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6" r:id="rId2"/>
    <p:sldId id="438" r:id="rId3"/>
    <p:sldId id="442" r:id="rId4"/>
    <p:sldId id="439" r:id="rId5"/>
    <p:sldId id="44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Strelecki" userId="d2e862aa4b45894a" providerId="LiveId" clId="{19CE93DB-D863-46D7-B5DC-E78EB63FEF59}"/>
    <pc:docChg chg="modSld">
      <pc:chgData name="Josh Strelecki" userId="d2e862aa4b45894a" providerId="LiveId" clId="{19CE93DB-D863-46D7-B5DC-E78EB63FEF59}" dt="2021-07-07T16:26:16.477" v="1" actId="20577"/>
      <pc:docMkLst>
        <pc:docMk/>
      </pc:docMkLst>
      <pc:sldChg chg="modSp mod">
        <pc:chgData name="Josh Strelecki" userId="d2e862aa4b45894a" providerId="LiveId" clId="{19CE93DB-D863-46D7-B5DC-E78EB63FEF59}" dt="2021-07-07T16:26:16.477" v="1" actId="20577"/>
        <pc:sldMkLst>
          <pc:docMk/>
          <pc:sldMk cId="4042716013" sldId="442"/>
        </pc:sldMkLst>
        <pc:spChg chg="mod">
          <ac:chgData name="Josh Strelecki" userId="d2e862aa4b45894a" providerId="LiveId" clId="{19CE93DB-D863-46D7-B5DC-E78EB63FEF59}" dt="2021-07-07T16:26:16.477" v="1" actId="20577"/>
          <ac:spMkLst>
            <pc:docMk/>
            <pc:sldMk cId="4042716013" sldId="442"/>
            <ac:spMk id="4" creationId="{746EC7F8-EE82-4513-996D-747CDA7874EA}"/>
          </ac:spMkLst>
        </pc:spChg>
      </pc:sldChg>
    </pc:docChg>
  </pc:docChgLst>
  <pc:docChgLst>
    <pc:chgData name="Josh Strelecki" userId="d2e862aa4b45894a" providerId="LiveId" clId="{0DA321A1-96D2-4BB0-B9E4-E7FFC5D368D1}"/>
    <pc:docChg chg="delSld modSld">
      <pc:chgData name="Josh Strelecki" userId="d2e862aa4b45894a" providerId="LiveId" clId="{0DA321A1-96D2-4BB0-B9E4-E7FFC5D368D1}" dt="2021-07-06T23:59:41.209" v="24" actId="47"/>
      <pc:docMkLst>
        <pc:docMk/>
      </pc:docMkLst>
      <pc:sldChg chg="modSp mod">
        <pc:chgData name="Josh Strelecki" userId="d2e862aa4b45894a" providerId="LiveId" clId="{0DA321A1-96D2-4BB0-B9E4-E7FFC5D368D1}" dt="2021-07-06T23:59:17.259" v="10" actId="1076"/>
        <pc:sldMkLst>
          <pc:docMk/>
          <pc:sldMk cId="250900934" sldId="436"/>
        </pc:sldMkLst>
        <pc:spChg chg="mod">
          <ac:chgData name="Josh Strelecki" userId="d2e862aa4b45894a" providerId="LiveId" clId="{0DA321A1-96D2-4BB0-B9E4-E7FFC5D368D1}" dt="2021-07-06T23:59:05.687" v="1" actId="20577"/>
          <ac:spMkLst>
            <pc:docMk/>
            <pc:sldMk cId="250900934" sldId="436"/>
            <ac:spMk id="9" creationId="{75C2EBDD-31D4-408E-BFAE-57C46715C533}"/>
          </ac:spMkLst>
        </pc:spChg>
        <pc:spChg chg="mod">
          <ac:chgData name="Josh Strelecki" userId="d2e862aa4b45894a" providerId="LiveId" clId="{0DA321A1-96D2-4BB0-B9E4-E7FFC5D368D1}" dt="2021-07-06T23:59:17.259" v="10" actId="1076"/>
          <ac:spMkLst>
            <pc:docMk/>
            <pc:sldMk cId="250900934" sldId="436"/>
            <ac:spMk id="11" creationId="{4842FA30-1AB9-498C-BB58-3AFD6F597534}"/>
          </ac:spMkLst>
        </pc:spChg>
      </pc:sldChg>
      <pc:sldChg chg="modSp mod">
        <pc:chgData name="Josh Strelecki" userId="d2e862aa4b45894a" providerId="LiveId" clId="{0DA321A1-96D2-4BB0-B9E4-E7FFC5D368D1}" dt="2021-07-06T23:59:38.211" v="23" actId="20577"/>
        <pc:sldMkLst>
          <pc:docMk/>
          <pc:sldMk cId="3401847437" sldId="438"/>
        </pc:sldMkLst>
        <pc:spChg chg="mod">
          <ac:chgData name="Josh Strelecki" userId="d2e862aa4b45894a" providerId="LiveId" clId="{0DA321A1-96D2-4BB0-B9E4-E7FFC5D368D1}" dt="2021-07-06T23:59:38.211" v="23" actId="20577"/>
          <ac:spMkLst>
            <pc:docMk/>
            <pc:sldMk cId="3401847437" sldId="438"/>
            <ac:spMk id="4" creationId="{746EC7F8-EE82-4513-996D-747CDA7874EA}"/>
          </ac:spMkLst>
        </pc:spChg>
      </pc:sldChg>
      <pc:sldChg chg="modSp del mod">
        <pc:chgData name="Josh Strelecki" userId="d2e862aa4b45894a" providerId="LiveId" clId="{0DA321A1-96D2-4BB0-B9E4-E7FFC5D368D1}" dt="2021-07-06T23:59:41.209" v="24" actId="47"/>
        <pc:sldMkLst>
          <pc:docMk/>
          <pc:sldMk cId="742362374" sldId="441"/>
        </pc:sldMkLst>
        <pc:spChg chg="mod">
          <ac:chgData name="Josh Strelecki" userId="d2e862aa4b45894a" providerId="LiveId" clId="{0DA321A1-96D2-4BB0-B9E4-E7FFC5D368D1}" dt="2021-07-06T23:59:27.883" v="12" actId="20577"/>
          <ac:spMkLst>
            <pc:docMk/>
            <pc:sldMk cId="742362374" sldId="441"/>
            <ac:spMk id="2" creationId="{F0900FA1-E7B8-4892-A292-F70F0DF3FD7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2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9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5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98D0-8D79-4C20-AF38-7F5A6C8C3F9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book on a table&#10;&#10;Description automatically generated with low confidence">
            <a:extLst>
              <a:ext uri="{FF2B5EF4-FFF2-40B4-BE49-F238E27FC236}">
                <a16:creationId xmlns:a16="http://schemas.microsoft.com/office/drawing/2014/main" id="{1597D418-626C-4C5A-85B9-55CE8164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6" b="1194"/>
          <a:stretch/>
        </p:blipFill>
        <p:spPr>
          <a:xfrm>
            <a:off x="27" y="13"/>
            <a:ext cx="12188923" cy="6857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DFDAD0-50B9-46FF-AD8B-3F615D85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1654705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ctr" defTabSz="1219170"/>
            <a:r>
              <a:rPr lang="en-US" sz="8000" dirty="0">
                <a:solidFill>
                  <a:srgbClr val="FFFFFF"/>
                </a:solidFill>
                <a:latin typeface="Bodoni MT Condensed" panose="02070606080606020203" pitchFamily="18" charset="0"/>
              </a:rPr>
              <a:t>PROPHECY 101</a:t>
            </a:r>
            <a:endParaRPr lang="en-US" sz="5333" dirty="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E03BE-4E94-4320-8277-24434CB96DB5}"/>
              </a:ext>
            </a:extLst>
          </p:cNvPr>
          <p:cNvCxnSpPr/>
          <p:nvPr/>
        </p:nvCxnSpPr>
        <p:spPr>
          <a:xfrm>
            <a:off x="3860800" y="2895600"/>
            <a:ext cx="4487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C2EBDD-31D4-408E-BFAE-57C46715C533}"/>
              </a:ext>
            </a:extLst>
          </p:cNvPr>
          <p:cNvSpPr txBox="1"/>
          <p:nvPr/>
        </p:nvSpPr>
        <p:spPr>
          <a:xfrm>
            <a:off x="5033499" y="3288422"/>
            <a:ext cx="2121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alatia SIL" panose="02000600020000020004" pitchFamily="2" charset="0"/>
              </a:rPr>
              <a:t>Lesson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2FA30-1AB9-498C-BB58-3AFD6F597534}"/>
              </a:ext>
            </a:extLst>
          </p:cNvPr>
          <p:cNvSpPr txBox="1"/>
          <p:nvPr/>
        </p:nvSpPr>
        <p:spPr>
          <a:xfrm>
            <a:off x="3095467" y="4553635"/>
            <a:ext cx="5997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Yu Mincho" panose="02020400000000000000" pitchFamily="18" charset="-128"/>
                <a:ea typeface="Yu Mincho" panose="02020400000000000000" pitchFamily="18" charset="-128"/>
              </a:rPr>
              <a:t>“The End of Prophecy Pt. 2”</a:t>
            </a:r>
          </a:p>
        </p:txBody>
      </p:sp>
    </p:spTree>
    <p:extLst>
      <p:ext uri="{BB962C8B-B14F-4D97-AF65-F5344CB8AC3E}">
        <p14:creationId xmlns:p14="http://schemas.microsoft.com/office/powerpoint/2010/main" val="25090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02" y="939567"/>
            <a:ext cx="11593585" cy="6056852"/>
          </a:xfrm>
        </p:spPr>
        <p:txBody>
          <a:bodyPr>
            <a:norm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Things to know about “prophecy”?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is different than the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mystery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prophetic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mysteries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is all about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 and His Kingdom on Earth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subject(s) of prophecy?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reconciliation of the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earth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reconciliation is through God’s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Kingdom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kingdom is vested in the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Israel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kingdom will be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everlasting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Christ came to the earth, it was to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confirm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promises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made unto the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fathers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3" y="274841"/>
            <a:ext cx="11144075" cy="1329451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2 Notes | Review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4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939566"/>
            <a:ext cx="11593585" cy="6056852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end of prophecy?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major ends of prophecy.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 of the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the end of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 of the world takes place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thousand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years before the end of death.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Christ will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restitute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all things, and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refreshing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shall come from His presence.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 of prophecy sees to the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His government.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 of prophecy sees to new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heavens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a new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earth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wherein dwelleth righteousness.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 of prophecy sees to the full destruction of every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enemy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last of which is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3" y="274841"/>
            <a:ext cx="11144075" cy="1329451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3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71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97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70" y="4170215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643" y="2776366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6667" y="3567754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491" y="3467745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5507" y="102657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651" y="275892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1" y="3923309"/>
            <a:ext cx="9726607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312" y="3538971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594" y="2496652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8844181" y="2934541"/>
            <a:ext cx="53086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</a:t>
            </a:r>
          </a:p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9250261" y="3253993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yrs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9845465" y="3253642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 yrs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7033" y="4440982"/>
            <a:ext cx="0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990" y="46011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31" y="5024365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627" y="4475821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21313" y="2426350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0918580" y="3532897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18579" y="3560524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2488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680" y="2340469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53" y="2343388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9727" y="23364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684" y="2299028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858" y="2298190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0453" y="2313170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80" y="1201316"/>
            <a:ext cx="1494443" cy="83099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0514"/>
            <a:ext cx="3527613" cy="1857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112" y="3228186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9312" y="2871244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8405386" y="2609461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8844181" y="2770795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</p:spTree>
    <p:extLst>
      <p:ext uri="{BB962C8B-B14F-4D97-AF65-F5344CB8AC3E}">
        <p14:creationId xmlns:p14="http://schemas.microsoft.com/office/powerpoint/2010/main" val="32512556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526</Words>
  <Application>Microsoft Office PowerPoint</Application>
  <PresentationFormat>Widescreen</PresentationFormat>
  <Paragraphs>139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Yu Mincho</vt:lpstr>
      <vt:lpstr>Arial</vt:lpstr>
      <vt:lpstr>Baskerville Old Face</vt:lpstr>
      <vt:lpstr>Bodoni MT Condensed</vt:lpstr>
      <vt:lpstr>Calibri</vt:lpstr>
      <vt:lpstr>Calibri Light</vt:lpstr>
      <vt:lpstr>Century</vt:lpstr>
      <vt:lpstr>Galatia SIL</vt:lpstr>
      <vt:lpstr>Georgia</vt:lpstr>
      <vt:lpstr>Georgia Pro</vt:lpstr>
      <vt:lpstr>Sitka Display</vt:lpstr>
      <vt:lpstr>Sitka Heading</vt:lpstr>
      <vt:lpstr>Symbol</vt:lpstr>
      <vt:lpstr>1_Office Theme</vt:lpstr>
      <vt:lpstr>PROPHECY 101</vt:lpstr>
      <vt:lpstr>Prophecy 101 | Lesson 2 Notes | Review </vt:lpstr>
      <vt:lpstr>Prophecy 101 | Lesson 3 Notes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PROPHECY 101</dc:title>
  <dc:creator>Josh Strelecki</dc:creator>
  <cp:lastModifiedBy>Josh Strelecki</cp:lastModifiedBy>
  <cp:revision>3</cp:revision>
  <dcterms:created xsi:type="dcterms:W3CDTF">2021-06-24T16:01:06Z</dcterms:created>
  <dcterms:modified xsi:type="dcterms:W3CDTF">2021-07-07T16:26:33Z</dcterms:modified>
</cp:coreProperties>
</file>