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38" r:id="rId3"/>
    <p:sldId id="442" r:id="rId4"/>
    <p:sldId id="440" r:id="rId5"/>
    <p:sldId id="443" r:id="rId6"/>
    <p:sldId id="43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F9CF2-5EEE-401A-A08B-DDB3647E52AD}" v="32" dt="2021-07-14T21:29:56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EB7F9CF2-5EEE-401A-A08B-DDB3647E52AD}"/>
    <pc:docChg chg="modSld sldOrd">
      <pc:chgData name="Josh Strelecki" userId="d2e862aa4b45894a" providerId="LiveId" clId="{EB7F9CF2-5EEE-401A-A08B-DDB3647E52AD}" dt="2021-07-14T21:29:56.627" v="35" actId="20577"/>
      <pc:docMkLst>
        <pc:docMk/>
      </pc:docMkLst>
      <pc:sldChg chg="ord">
        <pc:chgData name="Josh Strelecki" userId="d2e862aa4b45894a" providerId="LiveId" clId="{EB7F9CF2-5EEE-401A-A08B-DDB3647E52AD}" dt="2021-07-14T19:42:42.299" v="13"/>
        <pc:sldMkLst>
          <pc:docMk/>
          <pc:sldMk cId="3015974855" sldId="439"/>
        </pc:sldMkLst>
      </pc:sldChg>
      <pc:sldChg chg="modSp mod">
        <pc:chgData name="Josh Strelecki" userId="d2e862aa4b45894a" providerId="LiveId" clId="{EB7F9CF2-5EEE-401A-A08B-DDB3647E52AD}" dt="2021-07-14T21:29:56.627" v="35" actId="20577"/>
        <pc:sldMkLst>
          <pc:docMk/>
          <pc:sldMk cId="4042716013" sldId="442"/>
        </pc:sldMkLst>
        <pc:spChg chg="mod">
          <ac:chgData name="Josh Strelecki" userId="d2e862aa4b45894a" providerId="LiveId" clId="{EB7F9CF2-5EEE-401A-A08B-DDB3647E52AD}" dt="2021-07-14T21:29:56.627" v="35" actId="20577"/>
          <ac:spMkLst>
            <pc:docMk/>
            <pc:sldMk cId="4042716013" sldId="442"/>
            <ac:spMk id="3" creationId="{74D7E653-0B8B-43FB-88DE-F85C50392C63}"/>
          </ac:spMkLst>
        </pc:spChg>
        <pc:spChg chg="mod">
          <ac:chgData name="Josh Strelecki" userId="d2e862aa4b45894a" providerId="LiveId" clId="{EB7F9CF2-5EEE-401A-A08B-DDB3647E52AD}" dt="2021-07-14T19:38:42.713" v="1" actId="20577"/>
          <ac:spMkLst>
            <pc:docMk/>
            <pc:sldMk cId="4042716013" sldId="442"/>
            <ac:spMk id="4" creationId="{746EC7F8-EE82-4513-996D-747CDA7874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95467" y="4553635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“The Beginning of Prophecy”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1"/>
            <a:ext cx="11144075" cy="13294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3 Notes |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8C5348-6F2F-4B6C-BCC8-CFF965F18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3" y="973123"/>
            <a:ext cx="11747383" cy="5610036"/>
          </a:xfrm>
        </p:spPr>
        <p:txBody>
          <a:bodyPr>
            <a:norm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end of prophecy?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major ends of prophecy.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the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end of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the world takes place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thousand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years before the end of death.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the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His government.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the full destruction of every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enemy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last of which is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939566"/>
            <a:ext cx="11593585" cy="5918434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will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restitute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things, and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refreshing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shall come from His presence.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new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heavens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 new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wherein dwelleth righteousness.</a:t>
            </a:r>
          </a:p>
          <a:p>
            <a:endParaRPr lang="en-US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beginning of prophecy?</a:t>
            </a:r>
          </a:p>
          <a:p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creation of </a:t>
            </a:r>
            <a:r>
              <a:rPr lang="en-US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u="sng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old/first</a:t>
            </a:r>
            <a:r>
              <a:rPr lang="en-US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heavens and </a:t>
            </a:r>
            <a:r>
              <a:rPr lang="en-US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u="sng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old/first</a:t>
            </a:r>
            <a:r>
              <a:rPr lang="en-US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earth.</a:t>
            </a:r>
          </a:p>
          <a:p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creation of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that is,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government.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focus of God’s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dominion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the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birth of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unrighteousness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heaven and earth.  </a:t>
            </a:r>
          </a:p>
          <a:p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of sin entering the world –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sin.</a:t>
            </a:r>
          </a:p>
          <a:p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declaration of redemption and reconciliation through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seed</a:t>
            </a:r>
            <a:r>
              <a:rPr lang="en-US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2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</a:t>
            </a:r>
            <a:r>
              <a:rPr lang="en-US" sz="360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Lesson 4 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928</Words>
  <Application>Microsoft Office PowerPoint</Application>
  <PresentationFormat>Widescreen</PresentationFormat>
  <Paragraphs>289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Symbol</vt:lpstr>
      <vt:lpstr>1_Office Theme</vt:lpstr>
      <vt:lpstr>PROPHECY 101</vt:lpstr>
      <vt:lpstr>Prophecy 101 | Lesson 3 Notes | Review </vt:lpstr>
      <vt:lpstr> Prophecy 101 | Lesson 4 Notes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6</cp:revision>
  <dcterms:created xsi:type="dcterms:W3CDTF">2021-06-24T16:01:06Z</dcterms:created>
  <dcterms:modified xsi:type="dcterms:W3CDTF">2021-07-14T21:30:08Z</dcterms:modified>
</cp:coreProperties>
</file>