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48" r:id="rId3"/>
    <p:sldId id="449" r:id="rId4"/>
    <p:sldId id="455" r:id="rId5"/>
    <p:sldId id="450" r:id="rId6"/>
    <p:sldId id="452" r:id="rId7"/>
    <p:sldId id="453" r:id="rId8"/>
    <p:sldId id="454" r:id="rId9"/>
    <p:sldId id="440" r:id="rId10"/>
    <p:sldId id="443" r:id="rId11"/>
    <p:sldId id="444" r:id="rId12"/>
    <p:sldId id="4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C97F6-B153-43E6-AD43-FAB252393B60}" v="3" dt="2021-08-05T20:20:38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B68C97F6-B153-43E6-AD43-FAB252393B60}"/>
    <pc:docChg chg="undo custSel addSld modSld sldOrd">
      <pc:chgData name="Josh Strelecki" userId="d2e862aa4b45894a" providerId="LiveId" clId="{B68C97F6-B153-43E6-AD43-FAB252393B60}" dt="2021-08-05T20:21:11.759" v="195" actId="114"/>
      <pc:docMkLst>
        <pc:docMk/>
      </pc:docMkLst>
      <pc:sldChg chg="modSp mod">
        <pc:chgData name="Josh Strelecki" userId="d2e862aa4b45894a" providerId="LiveId" clId="{B68C97F6-B153-43E6-AD43-FAB252393B60}" dt="2021-08-05T20:20:14.549" v="186" actId="767"/>
        <pc:sldMkLst>
          <pc:docMk/>
          <pc:sldMk cId="1077977088" sldId="452"/>
        </pc:sldMkLst>
        <pc:spChg chg="mod">
          <ac:chgData name="Josh Strelecki" userId="d2e862aa4b45894a" providerId="LiveId" clId="{B68C97F6-B153-43E6-AD43-FAB252393B60}" dt="2021-08-05T20:20:14.549" v="186" actId="767"/>
          <ac:spMkLst>
            <pc:docMk/>
            <pc:sldMk cId="1077977088" sldId="452"/>
            <ac:spMk id="3" creationId="{74D7E653-0B8B-43FB-88DE-F85C50392C63}"/>
          </ac:spMkLst>
        </pc:spChg>
      </pc:sldChg>
      <pc:sldChg chg="addSp delSp modSp add mod ord">
        <pc:chgData name="Josh Strelecki" userId="d2e862aa4b45894a" providerId="LiveId" clId="{B68C97F6-B153-43E6-AD43-FAB252393B60}" dt="2021-08-05T20:21:11.759" v="195" actId="114"/>
        <pc:sldMkLst>
          <pc:docMk/>
          <pc:sldMk cId="3392753987" sldId="455"/>
        </pc:sldMkLst>
        <pc:spChg chg="add del mod">
          <ac:chgData name="Josh Strelecki" userId="d2e862aa4b45894a" providerId="LiveId" clId="{B68C97F6-B153-43E6-AD43-FAB252393B60}" dt="2021-08-05T20:20:14.549" v="186" actId="767"/>
          <ac:spMkLst>
            <pc:docMk/>
            <pc:sldMk cId="3392753987" sldId="455"/>
            <ac:spMk id="2" creationId="{461C3F54-1C98-4BAC-9A00-4C3FD371AF12}"/>
          </ac:spMkLst>
        </pc:spChg>
        <pc:spChg chg="mod">
          <ac:chgData name="Josh Strelecki" userId="d2e862aa4b45894a" providerId="LiveId" clId="{B68C97F6-B153-43E6-AD43-FAB252393B60}" dt="2021-08-05T20:21:11.759" v="195" actId="114"/>
          <ac:spMkLst>
            <pc:docMk/>
            <pc:sldMk cId="3392753987" sldId="455"/>
            <ac:spMk id="3" creationId="{74D7E653-0B8B-43FB-88DE-F85C50392C63}"/>
          </ac:spMkLst>
        </pc:spChg>
        <pc:spChg chg="mod">
          <ac:chgData name="Josh Strelecki" userId="d2e862aa4b45894a" providerId="LiveId" clId="{B68C97F6-B153-43E6-AD43-FAB252393B60}" dt="2021-08-05T20:20:47.106" v="193" actId="1076"/>
          <ac:spMkLst>
            <pc:docMk/>
            <pc:sldMk cId="3392753987" sldId="455"/>
            <ac:spMk id="4" creationId="{746EC7F8-EE82-4513-996D-747CDA7874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019326" y="4661347"/>
            <a:ext cx="6170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“From Adam To Christ Pt. 2”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4" y="4169004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95135" y="2784003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157" y="3558331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57" y="3458882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4" y="102689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776" y="266767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2" y="3923309"/>
            <a:ext cx="6577756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                                                                                     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2650" y="3530667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35" y="2639143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10653481" y="2969151"/>
            <a:ext cx="8627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10602650" y="3287251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10952505" y="3295761"/>
            <a:ext cx="452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800" y="4493527"/>
            <a:ext cx="4233" cy="2337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37" y="46178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620" y="4902843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291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22127" y="2443545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1405432" y="3546500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2127" y="3553229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9157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30" y="23377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62" y="234331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0667" y="232584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493" y="2298955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008" y="2295477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393" y="2302559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740" y="1000794"/>
            <a:ext cx="896399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5956"/>
            <a:ext cx="3958346" cy="131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81" y="3270295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97179" y="3129957"/>
            <a:ext cx="0" cy="38489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10480823" y="3696624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10901077" y="3879644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p:sp>
        <p:nvSpPr>
          <p:cNvPr id="189" name="Line 17">
            <a:extLst>
              <a:ext uri="{FF2B5EF4-FFF2-40B4-BE49-F238E27FC236}">
                <a16:creationId xmlns:a16="http://schemas.microsoft.com/office/drawing/2014/main" id="{8176D5EA-1E93-460A-B3A8-DA07D0D98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2922" y="2889976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0E6D1302-3454-43C1-B86C-1AB26E43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024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6" name="Text Box 103">
            <a:extLst>
              <a:ext uri="{FF2B5EF4-FFF2-40B4-BE49-F238E27FC236}">
                <a16:creationId xmlns:a16="http://schemas.microsoft.com/office/drawing/2014/main" id="{504AE0B8-D8EB-48A7-A563-3C2FF951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85" y="4774570"/>
            <a:ext cx="1374094" cy="17344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Romans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Corinthians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Galatians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Ephesians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Philippians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Colossians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Thessalonians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Timothy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Titus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Philemon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AABE0-8E27-4592-9B80-9F51561CEB45}"/>
              </a:ext>
            </a:extLst>
          </p:cNvPr>
          <p:cNvSpPr/>
          <p:nvPr/>
        </p:nvSpPr>
        <p:spPr>
          <a:xfrm>
            <a:off x="8228628" y="984955"/>
            <a:ext cx="2100396" cy="3459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Dispensation of the Grace of God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Mystery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Church, The One New Man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Body of Christ</a:t>
            </a:r>
          </a:p>
        </p:txBody>
      </p:sp>
      <p:sp>
        <p:nvSpPr>
          <p:cNvPr id="197" name="Text Box 147">
            <a:extLst>
              <a:ext uri="{FF2B5EF4-FFF2-40B4-BE49-F238E27FC236}">
                <a16:creationId xmlns:a16="http://schemas.microsoft.com/office/drawing/2014/main" id="{A93F20DD-4CFC-4C99-AA68-F0F1966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756" y="266767"/>
            <a:ext cx="1801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“BUT NOW”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2:13)</a:t>
            </a: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85A4CC87-952F-4816-B77D-70395385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157" y="992757"/>
            <a:ext cx="8551" cy="347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0DC38E17-3007-40DD-9516-3A43E4DCC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639" y="984956"/>
            <a:ext cx="10252" cy="349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137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05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5E3B1-4B9D-4D5D-AD9F-BA8AC0BCD599}"/>
              </a:ext>
            </a:extLst>
          </p:cNvPr>
          <p:cNvSpPr/>
          <p:nvPr/>
        </p:nvSpPr>
        <p:spPr>
          <a:xfrm>
            <a:off x="5687736" y="0"/>
            <a:ext cx="6504264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B5259-D2E1-4882-BF74-E8126FFBF572}"/>
              </a:ext>
            </a:extLst>
          </p:cNvPr>
          <p:cNvSpPr txBox="1"/>
          <p:nvPr/>
        </p:nvSpPr>
        <p:spPr>
          <a:xfrm>
            <a:off x="1753299" y="139073"/>
            <a:ext cx="209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PROPHECY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32E22-C61B-4B69-A22B-87ED04651EFD}"/>
              </a:ext>
            </a:extLst>
          </p:cNvPr>
          <p:cNvSpPr txBox="1"/>
          <p:nvPr/>
        </p:nvSpPr>
        <p:spPr>
          <a:xfrm>
            <a:off x="8073951" y="13907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THE MYSTERY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A1201-1762-41EA-A8DB-BBB942442B41}"/>
              </a:ext>
            </a:extLst>
          </p:cNvPr>
          <p:cNvSpPr txBox="1"/>
          <p:nvPr/>
        </p:nvSpPr>
        <p:spPr>
          <a:xfrm>
            <a:off x="288021" y="899020"/>
            <a:ext cx="5012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Nation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Kingdom on the Earth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New Heavens &amp; New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The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A02-4DF9-4B5A-9B88-3913458A4EDE}"/>
              </a:ext>
            </a:extLst>
          </p:cNvPr>
          <p:cNvSpPr txBox="1"/>
          <p:nvPr/>
        </p:nvSpPr>
        <p:spPr>
          <a:xfrm>
            <a:off x="6096000" y="851658"/>
            <a:ext cx="5535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One New Man, The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Without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Heavenly 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Heavenly Kingdom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Under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048624"/>
            <a:ext cx="11593585" cy="5637402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is the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ministration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things.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is understood through: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Shadows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figures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patterns</a:t>
            </a:r>
            <a:endParaRPr lang="en-US" sz="4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endParaRPr lang="en-US" sz="4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endParaRPr lang="en-US" sz="4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2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6 Notes |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9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048624"/>
            <a:ext cx="11593585" cy="5637402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will be dividing up from Adam to Christ in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sections.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4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4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2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6 Notes |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1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855432"/>
            <a:ext cx="11593585" cy="4830593"/>
          </a:xfrm>
        </p:spPr>
        <p:txBody>
          <a:bodyPr numCol="2">
            <a:normAutofit fontScale="92500" lnSpcReduction="20000"/>
          </a:bodyPr>
          <a:lstStyle/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i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30" y="106165"/>
            <a:ext cx="11144075" cy="18913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7 Notes</a:t>
            </a: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b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Day of Provocation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Giving of The Law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Glory of God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Blessings &amp; Curses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Last Acts of Moses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Unfulfilled Conquest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Lessons From the Judges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of Kings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Vain Religion of Israel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J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 Cut w/o Hands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Tried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Stumblingstone &amp; Rock of Offence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Precious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Laid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Snare Stone</a:t>
            </a:r>
            <a:endParaRPr lang="en-US" sz="3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Day of Wrath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Deliverer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Avenger</a:t>
            </a:r>
          </a:p>
          <a:p>
            <a:pPr marL="457189" lvl="1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368301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Refreshing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Establishment of The Everlasting Kingdom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Restitution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Heavens &amp; New Earth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Mystery of Prophecy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</a:p>
        </p:txBody>
      </p:sp>
    </p:spTree>
    <p:extLst>
      <p:ext uri="{BB962C8B-B14F-4D97-AF65-F5344CB8AC3E}">
        <p14:creationId xmlns:p14="http://schemas.microsoft.com/office/powerpoint/2010/main" val="236234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931" y="4485745"/>
            <a:ext cx="11102" cy="2345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1012</Words>
  <Application>Microsoft Office PowerPoint</Application>
  <PresentationFormat>Widescreen</PresentationFormat>
  <Paragraphs>336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1_Office Theme</vt:lpstr>
      <vt:lpstr>PROPHECY 101</vt:lpstr>
      <vt:lpstr> Prophecy 101 | Lesson 6 Notes | Review </vt:lpstr>
      <vt:lpstr> Prophecy 101 | Lesson 6 Notes | Review </vt:lpstr>
      <vt:lpstr> Prophecy 101 | Lesson 7 Notes  COVENANTS OF PROMISE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9</cp:revision>
  <dcterms:created xsi:type="dcterms:W3CDTF">2021-06-24T16:01:06Z</dcterms:created>
  <dcterms:modified xsi:type="dcterms:W3CDTF">2021-08-05T20:21:28Z</dcterms:modified>
</cp:coreProperties>
</file>