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49" r:id="rId3"/>
    <p:sldId id="448" r:id="rId4"/>
    <p:sldId id="455" r:id="rId5"/>
    <p:sldId id="456" r:id="rId6"/>
    <p:sldId id="440" r:id="rId7"/>
    <p:sldId id="443" r:id="rId8"/>
    <p:sldId id="450" r:id="rId9"/>
    <p:sldId id="452" r:id="rId10"/>
    <p:sldId id="453" r:id="rId11"/>
    <p:sldId id="454" r:id="rId12"/>
    <p:sldId id="444" r:id="rId13"/>
    <p:sldId id="4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544310" y="4644569"/>
            <a:ext cx="5120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48624"/>
            <a:ext cx="11593585" cy="5637402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will be dividing up from Adam to Christ in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sections.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2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1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48624"/>
            <a:ext cx="11593585" cy="5637402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the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ministration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things.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understood through: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Shadows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figures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patterns</a:t>
            </a: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2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9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738231"/>
            <a:ext cx="11803310" cy="6119769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one man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entered the world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sin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entered 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 death passed upon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 is not imputed when there is no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reigned from Adam to Moses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three chapters of Genesis among other things set forth the </a:t>
            </a:r>
            <a:r>
              <a:rPr lang="en-US" sz="40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sin, curse and fall</a:t>
            </a:r>
            <a:r>
              <a:rPr lang="en-US" sz="40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man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</a:t>
            </a:r>
            <a:r>
              <a:rPr lang="en-US" sz="49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1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1070</Words>
  <Application>Microsoft Office PowerPoint</Application>
  <PresentationFormat>Widescreen</PresentationFormat>
  <Paragraphs>343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 Prophecy 101 | Lesson 7 Notes | Review </vt:lpstr>
      <vt:lpstr> Prophecy 101 | Lesson 7 Notes | Review </vt:lpstr>
      <vt:lpstr> Prophecy 101 | Lesson 7 Notes | Review  COVENANTS OF PROMISE </vt:lpstr>
      <vt:lpstr> Prophecy 101 | Lesson 8 Notes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10</cp:revision>
  <dcterms:created xsi:type="dcterms:W3CDTF">2021-06-24T16:01:06Z</dcterms:created>
  <dcterms:modified xsi:type="dcterms:W3CDTF">2021-08-12T21:10:29Z</dcterms:modified>
</cp:coreProperties>
</file>