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942" r:id="rId1"/>
  </p:sldMasterIdLst>
  <p:notesMasterIdLst>
    <p:notesMasterId r:id="rId26"/>
  </p:notesMasterIdLst>
  <p:handoutMasterIdLst>
    <p:handoutMasterId r:id="rId27"/>
  </p:handoutMasterIdLst>
  <p:sldIdLst>
    <p:sldId id="651" r:id="rId2"/>
    <p:sldId id="790" r:id="rId3"/>
    <p:sldId id="778" r:id="rId4"/>
    <p:sldId id="791" r:id="rId5"/>
    <p:sldId id="738" r:id="rId6"/>
    <p:sldId id="785" r:id="rId7"/>
    <p:sldId id="792" r:id="rId8"/>
    <p:sldId id="788" r:id="rId9"/>
    <p:sldId id="789" r:id="rId10"/>
    <p:sldId id="781" r:id="rId11"/>
    <p:sldId id="717" r:id="rId12"/>
    <p:sldId id="457" r:id="rId13"/>
    <p:sldId id="774" r:id="rId14"/>
    <p:sldId id="783" r:id="rId15"/>
    <p:sldId id="559" r:id="rId16"/>
    <p:sldId id="391" r:id="rId17"/>
    <p:sldId id="539" r:id="rId18"/>
    <p:sldId id="511" r:id="rId19"/>
    <p:sldId id="560" r:id="rId20"/>
    <p:sldId id="528" r:id="rId21"/>
    <p:sldId id="477" r:id="rId22"/>
    <p:sldId id="326" r:id="rId23"/>
    <p:sldId id="772" r:id="rId24"/>
    <p:sldId id="682" r:id="rId25"/>
  </p:sldIdLst>
  <p:sldSz cx="12192000" cy="6858000"/>
  <p:notesSz cx="121316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382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87AF3B-3F21-B403-1AC9-AA1670DA9F78}" name="Rusty Penney" initials="RP" userId="e0a4235713c3e1b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828"/>
    <a:srgbClr val="005C2A"/>
    <a:srgbClr val="FF66FF"/>
    <a:srgbClr val="F177D7"/>
    <a:srgbClr val="99CCFF"/>
    <a:srgbClr val="F4D8EF"/>
    <a:srgbClr val="840E6B"/>
    <a:srgbClr val="69295D"/>
    <a:srgbClr val="EA5316"/>
    <a:srgbClr val="F393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84" autoAdjust="0"/>
    <p:restoredTop sz="84173" autoAdjust="0"/>
  </p:normalViewPr>
  <p:slideViewPr>
    <p:cSldViewPr>
      <p:cViewPr varScale="1">
        <p:scale>
          <a:sx n="102" d="100"/>
          <a:sy n="102" d="100"/>
        </p:scale>
        <p:origin x="282" y="318"/>
      </p:cViewPr>
      <p:guideLst>
        <p:guide orient="horz" pos="2160"/>
        <p:guide pos="3840"/>
      </p:guideLst>
    </p:cSldViewPr>
  </p:slideViewPr>
  <p:outlineViewPr>
    <p:cViewPr>
      <p:scale>
        <a:sx n="33" d="100"/>
        <a:sy n="33" d="100"/>
      </p:scale>
      <p:origin x="0" y="-87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522" y="96"/>
      </p:cViewPr>
      <p:guideLst>
        <p:guide orient="horz" pos="2237"/>
        <p:guide pos="38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99EDC-5FE3-4603-848C-FE717BE014F4}"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0E2B14D3-C6FA-4434-95FB-597565C7BD8C}">
      <dgm:prSet/>
      <dgm:spPr/>
      <dgm:t>
        <a:bodyPr/>
        <a:lstStyle/>
        <a:p>
          <a:r>
            <a:rPr lang="en-US" b="1" i="0" baseline="0"/>
            <a:t>Who God called you to be</a:t>
          </a:r>
          <a:endParaRPr lang="en-US" b="1" dirty="0"/>
        </a:p>
      </dgm:t>
    </dgm:pt>
    <dgm:pt modelId="{7A2C5705-212A-4B5A-9304-CA7B80ECC940}" type="parTrans" cxnId="{51AFA7C9-1453-4B7E-81B4-42C8D6019768}">
      <dgm:prSet/>
      <dgm:spPr/>
      <dgm:t>
        <a:bodyPr/>
        <a:lstStyle/>
        <a:p>
          <a:endParaRPr lang="en-US"/>
        </a:p>
      </dgm:t>
    </dgm:pt>
    <dgm:pt modelId="{98D6803D-46B4-44E8-9A17-73D9A7F53DA3}" type="sibTrans" cxnId="{51AFA7C9-1453-4B7E-81B4-42C8D6019768}">
      <dgm:prSet/>
      <dgm:spPr/>
      <dgm:t>
        <a:bodyPr/>
        <a:lstStyle/>
        <a:p>
          <a:endParaRPr lang="en-US"/>
        </a:p>
      </dgm:t>
    </dgm:pt>
    <dgm:pt modelId="{2304308B-0C63-4688-8EC6-39BE67547F73}">
      <dgm:prSet/>
      <dgm:spPr/>
      <dgm:t>
        <a:bodyPr/>
        <a:lstStyle/>
        <a:p>
          <a:r>
            <a:rPr lang="en-US" b="1"/>
            <a:t>What God requires of you</a:t>
          </a:r>
          <a:endParaRPr lang="en-US" b="1" dirty="0"/>
        </a:p>
      </dgm:t>
    </dgm:pt>
    <dgm:pt modelId="{85A9C423-2FAD-4E93-94AB-6D1D597C9448}" type="parTrans" cxnId="{9D1F4E1A-896E-451C-B003-4266824B7DF6}">
      <dgm:prSet/>
      <dgm:spPr/>
      <dgm:t>
        <a:bodyPr/>
        <a:lstStyle/>
        <a:p>
          <a:endParaRPr lang="en-US"/>
        </a:p>
      </dgm:t>
    </dgm:pt>
    <dgm:pt modelId="{FD29C088-B9C6-439B-AD89-6B5A1CEE2CB8}" type="sibTrans" cxnId="{9D1F4E1A-896E-451C-B003-4266824B7DF6}">
      <dgm:prSet/>
      <dgm:spPr/>
      <dgm:t>
        <a:bodyPr/>
        <a:lstStyle/>
        <a:p>
          <a:endParaRPr lang="en-US"/>
        </a:p>
      </dgm:t>
    </dgm:pt>
    <dgm:pt modelId="{D3AF2939-2BC9-4112-9689-04DA9EFAC3BA}">
      <dgm:prSet/>
      <dgm:spPr/>
      <dgm:t>
        <a:bodyPr/>
        <a:lstStyle/>
        <a:p>
          <a:r>
            <a:rPr lang="en-US" b="1" i="0" baseline="0"/>
            <a:t>Encouragement</a:t>
          </a:r>
          <a:endParaRPr lang="en-US" b="1" dirty="0"/>
        </a:p>
      </dgm:t>
    </dgm:pt>
    <dgm:pt modelId="{B5826571-DA74-4B0B-AAA9-4CFE0F2EC4CD}" type="parTrans" cxnId="{52219718-A085-4D8E-894B-5E880D4E394D}">
      <dgm:prSet/>
      <dgm:spPr/>
      <dgm:t>
        <a:bodyPr/>
        <a:lstStyle/>
        <a:p>
          <a:endParaRPr lang="en-US"/>
        </a:p>
      </dgm:t>
    </dgm:pt>
    <dgm:pt modelId="{0F7A4736-10E6-413A-A48D-BCC267EC68A0}" type="sibTrans" cxnId="{52219718-A085-4D8E-894B-5E880D4E394D}">
      <dgm:prSet/>
      <dgm:spPr/>
      <dgm:t>
        <a:bodyPr/>
        <a:lstStyle/>
        <a:p>
          <a:endParaRPr lang="en-US"/>
        </a:p>
      </dgm:t>
    </dgm:pt>
    <dgm:pt modelId="{BAE3A887-9628-43C3-B94C-ADEF380203D5}">
      <dgm:prSet/>
      <dgm:spPr/>
      <dgm:t>
        <a:bodyPr/>
        <a:lstStyle/>
        <a:p>
          <a:pPr algn="l"/>
          <a:r>
            <a:rPr lang="en-US" b="1"/>
            <a:t>Accountability</a:t>
          </a:r>
          <a:endParaRPr lang="en-US" b="1" dirty="0"/>
        </a:p>
      </dgm:t>
    </dgm:pt>
    <dgm:pt modelId="{17886E46-7666-4A22-8B9E-A4F27806C0F9}" type="parTrans" cxnId="{29F45DCA-9D04-43F2-8321-21D45103C16E}">
      <dgm:prSet/>
      <dgm:spPr/>
      <dgm:t>
        <a:bodyPr/>
        <a:lstStyle/>
        <a:p>
          <a:endParaRPr lang="en-US"/>
        </a:p>
      </dgm:t>
    </dgm:pt>
    <dgm:pt modelId="{7D2E17B2-12B6-49A0-8258-0B5E3814DA6E}" type="sibTrans" cxnId="{29F45DCA-9D04-43F2-8321-21D45103C16E}">
      <dgm:prSet/>
      <dgm:spPr/>
      <dgm:t>
        <a:bodyPr/>
        <a:lstStyle/>
        <a:p>
          <a:endParaRPr lang="en-US"/>
        </a:p>
      </dgm:t>
    </dgm:pt>
    <dgm:pt modelId="{C044FC13-49B2-41D9-AADF-977D6B80B0B4}">
      <dgm:prSet/>
      <dgm:spPr/>
      <dgm:t>
        <a:bodyPr/>
        <a:lstStyle/>
        <a:p>
          <a:r>
            <a:rPr lang="en-US" b="1" i="0" baseline="0"/>
            <a:t>11</a:t>
          </a:r>
          <a:r>
            <a:rPr lang="en-US" b="1" i="0" baseline="30000"/>
            <a:t>th</a:t>
          </a:r>
          <a:r>
            <a:rPr lang="en-US" b="1" i="0" baseline="0"/>
            <a:t> grade and up</a:t>
          </a:r>
          <a:endParaRPr lang="en-US" b="1" dirty="0"/>
        </a:p>
      </dgm:t>
    </dgm:pt>
    <dgm:pt modelId="{3F14021C-7D26-4A2F-B218-78847A2383E7}" type="parTrans" cxnId="{846514BB-333B-4D37-8000-71B56A97D7B7}">
      <dgm:prSet/>
      <dgm:spPr/>
      <dgm:t>
        <a:bodyPr/>
        <a:lstStyle/>
        <a:p>
          <a:endParaRPr lang="en-US"/>
        </a:p>
      </dgm:t>
    </dgm:pt>
    <dgm:pt modelId="{89C1CF91-14EB-4FE0-869E-78C97028F15C}" type="sibTrans" cxnId="{846514BB-333B-4D37-8000-71B56A97D7B7}">
      <dgm:prSet/>
      <dgm:spPr/>
      <dgm:t>
        <a:bodyPr/>
        <a:lstStyle/>
        <a:p>
          <a:endParaRPr lang="en-US"/>
        </a:p>
      </dgm:t>
    </dgm:pt>
    <dgm:pt modelId="{AB336F51-6A63-4B46-A02D-5CF658ADB732}">
      <dgm:prSet/>
      <dgm:spPr/>
      <dgm:t>
        <a:bodyPr/>
        <a:lstStyle/>
        <a:p>
          <a:r>
            <a:rPr lang="en-US" b="1"/>
            <a:t>Every 4</a:t>
          </a:r>
          <a:r>
            <a:rPr lang="en-US" b="1" baseline="30000"/>
            <a:t>th</a:t>
          </a:r>
          <a:r>
            <a:rPr lang="en-US" b="1"/>
            <a:t> Sunday evening</a:t>
          </a:r>
          <a:endParaRPr lang="en-US" b="1" dirty="0"/>
        </a:p>
      </dgm:t>
    </dgm:pt>
    <dgm:pt modelId="{0D2DC5F4-F085-4901-AF34-3DBAD41AFBD2}" type="parTrans" cxnId="{E1CD36A3-E118-4BFA-8F42-798586347A2A}">
      <dgm:prSet/>
      <dgm:spPr/>
      <dgm:t>
        <a:bodyPr/>
        <a:lstStyle/>
        <a:p>
          <a:endParaRPr lang="en-US"/>
        </a:p>
      </dgm:t>
    </dgm:pt>
    <dgm:pt modelId="{1D67361B-96AD-46EB-A5B2-FD2CE3212B6E}" type="sibTrans" cxnId="{E1CD36A3-E118-4BFA-8F42-798586347A2A}">
      <dgm:prSet/>
      <dgm:spPr/>
      <dgm:t>
        <a:bodyPr/>
        <a:lstStyle/>
        <a:p>
          <a:endParaRPr lang="en-US"/>
        </a:p>
      </dgm:t>
    </dgm:pt>
    <dgm:pt modelId="{0F55B6A7-0FCC-4B00-B8F5-FFB618B3FEF6}" type="pres">
      <dgm:prSet presAssocID="{21099EDC-5FE3-4603-848C-FE717BE014F4}" presName="linear" presStyleCnt="0">
        <dgm:presLayoutVars>
          <dgm:animLvl val="lvl"/>
          <dgm:resizeHandles val="exact"/>
        </dgm:presLayoutVars>
      </dgm:prSet>
      <dgm:spPr/>
    </dgm:pt>
    <dgm:pt modelId="{88966658-81BF-4F8B-89EC-6C34147BC57F}" type="pres">
      <dgm:prSet presAssocID="{0E2B14D3-C6FA-4434-95FB-597565C7BD8C}" presName="parentText" presStyleLbl="node1" presStyleIdx="0" presStyleCnt="6" custLinFactNeighborY="-84429">
        <dgm:presLayoutVars>
          <dgm:chMax val="0"/>
          <dgm:bulletEnabled val="1"/>
        </dgm:presLayoutVars>
      </dgm:prSet>
      <dgm:spPr/>
    </dgm:pt>
    <dgm:pt modelId="{4EC99A71-99AF-4C49-9692-880890218E8D}" type="pres">
      <dgm:prSet presAssocID="{98D6803D-46B4-44E8-9A17-73D9A7F53DA3}" presName="spacer" presStyleCnt="0"/>
      <dgm:spPr/>
    </dgm:pt>
    <dgm:pt modelId="{7CE78AB6-FAC8-43A4-BE00-2531E08FA72E}" type="pres">
      <dgm:prSet presAssocID="{2304308B-0C63-4688-8EC6-39BE67547F73}" presName="parentText" presStyleLbl="node1" presStyleIdx="1" presStyleCnt="6" custLinFactNeighborX="-1896" custLinFactNeighborY="40005">
        <dgm:presLayoutVars>
          <dgm:chMax val="0"/>
          <dgm:bulletEnabled val="1"/>
        </dgm:presLayoutVars>
      </dgm:prSet>
      <dgm:spPr/>
    </dgm:pt>
    <dgm:pt modelId="{90BD0EFE-94A5-4EF1-80C5-7D0C113966F0}" type="pres">
      <dgm:prSet presAssocID="{FD29C088-B9C6-439B-AD89-6B5A1CEE2CB8}" presName="spacer" presStyleCnt="0"/>
      <dgm:spPr/>
    </dgm:pt>
    <dgm:pt modelId="{1912D457-5F32-4215-A227-5FC4FF2118E4}" type="pres">
      <dgm:prSet presAssocID="{D3AF2939-2BC9-4112-9689-04DA9EFAC3BA}" presName="parentText" presStyleLbl="node1" presStyleIdx="2" presStyleCnt="6" custLinFactNeighborY="85115">
        <dgm:presLayoutVars>
          <dgm:chMax val="0"/>
          <dgm:bulletEnabled val="1"/>
        </dgm:presLayoutVars>
      </dgm:prSet>
      <dgm:spPr/>
    </dgm:pt>
    <dgm:pt modelId="{CBF4733A-E8EA-40C9-978B-1572EE3B02BE}" type="pres">
      <dgm:prSet presAssocID="{0F7A4736-10E6-413A-A48D-BCC267EC68A0}" presName="spacer" presStyleCnt="0"/>
      <dgm:spPr/>
    </dgm:pt>
    <dgm:pt modelId="{575FE941-F24E-469E-954B-CFE3384E31F2}" type="pres">
      <dgm:prSet presAssocID="{BAE3A887-9628-43C3-B94C-ADEF380203D5}" presName="parentText" presStyleLbl="node1" presStyleIdx="3" presStyleCnt="6">
        <dgm:presLayoutVars>
          <dgm:chMax val="0"/>
          <dgm:bulletEnabled val="1"/>
        </dgm:presLayoutVars>
      </dgm:prSet>
      <dgm:spPr/>
    </dgm:pt>
    <dgm:pt modelId="{DD7512F9-3395-455E-8F6B-B25CB35F0F42}" type="pres">
      <dgm:prSet presAssocID="{7D2E17B2-12B6-49A0-8258-0B5E3814DA6E}" presName="spacer" presStyleCnt="0"/>
      <dgm:spPr/>
    </dgm:pt>
    <dgm:pt modelId="{9D484D9A-B5D7-4B00-9AC3-28CFBDB05750}" type="pres">
      <dgm:prSet presAssocID="{C044FC13-49B2-41D9-AADF-977D6B80B0B4}" presName="parentText" presStyleLbl="node1" presStyleIdx="4" presStyleCnt="6" custLinFactNeighborY="15033">
        <dgm:presLayoutVars>
          <dgm:chMax val="0"/>
          <dgm:bulletEnabled val="1"/>
        </dgm:presLayoutVars>
      </dgm:prSet>
      <dgm:spPr/>
    </dgm:pt>
    <dgm:pt modelId="{0FABE933-BEF2-483F-8BEE-14307692162D}" type="pres">
      <dgm:prSet presAssocID="{89C1CF91-14EB-4FE0-869E-78C97028F15C}" presName="spacer" presStyleCnt="0"/>
      <dgm:spPr/>
    </dgm:pt>
    <dgm:pt modelId="{0FF3E973-FC86-473E-91F0-673BABB6F967}" type="pres">
      <dgm:prSet presAssocID="{AB336F51-6A63-4B46-A02D-5CF658ADB732}" presName="parentText" presStyleLbl="node1" presStyleIdx="5" presStyleCnt="6" custLinFactNeighborX="-790" custLinFactNeighborY="-19831">
        <dgm:presLayoutVars>
          <dgm:chMax val="0"/>
          <dgm:bulletEnabled val="1"/>
        </dgm:presLayoutVars>
      </dgm:prSet>
      <dgm:spPr/>
    </dgm:pt>
  </dgm:ptLst>
  <dgm:cxnLst>
    <dgm:cxn modelId="{52219718-A085-4D8E-894B-5E880D4E394D}" srcId="{21099EDC-5FE3-4603-848C-FE717BE014F4}" destId="{D3AF2939-2BC9-4112-9689-04DA9EFAC3BA}" srcOrd="2" destOrd="0" parTransId="{B5826571-DA74-4B0B-AAA9-4CFE0F2EC4CD}" sibTransId="{0F7A4736-10E6-413A-A48D-BCC267EC68A0}"/>
    <dgm:cxn modelId="{9D1F4E1A-896E-451C-B003-4266824B7DF6}" srcId="{21099EDC-5FE3-4603-848C-FE717BE014F4}" destId="{2304308B-0C63-4688-8EC6-39BE67547F73}" srcOrd="1" destOrd="0" parTransId="{85A9C423-2FAD-4E93-94AB-6D1D597C9448}" sibTransId="{FD29C088-B9C6-439B-AD89-6B5A1CEE2CB8}"/>
    <dgm:cxn modelId="{DA17302E-550B-41B3-BF35-0FB92076935E}" type="presOf" srcId="{BAE3A887-9628-43C3-B94C-ADEF380203D5}" destId="{575FE941-F24E-469E-954B-CFE3384E31F2}" srcOrd="0" destOrd="0" presId="urn:microsoft.com/office/officeart/2005/8/layout/vList2"/>
    <dgm:cxn modelId="{D427B359-CBB3-4C53-AC4E-4EFDE9D453E5}" type="presOf" srcId="{D3AF2939-2BC9-4112-9689-04DA9EFAC3BA}" destId="{1912D457-5F32-4215-A227-5FC4FF2118E4}" srcOrd="0" destOrd="0" presId="urn:microsoft.com/office/officeart/2005/8/layout/vList2"/>
    <dgm:cxn modelId="{1B7E369B-4A6A-4C5E-A72A-551CD7C2A2E8}" type="presOf" srcId="{2304308B-0C63-4688-8EC6-39BE67547F73}" destId="{7CE78AB6-FAC8-43A4-BE00-2531E08FA72E}" srcOrd="0" destOrd="0" presId="urn:microsoft.com/office/officeart/2005/8/layout/vList2"/>
    <dgm:cxn modelId="{E1CD36A3-E118-4BFA-8F42-798586347A2A}" srcId="{21099EDC-5FE3-4603-848C-FE717BE014F4}" destId="{AB336F51-6A63-4B46-A02D-5CF658ADB732}" srcOrd="5" destOrd="0" parTransId="{0D2DC5F4-F085-4901-AF34-3DBAD41AFBD2}" sibTransId="{1D67361B-96AD-46EB-A5B2-FD2CE3212B6E}"/>
    <dgm:cxn modelId="{846514BB-333B-4D37-8000-71B56A97D7B7}" srcId="{21099EDC-5FE3-4603-848C-FE717BE014F4}" destId="{C044FC13-49B2-41D9-AADF-977D6B80B0B4}" srcOrd="4" destOrd="0" parTransId="{3F14021C-7D26-4A2F-B218-78847A2383E7}" sibTransId="{89C1CF91-14EB-4FE0-869E-78C97028F15C}"/>
    <dgm:cxn modelId="{51AFA7C9-1453-4B7E-81B4-42C8D6019768}" srcId="{21099EDC-5FE3-4603-848C-FE717BE014F4}" destId="{0E2B14D3-C6FA-4434-95FB-597565C7BD8C}" srcOrd="0" destOrd="0" parTransId="{7A2C5705-212A-4B5A-9304-CA7B80ECC940}" sibTransId="{98D6803D-46B4-44E8-9A17-73D9A7F53DA3}"/>
    <dgm:cxn modelId="{29F45DCA-9D04-43F2-8321-21D45103C16E}" srcId="{21099EDC-5FE3-4603-848C-FE717BE014F4}" destId="{BAE3A887-9628-43C3-B94C-ADEF380203D5}" srcOrd="3" destOrd="0" parTransId="{17886E46-7666-4A22-8B9E-A4F27806C0F9}" sibTransId="{7D2E17B2-12B6-49A0-8258-0B5E3814DA6E}"/>
    <dgm:cxn modelId="{6A3652D6-27A5-4FF9-8765-7ECBB5CF22F7}" type="presOf" srcId="{AB336F51-6A63-4B46-A02D-5CF658ADB732}" destId="{0FF3E973-FC86-473E-91F0-673BABB6F967}" srcOrd="0" destOrd="0" presId="urn:microsoft.com/office/officeart/2005/8/layout/vList2"/>
    <dgm:cxn modelId="{FA1BBDE4-477F-4F10-9E9B-60212E8BA5F5}" type="presOf" srcId="{0E2B14D3-C6FA-4434-95FB-597565C7BD8C}" destId="{88966658-81BF-4F8B-89EC-6C34147BC57F}" srcOrd="0" destOrd="0" presId="urn:microsoft.com/office/officeart/2005/8/layout/vList2"/>
    <dgm:cxn modelId="{E8381AE9-39A8-43C7-8A6C-E6B1044774C8}" type="presOf" srcId="{C044FC13-49B2-41D9-AADF-977D6B80B0B4}" destId="{9D484D9A-B5D7-4B00-9AC3-28CFBDB05750}" srcOrd="0" destOrd="0" presId="urn:microsoft.com/office/officeart/2005/8/layout/vList2"/>
    <dgm:cxn modelId="{19DD6AED-0A8E-4002-95FC-85D9F4ED09BE}" type="presOf" srcId="{21099EDC-5FE3-4603-848C-FE717BE014F4}" destId="{0F55B6A7-0FCC-4B00-B8F5-FFB618B3FEF6}" srcOrd="0" destOrd="0" presId="urn:microsoft.com/office/officeart/2005/8/layout/vList2"/>
    <dgm:cxn modelId="{4087E48D-6E20-4F5D-B361-1A16C768BBB2}" type="presParOf" srcId="{0F55B6A7-0FCC-4B00-B8F5-FFB618B3FEF6}" destId="{88966658-81BF-4F8B-89EC-6C34147BC57F}" srcOrd="0" destOrd="0" presId="urn:microsoft.com/office/officeart/2005/8/layout/vList2"/>
    <dgm:cxn modelId="{A8EB21E8-6D19-4EBE-A5ED-CEAB6A512202}" type="presParOf" srcId="{0F55B6A7-0FCC-4B00-B8F5-FFB618B3FEF6}" destId="{4EC99A71-99AF-4C49-9692-880890218E8D}" srcOrd="1" destOrd="0" presId="urn:microsoft.com/office/officeart/2005/8/layout/vList2"/>
    <dgm:cxn modelId="{5E51D2C6-85A7-4592-ABE9-7D7181CAE767}" type="presParOf" srcId="{0F55B6A7-0FCC-4B00-B8F5-FFB618B3FEF6}" destId="{7CE78AB6-FAC8-43A4-BE00-2531E08FA72E}" srcOrd="2" destOrd="0" presId="urn:microsoft.com/office/officeart/2005/8/layout/vList2"/>
    <dgm:cxn modelId="{0014D2CE-85DE-41E0-AD54-C36C5339DB2F}" type="presParOf" srcId="{0F55B6A7-0FCC-4B00-B8F5-FFB618B3FEF6}" destId="{90BD0EFE-94A5-4EF1-80C5-7D0C113966F0}" srcOrd="3" destOrd="0" presId="urn:microsoft.com/office/officeart/2005/8/layout/vList2"/>
    <dgm:cxn modelId="{025D783D-62BB-4A4E-9246-8F68A8C71D8A}" type="presParOf" srcId="{0F55B6A7-0FCC-4B00-B8F5-FFB618B3FEF6}" destId="{1912D457-5F32-4215-A227-5FC4FF2118E4}" srcOrd="4" destOrd="0" presId="urn:microsoft.com/office/officeart/2005/8/layout/vList2"/>
    <dgm:cxn modelId="{D3B8A178-35B5-4FD7-82EA-DFE61169F167}" type="presParOf" srcId="{0F55B6A7-0FCC-4B00-B8F5-FFB618B3FEF6}" destId="{CBF4733A-E8EA-40C9-978B-1572EE3B02BE}" srcOrd="5" destOrd="0" presId="urn:microsoft.com/office/officeart/2005/8/layout/vList2"/>
    <dgm:cxn modelId="{A6C399D0-CB71-4053-823E-05D75035402B}" type="presParOf" srcId="{0F55B6A7-0FCC-4B00-B8F5-FFB618B3FEF6}" destId="{575FE941-F24E-469E-954B-CFE3384E31F2}" srcOrd="6" destOrd="0" presId="urn:microsoft.com/office/officeart/2005/8/layout/vList2"/>
    <dgm:cxn modelId="{24C24D40-952E-45B0-ADDD-27844869C0CC}" type="presParOf" srcId="{0F55B6A7-0FCC-4B00-B8F5-FFB618B3FEF6}" destId="{DD7512F9-3395-455E-8F6B-B25CB35F0F42}" srcOrd="7" destOrd="0" presId="urn:microsoft.com/office/officeart/2005/8/layout/vList2"/>
    <dgm:cxn modelId="{4BCD65F0-4BC6-4B14-83AC-394BD5EDE508}" type="presParOf" srcId="{0F55B6A7-0FCC-4B00-B8F5-FFB618B3FEF6}" destId="{9D484D9A-B5D7-4B00-9AC3-28CFBDB05750}" srcOrd="8" destOrd="0" presId="urn:microsoft.com/office/officeart/2005/8/layout/vList2"/>
    <dgm:cxn modelId="{7E4550A1-3DA4-401C-B2FC-EB637E20602F}" type="presParOf" srcId="{0F55B6A7-0FCC-4B00-B8F5-FFB618B3FEF6}" destId="{0FABE933-BEF2-483F-8BEE-14307692162D}" srcOrd="9" destOrd="0" presId="urn:microsoft.com/office/officeart/2005/8/layout/vList2"/>
    <dgm:cxn modelId="{BFAFC926-63DB-412B-8095-4C611145154E}" type="presParOf" srcId="{0F55B6A7-0FCC-4B00-B8F5-FFB618B3FEF6}" destId="{0FF3E973-FC86-473E-91F0-673BABB6F96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CD449-56B2-41D2-8013-AE3C50D7E8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78C38DE-D28D-4AB2-899C-07A58E7A4F42}">
      <dgm:prSet/>
      <dgm:spPr>
        <a:solidFill>
          <a:srgbClr val="F6EFFB"/>
        </a:solidFill>
      </dgm:spPr>
      <dgm:t>
        <a:bodyPr/>
        <a:lstStyle/>
        <a:p>
          <a:r>
            <a:rPr lang="en-US" dirty="0"/>
            <a:t>*</a:t>
          </a:r>
          <a:r>
            <a:rPr lang="en-US" dirty="0">
              <a:solidFill>
                <a:schemeClr val="bg1">
                  <a:lumMod val="10000"/>
                </a:schemeClr>
              </a:solidFill>
            </a:rPr>
            <a:t>service members’ name</a:t>
          </a:r>
        </a:p>
      </dgm:t>
    </dgm:pt>
    <dgm:pt modelId="{3A1466A4-BAA7-41ED-8D99-CF9EC7CDC976}" type="parTrans" cxnId="{CDA4DC17-2CBD-4BEB-9C6C-A3114833145E}">
      <dgm:prSet/>
      <dgm:spPr/>
      <dgm:t>
        <a:bodyPr/>
        <a:lstStyle/>
        <a:p>
          <a:endParaRPr lang="en-US"/>
        </a:p>
      </dgm:t>
    </dgm:pt>
    <dgm:pt modelId="{90ADFED2-E3DC-44B0-B7F4-0A6979487320}" type="sibTrans" cxnId="{CDA4DC17-2CBD-4BEB-9C6C-A3114833145E}">
      <dgm:prSet/>
      <dgm:spPr/>
      <dgm:t>
        <a:bodyPr/>
        <a:lstStyle/>
        <a:p>
          <a:endParaRPr lang="en-US"/>
        </a:p>
      </dgm:t>
    </dgm:pt>
    <dgm:pt modelId="{3DAD41AD-5CA7-4C57-8CA5-139341F10FEA}">
      <dgm:prSet/>
      <dgm:spPr/>
      <dgm:t>
        <a:bodyPr/>
        <a:lstStyle/>
        <a:p>
          <a:r>
            <a:rPr lang="en-US" dirty="0"/>
            <a:t>*</a:t>
          </a:r>
          <a:r>
            <a:rPr lang="en-US" dirty="0">
              <a:solidFill>
                <a:schemeClr val="bg1">
                  <a:lumMod val="10000"/>
                </a:schemeClr>
              </a:solidFill>
            </a:rPr>
            <a:t>branch of service</a:t>
          </a:r>
        </a:p>
      </dgm:t>
    </dgm:pt>
    <dgm:pt modelId="{B755EAC5-2A95-4EA7-8F67-FBD297C893B9}" type="parTrans" cxnId="{385EEBFA-AA1E-46BB-832D-76D9D8D42327}">
      <dgm:prSet/>
      <dgm:spPr/>
      <dgm:t>
        <a:bodyPr/>
        <a:lstStyle/>
        <a:p>
          <a:endParaRPr lang="en-US"/>
        </a:p>
      </dgm:t>
    </dgm:pt>
    <dgm:pt modelId="{ECEA09C9-A302-4499-8421-D6B828AAB7D8}" type="sibTrans" cxnId="{385EEBFA-AA1E-46BB-832D-76D9D8D42327}">
      <dgm:prSet/>
      <dgm:spPr/>
      <dgm:t>
        <a:bodyPr/>
        <a:lstStyle/>
        <a:p>
          <a:endParaRPr lang="en-US"/>
        </a:p>
      </dgm:t>
    </dgm:pt>
    <dgm:pt modelId="{6245D8B7-C30B-4D95-8900-E1F1BB8EEDE2}">
      <dgm:prSet/>
      <dgm:spPr/>
      <dgm:t>
        <a:bodyPr/>
        <a:lstStyle/>
        <a:p>
          <a:r>
            <a:rPr lang="en-US" dirty="0"/>
            <a:t>*</a:t>
          </a:r>
          <a:r>
            <a:rPr lang="en-US" dirty="0">
              <a:solidFill>
                <a:schemeClr val="bg1">
                  <a:lumMod val="10000"/>
                </a:schemeClr>
              </a:solidFill>
            </a:rPr>
            <a:t>dates of service  </a:t>
          </a:r>
        </a:p>
      </dgm:t>
    </dgm:pt>
    <dgm:pt modelId="{D3A53638-6164-410C-829E-0AF567C4853E}" type="parTrans" cxnId="{6CC18107-BE22-4658-8CB9-D5B55574C82B}">
      <dgm:prSet/>
      <dgm:spPr/>
      <dgm:t>
        <a:bodyPr/>
        <a:lstStyle/>
        <a:p>
          <a:endParaRPr lang="en-US"/>
        </a:p>
      </dgm:t>
    </dgm:pt>
    <dgm:pt modelId="{DF95CC9A-24D5-44E9-8ABA-BB0B3D9AFE84}" type="sibTrans" cxnId="{6CC18107-BE22-4658-8CB9-D5B55574C82B}">
      <dgm:prSet/>
      <dgm:spPr/>
      <dgm:t>
        <a:bodyPr/>
        <a:lstStyle/>
        <a:p>
          <a:endParaRPr lang="en-US"/>
        </a:p>
      </dgm:t>
    </dgm:pt>
    <dgm:pt modelId="{15D2D68B-8443-4642-B7BA-F335078E797C}">
      <dgm:prSet/>
      <dgm:spPr/>
      <dgm:t>
        <a:bodyPr/>
        <a:lstStyle/>
        <a:p>
          <a:r>
            <a:rPr lang="en-US" dirty="0"/>
            <a:t>*</a:t>
          </a:r>
          <a:r>
            <a:rPr lang="en-US" dirty="0">
              <a:solidFill>
                <a:schemeClr val="bg1">
                  <a:lumMod val="10000"/>
                </a:schemeClr>
              </a:solidFill>
            </a:rPr>
            <a:t>rank</a:t>
          </a:r>
        </a:p>
      </dgm:t>
    </dgm:pt>
    <dgm:pt modelId="{25F7C108-7163-4E3C-BCC0-1E3224EADAB0}" type="parTrans" cxnId="{2456D539-04F4-4FB6-B6E7-C42F30D67C68}">
      <dgm:prSet/>
      <dgm:spPr/>
      <dgm:t>
        <a:bodyPr/>
        <a:lstStyle/>
        <a:p>
          <a:endParaRPr lang="en-US"/>
        </a:p>
      </dgm:t>
    </dgm:pt>
    <dgm:pt modelId="{D0C238E1-515E-4D36-98E8-BD17CAB1C16C}" type="sibTrans" cxnId="{2456D539-04F4-4FB6-B6E7-C42F30D67C68}">
      <dgm:prSet/>
      <dgm:spPr/>
      <dgm:t>
        <a:bodyPr/>
        <a:lstStyle/>
        <a:p>
          <a:endParaRPr lang="en-US"/>
        </a:p>
      </dgm:t>
    </dgm:pt>
    <dgm:pt modelId="{BEE897E0-447E-407E-9412-E3EE0D27F790}">
      <dgm:prSet/>
      <dgm:spPr/>
      <dgm:t>
        <a:bodyPr/>
        <a:lstStyle/>
        <a:p>
          <a:r>
            <a:rPr lang="en-US" dirty="0">
              <a:solidFill>
                <a:schemeClr val="bg1">
                  <a:lumMod val="10000"/>
                </a:schemeClr>
              </a:solidFill>
            </a:rPr>
            <a:t>*where they served</a:t>
          </a:r>
        </a:p>
      </dgm:t>
    </dgm:pt>
    <dgm:pt modelId="{06C66DA3-6084-4CA3-BEF4-B2C898967171}" type="parTrans" cxnId="{C8ACEB6B-EA2E-4229-A465-E4C7ED0BE420}">
      <dgm:prSet/>
      <dgm:spPr/>
      <dgm:t>
        <a:bodyPr/>
        <a:lstStyle/>
        <a:p>
          <a:endParaRPr lang="en-US"/>
        </a:p>
      </dgm:t>
    </dgm:pt>
    <dgm:pt modelId="{E11F24D5-78C1-4453-B3B9-577C2B1B7C7E}" type="sibTrans" cxnId="{C8ACEB6B-EA2E-4229-A465-E4C7ED0BE420}">
      <dgm:prSet/>
      <dgm:spPr/>
      <dgm:t>
        <a:bodyPr/>
        <a:lstStyle/>
        <a:p>
          <a:endParaRPr lang="en-US"/>
        </a:p>
      </dgm:t>
    </dgm:pt>
    <dgm:pt modelId="{962DCF90-8047-44AD-AB4A-125B9AC2CC46}">
      <dgm:prSet/>
      <dgm:spPr/>
      <dgm:t>
        <a:bodyPr/>
        <a:lstStyle/>
        <a:p>
          <a:r>
            <a:rPr lang="en-US" dirty="0"/>
            <a:t>*</a:t>
          </a:r>
          <a:r>
            <a:rPr lang="en-US" dirty="0">
              <a:solidFill>
                <a:schemeClr val="bg1">
                  <a:lumMod val="10000"/>
                </a:schemeClr>
              </a:solidFill>
            </a:rPr>
            <a:t>and, if Navy, name of ship</a:t>
          </a:r>
        </a:p>
      </dgm:t>
    </dgm:pt>
    <dgm:pt modelId="{D68DACAE-EBF8-4E30-87F2-3EDA54DB78BD}" type="parTrans" cxnId="{5007ACFF-D1CE-448A-B201-CD137F88767F}">
      <dgm:prSet/>
      <dgm:spPr/>
      <dgm:t>
        <a:bodyPr/>
        <a:lstStyle/>
        <a:p>
          <a:endParaRPr lang="en-US"/>
        </a:p>
      </dgm:t>
    </dgm:pt>
    <dgm:pt modelId="{EF98448D-A1A9-4A47-932E-035A2492A7B5}" type="sibTrans" cxnId="{5007ACFF-D1CE-448A-B201-CD137F88767F}">
      <dgm:prSet/>
      <dgm:spPr/>
      <dgm:t>
        <a:bodyPr/>
        <a:lstStyle/>
        <a:p>
          <a:endParaRPr lang="en-US"/>
        </a:p>
      </dgm:t>
    </dgm:pt>
    <dgm:pt modelId="{F13EBEA0-549D-448B-8466-EBF0B927BD49}" type="pres">
      <dgm:prSet presAssocID="{F33CD449-56B2-41D2-8013-AE3C50D7E803}" presName="vert0" presStyleCnt="0">
        <dgm:presLayoutVars>
          <dgm:dir/>
          <dgm:animOne val="branch"/>
          <dgm:animLvl val="lvl"/>
        </dgm:presLayoutVars>
      </dgm:prSet>
      <dgm:spPr/>
    </dgm:pt>
    <dgm:pt modelId="{0C36A62A-6E0B-4928-9E17-AFBEB05D2FEC}" type="pres">
      <dgm:prSet presAssocID="{378C38DE-D28D-4AB2-899C-07A58E7A4F42}" presName="thickLine" presStyleLbl="alignNode1" presStyleIdx="0" presStyleCnt="6"/>
      <dgm:spPr/>
    </dgm:pt>
    <dgm:pt modelId="{9ED14C5B-2DC1-42C6-A12E-99B779A14A88}" type="pres">
      <dgm:prSet presAssocID="{378C38DE-D28D-4AB2-899C-07A58E7A4F42}" presName="horz1" presStyleCnt="0"/>
      <dgm:spPr/>
    </dgm:pt>
    <dgm:pt modelId="{B7D30D18-AE1F-4618-BE59-275F9DA5CCB4}" type="pres">
      <dgm:prSet presAssocID="{378C38DE-D28D-4AB2-899C-07A58E7A4F42}" presName="tx1" presStyleLbl="revTx" presStyleIdx="0" presStyleCnt="6"/>
      <dgm:spPr/>
    </dgm:pt>
    <dgm:pt modelId="{652493E3-5E9D-4767-92BD-A73B7567DA46}" type="pres">
      <dgm:prSet presAssocID="{378C38DE-D28D-4AB2-899C-07A58E7A4F42}" presName="vert1" presStyleCnt="0"/>
      <dgm:spPr/>
    </dgm:pt>
    <dgm:pt modelId="{8B051267-F6B8-4718-ABD5-BA54FDA0A53C}" type="pres">
      <dgm:prSet presAssocID="{3DAD41AD-5CA7-4C57-8CA5-139341F10FEA}" presName="thickLine" presStyleLbl="alignNode1" presStyleIdx="1" presStyleCnt="6"/>
      <dgm:spPr/>
    </dgm:pt>
    <dgm:pt modelId="{B5E4E244-1F2B-4F89-A9A7-25361EBE91EF}" type="pres">
      <dgm:prSet presAssocID="{3DAD41AD-5CA7-4C57-8CA5-139341F10FEA}" presName="horz1" presStyleCnt="0"/>
      <dgm:spPr/>
    </dgm:pt>
    <dgm:pt modelId="{D98E1C41-40DE-42C9-B94B-C516470F8C12}" type="pres">
      <dgm:prSet presAssocID="{3DAD41AD-5CA7-4C57-8CA5-139341F10FEA}" presName="tx1" presStyleLbl="revTx" presStyleIdx="1" presStyleCnt="6"/>
      <dgm:spPr/>
    </dgm:pt>
    <dgm:pt modelId="{91ACD76F-0C23-45C9-BBAB-AAEF2A9CCAEE}" type="pres">
      <dgm:prSet presAssocID="{3DAD41AD-5CA7-4C57-8CA5-139341F10FEA}" presName="vert1" presStyleCnt="0"/>
      <dgm:spPr/>
    </dgm:pt>
    <dgm:pt modelId="{6CF33DF5-0D51-4A5A-AB64-4773EB457D54}" type="pres">
      <dgm:prSet presAssocID="{6245D8B7-C30B-4D95-8900-E1F1BB8EEDE2}" presName="thickLine" presStyleLbl="alignNode1" presStyleIdx="2" presStyleCnt="6"/>
      <dgm:spPr/>
    </dgm:pt>
    <dgm:pt modelId="{86717F2D-EC0C-4CCD-AEAF-3BF7EE3647F4}" type="pres">
      <dgm:prSet presAssocID="{6245D8B7-C30B-4D95-8900-E1F1BB8EEDE2}" presName="horz1" presStyleCnt="0"/>
      <dgm:spPr/>
    </dgm:pt>
    <dgm:pt modelId="{4C0F07A4-0FD8-47F8-8A13-710E22F146AD}" type="pres">
      <dgm:prSet presAssocID="{6245D8B7-C30B-4D95-8900-E1F1BB8EEDE2}" presName="tx1" presStyleLbl="revTx" presStyleIdx="2" presStyleCnt="6"/>
      <dgm:spPr/>
    </dgm:pt>
    <dgm:pt modelId="{EA1FC388-519D-4DF9-93B0-BB160E7D9DF0}" type="pres">
      <dgm:prSet presAssocID="{6245D8B7-C30B-4D95-8900-E1F1BB8EEDE2}" presName="vert1" presStyleCnt="0"/>
      <dgm:spPr/>
    </dgm:pt>
    <dgm:pt modelId="{410244E4-2125-4E22-B210-2F0F4B725249}" type="pres">
      <dgm:prSet presAssocID="{15D2D68B-8443-4642-B7BA-F335078E797C}" presName="thickLine" presStyleLbl="alignNode1" presStyleIdx="3" presStyleCnt="6"/>
      <dgm:spPr/>
    </dgm:pt>
    <dgm:pt modelId="{AB6120A3-1585-4BEC-B647-20F91AE85881}" type="pres">
      <dgm:prSet presAssocID="{15D2D68B-8443-4642-B7BA-F335078E797C}" presName="horz1" presStyleCnt="0"/>
      <dgm:spPr/>
    </dgm:pt>
    <dgm:pt modelId="{40521F7B-1259-42AF-B8DC-25ED276B980B}" type="pres">
      <dgm:prSet presAssocID="{15D2D68B-8443-4642-B7BA-F335078E797C}" presName="tx1" presStyleLbl="revTx" presStyleIdx="3" presStyleCnt="6"/>
      <dgm:spPr/>
    </dgm:pt>
    <dgm:pt modelId="{82C976E6-07D1-45E3-A4D6-AE5DB0B972D0}" type="pres">
      <dgm:prSet presAssocID="{15D2D68B-8443-4642-B7BA-F335078E797C}" presName="vert1" presStyleCnt="0"/>
      <dgm:spPr/>
    </dgm:pt>
    <dgm:pt modelId="{35FD5504-C365-4783-AC7B-8ABAB16B2EFF}" type="pres">
      <dgm:prSet presAssocID="{BEE897E0-447E-407E-9412-E3EE0D27F790}" presName="thickLine" presStyleLbl="alignNode1" presStyleIdx="4" presStyleCnt="6"/>
      <dgm:spPr/>
    </dgm:pt>
    <dgm:pt modelId="{964B45B8-F996-4466-9F28-B060A5D12C28}" type="pres">
      <dgm:prSet presAssocID="{BEE897E0-447E-407E-9412-E3EE0D27F790}" presName="horz1" presStyleCnt="0"/>
      <dgm:spPr/>
    </dgm:pt>
    <dgm:pt modelId="{7CF9B0FD-7F84-4FEC-90DC-33D4EF419566}" type="pres">
      <dgm:prSet presAssocID="{BEE897E0-447E-407E-9412-E3EE0D27F790}" presName="tx1" presStyleLbl="revTx" presStyleIdx="4" presStyleCnt="6"/>
      <dgm:spPr/>
    </dgm:pt>
    <dgm:pt modelId="{5652C161-64E3-40C9-92F5-D3C0402D1415}" type="pres">
      <dgm:prSet presAssocID="{BEE897E0-447E-407E-9412-E3EE0D27F790}" presName="vert1" presStyleCnt="0"/>
      <dgm:spPr/>
    </dgm:pt>
    <dgm:pt modelId="{EBAD5C0E-06EE-4C0D-808C-E5B0B0CDBDCF}" type="pres">
      <dgm:prSet presAssocID="{962DCF90-8047-44AD-AB4A-125B9AC2CC46}" presName="thickLine" presStyleLbl="alignNode1" presStyleIdx="5" presStyleCnt="6"/>
      <dgm:spPr/>
    </dgm:pt>
    <dgm:pt modelId="{DA60B220-928B-44B6-81F0-4115DAA10849}" type="pres">
      <dgm:prSet presAssocID="{962DCF90-8047-44AD-AB4A-125B9AC2CC46}" presName="horz1" presStyleCnt="0"/>
      <dgm:spPr/>
    </dgm:pt>
    <dgm:pt modelId="{98435E7E-200A-4F3A-9A8A-C55B971250C0}" type="pres">
      <dgm:prSet presAssocID="{962DCF90-8047-44AD-AB4A-125B9AC2CC46}" presName="tx1" presStyleLbl="revTx" presStyleIdx="5" presStyleCnt="6"/>
      <dgm:spPr/>
    </dgm:pt>
    <dgm:pt modelId="{04AFC152-526A-44F7-AFF9-3E2C822B65D9}" type="pres">
      <dgm:prSet presAssocID="{962DCF90-8047-44AD-AB4A-125B9AC2CC46}" presName="vert1" presStyleCnt="0"/>
      <dgm:spPr/>
    </dgm:pt>
  </dgm:ptLst>
  <dgm:cxnLst>
    <dgm:cxn modelId="{6CC18107-BE22-4658-8CB9-D5B55574C82B}" srcId="{F33CD449-56B2-41D2-8013-AE3C50D7E803}" destId="{6245D8B7-C30B-4D95-8900-E1F1BB8EEDE2}" srcOrd="2" destOrd="0" parTransId="{D3A53638-6164-410C-829E-0AF567C4853E}" sibTransId="{DF95CC9A-24D5-44E9-8ABA-BB0B3D9AFE84}"/>
    <dgm:cxn modelId="{7443AB14-CF62-456D-949C-7DA0AFFDE303}" type="presOf" srcId="{378C38DE-D28D-4AB2-899C-07A58E7A4F42}" destId="{B7D30D18-AE1F-4618-BE59-275F9DA5CCB4}" srcOrd="0" destOrd="0" presId="urn:microsoft.com/office/officeart/2008/layout/LinedList"/>
    <dgm:cxn modelId="{CDA4DC17-2CBD-4BEB-9C6C-A3114833145E}" srcId="{F33CD449-56B2-41D2-8013-AE3C50D7E803}" destId="{378C38DE-D28D-4AB2-899C-07A58E7A4F42}" srcOrd="0" destOrd="0" parTransId="{3A1466A4-BAA7-41ED-8D99-CF9EC7CDC976}" sibTransId="{90ADFED2-E3DC-44B0-B7F4-0A6979487320}"/>
    <dgm:cxn modelId="{2456D539-04F4-4FB6-B6E7-C42F30D67C68}" srcId="{F33CD449-56B2-41D2-8013-AE3C50D7E803}" destId="{15D2D68B-8443-4642-B7BA-F335078E797C}" srcOrd="3" destOrd="0" parTransId="{25F7C108-7163-4E3C-BCC0-1E3224EADAB0}" sibTransId="{D0C238E1-515E-4D36-98E8-BD17CAB1C16C}"/>
    <dgm:cxn modelId="{6D2FA060-9714-46DC-9E49-C49E8510D41C}" type="presOf" srcId="{3DAD41AD-5CA7-4C57-8CA5-139341F10FEA}" destId="{D98E1C41-40DE-42C9-B94B-C516470F8C12}" srcOrd="0" destOrd="0" presId="urn:microsoft.com/office/officeart/2008/layout/LinedList"/>
    <dgm:cxn modelId="{C8ACEB6B-EA2E-4229-A465-E4C7ED0BE420}" srcId="{F33CD449-56B2-41D2-8013-AE3C50D7E803}" destId="{BEE897E0-447E-407E-9412-E3EE0D27F790}" srcOrd="4" destOrd="0" parTransId="{06C66DA3-6084-4CA3-BEF4-B2C898967171}" sibTransId="{E11F24D5-78C1-4453-B3B9-577C2B1B7C7E}"/>
    <dgm:cxn modelId="{7476EC75-7D06-4103-B038-4E974B4329B1}" type="presOf" srcId="{6245D8B7-C30B-4D95-8900-E1F1BB8EEDE2}" destId="{4C0F07A4-0FD8-47F8-8A13-710E22F146AD}" srcOrd="0" destOrd="0" presId="urn:microsoft.com/office/officeart/2008/layout/LinedList"/>
    <dgm:cxn modelId="{D2505CB6-BF73-4E6C-AD3F-4EF5381BBB44}" type="presOf" srcId="{BEE897E0-447E-407E-9412-E3EE0D27F790}" destId="{7CF9B0FD-7F84-4FEC-90DC-33D4EF419566}" srcOrd="0" destOrd="0" presId="urn:microsoft.com/office/officeart/2008/layout/LinedList"/>
    <dgm:cxn modelId="{478F40F1-1FE7-42CE-9DE6-39EB0647DEFF}" type="presOf" srcId="{962DCF90-8047-44AD-AB4A-125B9AC2CC46}" destId="{98435E7E-200A-4F3A-9A8A-C55B971250C0}" srcOrd="0" destOrd="0" presId="urn:microsoft.com/office/officeart/2008/layout/LinedList"/>
    <dgm:cxn modelId="{CBBE44F7-8B8C-4DA5-AA58-502A18426C3D}" type="presOf" srcId="{15D2D68B-8443-4642-B7BA-F335078E797C}" destId="{40521F7B-1259-42AF-B8DC-25ED276B980B}" srcOrd="0" destOrd="0" presId="urn:microsoft.com/office/officeart/2008/layout/LinedList"/>
    <dgm:cxn modelId="{0681B4F8-4648-4066-ACA9-8503D8CECB19}" type="presOf" srcId="{F33CD449-56B2-41D2-8013-AE3C50D7E803}" destId="{F13EBEA0-549D-448B-8466-EBF0B927BD49}" srcOrd="0" destOrd="0" presId="urn:microsoft.com/office/officeart/2008/layout/LinedList"/>
    <dgm:cxn modelId="{385EEBFA-AA1E-46BB-832D-76D9D8D42327}" srcId="{F33CD449-56B2-41D2-8013-AE3C50D7E803}" destId="{3DAD41AD-5CA7-4C57-8CA5-139341F10FEA}" srcOrd="1" destOrd="0" parTransId="{B755EAC5-2A95-4EA7-8F67-FBD297C893B9}" sibTransId="{ECEA09C9-A302-4499-8421-D6B828AAB7D8}"/>
    <dgm:cxn modelId="{5007ACFF-D1CE-448A-B201-CD137F88767F}" srcId="{F33CD449-56B2-41D2-8013-AE3C50D7E803}" destId="{962DCF90-8047-44AD-AB4A-125B9AC2CC46}" srcOrd="5" destOrd="0" parTransId="{D68DACAE-EBF8-4E30-87F2-3EDA54DB78BD}" sibTransId="{EF98448D-A1A9-4A47-932E-035A2492A7B5}"/>
    <dgm:cxn modelId="{32F1EA48-946C-4002-BE09-F9D983954D3D}" type="presParOf" srcId="{F13EBEA0-549D-448B-8466-EBF0B927BD49}" destId="{0C36A62A-6E0B-4928-9E17-AFBEB05D2FEC}" srcOrd="0" destOrd="0" presId="urn:microsoft.com/office/officeart/2008/layout/LinedList"/>
    <dgm:cxn modelId="{A7CE5E66-332F-43D4-920E-084396EE2A27}" type="presParOf" srcId="{F13EBEA0-549D-448B-8466-EBF0B927BD49}" destId="{9ED14C5B-2DC1-42C6-A12E-99B779A14A88}" srcOrd="1" destOrd="0" presId="urn:microsoft.com/office/officeart/2008/layout/LinedList"/>
    <dgm:cxn modelId="{AD503632-198C-46BD-9567-7E98C87527CA}" type="presParOf" srcId="{9ED14C5B-2DC1-42C6-A12E-99B779A14A88}" destId="{B7D30D18-AE1F-4618-BE59-275F9DA5CCB4}" srcOrd="0" destOrd="0" presId="urn:microsoft.com/office/officeart/2008/layout/LinedList"/>
    <dgm:cxn modelId="{4D58C79C-992F-4969-9298-026DA4BD63FC}" type="presParOf" srcId="{9ED14C5B-2DC1-42C6-A12E-99B779A14A88}" destId="{652493E3-5E9D-4767-92BD-A73B7567DA46}" srcOrd="1" destOrd="0" presId="urn:microsoft.com/office/officeart/2008/layout/LinedList"/>
    <dgm:cxn modelId="{A5F8473E-5FC2-4D04-9344-F8949CA13FFE}" type="presParOf" srcId="{F13EBEA0-549D-448B-8466-EBF0B927BD49}" destId="{8B051267-F6B8-4718-ABD5-BA54FDA0A53C}" srcOrd="2" destOrd="0" presId="urn:microsoft.com/office/officeart/2008/layout/LinedList"/>
    <dgm:cxn modelId="{9E21B75D-850E-4F0D-B930-74FCDFB99FB0}" type="presParOf" srcId="{F13EBEA0-549D-448B-8466-EBF0B927BD49}" destId="{B5E4E244-1F2B-4F89-A9A7-25361EBE91EF}" srcOrd="3" destOrd="0" presId="urn:microsoft.com/office/officeart/2008/layout/LinedList"/>
    <dgm:cxn modelId="{AE1B103D-094F-4396-9856-72AC8EC106A9}" type="presParOf" srcId="{B5E4E244-1F2B-4F89-A9A7-25361EBE91EF}" destId="{D98E1C41-40DE-42C9-B94B-C516470F8C12}" srcOrd="0" destOrd="0" presId="urn:microsoft.com/office/officeart/2008/layout/LinedList"/>
    <dgm:cxn modelId="{1D548884-52AF-4AA1-B798-49B8AA22A846}" type="presParOf" srcId="{B5E4E244-1F2B-4F89-A9A7-25361EBE91EF}" destId="{91ACD76F-0C23-45C9-BBAB-AAEF2A9CCAEE}" srcOrd="1" destOrd="0" presId="urn:microsoft.com/office/officeart/2008/layout/LinedList"/>
    <dgm:cxn modelId="{BCA5177E-075A-43A2-BA2C-1422D80D5F6B}" type="presParOf" srcId="{F13EBEA0-549D-448B-8466-EBF0B927BD49}" destId="{6CF33DF5-0D51-4A5A-AB64-4773EB457D54}" srcOrd="4" destOrd="0" presId="urn:microsoft.com/office/officeart/2008/layout/LinedList"/>
    <dgm:cxn modelId="{5367E459-2CF2-4FA8-9417-2F730596115C}" type="presParOf" srcId="{F13EBEA0-549D-448B-8466-EBF0B927BD49}" destId="{86717F2D-EC0C-4CCD-AEAF-3BF7EE3647F4}" srcOrd="5" destOrd="0" presId="urn:microsoft.com/office/officeart/2008/layout/LinedList"/>
    <dgm:cxn modelId="{DF1CFB42-3F57-434F-9282-C61B7558310D}" type="presParOf" srcId="{86717F2D-EC0C-4CCD-AEAF-3BF7EE3647F4}" destId="{4C0F07A4-0FD8-47F8-8A13-710E22F146AD}" srcOrd="0" destOrd="0" presId="urn:microsoft.com/office/officeart/2008/layout/LinedList"/>
    <dgm:cxn modelId="{4A92E095-A49E-4568-B91F-8289EE56E343}" type="presParOf" srcId="{86717F2D-EC0C-4CCD-AEAF-3BF7EE3647F4}" destId="{EA1FC388-519D-4DF9-93B0-BB160E7D9DF0}" srcOrd="1" destOrd="0" presId="urn:microsoft.com/office/officeart/2008/layout/LinedList"/>
    <dgm:cxn modelId="{CED4BB9A-4229-42EC-BBFB-4523AD5D14DB}" type="presParOf" srcId="{F13EBEA0-549D-448B-8466-EBF0B927BD49}" destId="{410244E4-2125-4E22-B210-2F0F4B725249}" srcOrd="6" destOrd="0" presId="urn:microsoft.com/office/officeart/2008/layout/LinedList"/>
    <dgm:cxn modelId="{7BFC5EA5-FADF-42A0-ABD1-8C49E28F80E1}" type="presParOf" srcId="{F13EBEA0-549D-448B-8466-EBF0B927BD49}" destId="{AB6120A3-1585-4BEC-B647-20F91AE85881}" srcOrd="7" destOrd="0" presId="urn:microsoft.com/office/officeart/2008/layout/LinedList"/>
    <dgm:cxn modelId="{5A8E06AB-5161-4894-9F16-31F17460544C}" type="presParOf" srcId="{AB6120A3-1585-4BEC-B647-20F91AE85881}" destId="{40521F7B-1259-42AF-B8DC-25ED276B980B}" srcOrd="0" destOrd="0" presId="urn:microsoft.com/office/officeart/2008/layout/LinedList"/>
    <dgm:cxn modelId="{3405FE5C-56D0-49FF-97A7-B1DC9C79BB37}" type="presParOf" srcId="{AB6120A3-1585-4BEC-B647-20F91AE85881}" destId="{82C976E6-07D1-45E3-A4D6-AE5DB0B972D0}" srcOrd="1" destOrd="0" presId="urn:microsoft.com/office/officeart/2008/layout/LinedList"/>
    <dgm:cxn modelId="{17A72510-891E-463D-ACB9-930CCFBB8FB5}" type="presParOf" srcId="{F13EBEA0-549D-448B-8466-EBF0B927BD49}" destId="{35FD5504-C365-4783-AC7B-8ABAB16B2EFF}" srcOrd="8" destOrd="0" presId="urn:microsoft.com/office/officeart/2008/layout/LinedList"/>
    <dgm:cxn modelId="{3FF24401-5447-4610-8411-845116B1D42D}" type="presParOf" srcId="{F13EBEA0-549D-448B-8466-EBF0B927BD49}" destId="{964B45B8-F996-4466-9F28-B060A5D12C28}" srcOrd="9" destOrd="0" presId="urn:microsoft.com/office/officeart/2008/layout/LinedList"/>
    <dgm:cxn modelId="{F0FED66E-ABDB-4E45-B170-BAB160CDC313}" type="presParOf" srcId="{964B45B8-F996-4466-9F28-B060A5D12C28}" destId="{7CF9B0FD-7F84-4FEC-90DC-33D4EF419566}" srcOrd="0" destOrd="0" presId="urn:microsoft.com/office/officeart/2008/layout/LinedList"/>
    <dgm:cxn modelId="{DFFB1EB6-A718-430D-A6A8-779CD6D1CBA4}" type="presParOf" srcId="{964B45B8-F996-4466-9F28-B060A5D12C28}" destId="{5652C161-64E3-40C9-92F5-D3C0402D1415}" srcOrd="1" destOrd="0" presId="urn:microsoft.com/office/officeart/2008/layout/LinedList"/>
    <dgm:cxn modelId="{C71268BB-E92C-410E-B07B-C03740194727}" type="presParOf" srcId="{F13EBEA0-549D-448B-8466-EBF0B927BD49}" destId="{EBAD5C0E-06EE-4C0D-808C-E5B0B0CDBDCF}" srcOrd="10" destOrd="0" presId="urn:microsoft.com/office/officeart/2008/layout/LinedList"/>
    <dgm:cxn modelId="{353181EB-BC1F-4347-99AF-4966096E7FD3}" type="presParOf" srcId="{F13EBEA0-549D-448B-8466-EBF0B927BD49}" destId="{DA60B220-928B-44B6-81F0-4115DAA10849}" srcOrd="11" destOrd="0" presId="urn:microsoft.com/office/officeart/2008/layout/LinedList"/>
    <dgm:cxn modelId="{ECD5348C-86DC-47F3-A78A-1C3760653C2D}" type="presParOf" srcId="{DA60B220-928B-44B6-81F0-4115DAA10849}" destId="{98435E7E-200A-4F3A-9A8A-C55B971250C0}" srcOrd="0" destOrd="0" presId="urn:microsoft.com/office/officeart/2008/layout/LinedList"/>
    <dgm:cxn modelId="{09699967-BDC0-48AF-8F43-5979BB8AE64C}" type="presParOf" srcId="{DA60B220-928B-44B6-81F0-4115DAA10849}" destId="{04AFC152-526A-44F7-AFF9-3E2C822B65D9}" srcOrd="1" destOrd="0" presId="urn:microsoft.com/office/officeart/2008/layout/LinedList"/>
  </dgm:cxnLst>
  <dgm:bg>
    <a:solidFill>
      <a:srgbClr val="F6EFFB"/>
    </a:solidFill>
  </dgm:bg>
  <dgm:whole>
    <a:ln>
      <a:solidFill>
        <a:schemeClr val="bg1">
          <a:lumMod val="10000"/>
        </a:schemeClr>
      </a:solid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66658-81BF-4F8B-89EC-6C34147BC57F}">
      <dsp:nvSpPr>
        <dsp:cNvPr id="0" name=""/>
        <dsp:cNvSpPr/>
      </dsp:nvSpPr>
      <dsp:spPr>
        <a:xfrm>
          <a:off x="0" y="0"/>
          <a:ext cx="4989786" cy="514800"/>
        </a:xfrm>
        <a:prstGeom prst="roundRect">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baseline="0"/>
            <a:t>Who God called you to be</a:t>
          </a:r>
          <a:endParaRPr lang="en-US" sz="2200" b="1" kern="1200" dirty="0"/>
        </a:p>
      </dsp:txBody>
      <dsp:txXfrm>
        <a:off x="25130" y="25130"/>
        <a:ext cx="4939526" cy="464540"/>
      </dsp:txXfrm>
    </dsp:sp>
    <dsp:sp modelId="{7CE78AB6-FAC8-43A4-BE00-2531E08FA72E}">
      <dsp:nvSpPr>
        <dsp:cNvPr id="0" name=""/>
        <dsp:cNvSpPr/>
      </dsp:nvSpPr>
      <dsp:spPr>
        <a:xfrm>
          <a:off x="0" y="649613"/>
          <a:ext cx="4989786" cy="514800"/>
        </a:xfrm>
        <a:prstGeom prst="roundRect">
          <a:avLst/>
        </a:prstGeom>
        <a:solidFill>
          <a:schemeClr val="accent2">
            <a:alpha val="90000"/>
            <a:hueOff val="0"/>
            <a:satOff val="0"/>
            <a:lumOff val="0"/>
            <a:alphaOff val="-8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What God requires of you</a:t>
          </a:r>
          <a:endParaRPr lang="en-US" sz="2200" b="1" kern="1200" dirty="0"/>
        </a:p>
      </dsp:txBody>
      <dsp:txXfrm>
        <a:off x="25130" y="674743"/>
        <a:ext cx="4939526" cy="464540"/>
      </dsp:txXfrm>
    </dsp:sp>
    <dsp:sp modelId="{1912D457-5F32-4215-A227-5FC4FF2118E4}">
      <dsp:nvSpPr>
        <dsp:cNvPr id="0" name=""/>
        <dsp:cNvSpPr/>
      </dsp:nvSpPr>
      <dsp:spPr>
        <a:xfrm>
          <a:off x="0" y="1256354"/>
          <a:ext cx="4989786" cy="514800"/>
        </a:xfrm>
        <a:prstGeom prst="roundRect">
          <a:avLst/>
        </a:prstGeom>
        <a:solidFill>
          <a:schemeClr val="accent2">
            <a:alpha val="90000"/>
            <a:hueOff val="0"/>
            <a:satOff val="0"/>
            <a:lumOff val="0"/>
            <a:alphaOff val="-16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baseline="0"/>
            <a:t>Encouragement</a:t>
          </a:r>
          <a:endParaRPr lang="en-US" sz="2200" b="1" kern="1200" dirty="0"/>
        </a:p>
      </dsp:txBody>
      <dsp:txXfrm>
        <a:off x="25130" y="1281484"/>
        <a:ext cx="4939526" cy="464540"/>
      </dsp:txXfrm>
    </dsp:sp>
    <dsp:sp modelId="{575FE941-F24E-469E-954B-CFE3384E31F2}">
      <dsp:nvSpPr>
        <dsp:cNvPr id="0" name=""/>
        <dsp:cNvSpPr/>
      </dsp:nvSpPr>
      <dsp:spPr>
        <a:xfrm>
          <a:off x="0" y="1780586"/>
          <a:ext cx="4989786" cy="514800"/>
        </a:xfrm>
        <a:prstGeom prst="roundRect">
          <a:avLst/>
        </a:prstGeom>
        <a:solidFill>
          <a:schemeClr val="accent2">
            <a:alpha val="90000"/>
            <a:hueOff val="0"/>
            <a:satOff val="0"/>
            <a:lumOff val="0"/>
            <a:alphaOff val="-24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Accountability</a:t>
          </a:r>
          <a:endParaRPr lang="en-US" sz="2200" b="1" kern="1200" dirty="0"/>
        </a:p>
      </dsp:txBody>
      <dsp:txXfrm>
        <a:off x="25130" y="1805716"/>
        <a:ext cx="4939526" cy="464540"/>
      </dsp:txXfrm>
    </dsp:sp>
    <dsp:sp modelId="{9D484D9A-B5D7-4B00-9AC3-28CFBDB05750}">
      <dsp:nvSpPr>
        <dsp:cNvPr id="0" name=""/>
        <dsp:cNvSpPr/>
      </dsp:nvSpPr>
      <dsp:spPr>
        <a:xfrm>
          <a:off x="0" y="2368270"/>
          <a:ext cx="4989786" cy="514800"/>
        </a:xfrm>
        <a:prstGeom prst="roundRect">
          <a:avLst/>
        </a:prstGeom>
        <a:solidFill>
          <a:schemeClr val="accent2">
            <a:alpha val="90000"/>
            <a:hueOff val="0"/>
            <a:satOff val="0"/>
            <a:lumOff val="0"/>
            <a:alphaOff val="-32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baseline="0"/>
            <a:t>11</a:t>
          </a:r>
          <a:r>
            <a:rPr lang="en-US" sz="2200" b="1" i="0" kern="1200" baseline="30000"/>
            <a:t>th</a:t>
          </a:r>
          <a:r>
            <a:rPr lang="en-US" sz="2200" b="1" i="0" kern="1200" baseline="0"/>
            <a:t> grade and up</a:t>
          </a:r>
          <a:endParaRPr lang="en-US" sz="2200" b="1" kern="1200" dirty="0"/>
        </a:p>
      </dsp:txBody>
      <dsp:txXfrm>
        <a:off x="25130" y="2393400"/>
        <a:ext cx="4939526" cy="464540"/>
      </dsp:txXfrm>
    </dsp:sp>
    <dsp:sp modelId="{0FF3E973-FC86-473E-91F0-673BABB6F967}">
      <dsp:nvSpPr>
        <dsp:cNvPr id="0" name=""/>
        <dsp:cNvSpPr/>
      </dsp:nvSpPr>
      <dsp:spPr>
        <a:xfrm>
          <a:off x="0" y="2924341"/>
          <a:ext cx="4989786" cy="514800"/>
        </a:xfrm>
        <a:prstGeom prst="roundRect">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Every 4</a:t>
          </a:r>
          <a:r>
            <a:rPr lang="en-US" sz="2200" b="1" kern="1200" baseline="30000"/>
            <a:t>th</a:t>
          </a:r>
          <a:r>
            <a:rPr lang="en-US" sz="2200" b="1" kern="1200"/>
            <a:t> Sunday evening</a:t>
          </a:r>
          <a:endParaRPr lang="en-US" sz="2200" b="1" kern="1200" dirty="0"/>
        </a:p>
      </dsp:txBody>
      <dsp:txXfrm>
        <a:off x="25130" y="2949471"/>
        <a:ext cx="4939526" cy="464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6A62A-6E0B-4928-9E17-AFBEB05D2FEC}">
      <dsp:nvSpPr>
        <dsp:cNvPr id="0" name=""/>
        <dsp:cNvSpPr/>
      </dsp:nvSpPr>
      <dsp:spPr>
        <a:xfrm>
          <a:off x="0" y="1416"/>
          <a:ext cx="35640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30D18-AE1F-4618-BE59-275F9DA5CCB4}">
      <dsp:nvSpPr>
        <dsp:cNvPr id="0" name=""/>
        <dsp:cNvSpPr/>
      </dsp:nvSpPr>
      <dsp:spPr>
        <a:xfrm>
          <a:off x="0" y="1416"/>
          <a:ext cx="3564037" cy="482937"/>
        </a:xfrm>
        <a:prstGeom prst="rect">
          <a:avLst/>
        </a:prstGeom>
        <a:solidFill>
          <a:srgbClr val="F6EFFB"/>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a:r>
          <a:r>
            <a:rPr lang="en-US" sz="2300" kern="1200" dirty="0">
              <a:solidFill>
                <a:schemeClr val="bg1">
                  <a:lumMod val="10000"/>
                </a:schemeClr>
              </a:solidFill>
            </a:rPr>
            <a:t>service members’ name</a:t>
          </a:r>
        </a:p>
      </dsp:txBody>
      <dsp:txXfrm>
        <a:off x="0" y="1416"/>
        <a:ext cx="3564037" cy="482937"/>
      </dsp:txXfrm>
    </dsp:sp>
    <dsp:sp modelId="{8B051267-F6B8-4718-ABD5-BA54FDA0A53C}">
      <dsp:nvSpPr>
        <dsp:cNvPr id="0" name=""/>
        <dsp:cNvSpPr/>
      </dsp:nvSpPr>
      <dsp:spPr>
        <a:xfrm>
          <a:off x="0" y="484353"/>
          <a:ext cx="35640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E1C41-40DE-42C9-B94B-C516470F8C12}">
      <dsp:nvSpPr>
        <dsp:cNvPr id="0" name=""/>
        <dsp:cNvSpPr/>
      </dsp:nvSpPr>
      <dsp:spPr>
        <a:xfrm>
          <a:off x="0" y="484353"/>
          <a:ext cx="3564037" cy="48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a:r>
          <a:r>
            <a:rPr lang="en-US" sz="2300" kern="1200" dirty="0">
              <a:solidFill>
                <a:schemeClr val="bg1">
                  <a:lumMod val="10000"/>
                </a:schemeClr>
              </a:solidFill>
            </a:rPr>
            <a:t>branch of service</a:t>
          </a:r>
        </a:p>
      </dsp:txBody>
      <dsp:txXfrm>
        <a:off x="0" y="484353"/>
        <a:ext cx="3564037" cy="482937"/>
      </dsp:txXfrm>
    </dsp:sp>
    <dsp:sp modelId="{6CF33DF5-0D51-4A5A-AB64-4773EB457D54}">
      <dsp:nvSpPr>
        <dsp:cNvPr id="0" name=""/>
        <dsp:cNvSpPr/>
      </dsp:nvSpPr>
      <dsp:spPr>
        <a:xfrm>
          <a:off x="0" y="967291"/>
          <a:ext cx="35640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F07A4-0FD8-47F8-8A13-710E22F146AD}">
      <dsp:nvSpPr>
        <dsp:cNvPr id="0" name=""/>
        <dsp:cNvSpPr/>
      </dsp:nvSpPr>
      <dsp:spPr>
        <a:xfrm>
          <a:off x="0" y="967291"/>
          <a:ext cx="3564037" cy="48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a:r>
          <a:r>
            <a:rPr lang="en-US" sz="2300" kern="1200" dirty="0">
              <a:solidFill>
                <a:schemeClr val="bg1">
                  <a:lumMod val="10000"/>
                </a:schemeClr>
              </a:solidFill>
            </a:rPr>
            <a:t>dates of service  </a:t>
          </a:r>
        </a:p>
      </dsp:txBody>
      <dsp:txXfrm>
        <a:off x="0" y="967291"/>
        <a:ext cx="3564037" cy="482937"/>
      </dsp:txXfrm>
    </dsp:sp>
    <dsp:sp modelId="{410244E4-2125-4E22-B210-2F0F4B725249}">
      <dsp:nvSpPr>
        <dsp:cNvPr id="0" name=""/>
        <dsp:cNvSpPr/>
      </dsp:nvSpPr>
      <dsp:spPr>
        <a:xfrm>
          <a:off x="0" y="1450228"/>
          <a:ext cx="35640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21F7B-1259-42AF-B8DC-25ED276B980B}">
      <dsp:nvSpPr>
        <dsp:cNvPr id="0" name=""/>
        <dsp:cNvSpPr/>
      </dsp:nvSpPr>
      <dsp:spPr>
        <a:xfrm>
          <a:off x="0" y="1450229"/>
          <a:ext cx="3564037" cy="48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a:r>
          <a:r>
            <a:rPr lang="en-US" sz="2300" kern="1200" dirty="0">
              <a:solidFill>
                <a:schemeClr val="bg1">
                  <a:lumMod val="10000"/>
                </a:schemeClr>
              </a:solidFill>
            </a:rPr>
            <a:t>rank</a:t>
          </a:r>
        </a:p>
      </dsp:txBody>
      <dsp:txXfrm>
        <a:off x="0" y="1450229"/>
        <a:ext cx="3564037" cy="482937"/>
      </dsp:txXfrm>
    </dsp:sp>
    <dsp:sp modelId="{35FD5504-C365-4783-AC7B-8ABAB16B2EFF}">
      <dsp:nvSpPr>
        <dsp:cNvPr id="0" name=""/>
        <dsp:cNvSpPr/>
      </dsp:nvSpPr>
      <dsp:spPr>
        <a:xfrm>
          <a:off x="0" y="1933166"/>
          <a:ext cx="35640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9B0FD-7F84-4FEC-90DC-33D4EF419566}">
      <dsp:nvSpPr>
        <dsp:cNvPr id="0" name=""/>
        <dsp:cNvSpPr/>
      </dsp:nvSpPr>
      <dsp:spPr>
        <a:xfrm>
          <a:off x="0" y="1933166"/>
          <a:ext cx="3564037" cy="48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lumMod val="10000"/>
                </a:schemeClr>
              </a:solidFill>
            </a:rPr>
            <a:t>*where they served</a:t>
          </a:r>
        </a:p>
      </dsp:txBody>
      <dsp:txXfrm>
        <a:off x="0" y="1933166"/>
        <a:ext cx="3564037" cy="482937"/>
      </dsp:txXfrm>
    </dsp:sp>
    <dsp:sp modelId="{EBAD5C0E-06EE-4C0D-808C-E5B0B0CDBDCF}">
      <dsp:nvSpPr>
        <dsp:cNvPr id="0" name=""/>
        <dsp:cNvSpPr/>
      </dsp:nvSpPr>
      <dsp:spPr>
        <a:xfrm>
          <a:off x="0" y="2416104"/>
          <a:ext cx="35640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35E7E-200A-4F3A-9A8A-C55B971250C0}">
      <dsp:nvSpPr>
        <dsp:cNvPr id="0" name=""/>
        <dsp:cNvSpPr/>
      </dsp:nvSpPr>
      <dsp:spPr>
        <a:xfrm>
          <a:off x="0" y="2416104"/>
          <a:ext cx="3564037" cy="48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a:r>
          <a:r>
            <a:rPr lang="en-US" sz="2300" kern="1200" dirty="0">
              <a:solidFill>
                <a:schemeClr val="bg1">
                  <a:lumMod val="10000"/>
                </a:schemeClr>
              </a:solidFill>
            </a:rPr>
            <a:t>and, if Navy, name of ship</a:t>
          </a:r>
        </a:p>
      </dsp:txBody>
      <dsp:txXfrm>
        <a:off x="0" y="2416104"/>
        <a:ext cx="3564037" cy="482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57059" cy="355124"/>
          </a:xfrm>
          <a:prstGeom prst="rect">
            <a:avLst/>
          </a:prstGeom>
        </p:spPr>
        <p:txBody>
          <a:bodyPr vert="horz" lIns="109889" tIns="54945" rIns="109889" bIns="54945" rtlCol="0"/>
          <a:lstStyle>
            <a:lvl1pPr algn="l">
              <a:defRPr sz="1400"/>
            </a:lvl1pPr>
          </a:lstStyle>
          <a:p>
            <a:endParaRPr lang="en-US" dirty="0"/>
          </a:p>
        </p:txBody>
      </p:sp>
      <p:sp>
        <p:nvSpPr>
          <p:cNvPr id="3" name="Date Placeholder 2"/>
          <p:cNvSpPr>
            <a:spLocks noGrp="1"/>
          </p:cNvSpPr>
          <p:nvPr>
            <p:ph type="dt" sz="quarter" idx="1"/>
          </p:nvPr>
        </p:nvSpPr>
        <p:spPr>
          <a:xfrm>
            <a:off x="6871810" y="0"/>
            <a:ext cx="5257059" cy="355124"/>
          </a:xfrm>
          <a:prstGeom prst="rect">
            <a:avLst/>
          </a:prstGeom>
        </p:spPr>
        <p:txBody>
          <a:bodyPr vert="horz" lIns="109889" tIns="54945" rIns="109889" bIns="54945" rtlCol="0"/>
          <a:lstStyle>
            <a:lvl1pPr algn="r">
              <a:defRPr sz="1400"/>
            </a:lvl1pPr>
          </a:lstStyle>
          <a:p>
            <a:fld id="{6BA0F2F1-9B78-4247-9D04-4A64506F6835}" type="datetimeFigureOut">
              <a:rPr lang="en-US" smtClean="0"/>
              <a:pPr/>
              <a:t>2/10/2026</a:t>
            </a:fld>
            <a:endParaRPr lang="en-US" dirty="0"/>
          </a:p>
        </p:txBody>
      </p:sp>
      <p:sp>
        <p:nvSpPr>
          <p:cNvPr id="4" name="Footer Placeholder 3"/>
          <p:cNvSpPr>
            <a:spLocks noGrp="1"/>
          </p:cNvSpPr>
          <p:nvPr>
            <p:ph type="ftr" sz="quarter" idx="2"/>
          </p:nvPr>
        </p:nvSpPr>
        <p:spPr>
          <a:xfrm>
            <a:off x="0" y="6746119"/>
            <a:ext cx="5257059" cy="355124"/>
          </a:xfrm>
          <a:prstGeom prst="rect">
            <a:avLst/>
          </a:prstGeom>
        </p:spPr>
        <p:txBody>
          <a:bodyPr vert="horz" lIns="109889" tIns="54945" rIns="109889" bIns="54945" rtlCol="0" anchor="b"/>
          <a:lstStyle>
            <a:lvl1pPr algn="l">
              <a:defRPr sz="1400"/>
            </a:lvl1pPr>
          </a:lstStyle>
          <a:p>
            <a:endParaRPr lang="en-US" dirty="0"/>
          </a:p>
        </p:txBody>
      </p:sp>
      <p:sp>
        <p:nvSpPr>
          <p:cNvPr id="5" name="Slide Number Placeholder 4"/>
          <p:cNvSpPr>
            <a:spLocks noGrp="1"/>
          </p:cNvSpPr>
          <p:nvPr>
            <p:ph type="sldNum" sz="quarter" idx="3"/>
          </p:nvPr>
        </p:nvSpPr>
        <p:spPr>
          <a:xfrm>
            <a:off x="6871810" y="6746119"/>
            <a:ext cx="5257059" cy="355124"/>
          </a:xfrm>
          <a:prstGeom prst="rect">
            <a:avLst/>
          </a:prstGeom>
        </p:spPr>
        <p:txBody>
          <a:bodyPr vert="horz" lIns="109889" tIns="54945" rIns="109889" bIns="54945" rtlCol="0" anchor="b"/>
          <a:lstStyle>
            <a:lvl1pPr algn="r">
              <a:defRPr sz="1400"/>
            </a:lvl1pPr>
          </a:lstStyle>
          <a:p>
            <a:fld id="{48A0D5FA-C661-4FA6-8ABA-CDEBEA37882B}" type="slidenum">
              <a:rPr lang="en-US" smtClean="0"/>
              <a:pPr/>
              <a:t>‹#›</a:t>
            </a:fld>
            <a:endParaRPr lang="en-US" dirty="0"/>
          </a:p>
        </p:txBody>
      </p:sp>
    </p:spTree>
    <p:extLst>
      <p:ext uri="{BB962C8B-B14F-4D97-AF65-F5344CB8AC3E}">
        <p14:creationId xmlns:p14="http://schemas.microsoft.com/office/powerpoint/2010/main" val="28389752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8T14:41:07.549"/>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8T14:41:08.451"/>
    </inkml:context>
    <inkml:brush xml:id="br0">
      <inkml:brushProperty name="width" value="0.05" units="cm"/>
      <inkml:brushProperty name="height" value="0.0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57059" cy="355124"/>
          </a:xfrm>
          <a:prstGeom prst="rect">
            <a:avLst/>
          </a:prstGeom>
        </p:spPr>
        <p:txBody>
          <a:bodyPr vert="horz" lIns="109889" tIns="54945" rIns="109889" bIns="54945" rtlCol="0"/>
          <a:lstStyle>
            <a:lvl1pPr algn="l">
              <a:defRPr sz="1400"/>
            </a:lvl1pPr>
          </a:lstStyle>
          <a:p>
            <a:endParaRPr lang="en-US" dirty="0"/>
          </a:p>
        </p:txBody>
      </p:sp>
      <p:sp>
        <p:nvSpPr>
          <p:cNvPr id="3" name="Date Placeholder 2"/>
          <p:cNvSpPr>
            <a:spLocks noGrp="1"/>
          </p:cNvSpPr>
          <p:nvPr>
            <p:ph type="dt" idx="1"/>
          </p:nvPr>
        </p:nvSpPr>
        <p:spPr>
          <a:xfrm>
            <a:off x="6871810" y="0"/>
            <a:ext cx="5257059" cy="355124"/>
          </a:xfrm>
          <a:prstGeom prst="rect">
            <a:avLst/>
          </a:prstGeom>
        </p:spPr>
        <p:txBody>
          <a:bodyPr vert="horz" lIns="109889" tIns="54945" rIns="109889" bIns="54945" rtlCol="0"/>
          <a:lstStyle>
            <a:lvl1pPr algn="r">
              <a:defRPr sz="1400"/>
            </a:lvl1pPr>
          </a:lstStyle>
          <a:p>
            <a:fld id="{0C1F8A41-0562-4E85-9B87-29BB32F69F3C}" type="datetimeFigureOut">
              <a:rPr lang="en-US" smtClean="0"/>
              <a:pPr/>
              <a:t>2/10/2026</a:t>
            </a:fld>
            <a:endParaRPr lang="en-US" dirty="0"/>
          </a:p>
        </p:txBody>
      </p:sp>
      <p:sp>
        <p:nvSpPr>
          <p:cNvPr id="4" name="Slide Image Placeholder 3"/>
          <p:cNvSpPr>
            <a:spLocks noGrp="1" noRot="1" noChangeAspect="1"/>
          </p:cNvSpPr>
          <p:nvPr>
            <p:ph type="sldImg" idx="2"/>
          </p:nvPr>
        </p:nvSpPr>
        <p:spPr>
          <a:xfrm>
            <a:off x="3697288" y="531813"/>
            <a:ext cx="4737100" cy="2663825"/>
          </a:xfrm>
          <a:prstGeom prst="rect">
            <a:avLst/>
          </a:prstGeom>
          <a:noFill/>
          <a:ln w="12700">
            <a:solidFill>
              <a:prstClr val="black"/>
            </a:solidFill>
          </a:ln>
        </p:spPr>
        <p:txBody>
          <a:bodyPr vert="horz" lIns="109889" tIns="54945" rIns="109889" bIns="54945" rtlCol="0" anchor="ctr"/>
          <a:lstStyle/>
          <a:p>
            <a:endParaRPr lang="en-US" dirty="0"/>
          </a:p>
        </p:txBody>
      </p:sp>
      <p:sp>
        <p:nvSpPr>
          <p:cNvPr id="5" name="Notes Placeholder 4"/>
          <p:cNvSpPr>
            <a:spLocks noGrp="1"/>
          </p:cNvSpPr>
          <p:nvPr>
            <p:ph type="body" sz="quarter" idx="3"/>
          </p:nvPr>
        </p:nvSpPr>
        <p:spPr>
          <a:xfrm>
            <a:off x="1213168" y="3373676"/>
            <a:ext cx="9705340" cy="3196114"/>
          </a:xfrm>
          <a:prstGeom prst="rect">
            <a:avLst/>
          </a:prstGeom>
        </p:spPr>
        <p:txBody>
          <a:bodyPr vert="horz" lIns="109889" tIns="54945" rIns="109889" bIns="549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5257059" cy="355124"/>
          </a:xfrm>
          <a:prstGeom prst="rect">
            <a:avLst/>
          </a:prstGeom>
        </p:spPr>
        <p:txBody>
          <a:bodyPr vert="horz" lIns="109889" tIns="54945" rIns="109889" bIns="54945" rtlCol="0" anchor="b"/>
          <a:lstStyle>
            <a:lvl1pPr algn="l">
              <a:defRPr sz="1400"/>
            </a:lvl1pPr>
          </a:lstStyle>
          <a:p>
            <a:endParaRPr lang="en-US" dirty="0"/>
          </a:p>
        </p:txBody>
      </p:sp>
      <p:sp>
        <p:nvSpPr>
          <p:cNvPr id="7" name="Slide Number Placeholder 6"/>
          <p:cNvSpPr>
            <a:spLocks noGrp="1"/>
          </p:cNvSpPr>
          <p:nvPr>
            <p:ph type="sldNum" sz="quarter" idx="5"/>
          </p:nvPr>
        </p:nvSpPr>
        <p:spPr>
          <a:xfrm>
            <a:off x="6871810" y="6746119"/>
            <a:ext cx="5257059" cy="355124"/>
          </a:xfrm>
          <a:prstGeom prst="rect">
            <a:avLst/>
          </a:prstGeom>
        </p:spPr>
        <p:txBody>
          <a:bodyPr vert="horz" lIns="109889" tIns="54945" rIns="109889" bIns="54945" rtlCol="0" anchor="b"/>
          <a:lstStyle>
            <a:lvl1pPr algn="r">
              <a:defRPr sz="1400"/>
            </a:lvl1pPr>
          </a:lstStyle>
          <a:p>
            <a:fld id="{8DCDA642-89C1-4C97-9C37-BD47C687FFE9}" type="slidenum">
              <a:rPr lang="en-US" smtClean="0"/>
              <a:pPr/>
              <a:t>‹#›</a:t>
            </a:fld>
            <a:endParaRPr lang="en-US" dirty="0"/>
          </a:p>
        </p:txBody>
      </p:sp>
    </p:spTree>
    <p:extLst>
      <p:ext uri="{BB962C8B-B14F-4D97-AF65-F5344CB8AC3E}">
        <p14:creationId xmlns:p14="http://schemas.microsoft.com/office/powerpoint/2010/main" val="6428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7288" y="531813"/>
            <a:ext cx="4737100" cy="2663825"/>
          </a:xfrm>
        </p:spPr>
      </p:sp>
      <p:sp>
        <p:nvSpPr>
          <p:cNvPr id="3" name="Notes Placeholder 2"/>
          <p:cNvSpPr>
            <a:spLocks noGrp="1"/>
          </p:cNvSpPr>
          <p:nvPr>
            <p:ph type="body" idx="1"/>
          </p:nvPr>
        </p:nvSpPr>
        <p:spPr/>
        <p:txBody>
          <a:bodyPr/>
          <a:lstStyle/>
          <a:p>
            <a:endParaRPr lang="en-US" dirty="0">
              <a:solidFill>
                <a:schemeClr val="bg1"/>
              </a:solidFill>
            </a:endParaRPr>
          </a:p>
          <a:p>
            <a:endParaRPr lang="en-US" dirty="0">
              <a:solidFill>
                <a:srgbClr val="FF00FF"/>
              </a:solidFill>
            </a:endParaRPr>
          </a:p>
          <a:p>
            <a:r>
              <a:rPr lang="en-US" dirty="0">
                <a:solidFill>
                  <a:srgbClr val="FF00FF"/>
                </a:solidFill>
              </a:rPr>
              <a:t> </a:t>
            </a:r>
          </a:p>
        </p:txBody>
      </p:sp>
      <p:sp>
        <p:nvSpPr>
          <p:cNvPr id="4" name="Slide Number Placeholder 3"/>
          <p:cNvSpPr>
            <a:spLocks noGrp="1"/>
          </p:cNvSpPr>
          <p:nvPr>
            <p:ph type="sldNum" sz="quarter" idx="5"/>
          </p:nvPr>
        </p:nvSpPr>
        <p:spPr/>
        <p:txBody>
          <a:bodyPr/>
          <a:lstStyle/>
          <a:p>
            <a:fld id="{8DCDA642-89C1-4C97-9C37-BD47C687FFE9}" type="slidenum">
              <a:rPr lang="en-US" smtClean="0"/>
              <a:pPr/>
              <a:t>1</a:t>
            </a:fld>
            <a:endParaRPr lang="en-US" dirty="0"/>
          </a:p>
        </p:txBody>
      </p:sp>
    </p:spTree>
    <p:extLst>
      <p:ext uri="{BB962C8B-B14F-4D97-AF65-F5344CB8AC3E}">
        <p14:creationId xmlns:p14="http://schemas.microsoft.com/office/powerpoint/2010/main" val="385631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D185D-7CC3-BD25-992B-8AEF3E106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1A1DD-22FA-CFA8-E22D-E1B49C0BD9CF}"/>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453F534E-095F-501E-7ACA-D9E534E111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5C4A0-476C-11DF-31EB-18CF67C46965}"/>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10</a:t>
            </a:fld>
            <a:endParaRPr lang="en-US" dirty="0">
              <a:solidFill>
                <a:prstClr val="black"/>
              </a:solidFill>
              <a:latin typeface="Calibri"/>
            </a:endParaRPr>
          </a:p>
        </p:txBody>
      </p:sp>
    </p:spTree>
    <p:extLst>
      <p:ext uri="{BB962C8B-B14F-4D97-AF65-F5344CB8AC3E}">
        <p14:creationId xmlns:p14="http://schemas.microsoft.com/office/powerpoint/2010/main" val="279438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6006B-62E6-562D-A716-78160FA59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920BA-0DC2-045F-C3AE-D7AE16ECEF67}"/>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C2B1DF7E-DC6A-25D8-9D70-ED58D12316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2D8AFD-A1CF-1C93-54C6-8EF2C2F609B6}"/>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11</a:t>
            </a:fld>
            <a:endParaRPr lang="en-US" dirty="0">
              <a:solidFill>
                <a:prstClr val="black"/>
              </a:solidFill>
              <a:latin typeface="Calibri"/>
            </a:endParaRPr>
          </a:p>
        </p:txBody>
      </p:sp>
    </p:spTree>
    <p:extLst>
      <p:ext uri="{BB962C8B-B14F-4D97-AF65-F5344CB8AC3E}">
        <p14:creationId xmlns:p14="http://schemas.microsoft.com/office/powerpoint/2010/main" val="288246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7288" y="531813"/>
            <a:ext cx="4737100"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DA642-89C1-4C97-9C37-BD47C687FFE9}" type="slidenum">
              <a:rPr lang="en-US" smtClean="0"/>
              <a:pPr/>
              <a:t>12</a:t>
            </a:fld>
            <a:endParaRPr lang="en-US" dirty="0"/>
          </a:p>
        </p:txBody>
      </p:sp>
    </p:spTree>
    <p:extLst>
      <p:ext uri="{BB962C8B-B14F-4D97-AF65-F5344CB8AC3E}">
        <p14:creationId xmlns:p14="http://schemas.microsoft.com/office/powerpoint/2010/main" val="156346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8D7D-1945-AF4A-D1D4-7F226A598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7357A-B164-87E2-0209-3AC45992C852}"/>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82BDE1B5-762B-8409-5764-4B474A917E6E}"/>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89531494-A138-470D-9F49-54285D3ED51D}"/>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13</a:t>
            </a:fld>
            <a:endParaRPr lang="en-US" dirty="0">
              <a:solidFill>
                <a:prstClr val="black"/>
              </a:solidFill>
              <a:latin typeface="Calibri"/>
            </a:endParaRPr>
          </a:p>
        </p:txBody>
      </p:sp>
    </p:spTree>
    <p:extLst>
      <p:ext uri="{BB962C8B-B14F-4D97-AF65-F5344CB8AC3E}">
        <p14:creationId xmlns:p14="http://schemas.microsoft.com/office/powerpoint/2010/main" val="1707511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D66DE-D6BD-DFC1-FFC6-23ADB3DB2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8FCDE-A2F6-3BA7-FD77-101CFB714A32}"/>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E4BE222B-265A-9762-005E-63AA431480D5}"/>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86B54456-1026-AEE3-B0F6-32BE024621FB}"/>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14</a:t>
            </a:fld>
            <a:endParaRPr lang="en-US" dirty="0">
              <a:solidFill>
                <a:prstClr val="black"/>
              </a:solidFill>
              <a:latin typeface="Calibri"/>
            </a:endParaRPr>
          </a:p>
        </p:txBody>
      </p:sp>
    </p:spTree>
    <p:extLst>
      <p:ext uri="{BB962C8B-B14F-4D97-AF65-F5344CB8AC3E}">
        <p14:creationId xmlns:p14="http://schemas.microsoft.com/office/powerpoint/2010/main" val="2139347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7288" y="531813"/>
            <a:ext cx="4737100"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DA642-89C1-4C97-9C37-BD47C687FFE9}" type="slidenum">
              <a:rPr lang="en-US" smtClean="0"/>
              <a:pPr/>
              <a:t>15</a:t>
            </a:fld>
            <a:endParaRPr lang="en-US" dirty="0"/>
          </a:p>
        </p:txBody>
      </p:sp>
    </p:spTree>
    <p:extLst>
      <p:ext uri="{BB962C8B-B14F-4D97-AF65-F5344CB8AC3E}">
        <p14:creationId xmlns:p14="http://schemas.microsoft.com/office/powerpoint/2010/main" val="284346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7288" y="531813"/>
            <a:ext cx="4737100"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DA642-89C1-4C97-9C37-BD47C687FFE9}" type="slidenum">
              <a:rPr lang="en-US" smtClean="0"/>
              <a:pPr/>
              <a:t>16</a:t>
            </a:fld>
            <a:endParaRPr lang="en-US" dirty="0"/>
          </a:p>
        </p:txBody>
      </p:sp>
    </p:spTree>
    <p:extLst>
      <p:ext uri="{BB962C8B-B14F-4D97-AF65-F5344CB8AC3E}">
        <p14:creationId xmlns:p14="http://schemas.microsoft.com/office/powerpoint/2010/main" val="57836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7288" y="531813"/>
            <a:ext cx="4737100"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DA642-89C1-4C97-9C37-BD47C687FFE9}" type="slidenum">
              <a:rPr lang="en-US" smtClean="0"/>
              <a:pPr/>
              <a:t>17</a:t>
            </a:fld>
            <a:endParaRPr lang="en-US" dirty="0"/>
          </a:p>
        </p:txBody>
      </p:sp>
    </p:spTree>
    <p:extLst>
      <p:ext uri="{BB962C8B-B14F-4D97-AF65-F5344CB8AC3E}">
        <p14:creationId xmlns:p14="http://schemas.microsoft.com/office/powerpoint/2010/main" val="250310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7288" y="531813"/>
            <a:ext cx="4737100"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DA642-89C1-4C97-9C37-BD47C687FFE9}" type="slidenum">
              <a:rPr lang="en-US" smtClean="0"/>
              <a:pPr/>
              <a:t>18</a:t>
            </a:fld>
            <a:endParaRPr lang="en-US" dirty="0"/>
          </a:p>
        </p:txBody>
      </p:sp>
    </p:spTree>
    <p:extLst>
      <p:ext uri="{BB962C8B-B14F-4D97-AF65-F5344CB8AC3E}">
        <p14:creationId xmlns:p14="http://schemas.microsoft.com/office/powerpoint/2010/main" val="2864052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7450" y="538163"/>
            <a:ext cx="4797425" cy="2698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DA642-89C1-4C97-9C37-BD47C687FFE9}" type="slidenum">
              <a:rPr lang="en-US" smtClean="0"/>
              <a:pPr/>
              <a:t>19</a:t>
            </a:fld>
            <a:endParaRPr lang="en-US" dirty="0"/>
          </a:p>
        </p:txBody>
      </p:sp>
    </p:spTree>
    <p:extLst>
      <p:ext uri="{BB962C8B-B14F-4D97-AF65-F5344CB8AC3E}">
        <p14:creationId xmlns:p14="http://schemas.microsoft.com/office/powerpoint/2010/main" val="214343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8A1E-8FD6-AB34-49FB-8B38446B3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D5149-6F41-E0EC-F80D-49B11059D0B6}"/>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E3597A64-E48A-B7E2-9C87-5CEFCDB372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79DE00-8F78-E7ED-2AA8-39C68E973FD6}"/>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2</a:t>
            </a:fld>
            <a:endParaRPr lang="en-US" dirty="0">
              <a:solidFill>
                <a:prstClr val="black"/>
              </a:solidFill>
              <a:latin typeface="Calibri"/>
            </a:endParaRPr>
          </a:p>
        </p:txBody>
      </p:sp>
    </p:spTree>
    <p:extLst>
      <p:ext uri="{BB962C8B-B14F-4D97-AF65-F5344CB8AC3E}">
        <p14:creationId xmlns:p14="http://schemas.microsoft.com/office/powerpoint/2010/main" val="107419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7288" y="531813"/>
            <a:ext cx="4737100"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DA642-89C1-4C97-9C37-BD47C687FFE9}" type="slidenum">
              <a:rPr lang="en-US" smtClean="0"/>
              <a:pPr/>
              <a:t>20</a:t>
            </a:fld>
            <a:endParaRPr lang="en-US" dirty="0"/>
          </a:p>
        </p:txBody>
      </p:sp>
    </p:spTree>
    <p:extLst>
      <p:ext uri="{BB962C8B-B14F-4D97-AF65-F5344CB8AC3E}">
        <p14:creationId xmlns:p14="http://schemas.microsoft.com/office/powerpoint/2010/main" val="2353878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7288" y="531813"/>
            <a:ext cx="4737100"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DA642-89C1-4C97-9C37-BD47C687FFE9}" type="slidenum">
              <a:rPr lang="en-US" smtClean="0"/>
              <a:pPr/>
              <a:t>21</a:t>
            </a:fld>
            <a:endParaRPr lang="en-US" dirty="0"/>
          </a:p>
        </p:txBody>
      </p:sp>
    </p:spTree>
    <p:extLst>
      <p:ext uri="{BB962C8B-B14F-4D97-AF65-F5344CB8AC3E}">
        <p14:creationId xmlns:p14="http://schemas.microsoft.com/office/powerpoint/2010/main" val="2562370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7288" y="531813"/>
            <a:ext cx="4737100"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DA642-89C1-4C97-9C37-BD47C687FFE9}" type="slidenum">
              <a:rPr lang="en-US" smtClean="0"/>
              <a:pPr/>
              <a:t>22</a:t>
            </a:fld>
            <a:endParaRPr lang="en-US" dirty="0"/>
          </a:p>
        </p:txBody>
      </p:sp>
    </p:spTree>
    <p:extLst>
      <p:ext uri="{BB962C8B-B14F-4D97-AF65-F5344CB8AC3E}">
        <p14:creationId xmlns:p14="http://schemas.microsoft.com/office/powerpoint/2010/main" val="382829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C41DC-8CAD-2665-401C-7C6EFB945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8FC5A-04E5-64CD-04A9-995D93E300AC}"/>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966F90B7-6B49-3106-0948-269BFA3C84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39C6A7-034C-C88F-AC04-AD2D58B41AC9}"/>
              </a:ext>
            </a:extLst>
          </p:cNvPr>
          <p:cNvSpPr>
            <a:spLocks noGrp="1"/>
          </p:cNvSpPr>
          <p:nvPr>
            <p:ph type="sldNum" sz="quarter" idx="5"/>
          </p:nvPr>
        </p:nvSpPr>
        <p:spPr/>
        <p:txBody>
          <a:bodyPr/>
          <a:lstStyle/>
          <a:p>
            <a:fld id="{8DCDA642-89C1-4C97-9C37-BD47C687FFE9}" type="slidenum">
              <a:rPr lang="en-US" smtClean="0"/>
              <a:pPr/>
              <a:t>23</a:t>
            </a:fld>
            <a:endParaRPr lang="en-US" dirty="0"/>
          </a:p>
        </p:txBody>
      </p:sp>
    </p:spTree>
    <p:extLst>
      <p:ext uri="{BB962C8B-B14F-4D97-AF65-F5344CB8AC3E}">
        <p14:creationId xmlns:p14="http://schemas.microsoft.com/office/powerpoint/2010/main" val="18336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A710-1CD5-7037-90A9-8A4F0BF0F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F0B2D-DF93-1012-8882-DB325601636F}"/>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C5BA85CB-17D6-311E-D95E-E83E27388D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679B38-C766-CC58-2F0C-08A335AB584D}"/>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24</a:t>
            </a:fld>
            <a:endParaRPr lang="en-US" dirty="0">
              <a:solidFill>
                <a:prstClr val="black"/>
              </a:solidFill>
              <a:latin typeface="Calibri"/>
            </a:endParaRPr>
          </a:p>
        </p:txBody>
      </p:sp>
    </p:spTree>
    <p:extLst>
      <p:ext uri="{BB962C8B-B14F-4D97-AF65-F5344CB8AC3E}">
        <p14:creationId xmlns:p14="http://schemas.microsoft.com/office/powerpoint/2010/main" val="10849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BD4D5-751C-ADCD-80BE-E6AFD5874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3FCAF-46B2-70B7-D814-64820242174F}"/>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BAA42B4B-3253-0955-7AD7-6F763C27FE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C7B8C0-ADFB-5827-B40D-8B5F8B2767AB}"/>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3</a:t>
            </a:fld>
            <a:endParaRPr lang="en-US" dirty="0">
              <a:solidFill>
                <a:prstClr val="black"/>
              </a:solidFill>
              <a:latin typeface="Calibri"/>
            </a:endParaRPr>
          </a:p>
        </p:txBody>
      </p:sp>
    </p:spTree>
    <p:extLst>
      <p:ext uri="{BB962C8B-B14F-4D97-AF65-F5344CB8AC3E}">
        <p14:creationId xmlns:p14="http://schemas.microsoft.com/office/powerpoint/2010/main" val="327486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E548E-CF8C-9432-D9CE-63326EA9B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CC100-FA95-AB8B-D68C-C6CD3D10CC78}"/>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202994D0-7D94-BC86-9F78-9BCDBD570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EE9C04-9932-E314-2266-F96AB8A12D02}"/>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4</a:t>
            </a:fld>
            <a:endParaRPr lang="en-US" dirty="0">
              <a:solidFill>
                <a:prstClr val="black"/>
              </a:solidFill>
              <a:latin typeface="Calibri"/>
            </a:endParaRPr>
          </a:p>
        </p:txBody>
      </p:sp>
    </p:spTree>
    <p:extLst>
      <p:ext uri="{BB962C8B-B14F-4D97-AF65-F5344CB8AC3E}">
        <p14:creationId xmlns:p14="http://schemas.microsoft.com/office/powerpoint/2010/main" val="199790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B0DED-0CCA-7FFA-7349-9AD4B8082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C990A-77CF-412E-531A-A9B7C01956B4}"/>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F17F87CF-44FE-2341-57A3-5E88055E8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A5118B-4679-7881-1616-BAD19B11269F}"/>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5</a:t>
            </a:fld>
            <a:endParaRPr lang="en-US" dirty="0">
              <a:solidFill>
                <a:prstClr val="black"/>
              </a:solidFill>
              <a:latin typeface="Calibri"/>
            </a:endParaRPr>
          </a:p>
        </p:txBody>
      </p:sp>
    </p:spTree>
    <p:extLst>
      <p:ext uri="{BB962C8B-B14F-4D97-AF65-F5344CB8AC3E}">
        <p14:creationId xmlns:p14="http://schemas.microsoft.com/office/powerpoint/2010/main" val="401549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61A2B-3A7A-67A4-93F0-4920B401B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B03A1-2E29-32C8-DCCF-4E68AFFFB1D3}"/>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E9FC8B64-36F5-A598-7240-EAAB59E8E5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7D5AA8-975E-B0DD-4800-E7AA68DFA86E}"/>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6</a:t>
            </a:fld>
            <a:endParaRPr lang="en-US" dirty="0">
              <a:solidFill>
                <a:prstClr val="black"/>
              </a:solidFill>
              <a:latin typeface="Calibri"/>
            </a:endParaRPr>
          </a:p>
        </p:txBody>
      </p:sp>
    </p:spTree>
    <p:extLst>
      <p:ext uri="{BB962C8B-B14F-4D97-AF65-F5344CB8AC3E}">
        <p14:creationId xmlns:p14="http://schemas.microsoft.com/office/powerpoint/2010/main" val="114031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12CCD-C897-8749-5E74-655608226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92DD3-82A1-571B-3887-9355EC73F987}"/>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85A2A436-2087-E75F-75DB-CA919EA14B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0EA3FB-922E-DFEF-C29E-8736A12FA267}"/>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7</a:t>
            </a:fld>
            <a:endParaRPr lang="en-US" dirty="0">
              <a:solidFill>
                <a:prstClr val="black"/>
              </a:solidFill>
              <a:latin typeface="Calibri"/>
            </a:endParaRPr>
          </a:p>
        </p:txBody>
      </p:sp>
    </p:spTree>
    <p:extLst>
      <p:ext uri="{BB962C8B-B14F-4D97-AF65-F5344CB8AC3E}">
        <p14:creationId xmlns:p14="http://schemas.microsoft.com/office/powerpoint/2010/main" val="146942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B5CE-A2AE-02E2-F13B-658796FCF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E4F47-10F6-7CCF-039A-36653960D11E}"/>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B621C73E-E4D9-35CF-EA28-4ACEF492C2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CFCD93-7033-3D12-1FDD-278D6B2D8E37}"/>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8</a:t>
            </a:fld>
            <a:endParaRPr lang="en-US" dirty="0">
              <a:solidFill>
                <a:prstClr val="black"/>
              </a:solidFill>
              <a:latin typeface="Calibri"/>
            </a:endParaRPr>
          </a:p>
        </p:txBody>
      </p:sp>
    </p:spTree>
    <p:extLst>
      <p:ext uri="{BB962C8B-B14F-4D97-AF65-F5344CB8AC3E}">
        <p14:creationId xmlns:p14="http://schemas.microsoft.com/office/powerpoint/2010/main" val="6057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85BAC-BB5A-21F9-9C1F-BB9538487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048DA-EC60-7E73-9122-C0E8B15DEFBA}"/>
              </a:ext>
            </a:extLst>
          </p:cNvPr>
          <p:cNvSpPr>
            <a:spLocks noGrp="1" noRot="1" noChangeAspect="1"/>
          </p:cNvSpPr>
          <p:nvPr>
            <p:ph type="sldImg"/>
          </p:nvPr>
        </p:nvSpPr>
        <p:spPr>
          <a:xfrm>
            <a:off x="3697288" y="531813"/>
            <a:ext cx="4737100" cy="2663825"/>
          </a:xfrm>
        </p:spPr>
      </p:sp>
      <p:sp>
        <p:nvSpPr>
          <p:cNvPr id="3" name="Notes Placeholder 2">
            <a:extLst>
              <a:ext uri="{FF2B5EF4-FFF2-40B4-BE49-F238E27FC236}">
                <a16:creationId xmlns:a16="http://schemas.microsoft.com/office/drawing/2014/main" id="{454D183E-0EB8-A7FD-0A35-42BBF038E4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088253-A22D-C848-13E4-644264D7F425}"/>
              </a:ext>
            </a:extLst>
          </p:cNvPr>
          <p:cNvSpPr>
            <a:spLocks noGrp="1"/>
          </p:cNvSpPr>
          <p:nvPr>
            <p:ph type="sldNum" sz="quarter" idx="5"/>
          </p:nvPr>
        </p:nvSpPr>
        <p:spPr/>
        <p:txBody>
          <a:bodyPr/>
          <a:lstStyle/>
          <a:p>
            <a:pPr defTabSz="539267">
              <a:defRPr/>
            </a:pPr>
            <a:fld id="{8DCDA642-89C1-4C97-9C37-BD47C687FFE9}" type="slidenum">
              <a:rPr lang="en-US">
                <a:solidFill>
                  <a:prstClr val="black"/>
                </a:solidFill>
                <a:latin typeface="Calibri"/>
              </a:rPr>
              <a:pPr defTabSz="539267">
                <a:defRPr/>
              </a:pPr>
              <a:t>9</a:t>
            </a:fld>
            <a:endParaRPr lang="en-US" dirty="0">
              <a:solidFill>
                <a:prstClr val="black"/>
              </a:solidFill>
              <a:latin typeface="Calibri"/>
            </a:endParaRPr>
          </a:p>
        </p:txBody>
      </p:sp>
    </p:spTree>
    <p:extLst>
      <p:ext uri="{BB962C8B-B14F-4D97-AF65-F5344CB8AC3E}">
        <p14:creationId xmlns:p14="http://schemas.microsoft.com/office/powerpoint/2010/main" val="427914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AF883EA6-83CD-4364-82EB-DDBCDD8CA0DF}"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6582993"/>
      </p:ext>
    </p:extLst>
  </p:cSld>
  <p:clrMapOvr>
    <a:masterClrMapping/>
  </p:clrMapOvr>
  <p:transition spd="slow">
    <p:comb/>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3EA6-83CD-4364-82EB-DDBCDD8CA0DF}"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320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3EA6-83CD-4364-82EB-DDBCDD8CA0DF}"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966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3EA6-83CD-4364-82EB-DDBCDD8CA0DF}"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973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3EA6-83CD-4364-82EB-DDBCDD8CA0DF}"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5404653"/>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83EA6-83CD-4364-82EB-DDBCDD8CA0DF}"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5151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83EA6-83CD-4364-82EB-DDBCDD8CA0DF}"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06901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83EA6-83CD-4364-82EB-DDBCDD8CA0DF}"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1710342"/>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883EA6-83CD-4364-82EB-DDBCDD8CA0DF}" type="slidenum">
              <a:rPr lang="en-US" smtClean="0"/>
              <a:pPr/>
              <a:t>‹#›</a:t>
            </a:fld>
            <a:endParaRPr lang="en-US" dirty="0"/>
          </a:p>
        </p:txBody>
      </p:sp>
    </p:spTree>
    <p:extLst>
      <p:ext uri="{BB962C8B-B14F-4D97-AF65-F5344CB8AC3E}">
        <p14:creationId xmlns:p14="http://schemas.microsoft.com/office/powerpoint/2010/main" val="1082278158"/>
      </p:ext>
    </p:extLst>
  </p:cSld>
  <p:clrMapOvr>
    <a:masterClrMapping/>
  </p:clrMapOvr>
  <p:transition spd="slow">
    <p:comb/>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AA11C-E019-4136-97E0-9F1D3A2417CC}" type="datetimeFigureOut">
              <a:rPr lang="en-US" smtClean="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83EA6-83CD-4364-82EB-DDBCDD8CA0DF}"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25416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75AA11C-E019-4136-97E0-9F1D3A2417CC}" type="datetimeFigureOut">
              <a:rPr lang="en-US" smtClean="0"/>
              <a:pPr/>
              <a:t>2/10/2026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AF883EA6-83CD-4364-82EB-DDBCDD8CA0DF}"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863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75AA11C-E019-4136-97E0-9F1D3A2417CC}" type="datetimeFigureOut">
              <a:rPr lang="en-US" smtClean="0"/>
              <a:pPr/>
              <a:t>2/10/2026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F883EA6-83CD-4364-82EB-DDBCDD8CA0DF}"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074645"/>
      </p:ext>
    </p:extLst>
  </p:cSld>
  <p:clrMap bg1="lt1" tx1="dk1" bg2="lt2" tx2="dk2" accent1="accent1" accent2="accent2" accent3="accent3" accent4="accent4" accent5="accent5" accent6="accent6" hlink="hlink" folHlink="folHlink"/>
  <p:sldLayoutIdLst>
    <p:sldLayoutId id="2147486943" r:id="rId1"/>
    <p:sldLayoutId id="2147486944" r:id="rId2"/>
    <p:sldLayoutId id="2147486945" r:id="rId3"/>
    <p:sldLayoutId id="2147486946" r:id="rId4"/>
    <p:sldLayoutId id="2147486947" r:id="rId5"/>
    <p:sldLayoutId id="2147486948" r:id="rId6"/>
    <p:sldLayoutId id="2147486949" r:id="rId7"/>
    <p:sldLayoutId id="2147486950" r:id="rId8"/>
    <p:sldLayoutId id="2147486951" r:id="rId9"/>
    <p:sldLayoutId id="2147486952" r:id="rId10"/>
    <p:sldLayoutId id="2147486953" r:id="rId11"/>
  </p:sldLayoutIdLst>
  <p:transition spd="slow">
    <p:comb/>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ustomXml" Target="../ink/ink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openclipart.org/detail/2781/paint-can-and-brush" TargetMode="External"/><Relationship Id="rId3" Type="http://schemas.openxmlformats.org/officeDocument/2006/relationships/image" Target="../media/image9.jpeg"/><Relationship Id="rId7" Type="http://schemas.openxmlformats.org/officeDocument/2006/relationships/image" Target="../media/image11.png"/><Relationship Id="rId12" Type="http://schemas.openxmlformats.org/officeDocument/2006/relationships/hyperlink" Target="https://www.rawpixel.com/search/baby%20asian%20craw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pngall.com/floor-cleaning-mop-png/" TargetMode="External"/><Relationship Id="rId11" Type="http://schemas.openxmlformats.org/officeDocument/2006/relationships/image" Target="../media/image13.jpeg"/><Relationship Id="rId5" Type="http://schemas.openxmlformats.org/officeDocument/2006/relationships/image" Target="../media/image10.png"/><Relationship Id="rId10" Type="http://schemas.openxmlformats.org/officeDocument/2006/relationships/hyperlink" Target="https://www.franklinmatters.org/2012_02_19_archive.html" TargetMode="External"/><Relationship Id="rId4" Type="http://schemas.openxmlformats.org/officeDocument/2006/relationships/hyperlink" Target="https://oliviart-gr.blogspot.com/2016/05/blog-post.html"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mazon.com/Valentines-Birthday-Romantic-Supplies-Decorations/dp/B0BKK5L7V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hiclipart.com/free-transparent-background-png-clipart-psvj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rgmhl@juno.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sean_Richards@ntm.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cochrane@avmi.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4.png"/><Relationship Id="rId7" Type="http://schemas.openxmlformats.org/officeDocument/2006/relationships/diagramLayout" Target="../diagrams/layout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hyperlink" Target="https://www.walmart.com/ip/3-8-Inch-Reversed-American-Flag-Patch-Decal/398216853?wmlspartner=bizratecom&amp;affcmpid=2324037638&amp;tmode=0000" TargetMode="External"/><Relationship Id="rId10" Type="http://schemas.microsoft.com/office/2007/relationships/diagramDrawing" Target="../diagrams/drawing2.xml"/><Relationship Id="rId4" Type="http://schemas.openxmlformats.org/officeDocument/2006/relationships/image" Target="../media/image25.jpeg"/><Relationship Id="rId9"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dailyeffectiveprayer.org/men-of-pray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heidearoom.net/valentines-yahtzee-ga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40">
          <a:fgClr>
            <a:srgbClr val="99CCFF"/>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6835DDE-ED56-A7A9-A410-894A58F867A1}"/>
                  </a:ext>
                </a:extLst>
              </p14:cNvPr>
              <p14:cNvContentPartPr/>
              <p14:nvPr/>
            </p14:nvContentPartPr>
            <p14:xfrm>
              <a:off x="8538295" y="5003483"/>
              <a:ext cx="217" cy="217"/>
            </p14:xfrm>
          </p:contentPart>
        </mc:Choice>
        <mc:Fallback xmlns="">
          <p:pic>
            <p:nvPicPr>
              <p:cNvPr id="4" name="Ink 3">
                <a:extLst>
                  <a:ext uri="{FF2B5EF4-FFF2-40B4-BE49-F238E27FC236}">
                    <a16:creationId xmlns:a16="http://schemas.microsoft.com/office/drawing/2014/main" id="{26835DDE-ED56-A7A9-A410-894A58F867A1}"/>
                  </a:ext>
                </a:extLst>
              </p:cNvPr>
              <p:cNvPicPr/>
              <p:nvPr/>
            </p:nvPicPr>
            <p:blipFill>
              <a:blip r:embed="rId4"/>
              <a:stretch>
                <a:fillRect/>
              </a:stretch>
            </p:blipFill>
            <p:spPr>
              <a:xfrm>
                <a:off x="8532870" y="4998058"/>
                <a:ext cx="10850" cy="108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DC36C0F-0B30-73DD-8BD8-AE190627169C}"/>
                  </a:ext>
                </a:extLst>
              </p14:cNvPr>
              <p14:cNvContentPartPr/>
              <p14:nvPr/>
            </p14:nvContentPartPr>
            <p14:xfrm>
              <a:off x="6561742" y="3739601"/>
              <a:ext cx="217" cy="217"/>
            </p14:xfrm>
          </p:contentPart>
        </mc:Choice>
        <mc:Fallback xmlns="">
          <p:pic>
            <p:nvPicPr>
              <p:cNvPr id="5" name="Ink 4">
                <a:extLst>
                  <a:ext uri="{FF2B5EF4-FFF2-40B4-BE49-F238E27FC236}">
                    <a16:creationId xmlns:a16="http://schemas.microsoft.com/office/drawing/2014/main" id="{ADC36C0F-0B30-73DD-8BD8-AE190627169C}"/>
                  </a:ext>
                </a:extLst>
              </p:cNvPr>
              <p:cNvPicPr/>
              <p:nvPr/>
            </p:nvPicPr>
            <p:blipFill>
              <a:blip r:embed="rId4"/>
              <a:stretch>
                <a:fillRect/>
              </a:stretch>
            </p:blipFill>
            <p:spPr>
              <a:xfrm>
                <a:off x="6556317" y="3734176"/>
                <a:ext cx="10850" cy="10850"/>
              </a:xfrm>
              <a:prstGeom prst="rect">
                <a:avLst/>
              </a:prstGeom>
            </p:spPr>
          </p:pic>
        </mc:Fallback>
      </mc:AlternateContent>
      <p:pic>
        <p:nvPicPr>
          <p:cNvPr id="6" name="Picture 2" descr="Diagram&#10;&#10;Description automatically generated">
            <a:extLst>
              <a:ext uri="{FF2B5EF4-FFF2-40B4-BE49-F238E27FC236}">
                <a16:creationId xmlns:a16="http://schemas.microsoft.com/office/drawing/2014/main" id="{A902A5EA-B1B5-2380-07AA-B24115D0A1B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 b="14223"/>
          <a:stretch/>
        </p:blipFill>
        <p:spPr bwMode="auto">
          <a:xfrm>
            <a:off x="1600200" y="838200"/>
            <a:ext cx="2782362" cy="182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52D113F-D5BA-0F2E-2973-17EC259C84E7}"/>
              </a:ext>
            </a:extLst>
          </p:cNvPr>
          <p:cNvSpPr txBox="1"/>
          <p:nvPr/>
        </p:nvSpPr>
        <p:spPr>
          <a:xfrm>
            <a:off x="3160352" y="2819400"/>
            <a:ext cx="5871295" cy="2077492"/>
          </a:xfrm>
          <a:prstGeom prst="rect">
            <a:avLst/>
          </a:prstGeom>
          <a:noFill/>
        </p:spPr>
        <p:txBody>
          <a:bodyPr wrap="square" rtlCol="0">
            <a:spAutoFit/>
          </a:bodyPr>
          <a:lstStyle/>
          <a:p>
            <a:pPr algn="ctr" defTabSz="450851">
              <a:spcAft>
                <a:spcPts val="553"/>
              </a:spcAft>
            </a:pPr>
            <a:r>
              <a:rPr lang="en-US" sz="4400" b="1" kern="1200" dirty="0">
                <a:solidFill>
                  <a:schemeClr val="tx2">
                    <a:lumMod val="50000"/>
                    <a:lumOff val="50000"/>
                  </a:schemeClr>
                </a:solidFill>
                <a:latin typeface="Bodoni MT Black" panose="02070A03080606020203" pitchFamily="18" charset="0"/>
                <a:ea typeface="+mn-ea"/>
                <a:cs typeface="+mn-cs"/>
              </a:rPr>
              <a:t>EVENTS AND </a:t>
            </a:r>
            <a:r>
              <a:rPr lang="en-US" sz="4400" kern="1200" dirty="0">
                <a:solidFill>
                  <a:schemeClr val="tx2">
                    <a:lumMod val="50000"/>
                    <a:lumOff val="50000"/>
                  </a:schemeClr>
                </a:solidFill>
                <a:latin typeface="Bodoni MT Black" panose="02070A03080606020203" pitchFamily="18" charset="0"/>
                <a:ea typeface="+mn-ea"/>
                <a:cs typeface="+mn-cs"/>
              </a:rPr>
              <a:t>ANNOUNCEMENTS</a:t>
            </a:r>
          </a:p>
          <a:p>
            <a:pPr>
              <a:spcAft>
                <a:spcPts val="600"/>
              </a:spcAft>
            </a:pPr>
            <a:endParaRPr lang="en-US" sz="3600" dirty="0"/>
          </a:p>
        </p:txBody>
      </p:sp>
    </p:spTree>
    <p:extLst>
      <p:ext uri="{BB962C8B-B14F-4D97-AF65-F5344CB8AC3E}">
        <p14:creationId xmlns:p14="http://schemas.microsoft.com/office/powerpoint/2010/main" val="2184005037"/>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rgbClr val="99CCFF"/>
          </a:fgClr>
          <a:bgClr>
            <a:schemeClr val="bg1"/>
          </a:bgClr>
        </a:pattFill>
        <a:effectLst/>
      </p:bgPr>
    </p:bg>
    <p:spTree>
      <p:nvGrpSpPr>
        <p:cNvPr id="1" name="">
          <a:extLst>
            <a:ext uri="{FF2B5EF4-FFF2-40B4-BE49-F238E27FC236}">
              <a16:creationId xmlns:a16="http://schemas.microsoft.com/office/drawing/2014/main" id="{B7123B63-0C6F-880F-BE9B-DB21F4ECAC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8CD64A-A534-CA93-72AA-54DA4EAA599B}"/>
              </a:ext>
            </a:extLst>
          </p:cNvPr>
          <p:cNvSpPr txBox="1"/>
          <p:nvPr/>
        </p:nvSpPr>
        <p:spPr>
          <a:xfrm>
            <a:off x="2667000" y="533400"/>
            <a:ext cx="6553200" cy="832509"/>
          </a:xfrm>
          <a:prstGeom prst="rect">
            <a:avLst/>
          </a:prstGeom>
        </p:spPr>
        <p:txBody>
          <a:bodyPr vert="horz" lIns="91440" tIns="45720" rIns="91440" bIns="45720" rtlCol="0" anchor="t">
            <a:noAutofit/>
          </a:bodyPr>
          <a:lstStyle/>
          <a:p>
            <a:pPr algn="ctr" defTabSz="914400">
              <a:lnSpc>
                <a:spcPct val="99000"/>
              </a:lnSpc>
              <a:spcBef>
                <a:spcPct val="0"/>
              </a:spcBef>
              <a:spcAft>
                <a:spcPts val="600"/>
              </a:spcAft>
            </a:pPr>
            <a:r>
              <a:rPr lang="en-US" sz="3600" dirty="0">
                <a:solidFill>
                  <a:schemeClr val="accent2">
                    <a:lumMod val="75000"/>
                  </a:schemeClr>
                </a:solidFill>
                <a:latin typeface="Bodoni MT Black" panose="02070A03080606020203" pitchFamily="18" charset="0"/>
                <a:ea typeface="+mj-ea"/>
                <a:cs typeface="+mj-cs"/>
              </a:rPr>
              <a:t>Meal Train Ministry</a:t>
            </a:r>
          </a:p>
          <a:p>
            <a:pPr algn="ctr" defTabSz="914400">
              <a:lnSpc>
                <a:spcPct val="99000"/>
              </a:lnSpc>
              <a:spcBef>
                <a:spcPct val="0"/>
              </a:spcBef>
              <a:spcAft>
                <a:spcPts val="600"/>
              </a:spcAft>
            </a:pPr>
            <a:r>
              <a:rPr lang="en-US" sz="3600" dirty="0">
                <a:solidFill>
                  <a:schemeClr val="accent2">
                    <a:lumMod val="75000"/>
                  </a:schemeClr>
                </a:solidFill>
                <a:latin typeface="Bodoni MT Black" panose="02070A03080606020203" pitchFamily="18" charset="0"/>
                <a:ea typeface="+mj-ea"/>
                <a:cs typeface="+mj-cs"/>
              </a:rPr>
              <a:t>Something anyone can do</a:t>
            </a: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r>
              <a:rPr lang="en-US" sz="3600" dirty="0">
                <a:solidFill>
                  <a:schemeClr val="accent1">
                    <a:lumMod val="75000"/>
                  </a:schemeClr>
                </a:solidFill>
                <a:latin typeface="Bodoni MT Black" panose="02070A03080606020203" pitchFamily="18" charset="0"/>
                <a:ea typeface="+mj-ea"/>
                <a:cs typeface="+mj-cs"/>
              </a:rPr>
              <a:t> </a:t>
            </a:r>
          </a:p>
        </p:txBody>
      </p:sp>
      <p:sp>
        <p:nvSpPr>
          <p:cNvPr id="8" name="TextBox 7">
            <a:extLst>
              <a:ext uri="{FF2B5EF4-FFF2-40B4-BE49-F238E27FC236}">
                <a16:creationId xmlns:a16="http://schemas.microsoft.com/office/drawing/2014/main" id="{128200E7-7C51-CBE5-4A05-6F45F1EC6099}"/>
              </a:ext>
            </a:extLst>
          </p:cNvPr>
          <p:cNvSpPr txBox="1"/>
          <p:nvPr/>
        </p:nvSpPr>
        <p:spPr>
          <a:xfrm>
            <a:off x="1066800" y="1981200"/>
            <a:ext cx="10058400" cy="4139595"/>
          </a:xfrm>
          <a:prstGeom prst="rect">
            <a:avLst/>
          </a:prstGeom>
          <a:noFill/>
        </p:spPr>
        <p:txBody>
          <a:bodyPr wrap="square" rtlCol="0">
            <a:spAutoFit/>
          </a:bodyPr>
          <a:lstStyle/>
          <a:p>
            <a:r>
              <a:rPr lang="en-US" sz="1600" dirty="0">
                <a:latin typeface="Amasis MT Pro Black" panose="02040A04050005020304" pitchFamily="18" charset="0"/>
              </a:rPr>
              <a:t>The Meal Train Ministry, headed up by Bekah Hogan, schedules meal deliveries to the ill, grieving, injured or overwhelmed and provides a reprieve from having to worry about the grocery store, restaurant or cooking during difficult times.  Families know when and what is being delivered.  Just sign up, take the meal to our beloved brothers on the day and time that you signed up for.</a:t>
            </a:r>
          </a:p>
          <a:p>
            <a:r>
              <a:rPr lang="en-US" sz="1600" dirty="0">
                <a:latin typeface="Amasis MT Pro Black" panose="02040A04050005020304" pitchFamily="18" charset="0"/>
              </a:rPr>
              <a:t>This ministry needs commitment by enough people so those involved are not overwhelmed to provide so many meals.  And the more people involved, the more people will be blessed.</a:t>
            </a:r>
          </a:p>
          <a:p>
            <a:endParaRPr lang="en-US" dirty="0">
              <a:latin typeface="Amasis MT Pro Black" panose="02040A04050005020304" pitchFamily="18" charset="0"/>
            </a:endParaRPr>
          </a:p>
          <a:p>
            <a:r>
              <a:rPr lang="en-US" sz="2000" u="sng" dirty="0">
                <a:latin typeface="Amasis MT Pro Black" panose="02040A04050005020304" pitchFamily="18" charset="0"/>
              </a:rPr>
              <a:t>PLEASE CONSIDER JOINING THIS MINISTRY</a:t>
            </a:r>
            <a:r>
              <a:rPr lang="en-US" dirty="0">
                <a:latin typeface="Amasis MT Pro Black" panose="02040A04050005020304" pitchFamily="18" charset="0"/>
              </a:rPr>
              <a:t>.  </a:t>
            </a:r>
            <a:r>
              <a:rPr lang="en-US" sz="1600" dirty="0">
                <a:latin typeface="Amasis MT Pro Black" panose="02040A04050005020304" pitchFamily="18" charset="0"/>
              </a:rPr>
              <a:t>Contact via Facebook at BekahBrandonHogan or call her at 972-365-3290 with questions or to sign up.</a:t>
            </a:r>
          </a:p>
          <a:p>
            <a:endParaRPr lang="en-US" sz="2000" dirty="0">
              <a:latin typeface="Amasis MT Pro Black" panose="02040A04050005020304" pitchFamily="18" charset="0"/>
            </a:endParaRPr>
          </a:p>
          <a:p>
            <a:pPr marL="0" marR="0" indent="0" algn="ctr">
              <a:buNone/>
            </a:pPr>
            <a:r>
              <a:rPr lang="en-US" sz="4000" b="1" kern="1400" dirty="0">
                <a:ln>
                  <a:noFill/>
                </a:ln>
                <a:solidFill>
                  <a:schemeClr val="accent2">
                    <a:lumMod val="75000"/>
                  </a:schemeClr>
                </a:solidFill>
                <a:effectLst/>
                <a:latin typeface="Trade Gothic Next Heavy" panose="020B0903040303020004" pitchFamily="34" charset="0"/>
              </a:rPr>
              <a:t>We need you!</a:t>
            </a:r>
            <a:endParaRPr lang="en-US" sz="4000" kern="1400" dirty="0">
              <a:ln>
                <a:noFill/>
              </a:ln>
              <a:solidFill>
                <a:schemeClr val="accent2">
                  <a:lumMod val="75000"/>
                </a:schemeClr>
              </a:solidFill>
              <a:effectLst/>
              <a:latin typeface="Trade Gothic Next Heavy" panose="020B0903040303020004" pitchFamily="34" charset="0"/>
            </a:endParaRPr>
          </a:p>
          <a:p>
            <a:pPr marL="0" marR="0" indent="0" algn="l">
              <a:buNone/>
            </a:pPr>
            <a:r>
              <a:rPr lang="en-US" sz="1100" kern="1400" dirty="0">
                <a:ln>
                  <a:noFill/>
                </a:ln>
                <a:solidFill>
                  <a:srgbClr val="000000"/>
                </a:solidFill>
                <a:effectLst/>
                <a:latin typeface="Times New Roman" panose="02020603050405020304" pitchFamily="18" charset="0"/>
              </a:rPr>
              <a:t> </a:t>
            </a:r>
          </a:p>
          <a:p>
            <a:endParaRPr lang="en-US" dirty="0"/>
          </a:p>
        </p:txBody>
      </p:sp>
    </p:spTree>
    <p:extLst>
      <p:ext uri="{BB962C8B-B14F-4D97-AF65-F5344CB8AC3E}">
        <p14:creationId xmlns:p14="http://schemas.microsoft.com/office/powerpoint/2010/main" val="3880192228"/>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3CD3537B-35C1-5A05-DD26-0A90F9C0E1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D673D4-9E4C-400B-273B-FDF6471149F8}"/>
              </a:ext>
            </a:extLst>
          </p:cNvPr>
          <p:cNvSpPr txBox="1"/>
          <p:nvPr/>
        </p:nvSpPr>
        <p:spPr>
          <a:xfrm>
            <a:off x="125997" y="610189"/>
            <a:ext cx="11770502"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3">
                    <a:lumMod val="25000"/>
                  </a:schemeClr>
                </a:solidFill>
                <a:effectLst/>
                <a:uLnTx/>
                <a:uFillTx/>
                <a:latin typeface="Bodoni MT Black" panose="02070A03080606020203" pitchFamily="18" charset="0"/>
                <a:ea typeface="+mn-ea"/>
                <a:cs typeface="+mn-cs"/>
              </a:rPr>
              <a:t>Hire a Youth!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Bodoni MT Black" panose="02070A03080606020203" pitchFamily="18" charset="0"/>
                <a:ea typeface="+mn-ea"/>
                <a:cs typeface="+mn-cs"/>
              </a:rPr>
              <a:t>Youth Group Year-round Fundraiser  </a:t>
            </a:r>
          </a:p>
          <a:p>
            <a:pPr algn="ctr"/>
            <a:endParaRPr lang="en-US" sz="2400" dirty="0">
              <a:solidFill>
                <a:schemeClr val="bg1"/>
              </a:solidFill>
              <a:latin typeface="Bodoni MT Black" panose="02070A03080606020203" pitchFamily="18" charset="0"/>
            </a:endParaRPr>
          </a:p>
        </p:txBody>
      </p:sp>
      <p:sp>
        <p:nvSpPr>
          <p:cNvPr id="6" name="TextBox 5">
            <a:extLst>
              <a:ext uri="{FF2B5EF4-FFF2-40B4-BE49-F238E27FC236}">
                <a16:creationId xmlns:a16="http://schemas.microsoft.com/office/drawing/2014/main" id="{0F9EAC19-03A2-7B91-BF26-824364F9B735}"/>
              </a:ext>
            </a:extLst>
          </p:cNvPr>
          <p:cNvSpPr txBox="1"/>
          <p:nvPr/>
        </p:nvSpPr>
        <p:spPr>
          <a:xfrm>
            <a:off x="2135529" y="2179849"/>
            <a:ext cx="7751438" cy="3570208"/>
          </a:xfrm>
          <a:prstGeom prst="rect">
            <a:avLst/>
          </a:prstGeom>
          <a:noFill/>
        </p:spPr>
        <p:txBody>
          <a:bodyPr wrap="square" rtlCol="0">
            <a:spAutoFit/>
          </a:bodyPr>
          <a:lstStyle/>
          <a:p>
            <a:endParaRPr lang="en-US" sz="1600" dirty="0">
              <a:latin typeface="Book Antiqua" panose="02040602050305030304" pitchFamily="18" charset="0"/>
            </a:endParaRPr>
          </a:p>
          <a:p>
            <a:endParaRPr lang="en-US" sz="1600" dirty="0">
              <a:latin typeface="Book Antiqua" panose="02040602050305030304" pitchFamily="18" charset="0"/>
            </a:endParaRPr>
          </a:p>
          <a:p>
            <a:endParaRPr lang="en-US" sz="1600" dirty="0">
              <a:latin typeface="Book Antiqua" panose="02040602050305030304" pitchFamily="18" charset="0"/>
            </a:endParaRPr>
          </a:p>
          <a:p>
            <a:pPr algn="ctr"/>
            <a:r>
              <a:rPr lang="en-US" sz="2000" b="1" dirty="0">
                <a:solidFill>
                  <a:schemeClr val="accent3">
                    <a:lumMod val="25000"/>
                  </a:schemeClr>
                </a:solidFill>
                <a:latin typeface="Book Antiqua" panose="02040602050305030304" pitchFamily="18" charset="0"/>
              </a:rPr>
              <a:t>You name it.  There is a good chance one of the youth can do it.</a:t>
            </a:r>
          </a:p>
          <a:p>
            <a:pPr algn="ctr"/>
            <a:endParaRPr lang="en-US" sz="2000" b="1" dirty="0">
              <a:solidFill>
                <a:schemeClr val="accent3">
                  <a:lumMod val="25000"/>
                </a:schemeClr>
              </a:solidFill>
              <a:latin typeface="Book Antiqua" panose="02040602050305030304" pitchFamily="18" charset="0"/>
            </a:endParaRPr>
          </a:p>
          <a:p>
            <a:pPr algn="ctr"/>
            <a:r>
              <a:rPr lang="en-US" sz="2000" b="1" dirty="0">
                <a:solidFill>
                  <a:schemeClr val="accent3">
                    <a:lumMod val="25000"/>
                  </a:schemeClr>
                </a:solidFill>
                <a:latin typeface="Book Antiqua" panose="02040602050305030304" pitchFamily="18" charset="0"/>
              </a:rPr>
              <a:t>All donations go into the church youth account for that youth.</a:t>
            </a:r>
          </a:p>
          <a:p>
            <a:pPr algn="ctr"/>
            <a:endParaRPr lang="en-US" sz="2000" b="1" dirty="0">
              <a:solidFill>
                <a:schemeClr val="accent3">
                  <a:lumMod val="25000"/>
                </a:schemeClr>
              </a:solidFill>
              <a:latin typeface="Book Antiqua" panose="02040602050305030304" pitchFamily="18" charset="0"/>
            </a:endParaRPr>
          </a:p>
          <a:p>
            <a:pPr algn="ctr"/>
            <a:r>
              <a:rPr lang="en-US" sz="2000" b="1" dirty="0">
                <a:solidFill>
                  <a:schemeClr val="accent3">
                    <a:lumMod val="25000"/>
                  </a:schemeClr>
                </a:solidFill>
                <a:latin typeface="Book Antiqua" panose="02040602050305030304" pitchFamily="18" charset="0"/>
              </a:rPr>
              <a:t>Contact Chris Eller, Youth and Families Director, to hire a youth</a:t>
            </a:r>
            <a:r>
              <a:rPr lang="en-US" sz="1600" b="1" dirty="0">
                <a:solidFill>
                  <a:schemeClr val="accent3">
                    <a:lumMod val="25000"/>
                  </a:schemeClr>
                </a:solidFill>
                <a:latin typeface="Book Antiqua" panose="02040602050305030304" pitchFamily="18" charset="0"/>
              </a:rPr>
              <a:t>.</a:t>
            </a:r>
          </a:p>
          <a:p>
            <a:pPr algn="ctr"/>
            <a:endParaRPr lang="en-US" sz="1600" b="1" dirty="0">
              <a:solidFill>
                <a:schemeClr val="accent3">
                  <a:lumMod val="25000"/>
                </a:schemeClr>
              </a:solidFill>
              <a:latin typeface="Book Antiqua" panose="02040602050305030304" pitchFamily="18" charset="0"/>
            </a:endParaRPr>
          </a:p>
          <a:p>
            <a:endParaRPr lang="en-US" sz="1600" b="1" dirty="0">
              <a:solidFill>
                <a:schemeClr val="accent3">
                  <a:lumMod val="25000"/>
                </a:schemeClr>
              </a:solidFill>
              <a:latin typeface="Book Antiqua" panose="02040602050305030304" pitchFamily="18" charset="0"/>
            </a:endParaRPr>
          </a:p>
          <a:p>
            <a:pPr algn="ctr"/>
            <a:r>
              <a:rPr lang="en-US" sz="2800" b="1" dirty="0">
                <a:solidFill>
                  <a:schemeClr val="accent3">
                    <a:lumMod val="25000"/>
                  </a:schemeClr>
                </a:solidFill>
                <a:latin typeface="Book Antiqua" panose="02040602050305030304" pitchFamily="18" charset="0"/>
              </a:rPr>
              <a:t>Chris Eller   817-880-5980</a:t>
            </a:r>
          </a:p>
          <a:p>
            <a:endParaRPr lang="en-US" dirty="0"/>
          </a:p>
        </p:txBody>
      </p:sp>
      <p:pic>
        <p:nvPicPr>
          <p:cNvPr id="10" name="Picture 9" descr="A dog in a metal bucket">
            <a:extLst>
              <a:ext uri="{FF2B5EF4-FFF2-40B4-BE49-F238E27FC236}">
                <a16:creationId xmlns:a16="http://schemas.microsoft.com/office/drawing/2014/main" id="{C45FC6C1-78B6-856A-8034-46AC571F9D0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81653" y="4076700"/>
            <a:ext cx="1122680" cy="1143000"/>
          </a:xfrm>
          <a:prstGeom prst="rect">
            <a:avLst/>
          </a:prstGeom>
        </p:spPr>
      </p:pic>
      <p:pic>
        <p:nvPicPr>
          <p:cNvPr id="7" name="Picture 6" descr="A mop with a handle&#10;&#10;Description automatically generated">
            <a:extLst>
              <a:ext uri="{FF2B5EF4-FFF2-40B4-BE49-F238E27FC236}">
                <a16:creationId xmlns:a16="http://schemas.microsoft.com/office/drawing/2014/main" id="{E93C4F24-AA25-CF95-4BED-B21DA612B88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12554" y="767255"/>
            <a:ext cx="838200" cy="838200"/>
          </a:xfrm>
          <a:prstGeom prst="rect">
            <a:avLst/>
          </a:prstGeom>
        </p:spPr>
      </p:pic>
      <p:pic>
        <p:nvPicPr>
          <p:cNvPr id="9" name="Picture 8" descr="A paint can with a brush&#10;&#10;Description automatically generated">
            <a:extLst>
              <a:ext uri="{FF2B5EF4-FFF2-40B4-BE49-F238E27FC236}">
                <a16:creationId xmlns:a16="http://schemas.microsoft.com/office/drawing/2014/main" id="{17202AB8-7FEF-E84C-7B1A-C14BDD3C52A8}"/>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77311" y="2538905"/>
            <a:ext cx="908685" cy="1143000"/>
          </a:xfrm>
          <a:prstGeom prst="rect">
            <a:avLst/>
          </a:prstGeom>
        </p:spPr>
      </p:pic>
      <p:pic>
        <p:nvPicPr>
          <p:cNvPr id="20" name="Picture 19" descr="A red lawnmower with a bag on the grass&#10;&#10;Description automatically generated">
            <a:extLst>
              <a:ext uri="{FF2B5EF4-FFF2-40B4-BE49-F238E27FC236}">
                <a16:creationId xmlns:a16="http://schemas.microsoft.com/office/drawing/2014/main" id="{A801BABB-429B-A6B0-42F1-68F907CEB02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885038" y="3810000"/>
            <a:ext cx="1015285" cy="838200"/>
          </a:xfrm>
          <a:prstGeom prst="rect">
            <a:avLst/>
          </a:prstGeom>
        </p:spPr>
      </p:pic>
      <p:pic>
        <p:nvPicPr>
          <p:cNvPr id="16" name="Picture 15" descr="A baby in a white outfit&#10;&#10;Description automatically generated">
            <a:extLst>
              <a:ext uri="{FF2B5EF4-FFF2-40B4-BE49-F238E27FC236}">
                <a16:creationId xmlns:a16="http://schemas.microsoft.com/office/drawing/2014/main" id="{DE9C3096-4A5C-6BE7-4F96-B8F392CF04B7}"/>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145929" y="1325994"/>
            <a:ext cx="735330" cy="1201520"/>
          </a:xfrm>
          <a:prstGeom prst="rect">
            <a:avLst/>
          </a:prstGeom>
        </p:spPr>
      </p:pic>
    </p:spTree>
    <p:extLst>
      <p:ext uri="{BB962C8B-B14F-4D97-AF65-F5344CB8AC3E}">
        <p14:creationId xmlns:p14="http://schemas.microsoft.com/office/powerpoint/2010/main" val="3150860625"/>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0B29D7-2320-45C7-8DFD-5C3E70D07DAC}"/>
              </a:ext>
            </a:extLst>
          </p:cNvPr>
          <p:cNvSpPr>
            <a:spLocks noGrp="1"/>
          </p:cNvSpPr>
          <p:nvPr>
            <p:ph idx="1"/>
          </p:nvPr>
        </p:nvSpPr>
        <p:spPr>
          <a:xfrm>
            <a:off x="1225530" y="2137486"/>
            <a:ext cx="9143999" cy="3829050"/>
          </a:xfrm>
        </p:spPr>
        <p:txBody>
          <a:bodyPr anchor="t">
            <a:noAutofit/>
          </a:bodyPr>
          <a:lstStyle/>
          <a:p>
            <a:pPr marL="0" indent="0">
              <a:lnSpc>
                <a:spcPct val="150000"/>
              </a:lnSpc>
              <a:spcBef>
                <a:spcPts val="0"/>
              </a:spcBef>
              <a:buNone/>
            </a:pPr>
            <a:r>
              <a:rPr lang="en-US" sz="2400" b="1" spc="150" dirty="0">
                <a:ln>
                  <a:solidFill>
                    <a:srgbClr val="002060"/>
                  </a:solidFill>
                </a:ln>
                <a:solidFill>
                  <a:srgbClr val="FF0000"/>
                </a:solidFill>
                <a:latin typeface="Bookman Old Style" panose="02050604050505020204" pitchFamily="18" charset="0"/>
                <a:ea typeface="+mj-ea"/>
                <a:cs typeface="+mj-cs"/>
              </a:rPr>
              <a:t>Three ways to give:</a:t>
            </a:r>
          </a:p>
          <a:p>
            <a:pPr marL="914400" lvl="1" indent="-457200">
              <a:lnSpc>
                <a:spcPct val="150000"/>
              </a:lnSpc>
              <a:spcBef>
                <a:spcPts val="0"/>
              </a:spcBef>
              <a:spcAft>
                <a:spcPts val="0"/>
              </a:spcAft>
              <a:buAutoNum type="arabicParenR"/>
            </a:pPr>
            <a:r>
              <a:rPr lang="en-US" spc="150" dirty="0">
                <a:ln>
                  <a:solidFill>
                    <a:srgbClr val="002060"/>
                  </a:solidFill>
                </a:ln>
                <a:solidFill>
                  <a:schemeClr val="accent3">
                    <a:lumMod val="25000"/>
                  </a:schemeClr>
                </a:solidFill>
                <a:latin typeface="Bookman Old Style" panose="02050604050505020204" pitchFamily="18" charset="0"/>
                <a:ea typeface="+mj-ea"/>
                <a:cs typeface="+mj-cs"/>
              </a:rPr>
              <a:t>Online at prairievalleybaptist.org </a:t>
            </a:r>
            <a:br>
              <a:rPr lang="en-US" spc="150" dirty="0">
                <a:ln>
                  <a:solidFill>
                    <a:srgbClr val="002060"/>
                  </a:solidFill>
                </a:ln>
                <a:solidFill>
                  <a:schemeClr val="accent3">
                    <a:lumMod val="25000"/>
                  </a:schemeClr>
                </a:solidFill>
                <a:latin typeface="Bookman Old Style" panose="02050604050505020204" pitchFamily="18" charset="0"/>
                <a:ea typeface="+mj-ea"/>
                <a:cs typeface="+mj-cs"/>
              </a:rPr>
            </a:br>
            <a:r>
              <a:rPr lang="en-US" spc="150" dirty="0">
                <a:ln>
                  <a:solidFill>
                    <a:srgbClr val="002060"/>
                  </a:solidFill>
                </a:ln>
                <a:solidFill>
                  <a:schemeClr val="accent3">
                    <a:lumMod val="25000"/>
                  </a:schemeClr>
                </a:solidFill>
                <a:latin typeface="Bookman Old Style" panose="02050604050505020204" pitchFamily="18" charset="0"/>
                <a:ea typeface="+mj-ea"/>
                <a:cs typeface="+mj-cs"/>
              </a:rPr>
              <a:t>     Online Giving tab (top right)</a:t>
            </a:r>
          </a:p>
          <a:p>
            <a:pPr marL="914400" lvl="1" indent="-457200">
              <a:lnSpc>
                <a:spcPct val="150000"/>
              </a:lnSpc>
              <a:spcBef>
                <a:spcPts val="0"/>
              </a:spcBef>
              <a:buAutoNum type="arabicParenR"/>
            </a:pPr>
            <a:r>
              <a:rPr lang="en-US" spc="150" dirty="0">
                <a:ln>
                  <a:solidFill>
                    <a:srgbClr val="002060"/>
                  </a:solidFill>
                </a:ln>
                <a:solidFill>
                  <a:schemeClr val="accent3">
                    <a:lumMod val="25000"/>
                  </a:schemeClr>
                </a:solidFill>
                <a:latin typeface="Bookman Old Style" panose="02050604050505020204" pitchFamily="18" charset="0"/>
                <a:ea typeface="+mj-ea"/>
                <a:cs typeface="+mj-cs"/>
              </a:rPr>
              <a:t>Donation box in foyer.</a:t>
            </a:r>
          </a:p>
          <a:p>
            <a:pPr marL="914400" lvl="1" indent="-457200">
              <a:lnSpc>
                <a:spcPct val="150000"/>
              </a:lnSpc>
              <a:spcBef>
                <a:spcPts val="0"/>
              </a:spcBef>
              <a:buAutoNum type="arabicParenR"/>
            </a:pPr>
            <a:r>
              <a:rPr lang="en-US" spc="150" dirty="0">
                <a:ln>
                  <a:solidFill>
                    <a:srgbClr val="002060"/>
                  </a:solidFill>
                </a:ln>
                <a:solidFill>
                  <a:schemeClr val="accent3">
                    <a:lumMod val="25000"/>
                  </a:schemeClr>
                </a:solidFill>
                <a:latin typeface="Bookman Old Style" panose="02050604050505020204" pitchFamily="18" charset="0"/>
                <a:ea typeface="+mj-ea"/>
                <a:cs typeface="+mj-cs"/>
              </a:rPr>
              <a:t>By mail – PVBC, 741 HCR 2101, Whitney, TX 76692</a:t>
            </a:r>
          </a:p>
        </p:txBody>
      </p:sp>
      <p:sp>
        <p:nvSpPr>
          <p:cNvPr id="4" name="Title 5">
            <a:extLst>
              <a:ext uri="{FF2B5EF4-FFF2-40B4-BE49-F238E27FC236}">
                <a16:creationId xmlns:a16="http://schemas.microsoft.com/office/drawing/2014/main" id="{9EF0C7F9-8632-7B38-B7CF-EAA0E3EB77B7}"/>
              </a:ext>
            </a:extLst>
          </p:cNvPr>
          <p:cNvSpPr txBox="1">
            <a:spLocks/>
          </p:cNvSpPr>
          <p:nvPr/>
        </p:nvSpPr>
        <p:spPr>
          <a:xfrm>
            <a:off x="990600" y="105654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dirty="0"/>
              <a:t> </a:t>
            </a:r>
          </a:p>
        </p:txBody>
      </p:sp>
      <p:sp>
        <p:nvSpPr>
          <p:cNvPr id="8" name="TextBox 7">
            <a:extLst>
              <a:ext uri="{FF2B5EF4-FFF2-40B4-BE49-F238E27FC236}">
                <a16:creationId xmlns:a16="http://schemas.microsoft.com/office/drawing/2014/main" id="{15470019-A804-144F-2C56-CAFEB13E09EF}"/>
              </a:ext>
            </a:extLst>
          </p:cNvPr>
          <p:cNvSpPr txBox="1"/>
          <p:nvPr/>
        </p:nvSpPr>
        <p:spPr>
          <a:xfrm>
            <a:off x="2514600" y="907060"/>
            <a:ext cx="6705600" cy="707886"/>
          </a:xfrm>
          <a:prstGeom prst="rect">
            <a:avLst/>
          </a:prstGeom>
          <a:noFill/>
        </p:spPr>
        <p:txBody>
          <a:bodyPr wrap="square" rtlCol="0">
            <a:spAutoFit/>
          </a:bodyPr>
          <a:lstStyle/>
          <a:p>
            <a:r>
              <a:rPr lang="en-US" sz="4000" dirty="0">
                <a:solidFill>
                  <a:schemeClr val="accent3">
                    <a:lumMod val="25000"/>
                  </a:schemeClr>
                </a:solidFill>
                <a:latin typeface="Amasis MT Pro Medium" panose="02040604050005020304" pitchFamily="18" charset="0"/>
              </a:rPr>
              <a:t>Church Tithes and Offerings</a:t>
            </a:r>
          </a:p>
        </p:txBody>
      </p:sp>
    </p:spTree>
    <p:extLst>
      <p:ext uri="{BB962C8B-B14F-4D97-AF65-F5344CB8AC3E}">
        <p14:creationId xmlns:p14="http://schemas.microsoft.com/office/powerpoint/2010/main" val="2160248284"/>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B5AA08DC-A2A4-D72B-15EE-87705FC5B7B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63B65F-5AC2-71E0-ACA9-EE1203634E5A}"/>
              </a:ext>
            </a:extLst>
          </p:cNvPr>
          <p:cNvSpPr txBox="1"/>
          <p:nvPr/>
        </p:nvSpPr>
        <p:spPr>
          <a:xfrm>
            <a:off x="7162800" y="982133"/>
            <a:ext cx="4147403" cy="1303867"/>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4100" b="1" spc="-50" dirty="0">
                <a:ln w="3175" cmpd="sng">
                  <a:noFill/>
                </a:ln>
                <a:solidFill>
                  <a:schemeClr val="accent3">
                    <a:lumMod val="25000"/>
                  </a:schemeClr>
                </a:solidFill>
                <a:latin typeface="+mj-lt"/>
                <a:ea typeface="+mj-ea"/>
                <a:cs typeface="+mj-cs"/>
              </a:rPr>
              <a:t>Febr</a:t>
            </a:r>
            <a:r>
              <a:rPr kumimoji="0" lang="en-US" sz="4100" b="1" i="0" u="none" strike="noStrike" spc="-50" normalizeH="0" baseline="0" noProof="0" dirty="0" err="1">
                <a:ln w="3175" cmpd="sng">
                  <a:noFill/>
                </a:ln>
                <a:solidFill>
                  <a:schemeClr val="accent3">
                    <a:lumMod val="25000"/>
                  </a:schemeClr>
                </a:solidFill>
                <a:uLnTx/>
                <a:uFillTx/>
                <a:latin typeface="+mj-lt"/>
                <a:ea typeface="+mj-ea"/>
                <a:cs typeface="+mj-cs"/>
              </a:rPr>
              <a:t>uary</a:t>
            </a:r>
            <a:r>
              <a:rPr kumimoji="0" lang="en-US" sz="4100" b="1" i="0" u="none" strike="noStrike" spc="-50" normalizeH="0" baseline="0" noProof="0" dirty="0">
                <a:ln w="3175" cmpd="sng">
                  <a:noFill/>
                </a:ln>
                <a:solidFill>
                  <a:schemeClr val="accent3">
                    <a:lumMod val="25000"/>
                  </a:schemeClr>
                </a:solidFill>
                <a:uLnTx/>
                <a:uFillTx/>
                <a:latin typeface="+mj-lt"/>
                <a:ea typeface="+mj-ea"/>
                <a:cs typeface="+mj-cs"/>
              </a:rPr>
              <a:t> Birthdays</a:t>
            </a:r>
          </a:p>
          <a:p>
            <a:pPr marL="0" marR="0" lvl="0" indent="0" algn="ctr" fontAlgn="auto">
              <a:lnSpc>
                <a:spcPct val="90000"/>
              </a:lnSpc>
              <a:spcBef>
                <a:spcPct val="0"/>
              </a:spcBef>
              <a:spcAft>
                <a:spcPts val="600"/>
              </a:spcAft>
              <a:buClrTx/>
              <a:buSzTx/>
              <a:tabLst/>
              <a:defRPr/>
            </a:pPr>
            <a:endParaRPr kumimoji="0" lang="en-US" sz="4100" b="0" i="0" u="none" strike="noStrike" spc="-50" normalizeH="0" baseline="0" noProof="0" dirty="0">
              <a:ln w="3175" cmpd="sng">
                <a:noFill/>
              </a:ln>
              <a:solidFill>
                <a:schemeClr val="tx1">
                  <a:lumMod val="85000"/>
                  <a:lumOff val="15000"/>
                </a:schemeClr>
              </a:solidFill>
              <a:uLnTx/>
              <a:uFillTx/>
              <a:latin typeface="+mj-lt"/>
              <a:ea typeface="+mj-ea"/>
              <a:cs typeface="+mj-cs"/>
            </a:endParaRPr>
          </a:p>
        </p:txBody>
      </p:sp>
      <p:sp>
        <p:nvSpPr>
          <p:cNvPr id="3" name="TextBox 2">
            <a:extLst>
              <a:ext uri="{FF2B5EF4-FFF2-40B4-BE49-F238E27FC236}">
                <a16:creationId xmlns:a16="http://schemas.microsoft.com/office/drawing/2014/main" id="{9918C6C4-19B5-6A94-D680-FD0E2D9AB197}"/>
              </a:ext>
            </a:extLst>
          </p:cNvPr>
          <p:cNvSpPr txBox="1"/>
          <p:nvPr/>
        </p:nvSpPr>
        <p:spPr>
          <a:xfrm>
            <a:off x="7168444" y="2438400"/>
            <a:ext cx="5105399" cy="1676400"/>
          </a:xfrm>
          <a:prstGeom prst="rect">
            <a:avLst/>
          </a:prstGeom>
        </p:spPr>
        <p:txBody>
          <a:bodyPr vert="horz" lIns="91440" tIns="45720" rIns="91440" bIns="45720" rtlCol="0" anchor="t">
            <a:normAutofit/>
          </a:bodyPr>
          <a:lstStyle/>
          <a:p>
            <a:pPr>
              <a:spcBef>
                <a:spcPct val="20000"/>
              </a:spcBef>
              <a:buClr>
                <a:schemeClr val="accent1"/>
              </a:buClr>
              <a:buSzPct val="115000"/>
            </a:pPr>
            <a:r>
              <a:rPr lang="en-US" b="1" dirty="0">
                <a:solidFill>
                  <a:schemeClr val="accent3">
                    <a:lumMod val="25000"/>
                  </a:schemeClr>
                </a:solidFill>
              </a:rPr>
              <a:t>February 1		David Penney</a:t>
            </a:r>
          </a:p>
          <a:p>
            <a:pPr>
              <a:spcBef>
                <a:spcPct val="20000"/>
              </a:spcBef>
              <a:buClr>
                <a:schemeClr val="accent1"/>
              </a:buClr>
              <a:buSzPct val="115000"/>
            </a:pPr>
            <a:r>
              <a:rPr lang="en-US" b="1" dirty="0">
                <a:solidFill>
                  <a:schemeClr val="accent3">
                    <a:lumMod val="25000"/>
                  </a:schemeClr>
                </a:solidFill>
              </a:rPr>
              <a:t>February 13		Isabella Eby</a:t>
            </a:r>
          </a:p>
          <a:p>
            <a:pPr>
              <a:spcBef>
                <a:spcPct val="20000"/>
              </a:spcBef>
              <a:buClr>
                <a:schemeClr val="accent1"/>
              </a:buClr>
              <a:buSzPct val="115000"/>
            </a:pPr>
            <a:r>
              <a:rPr lang="en-US" b="1" dirty="0">
                <a:solidFill>
                  <a:schemeClr val="accent3">
                    <a:lumMod val="25000"/>
                  </a:schemeClr>
                </a:solidFill>
              </a:rPr>
              <a:t>February 13		Kate Burkett Eller</a:t>
            </a:r>
          </a:p>
          <a:p>
            <a:pPr>
              <a:spcBef>
                <a:spcPct val="20000"/>
              </a:spcBef>
              <a:buClr>
                <a:schemeClr val="accent1"/>
              </a:buClr>
              <a:buSzPct val="115000"/>
            </a:pPr>
            <a:r>
              <a:rPr lang="en-US" b="1" dirty="0">
                <a:solidFill>
                  <a:schemeClr val="accent3">
                    <a:lumMod val="25000"/>
                  </a:schemeClr>
                </a:solidFill>
              </a:rPr>
              <a:t>February 14		Susan Schultz</a:t>
            </a:r>
          </a:p>
          <a:p>
            <a:pPr>
              <a:spcBef>
                <a:spcPct val="20000"/>
              </a:spcBef>
              <a:buClr>
                <a:schemeClr val="accent1"/>
              </a:buClr>
              <a:buSzPct val="115000"/>
            </a:pPr>
            <a:endParaRPr lang="en-US" b="1" dirty="0">
              <a:solidFill>
                <a:schemeClr val="accent3">
                  <a:lumMod val="25000"/>
                </a:schemeClr>
              </a:solidFill>
            </a:endParaRPr>
          </a:p>
          <a:p>
            <a:pPr>
              <a:lnSpc>
                <a:spcPct val="90000"/>
              </a:lnSpc>
              <a:spcBef>
                <a:spcPct val="20000"/>
              </a:spcBef>
              <a:spcAft>
                <a:spcPts val="600"/>
              </a:spcAft>
              <a:buClr>
                <a:schemeClr val="accent1"/>
              </a:buClr>
              <a:buSzPct val="115000"/>
            </a:pPr>
            <a:endParaRPr lang="en-US" dirty="0">
              <a:solidFill>
                <a:schemeClr val="tx1">
                  <a:lumMod val="85000"/>
                  <a:lumOff val="15000"/>
                </a:schemeClr>
              </a:solidFill>
            </a:endParaRPr>
          </a:p>
        </p:txBody>
      </p:sp>
      <p:pic>
        <p:nvPicPr>
          <p:cNvPr id="6" name="Picture 5">
            <a:extLst>
              <a:ext uri="{FF2B5EF4-FFF2-40B4-BE49-F238E27FC236}">
                <a16:creationId xmlns:a16="http://schemas.microsoft.com/office/drawing/2014/main" id="{68106A9C-5D52-3700-34E8-09349DF96C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3000" y="695174"/>
            <a:ext cx="5373077" cy="5029200"/>
          </a:xfrm>
          <a:prstGeom prst="rect">
            <a:avLst/>
          </a:prstGeom>
        </p:spPr>
      </p:pic>
    </p:spTree>
    <p:extLst>
      <p:ext uri="{BB962C8B-B14F-4D97-AF65-F5344CB8AC3E}">
        <p14:creationId xmlns:p14="http://schemas.microsoft.com/office/powerpoint/2010/main" val="1086769293"/>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845FB34C-6251-472D-4782-0E2E50F678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1048958-57FF-BB5D-8FC3-3C4500E35D5A}"/>
              </a:ext>
            </a:extLst>
          </p:cNvPr>
          <p:cNvSpPr txBox="1"/>
          <p:nvPr/>
        </p:nvSpPr>
        <p:spPr>
          <a:xfrm>
            <a:off x="346841" y="948266"/>
            <a:ext cx="4876800" cy="1303867"/>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4100" b="1" spc="-50" dirty="0">
                <a:ln w="3175" cmpd="sng">
                  <a:noFill/>
                </a:ln>
                <a:solidFill>
                  <a:schemeClr val="accent3">
                    <a:lumMod val="25000"/>
                  </a:schemeClr>
                </a:solidFill>
                <a:latin typeface="+mj-lt"/>
                <a:ea typeface="+mj-ea"/>
                <a:cs typeface="+mj-cs"/>
              </a:rPr>
              <a:t>Febr</a:t>
            </a:r>
            <a:r>
              <a:rPr kumimoji="0" lang="en-US" sz="4100" b="1" i="0" u="none" strike="noStrike" spc="-50" normalizeH="0" baseline="0" noProof="0" dirty="0" err="1">
                <a:ln w="3175" cmpd="sng">
                  <a:noFill/>
                </a:ln>
                <a:solidFill>
                  <a:schemeClr val="accent3">
                    <a:lumMod val="25000"/>
                  </a:schemeClr>
                </a:solidFill>
                <a:uLnTx/>
                <a:uFillTx/>
                <a:latin typeface="+mj-lt"/>
                <a:ea typeface="+mj-ea"/>
                <a:cs typeface="+mj-cs"/>
              </a:rPr>
              <a:t>uary</a:t>
            </a:r>
            <a:r>
              <a:rPr kumimoji="0" lang="en-US" sz="4100" b="1" i="0" u="none" strike="noStrike" spc="-50" normalizeH="0" baseline="0" noProof="0" dirty="0">
                <a:ln w="3175" cmpd="sng">
                  <a:noFill/>
                </a:ln>
                <a:solidFill>
                  <a:schemeClr val="accent3">
                    <a:lumMod val="25000"/>
                  </a:schemeClr>
                </a:solidFill>
                <a:uLnTx/>
                <a:uFillTx/>
                <a:latin typeface="+mj-lt"/>
                <a:ea typeface="+mj-ea"/>
                <a:cs typeface="+mj-cs"/>
              </a:rPr>
              <a:t> </a:t>
            </a:r>
            <a:r>
              <a:rPr lang="en-US" sz="4100" b="1" spc="-50" dirty="0">
                <a:ln w="3175" cmpd="sng">
                  <a:noFill/>
                </a:ln>
                <a:solidFill>
                  <a:schemeClr val="accent3">
                    <a:lumMod val="25000"/>
                  </a:schemeClr>
                </a:solidFill>
                <a:latin typeface="+mj-lt"/>
                <a:ea typeface="+mj-ea"/>
                <a:cs typeface="+mj-cs"/>
              </a:rPr>
              <a:t>Anniversaries</a:t>
            </a:r>
            <a:endParaRPr kumimoji="0" lang="en-US" sz="4100" b="1" i="0" u="none" strike="noStrike" spc="-50" normalizeH="0" baseline="0" noProof="0" dirty="0">
              <a:ln w="3175" cmpd="sng">
                <a:noFill/>
              </a:ln>
              <a:solidFill>
                <a:schemeClr val="accent3">
                  <a:lumMod val="25000"/>
                </a:schemeClr>
              </a:solidFill>
              <a:uLnTx/>
              <a:uFillTx/>
              <a:latin typeface="+mj-lt"/>
              <a:ea typeface="+mj-ea"/>
              <a:cs typeface="+mj-cs"/>
            </a:endParaRPr>
          </a:p>
          <a:p>
            <a:pPr marL="0" marR="0" lvl="0" indent="0" algn="ctr" fontAlgn="auto">
              <a:lnSpc>
                <a:spcPct val="90000"/>
              </a:lnSpc>
              <a:spcBef>
                <a:spcPct val="0"/>
              </a:spcBef>
              <a:spcAft>
                <a:spcPts val="600"/>
              </a:spcAft>
              <a:buClrTx/>
              <a:buSzTx/>
              <a:tabLst/>
              <a:defRPr/>
            </a:pPr>
            <a:endParaRPr kumimoji="0" lang="en-US" sz="4100" b="0" i="0" u="none" strike="noStrike" spc="-50" normalizeH="0" baseline="0" noProof="0" dirty="0">
              <a:ln w="3175" cmpd="sng">
                <a:noFill/>
              </a:ln>
              <a:solidFill>
                <a:schemeClr val="tx1">
                  <a:lumMod val="85000"/>
                  <a:lumOff val="15000"/>
                </a:schemeClr>
              </a:solidFill>
              <a:uLnTx/>
              <a:uFillTx/>
              <a:latin typeface="+mj-lt"/>
              <a:ea typeface="+mj-ea"/>
              <a:cs typeface="+mj-cs"/>
            </a:endParaRPr>
          </a:p>
        </p:txBody>
      </p:sp>
      <p:sp>
        <p:nvSpPr>
          <p:cNvPr id="3" name="TextBox 2">
            <a:extLst>
              <a:ext uri="{FF2B5EF4-FFF2-40B4-BE49-F238E27FC236}">
                <a16:creationId xmlns:a16="http://schemas.microsoft.com/office/drawing/2014/main" id="{4C4D80A7-1389-A89B-9EDE-08BED046DD46}"/>
              </a:ext>
            </a:extLst>
          </p:cNvPr>
          <p:cNvSpPr txBox="1"/>
          <p:nvPr/>
        </p:nvSpPr>
        <p:spPr>
          <a:xfrm>
            <a:off x="457200" y="2275781"/>
            <a:ext cx="5791200" cy="1905000"/>
          </a:xfrm>
          <a:prstGeom prst="rect">
            <a:avLst/>
          </a:prstGeom>
        </p:spPr>
        <p:txBody>
          <a:bodyPr vert="horz" lIns="91440" tIns="45720" rIns="91440" bIns="45720" rtlCol="0" anchor="t">
            <a:normAutofit/>
          </a:bodyPr>
          <a:lstStyle/>
          <a:p>
            <a:pPr>
              <a:spcBef>
                <a:spcPct val="20000"/>
              </a:spcBef>
              <a:buClr>
                <a:schemeClr val="accent1"/>
              </a:buClr>
              <a:buSzPct val="115000"/>
            </a:pPr>
            <a:r>
              <a:rPr lang="en-US" b="1" dirty="0">
                <a:solidFill>
                  <a:schemeClr val="accent3">
                    <a:lumMod val="25000"/>
                  </a:schemeClr>
                </a:solidFill>
              </a:rPr>
              <a:t>February  17		Fisher &amp; Abby Hennig</a:t>
            </a:r>
          </a:p>
          <a:p>
            <a:pPr>
              <a:spcBef>
                <a:spcPct val="20000"/>
              </a:spcBef>
              <a:buClr>
                <a:schemeClr val="accent1"/>
              </a:buClr>
              <a:buSzPct val="115000"/>
            </a:pPr>
            <a:r>
              <a:rPr lang="en-US" b="1" dirty="0">
                <a:solidFill>
                  <a:schemeClr val="accent3">
                    <a:lumMod val="25000"/>
                  </a:schemeClr>
                </a:solidFill>
              </a:rPr>
              <a:t>February 23		Kevin &amp; Tracy Eby</a:t>
            </a:r>
          </a:p>
          <a:p>
            <a:pPr>
              <a:spcBef>
                <a:spcPct val="20000"/>
              </a:spcBef>
              <a:buClr>
                <a:schemeClr val="accent1"/>
              </a:buClr>
              <a:buSzPct val="115000"/>
            </a:pPr>
            <a:r>
              <a:rPr lang="en-US" b="1" dirty="0">
                <a:solidFill>
                  <a:schemeClr val="accent3">
                    <a:lumMod val="25000"/>
                  </a:schemeClr>
                </a:solidFill>
              </a:rPr>
              <a:t>February 26		Chris &amp; Devon Eller</a:t>
            </a:r>
            <a:endParaRPr lang="en-US" dirty="0">
              <a:solidFill>
                <a:schemeClr val="tx1">
                  <a:lumMod val="85000"/>
                  <a:lumOff val="15000"/>
                </a:schemeClr>
              </a:solidFill>
            </a:endParaRPr>
          </a:p>
        </p:txBody>
      </p:sp>
      <p:pic>
        <p:nvPicPr>
          <p:cNvPr id="5" name="Picture 4">
            <a:extLst>
              <a:ext uri="{FF2B5EF4-FFF2-40B4-BE49-F238E27FC236}">
                <a16:creationId xmlns:a16="http://schemas.microsoft.com/office/drawing/2014/main" id="{3C2F0037-A756-ACEE-1F1D-1FCFC0A932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49041" y="76200"/>
            <a:ext cx="5943600" cy="5943600"/>
          </a:xfrm>
          <a:prstGeom prst="rect">
            <a:avLst/>
          </a:prstGeom>
        </p:spPr>
      </p:pic>
    </p:spTree>
    <p:extLst>
      <p:ext uri="{BB962C8B-B14F-4D97-AF65-F5344CB8AC3E}">
        <p14:creationId xmlns:p14="http://schemas.microsoft.com/office/powerpoint/2010/main" val="3949541991"/>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CF7376D-E576-5EF9-B499-D650A6478ACE}"/>
              </a:ext>
            </a:extLst>
          </p:cNvPr>
          <p:cNvSpPr>
            <a:spLocks noGrp="1"/>
          </p:cNvSpPr>
          <p:nvPr>
            <p:ph type="title"/>
          </p:nvPr>
        </p:nvSpPr>
        <p:spPr/>
        <p:txBody>
          <a:bodyPr/>
          <a:lstStyle/>
          <a:p>
            <a:r>
              <a:rPr lang="en-US" dirty="0"/>
              <a:t>  </a:t>
            </a:r>
          </a:p>
        </p:txBody>
      </p:sp>
      <p:sp>
        <p:nvSpPr>
          <p:cNvPr id="5" name="Content Placeholder 2">
            <a:extLst>
              <a:ext uri="{FF2B5EF4-FFF2-40B4-BE49-F238E27FC236}">
                <a16:creationId xmlns:a16="http://schemas.microsoft.com/office/drawing/2014/main" id="{E5B86E56-9587-D097-A03A-82C6A1099D2B}"/>
              </a:ext>
            </a:extLst>
          </p:cNvPr>
          <p:cNvSpPr>
            <a:spLocks noGrp="1"/>
          </p:cNvSpPr>
          <p:nvPr>
            <p:ph idx="1"/>
          </p:nvPr>
        </p:nvSpPr>
        <p:spPr>
          <a:xfrm>
            <a:off x="1263572" y="2422395"/>
            <a:ext cx="4038600" cy="3401404"/>
          </a:xfrm>
        </p:spPr>
        <p:txBody>
          <a:bodyPr>
            <a:noAutofit/>
          </a:bodyPr>
          <a:lstStyle/>
          <a:p>
            <a:pPr marL="0" indent="0">
              <a:buNone/>
            </a:pPr>
            <a:r>
              <a:rPr lang="en-US" sz="2400" dirty="0">
                <a:solidFill>
                  <a:schemeClr val="bg1">
                    <a:lumMod val="10000"/>
                  </a:schemeClr>
                </a:solidFill>
                <a:latin typeface="Times New Roman" panose="02020603050405020304" pitchFamily="18" charset="0"/>
                <a:cs typeface="Times New Roman" panose="02020603050405020304" pitchFamily="18" charset="0"/>
              </a:rPr>
              <a:t>Texas Mexico Border</a:t>
            </a:r>
          </a:p>
          <a:p>
            <a:pPr marL="0" indent="0">
              <a:buNone/>
            </a:pPr>
            <a:r>
              <a:rPr lang="en-US" sz="2400" dirty="0">
                <a:solidFill>
                  <a:schemeClr val="bg1">
                    <a:lumMod val="10000"/>
                  </a:schemeClr>
                </a:solidFill>
                <a:latin typeface="Times New Roman" panose="02020603050405020304" pitchFamily="18" charset="0"/>
                <a:cs typeface="Times New Roman" panose="02020603050405020304" pitchFamily="18" charset="0"/>
              </a:rPr>
              <a:t>PO Box 440030</a:t>
            </a:r>
          </a:p>
          <a:p>
            <a:pPr marL="0" indent="0">
              <a:buNone/>
            </a:pPr>
            <a:r>
              <a:rPr lang="en-US" sz="2400" dirty="0">
                <a:solidFill>
                  <a:schemeClr val="bg1">
                    <a:lumMod val="10000"/>
                  </a:schemeClr>
                </a:solidFill>
                <a:latin typeface="Times New Roman" panose="02020603050405020304" pitchFamily="18" charset="0"/>
                <a:cs typeface="Times New Roman" panose="02020603050405020304" pitchFamily="18" charset="0"/>
              </a:rPr>
              <a:t>Laredo, TX 78044</a:t>
            </a:r>
          </a:p>
          <a:p>
            <a:pPr marL="0" indent="0">
              <a:buNone/>
            </a:pPr>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lumMod val="10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rgmhl@juno.com</a:t>
            </a:r>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lumMod val="10000"/>
                  </a:schemeClr>
                </a:solidFill>
                <a:latin typeface="Times New Roman" panose="02020603050405020304" pitchFamily="18" charset="0"/>
                <a:cs typeface="Times New Roman" panose="02020603050405020304" pitchFamily="18" charset="0"/>
              </a:rPr>
              <a:t>(956) 744-3563</a:t>
            </a:r>
          </a:p>
          <a:p>
            <a:pPr marL="0" indent="0">
              <a:spcBef>
                <a:spcPct val="0"/>
              </a:spcBef>
              <a:buNone/>
            </a:pPr>
            <a:endParaRPr lang="en-US" sz="2400" b="1" spc="150" dirty="0">
              <a:ln>
                <a:solidFill>
                  <a:srgbClr val="002060"/>
                </a:solidFill>
              </a:ln>
              <a:solidFill>
                <a:schemeClr val="bg1"/>
              </a:solidFill>
              <a:latin typeface="Times New Roman" panose="02020603050405020304" pitchFamily="18" charset="0"/>
              <a:ea typeface="+mj-ea"/>
              <a:cs typeface="Times New Roman" panose="02020603050405020304" pitchFamily="18" charset="0"/>
            </a:endParaRPr>
          </a:p>
        </p:txBody>
      </p:sp>
      <p:sp>
        <p:nvSpPr>
          <p:cNvPr id="8" name="TextBox 7">
            <a:extLst>
              <a:ext uri="{FF2B5EF4-FFF2-40B4-BE49-F238E27FC236}">
                <a16:creationId xmlns:a16="http://schemas.microsoft.com/office/drawing/2014/main" id="{D49A64B9-0931-2170-5E06-DDB6C7A68713}"/>
              </a:ext>
            </a:extLst>
          </p:cNvPr>
          <p:cNvSpPr txBox="1"/>
          <p:nvPr/>
        </p:nvSpPr>
        <p:spPr>
          <a:xfrm>
            <a:off x="1313895" y="707135"/>
            <a:ext cx="10287000" cy="1015663"/>
          </a:xfrm>
          <a:prstGeom prst="rect">
            <a:avLst/>
          </a:prstGeom>
          <a:noFill/>
        </p:spPr>
        <p:txBody>
          <a:bodyPr wrap="square">
            <a:spAutoFit/>
          </a:bodyPr>
          <a:lstStyle/>
          <a:p>
            <a:r>
              <a:rPr lang="en-US" sz="3000" dirty="0">
                <a:solidFill>
                  <a:schemeClr val="bg1">
                    <a:lumMod val="10000"/>
                  </a:schemeClr>
                </a:solidFill>
              </a:rPr>
              <a:t>Carolyn Waldrop, Tammy Hein, Jeffrey and Kyla Hester </a:t>
            </a:r>
          </a:p>
          <a:p>
            <a:r>
              <a:rPr lang="en-US" sz="3000" dirty="0">
                <a:solidFill>
                  <a:schemeClr val="bg1">
                    <a:lumMod val="10000"/>
                  </a:schemeClr>
                </a:solidFill>
              </a:rPr>
              <a:t>        - Missionaries</a:t>
            </a:r>
          </a:p>
        </p:txBody>
      </p:sp>
      <p:pic>
        <p:nvPicPr>
          <p:cNvPr id="3" name="Picture 2" descr="A person with short hair wearing a black shirt and gold necklace">
            <a:extLst>
              <a:ext uri="{FF2B5EF4-FFF2-40B4-BE49-F238E27FC236}">
                <a16:creationId xmlns:a16="http://schemas.microsoft.com/office/drawing/2014/main" id="{A25FC734-B1D7-F0CE-A795-65A0DC9B8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997795"/>
            <a:ext cx="3141680" cy="3962400"/>
          </a:xfrm>
          <a:prstGeom prst="rect">
            <a:avLst/>
          </a:prstGeom>
        </p:spPr>
      </p:pic>
    </p:spTree>
    <p:extLst>
      <p:ext uri="{BB962C8B-B14F-4D97-AF65-F5344CB8AC3E}">
        <p14:creationId xmlns:p14="http://schemas.microsoft.com/office/powerpoint/2010/main" val="3272623222"/>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32709-059D-434A-91F8-EA67D45142AC}"/>
              </a:ext>
            </a:extLst>
          </p:cNvPr>
          <p:cNvPicPr>
            <a:picLocks noChangeAspect="1"/>
          </p:cNvPicPr>
          <p:nvPr/>
        </p:nvPicPr>
        <p:blipFill rotWithShape="1">
          <a:blip r:embed="rId3"/>
          <a:srcRect l="7843" t="4552" r="9804" b="27171"/>
          <a:stretch/>
        </p:blipFill>
        <p:spPr>
          <a:xfrm>
            <a:off x="4495800" y="1905000"/>
            <a:ext cx="3200400" cy="3429001"/>
          </a:xfrm>
          <a:prstGeom prst="rect">
            <a:avLst/>
          </a:prstGeom>
        </p:spPr>
      </p:pic>
      <p:sp>
        <p:nvSpPr>
          <p:cNvPr id="3" name="Title 9">
            <a:extLst>
              <a:ext uri="{FF2B5EF4-FFF2-40B4-BE49-F238E27FC236}">
                <a16:creationId xmlns:a16="http://schemas.microsoft.com/office/drawing/2014/main" id="{BE047C57-440A-5FA1-1722-2C8243805CB1}"/>
              </a:ext>
            </a:extLst>
          </p:cNvPr>
          <p:cNvSpPr txBox="1">
            <a:spLocks/>
          </p:cNvSpPr>
          <p:nvPr/>
        </p:nvSpPr>
        <p:spPr>
          <a:xfrm>
            <a:off x="2819400" y="671260"/>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solidFill>
                  <a:schemeClr val="bg1">
                    <a:lumMod val="10000"/>
                  </a:schemeClr>
                </a:solidFill>
              </a:rPr>
              <a:t>  </a:t>
            </a:r>
            <a:r>
              <a:rPr lang="en-US" sz="3200" dirty="0">
                <a:solidFill>
                  <a:schemeClr val="bg1">
                    <a:lumMod val="10000"/>
                  </a:schemeClr>
                </a:solidFill>
                <a:latin typeface="+mn-lt"/>
              </a:rPr>
              <a:t>Walter &amp; Cheryl Spicer</a:t>
            </a:r>
          </a:p>
          <a:p>
            <a:r>
              <a:rPr lang="en-US" sz="3200" dirty="0">
                <a:solidFill>
                  <a:schemeClr val="bg1">
                    <a:lumMod val="10000"/>
                  </a:schemeClr>
                </a:solidFill>
                <a:latin typeface="+mn-lt"/>
              </a:rPr>
              <a:t>    - missionaries</a:t>
            </a:r>
          </a:p>
        </p:txBody>
      </p:sp>
      <p:sp>
        <p:nvSpPr>
          <p:cNvPr id="7" name="Content Placeholder 6">
            <a:extLst>
              <a:ext uri="{FF2B5EF4-FFF2-40B4-BE49-F238E27FC236}">
                <a16:creationId xmlns:a16="http://schemas.microsoft.com/office/drawing/2014/main" id="{B898C649-CF77-F326-D202-56D5ACB99BBB}"/>
              </a:ext>
            </a:extLst>
          </p:cNvPr>
          <p:cNvSpPr>
            <a:spLocks noGrp="1"/>
          </p:cNvSpPr>
          <p:nvPr>
            <p:ph idx="1"/>
          </p:nvPr>
        </p:nvSpPr>
        <p:spPr>
          <a:xfrm>
            <a:off x="1043204" y="2459504"/>
            <a:ext cx="3352801" cy="3636496"/>
          </a:xfrm>
        </p:spPr>
        <p:txBody>
          <a:bodyPr>
            <a:normAutofit/>
          </a:bodyPr>
          <a:lstStyle/>
          <a:p>
            <a:pPr>
              <a:lnSpc>
                <a:spcPct val="50000"/>
              </a:lnSpc>
              <a:spcBef>
                <a:spcPts val="600"/>
              </a:spcBef>
            </a:pPr>
            <a:endParaRPr lang="en-US" sz="2400" dirty="0">
              <a:solidFill>
                <a:schemeClr val="tx1"/>
              </a:solidFill>
            </a:endParaRPr>
          </a:p>
          <a:p>
            <a:pPr marL="0" indent="0">
              <a:lnSpc>
                <a:spcPct val="50000"/>
              </a:lnSpc>
              <a:spcBef>
                <a:spcPts val="600"/>
              </a:spcBef>
              <a:buNone/>
            </a:pPr>
            <a:r>
              <a:rPr lang="en-US" sz="2400" dirty="0">
                <a:solidFill>
                  <a:schemeClr val="bg1">
                    <a:lumMod val="10000"/>
                  </a:schemeClr>
                </a:solidFill>
                <a:latin typeface="Times New Roman" panose="02020603050405020304" pitchFamily="18" charset="0"/>
                <a:cs typeface="Times New Roman" panose="02020603050405020304" pitchFamily="18" charset="0"/>
              </a:rPr>
              <a:t>Ethnos 360</a:t>
            </a:r>
          </a:p>
          <a:p>
            <a:pPr marL="0" indent="0">
              <a:lnSpc>
                <a:spcPct val="50000"/>
              </a:lnSpc>
              <a:spcBef>
                <a:spcPts val="600"/>
              </a:spcBef>
              <a:buNone/>
            </a:pPr>
            <a:r>
              <a:rPr lang="en-US" sz="2400" dirty="0">
                <a:solidFill>
                  <a:schemeClr val="bg1">
                    <a:lumMod val="10000"/>
                  </a:schemeClr>
                </a:solidFill>
                <a:latin typeface="Times New Roman" panose="02020603050405020304" pitchFamily="18" charset="0"/>
                <a:cs typeface="Times New Roman" panose="02020603050405020304" pitchFamily="18" charset="0"/>
              </a:rPr>
              <a:t>Faith Academy</a:t>
            </a:r>
          </a:p>
          <a:p>
            <a:pPr marL="0" indent="0">
              <a:lnSpc>
                <a:spcPct val="50000"/>
              </a:lnSpc>
              <a:spcBef>
                <a:spcPts val="600"/>
              </a:spcBef>
              <a:buNone/>
            </a:pPr>
            <a:r>
              <a:rPr lang="en-US" sz="2400" dirty="0">
                <a:solidFill>
                  <a:schemeClr val="bg1">
                    <a:lumMod val="10000"/>
                  </a:schemeClr>
                </a:solidFill>
                <a:latin typeface="Times New Roman" panose="02020603050405020304" pitchFamily="18" charset="0"/>
                <a:cs typeface="Times New Roman" panose="02020603050405020304" pitchFamily="18" charset="0"/>
              </a:rPr>
              <a:t>Philippines</a:t>
            </a:r>
          </a:p>
          <a:p>
            <a:pPr marL="0" indent="0">
              <a:lnSpc>
                <a:spcPct val="50000"/>
              </a:lnSpc>
              <a:spcBef>
                <a:spcPts val="600"/>
              </a:spcBef>
              <a:buNone/>
            </a:pPr>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pPr marL="0" indent="0">
              <a:lnSpc>
                <a:spcPct val="50000"/>
              </a:lnSpc>
              <a:spcBef>
                <a:spcPts val="600"/>
              </a:spcBef>
              <a:buNone/>
            </a:pPr>
            <a:r>
              <a:rPr lang="en-US" sz="2400" dirty="0">
                <a:solidFill>
                  <a:schemeClr val="bg1">
                    <a:lumMod val="10000"/>
                  </a:schemeClr>
                </a:solidFill>
                <a:latin typeface="Times New Roman" panose="02020603050405020304" pitchFamily="18" charset="0"/>
                <a:cs typeface="Times New Roman" panose="02020603050405020304" pitchFamily="18" charset="0"/>
              </a:rPr>
              <a:t>MC PO Box 2016</a:t>
            </a:r>
          </a:p>
          <a:p>
            <a:pPr marL="0" indent="0">
              <a:lnSpc>
                <a:spcPct val="50000"/>
              </a:lnSpc>
              <a:spcBef>
                <a:spcPts val="600"/>
              </a:spcBef>
              <a:buNone/>
            </a:pPr>
            <a:r>
              <a:rPr lang="en-US" sz="2400" dirty="0">
                <a:solidFill>
                  <a:schemeClr val="bg1">
                    <a:lumMod val="10000"/>
                  </a:schemeClr>
                </a:solidFill>
                <a:latin typeface="Times New Roman" panose="02020603050405020304" pitchFamily="18" charset="0"/>
                <a:cs typeface="Times New Roman" panose="02020603050405020304" pitchFamily="18" charset="0"/>
              </a:rPr>
              <a:t>0706 Makati City</a:t>
            </a:r>
          </a:p>
          <a:p>
            <a:pPr marL="0" indent="0">
              <a:lnSpc>
                <a:spcPct val="50000"/>
              </a:lnSpc>
              <a:spcBef>
                <a:spcPts val="600"/>
              </a:spcBef>
              <a:buNone/>
            </a:pPr>
            <a:r>
              <a:rPr lang="en-US" sz="2400" dirty="0">
                <a:solidFill>
                  <a:schemeClr val="bg1">
                    <a:lumMod val="10000"/>
                  </a:schemeClr>
                </a:solidFill>
                <a:latin typeface="Times New Roman" panose="02020603050405020304" pitchFamily="18" charset="0"/>
                <a:cs typeface="Times New Roman" panose="02020603050405020304" pitchFamily="18" charset="0"/>
              </a:rPr>
              <a:t>Philippines</a:t>
            </a:r>
          </a:p>
          <a:p>
            <a:pPr marL="0" indent="0">
              <a:lnSpc>
                <a:spcPct val="50000"/>
              </a:lnSpc>
              <a:spcBef>
                <a:spcPts val="600"/>
              </a:spcBef>
              <a:buNone/>
            </a:pPr>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pPr marL="0" indent="0">
              <a:lnSpc>
                <a:spcPct val="50000"/>
              </a:lnSpc>
              <a:spcBef>
                <a:spcPts val="600"/>
              </a:spcBef>
              <a:buNone/>
            </a:pPr>
            <a:r>
              <a:rPr lang="en-US" sz="2400" dirty="0">
                <a:solidFill>
                  <a:schemeClr val="bg1">
                    <a:lumMod val="10000"/>
                  </a:schemeClr>
                </a:solidFill>
                <a:latin typeface="Times New Roman" panose="02020603050405020304" pitchFamily="18" charset="0"/>
                <a:cs typeface="Times New Roman" panose="02020603050405020304" pitchFamily="18" charset="0"/>
              </a:rPr>
              <a:t>walter_spicer@ntm.org</a:t>
            </a:r>
          </a:p>
        </p:txBody>
      </p:sp>
      <p:sp>
        <p:nvSpPr>
          <p:cNvPr id="8" name="TextBox 7">
            <a:extLst>
              <a:ext uri="{FF2B5EF4-FFF2-40B4-BE49-F238E27FC236}">
                <a16:creationId xmlns:a16="http://schemas.microsoft.com/office/drawing/2014/main" id="{35E14CC1-0B92-387E-D147-500DBE450252}"/>
              </a:ext>
            </a:extLst>
          </p:cNvPr>
          <p:cNvSpPr txBox="1"/>
          <p:nvPr/>
        </p:nvSpPr>
        <p:spPr>
          <a:xfrm>
            <a:off x="7895790" y="2459504"/>
            <a:ext cx="3886200" cy="1938992"/>
          </a:xfrm>
          <a:prstGeom prst="rect">
            <a:avLst/>
          </a:prstGeom>
          <a:noFill/>
        </p:spPr>
        <p:txBody>
          <a:bodyPr wrap="square" rtlCol="0">
            <a:spAutoFit/>
          </a:bodyPr>
          <a:lstStyle/>
          <a:p>
            <a:r>
              <a:rPr lang="en-US" sz="2400" dirty="0">
                <a:solidFill>
                  <a:schemeClr val="bg1">
                    <a:lumMod val="10000"/>
                  </a:schemeClr>
                </a:solidFill>
                <a:latin typeface="Times New Roman" panose="02020603050405020304" pitchFamily="18" charset="0"/>
                <a:cs typeface="Times New Roman" panose="02020603050405020304" pitchFamily="18" charset="0"/>
              </a:rPr>
              <a:t>Birthdays:	</a:t>
            </a:r>
          </a:p>
          <a:p>
            <a:r>
              <a:rPr lang="en-US" sz="2400" dirty="0">
                <a:solidFill>
                  <a:schemeClr val="bg1">
                    <a:lumMod val="10000"/>
                  </a:schemeClr>
                </a:solidFill>
                <a:latin typeface="Times New Roman" panose="02020603050405020304" pitchFamily="18" charset="0"/>
                <a:cs typeface="Times New Roman" panose="02020603050405020304" pitchFamily="18" charset="0"/>
              </a:rPr>
              <a:t>      Walter- March 23</a:t>
            </a:r>
          </a:p>
          <a:p>
            <a:r>
              <a:rPr lang="en-US" sz="2400" dirty="0">
                <a:solidFill>
                  <a:schemeClr val="bg1">
                    <a:lumMod val="10000"/>
                  </a:schemeClr>
                </a:solidFill>
                <a:latin typeface="Times New Roman" panose="02020603050405020304" pitchFamily="18" charset="0"/>
                <a:cs typeface="Times New Roman" panose="02020603050405020304" pitchFamily="18" charset="0"/>
              </a:rPr>
              <a:t>       Cheryl – November 21</a:t>
            </a:r>
          </a:p>
          <a:p>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Anniversary:    June 15</a:t>
            </a:r>
          </a:p>
        </p:txBody>
      </p:sp>
    </p:spTree>
    <p:extLst>
      <p:ext uri="{BB962C8B-B14F-4D97-AF65-F5344CB8AC3E}">
        <p14:creationId xmlns:p14="http://schemas.microsoft.com/office/powerpoint/2010/main" val="2769267070"/>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BBF858-6F73-AA2A-9C3E-586E62693789}"/>
              </a:ext>
            </a:extLst>
          </p:cNvPr>
          <p:cNvSpPr>
            <a:spLocks noGrp="1"/>
          </p:cNvSpPr>
          <p:nvPr>
            <p:ph type="title"/>
          </p:nvPr>
        </p:nvSpPr>
        <p:spPr>
          <a:xfrm>
            <a:off x="490940" y="629448"/>
            <a:ext cx="10515600" cy="1325563"/>
          </a:xfrm>
        </p:spPr>
        <p:txBody>
          <a:bodyPr/>
          <a:lstStyle/>
          <a:p>
            <a:r>
              <a:rPr lang="en-US" dirty="0"/>
              <a:t>  </a:t>
            </a:r>
          </a:p>
        </p:txBody>
      </p:sp>
      <p:sp>
        <p:nvSpPr>
          <p:cNvPr id="4" name="Content Placeholder 2">
            <a:extLst>
              <a:ext uri="{FF2B5EF4-FFF2-40B4-BE49-F238E27FC236}">
                <a16:creationId xmlns:a16="http://schemas.microsoft.com/office/drawing/2014/main" id="{DACEB9AA-84FB-EA42-0EA4-1A4398E9FE82}"/>
              </a:ext>
            </a:extLst>
          </p:cNvPr>
          <p:cNvSpPr>
            <a:spLocks noGrp="1"/>
          </p:cNvSpPr>
          <p:nvPr>
            <p:ph idx="1"/>
          </p:nvPr>
        </p:nvSpPr>
        <p:spPr>
          <a:xfrm>
            <a:off x="711852" y="1634064"/>
            <a:ext cx="10799827" cy="4842935"/>
          </a:xfrm>
        </p:spPr>
        <p:txBody>
          <a:bodyPr>
            <a:noAutofit/>
          </a:bodyPr>
          <a:lstStyle/>
          <a:p>
            <a:pPr marL="0" indent="0">
              <a:spcBef>
                <a:spcPct val="0"/>
              </a:spcBef>
              <a:buNone/>
            </a:pPr>
            <a:r>
              <a:rPr lang="en-US" b="1" dirty="0">
                <a:solidFill>
                  <a:schemeClr val="tx1"/>
                </a:solidFill>
                <a:latin typeface="Lucida Fax" panose="02060602050505020204" pitchFamily="18" charset="0"/>
                <a:cs typeface="Times New Roman" panose="02020603050405020304" pitchFamily="18" charset="0"/>
              </a:rPr>
              <a:t>						</a:t>
            </a:r>
            <a:br>
              <a:rPr lang="en-US" b="1" dirty="0">
                <a:solidFill>
                  <a:schemeClr val="tx1"/>
                </a:solidFill>
                <a:latin typeface="Lucida Fax" panose="02060602050505020204" pitchFamily="18" charset="0"/>
                <a:cs typeface="Times New Roman" panose="02020603050405020304" pitchFamily="18" charset="0"/>
              </a:rPr>
            </a:br>
            <a:endParaRPr lang="en-US" b="1" dirty="0">
              <a:solidFill>
                <a:schemeClr val="tx1"/>
              </a:solidFill>
              <a:latin typeface="Lucida Fax" panose="02060602050505020204" pitchFamily="18" charset="0"/>
              <a:cs typeface="Times New Roman" panose="02020603050405020304" pitchFamily="18" charset="0"/>
            </a:endParaRPr>
          </a:p>
          <a:p>
            <a:pPr marL="0" indent="0">
              <a:spcBef>
                <a:spcPct val="0"/>
              </a:spcBef>
              <a:buNone/>
            </a:pPr>
            <a:r>
              <a:rPr lang="en-US" sz="2400" spc="150" dirty="0">
                <a:ln>
                  <a:solidFill>
                    <a:srgbClr val="002060"/>
                  </a:solidFill>
                </a:ln>
                <a:solidFill>
                  <a:schemeClr val="tx1"/>
                </a:solidFill>
                <a:latin typeface="Lucida Fax" panose="02060602050505020204" pitchFamily="18" charset="0"/>
                <a:ea typeface="+mj-ea"/>
                <a:cs typeface="Times New Roman" panose="02020603050405020304" pitchFamily="18" charset="0"/>
              </a:rPr>
              <a:t>	</a:t>
            </a:r>
          </a:p>
        </p:txBody>
      </p:sp>
      <p:pic>
        <p:nvPicPr>
          <p:cNvPr id="5" name="Picture 4">
            <a:extLst>
              <a:ext uri="{FF2B5EF4-FFF2-40B4-BE49-F238E27FC236}">
                <a16:creationId xmlns:a16="http://schemas.microsoft.com/office/drawing/2014/main" id="{4EEEEF6F-45FF-48A5-A326-AECDBAE681D7}"/>
              </a:ext>
            </a:extLst>
          </p:cNvPr>
          <p:cNvPicPr>
            <a:picLocks noChangeAspect="1"/>
          </p:cNvPicPr>
          <p:nvPr/>
        </p:nvPicPr>
        <p:blipFill>
          <a:blip r:embed="rId3"/>
          <a:stretch>
            <a:fillRect/>
          </a:stretch>
        </p:blipFill>
        <p:spPr>
          <a:xfrm>
            <a:off x="5343101" y="2041736"/>
            <a:ext cx="2572601" cy="3428966"/>
          </a:xfrm>
          <a:prstGeom prst="rect">
            <a:avLst/>
          </a:prstGeom>
        </p:spPr>
      </p:pic>
      <p:sp>
        <p:nvSpPr>
          <p:cNvPr id="3" name="Title 9">
            <a:extLst>
              <a:ext uri="{FF2B5EF4-FFF2-40B4-BE49-F238E27FC236}">
                <a16:creationId xmlns:a16="http://schemas.microsoft.com/office/drawing/2014/main" id="{8F182E46-CA53-780F-C364-A1F8847AE514}"/>
              </a:ext>
            </a:extLst>
          </p:cNvPr>
          <p:cNvSpPr txBox="1">
            <a:spLocks/>
          </p:cNvSpPr>
          <p:nvPr/>
        </p:nvSpPr>
        <p:spPr>
          <a:xfrm>
            <a:off x="2578139" y="756962"/>
            <a:ext cx="9613861" cy="1080938"/>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  </a:t>
            </a:r>
            <a:r>
              <a:rPr lang="en-US" sz="5100" dirty="0">
                <a:solidFill>
                  <a:schemeClr val="bg1">
                    <a:lumMod val="10000"/>
                  </a:schemeClr>
                </a:solidFill>
                <a:latin typeface="+mn-lt"/>
              </a:rPr>
              <a:t>Sean &amp; Jinny Richards</a:t>
            </a:r>
          </a:p>
          <a:p>
            <a:r>
              <a:rPr lang="en-US" sz="5100" dirty="0">
                <a:solidFill>
                  <a:schemeClr val="bg1">
                    <a:lumMod val="10000"/>
                  </a:schemeClr>
                </a:solidFill>
                <a:latin typeface="+mn-lt"/>
              </a:rPr>
              <a:t>     - missionaries</a:t>
            </a:r>
          </a:p>
          <a:p>
            <a:r>
              <a:rPr lang="en-US" sz="5100" dirty="0">
                <a:solidFill>
                  <a:schemeClr val="bg1">
                    <a:lumMod val="10000"/>
                  </a:schemeClr>
                </a:solidFill>
                <a:latin typeface="+mn-lt"/>
              </a:rPr>
              <a:t>               Zeke, Gabe, Ash</a:t>
            </a:r>
          </a:p>
        </p:txBody>
      </p:sp>
      <p:sp>
        <p:nvSpPr>
          <p:cNvPr id="6" name="TextBox 5">
            <a:extLst>
              <a:ext uri="{FF2B5EF4-FFF2-40B4-BE49-F238E27FC236}">
                <a16:creationId xmlns:a16="http://schemas.microsoft.com/office/drawing/2014/main" id="{144C862D-EFEC-8EB1-A432-D358125A90F4}"/>
              </a:ext>
            </a:extLst>
          </p:cNvPr>
          <p:cNvSpPr txBox="1"/>
          <p:nvPr/>
        </p:nvSpPr>
        <p:spPr>
          <a:xfrm>
            <a:off x="990600" y="2423714"/>
            <a:ext cx="4572000" cy="3046988"/>
          </a:xfrm>
          <a:prstGeom prst="rect">
            <a:avLst/>
          </a:prstGeom>
          <a:noFill/>
        </p:spPr>
        <p:txBody>
          <a:bodyPr wrap="square" rtlCol="0">
            <a:spAutoFit/>
          </a:bodyPr>
          <a:lstStyle/>
          <a:p>
            <a:r>
              <a:rPr lang="en-US" sz="2400" dirty="0">
                <a:solidFill>
                  <a:schemeClr val="bg1">
                    <a:lumMod val="10000"/>
                  </a:schemeClr>
                </a:solidFill>
                <a:latin typeface="Times New Roman" panose="02020603050405020304" pitchFamily="18" charset="0"/>
                <a:cs typeface="Times New Roman" panose="02020603050405020304" pitchFamily="18" charset="0"/>
              </a:rPr>
              <a:t>Manam, Papua New Guinea</a:t>
            </a:r>
          </a:p>
          <a:p>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New Tribes Mission</a:t>
            </a:r>
          </a:p>
          <a:p>
            <a:r>
              <a:rPr lang="en-US" sz="2400" dirty="0">
                <a:solidFill>
                  <a:schemeClr val="bg1">
                    <a:lumMod val="10000"/>
                  </a:schemeClr>
                </a:solidFill>
                <a:latin typeface="Times New Roman" panose="02020603050405020304" pitchFamily="18" charset="0"/>
                <a:cs typeface="Times New Roman" panose="02020603050405020304" pitchFamily="18" charset="0"/>
              </a:rPr>
              <a:t>PO Box 1079</a:t>
            </a:r>
          </a:p>
          <a:p>
            <a:r>
              <a:rPr lang="en-US" sz="2400" dirty="0">
                <a:solidFill>
                  <a:schemeClr val="bg1">
                    <a:lumMod val="10000"/>
                  </a:schemeClr>
                </a:solidFill>
                <a:latin typeface="Times New Roman" panose="02020603050405020304" pitchFamily="18" charset="0"/>
                <a:cs typeface="Times New Roman" panose="02020603050405020304" pitchFamily="18" charset="0"/>
              </a:rPr>
              <a:t>Papua New Guinea</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sean_Richards@ntm.org</a:t>
            </a:r>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therichardsresponse@gmail.com</a:t>
            </a:r>
          </a:p>
        </p:txBody>
      </p:sp>
      <p:sp>
        <p:nvSpPr>
          <p:cNvPr id="9" name="TextBox 8">
            <a:extLst>
              <a:ext uri="{FF2B5EF4-FFF2-40B4-BE49-F238E27FC236}">
                <a16:creationId xmlns:a16="http://schemas.microsoft.com/office/drawing/2014/main" id="{346FA49B-1919-CB4D-4FD1-DA1E10B45F9A}"/>
              </a:ext>
            </a:extLst>
          </p:cNvPr>
          <p:cNvSpPr txBox="1"/>
          <p:nvPr/>
        </p:nvSpPr>
        <p:spPr>
          <a:xfrm>
            <a:off x="8316565" y="2423714"/>
            <a:ext cx="2794251" cy="2677656"/>
          </a:xfrm>
          <a:prstGeom prst="rect">
            <a:avLst/>
          </a:prstGeom>
          <a:noFill/>
        </p:spPr>
        <p:txBody>
          <a:bodyPr wrap="square" rtlCol="0">
            <a:spAutoFit/>
          </a:bodyPr>
          <a:lstStyle/>
          <a:p>
            <a:r>
              <a:rPr lang="en-US" sz="2400" dirty="0">
                <a:solidFill>
                  <a:schemeClr val="bg1">
                    <a:lumMod val="10000"/>
                  </a:schemeClr>
                </a:solidFill>
                <a:latin typeface="Times New Roman" panose="02020603050405020304" pitchFamily="18" charset="0"/>
                <a:cs typeface="Times New Roman" panose="02020603050405020304" pitchFamily="18" charset="0"/>
              </a:rPr>
              <a:t>Birthdays:</a:t>
            </a:r>
          </a:p>
          <a:p>
            <a:r>
              <a:rPr lang="en-US" sz="2400" dirty="0">
                <a:solidFill>
                  <a:schemeClr val="bg1">
                    <a:lumMod val="10000"/>
                  </a:schemeClr>
                </a:solidFill>
                <a:latin typeface="Times New Roman" panose="02020603050405020304" pitchFamily="18" charset="0"/>
                <a:cs typeface="Times New Roman" panose="02020603050405020304" pitchFamily="18" charset="0"/>
              </a:rPr>
              <a:t>Sean Apr 22; Jinny Nov 15; Zeke Dec 13; Ash Sept 9; Gabe June 25</a:t>
            </a:r>
          </a:p>
          <a:p>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Anniversary: June 18</a:t>
            </a:r>
          </a:p>
        </p:txBody>
      </p:sp>
    </p:spTree>
    <p:extLst>
      <p:ext uri="{BB962C8B-B14F-4D97-AF65-F5344CB8AC3E}">
        <p14:creationId xmlns:p14="http://schemas.microsoft.com/office/powerpoint/2010/main" val="3392914579"/>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43019748-CCA8-60AE-0E06-2767D6137A43}"/>
              </a:ext>
            </a:extLst>
          </p:cNvPr>
          <p:cNvSpPr txBox="1">
            <a:spLocks/>
          </p:cNvSpPr>
          <p:nvPr/>
        </p:nvSpPr>
        <p:spPr>
          <a:xfrm>
            <a:off x="697453" y="80130"/>
            <a:ext cx="11201400" cy="108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200" dirty="0">
                <a:solidFill>
                  <a:schemeClr val="bg1">
                    <a:lumMod val="10000"/>
                  </a:schemeClr>
                </a:solidFill>
                <a:latin typeface="+mn-lt"/>
              </a:rPr>
              <a:t>  </a:t>
            </a:r>
          </a:p>
          <a:p>
            <a:endParaRPr lang="en-US" sz="3200" dirty="0">
              <a:solidFill>
                <a:schemeClr val="bg1">
                  <a:lumMod val="10000"/>
                </a:schemeClr>
              </a:solidFill>
              <a:latin typeface="+mn-lt"/>
            </a:endParaRPr>
          </a:p>
          <a:p>
            <a:r>
              <a:rPr lang="en-US" sz="3200" dirty="0">
                <a:solidFill>
                  <a:schemeClr val="bg1">
                    <a:lumMod val="10000"/>
                  </a:schemeClr>
                </a:solidFill>
                <a:latin typeface="+mn-lt"/>
              </a:rPr>
              <a:t>Elijah &amp;  Jessica Windle</a:t>
            </a:r>
          </a:p>
          <a:p>
            <a:r>
              <a:rPr lang="en-US" sz="3200" dirty="0">
                <a:solidFill>
                  <a:schemeClr val="bg1">
                    <a:lumMod val="10000"/>
                  </a:schemeClr>
                </a:solidFill>
                <a:latin typeface="+mn-lt"/>
              </a:rPr>
              <a:t>     - missionaries</a:t>
            </a:r>
          </a:p>
          <a:p>
            <a:r>
              <a:rPr lang="en-US" sz="3200" dirty="0">
                <a:solidFill>
                  <a:schemeClr val="bg1">
                    <a:lumMod val="10000"/>
                  </a:schemeClr>
                </a:solidFill>
                <a:latin typeface="+mn-lt"/>
              </a:rPr>
              <a:t>               James, Abigail,  Samuel, Naomi, Benjamin &amp; Caleb</a:t>
            </a:r>
          </a:p>
        </p:txBody>
      </p:sp>
      <p:sp>
        <p:nvSpPr>
          <p:cNvPr id="8" name="Title 7">
            <a:extLst>
              <a:ext uri="{FF2B5EF4-FFF2-40B4-BE49-F238E27FC236}">
                <a16:creationId xmlns:a16="http://schemas.microsoft.com/office/drawing/2014/main" id="{DA9B21F1-30F4-DCC3-D02D-4E29E0503902}"/>
              </a:ext>
            </a:extLst>
          </p:cNvPr>
          <p:cNvSpPr>
            <a:spLocks noGrp="1"/>
          </p:cNvSpPr>
          <p:nvPr>
            <p:ph type="title"/>
          </p:nvPr>
        </p:nvSpPr>
        <p:spPr>
          <a:xfrm>
            <a:off x="1202918" y="284176"/>
            <a:ext cx="10684281" cy="1508760"/>
          </a:xfrm>
        </p:spPr>
        <p:txBody>
          <a:bodyPr/>
          <a:lstStyle/>
          <a:p>
            <a:r>
              <a:rPr lang="en-US" dirty="0"/>
              <a:t> </a:t>
            </a:r>
          </a:p>
        </p:txBody>
      </p:sp>
      <p:sp>
        <p:nvSpPr>
          <p:cNvPr id="7" name="TextBox 6">
            <a:extLst>
              <a:ext uri="{FF2B5EF4-FFF2-40B4-BE49-F238E27FC236}">
                <a16:creationId xmlns:a16="http://schemas.microsoft.com/office/drawing/2014/main" id="{33FA71EC-40C4-2530-C82B-000695E8C58E}"/>
              </a:ext>
            </a:extLst>
          </p:cNvPr>
          <p:cNvSpPr txBox="1"/>
          <p:nvPr/>
        </p:nvSpPr>
        <p:spPr>
          <a:xfrm>
            <a:off x="614712" y="2385616"/>
            <a:ext cx="4152611" cy="2677656"/>
          </a:xfrm>
          <a:prstGeom prst="rect">
            <a:avLst/>
          </a:prstGeom>
          <a:noFill/>
        </p:spPr>
        <p:txBody>
          <a:bodyPr wrap="square" rtlCol="0">
            <a:spAutoFit/>
          </a:bodyPr>
          <a:lstStyle/>
          <a:p>
            <a:r>
              <a:rPr lang="en-US" sz="2400" dirty="0">
                <a:solidFill>
                  <a:schemeClr val="bg1">
                    <a:lumMod val="10000"/>
                  </a:schemeClr>
                </a:solidFill>
                <a:latin typeface="Times New Roman" panose="02020603050405020304" pitchFamily="18" charset="0"/>
                <a:cs typeface="Times New Roman" panose="02020603050405020304" pitchFamily="18" charset="0"/>
              </a:rPr>
              <a:t>Rio Grande Bible Institute</a:t>
            </a:r>
          </a:p>
          <a:p>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4300 S US Hwy 281</a:t>
            </a:r>
          </a:p>
          <a:p>
            <a:r>
              <a:rPr lang="en-US" sz="2400" dirty="0">
                <a:solidFill>
                  <a:schemeClr val="bg1">
                    <a:lumMod val="10000"/>
                  </a:schemeClr>
                </a:solidFill>
                <a:latin typeface="Times New Roman" panose="02020603050405020304" pitchFamily="18" charset="0"/>
                <a:cs typeface="Times New Roman" panose="02020603050405020304" pitchFamily="18" charset="0"/>
              </a:rPr>
              <a:t>Edinburg, TX 78539</a:t>
            </a:r>
          </a:p>
          <a:p>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(956) 429-9357</a:t>
            </a:r>
          </a:p>
          <a:p>
            <a:r>
              <a:rPr lang="en-US" sz="2400" dirty="0">
                <a:solidFill>
                  <a:schemeClr val="bg1">
                    <a:lumMod val="10000"/>
                  </a:schemeClr>
                </a:solidFill>
                <a:latin typeface="Times New Roman" panose="02020603050405020304" pitchFamily="18" charset="0"/>
                <a:cs typeface="Times New Roman" panose="02020603050405020304" pitchFamily="18" charset="0"/>
              </a:rPr>
              <a:t>windle87@gmail.com</a:t>
            </a:r>
          </a:p>
        </p:txBody>
      </p:sp>
      <p:sp>
        <p:nvSpPr>
          <p:cNvPr id="9" name="TextBox 8">
            <a:extLst>
              <a:ext uri="{FF2B5EF4-FFF2-40B4-BE49-F238E27FC236}">
                <a16:creationId xmlns:a16="http://schemas.microsoft.com/office/drawing/2014/main" id="{C3069D88-3F77-5193-3273-FBA0946B5332}"/>
              </a:ext>
            </a:extLst>
          </p:cNvPr>
          <p:cNvSpPr txBox="1"/>
          <p:nvPr/>
        </p:nvSpPr>
        <p:spPr>
          <a:xfrm>
            <a:off x="7758323" y="2362308"/>
            <a:ext cx="3794760" cy="3046988"/>
          </a:xfrm>
          <a:prstGeom prst="rect">
            <a:avLst/>
          </a:prstGeom>
          <a:noFill/>
        </p:spPr>
        <p:txBody>
          <a:bodyPr wrap="square" rtlCol="0">
            <a:spAutoFit/>
          </a:bodyPr>
          <a:lstStyle/>
          <a:p>
            <a:r>
              <a:rPr lang="en-US" sz="2400" dirty="0">
                <a:solidFill>
                  <a:schemeClr val="bg1">
                    <a:lumMod val="10000"/>
                  </a:schemeClr>
                </a:solidFill>
                <a:latin typeface="Times New Roman" panose="02020603050405020304" pitchFamily="18" charset="0"/>
                <a:cs typeface="Times New Roman" panose="02020603050405020304" pitchFamily="18" charset="0"/>
              </a:rPr>
              <a:t>Birthdays:</a:t>
            </a:r>
          </a:p>
          <a:p>
            <a:r>
              <a:rPr lang="en-US" sz="2400" dirty="0">
                <a:solidFill>
                  <a:schemeClr val="bg1">
                    <a:lumMod val="10000"/>
                  </a:schemeClr>
                </a:solidFill>
                <a:latin typeface="Times New Roman" panose="02020603050405020304" pitchFamily="18" charset="0"/>
                <a:cs typeface="Times New Roman" panose="02020603050405020304" pitchFamily="18" charset="0"/>
              </a:rPr>
              <a:t>Elijah June 12; Jessica Apr 25; James Apr 1; Naomi Apr 18; Abigail Oct 7; Benjamin Aug 14; Samuel June 30; Caleb Apr 22</a:t>
            </a:r>
          </a:p>
          <a:p>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Anniversary:  May 27</a:t>
            </a:r>
          </a:p>
        </p:txBody>
      </p:sp>
      <p:pic>
        <p:nvPicPr>
          <p:cNvPr id="3" name="Picture 2" descr="A group of people posing for a photo">
            <a:extLst>
              <a:ext uri="{FF2B5EF4-FFF2-40B4-BE49-F238E27FC236}">
                <a16:creationId xmlns:a16="http://schemas.microsoft.com/office/drawing/2014/main" id="{113BFBF2-5249-83F6-2BC4-E4E1A197B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098444"/>
            <a:ext cx="2438400" cy="3662367"/>
          </a:xfrm>
          <a:prstGeom prst="rect">
            <a:avLst/>
          </a:prstGeom>
        </p:spPr>
      </p:pic>
    </p:spTree>
    <p:extLst>
      <p:ext uri="{BB962C8B-B14F-4D97-AF65-F5344CB8AC3E}">
        <p14:creationId xmlns:p14="http://schemas.microsoft.com/office/powerpoint/2010/main" val="284767395"/>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43019748-CCA8-60AE-0E06-2767D6137A43}"/>
              </a:ext>
            </a:extLst>
          </p:cNvPr>
          <p:cNvSpPr txBox="1">
            <a:spLocks/>
          </p:cNvSpPr>
          <p:nvPr/>
        </p:nvSpPr>
        <p:spPr>
          <a:xfrm>
            <a:off x="3200400" y="733896"/>
            <a:ext cx="10292479" cy="108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200" dirty="0">
                <a:solidFill>
                  <a:schemeClr val="bg1">
                    <a:lumMod val="10000"/>
                  </a:schemeClr>
                </a:solidFill>
                <a:latin typeface="+mn-lt"/>
              </a:rPr>
              <a:t>  Steve &amp; Becky Cochrane</a:t>
            </a:r>
          </a:p>
          <a:p>
            <a:r>
              <a:rPr lang="en-US" sz="3200" dirty="0">
                <a:solidFill>
                  <a:schemeClr val="bg1">
                    <a:lumMod val="10000"/>
                  </a:schemeClr>
                </a:solidFill>
                <a:latin typeface="+mn-lt"/>
              </a:rPr>
              <a:t>	- missionaries</a:t>
            </a:r>
          </a:p>
        </p:txBody>
      </p:sp>
      <p:sp>
        <p:nvSpPr>
          <p:cNvPr id="8" name="Title 7">
            <a:extLst>
              <a:ext uri="{FF2B5EF4-FFF2-40B4-BE49-F238E27FC236}">
                <a16:creationId xmlns:a16="http://schemas.microsoft.com/office/drawing/2014/main" id="{DA9B21F1-30F4-DCC3-D02D-4E29E0503902}"/>
              </a:ext>
            </a:extLst>
          </p:cNvPr>
          <p:cNvSpPr>
            <a:spLocks noGrp="1"/>
          </p:cNvSpPr>
          <p:nvPr>
            <p:ph type="title"/>
          </p:nvPr>
        </p:nvSpPr>
        <p:spPr/>
        <p:txBody>
          <a:bodyPr/>
          <a:lstStyle/>
          <a:p>
            <a:r>
              <a:rPr lang="en-US" dirty="0"/>
              <a:t> </a:t>
            </a:r>
          </a:p>
        </p:txBody>
      </p:sp>
      <p:sp>
        <p:nvSpPr>
          <p:cNvPr id="7" name="TextBox 6">
            <a:extLst>
              <a:ext uri="{FF2B5EF4-FFF2-40B4-BE49-F238E27FC236}">
                <a16:creationId xmlns:a16="http://schemas.microsoft.com/office/drawing/2014/main" id="{33FA71EC-40C4-2530-C82B-000695E8C58E}"/>
              </a:ext>
            </a:extLst>
          </p:cNvPr>
          <p:cNvSpPr txBox="1"/>
          <p:nvPr/>
        </p:nvSpPr>
        <p:spPr>
          <a:xfrm>
            <a:off x="914400" y="2366957"/>
            <a:ext cx="4307682" cy="3046988"/>
          </a:xfrm>
          <a:prstGeom prst="rect">
            <a:avLst/>
          </a:prstGeom>
          <a:noFill/>
        </p:spPr>
        <p:txBody>
          <a:bodyPr wrap="square" rtlCol="0">
            <a:spAutoFit/>
          </a:bodyPr>
          <a:lstStyle/>
          <a:p>
            <a:r>
              <a:rPr lang="en-US" sz="2400" dirty="0">
                <a:solidFill>
                  <a:schemeClr val="bg1">
                    <a:lumMod val="10000"/>
                  </a:schemeClr>
                </a:solidFill>
                <a:latin typeface="Times New Roman" panose="02020603050405020304" pitchFamily="18" charset="0"/>
                <a:cs typeface="Times New Roman" panose="02020603050405020304" pitchFamily="18" charset="0"/>
              </a:rPr>
              <a:t>Echo Ranch Bible Camp</a:t>
            </a:r>
          </a:p>
          <a:p>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1038 Independence Ct.</a:t>
            </a:r>
          </a:p>
          <a:p>
            <a:r>
              <a:rPr lang="en-US" sz="2400" dirty="0">
                <a:solidFill>
                  <a:schemeClr val="bg1">
                    <a:lumMod val="10000"/>
                  </a:schemeClr>
                </a:solidFill>
                <a:latin typeface="Times New Roman" panose="02020603050405020304" pitchFamily="18" charset="0"/>
                <a:cs typeface="Times New Roman" panose="02020603050405020304" pitchFamily="18" charset="0"/>
              </a:rPr>
              <a:t>Alabaster, AL 35007</a:t>
            </a:r>
          </a:p>
          <a:p>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(205) 567-4575</a:t>
            </a:r>
          </a:p>
          <a:p>
            <a:r>
              <a:rPr lang="en-US" sz="2400" dirty="0">
                <a:solidFill>
                  <a:schemeClr val="bg1">
                    <a:lumMod val="10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scochrane@avmi.org</a:t>
            </a:r>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sbcochrane@avmi.org</a:t>
            </a:r>
          </a:p>
        </p:txBody>
      </p:sp>
      <p:sp>
        <p:nvSpPr>
          <p:cNvPr id="9" name="TextBox 8">
            <a:extLst>
              <a:ext uri="{FF2B5EF4-FFF2-40B4-BE49-F238E27FC236}">
                <a16:creationId xmlns:a16="http://schemas.microsoft.com/office/drawing/2014/main" id="{C3069D88-3F77-5193-3273-FBA0946B5332}"/>
              </a:ext>
            </a:extLst>
          </p:cNvPr>
          <p:cNvSpPr txBox="1"/>
          <p:nvPr/>
        </p:nvSpPr>
        <p:spPr>
          <a:xfrm>
            <a:off x="8077200" y="2708244"/>
            <a:ext cx="3794760" cy="1938992"/>
          </a:xfrm>
          <a:prstGeom prst="rect">
            <a:avLst/>
          </a:prstGeom>
          <a:noFill/>
        </p:spPr>
        <p:txBody>
          <a:bodyPr wrap="square" rtlCol="0">
            <a:spAutoFit/>
          </a:bodyPr>
          <a:lstStyle/>
          <a:p>
            <a:r>
              <a:rPr lang="en-US" sz="2400" dirty="0">
                <a:solidFill>
                  <a:schemeClr val="bg1">
                    <a:lumMod val="10000"/>
                  </a:schemeClr>
                </a:solidFill>
                <a:latin typeface="Times New Roman" panose="02020603050405020304" pitchFamily="18" charset="0"/>
                <a:cs typeface="Times New Roman" panose="02020603050405020304" pitchFamily="18" charset="0"/>
              </a:rPr>
              <a:t>Birthdays:</a:t>
            </a:r>
          </a:p>
          <a:p>
            <a:r>
              <a:rPr lang="en-US" sz="2400" dirty="0">
                <a:solidFill>
                  <a:schemeClr val="bg1">
                    <a:lumMod val="10000"/>
                  </a:schemeClr>
                </a:solidFill>
                <a:latin typeface="Times New Roman" panose="02020603050405020304" pitchFamily="18" charset="0"/>
                <a:cs typeface="Times New Roman" panose="02020603050405020304" pitchFamily="18" charset="0"/>
              </a:rPr>
              <a:t>Steve – March 13</a:t>
            </a:r>
          </a:p>
          <a:p>
            <a:r>
              <a:rPr lang="en-US" sz="2400" dirty="0">
                <a:solidFill>
                  <a:schemeClr val="bg1">
                    <a:lumMod val="10000"/>
                  </a:schemeClr>
                </a:solidFill>
                <a:latin typeface="Times New Roman" panose="02020603050405020304" pitchFamily="18" charset="0"/>
                <a:cs typeface="Times New Roman" panose="02020603050405020304" pitchFamily="18" charset="0"/>
              </a:rPr>
              <a:t>Becky – November 7</a:t>
            </a:r>
          </a:p>
          <a:p>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r>
              <a:rPr lang="en-US" sz="2400" dirty="0">
                <a:solidFill>
                  <a:schemeClr val="bg1">
                    <a:lumMod val="10000"/>
                  </a:schemeClr>
                </a:solidFill>
                <a:latin typeface="Times New Roman" panose="02020603050405020304" pitchFamily="18" charset="0"/>
                <a:cs typeface="Times New Roman" panose="02020603050405020304" pitchFamily="18" charset="0"/>
              </a:rPr>
              <a:t>Anniversary:  April 14</a:t>
            </a:r>
          </a:p>
        </p:txBody>
      </p:sp>
      <p:pic>
        <p:nvPicPr>
          <p:cNvPr id="3" name="Picture 2" descr="A person and person smiling&#10;&#10;Description automatically generated with medium confidence">
            <a:extLst>
              <a:ext uri="{FF2B5EF4-FFF2-40B4-BE49-F238E27FC236}">
                <a16:creationId xmlns:a16="http://schemas.microsoft.com/office/drawing/2014/main" id="{BD223A09-A099-D326-E55F-8A297E925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2331268"/>
            <a:ext cx="3461174" cy="3497607"/>
          </a:xfrm>
          <a:prstGeom prst="rect">
            <a:avLst/>
          </a:prstGeom>
        </p:spPr>
      </p:pic>
    </p:spTree>
    <p:extLst>
      <p:ext uri="{BB962C8B-B14F-4D97-AF65-F5344CB8AC3E}">
        <p14:creationId xmlns:p14="http://schemas.microsoft.com/office/powerpoint/2010/main" val="2558102368"/>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99CCFF"/>
          </a:fgClr>
          <a:bgClr>
            <a:schemeClr val="bg1"/>
          </a:bgClr>
        </a:pattFill>
        <a:effectLst/>
      </p:bgPr>
    </p:bg>
    <p:spTree>
      <p:nvGrpSpPr>
        <p:cNvPr id="1" name="">
          <a:extLst>
            <a:ext uri="{FF2B5EF4-FFF2-40B4-BE49-F238E27FC236}">
              <a16:creationId xmlns:a16="http://schemas.microsoft.com/office/drawing/2014/main" id="{DAE24BC6-BCAB-18FC-6AF1-48C95537F4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04C977-B61D-9874-F9FE-6ED33E8F8A48}"/>
              </a:ext>
            </a:extLst>
          </p:cNvPr>
          <p:cNvSpPr txBox="1"/>
          <p:nvPr/>
        </p:nvSpPr>
        <p:spPr>
          <a:xfrm>
            <a:off x="304800" y="554611"/>
            <a:ext cx="11277600" cy="832509"/>
          </a:xfrm>
          <a:prstGeom prst="rect">
            <a:avLst/>
          </a:prstGeom>
        </p:spPr>
        <p:txBody>
          <a:bodyPr vert="horz" lIns="91440" tIns="45720" rIns="91440" bIns="45720" rtlCol="0" anchor="t">
            <a:noAutofit/>
          </a:bodyPr>
          <a:lstStyle/>
          <a:p>
            <a:pPr algn="ctr" defTabSz="914400">
              <a:lnSpc>
                <a:spcPct val="99000"/>
              </a:lnSpc>
              <a:spcBef>
                <a:spcPct val="0"/>
              </a:spcBef>
              <a:spcAft>
                <a:spcPts val="600"/>
              </a:spcAft>
            </a:pPr>
            <a:r>
              <a:rPr lang="en-US" sz="4000" dirty="0">
                <a:solidFill>
                  <a:schemeClr val="tx2">
                    <a:lumMod val="50000"/>
                    <a:lumOff val="50000"/>
                  </a:schemeClr>
                </a:solidFill>
                <a:latin typeface="Bodoni MT Black" panose="02070A03080606020203" pitchFamily="18" charset="0"/>
                <a:ea typeface="+mj-ea"/>
                <a:cs typeface="+mj-cs"/>
              </a:rPr>
              <a:t>PRE-TEEN CAMP</a:t>
            </a:r>
          </a:p>
          <a:p>
            <a:pPr algn="ctr" defTabSz="914400">
              <a:lnSpc>
                <a:spcPct val="99000"/>
              </a:lnSpc>
              <a:spcBef>
                <a:spcPct val="0"/>
              </a:spcBef>
              <a:spcAft>
                <a:spcPts val="600"/>
              </a:spcAft>
            </a:pPr>
            <a:r>
              <a:rPr lang="en-US" sz="4000" dirty="0">
                <a:solidFill>
                  <a:schemeClr val="tx2">
                    <a:lumMod val="50000"/>
                    <a:lumOff val="50000"/>
                  </a:schemeClr>
                </a:solidFill>
                <a:latin typeface="Bodoni MT Black" panose="02070A03080606020203" pitchFamily="18" charset="0"/>
                <a:ea typeface="+mj-ea"/>
                <a:cs typeface="+mj-cs"/>
              </a:rPr>
              <a:t>2026 </a:t>
            </a: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r>
              <a:rPr lang="en-US" sz="3600" dirty="0">
                <a:solidFill>
                  <a:schemeClr val="accent1">
                    <a:lumMod val="75000"/>
                  </a:schemeClr>
                </a:solidFill>
                <a:latin typeface="Bodoni MT Black" panose="02070A03080606020203" pitchFamily="18" charset="0"/>
                <a:ea typeface="+mj-ea"/>
                <a:cs typeface="+mj-cs"/>
              </a:rPr>
              <a:t> </a:t>
            </a:r>
          </a:p>
        </p:txBody>
      </p:sp>
      <p:sp>
        <p:nvSpPr>
          <p:cNvPr id="3" name="TextBox 2">
            <a:extLst>
              <a:ext uri="{FF2B5EF4-FFF2-40B4-BE49-F238E27FC236}">
                <a16:creationId xmlns:a16="http://schemas.microsoft.com/office/drawing/2014/main" id="{6D3CD799-6235-F561-F0AE-DE1291C0583F}"/>
              </a:ext>
            </a:extLst>
          </p:cNvPr>
          <p:cNvSpPr txBox="1"/>
          <p:nvPr/>
        </p:nvSpPr>
        <p:spPr>
          <a:xfrm>
            <a:off x="1219200" y="2438400"/>
            <a:ext cx="10134600" cy="2585323"/>
          </a:xfrm>
          <a:prstGeom prst="rect">
            <a:avLst/>
          </a:prstGeom>
          <a:noFill/>
        </p:spPr>
        <p:txBody>
          <a:bodyPr wrap="square" rtlCol="0">
            <a:spAutoFit/>
          </a:bodyPr>
          <a:lstStyle/>
          <a:p>
            <a:r>
              <a:rPr lang="en-US" sz="2800" b="1" dirty="0"/>
              <a:t>“Survivor:  Overcoming Obstacles &amp; Growing in the Faith”</a:t>
            </a:r>
          </a:p>
          <a:p>
            <a:endParaRPr lang="en-US" dirty="0"/>
          </a:p>
          <a:p>
            <a:pPr marL="285750" indent="-285750">
              <a:buFont typeface="Arial" panose="020B0604020202020204" pitchFamily="34" charset="0"/>
              <a:buChar char="•"/>
            </a:pPr>
            <a:r>
              <a:rPr lang="en-US" sz="2000" dirty="0"/>
              <a:t>March 27-28 (no overnight)</a:t>
            </a:r>
          </a:p>
          <a:p>
            <a:pPr marL="285750" indent="-285750">
              <a:buFont typeface="Arial" panose="020B0604020202020204" pitchFamily="34" charset="0"/>
              <a:buChar char="•"/>
            </a:pPr>
            <a:r>
              <a:rPr lang="en-US" sz="2000" dirty="0"/>
              <a:t>Ages 8 – 12 (Grades 3-6)</a:t>
            </a:r>
          </a:p>
          <a:p>
            <a:pPr marL="285750" indent="-285750">
              <a:buFont typeface="Arial" panose="020B0604020202020204" pitchFamily="34" charset="0"/>
              <a:buChar char="•"/>
            </a:pPr>
            <a:r>
              <a:rPr lang="en-US" sz="2000" dirty="0"/>
              <a:t>Cost $30	- Sponsorships available</a:t>
            </a:r>
          </a:p>
          <a:p>
            <a:pPr marL="285750" indent="-285750">
              <a:buFont typeface="Arial" panose="020B0604020202020204" pitchFamily="34" charset="0"/>
              <a:buChar char="•"/>
            </a:pPr>
            <a:r>
              <a:rPr lang="en-US" sz="2000" dirty="0"/>
              <a:t>Registration forms are in foyer</a:t>
            </a:r>
          </a:p>
          <a:p>
            <a:endParaRPr lang="en-US" dirty="0"/>
          </a:p>
          <a:p>
            <a:r>
              <a:rPr lang="en-US" dirty="0"/>
              <a:t>											Questions:  Contact Joann Penney 254.205.2544</a:t>
            </a:r>
          </a:p>
        </p:txBody>
      </p:sp>
    </p:spTree>
    <p:extLst>
      <p:ext uri="{BB962C8B-B14F-4D97-AF65-F5344CB8AC3E}">
        <p14:creationId xmlns:p14="http://schemas.microsoft.com/office/powerpoint/2010/main" val="1634964521"/>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D03105-0088-FC22-CA01-139D895A42AD}"/>
              </a:ext>
            </a:extLst>
          </p:cNvPr>
          <p:cNvSpPr>
            <a:spLocks noGrp="1"/>
          </p:cNvSpPr>
          <p:nvPr>
            <p:ph type="title"/>
          </p:nvPr>
        </p:nvSpPr>
        <p:spPr>
          <a:xfrm>
            <a:off x="1752600" y="701069"/>
            <a:ext cx="10018713" cy="1752599"/>
          </a:xfrm>
        </p:spPr>
        <p:txBody>
          <a:bodyPr/>
          <a:lstStyle/>
          <a:p>
            <a:r>
              <a:rPr lang="en-US" dirty="0"/>
              <a:t> </a:t>
            </a:r>
          </a:p>
        </p:txBody>
      </p:sp>
      <p:sp>
        <p:nvSpPr>
          <p:cNvPr id="3" name="Content Placeholder 2">
            <a:extLst>
              <a:ext uri="{FF2B5EF4-FFF2-40B4-BE49-F238E27FC236}">
                <a16:creationId xmlns:a16="http://schemas.microsoft.com/office/drawing/2014/main" id="{0792AFF4-B303-4853-A5DA-0F045A437E27}"/>
              </a:ext>
            </a:extLst>
          </p:cNvPr>
          <p:cNvSpPr>
            <a:spLocks noGrp="1"/>
          </p:cNvSpPr>
          <p:nvPr>
            <p:ph idx="1"/>
          </p:nvPr>
        </p:nvSpPr>
        <p:spPr>
          <a:xfrm>
            <a:off x="1723016" y="2895600"/>
            <a:ext cx="3800475" cy="706061"/>
          </a:xfrm>
        </p:spPr>
        <p:txBody>
          <a:bodyPr anchor="b">
            <a:normAutofit/>
          </a:bodyPr>
          <a:lstStyle/>
          <a:p>
            <a:pPr marL="0" indent="0" algn="ctr">
              <a:spcBef>
                <a:spcPct val="0"/>
              </a:spcBef>
              <a:buNone/>
            </a:pPr>
            <a:r>
              <a:rPr lang="en-US" sz="2700" spc="150" dirty="0">
                <a:ln>
                  <a:solidFill>
                    <a:srgbClr val="002060"/>
                  </a:solidFill>
                </a:ln>
                <a:solidFill>
                  <a:schemeClr val="accent2">
                    <a:lumMod val="50000"/>
                  </a:schemeClr>
                </a:solidFill>
                <a:latin typeface="Bahnschrift SemiBold" panose="020B0502040204020203" pitchFamily="34" charset="0"/>
                <a:ea typeface="+mj-ea"/>
                <a:cs typeface="+mj-cs"/>
              </a:rPr>
              <a:t>Scholarship Fund</a:t>
            </a:r>
          </a:p>
        </p:txBody>
      </p:sp>
      <p:pic>
        <p:nvPicPr>
          <p:cNvPr id="4" name="Picture 3">
            <a:extLst>
              <a:ext uri="{FF2B5EF4-FFF2-40B4-BE49-F238E27FC236}">
                <a16:creationId xmlns:a16="http://schemas.microsoft.com/office/drawing/2014/main" id="{77604073-564B-42D3-9AFE-851C54DABA0F}"/>
              </a:ext>
            </a:extLst>
          </p:cNvPr>
          <p:cNvPicPr>
            <a:picLocks noChangeAspect="1"/>
          </p:cNvPicPr>
          <p:nvPr/>
        </p:nvPicPr>
        <p:blipFill>
          <a:blip r:embed="rId3"/>
          <a:stretch>
            <a:fillRect/>
          </a:stretch>
        </p:blipFill>
        <p:spPr>
          <a:xfrm>
            <a:off x="6553200" y="2286000"/>
            <a:ext cx="2895600" cy="3456991"/>
          </a:xfrm>
          <a:prstGeom prst="rect">
            <a:avLst/>
          </a:prstGeom>
        </p:spPr>
      </p:pic>
      <p:sp>
        <p:nvSpPr>
          <p:cNvPr id="5" name="Title 9">
            <a:extLst>
              <a:ext uri="{FF2B5EF4-FFF2-40B4-BE49-F238E27FC236}">
                <a16:creationId xmlns:a16="http://schemas.microsoft.com/office/drawing/2014/main" id="{0584D441-1B29-DD58-76A3-2F7B58B9C11E}"/>
              </a:ext>
            </a:extLst>
          </p:cNvPr>
          <p:cNvSpPr txBox="1">
            <a:spLocks/>
          </p:cNvSpPr>
          <p:nvPr/>
        </p:nvSpPr>
        <p:spPr>
          <a:xfrm>
            <a:off x="2565588" y="70644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solidFill>
                  <a:schemeClr val="bg1">
                    <a:lumMod val="10000"/>
                  </a:schemeClr>
                </a:solidFill>
              </a:rPr>
              <a:t>  </a:t>
            </a:r>
            <a:r>
              <a:rPr lang="en-US" sz="4100" dirty="0">
                <a:solidFill>
                  <a:schemeClr val="bg1">
                    <a:lumMod val="10000"/>
                  </a:schemeClr>
                </a:solidFill>
              </a:rPr>
              <a:t>Hebron Seminary, Bolivia</a:t>
            </a:r>
            <a:endParaRPr lang="en-US" sz="3100" dirty="0">
              <a:solidFill>
                <a:schemeClr val="bg1">
                  <a:lumMod val="10000"/>
                </a:schemeClr>
              </a:solidFill>
            </a:endParaRPr>
          </a:p>
        </p:txBody>
      </p:sp>
    </p:spTree>
    <p:extLst>
      <p:ext uri="{BB962C8B-B14F-4D97-AF65-F5344CB8AC3E}">
        <p14:creationId xmlns:p14="http://schemas.microsoft.com/office/powerpoint/2010/main" val="3126386791"/>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39AD0E-8A55-4D9F-918B-11E66B056FC1}"/>
              </a:ext>
            </a:extLst>
          </p:cNvPr>
          <p:cNvPicPr>
            <a:picLocks noChangeAspect="1"/>
          </p:cNvPicPr>
          <p:nvPr/>
        </p:nvPicPr>
        <p:blipFill>
          <a:blip r:embed="rId3"/>
          <a:stretch>
            <a:fillRect/>
          </a:stretch>
        </p:blipFill>
        <p:spPr>
          <a:xfrm>
            <a:off x="1828800" y="2535123"/>
            <a:ext cx="3218996" cy="3504036"/>
          </a:xfrm>
          <a:prstGeom prst="rect">
            <a:avLst/>
          </a:prstGeom>
        </p:spPr>
      </p:pic>
      <p:pic>
        <p:nvPicPr>
          <p:cNvPr id="11" name="Picture 10">
            <a:extLst>
              <a:ext uri="{FF2B5EF4-FFF2-40B4-BE49-F238E27FC236}">
                <a16:creationId xmlns:a16="http://schemas.microsoft.com/office/drawing/2014/main" id="{4C4BB2D5-F5BE-4558-9D35-68099B7F2A84}"/>
              </a:ext>
            </a:extLst>
          </p:cNvPr>
          <p:cNvPicPr>
            <a:picLocks noChangeAspect="1"/>
          </p:cNvPicPr>
          <p:nvPr/>
        </p:nvPicPr>
        <p:blipFill>
          <a:blip r:embed="rId4"/>
          <a:stretch>
            <a:fillRect/>
          </a:stretch>
        </p:blipFill>
        <p:spPr>
          <a:xfrm>
            <a:off x="6324600" y="2469931"/>
            <a:ext cx="3429000" cy="3606014"/>
          </a:xfrm>
          <a:prstGeom prst="rect">
            <a:avLst/>
          </a:prstGeom>
        </p:spPr>
      </p:pic>
      <p:sp>
        <p:nvSpPr>
          <p:cNvPr id="4" name="Title 3">
            <a:extLst>
              <a:ext uri="{FF2B5EF4-FFF2-40B4-BE49-F238E27FC236}">
                <a16:creationId xmlns:a16="http://schemas.microsoft.com/office/drawing/2014/main" id="{A53542F2-98E4-8C18-B502-E18A3443DCB2}"/>
              </a:ext>
            </a:extLst>
          </p:cNvPr>
          <p:cNvSpPr>
            <a:spLocks noGrp="1"/>
          </p:cNvSpPr>
          <p:nvPr>
            <p:ph type="title"/>
          </p:nvPr>
        </p:nvSpPr>
        <p:spPr>
          <a:xfrm>
            <a:off x="1676400" y="304800"/>
            <a:ext cx="8839200" cy="1981200"/>
          </a:xfrm>
        </p:spPr>
        <p:txBody>
          <a:bodyPr>
            <a:normAutofit/>
          </a:bodyPr>
          <a:lstStyle/>
          <a:p>
            <a:r>
              <a:rPr lang="en-US" sz="3600" dirty="0">
                <a:solidFill>
                  <a:schemeClr val="bg1">
                    <a:lumMod val="10000"/>
                  </a:schemeClr>
                </a:solidFill>
              </a:rPr>
              <a:t>PVBC is involved in training Pastors, Missionaries &amp; Sunday School Teachers all over south America</a:t>
            </a:r>
          </a:p>
        </p:txBody>
      </p:sp>
    </p:spTree>
    <p:extLst>
      <p:ext uri="{BB962C8B-B14F-4D97-AF65-F5344CB8AC3E}">
        <p14:creationId xmlns:p14="http://schemas.microsoft.com/office/powerpoint/2010/main" val="4198631591"/>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73F8D0-B295-E93F-75CF-7CA22D09C314}"/>
              </a:ext>
            </a:extLst>
          </p:cNvPr>
          <p:cNvSpPr>
            <a:spLocks noGrp="1"/>
          </p:cNvSpPr>
          <p:nvPr>
            <p:ph type="title"/>
          </p:nvPr>
        </p:nvSpPr>
        <p:spPr/>
        <p:txBody>
          <a:bodyPr>
            <a:normAutofit/>
          </a:bodyPr>
          <a:lstStyle/>
          <a:p>
            <a:r>
              <a:rPr lang="en-US" sz="2800" dirty="0"/>
              <a:t> </a:t>
            </a:r>
          </a:p>
        </p:txBody>
      </p:sp>
      <p:sp>
        <p:nvSpPr>
          <p:cNvPr id="10" name="Title 1">
            <a:extLst>
              <a:ext uri="{FF2B5EF4-FFF2-40B4-BE49-F238E27FC236}">
                <a16:creationId xmlns:a16="http://schemas.microsoft.com/office/drawing/2014/main" id="{E5710501-D54A-6378-96C5-21A5DAC72517}"/>
              </a:ext>
            </a:extLst>
          </p:cNvPr>
          <p:cNvSpPr txBox="1">
            <a:spLocks noGrp="1"/>
          </p:cNvSpPr>
          <p:nvPr>
            <p:ph idx="1"/>
          </p:nvPr>
        </p:nvSpPr>
        <p:spPr>
          <a:xfrm>
            <a:off x="4572000" y="4749614"/>
            <a:ext cx="3733800" cy="130386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lnSpc>
                <a:spcPct val="120000"/>
              </a:lnSpc>
              <a:spcBef>
                <a:spcPts val="525"/>
              </a:spcBef>
              <a:buClr>
                <a:schemeClr val="tx2"/>
              </a:buClr>
            </a:pPr>
            <a:r>
              <a:rPr lang="en-US" sz="2000" b="1" dirty="0">
                <a:ln>
                  <a:solidFill>
                    <a:srgbClr val="002060"/>
                  </a:solidFill>
                </a:ln>
                <a:solidFill>
                  <a:srgbClr val="002060"/>
                </a:solidFill>
                <a:latin typeface="Aptos Display" panose="020B0004020202020204" pitchFamily="34" charset="0"/>
              </a:rPr>
              <a:t>Military Liaison:</a:t>
            </a:r>
            <a:br>
              <a:rPr lang="en-US" sz="2000" b="1" dirty="0">
                <a:ln>
                  <a:solidFill>
                    <a:srgbClr val="002060"/>
                  </a:solidFill>
                </a:ln>
                <a:solidFill>
                  <a:srgbClr val="002060"/>
                </a:solidFill>
                <a:latin typeface="Aptos Display" panose="020B0004020202020204" pitchFamily="34" charset="0"/>
              </a:rPr>
            </a:br>
            <a:r>
              <a:rPr lang="en-US" sz="2000" b="1" dirty="0">
                <a:ln>
                  <a:solidFill>
                    <a:srgbClr val="002060"/>
                  </a:solidFill>
                </a:ln>
                <a:solidFill>
                  <a:srgbClr val="002060"/>
                </a:solidFill>
                <a:latin typeface="Aptos Display" panose="020B0004020202020204" pitchFamily="34" charset="0"/>
              </a:rPr>
              <a:t>  Karen Lair</a:t>
            </a:r>
            <a:br>
              <a:rPr lang="en-US" sz="2000" b="1" dirty="0">
                <a:ln>
                  <a:solidFill>
                    <a:srgbClr val="002060"/>
                  </a:solidFill>
                </a:ln>
                <a:solidFill>
                  <a:srgbClr val="002060"/>
                </a:solidFill>
                <a:latin typeface="Aptos Display" panose="020B0004020202020204" pitchFamily="34" charset="0"/>
              </a:rPr>
            </a:br>
            <a:r>
              <a:rPr lang="en-US" sz="2000" b="1" dirty="0">
                <a:ln>
                  <a:solidFill>
                    <a:srgbClr val="002060"/>
                  </a:solidFill>
                </a:ln>
                <a:solidFill>
                  <a:srgbClr val="002060"/>
                </a:solidFill>
                <a:latin typeface="Aptos Display" panose="020B0004020202020204" pitchFamily="34" charset="0"/>
              </a:rPr>
              <a:t>  (254) 405-3183</a:t>
            </a:r>
          </a:p>
        </p:txBody>
      </p:sp>
      <p:pic>
        <p:nvPicPr>
          <p:cNvPr id="9" name="Picture 8" descr="A flag with stars and stripes">
            <a:extLst>
              <a:ext uri="{FF2B5EF4-FFF2-40B4-BE49-F238E27FC236}">
                <a16:creationId xmlns:a16="http://schemas.microsoft.com/office/drawing/2014/main" id="{5DB190C0-CB7D-A07F-443A-7F1AF3D1095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53780">
            <a:off x="6192463" y="1984696"/>
            <a:ext cx="4640859" cy="2787195"/>
          </a:xfrm>
          <a:prstGeom prst="rect">
            <a:avLst/>
          </a:prstGeom>
        </p:spPr>
      </p:pic>
      <p:graphicFrame>
        <p:nvGraphicFramePr>
          <p:cNvPr id="7" name="Content Placeholder 2">
            <a:extLst>
              <a:ext uri="{FF2B5EF4-FFF2-40B4-BE49-F238E27FC236}">
                <a16:creationId xmlns:a16="http://schemas.microsoft.com/office/drawing/2014/main" id="{458A1E93-B536-4ACE-1BA9-1F49EF7400ED}"/>
              </a:ext>
            </a:extLst>
          </p:cNvPr>
          <p:cNvGraphicFramePr>
            <a:graphicFrameLocks/>
          </p:cNvGraphicFramePr>
          <p:nvPr>
            <p:extLst>
              <p:ext uri="{D42A27DB-BD31-4B8C-83A1-F6EECF244321}">
                <p14:modId xmlns:p14="http://schemas.microsoft.com/office/powerpoint/2010/main" val="1020390780"/>
              </p:ext>
            </p:extLst>
          </p:nvPr>
        </p:nvGraphicFramePr>
        <p:xfrm>
          <a:off x="1066799" y="2438400"/>
          <a:ext cx="3564037" cy="29004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itle 9">
            <a:extLst>
              <a:ext uri="{FF2B5EF4-FFF2-40B4-BE49-F238E27FC236}">
                <a16:creationId xmlns:a16="http://schemas.microsoft.com/office/drawing/2014/main" id="{0AC08272-956B-13BC-618B-25FB7265013D}"/>
              </a:ext>
            </a:extLst>
          </p:cNvPr>
          <p:cNvSpPr txBox="1">
            <a:spLocks/>
          </p:cNvSpPr>
          <p:nvPr/>
        </p:nvSpPr>
        <p:spPr>
          <a:xfrm>
            <a:off x="2286000" y="680366"/>
            <a:ext cx="7239000" cy="108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7200" dirty="0">
                <a:solidFill>
                  <a:srgbClr val="FF0000"/>
                </a:solidFill>
                <a:latin typeface="Amasis MT Pro Medium" panose="02040604050005020304" pitchFamily="18" charset="0"/>
              </a:rPr>
              <a:t>Wall</a:t>
            </a:r>
            <a:r>
              <a:rPr lang="en-US" sz="7200" dirty="0">
                <a:solidFill>
                  <a:schemeClr val="bg1">
                    <a:lumMod val="10000"/>
                  </a:schemeClr>
                </a:solidFill>
                <a:latin typeface="Amasis MT Pro Medium" panose="02040604050005020304" pitchFamily="18" charset="0"/>
              </a:rPr>
              <a:t> of </a:t>
            </a:r>
            <a:r>
              <a:rPr lang="en-US" sz="7200" dirty="0">
                <a:solidFill>
                  <a:srgbClr val="0070C0"/>
                </a:solidFill>
                <a:latin typeface="Amasis MT Pro Medium" panose="02040604050005020304" pitchFamily="18" charset="0"/>
              </a:rPr>
              <a:t>Honor</a:t>
            </a:r>
          </a:p>
        </p:txBody>
      </p:sp>
    </p:spTree>
    <p:extLst>
      <p:ext uri="{BB962C8B-B14F-4D97-AF65-F5344CB8AC3E}">
        <p14:creationId xmlns:p14="http://schemas.microsoft.com/office/powerpoint/2010/main" val="2126684557"/>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E008E9C7-F8C0-265E-CA27-8B0E347592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D95B7D4-A279-6EF2-A3AB-74C02BE3FB1E}"/>
              </a:ext>
            </a:extLst>
          </p:cNvPr>
          <p:cNvSpPr>
            <a:spLocks noGrp="1"/>
          </p:cNvSpPr>
          <p:nvPr>
            <p:ph type="title"/>
          </p:nvPr>
        </p:nvSpPr>
        <p:spPr/>
        <p:txBody>
          <a:bodyPr>
            <a:normAutofit/>
          </a:bodyPr>
          <a:lstStyle/>
          <a:p>
            <a:r>
              <a:rPr lang="en-US" sz="2800" dirty="0"/>
              <a:t> </a:t>
            </a:r>
          </a:p>
        </p:txBody>
      </p:sp>
      <p:sp>
        <p:nvSpPr>
          <p:cNvPr id="3" name="Content Placeholder 2">
            <a:extLst>
              <a:ext uri="{FF2B5EF4-FFF2-40B4-BE49-F238E27FC236}">
                <a16:creationId xmlns:a16="http://schemas.microsoft.com/office/drawing/2014/main" id="{2094A9DA-A632-7BDD-D7C5-8EA57A2D7F28}"/>
              </a:ext>
            </a:extLst>
          </p:cNvPr>
          <p:cNvSpPr>
            <a:spLocks noGrp="1"/>
          </p:cNvSpPr>
          <p:nvPr>
            <p:ph idx="1"/>
          </p:nvPr>
        </p:nvSpPr>
        <p:spPr>
          <a:xfrm>
            <a:off x="1143000" y="2057400"/>
            <a:ext cx="9613861" cy="3333750"/>
          </a:xfrm>
        </p:spPr>
        <p:txBody>
          <a:bodyPr anchor="t">
            <a:noAutofit/>
          </a:bodyPr>
          <a:lstStyle/>
          <a:p>
            <a:pPr marL="0" indent="0">
              <a:lnSpc>
                <a:spcPct val="120000"/>
              </a:lnSpc>
              <a:buNone/>
            </a:pPr>
            <a: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t>To:  Calendar,  Military Address List, </a:t>
            </a:r>
            <a:b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br>
            <a: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t>    Membership Directory, and/or Prayer List</a:t>
            </a:r>
            <a:b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br>
            <a:endPar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endParaRPr>
          </a:p>
          <a:p>
            <a:pPr marL="0" indent="0">
              <a:lnSpc>
                <a:spcPct val="120000"/>
              </a:lnSpc>
              <a:buNone/>
            </a:pPr>
            <a: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t>	Contact:</a:t>
            </a:r>
            <a:b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br>
            <a: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t>   		Office hours: Tues &amp; Thurs, 9am to 1pm</a:t>
            </a:r>
            <a:b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br>
            <a: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t>    			Phone Number: (254)694-2056</a:t>
            </a:r>
          </a:p>
          <a:p>
            <a:pPr marL="0" indent="0">
              <a:lnSpc>
                <a:spcPct val="120000"/>
              </a:lnSpc>
              <a:buNone/>
            </a:pPr>
            <a:r>
              <a:rPr lang="en-US" sz="2400" b="1" spc="150" dirty="0">
                <a:ln>
                  <a:solidFill>
                    <a:srgbClr val="002060"/>
                  </a:solidFill>
                </a:ln>
                <a:solidFill>
                  <a:schemeClr val="bg1">
                    <a:lumMod val="10000"/>
                  </a:schemeClr>
                </a:solidFill>
                <a:latin typeface="Avenir Next LT Pro Light" panose="020B0304020202020204" pitchFamily="34" charset="0"/>
                <a:ea typeface="+mj-ea"/>
                <a:cs typeface="+mj-cs"/>
              </a:rPr>
              <a:t>   			Email: pvbc2011@gmail.com</a:t>
            </a:r>
          </a:p>
        </p:txBody>
      </p:sp>
      <p:sp>
        <p:nvSpPr>
          <p:cNvPr id="4" name="Title 5">
            <a:extLst>
              <a:ext uri="{FF2B5EF4-FFF2-40B4-BE49-F238E27FC236}">
                <a16:creationId xmlns:a16="http://schemas.microsoft.com/office/drawing/2014/main" id="{8182B02F-34EF-37EF-AC24-0589F69586B6}"/>
              </a:ext>
            </a:extLst>
          </p:cNvPr>
          <p:cNvSpPr txBox="1">
            <a:spLocks/>
          </p:cNvSpPr>
          <p:nvPr/>
        </p:nvSpPr>
        <p:spPr>
          <a:xfrm>
            <a:off x="2971800" y="804519"/>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000" b="1" dirty="0">
                <a:solidFill>
                  <a:srgbClr val="FF0000"/>
                </a:solidFill>
                <a:latin typeface="Amasis MT Pro Medium" panose="02040604050005020304" pitchFamily="18" charset="0"/>
              </a:rPr>
              <a:t>Additions/Corrections</a:t>
            </a:r>
          </a:p>
        </p:txBody>
      </p:sp>
    </p:spTree>
    <p:extLst>
      <p:ext uri="{BB962C8B-B14F-4D97-AF65-F5344CB8AC3E}">
        <p14:creationId xmlns:p14="http://schemas.microsoft.com/office/powerpoint/2010/main" val="2740924217"/>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978516BA-4A06-3445-E611-0D7A07B53A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C7F4CCA-79C2-1058-5345-67D233C30F25}"/>
              </a:ext>
            </a:extLst>
          </p:cNvPr>
          <p:cNvSpPr txBox="1"/>
          <p:nvPr/>
        </p:nvSpPr>
        <p:spPr>
          <a:xfrm>
            <a:off x="2847647" y="2608063"/>
            <a:ext cx="7239000" cy="2529923"/>
          </a:xfrm>
          <a:prstGeom prst="rect">
            <a:avLst/>
          </a:prstGeom>
          <a:noFill/>
        </p:spPr>
        <p:txBody>
          <a:bodyPr wrap="square">
            <a:spAutoFit/>
          </a:bodyPr>
          <a:lstStyle/>
          <a:p>
            <a:pPr marL="0" indent="0" algn="ctr">
              <a:lnSpc>
                <a:spcPct val="120000"/>
              </a:lnSpc>
              <a:buNone/>
            </a:pPr>
            <a:r>
              <a:rPr lang="en-US" sz="6600" b="1" spc="150" dirty="0">
                <a:ln>
                  <a:solidFill>
                    <a:srgbClr val="002060"/>
                  </a:solidFill>
                </a:ln>
                <a:solidFill>
                  <a:srgbClr val="EA5316"/>
                </a:solidFill>
                <a:latin typeface="Bradley Hand ITC" panose="03070402050302030203" pitchFamily="66" charset="0"/>
                <a:ea typeface="+mj-ea"/>
                <a:cs typeface="+mj-cs"/>
              </a:rPr>
              <a:t>Enjoy</a:t>
            </a:r>
            <a:r>
              <a:rPr lang="en-US" sz="6600" b="1" i="1" spc="150" dirty="0">
                <a:ln>
                  <a:solidFill>
                    <a:srgbClr val="002060"/>
                  </a:solidFill>
                </a:ln>
                <a:solidFill>
                  <a:srgbClr val="EA5316"/>
                </a:solidFill>
                <a:latin typeface="Bradley Hand ITC" panose="03070402050302030203" pitchFamily="66" charset="0"/>
                <a:ea typeface="+mj-ea"/>
                <a:cs typeface="+mj-cs"/>
              </a:rPr>
              <a:t> </a:t>
            </a:r>
          </a:p>
          <a:p>
            <a:pPr marL="0" indent="0" algn="ctr">
              <a:lnSpc>
                <a:spcPct val="120000"/>
              </a:lnSpc>
              <a:buNone/>
            </a:pPr>
            <a:r>
              <a:rPr lang="en-US" sz="6600" b="1" spc="150" dirty="0">
                <a:ln>
                  <a:solidFill>
                    <a:srgbClr val="002060"/>
                  </a:solidFill>
                </a:ln>
                <a:solidFill>
                  <a:srgbClr val="EA5316"/>
                </a:solidFill>
                <a:latin typeface="Bradley Hand ITC" panose="03070402050302030203" pitchFamily="66" charset="0"/>
                <a:ea typeface="+mj-ea"/>
                <a:cs typeface="+mj-cs"/>
              </a:rPr>
              <a:t>the</a:t>
            </a:r>
            <a:r>
              <a:rPr lang="en-US" sz="6600" b="1" i="1" spc="150" dirty="0">
                <a:ln>
                  <a:solidFill>
                    <a:srgbClr val="002060"/>
                  </a:solidFill>
                </a:ln>
                <a:solidFill>
                  <a:srgbClr val="EA5316"/>
                </a:solidFill>
                <a:latin typeface="Bradley Hand ITC" panose="03070402050302030203" pitchFamily="66" charset="0"/>
                <a:ea typeface="+mj-ea"/>
                <a:cs typeface="+mj-cs"/>
              </a:rPr>
              <a:t> </a:t>
            </a:r>
            <a:r>
              <a:rPr lang="en-US" sz="6600" b="1" spc="150" dirty="0">
                <a:ln>
                  <a:solidFill>
                    <a:srgbClr val="002060"/>
                  </a:solidFill>
                </a:ln>
                <a:solidFill>
                  <a:srgbClr val="EA5316"/>
                </a:solidFill>
                <a:latin typeface="Bradley Hand ITC" panose="03070402050302030203" pitchFamily="66" charset="0"/>
                <a:ea typeface="+mj-ea"/>
                <a:cs typeface="+mj-cs"/>
              </a:rPr>
              <a:t>service</a:t>
            </a:r>
          </a:p>
        </p:txBody>
      </p:sp>
      <p:sp>
        <p:nvSpPr>
          <p:cNvPr id="8" name="TextBox 7">
            <a:extLst>
              <a:ext uri="{FF2B5EF4-FFF2-40B4-BE49-F238E27FC236}">
                <a16:creationId xmlns:a16="http://schemas.microsoft.com/office/drawing/2014/main" id="{A429CCAE-02D1-7AA2-FDED-9722E149DF16}"/>
              </a:ext>
            </a:extLst>
          </p:cNvPr>
          <p:cNvSpPr txBox="1"/>
          <p:nvPr/>
        </p:nvSpPr>
        <p:spPr>
          <a:xfrm rot="10800000" flipV="1">
            <a:off x="2438400" y="838200"/>
            <a:ext cx="7772400" cy="830997"/>
          </a:xfrm>
          <a:prstGeom prst="rect">
            <a:avLst/>
          </a:prstGeom>
          <a:noFill/>
        </p:spPr>
        <p:txBody>
          <a:bodyPr wrap="square" rtlCol="0">
            <a:spAutoFit/>
          </a:bodyPr>
          <a:lstStyle/>
          <a:p>
            <a:r>
              <a:rPr lang="en-US" sz="4800" dirty="0">
                <a:solidFill>
                  <a:schemeClr val="bg1">
                    <a:lumMod val="10000"/>
                  </a:schemeClr>
                </a:solidFill>
              </a:rPr>
              <a:t>Please silence your cell phone</a:t>
            </a:r>
          </a:p>
        </p:txBody>
      </p:sp>
      <p:pic>
        <p:nvPicPr>
          <p:cNvPr id="3" name="Picture 2">
            <a:extLst>
              <a:ext uri="{FF2B5EF4-FFF2-40B4-BE49-F238E27FC236}">
                <a16:creationId xmlns:a16="http://schemas.microsoft.com/office/drawing/2014/main" id="{A6BA2388-E511-4C02-BB5F-A22F8EA3DA75}"/>
              </a:ext>
            </a:extLst>
          </p:cNvPr>
          <p:cNvPicPr>
            <a:picLocks noChangeAspect="1"/>
          </p:cNvPicPr>
          <p:nvPr/>
        </p:nvPicPr>
        <p:blipFill>
          <a:blip r:embed="rId3"/>
          <a:stretch>
            <a:fillRect/>
          </a:stretch>
        </p:blipFill>
        <p:spPr>
          <a:xfrm>
            <a:off x="1390650" y="3130075"/>
            <a:ext cx="1485900" cy="1485900"/>
          </a:xfrm>
          <a:prstGeom prst="rect">
            <a:avLst/>
          </a:prstGeom>
        </p:spPr>
      </p:pic>
    </p:spTree>
    <p:extLst>
      <p:ext uri="{BB962C8B-B14F-4D97-AF65-F5344CB8AC3E}">
        <p14:creationId xmlns:p14="http://schemas.microsoft.com/office/powerpoint/2010/main" val="3759469103"/>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99CCFF"/>
          </a:fgClr>
          <a:bgClr>
            <a:schemeClr val="bg1"/>
          </a:bgClr>
        </a:pattFill>
        <a:effectLst/>
      </p:bgPr>
    </p:bg>
    <p:spTree>
      <p:nvGrpSpPr>
        <p:cNvPr id="1" name="">
          <a:extLst>
            <a:ext uri="{FF2B5EF4-FFF2-40B4-BE49-F238E27FC236}">
              <a16:creationId xmlns:a16="http://schemas.microsoft.com/office/drawing/2014/main" id="{21FF6A76-026C-72F6-2013-519D82B2EF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FEE2B0-7D6E-05F0-A463-FE80FF0EFF8A}"/>
              </a:ext>
            </a:extLst>
          </p:cNvPr>
          <p:cNvSpPr txBox="1"/>
          <p:nvPr/>
        </p:nvSpPr>
        <p:spPr>
          <a:xfrm>
            <a:off x="1752600" y="26276"/>
            <a:ext cx="9448800" cy="736361"/>
          </a:xfrm>
          <a:prstGeom prst="rect">
            <a:avLst/>
          </a:prstGeom>
        </p:spPr>
        <p:txBody>
          <a:bodyPr vert="horz" lIns="91440" tIns="45720" rIns="91440" bIns="45720" rtlCol="0" anchor="t">
            <a:noAutofit/>
          </a:bodyPr>
          <a:lstStyle/>
          <a:p>
            <a:pPr algn="ctr" defTabSz="914400">
              <a:lnSpc>
                <a:spcPct val="99000"/>
              </a:lnSpc>
              <a:spcBef>
                <a:spcPct val="0"/>
              </a:spcBef>
              <a:spcAft>
                <a:spcPts val="600"/>
              </a:spcAft>
            </a:pPr>
            <a:endParaRPr lang="en-US" sz="3600" dirty="0">
              <a:solidFill>
                <a:srgbClr val="FF0000"/>
              </a:solidFill>
              <a:latin typeface="Bodoni MT Black" panose="02070A03080606020203" pitchFamily="18" charset="0"/>
              <a:ea typeface="+mj-ea"/>
              <a:cs typeface="+mj-cs"/>
            </a:endParaRPr>
          </a:p>
        </p:txBody>
      </p:sp>
      <p:sp>
        <p:nvSpPr>
          <p:cNvPr id="4" name="TextBox 3">
            <a:extLst>
              <a:ext uri="{FF2B5EF4-FFF2-40B4-BE49-F238E27FC236}">
                <a16:creationId xmlns:a16="http://schemas.microsoft.com/office/drawing/2014/main" id="{E343B3D3-32B5-0C0A-5F93-BD36F0FFB197}"/>
              </a:ext>
            </a:extLst>
          </p:cNvPr>
          <p:cNvSpPr txBox="1"/>
          <p:nvPr/>
        </p:nvSpPr>
        <p:spPr>
          <a:xfrm>
            <a:off x="8153400" y="609600"/>
            <a:ext cx="3505200" cy="4062651"/>
          </a:xfrm>
          <a:prstGeom prst="rect">
            <a:avLst/>
          </a:prstGeom>
          <a:noFill/>
        </p:spPr>
        <p:txBody>
          <a:bodyPr wrap="square" rtlCol="0">
            <a:spAutoFit/>
          </a:bodyPr>
          <a:lstStyle/>
          <a:p>
            <a:pPr algn="ctr"/>
            <a:r>
              <a:rPr lang="en-US" sz="3600" b="1" dirty="0">
                <a:solidFill>
                  <a:schemeClr val="accent2">
                    <a:lumMod val="75000"/>
                  </a:schemeClr>
                </a:solidFill>
                <a:latin typeface="Bodoni MT Black" panose="02070A03080606020203" pitchFamily="18" charset="0"/>
              </a:rPr>
              <a:t>Men’s Ministry</a:t>
            </a:r>
          </a:p>
          <a:p>
            <a:endParaRPr lang="en-US" sz="2400" b="1" dirty="0">
              <a:solidFill>
                <a:schemeClr val="tx2">
                  <a:lumMod val="75000"/>
                </a:schemeClr>
              </a:solidFill>
            </a:endParaRPr>
          </a:p>
          <a:p>
            <a:pPr algn="ctr"/>
            <a:endParaRPr lang="en-US" sz="3600" b="1" dirty="0">
              <a:solidFill>
                <a:schemeClr val="tx2">
                  <a:lumMod val="50000"/>
                  <a:lumOff val="50000"/>
                </a:schemeClr>
              </a:solidFill>
              <a:latin typeface="Bodoni MT Black" panose="02070A03080606020203" pitchFamily="18" charset="0"/>
            </a:endParaRPr>
          </a:p>
          <a:p>
            <a:pPr algn="ctr"/>
            <a:r>
              <a:rPr lang="en-US" sz="3600" b="1" dirty="0">
                <a:solidFill>
                  <a:schemeClr val="tx2">
                    <a:lumMod val="50000"/>
                    <a:lumOff val="50000"/>
                  </a:schemeClr>
                </a:solidFill>
                <a:latin typeface="Bodoni MT Black" panose="02070A03080606020203" pitchFamily="18" charset="0"/>
              </a:rPr>
              <a:t>Prayer Group</a:t>
            </a:r>
          </a:p>
          <a:p>
            <a:pPr algn="ctr"/>
            <a:r>
              <a:rPr lang="en-US" sz="3600" b="1" dirty="0">
                <a:solidFill>
                  <a:schemeClr val="tx2">
                    <a:lumMod val="50000"/>
                    <a:lumOff val="50000"/>
                  </a:schemeClr>
                </a:solidFill>
                <a:latin typeface="Bodoni MT Black" panose="02070A03080606020203" pitchFamily="18" charset="0"/>
              </a:rPr>
              <a:t>Tuesday</a:t>
            </a:r>
          </a:p>
          <a:p>
            <a:pPr algn="ctr"/>
            <a:r>
              <a:rPr lang="en-US" sz="3600" b="1" dirty="0">
                <a:solidFill>
                  <a:schemeClr val="tx2">
                    <a:lumMod val="50000"/>
                    <a:lumOff val="50000"/>
                  </a:schemeClr>
                </a:solidFill>
                <a:latin typeface="Bodoni MT Black" panose="02070A03080606020203" pitchFamily="18" charset="0"/>
              </a:rPr>
              <a:t>6:00 pm</a:t>
            </a:r>
            <a:endParaRPr lang="en-US" sz="3600" dirty="0">
              <a:solidFill>
                <a:schemeClr val="tx2">
                  <a:lumMod val="50000"/>
                  <a:lumOff val="50000"/>
                </a:schemeClr>
              </a:solidFill>
              <a:latin typeface="Bodoni MT Black" panose="02070A03080606020203" pitchFamily="18" charset="0"/>
            </a:endParaRPr>
          </a:p>
          <a:p>
            <a:endParaRPr lang="en-US" dirty="0"/>
          </a:p>
        </p:txBody>
      </p:sp>
      <p:pic>
        <p:nvPicPr>
          <p:cNvPr id="5" name="Picture 4" descr="A person with his eyes closed and hands together in prayer">
            <a:extLst>
              <a:ext uri="{FF2B5EF4-FFF2-40B4-BE49-F238E27FC236}">
                <a16:creationId xmlns:a16="http://schemas.microsoft.com/office/drawing/2014/main" id="{302FD435-C577-8F5E-8F83-A0BD26F105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000" y="990600"/>
            <a:ext cx="7086600" cy="3986213"/>
          </a:xfrm>
          <a:prstGeom prst="rect">
            <a:avLst/>
          </a:prstGeom>
        </p:spPr>
      </p:pic>
    </p:spTree>
    <p:extLst>
      <p:ext uri="{BB962C8B-B14F-4D97-AF65-F5344CB8AC3E}">
        <p14:creationId xmlns:p14="http://schemas.microsoft.com/office/powerpoint/2010/main" val="3732860809"/>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99CCFF"/>
          </a:fgClr>
          <a:bgClr>
            <a:schemeClr val="bg1"/>
          </a:bgClr>
        </a:pattFill>
        <a:effectLst/>
      </p:bgPr>
    </p:bg>
    <p:spTree>
      <p:nvGrpSpPr>
        <p:cNvPr id="1" name="">
          <a:extLst>
            <a:ext uri="{FF2B5EF4-FFF2-40B4-BE49-F238E27FC236}">
              <a16:creationId xmlns:a16="http://schemas.microsoft.com/office/drawing/2014/main" id="{F829CD4B-54AC-16D2-A889-4068112F94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13D151-451C-6ECF-C19D-CF344426C33B}"/>
              </a:ext>
            </a:extLst>
          </p:cNvPr>
          <p:cNvSpPr txBox="1"/>
          <p:nvPr/>
        </p:nvSpPr>
        <p:spPr>
          <a:xfrm>
            <a:off x="609600" y="1162994"/>
            <a:ext cx="8001000"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400" cap="none" spc="0" normalizeH="0" baseline="0" noProof="0" dirty="0">
                <a:ln>
                  <a:noFill/>
                </a:ln>
                <a:solidFill>
                  <a:srgbClr val="000000"/>
                </a:solidFill>
                <a:effectLst/>
                <a:uLnTx/>
                <a:uFillTx/>
                <a:latin typeface="Baskerville Old Face" panose="02020602080505020303" pitchFamily="18" charset="0"/>
                <a:ea typeface="+mn-ea"/>
                <a:cs typeface="+mn-cs"/>
              </a:rPr>
              <a:t>		</a:t>
            </a:r>
            <a:r>
              <a:rPr kumimoji="0" lang="en-US" sz="4400" b="1" i="0" u="none" strike="noStrike" kern="1400" cap="none" spc="0" normalizeH="0" baseline="0" noProof="0" dirty="0">
                <a:ln>
                  <a:noFill/>
                </a:ln>
                <a:solidFill>
                  <a:schemeClr val="accent3">
                    <a:lumMod val="25000"/>
                  </a:schemeClr>
                </a:solidFill>
                <a:effectLst/>
                <a:uLnTx/>
                <a:uFillTx/>
                <a:latin typeface="Aptos Slab SemiBold" panose="020B0004020202020204" pitchFamily="34" charset="0"/>
                <a:ea typeface="+mn-ea"/>
                <a:cs typeface="+mn-cs"/>
              </a:rPr>
              <a:t>Women’s Bible Study</a:t>
            </a:r>
            <a:endParaRPr kumimoji="0" lang="en-US" sz="4400" b="0" i="0" u="none" strike="noStrike" kern="1400" cap="none" spc="0" normalizeH="0" baseline="0" noProof="0" dirty="0">
              <a:ln>
                <a:noFill/>
              </a:ln>
              <a:solidFill>
                <a:schemeClr val="accent3">
                  <a:lumMod val="25000"/>
                </a:schemeClr>
              </a:solidFill>
              <a:effectLst/>
              <a:uLnTx/>
              <a:uFillTx/>
              <a:latin typeface="Aptos Slab SemiBold"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400" cap="none" spc="0" normalizeH="0" baseline="0" noProof="0" dirty="0">
                <a:ln>
                  <a:noFill/>
                </a:ln>
                <a:solidFill>
                  <a:schemeClr val="accent3">
                    <a:lumMod val="25000"/>
                  </a:schemeClr>
                </a:solidFill>
                <a:effectLst/>
                <a:uLnTx/>
                <a:uFillTx/>
                <a:latin typeface="Baskerville Old Face" panose="02020602080505020303"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400" cap="none" spc="0" normalizeH="0" baseline="0" noProof="0" dirty="0">
                <a:ln>
                  <a:noFill/>
                </a:ln>
                <a:solidFill>
                  <a:schemeClr val="accent3">
                    <a:lumMod val="25000"/>
                  </a:schemeClr>
                </a:solidFill>
                <a:effectLst/>
                <a:uLnTx/>
                <a:uFillTx/>
                <a:latin typeface="Baskerville Old Face" panose="02020602080505020303" pitchFamily="18" charset="0"/>
                <a:ea typeface="+mn-ea"/>
                <a:cs typeface="+mn-cs"/>
              </a:rPr>
              <a:t>		</a:t>
            </a:r>
            <a:r>
              <a:rPr kumimoji="0" lang="en-US" sz="2000" b="1" i="0" u="none" strike="noStrike" kern="1400" cap="none" spc="0" normalizeH="0" baseline="0" noProof="0" dirty="0">
                <a:ln>
                  <a:noFill/>
                </a:ln>
                <a:solidFill>
                  <a:schemeClr val="accent3">
                    <a:lumMod val="25000"/>
                  </a:schemeClr>
                </a:solidFill>
                <a:effectLst/>
                <a:uLnTx/>
                <a:uFillTx/>
                <a:latin typeface="Baskerville Old Face" panose="02020602080505020303" pitchFamily="18" charset="0"/>
                <a:ea typeface="+mn-ea"/>
                <a:cs typeface="+mn-cs"/>
              </a:rPr>
              <a:t>Respectable Sins by  Jerry Bridges</a:t>
            </a:r>
            <a:endParaRPr kumimoji="0" lang="en-US" sz="2000" b="1" i="0" u="none" strike="noStrike" kern="1400" cap="none" spc="0" normalizeH="0" baseline="0" noProof="0" dirty="0">
              <a:ln>
                <a:noFill/>
              </a:ln>
              <a:solidFill>
                <a:schemeClr val="accent3">
                  <a:lumMod val="25000"/>
                </a:schemeClr>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400" cap="none" spc="0" normalizeH="0" baseline="0" noProof="0" dirty="0">
                <a:ln>
                  <a:noFill/>
                </a:ln>
                <a:solidFill>
                  <a:srgbClr val="000000"/>
                </a:solidFill>
                <a:effectLst/>
                <a:uLnTx/>
                <a:uFillTx/>
                <a:latin typeface="Baskerville Old Face" panose="02020602080505020303" pitchFamily="18" charset="0"/>
                <a:ea typeface="+mn-ea"/>
                <a:cs typeface="+mn-cs"/>
              </a:rPr>
              <a:t> </a:t>
            </a:r>
            <a:endParaRPr kumimoji="0" lang="en-US" sz="1800" b="0" i="0" u="none" strike="noStrike" kern="14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400" cap="none" spc="0" normalizeH="0" baseline="0" noProof="0" dirty="0">
                <a:ln>
                  <a:noFill/>
                </a:ln>
                <a:solidFill>
                  <a:srgbClr val="000000"/>
                </a:solidFill>
                <a:effectLst/>
                <a:uLnTx/>
                <a:uFillTx/>
                <a:latin typeface="Amasis MT Pro Medium" panose="02040604050005020304" pitchFamily="18" charset="0"/>
                <a:ea typeface="+mn-ea"/>
                <a:cs typeface="+mn-cs"/>
              </a:rPr>
              <a:t>  </a:t>
            </a:r>
            <a:r>
              <a:rPr lang="en-US" sz="2400" kern="1400" dirty="0">
                <a:solidFill>
                  <a:schemeClr val="accent3">
                    <a:lumMod val="25000"/>
                  </a:schemeClr>
                </a:solidFill>
                <a:latin typeface="Amasis MT Pro Medium" panose="02040604050005020304" pitchFamily="18" charset="0"/>
              </a:rPr>
              <a:t>N</a:t>
            </a:r>
            <a:r>
              <a:rPr kumimoji="0" lang="en-US" sz="2400" b="0" i="0" u="none" strike="noStrike" kern="1400" cap="none" spc="0" normalizeH="0" baseline="0" noProof="0" dirty="0" err="1">
                <a:ln>
                  <a:noFill/>
                </a:ln>
                <a:solidFill>
                  <a:schemeClr val="accent3">
                    <a:lumMod val="25000"/>
                  </a:schemeClr>
                </a:solidFill>
                <a:effectLst/>
                <a:uLnTx/>
                <a:uFillTx/>
                <a:latin typeface="Amasis MT Pro Medium" panose="02040604050005020304" pitchFamily="18" charset="0"/>
                <a:ea typeface="+mn-ea"/>
                <a:cs typeface="+mn-cs"/>
              </a:rPr>
              <a:t>ext</a:t>
            </a:r>
            <a:r>
              <a:rPr kumimoji="0" lang="en-US" sz="2400" b="0" i="0" u="none" strike="noStrike" kern="1400" cap="none" spc="0" normalizeH="0" baseline="0" noProof="0" dirty="0">
                <a:ln>
                  <a:noFill/>
                </a:ln>
                <a:solidFill>
                  <a:schemeClr val="accent3">
                    <a:lumMod val="25000"/>
                  </a:schemeClr>
                </a:solidFill>
                <a:effectLst/>
                <a:uLnTx/>
                <a:uFillTx/>
                <a:latin typeface="Amasis MT Pro Medium" panose="02040604050005020304" pitchFamily="18" charset="0"/>
                <a:ea typeface="+mn-ea"/>
                <a:cs typeface="+mn-cs"/>
              </a:rPr>
              <a:t> Study: February 17, 2026	   6:30 pm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400" dirty="0">
                <a:solidFill>
                  <a:schemeClr val="accent3">
                    <a:lumMod val="25000"/>
                  </a:schemeClr>
                </a:solidFill>
                <a:latin typeface="Amasis MT Pro Medium" panose="02040604050005020304" pitchFamily="18" charset="0"/>
              </a:rPr>
              <a:t>				@ home of</a:t>
            </a:r>
            <a:r>
              <a:rPr lang="en-US" sz="2400" kern="1400" dirty="0">
                <a:solidFill>
                  <a:srgbClr val="FF0000"/>
                </a:solidFill>
                <a:latin typeface="Amasis MT Pro Medium" panose="02040604050005020304" pitchFamily="18" charset="0"/>
              </a:rPr>
              <a:t> </a:t>
            </a:r>
            <a:r>
              <a:rPr lang="en-US" sz="2400" kern="1400" dirty="0">
                <a:latin typeface="Amasis MT Pro Medium" panose="02040604050005020304" pitchFamily="18" charset="0"/>
              </a:rPr>
              <a:t>Grace Callaway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400" cap="none" spc="0" normalizeH="0" baseline="0" noProof="0" dirty="0">
              <a:ln>
                <a:noFill/>
              </a:ln>
              <a:solidFill>
                <a:schemeClr val="accent3">
                  <a:lumMod val="25000"/>
                </a:schemeClr>
              </a:solidFill>
              <a:effectLst/>
              <a:uLnTx/>
              <a:uFillTx/>
              <a:latin typeface="Amasis MT Pro Medium" panose="020406040500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400" cap="none" spc="0" normalizeH="0" baseline="0" noProof="0" dirty="0">
                <a:ln>
                  <a:noFill/>
                </a:ln>
                <a:solidFill>
                  <a:srgbClr val="000000"/>
                </a:solidFill>
                <a:effectLst/>
                <a:uLnTx/>
                <a:uFillTx/>
                <a:latin typeface="Amasis MT Pro Medium" panose="02040604050005020304" pitchFamily="18" charset="0"/>
                <a:ea typeface="+mn-ea"/>
                <a:cs typeface="+mn-cs"/>
              </a:rPr>
              <a:t> </a:t>
            </a:r>
            <a:r>
              <a:rPr kumimoji="0" lang="en-US" sz="1800" b="0" i="0" u="none" strike="noStrike" kern="14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pic>
        <p:nvPicPr>
          <p:cNvPr id="1027" name="Picture 3">
            <a:extLst>
              <a:ext uri="{FF2B5EF4-FFF2-40B4-BE49-F238E27FC236}">
                <a16:creationId xmlns:a16="http://schemas.microsoft.com/office/drawing/2014/main" id="{82794583-1EA1-A3FD-34A8-EDFA90F099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2304">
            <a:off x="8744266" y="1720007"/>
            <a:ext cx="2716237" cy="348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Box 5">
            <a:extLst>
              <a:ext uri="{FF2B5EF4-FFF2-40B4-BE49-F238E27FC236}">
                <a16:creationId xmlns:a16="http://schemas.microsoft.com/office/drawing/2014/main" id="{E6AA44AD-2CF9-7081-BA9F-99A6D68D92D1}"/>
              </a:ext>
            </a:extLst>
          </p:cNvPr>
          <p:cNvSpPr txBox="1"/>
          <p:nvPr/>
        </p:nvSpPr>
        <p:spPr>
          <a:xfrm>
            <a:off x="1676400" y="4419600"/>
            <a:ext cx="609600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400" cap="none" spc="0" normalizeH="0" baseline="0" noProof="0" dirty="0">
                <a:ln>
                  <a:noFill/>
                </a:ln>
                <a:solidFill>
                  <a:schemeClr val="accent3">
                    <a:lumMod val="25000"/>
                  </a:schemeClr>
                </a:solidFill>
                <a:effectLst/>
                <a:uLnTx/>
                <a:uFillTx/>
                <a:latin typeface="Aptos Slab SemiBold" panose="020F0502020204030204" pitchFamily="34" charset="0"/>
                <a:ea typeface="+mn-ea"/>
                <a:cs typeface="+mn-cs"/>
              </a:rPr>
              <a:t>Please plan to join us in this study that will draw us nearer to the Lord as we evaluate the seemingly “smaller” sins in our lives.</a:t>
            </a:r>
          </a:p>
        </p:txBody>
      </p:sp>
    </p:spTree>
    <p:extLst>
      <p:ext uri="{BB962C8B-B14F-4D97-AF65-F5344CB8AC3E}">
        <p14:creationId xmlns:p14="http://schemas.microsoft.com/office/powerpoint/2010/main" val="442226673"/>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99CCFF"/>
          </a:fgClr>
          <a:bgClr>
            <a:schemeClr val="bg1"/>
          </a:bgClr>
        </a:pattFill>
        <a:effectLst/>
      </p:bgPr>
    </p:bg>
    <p:spTree>
      <p:nvGrpSpPr>
        <p:cNvPr id="1" name="">
          <a:extLst>
            <a:ext uri="{FF2B5EF4-FFF2-40B4-BE49-F238E27FC236}">
              <a16:creationId xmlns:a16="http://schemas.microsoft.com/office/drawing/2014/main" id="{CAD8AE06-CB87-2A81-10A8-9A2C6B681B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37E543-BF7B-4C39-6F17-6480190FE092}"/>
              </a:ext>
            </a:extLst>
          </p:cNvPr>
          <p:cNvSpPr txBox="1"/>
          <p:nvPr/>
        </p:nvSpPr>
        <p:spPr>
          <a:xfrm>
            <a:off x="2229507" y="533400"/>
            <a:ext cx="6553200" cy="832509"/>
          </a:xfrm>
          <a:prstGeom prst="rect">
            <a:avLst/>
          </a:prstGeom>
        </p:spPr>
        <p:txBody>
          <a:bodyPr vert="horz" lIns="91440" tIns="45720" rIns="91440" bIns="45720" rtlCol="0" anchor="t">
            <a:noAutofit/>
          </a:bodyPr>
          <a:lstStyle/>
          <a:p>
            <a:pPr algn="ctr" defTabSz="914400">
              <a:lnSpc>
                <a:spcPct val="99000"/>
              </a:lnSpc>
              <a:spcBef>
                <a:spcPct val="0"/>
              </a:spcBef>
              <a:spcAft>
                <a:spcPts val="600"/>
              </a:spcAft>
            </a:pPr>
            <a:r>
              <a:rPr lang="en-US" sz="3600" dirty="0">
                <a:solidFill>
                  <a:schemeClr val="accent2">
                    <a:lumMod val="75000"/>
                  </a:schemeClr>
                </a:solidFill>
                <a:latin typeface="Bodoni MT Black" panose="02070A03080606020203" pitchFamily="18" charset="0"/>
                <a:ea typeface="+mj-ea"/>
                <a:cs typeface="+mj-cs"/>
              </a:rPr>
              <a:t>Men’s Meeting – </a:t>
            </a:r>
          </a:p>
          <a:p>
            <a:pPr algn="ctr" defTabSz="914400">
              <a:lnSpc>
                <a:spcPct val="99000"/>
              </a:lnSpc>
              <a:spcBef>
                <a:spcPct val="0"/>
              </a:spcBef>
              <a:spcAft>
                <a:spcPts val="600"/>
              </a:spcAft>
            </a:pPr>
            <a:r>
              <a:rPr lang="en-US" sz="3600" dirty="0">
                <a:solidFill>
                  <a:schemeClr val="accent2">
                    <a:lumMod val="75000"/>
                  </a:schemeClr>
                </a:solidFill>
                <a:latin typeface="Bodoni MT Black" panose="02070A03080606020203" pitchFamily="18" charset="0"/>
                <a:ea typeface="+mj-ea"/>
                <a:cs typeface="+mj-cs"/>
              </a:rPr>
              <a:t>AUTHENTIC MANHOOD</a:t>
            </a:r>
          </a:p>
        </p:txBody>
      </p:sp>
      <p:graphicFrame>
        <p:nvGraphicFramePr>
          <p:cNvPr id="13" name="Text Box 2">
            <a:extLst>
              <a:ext uri="{FF2B5EF4-FFF2-40B4-BE49-F238E27FC236}">
                <a16:creationId xmlns:a16="http://schemas.microsoft.com/office/drawing/2014/main" id="{6130F8BF-2F08-6C5E-EF8D-D1E984F608BF}"/>
              </a:ext>
            </a:extLst>
          </p:cNvPr>
          <p:cNvGraphicFramePr/>
          <p:nvPr>
            <p:extLst>
              <p:ext uri="{D42A27DB-BD31-4B8C-83A1-F6EECF244321}">
                <p14:modId xmlns:p14="http://schemas.microsoft.com/office/powerpoint/2010/main" val="1637511833"/>
              </p:ext>
            </p:extLst>
          </p:nvPr>
        </p:nvGraphicFramePr>
        <p:xfrm>
          <a:off x="6287814" y="2057400"/>
          <a:ext cx="4989786" cy="349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80087D7-A7D9-C177-3A08-57AEECD1C332}"/>
              </a:ext>
            </a:extLst>
          </p:cNvPr>
          <p:cNvSpPr txBox="1"/>
          <p:nvPr/>
        </p:nvSpPr>
        <p:spPr>
          <a:xfrm>
            <a:off x="685800" y="4419600"/>
            <a:ext cx="5029200" cy="1323439"/>
          </a:xfrm>
          <a:prstGeom prst="rect">
            <a:avLst/>
          </a:prstGeom>
          <a:solidFill>
            <a:schemeClr val="bg2">
              <a:lumMod val="60000"/>
              <a:lumOff val="40000"/>
            </a:schemeClr>
          </a:solidFill>
        </p:spPr>
        <p:txBody>
          <a:bodyPr wrap="square" rtlCol="0">
            <a:spAutoFit/>
          </a:bodyPr>
          <a:lstStyle/>
          <a:p>
            <a:pPr algn="ctr" defTabSz="485546" eaLnBrk="0" fontAlgn="base" hangingPunct="0">
              <a:spcBef>
                <a:spcPct val="0"/>
              </a:spcBef>
              <a:spcAft>
                <a:spcPts val="319"/>
              </a:spcAft>
            </a:pPr>
            <a:r>
              <a:rPr lang="en-US" altLang="en-US" sz="2000" dirty="0">
                <a:solidFill>
                  <a:schemeClr val="accent2">
                    <a:lumMod val="75000"/>
                  </a:schemeClr>
                </a:solidFill>
                <a:latin typeface="Amasis MT Pro Black" panose="02040A04050005020304" pitchFamily="18" charset="0"/>
                <a:cs typeface="Times New Roman" panose="02020603050405020304" pitchFamily="18" charset="0"/>
              </a:rPr>
              <a:t>W</a:t>
            </a:r>
            <a:r>
              <a:rPr lang="en-US" altLang="en-US" sz="2000" kern="1200" dirty="0">
                <a:solidFill>
                  <a:schemeClr val="accent2">
                    <a:lumMod val="75000"/>
                  </a:schemeClr>
                </a:solidFill>
                <a:latin typeface="Amasis MT Pro Black" panose="02040A04050005020304" pitchFamily="18" charset="0"/>
                <a:cs typeface="Times New Roman" panose="02020603050405020304" pitchFamily="18" charset="0"/>
              </a:rPr>
              <a:t>e will continue a journey together through the Scriptures of what it means to live out authentic, biblical manhood. </a:t>
            </a:r>
            <a:endParaRPr kumimoji="0" lang="en-US" altLang="en-US" sz="2000" i="0" u="none" strike="noStrike" cap="none" normalizeH="0" baseline="0" dirty="0">
              <a:ln>
                <a:noFill/>
              </a:ln>
              <a:solidFill>
                <a:schemeClr val="accent2">
                  <a:lumMod val="75000"/>
                </a:schemeClr>
              </a:solidFill>
              <a:effectLst/>
              <a:latin typeface="Amasis MT Pro Black" panose="02040A040500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DC591DB-5BF1-A648-B3F1-FD6BFBE12E7F}"/>
              </a:ext>
            </a:extLst>
          </p:cNvPr>
          <p:cNvSpPr txBox="1"/>
          <p:nvPr/>
        </p:nvSpPr>
        <p:spPr>
          <a:xfrm>
            <a:off x="1160185" y="2209800"/>
            <a:ext cx="4251329" cy="2092881"/>
          </a:xfrm>
          <a:prstGeom prst="rect">
            <a:avLst/>
          </a:prstGeom>
          <a:noFill/>
        </p:spPr>
        <p:txBody>
          <a:bodyPr wrap="square">
            <a:spAutoFit/>
          </a:bodyPr>
          <a:lstStyle/>
          <a:p>
            <a:pPr algn="ctr" defTabSz="485546" eaLnBrk="0" fontAlgn="base" hangingPunct="0">
              <a:spcBef>
                <a:spcPct val="0"/>
              </a:spcBef>
              <a:spcAft>
                <a:spcPts val="319"/>
              </a:spcAft>
            </a:pPr>
            <a:r>
              <a:rPr lang="en-US" altLang="en-US" b="1" dirty="0">
                <a:solidFill>
                  <a:srgbClr val="000000"/>
                </a:solidFill>
                <a:latin typeface="Elephant" panose="02020904090505020303" pitchFamily="18" charset="0"/>
                <a:cs typeface="Times New Roman" panose="02020603050405020304" pitchFamily="18" charset="0"/>
              </a:rPr>
              <a:t>NEXT STUDY: </a:t>
            </a:r>
          </a:p>
          <a:p>
            <a:pPr algn="ctr" defTabSz="485546" eaLnBrk="0" fontAlgn="base" hangingPunct="0">
              <a:spcBef>
                <a:spcPct val="0"/>
              </a:spcBef>
              <a:spcAft>
                <a:spcPts val="319"/>
              </a:spcAft>
            </a:pPr>
            <a:endParaRPr lang="en-US" altLang="en-US" sz="2400" b="1" dirty="0">
              <a:solidFill>
                <a:srgbClr val="000000"/>
              </a:solidFill>
              <a:latin typeface="Elephant" panose="02020904090505020303" pitchFamily="18" charset="0"/>
              <a:cs typeface="Times New Roman" panose="02020603050405020304" pitchFamily="18" charset="0"/>
            </a:endParaRPr>
          </a:p>
          <a:p>
            <a:pPr algn="ctr" defTabSz="485546" eaLnBrk="0" fontAlgn="base" hangingPunct="0">
              <a:spcBef>
                <a:spcPct val="0"/>
              </a:spcBef>
              <a:spcAft>
                <a:spcPts val="319"/>
              </a:spcAft>
            </a:pPr>
            <a:r>
              <a:rPr lang="en-US" altLang="en-US" sz="3200" dirty="0">
                <a:solidFill>
                  <a:srgbClr val="002060"/>
                </a:solidFill>
                <a:latin typeface="Elephant" panose="02020904090505020303" pitchFamily="18" charset="0"/>
                <a:cs typeface="Times New Roman" panose="02020603050405020304" pitchFamily="18" charset="0"/>
              </a:rPr>
              <a:t>February 22</a:t>
            </a:r>
            <a:endParaRPr lang="en-US" altLang="en-US" sz="3200" dirty="0">
              <a:solidFill>
                <a:srgbClr val="002060"/>
              </a:solidFill>
              <a:latin typeface="Elephant" panose="02020904090505020303" pitchFamily="18" charset="0"/>
              <a:ea typeface="+mn-ea"/>
              <a:cs typeface="Times New Roman" panose="02020603050405020304" pitchFamily="18" charset="0"/>
            </a:endParaRPr>
          </a:p>
          <a:p>
            <a:pPr algn="ctr" defTabSz="485546" eaLnBrk="0" fontAlgn="base" hangingPunct="0">
              <a:spcBef>
                <a:spcPct val="0"/>
              </a:spcBef>
              <a:spcAft>
                <a:spcPts val="319"/>
              </a:spcAft>
            </a:pPr>
            <a:r>
              <a:rPr lang="en-US" altLang="en-US" sz="2800" kern="1200" dirty="0">
                <a:solidFill>
                  <a:srgbClr val="002060"/>
                </a:solidFill>
                <a:latin typeface="Elephant" panose="02020904090505020303" pitchFamily="18" charset="0"/>
                <a:ea typeface="+mn-ea"/>
                <a:cs typeface="Times New Roman" panose="02020603050405020304" pitchFamily="18" charset="0"/>
              </a:rPr>
              <a:t>@ 5pm</a:t>
            </a:r>
          </a:p>
          <a:p>
            <a:pPr algn="ctr" defTabSz="485546" eaLnBrk="0" fontAlgn="base" hangingPunct="0">
              <a:spcBef>
                <a:spcPct val="0"/>
              </a:spcBef>
              <a:spcAft>
                <a:spcPts val="319"/>
              </a:spcAft>
            </a:pPr>
            <a:r>
              <a:rPr lang="en-US" dirty="0">
                <a:solidFill>
                  <a:srgbClr val="002060"/>
                </a:solidFill>
                <a:latin typeface="Elephant" panose="02020904090505020303" pitchFamily="18" charset="0"/>
                <a:cs typeface="Times New Roman" panose="02020603050405020304" pitchFamily="18" charset="0"/>
              </a:rPr>
              <a:t>Location:  FLC</a:t>
            </a:r>
            <a:endParaRPr lang="en-US" dirty="0">
              <a:solidFill>
                <a:srgbClr val="002060"/>
              </a:solidFill>
              <a:latin typeface="Elephant" panose="02020904090505020303" pitchFamily="18" charset="0"/>
            </a:endParaRPr>
          </a:p>
        </p:txBody>
      </p:sp>
    </p:spTree>
    <p:extLst>
      <p:ext uri="{BB962C8B-B14F-4D97-AF65-F5344CB8AC3E}">
        <p14:creationId xmlns:p14="http://schemas.microsoft.com/office/powerpoint/2010/main" val="834362753"/>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99CCFF"/>
          </a:fgClr>
          <a:bgClr>
            <a:schemeClr val="bg1"/>
          </a:bgClr>
        </a:pattFill>
        <a:effectLst/>
      </p:bgPr>
    </p:bg>
    <p:spTree>
      <p:nvGrpSpPr>
        <p:cNvPr id="1" name="">
          <a:extLst>
            <a:ext uri="{FF2B5EF4-FFF2-40B4-BE49-F238E27FC236}">
              <a16:creationId xmlns:a16="http://schemas.microsoft.com/office/drawing/2014/main" id="{599B9347-6D17-40EF-6464-5CAF0EE0FB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EBB7A5-EC22-3FE6-E1A7-F1783A9CBF09}"/>
              </a:ext>
            </a:extLst>
          </p:cNvPr>
          <p:cNvSpPr txBox="1"/>
          <p:nvPr/>
        </p:nvSpPr>
        <p:spPr>
          <a:xfrm>
            <a:off x="8068" y="304800"/>
            <a:ext cx="8526332" cy="832509"/>
          </a:xfrm>
          <a:prstGeom prst="rect">
            <a:avLst/>
          </a:prstGeom>
        </p:spPr>
        <p:txBody>
          <a:bodyPr vert="horz" lIns="91440" tIns="45720" rIns="91440" bIns="45720" rtlCol="0" anchor="t">
            <a:noAutofit/>
          </a:bodyPr>
          <a:lstStyle/>
          <a:p>
            <a:pPr algn="ctr" defTabSz="914400">
              <a:lnSpc>
                <a:spcPct val="99000"/>
              </a:lnSpc>
              <a:spcBef>
                <a:spcPct val="0"/>
              </a:spcBef>
              <a:spcAft>
                <a:spcPts val="600"/>
              </a:spcAft>
            </a:pPr>
            <a:r>
              <a:rPr lang="en-US" sz="3600" dirty="0">
                <a:solidFill>
                  <a:schemeClr val="accent2">
                    <a:lumMod val="75000"/>
                  </a:schemeClr>
                </a:solidFill>
                <a:latin typeface="Bodoni MT Black" panose="02070A03080606020203" pitchFamily="18" charset="0"/>
                <a:ea typeface="+mj-ea"/>
                <a:cs typeface="+mj-cs"/>
              </a:rPr>
              <a:t>Men’s Ministry</a:t>
            </a:r>
          </a:p>
          <a:p>
            <a:pPr algn="ctr" defTabSz="914400">
              <a:lnSpc>
                <a:spcPct val="99000"/>
              </a:lnSpc>
              <a:spcBef>
                <a:spcPct val="0"/>
              </a:spcBef>
              <a:spcAft>
                <a:spcPts val="600"/>
              </a:spcAft>
            </a:pPr>
            <a:r>
              <a:rPr lang="en-US" sz="3600" dirty="0">
                <a:solidFill>
                  <a:schemeClr val="accent2">
                    <a:lumMod val="75000"/>
                  </a:schemeClr>
                </a:solidFill>
                <a:latin typeface="Bodoni MT Black" panose="02070A03080606020203" pitchFamily="18" charset="0"/>
                <a:ea typeface="+mj-ea"/>
                <a:cs typeface="+mj-cs"/>
              </a:rPr>
              <a:t>2026 Retreat</a:t>
            </a: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r>
              <a:rPr lang="en-US" sz="3600" dirty="0">
                <a:solidFill>
                  <a:schemeClr val="accent1">
                    <a:lumMod val="75000"/>
                  </a:schemeClr>
                </a:solidFill>
                <a:latin typeface="Bodoni MT Black" panose="02070A03080606020203" pitchFamily="18" charset="0"/>
                <a:ea typeface="+mj-ea"/>
                <a:cs typeface="+mj-cs"/>
              </a:rPr>
              <a:t> </a:t>
            </a:r>
          </a:p>
        </p:txBody>
      </p:sp>
      <p:sp>
        <p:nvSpPr>
          <p:cNvPr id="8" name="TextBox 7">
            <a:extLst>
              <a:ext uri="{FF2B5EF4-FFF2-40B4-BE49-F238E27FC236}">
                <a16:creationId xmlns:a16="http://schemas.microsoft.com/office/drawing/2014/main" id="{EBF1E861-02C8-5F2D-F78A-D4C06EE4A8A0}"/>
              </a:ext>
            </a:extLst>
          </p:cNvPr>
          <p:cNvSpPr txBox="1"/>
          <p:nvPr/>
        </p:nvSpPr>
        <p:spPr>
          <a:xfrm>
            <a:off x="-381000" y="2533127"/>
            <a:ext cx="6172200" cy="2893100"/>
          </a:xfrm>
          <a:prstGeom prst="rect">
            <a:avLst/>
          </a:prstGeom>
          <a:noFill/>
        </p:spPr>
        <p:txBody>
          <a:bodyPr wrap="square" rtlCol="0">
            <a:spAutoFit/>
          </a:bodyPr>
          <a:lstStyle/>
          <a:p>
            <a:pPr algn="ctr"/>
            <a:r>
              <a:rPr lang="en-US" sz="3200" dirty="0">
                <a:latin typeface="Britannic Bold" panose="020B0903060703020204" pitchFamily="34" charset="0"/>
              </a:rPr>
              <a:t>March 13-15</a:t>
            </a:r>
          </a:p>
          <a:p>
            <a:pPr algn="ctr"/>
            <a:r>
              <a:rPr lang="en-US" sz="3200" dirty="0">
                <a:latin typeface="Britannic Bold" panose="020B0903060703020204" pitchFamily="34" charset="0"/>
              </a:rPr>
              <a:t>Riverbend Retreat Center</a:t>
            </a:r>
          </a:p>
          <a:p>
            <a:pPr algn="ctr"/>
            <a:r>
              <a:rPr lang="en-US" sz="3200" dirty="0">
                <a:latin typeface="Britannic Bold" panose="020B0903060703020204" pitchFamily="34" charset="0"/>
              </a:rPr>
              <a:t>Glen Rose, TX</a:t>
            </a:r>
          </a:p>
          <a:p>
            <a:endParaRPr lang="en-US" sz="1600" dirty="0">
              <a:latin typeface="Amasis MT Pro Black" panose="02040A04050005020304" pitchFamily="18" charset="0"/>
            </a:endParaRPr>
          </a:p>
          <a:p>
            <a:r>
              <a:rPr lang="en-US" sz="1600" dirty="0">
                <a:latin typeface="Amasis MT Pro Black" panose="02040A04050005020304" pitchFamily="18" charset="0"/>
              </a:rPr>
              <a:t>																Sign up in foyer</a:t>
            </a:r>
          </a:p>
          <a:p>
            <a:endParaRPr lang="en-US" sz="2000" dirty="0">
              <a:latin typeface="Amasis MT Pro Black" panose="02040A04050005020304" pitchFamily="18" charset="0"/>
            </a:endParaRPr>
          </a:p>
          <a:p>
            <a:endParaRPr lang="en-US" dirty="0"/>
          </a:p>
        </p:txBody>
      </p:sp>
      <p:pic>
        <p:nvPicPr>
          <p:cNvPr id="1026" name="Picture 2">
            <a:extLst>
              <a:ext uri="{FF2B5EF4-FFF2-40B4-BE49-F238E27FC236}">
                <a16:creationId xmlns:a16="http://schemas.microsoft.com/office/drawing/2014/main" id="{5A5EA8CC-1968-B32E-0C1A-C16AAAF56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745" y="2209800"/>
            <a:ext cx="6029880" cy="213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53342"/>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99CCFF"/>
          </a:fgClr>
          <a:bgClr>
            <a:schemeClr val="bg1"/>
          </a:bgClr>
        </a:pattFill>
        <a:effectLst/>
      </p:bgPr>
    </p:bg>
    <p:spTree>
      <p:nvGrpSpPr>
        <p:cNvPr id="1" name="">
          <a:extLst>
            <a:ext uri="{FF2B5EF4-FFF2-40B4-BE49-F238E27FC236}">
              <a16:creationId xmlns:a16="http://schemas.microsoft.com/office/drawing/2014/main" id="{AD249039-C3B7-9CE0-FC7E-7BD2EBF5199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8B09BA-8D70-B16B-359C-551A072AAA2C}"/>
              </a:ext>
            </a:extLst>
          </p:cNvPr>
          <p:cNvSpPr txBox="1"/>
          <p:nvPr/>
        </p:nvSpPr>
        <p:spPr>
          <a:xfrm>
            <a:off x="190563" y="8467"/>
            <a:ext cx="7239000" cy="501675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400" cap="none" spc="0" normalizeH="0" baseline="0" noProof="0" dirty="0">
                <a:ln>
                  <a:noFill/>
                </a:ln>
                <a:solidFill>
                  <a:srgbClr val="000000"/>
                </a:solidFill>
                <a:effectLst/>
                <a:uLnTx/>
                <a:uFillTx/>
                <a:latin typeface="Baskerville Old Face" panose="02020602080505020303" pitchFamily="18" charset="0"/>
                <a:ea typeface="+mn-ea"/>
                <a:cs typeface="+mn-cs"/>
              </a:rPr>
              <a:t>		</a:t>
            </a:r>
            <a:r>
              <a:rPr lang="en-US" sz="6000" b="1" kern="1400" dirty="0">
                <a:solidFill>
                  <a:srgbClr val="FF0000"/>
                </a:solidFill>
                <a:latin typeface="Broadway" panose="04040905080B02020502" pitchFamily="82" charset="0"/>
              </a:rPr>
              <a:t>GAME NIGHT / Dinner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4400" b="1" kern="1400" dirty="0">
              <a:solidFill>
                <a:schemeClr val="accent3">
                  <a:lumMod val="25000"/>
                </a:schemeClr>
              </a:solidFill>
              <a:latin typeface="Aptos Slab SemiBold" panose="020B0004020202020204" pitchFamily="34" charset="0"/>
            </a:endParaRP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800" b="1" kern="1400" dirty="0">
                <a:solidFill>
                  <a:schemeClr val="accent3">
                    <a:lumMod val="25000"/>
                  </a:schemeClr>
                </a:solidFill>
                <a:latin typeface="Aptos Slab SemiBold" panose="020B0004020202020204" pitchFamily="34" charset="0"/>
              </a:rPr>
              <a:t>Saturday, February 14</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800" b="1" kern="1400" dirty="0">
                <a:solidFill>
                  <a:schemeClr val="accent3">
                    <a:lumMod val="25000"/>
                  </a:schemeClr>
                </a:solidFill>
                <a:latin typeface="Aptos Slab SemiBold" panose="020B0004020202020204" pitchFamily="34" charset="0"/>
              </a:rPr>
              <a:t>6:00 pm</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800" b="1" kern="1400" dirty="0">
                <a:solidFill>
                  <a:schemeClr val="accent3">
                    <a:lumMod val="25000"/>
                  </a:schemeClr>
                </a:solidFill>
                <a:latin typeface="Aptos Slab SemiBold" panose="020B0004020202020204" pitchFamily="34" charset="0"/>
              </a:rPr>
              <a:t>Hosted by Tim &amp; Codi Couch-Thompson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kern="1400" dirty="0">
                <a:solidFill>
                  <a:schemeClr val="accent3">
                    <a:lumMod val="25000"/>
                  </a:schemeClr>
                </a:solidFill>
                <a:latin typeface="Aptos Slab SemiBold" panose="020B0004020202020204" pitchFamily="34" charset="0"/>
              </a:rPr>
              <a:t>			160 HCR 1759A, Whitney</a:t>
            </a:r>
            <a:endParaRPr lang="en-US" sz="2800" kern="1400" dirty="0">
              <a:solidFill>
                <a:schemeClr val="accent3">
                  <a:lumMod val="25000"/>
                </a:schemeClr>
              </a:solidFill>
              <a:latin typeface="Amasis MT Pro Medium" panose="020406040500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400" cap="none" spc="0" normalizeH="0" baseline="0" noProof="0" dirty="0">
              <a:ln>
                <a:noFill/>
              </a:ln>
              <a:solidFill>
                <a:schemeClr val="accent3">
                  <a:lumMod val="25000"/>
                </a:schemeClr>
              </a:solidFill>
              <a:effectLst/>
              <a:uLnTx/>
              <a:uFillTx/>
              <a:latin typeface="Amasis MT Pro Medium" panose="020406040500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400" cap="none" spc="0" normalizeH="0" baseline="0" noProof="0" dirty="0">
                <a:ln>
                  <a:noFill/>
                </a:ln>
                <a:solidFill>
                  <a:srgbClr val="000000"/>
                </a:solidFill>
                <a:effectLst/>
                <a:uLnTx/>
                <a:uFillTx/>
                <a:latin typeface="Amasis MT Pro Medium" panose="02040604050005020304" pitchFamily="18" charset="0"/>
                <a:ea typeface="+mn-ea"/>
                <a:cs typeface="+mn-cs"/>
              </a:rPr>
              <a:t> </a:t>
            </a:r>
            <a:r>
              <a:rPr kumimoji="0" lang="en-US" sz="1800" b="0" i="0" u="none" strike="noStrike" kern="14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pic>
        <p:nvPicPr>
          <p:cNvPr id="4" name="Picture 3">
            <a:extLst>
              <a:ext uri="{FF2B5EF4-FFF2-40B4-BE49-F238E27FC236}">
                <a16:creationId xmlns:a16="http://schemas.microsoft.com/office/drawing/2014/main" id="{3A8B9131-7AF6-FD49-7C33-B2F2594D05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90453">
            <a:off x="7510135" y="1265173"/>
            <a:ext cx="4334254" cy="2997200"/>
          </a:xfrm>
          <a:prstGeom prst="rect">
            <a:avLst/>
          </a:prstGeom>
        </p:spPr>
      </p:pic>
    </p:spTree>
    <p:extLst>
      <p:ext uri="{BB962C8B-B14F-4D97-AF65-F5344CB8AC3E}">
        <p14:creationId xmlns:p14="http://schemas.microsoft.com/office/powerpoint/2010/main" val="2499967841"/>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F37017B-DE4A-C0AC-CEBF-9897A75EEB6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563C2C2-B6E0-4DD6-DDD7-CE002EC65D62}"/>
              </a:ext>
            </a:extLst>
          </p:cNvPr>
          <p:cNvPicPr>
            <a:picLocks noChangeAspect="1"/>
          </p:cNvPicPr>
          <p:nvPr/>
        </p:nvPicPr>
        <p:blipFill>
          <a:blip r:embed="rId3"/>
          <a:stretch>
            <a:fillRect/>
          </a:stretch>
        </p:blipFill>
        <p:spPr>
          <a:xfrm>
            <a:off x="120716" y="152400"/>
            <a:ext cx="11950568" cy="6341770"/>
          </a:xfrm>
          <a:prstGeom prst="rect">
            <a:avLst/>
          </a:prstGeom>
        </p:spPr>
      </p:pic>
    </p:spTree>
    <p:extLst>
      <p:ext uri="{BB962C8B-B14F-4D97-AF65-F5344CB8AC3E}">
        <p14:creationId xmlns:p14="http://schemas.microsoft.com/office/powerpoint/2010/main" val="260755439"/>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99CCFF"/>
          </a:fgClr>
          <a:bgClr>
            <a:schemeClr val="bg1"/>
          </a:bgClr>
        </a:pattFill>
        <a:effectLst/>
      </p:bgPr>
    </p:bg>
    <p:spTree>
      <p:nvGrpSpPr>
        <p:cNvPr id="1" name="">
          <a:extLst>
            <a:ext uri="{FF2B5EF4-FFF2-40B4-BE49-F238E27FC236}">
              <a16:creationId xmlns:a16="http://schemas.microsoft.com/office/drawing/2014/main" id="{8B976A8A-29E1-CB02-0DF2-4E232C370E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E882F2-5E6A-EE0F-914A-D162023029A0}"/>
              </a:ext>
            </a:extLst>
          </p:cNvPr>
          <p:cNvSpPr txBox="1"/>
          <p:nvPr/>
        </p:nvSpPr>
        <p:spPr>
          <a:xfrm>
            <a:off x="4495800" y="609600"/>
            <a:ext cx="6553200" cy="832509"/>
          </a:xfrm>
          <a:prstGeom prst="rect">
            <a:avLst/>
          </a:prstGeom>
        </p:spPr>
        <p:txBody>
          <a:bodyPr vert="horz" lIns="91440" tIns="45720" rIns="91440" bIns="45720" rtlCol="0" anchor="t">
            <a:noAutofit/>
          </a:bodyPr>
          <a:lstStyle/>
          <a:p>
            <a:pPr algn="ctr" defTabSz="914400">
              <a:lnSpc>
                <a:spcPct val="99000"/>
              </a:lnSpc>
              <a:spcBef>
                <a:spcPct val="0"/>
              </a:spcBef>
              <a:spcAft>
                <a:spcPts val="600"/>
              </a:spcAft>
            </a:pPr>
            <a:r>
              <a:rPr lang="en-US" sz="8000" dirty="0">
                <a:solidFill>
                  <a:srgbClr val="005C2A"/>
                </a:solidFill>
                <a:latin typeface="Bodoni MT Black" panose="02070A03080606020203" pitchFamily="18" charset="0"/>
                <a:ea typeface="+mj-ea"/>
                <a:cs typeface="+mj-cs"/>
              </a:rPr>
              <a:t>VBS 2026 </a:t>
            </a:r>
          </a:p>
          <a:p>
            <a:pPr algn="ctr" defTabSz="914400">
              <a:lnSpc>
                <a:spcPct val="99000"/>
              </a:lnSpc>
              <a:spcBef>
                <a:spcPct val="0"/>
              </a:spcBef>
              <a:spcAft>
                <a:spcPts val="600"/>
              </a:spcAft>
            </a:pPr>
            <a:r>
              <a:rPr lang="en-US" dirty="0"/>
              <a:t>		</a:t>
            </a:r>
          </a:p>
          <a:p>
            <a:pPr algn="ctr" defTabSz="914400">
              <a:lnSpc>
                <a:spcPct val="99000"/>
              </a:lnSpc>
              <a:spcBef>
                <a:spcPct val="0"/>
              </a:spcBef>
              <a:spcAft>
                <a:spcPts val="600"/>
              </a:spcAft>
            </a:pPr>
            <a:r>
              <a:rPr lang="en-US" sz="3200" dirty="0">
                <a:latin typeface="Aptos Slab ExtraBold" panose="020F0502020204030204" pitchFamily="34" charset="0"/>
              </a:rPr>
              <a:t>        Emerald Crossing—</a:t>
            </a:r>
          </a:p>
          <a:p>
            <a:pPr algn="ctr" defTabSz="914400">
              <a:lnSpc>
                <a:spcPct val="99000"/>
              </a:lnSpc>
              <a:spcBef>
                <a:spcPct val="0"/>
              </a:spcBef>
              <a:spcAft>
                <a:spcPts val="600"/>
              </a:spcAft>
            </a:pPr>
            <a:r>
              <a:rPr lang="en-US" sz="3200" dirty="0">
                <a:latin typeface="Aptos Slab ExtraBold" panose="020F0502020204030204" pitchFamily="34" charset="0"/>
              </a:rPr>
              <a:t>	An Irish Adventure Through 	Psalms 23</a:t>
            </a: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endParaRPr lang="en-US" sz="3600" dirty="0">
              <a:solidFill>
                <a:schemeClr val="accent1">
                  <a:lumMod val="75000"/>
                </a:schemeClr>
              </a:solidFill>
              <a:latin typeface="Bodoni MT Black" panose="02070A03080606020203" pitchFamily="18" charset="0"/>
              <a:ea typeface="+mj-ea"/>
              <a:cs typeface="+mj-cs"/>
            </a:endParaRPr>
          </a:p>
          <a:p>
            <a:pPr algn="ctr" defTabSz="914400">
              <a:lnSpc>
                <a:spcPct val="99000"/>
              </a:lnSpc>
              <a:spcBef>
                <a:spcPct val="0"/>
              </a:spcBef>
              <a:spcAft>
                <a:spcPts val="600"/>
              </a:spcAft>
            </a:pPr>
            <a:r>
              <a:rPr lang="en-US" sz="3600" dirty="0">
                <a:solidFill>
                  <a:schemeClr val="accent1">
                    <a:lumMod val="75000"/>
                  </a:schemeClr>
                </a:solidFill>
                <a:latin typeface="Bodoni MT Black" panose="02070A03080606020203" pitchFamily="18" charset="0"/>
                <a:ea typeface="+mj-ea"/>
                <a:cs typeface="+mj-cs"/>
              </a:rPr>
              <a:t> </a:t>
            </a:r>
          </a:p>
        </p:txBody>
      </p:sp>
      <p:sp>
        <p:nvSpPr>
          <p:cNvPr id="8" name="TextBox 7">
            <a:extLst>
              <a:ext uri="{FF2B5EF4-FFF2-40B4-BE49-F238E27FC236}">
                <a16:creationId xmlns:a16="http://schemas.microsoft.com/office/drawing/2014/main" id="{E3AD5F74-6BE4-6DFC-A5CB-837FFE1226B3}"/>
              </a:ext>
            </a:extLst>
          </p:cNvPr>
          <p:cNvSpPr txBox="1"/>
          <p:nvPr/>
        </p:nvSpPr>
        <p:spPr>
          <a:xfrm>
            <a:off x="1929353" y="4267200"/>
            <a:ext cx="10210800" cy="1323439"/>
          </a:xfrm>
          <a:prstGeom prst="rect">
            <a:avLst/>
          </a:prstGeom>
          <a:noFill/>
        </p:spPr>
        <p:txBody>
          <a:bodyPr wrap="square" rtlCol="0">
            <a:spAutoFit/>
          </a:bodyPr>
          <a:lstStyle/>
          <a:p>
            <a:pPr algn="ctr"/>
            <a:r>
              <a:rPr lang="en-US" sz="4800" dirty="0">
                <a:solidFill>
                  <a:srgbClr val="005828"/>
                </a:solidFill>
                <a:latin typeface="Britannic Bold" panose="020B0903060703020204" pitchFamily="34" charset="0"/>
              </a:rPr>
              <a:t>July 19 - 23</a:t>
            </a:r>
          </a:p>
          <a:p>
            <a:endParaRPr lang="en-US" sz="1600" dirty="0">
              <a:latin typeface="Amasis MT Pro Black" panose="02040A04050005020304" pitchFamily="18" charset="0"/>
            </a:endParaRPr>
          </a:p>
          <a:p>
            <a:r>
              <a:rPr lang="en-US" sz="1600" dirty="0">
                <a:latin typeface="Amasis MT Pro Black" panose="02040A04050005020304" pitchFamily="18" charset="0"/>
              </a:rPr>
              <a:t>																</a:t>
            </a:r>
            <a:endParaRPr lang="en-US" dirty="0"/>
          </a:p>
        </p:txBody>
      </p:sp>
      <p:pic>
        <p:nvPicPr>
          <p:cNvPr id="12" name="Picture 11">
            <a:extLst>
              <a:ext uri="{FF2B5EF4-FFF2-40B4-BE49-F238E27FC236}">
                <a16:creationId xmlns:a16="http://schemas.microsoft.com/office/drawing/2014/main" id="{53BB6FA0-BBC0-8CC2-A092-EC39E1A24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6763"/>
            <a:ext cx="5195672" cy="5100418"/>
          </a:xfrm>
          <a:prstGeom prst="rect">
            <a:avLst/>
          </a:prstGeom>
        </p:spPr>
      </p:pic>
    </p:spTree>
    <p:extLst>
      <p:ext uri="{BB962C8B-B14F-4D97-AF65-F5344CB8AC3E}">
        <p14:creationId xmlns:p14="http://schemas.microsoft.com/office/powerpoint/2010/main" val="3769720560"/>
      </p:ext>
    </p:extLst>
  </p:cSld>
  <p:clrMapOvr>
    <a:masterClrMapping/>
  </p:clrMapOvr>
  <p:transition spd="slow">
    <p:comb/>
  </p:transition>
</p:sld>
</file>

<file path=ppt/theme/theme1.xml><?xml version="1.0" encoding="utf-8"?>
<a:theme xmlns:a="http://schemas.openxmlformats.org/drawingml/2006/main" name="Gallery">
  <a:themeElements>
    <a:clrScheme name="Custom 45">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9EBE55"/>
      </a:accent5>
      <a:accent6>
        <a:srgbClr val="96648A"/>
      </a:accent6>
      <a:hlink>
        <a:srgbClr val="62B4C6"/>
      </a:hlink>
      <a:folHlink>
        <a:srgbClr val="96648A"/>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12269</TotalTime>
  <Words>1027</Words>
  <Application>Microsoft Office PowerPoint</Application>
  <PresentationFormat>Widescreen</PresentationFormat>
  <Paragraphs>246</Paragraphs>
  <Slides>24</Slides>
  <Notes>24</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24</vt:i4>
      </vt:variant>
    </vt:vector>
  </HeadingPairs>
  <TitlesOfParts>
    <vt:vector size="47" baseType="lpstr">
      <vt:lpstr>Amasis MT Pro Black</vt:lpstr>
      <vt:lpstr>Amasis MT Pro Medium</vt:lpstr>
      <vt:lpstr>Aptos Display</vt:lpstr>
      <vt:lpstr>Aptos Slab ExtraBold</vt:lpstr>
      <vt:lpstr>Aptos Slab SemiBold</vt:lpstr>
      <vt:lpstr>Arial</vt:lpstr>
      <vt:lpstr>Avenir Next LT Pro Light</vt:lpstr>
      <vt:lpstr>Bahnschrift SemiBold</vt:lpstr>
      <vt:lpstr>Baskerville Old Face</vt:lpstr>
      <vt:lpstr>Bodoni MT Black</vt:lpstr>
      <vt:lpstr>Book Antiqua</vt:lpstr>
      <vt:lpstr>Bookman Old Style</vt:lpstr>
      <vt:lpstr>Bradley Hand ITC</vt:lpstr>
      <vt:lpstr>Britannic Bold</vt:lpstr>
      <vt:lpstr>Broadway</vt:lpstr>
      <vt:lpstr>Calibri</vt:lpstr>
      <vt:lpstr>Elephant</vt:lpstr>
      <vt:lpstr>Gill Sans MT</vt:lpstr>
      <vt:lpstr>Lucida Fax</vt:lpstr>
      <vt:lpstr>Times New Roman</vt:lpstr>
      <vt:lpstr>Trade Gothic Next Heavy</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 </vt:lpstr>
      <vt:lpstr> </vt:lpstr>
      <vt:lpstr> </vt:lpstr>
      <vt:lpstr>PVBC is involved in training Pastors, Missionaries &amp; Sunday School Teachers all over south America</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Prairie Valley  Baptist Church</dc:title>
  <dc:creator>Rusty Penney</dc:creator>
  <cp:lastModifiedBy>Rusty Penney</cp:lastModifiedBy>
  <cp:revision>1026</cp:revision>
  <cp:lastPrinted>2024-12-06T17:07:55Z</cp:lastPrinted>
  <dcterms:created xsi:type="dcterms:W3CDTF">2020-12-10T17:27:19Z</dcterms:created>
  <dcterms:modified xsi:type="dcterms:W3CDTF">2026-02-10T15:35:36Z</dcterms:modified>
</cp:coreProperties>
</file>