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7" r:id="rId4"/>
    <p:sldId id="276" r:id="rId5"/>
    <p:sldId id="278" r:id="rId6"/>
    <p:sldId id="272" r:id="rId7"/>
    <p:sldId id="279" r:id="rId8"/>
    <p:sldId id="267" r:id="rId9"/>
    <p:sldId id="273"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E177-901C-2236-E1D6-B7B3634486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D8014E-65A7-87E4-B4DD-5DA813AC7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519DA9-83DA-6BED-C708-A314F50DF0F1}"/>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5" name="Footer Placeholder 4">
            <a:extLst>
              <a:ext uri="{FF2B5EF4-FFF2-40B4-BE49-F238E27FC236}">
                <a16:creationId xmlns:a16="http://schemas.microsoft.com/office/drawing/2014/main" id="{61F480C3-0E9E-85BB-1AC2-6DDAADB3B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3C7CE-820A-1BA6-B244-1C7ED00E3DD8}"/>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88334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3ED0-CBDA-6CF4-8960-42771F168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15B203-D029-59A4-CE1D-71E8CEA9D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AB12-D998-6FFC-A00C-89FB6926E033}"/>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5" name="Footer Placeholder 4">
            <a:extLst>
              <a:ext uri="{FF2B5EF4-FFF2-40B4-BE49-F238E27FC236}">
                <a16:creationId xmlns:a16="http://schemas.microsoft.com/office/drawing/2014/main" id="{BC3894A0-C218-18FC-F66E-80782CFAB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4D1E6-848D-348A-AFED-504DA2541696}"/>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351862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CF79E-01B5-175E-950A-89BAE726E9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E8E06-A56F-BDB1-B023-8DBAACDBF2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3E487-26CF-08AA-33A9-F6C41ED6BBAA}"/>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5" name="Footer Placeholder 4">
            <a:extLst>
              <a:ext uri="{FF2B5EF4-FFF2-40B4-BE49-F238E27FC236}">
                <a16:creationId xmlns:a16="http://schemas.microsoft.com/office/drawing/2014/main" id="{DFF73D42-EB20-FA1C-29C4-1FE1F69A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ABA36-48DD-90C3-40EC-426DDB5CD3A4}"/>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365177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2F5D-2E25-0B92-6285-D43B4BB0A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404C06-8AFD-8DDE-38F3-F0E31A903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B9C48C-01DE-8747-6823-45646A629741}"/>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5" name="Footer Placeholder 4">
            <a:extLst>
              <a:ext uri="{FF2B5EF4-FFF2-40B4-BE49-F238E27FC236}">
                <a16:creationId xmlns:a16="http://schemas.microsoft.com/office/drawing/2014/main" id="{25066138-A614-F22A-0404-AE412D5D3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FD44F-C56B-FC0E-9668-077A1EAB0CCD}"/>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84349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A301-7315-261B-C96B-615721936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64A6B-A00A-1552-F1A7-A0C5B7837D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360E8-76E0-53D2-4CC5-1EA8CB4870FD}"/>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5" name="Footer Placeholder 4">
            <a:extLst>
              <a:ext uri="{FF2B5EF4-FFF2-40B4-BE49-F238E27FC236}">
                <a16:creationId xmlns:a16="http://schemas.microsoft.com/office/drawing/2014/main" id="{7BAA3BBC-858E-8001-092E-AD73D6E02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A3406-7957-4333-7683-8BBAAA5822C8}"/>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46166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F0B7-11C5-D192-FD24-5E5E86E47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C7907-A01E-4BE6-8BF4-96CCF88780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7F4629-4809-2222-83AB-E1354AD11D5D}"/>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5" name="Footer Placeholder 4">
            <a:extLst>
              <a:ext uri="{FF2B5EF4-FFF2-40B4-BE49-F238E27FC236}">
                <a16:creationId xmlns:a16="http://schemas.microsoft.com/office/drawing/2014/main" id="{1B95804A-AD83-DB74-2B56-FF91CE426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B2C9E-2C4D-98CB-6A33-EEB67A936F31}"/>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258421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F8BF-C5B9-6BF0-AC3E-776C043E7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1238D-4C8A-695E-3654-20F7379B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976C0-7B85-6D69-6E6E-8C5D3B8721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5DB6E-954B-DE2B-01E3-49EAED12FBEE}"/>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6" name="Footer Placeholder 5">
            <a:extLst>
              <a:ext uri="{FF2B5EF4-FFF2-40B4-BE49-F238E27FC236}">
                <a16:creationId xmlns:a16="http://schemas.microsoft.com/office/drawing/2014/main" id="{0D6386D6-C36F-0463-DB04-0EA1000D5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320D3-2AEF-0D5D-6504-EA760388046C}"/>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117824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5A98-B457-407D-3A2F-7CBCB9D34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74C57-2A5C-332F-64B2-49EC8256B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565DD-70A6-9303-4CC3-58FBB0AAB2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8A147-3E3D-0B40-4C46-E333D5420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4E442-BCBB-EE78-ACF2-852D9B1D30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0DFAB8-083A-3C74-6810-AE9873061643}"/>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8" name="Footer Placeholder 7">
            <a:extLst>
              <a:ext uri="{FF2B5EF4-FFF2-40B4-BE49-F238E27FC236}">
                <a16:creationId xmlns:a16="http://schemas.microsoft.com/office/drawing/2014/main" id="{A96BD569-FDD0-3659-6E1C-B96FC9B295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395A99-86A8-C4B6-8BEF-2AC7FD54790B}"/>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988267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390A-2F05-86DE-3002-A15E26219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3430F5-AE76-5075-6DB9-9341170AD8B9}"/>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4" name="Footer Placeholder 3">
            <a:extLst>
              <a:ext uri="{FF2B5EF4-FFF2-40B4-BE49-F238E27FC236}">
                <a16:creationId xmlns:a16="http://schemas.microsoft.com/office/drawing/2014/main" id="{A8AD1237-0F44-855A-D6D0-1ACC2B5DBB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227A1-70C8-F7EE-53E2-FFD91E5B4FA4}"/>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54970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F70A6-46F6-EBB8-DADC-EDEEBE075CC6}"/>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3" name="Footer Placeholder 2">
            <a:extLst>
              <a:ext uri="{FF2B5EF4-FFF2-40B4-BE49-F238E27FC236}">
                <a16:creationId xmlns:a16="http://schemas.microsoft.com/office/drawing/2014/main" id="{FE67091F-D7AA-5FFD-7E40-80413D50D8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34011-DC63-0462-F38E-ED51914E5CC1}"/>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21551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EBA9-E898-59E9-DCD0-5A76E56F8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4F149-7329-1E79-4AEA-EDAC25039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5E6C4-6F06-984B-BFAC-6686C624E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8DD89-5BEA-3AE1-D0AE-D090D5DCCE6C}"/>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6" name="Footer Placeholder 5">
            <a:extLst>
              <a:ext uri="{FF2B5EF4-FFF2-40B4-BE49-F238E27FC236}">
                <a16:creationId xmlns:a16="http://schemas.microsoft.com/office/drawing/2014/main" id="{C9E569AA-AF6A-35A7-4A60-F63BBCDA7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77DA3-5057-A86D-7158-659548636605}"/>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215358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74F7-B7C0-790F-C490-96E552A1A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4E213-7ABC-ECD2-DC84-7B7AECDC9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FC2F9-3A7B-36F8-121C-CFF4479D9DA1}"/>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5" name="Footer Placeholder 4">
            <a:extLst>
              <a:ext uri="{FF2B5EF4-FFF2-40B4-BE49-F238E27FC236}">
                <a16:creationId xmlns:a16="http://schemas.microsoft.com/office/drawing/2014/main" id="{D2CB3A8B-3BE8-D3D6-9E23-EE2FCDFAE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3B57D-ABC6-AC3C-79D3-C1DEF77804AE}"/>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284827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A4C-C205-29E8-918E-D83D8150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7BA8-72C2-012E-7819-DAE66C54B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91FBB2-0734-1643-EBEC-073E36E47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EDA53-21BF-397B-3751-69FD33815EA1}"/>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6" name="Footer Placeholder 5">
            <a:extLst>
              <a:ext uri="{FF2B5EF4-FFF2-40B4-BE49-F238E27FC236}">
                <a16:creationId xmlns:a16="http://schemas.microsoft.com/office/drawing/2014/main" id="{5F66A086-72FE-DFFD-9DF1-4495D3AB2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19DFC-23F2-F9D6-5521-396112456D41}"/>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181348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9CF0-5604-656E-3DFB-70A3C0BE98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E450B0-DC60-DA2E-CBFE-F1028D2ECE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41A63-C587-82B4-B406-DE3FE093E962}"/>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5" name="Footer Placeholder 4">
            <a:extLst>
              <a:ext uri="{FF2B5EF4-FFF2-40B4-BE49-F238E27FC236}">
                <a16:creationId xmlns:a16="http://schemas.microsoft.com/office/drawing/2014/main" id="{807C83E8-F64C-4340-F712-195D2C49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13E3F-E3C1-BE74-8133-CA7AAFD277CD}"/>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1741136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CD311-3B58-DDBD-4F00-59CC95F97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005BCC-E316-28C9-AE1A-DA80C1D0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0CC12-22AA-9FE9-9570-B15E31ED7AEF}"/>
              </a:ext>
            </a:extLst>
          </p:cNvPr>
          <p:cNvSpPr>
            <a:spLocks noGrp="1"/>
          </p:cNvSpPr>
          <p:nvPr>
            <p:ph type="dt" sz="half" idx="10"/>
          </p:nvPr>
        </p:nvSpPr>
        <p:spPr/>
        <p:txBody>
          <a:bodyPr/>
          <a:lstStyle/>
          <a:p>
            <a:fld id="{1DD804B9-BD0B-4402-9057-97FBBBE0DCA5}" type="datetimeFigureOut">
              <a:rPr lang="en-US" smtClean="0"/>
              <a:t>8/30/2024</a:t>
            </a:fld>
            <a:endParaRPr lang="en-US"/>
          </a:p>
        </p:txBody>
      </p:sp>
      <p:sp>
        <p:nvSpPr>
          <p:cNvPr id="5" name="Footer Placeholder 4">
            <a:extLst>
              <a:ext uri="{FF2B5EF4-FFF2-40B4-BE49-F238E27FC236}">
                <a16:creationId xmlns:a16="http://schemas.microsoft.com/office/drawing/2014/main" id="{7D1B5646-E504-FBDF-8A99-C0568952C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632E-D98A-90F6-CE37-27208D75DB14}"/>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95374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AA75-02A0-BD4C-0F6D-CC118A352F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5EF883-D8C8-650D-5577-0D7F8F5F4E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6C401-7972-D2B4-E904-5691AC6B906A}"/>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5" name="Footer Placeholder 4">
            <a:extLst>
              <a:ext uri="{FF2B5EF4-FFF2-40B4-BE49-F238E27FC236}">
                <a16:creationId xmlns:a16="http://schemas.microsoft.com/office/drawing/2014/main" id="{0F2B97D0-3E12-15CE-5055-A284511C5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9CB2E-976C-1770-AA88-657168D3C75C}"/>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233277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B8FE-FC0E-070D-AC6C-2401BCF68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E2C1B-00CB-E276-5ECA-0483F3E35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A2357-99C3-9E72-1E9C-3AB1DFF034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2BA0F-E3A1-E0C7-0E15-29F6DF0D5503}"/>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6" name="Footer Placeholder 5">
            <a:extLst>
              <a:ext uri="{FF2B5EF4-FFF2-40B4-BE49-F238E27FC236}">
                <a16:creationId xmlns:a16="http://schemas.microsoft.com/office/drawing/2014/main" id="{6ACF141D-CF01-7784-5DBA-6F3F82123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C219F-A06D-8D3B-A529-D8C3836512C6}"/>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356232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CCAC-2FEB-D4B0-D91E-9589678E65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D9461-8481-2354-A81E-5FFBAE92E3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7B18F-DCCB-CB57-4B2C-6CBEC0AFA9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F10EA0-5E4D-1D34-4F9D-B367CA3B9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0A1D8B-7D21-F80E-C10B-62C4DAA937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EE7066-6EF2-4242-A343-A702526DA498}"/>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8" name="Footer Placeholder 7">
            <a:extLst>
              <a:ext uri="{FF2B5EF4-FFF2-40B4-BE49-F238E27FC236}">
                <a16:creationId xmlns:a16="http://schemas.microsoft.com/office/drawing/2014/main" id="{0F3FFBF8-B9B6-C619-71C5-8EC7C090E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4E334-6527-FBC1-D759-A6FAEEF56F01}"/>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88668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B27-B60C-47DC-A271-C4DA8300A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6BC1D5-4BE4-E4C0-8C70-069F769352CE}"/>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4" name="Footer Placeholder 3">
            <a:extLst>
              <a:ext uri="{FF2B5EF4-FFF2-40B4-BE49-F238E27FC236}">
                <a16:creationId xmlns:a16="http://schemas.microsoft.com/office/drawing/2014/main" id="{06708E5F-091E-9CBB-73CF-38C72F9448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4079F6-7A7E-6090-7E75-DE0D04C11C57}"/>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294366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73F9F-80A2-9501-6150-C96742793512}"/>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3" name="Footer Placeholder 2">
            <a:extLst>
              <a:ext uri="{FF2B5EF4-FFF2-40B4-BE49-F238E27FC236}">
                <a16:creationId xmlns:a16="http://schemas.microsoft.com/office/drawing/2014/main" id="{B33EBB76-450B-C577-6E33-A14B1BEDF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B704F9-FA18-78A5-B4E9-DBC90AE2BC62}"/>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156088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C42E-1A82-6231-C711-BD56C26C1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AD637-18AD-828B-234C-B2F398DBF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9B9510-6A9C-4CA8-8773-6BB93E8B3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2A01A-4C81-0DCB-6B6B-1FF9E9D5320E}"/>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6" name="Footer Placeholder 5">
            <a:extLst>
              <a:ext uri="{FF2B5EF4-FFF2-40B4-BE49-F238E27FC236}">
                <a16:creationId xmlns:a16="http://schemas.microsoft.com/office/drawing/2014/main" id="{A4AAF022-8E6D-6114-63B8-F9C4D216E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87C3D-E027-078A-0315-2B620A500BD2}"/>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46004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9201-36E8-ACDF-947C-2FB5FD893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430A90-CA05-A67F-3177-2AF03856B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72EA1-C077-78B3-25D3-7707E5556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4384F-ECBD-452E-204A-7E87991AD908}"/>
              </a:ext>
            </a:extLst>
          </p:cNvPr>
          <p:cNvSpPr>
            <a:spLocks noGrp="1"/>
          </p:cNvSpPr>
          <p:nvPr>
            <p:ph type="dt" sz="half" idx="10"/>
          </p:nvPr>
        </p:nvSpPr>
        <p:spPr/>
        <p:txBody>
          <a:bodyPr/>
          <a:lstStyle/>
          <a:p>
            <a:fld id="{2868C892-5623-4591-AACF-70A5DB725604}" type="datetimeFigureOut">
              <a:rPr lang="en-US" smtClean="0"/>
              <a:t>8/30/2024</a:t>
            </a:fld>
            <a:endParaRPr lang="en-US"/>
          </a:p>
        </p:txBody>
      </p:sp>
      <p:sp>
        <p:nvSpPr>
          <p:cNvPr id="6" name="Footer Placeholder 5">
            <a:extLst>
              <a:ext uri="{FF2B5EF4-FFF2-40B4-BE49-F238E27FC236}">
                <a16:creationId xmlns:a16="http://schemas.microsoft.com/office/drawing/2014/main" id="{85485CE5-633A-0D3D-0578-039AD633F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CC36B-7F15-9514-395C-77891AD3A515}"/>
              </a:ext>
            </a:extLst>
          </p:cNvPr>
          <p:cNvSpPr>
            <a:spLocks noGrp="1"/>
          </p:cNvSpPr>
          <p:nvPr>
            <p:ph type="sldNum" sz="quarter" idx="12"/>
          </p:nvPr>
        </p:nvSpPr>
        <p:spPr/>
        <p:txBody>
          <a:bodyPr/>
          <a:lstStyle/>
          <a:p>
            <a:fld id="{8BE3C9EC-C8D7-4743-A38E-CAB001E814F3}" type="slidenum">
              <a:rPr lang="en-US" smtClean="0"/>
              <a:t>‹#›</a:t>
            </a:fld>
            <a:endParaRPr lang="en-US"/>
          </a:p>
        </p:txBody>
      </p:sp>
    </p:spTree>
    <p:extLst>
      <p:ext uri="{BB962C8B-B14F-4D97-AF65-F5344CB8AC3E}">
        <p14:creationId xmlns:p14="http://schemas.microsoft.com/office/powerpoint/2010/main" val="124294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A1646-E64A-DCC0-294C-918522EE6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D58279-D14D-4597-F2D7-DB99FEB91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F9F6B-1542-AC28-ED4A-C6A8AE190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68C892-5623-4591-AACF-70A5DB725604}" type="datetimeFigureOut">
              <a:rPr lang="en-US" smtClean="0"/>
              <a:t>8/30/2024</a:t>
            </a:fld>
            <a:endParaRPr lang="en-US"/>
          </a:p>
        </p:txBody>
      </p:sp>
      <p:sp>
        <p:nvSpPr>
          <p:cNvPr id="5" name="Footer Placeholder 4">
            <a:extLst>
              <a:ext uri="{FF2B5EF4-FFF2-40B4-BE49-F238E27FC236}">
                <a16:creationId xmlns:a16="http://schemas.microsoft.com/office/drawing/2014/main" id="{F9FE616B-059E-B47A-7C9F-081A9706F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9E7165-D28B-A2C2-2996-FF379A79B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E3C9EC-C8D7-4743-A38E-CAB001E814F3}" type="slidenum">
              <a:rPr lang="en-US" smtClean="0"/>
              <a:t>‹#›</a:t>
            </a:fld>
            <a:endParaRPr lang="en-US"/>
          </a:p>
        </p:txBody>
      </p:sp>
    </p:spTree>
    <p:extLst>
      <p:ext uri="{BB962C8B-B14F-4D97-AF65-F5344CB8AC3E}">
        <p14:creationId xmlns:p14="http://schemas.microsoft.com/office/powerpoint/2010/main" val="344387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B724B-44A8-9EDE-3D2D-035B0A679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CFE64D-F21B-F80F-07B1-C69B809CD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FA916-31A9-142B-F2DE-8BA2098C7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D804B9-BD0B-4402-9057-97FBBBE0DCA5}" type="datetimeFigureOut">
              <a:rPr lang="en-US" smtClean="0"/>
              <a:t>8/30/2024</a:t>
            </a:fld>
            <a:endParaRPr lang="en-US"/>
          </a:p>
        </p:txBody>
      </p:sp>
      <p:sp>
        <p:nvSpPr>
          <p:cNvPr id="5" name="Footer Placeholder 4">
            <a:extLst>
              <a:ext uri="{FF2B5EF4-FFF2-40B4-BE49-F238E27FC236}">
                <a16:creationId xmlns:a16="http://schemas.microsoft.com/office/drawing/2014/main" id="{DAA2164F-3DEB-3A89-3044-F1A7CED09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CF35B2-C61E-6620-77F6-2A406C827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FD5B98-F73B-4209-A02E-91DFA30FDA8A}" type="slidenum">
              <a:rPr lang="en-US" smtClean="0"/>
              <a:t>‹#›</a:t>
            </a:fld>
            <a:endParaRPr lang="en-US"/>
          </a:p>
        </p:txBody>
      </p:sp>
    </p:spTree>
    <p:extLst>
      <p:ext uri="{BB962C8B-B14F-4D97-AF65-F5344CB8AC3E}">
        <p14:creationId xmlns:p14="http://schemas.microsoft.com/office/powerpoint/2010/main" val="539027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7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59A2C6A-F7C4-C825-115F-1446892D69EB}"/>
              </a:ext>
            </a:extLst>
          </p:cNvPr>
          <p:cNvSpPr txBox="1"/>
          <p:nvPr/>
        </p:nvSpPr>
        <p:spPr>
          <a:xfrm>
            <a:off x="1255014" y="627811"/>
            <a:ext cx="9534906" cy="4585871"/>
          </a:xfrm>
          <a:prstGeom prst="rect">
            <a:avLst/>
          </a:prstGeom>
          <a:noFill/>
        </p:spPr>
        <p:txBody>
          <a:bodyPr wrap="square">
            <a:spAutoFit/>
          </a:bodyPr>
          <a:lstStyle/>
          <a:p>
            <a:r>
              <a:rPr lang="en-US" sz="4000" b="1" i="0" dirty="0">
                <a:solidFill>
                  <a:srgbClr val="000000"/>
                </a:solidFill>
                <a:effectLst/>
                <a:latin typeface="Cambria" panose="02040503050406030204" pitchFamily="18" charset="0"/>
                <a:ea typeface="Cambria" panose="02040503050406030204" pitchFamily="18" charset="0"/>
              </a:rPr>
              <a:t>Acts 7:20-22</a:t>
            </a:r>
          </a:p>
          <a:p>
            <a:r>
              <a:rPr lang="en-US" sz="3600" b="0" i="0" dirty="0">
                <a:solidFill>
                  <a:srgbClr val="000000"/>
                </a:solidFill>
                <a:effectLst/>
                <a:latin typeface="Cambria" panose="02040503050406030204" pitchFamily="18" charset="0"/>
                <a:ea typeface="Cambria" panose="02040503050406030204" pitchFamily="18" charset="0"/>
              </a:rPr>
              <a:t>“At that time Moses was born, and he was no ordinary child.</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For three months he was cared for by his family. When he was placed outside, Pharaoh’s daughter took him and brought him up as her own son. Moses was educated in all the wisdom of the Egyptians and was powerful in speech and action.”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882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2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6E3F19D-25C7-2895-F5C7-889FAB89DF70}"/>
              </a:ext>
            </a:extLst>
          </p:cNvPr>
          <p:cNvSpPr txBox="1"/>
          <p:nvPr/>
        </p:nvSpPr>
        <p:spPr>
          <a:xfrm>
            <a:off x="1513840" y="582067"/>
            <a:ext cx="10129520" cy="5693866"/>
          </a:xfrm>
          <a:prstGeom prst="rect">
            <a:avLst/>
          </a:prstGeom>
          <a:noFill/>
        </p:spPr>
        <p:txBody>
          <a:bodyPr wrap="square">
            <a:spAutoFit/>
          </a:bodyPr>
          <a:lstStyle/>
          <a:p>
            <a:r>
              <a:rPr lang="en-US" sz="4000" b="1" i="0" dirty="0">
                <a:solidFill>
                  <a:srgbClr val="000000"/>
                </a:solidFill>
                <a:effectLst/>
                <a:latin typeface="Cambria" panose="02040503050406030204" pitchFamily="18" charset="0"/>
                <a:ea typeface="Cambria" panose="02040503050406030204" pitchFamily="18" charset="0"/>
              </a:rPr>
              <a:t>Hebrews 11:24-27</a:t>
            </a:r>
          </a:p>
          <a:p>
            <a:r>
              <a:rPr lang="en-US" sz="3600" b="0" i="0" dirty="0">
                <a:solidFill>
                  <a:srgbClr val="000000"/>
                </a:solidFill>
                <a:effectLst/>
                <a:latin typeface="Cambria" panose="02040503050406030204" pitchFamily="18" charset="0"/>
                <a:ea typeface="Cambria" panose="02040503050406030204" pitchFamily="18" charset="0"/>
              </a:rPr>
              <a:t>By faith Moses, when he had grown up, refused     to be known as the son of Pharaoh’s daughter. He chose to be mistreated along with the people of God rather than to enjoy the fleeting pleasures of sin. He regarded disgrace for the sake of Christ as of greater value than the treasures of Egypt, because he was looking ahead to his reward. By faith he left Egypt, not fearing the king’s anger; he persevered because he saw him who is invisible.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341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83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95835A-76D8-F9A7-BA34-00D5656F9013}"/>
              </a:ext>
            </a:extLst>
          </p:cNvPr>
          <p:cNvSpPr txBox="1"/>
          <p:nvPr/>
        </p:nvSpPr>
        <p:spPr>
          <a:xfrm>
            <a:off x="1341120" y="576501"/>
            <a:ext cx="9773920" cy="4585871"/>
          </a:xfrm>
          <a:prstGeom prst="rect">
            <a:avLst/>
          </a:prstGeom>
          <a:noFill/>
        </p:spPr>
        <p:txBody>
          <a:bodyPr wrap="square">
            <a:spAutoFit/>
          </a:bodyPr>
          <a:lstStyle/>
          <a:p>
            <a:pPr algn="l"/>
            <a:r>
              <a:rPr lang="en-US" sz="4000" b="1" i="0" dirty="0">
                <a:solidFill>
                  <a:srgbClr val="000000"/>
                </a:solidFill>
                <a:effectLst/>
                <a:latin typeface="Cambria" panose="02040503050406030204" pitchFamily="18" charset="0"/>
                <a:ea typeface="Cambria" panose="02040503050406030204" pitchFamily="18" charset="0"/>
              </a:rPr>
              <a:t>Acts 7:23-25</a:t>
            </a:r>
          </a:p>
          <a:p>
            <a:pPr algn="l"/>
            <a:r>
              <a:rPr lang="en-US" sz="3600" b="0" i="0" dirty="0">
                <a:solidFill>
                  <a:srgbClr val="000000"/>
                </a:solidFill>
                <a:effectLst/>
                <a:latin typeface="Cambria" panose="02040503050406030204" pitchFamily="18" charset="0"/>
                <a:ea typeface="Cambria" panose="02040503050406030204" pitchFamily="18" charset="0"/>
              </a:rPr>
              <a:t>“When Moses was forty years old, he decided to visit his own people, the Israelites. He saw one of them being mistreated by an Egyptian, so he went to his defense and avenged him by killing the Egyptian. Moses thought that his own people would realize that God was using him to rescue them, but they did not.”</a:t>
            </a:r>
          </a:p>
        </p:txBody>
      </p:sp>
    </p:spTree>
    <p:extLst>
      <p:ext uri="{BB962C8B-B14F-4D97-AF65-F5344CB8AC3E}">
        <p14:creationId xmlns:p14="http://schemas.microsoft.com/office/powerpoint/2010/main" val="262011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2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CC57811-7D4E-1386-DA96-BE5230171D40}"/>
              </a:ext>
            </a:extLst>
          </p:cNvPr>
          <p:cNvPicPr>
            <a:picLocks noChangeAspect="1"/>
          </p:cNvPicPr>
          <p:nvPr/>
        </p:nvPicPr>
        <p:blipFill>
          <a:blip r:embed="rId3"/>
          <a:stretch>
            <a:fillRect/>
          </a:stretch>
        </p:blipFill>
        <p:spPr>
          <a:xfrm>
            <a:off x="2133601" y="399393"/>
            <a:ext cx="7704082" cy="6043447"/>
          </a:xfrm>
          <a:prstGeom prst="rect">
            <a:avLst/>
          </a:prstGeom>
        </p:spPr>
      </p:pic>
    </p:spTree>
    <p:extLst>
      <p:ext uri="{BB962C8B-B14F-4D97-AF65-F5344CB8AC3E}">
        <p14:creationId xmlns:p14="http://schemas.microsoft.com/office/powerpoint/2010/main" val="384903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47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2092</TotalTime>
  <Words>226</Words>
  <Application>Microsoft Office PowerPoint</Application>
  <PresentationFormat>Widescreen</PresentationFormat>
  <Paragraphs>6</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Aptos</vt:lpstr>
      <vt:lpstr>Aptos Display</vt:lpstr>
      <vt:lpstr>Arial</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Hitchcock</dc:creator>
  <cp:lastModifiedBy>Mark Hitchcock</cp:lastModifiedBy>
  <cp:revision>2</cp:revision>
  <dcterms:created xsi:type="dcterms:W3CDTF">2024-08-30T14:42:01Z</dcterms:created>
  <dcterms:modified xsi:type="dcterms:W3CDTF">2024-09-01T01:34:52Z</dcterms:modified>
</cp:coreProperties>
</file>