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2" r:id="rId4"/>
    <p:sldId id="269" r:id="rId5"/>
    <p:sldId id="260" r:id="rId6"/>
    <p:sldId id="264" r:id="rId7"/>
    <p:sldId id="261" r:id="rId8"/>
    <p:sldId id="263" r:id="rId9"/>
    <p:sldId id="272" r:id="rId10"/>
    <p:sldId id="266" r:id="rId11"/>
    <p:sldId id="273" r:id="rId12"/>
    <p:sldId id="268" r:id="rId13"/>
    <p:sldId id="265" r:id="rId14"/>
    <p:sldId id="267"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C10F-EAB2-30D2-5D0F-6B4FD99E28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C81E2-BA6E-67B8-6C7D-FE5A8268D5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DDBA9E-6DBC-544C-008B-D2A56455E050}"/>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5" name="Footer Placeholder 4">
            <a:extLst>
              <a:ext uri="{FF2B5EF4-FFF2-40B4-BE49-F238E27FC236}">
                <a16:creationId xmlns:a16="http://schemas.microsoft.com/office/drawing/2014/main" id="{416570D8-BD19-F920-4210-87CD0FBD5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1140D-D5F7-14F5-C4E0-7EF4EAFA0D04}"/>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175320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D3F1-89D6-8FA6-B703-653A2A6A51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9C265-5E54-1F03-C97A-6F9AE5766D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12BA3-188F-1BC9-E2F5-AA88D71982D9}"/>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5" name="Footer Placeholder 4">
            <a:extLst>
              <a:ext uri="{FF2B5EF4-FFF2-40B4-BE49-F238E27FC236}">
                <a16:creationId xmlns:a16="http://schemas.microsoft.com/office/drawing/2014/main" id="{51149DC2-F717-CD3E-B543-712E7E913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23C11-7E07-DBC3-5E97-0B826B1C56B3}"/>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278475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35F830-9ADD-1818-26BE-8114DC5AD3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ADB56F-F045-EE74-AA06-F4FF4E10E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A0326-1D2F-E0DE-7F98-15FC8777BBB3}"/>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5" name="Footer Placeholder 4">
            <a:extLst>
              <a:ext uri="{FF2B5EF4-FFF2-40B4-BE49-F238E27FC236}">
                <a16:creationId xmlns:a16="http://schemas.microsoft.com/office/drawing/2014/main" id="{77C179B0-2660-3CAF-9ABA-3E90F49DA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21FDB-32F1-31CF-9D88-E82F244D09BF}"/>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3571978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2F5D-2E25-0B92-6285-D43B4BB0A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404C06-8AFD-8DDE-38F3-F0E31A903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B9C48C-01DE-8747-6823-45646A629741}"/>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5" name="Footer Placeholder 4">
            <a:extLst>
              <a:ext uri="{FF2B5EF4-FFF2-40B4-BE49-F238E27FC236}">
                <a16:creationId xmlns:a16="http://schemas.microsoft.com/office/drawing/2014/main" id="{25066138-A614-F22A-0404-AE412D5D3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FD44F-C56B-FC0E-9668-077A1EAB0CCD}"/>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75028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2A301-7315-261B-C96B-615721936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C64A6B-A00A-1552-F1A7-A0C5B7837D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360E8-76E0-53D2-4CC5-1EA8CB4870FD}"/>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5" name="Footer Placeholder 4">
            <a:extLst>
              <a:ext uri="{FF2B5EF4-FFF2-40B4-BE49-F238E27FC236}">
                <a16:creationId xmlns:a16="http://schemas.microsoft.com/office/drawing/2014/main" id="{7BAA3BBC-858E-8001-092E-AD73D6E02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A3406-7957-4333-7683-8BBAAA5822C8}"/>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9667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F0B7-11C5-D192-FD24-5E5E86E47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C7907-A01E-4BE6-8BF4-96CCF88780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7F4629-4809-2222-83AB-E1354AD11D5D}"/>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5" name="Footer Placeholder 4">
            <a:extLst>
              <a:ext uri="{FF2B5EF4-FFF2-40B4-BE49-F238E27FC236}">
                <a16:creationId xmlns:a16="http://schemas.microsoft.com/office/drawing/2014/main" id="{1B95804A-AD83-DB74-2B56-FF91CE426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1B2C9E-2C4D-98CB-6A33-EEB67A936F31}"/>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64623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F8BF-C5B9-6BF0-AC3E-776C043E7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D1238D-4C8A-695E-3654-20F7379B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C976C0-7B85-6D69-6E6E-8C5D3B8721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5DB6E-954B-DE2B-01E3-49EAED12FBEE}"/>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6" name="Footer Placeholder 5">
            <a:extLst>
              <a:ext uri="{FF2B5EF4-FFF2-40B4-BE49-F238E27FC236}">
                <a16:creationId xmlns:a16="http://schemas.microsoft.com/office/drawing/2014/main" id="{0D6386D6-C36F-0463-DB04-0EA1000D5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320D3-2AEF-0D5D-6504-EA760388046C}"/>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078582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5A98-B457-407D-3A2F-7CBCB9D345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74C57-2A5C-332F-64B2-49EC8256B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565DD-70A6-9303-4CC3-58FBB0AAB2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8A147-3E3D-0B40-4C46-E333D5420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4E442-BCBB-EE78-ACF2-852D9B1D30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0DFAB8-083A-3C74-6810-AE9873061643}"/>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8" name="Footer Placeholder 7">
            <a:extLst>
              <a:ext uri="{FF2B5EF4-FFF2-40B4-BE49-F238E27FC236}">
                <a16:creationId xmlns:a16="http://schemas.microsoft.com/office/drawing/2014/main" id="{A96BD569-FDD0-3659-6E1C-B96FC9B295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395A99-86A8-C4B6-8BEF-2AC7FD54790B}"/>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27628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390A-2F05-86DE-3002-A15E26219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3430F5-AE76-5075-6DB9-9341170AD8B9}"/>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4" name="Footer Placeholder 3">
            <a:extLst>
              <a:ext uri="{FF2B5EF4-FFF2-40B4-BE49-F238E27FC236}">
                <a16:creationId xmlns:a16="http://schemas.microsoft.com/office/drawing/2014/main" id="{A8AD1237-0F44-855A-D6D0-1ACC2B5DBB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227A1-70C8-F7EE-53E2-FFD91E5B4FA4}"/>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40462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9F70A6-46F6-EBB8-DADC-EDEEBE075CC6}"/>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3" name="Footer Placeholder 2">
            <a:extLst>
              <a:ext uri="{FF2B5EF4-FFF2-40B4-BE49-F238E27FC236}">
                <a16:creationId xmlns:a16="http://schemas.microsoft.com/office/drawing/2014/main" id="{FE67091F-D7AA-5FFD-7E40-80413D50D8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34011-DC63-0462-F38E-ED51914E5CC1}"/>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07780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EBA9-E898-59E9-DCD0-5A76E56F8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4F149-7329-1E79-4AEA-EDAC25039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B5E6C4-6F06-984B-BFAC-6686C624E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8DD89-5BEA-3AE1-D0AE-D090D5DCCE6C}"/>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6" name="Footer Placeholder 5">
            <a:extLst>
              <a:ext uri="{FF2B5EF4-FFF2-40B4-BE49-F238E27FC236}">
                <a16:creationId xmlns:a16="http://schemas.microsoft.com/office/drawing/2014/main" id="{C9E569AA-AF6A-35A7-4A60-F63BBCDA7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77DA3-5057-A86D-7158-659548636605}"/>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64495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33EC-EDE8-7B86-B24A-02C1A9D09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7E80CC-B739-CF24-7209-CFE4113CA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811C6-9833-FCC7-8D21-B5AE7E194940}"/>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5" name="Footer Placeholder 4">
            <a:extLst>
              <a:ext uri="{FF2B5EF4-FFF2-40B4-BE49-F238E27FC236}">
                <a16:creationId xmlns:a16="http://schemas.microsoft.com/office/drawing/2014/main" id="{1924D223-E711-1C84-EC96-E9FD85B88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A626A-8E72-F073-4520-0A1EBCE3AE0A}"/>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4173879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A4C-C205-29E8-918E-D83D8150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7BA8-72C2-012E-7819-DAE66C54BA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91FBB2-0734-1643-EBEC-073E36E47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EDA53-21BF-397B-3751-69FD33815EA1}"/>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6" name="Footer Placeholder 5">
            <a:extLst>
              <a:ext uri="{FF2B5EF4-FFF2-40B4-BE49-F238E27FC236}">
                <a16:creationId xmlns:a16="http://schemas.microsoft.com/office/drawing/2014/main" id="{5F66A086-72FE-DFFD-9DF1-4495D3AB2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A19DFC-23F2-F9D6-5521-396112456D41}"/>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266377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9CF0-5604-656E-3DFB-70A3C0BE98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E450B0-DC60-DA2E-CBFE-F1028D2ECE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41A63-C587-82B4-B406-DE3FE093E962}"/>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5" name="Footer Placeholder 4">
            <a:extLst>
              <a:ext uri="{FF2B5EF4-FFF2-40B4-BE49-F238E27FC236}">
                <a16:creationId xmlns:a16="http://schemas.microsoft.com/office/drawing/2014/main" id="{807C83E8-F64C-4340-F712-195D2C49C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13E3F-E3C1-BE74-8133-CA7AAFD277CD}"/>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148773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7CD311-3B58-DDBD-4F00-59CC95F97D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005BCC-E316-28C9-AE1A-DA80C1D0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0CC12-22AA-9FE9-9570-B15E31ED7AEF}"/>
              </a:ext>
            </a:extLst>
          </p:cNvPr>
          <p:cNvSpPr>
            <a:spLocks noGrp="1"/>
          </p:cNvSpPr>
          <p:nvPr>
            <p:ph type="dt" sz="half" idx="10"/>
          </p:nvPr>
        </p:nvSpPr>
        <p:spPr/>
        <p:txBody>
          <a:bodyPr/>
          <a:lstStyle/>
          <a:p>
            <a:fld id="{1DD804B9-BD0B-4402-9057-97FBBBE0DCA5}" type="datetimeFigureOut">
              <a:rPr lang="en-US" smtClean="0"/>
              <a:t>8/24/2024</a:t>
            </a:fld>
            <a:endParaRPr lang="en-US"/>
          </a:p>
        </p:txBody>
      </p:sp>
      <p:sp>
        <p:nvSpPr>
          <p:cNvPr id="5" name="Footer Placeholder 4">
            <a:extLst>
              <a:ext uri="{FF2B5EF4-FFF2-40B4-BE49-F238E27FC236}">
                <a16:creationId xmlns:a16="http://schemas.microsoft.com/office/drawing/2014/main" id="{7D1B5646-E504-FBDF-8A99-C0568952C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632E-D98A-90F6-CE37-27208D75DB14}"/>
              </a:ext>
            </a:extLst>
          </p:cNvPr>
          <p:cNvSpPr>
            <a:spLocks noGrp="1"/>
          </p:cNvSpPr>
          <p:nvPr>
            <p:ph type="sldNum" sz="quarter" idx="12"/>
          </p:nvPr>
        </p:nvSpPr>
        <p:spPr/>
        <p:txBody>
          <a:bodyPr/>
          <a:lstStyle/>
          <a:p>
            <a:fld id="{24FD5B98-F73B-4209-A02E-91DFA30FDA8A}" type="slidenum">
              <a:rPr lang="en-US" smtClean="0"/>
              <a:t>‹#›</a:t>
            </a:fld>
            <a:endParaRPr lang="en-US"/>
          </a:p>
        </p:txBody>
      </p:sp>
    </p:spTree>
    <p:extLst>
      <p:ext uri="{BB962C8B-B14F-4D97-AF65-F5344CB8AC3E}">
        <p14:creationId xmlns:p14="http://schemas.microsoft.com/office/powerpoint/2010/main" val="348899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5598-6267-5AD9-D371-D097601C18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5CCF65-7112-1EEF-3B2A-7EE93227C0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08434-3FE8-F6DF-5C70-149EC95F93E0}"/>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5" name="Footer Placeholder 4">
            <a:extLst>
              <a:ext uri="{FF2B5EF4-FFF2-40B4-BE49-F238E27FC236}">
                <a16:creationId xmlns:a16="http://schemas.microsoft.com/office/drawing/2014/main" id="{914873E5-E84E-C715-5157-84C464453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BF8B2-1FEF-9B8C-3720-FBE6776B1857}"/>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265825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F94D-7EE3-BBE3-F0E2-F420A71E1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B1CC94-E316-EF0F-0425-2E1F16C7DB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3017E8-557B-8168-0861-83AFFBC01B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C6334-C4FF-C01E-C8B8-233C9939368F}"/>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6" name="Footer Placeholder 5">
            <a:extLst>
              <a:ext uri="{FF2B5EF4-FFF2-40B4-BE49-F238E27FC236}">
                <a16:creationId xmlns:a16="http://schemas.microsoft.com/office/drawing/2014/main" id="{4F165169-093C-79CC-FE3D-F1DFC87B1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DD265-26CB-DF04-4D74-244A60ED62CC}"/>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341779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2FCC-0FE2-55CB-7CBA-649424A0F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2CF983-AEA3-C1F1-0BDD-D61A123CE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27472-FFEC-EC64-9D4F-B5887D5FD9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15B393-EABB-DC00-F36C-B1E5E9DD8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0B360-F0B9-E5E7-A3EA-E620599447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4C9B2B-B02E-A095-D822-24C94FFA1B92}"/>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8" name="Footer Placeholder 7">
            <a:extLst>
              <a:ext uri="{FF2B5EF4-FFF2-40B4-BE49-F238E27FC236}">
                <a16:creationId xmlns:a16="http://schemas.microsoft.com/office/drawing/2014/main" id="{7CEA68C7-196F-7999-6253-572C52E6EC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CBF8A-BA9D-100D-A91E-A3E83AE81E3D}"/>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246701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E439-FCCD-5208-CFE6-6F7913DC28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CD56A-B378-7384-3E32-7D8A2BBE82F9}"/>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4" name="Footer Placeholder 3">
            <a:extLst>
              <a:ext uri="{FF2B5EF4-FFF2-40B4-BE49-F238E27FC236}">
                <a16:creationId xmlns:a16="http://schemas.microsoft.com/office/drawing/2014/main" id="{7CD26477-E485-383D-AF9D-36936417DF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A2B28D-7B41-9354-4244-07D8A5018DD9}"/>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409492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8CD732-D963-2787-48F2-963B460DCF2E}"/>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3" name="Footer Placeholder 2">
            <a:extLst>
              <a:ext uri="{FF2B5EF4-FFF2-40B4-BE49-F238E27FC236}">
                <a16:creationId xmlns:a16="http://schemas.microsoft.com/office/drawing/2014/main" id="{55AF50C4-1E79-904F-0A98-412CB35517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EBB2DE-5DB5-1C33-41EA-0F572F4121CF}"/>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126787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A412-B08D-58B8-15B8-A812E74A6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B72BBA-1368-E879-AEE2-38F99B7A5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24EA98-1607-C0AF-C62F-A36D7C88B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B6623-1DD4-1137-6ADA-CF2ED6A6D9BD}"/>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6" name="Footer Placeholder 5">
            <a:extLst>
              <a:ext uri="{FF2B5EF4-FFF2-40B4-BE49-F238E27FC236}">
                <a16:creationId xmlns:a16="http://schemas.microsoft.com/office/drawing/2014/main" id="{65B34664-B271-412B-5FCF-5F9A93043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1959D9-7416-027D-9E31-E631EA40A05C}"/>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403498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FB10-B20C-B402-8016-B75F8D85F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9622C-E758-E34C-C1C5-A0FF59967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CEECA-AD14-3A47-DA88-F168B29A2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3BDD9-8816-3EA9-3854-C05150519A4B}"/>
              </a:ext>
            </a:extLst>
          </p:cNvPr>
          <p:cNvSpPr>
            <a:spLocks noGrp="1"/>
          </p:cNvSpPr>
          <p:nvPr>
            <p:ph type="dt" sz="half" idx="10"/>
          </p:nvPr>
        </p:nvSpPr>
        <p:spPr/>
        <p:txBody>
          <a:bodyPr/>
          <a:lstStyle/>
          <a:p>
            <a:fld id="{AB4D83C0-A7EC-420D-BF76-F2304FABA3AE}" type="datetimeFigureOut">
              <a:rPr lang="en-US" smtClean="0"/>
              <a:t>8/24/2024</a:t>
            </a:fld>
            <a:endParaRPr lang="en-US"/>
          </a:p>
        </p:txBody>
      </p:sp>
      <p:sp>
        <p:nvSpPr>
          <p:cNvPr id="6" name="Footer Placeholder 5">
            <a:extLst>
              <a:ext uri="{FF2B5EF4-FFF2-40B4-BE49-F238E27FC236}">
                <a16:creationId xmlns:a16="http://schemas.microsoft.com/office/drawing/2014/main" id="{DD6234C5-3BC4-CE6E-0847-9C97798FB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1CE2B-9877-CBF1-DD2B-9E110294B5DE}"/>
              </a:ext>
            </a:extLst>
          </p:cNvPr>
          <p:cNvSpPr>
            <a:spLocks noGrp="1"/>
          </p:cNvSpPr>
          <p:nvPr>
            <p:ph type="sldNum" sz="quarter" idx="12"/>
          </p:nvPr>
        </p:nvSpPr>
        <p:spPr/>
        <p:txBody>
          <a:bodyPr/>
          <a:lstStyle/>
          <a:p>
            <a:fld id="{671B5B60-D302-4A3B-A1DD-E17090D7BC6E}" type="slidenum">
              <a:rPr lang="en-US" smtClean="0"/>
              <a:t>‹#›</a:t>
            </a:fld>
            <a:endParaRPr lang="en-US"/>
          </a:p>
        </p:txBody>
      </p:sp>
    </p:spTree>
    <p:extLst>
      <p:ext uri="{BB962C8B-B14F-4D97-AF65-F5344CB8AC3E}">
        <p14:creationId xmlns:p14="http://schemas.microsoft.com/office/powerpoint/2010/main" val="32562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3BE41-5A41-47C8-79D2-E8F7D4B3A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A041C9-176A-3D1E-CB06-CF17295C3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82108-A410-AA19-28FD-F0A4C030E8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B4D83C0-A7EC-420D-BF76-F2304FABA3AE}" type="datetimeFigureOut">
              <a:rPr lang="en-US" smtClean="0"/>
              <a:t>8/24/2024</a:t>
            </a:fld>
            <a:endParaRPr lang="en-US"/>
          </a:p>
        </p:txBody>
      </p:sp>
      <p:sp>
        <p:nvSpPr>
          <p:cNvPr id="5" name="Footer Placeholder 4">
            <a:extLst>
              <a:ext uri="{FF2B5EF4-FFF2-40B4-BE49-F238E27FC236}">
                <a16:creationId xmlns:a16="http://schemas.microsoft.com/office/drawing/2014/main" id="{AD7DD420-9981-F783-D3BD-E4C78DD7C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AB17696-B183-73CE-5793-513475207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1B5B60-D302-4A3B-A1DD-E17090D7BC6E}" type="slidenum">
              <a:rPr lang="en-US" smtClean="0"/>
              <a:t>‹#›</a:t>
            </a:fld>
            <a:endParaRPr lang="en-US"/>
          </a:p>
        </p:txBody>
      </p:sp>
    </p:spTree>
    <p:extLst>
      <p:ext uri="{BB962C8B-B14F-4D97-AF65-F5344CB8AC3E}">
        <p14:creationId xmlns:p14="http://schemas.microsoft.com/office/powerpoint/2010/main" val="3010406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B724B-44A8-9EDE-3D2D-035B0A679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CFE64D-F21B-F80F-07B1-C69B809CD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FA916-31A9-142B-F2DE-8BA2098C7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D804B9-BD0B-4402-9057-97FBBBE0DCA5}" type="datetimeFigureOut">
              <a:rPr lang="en-US" smtClean="0"/>
              <a:t>8/24/2024</a:t>
            </a:fld>
            <a:endParaRPr lang="en-US"/>
          </a:p>
        </p:txBody>
      </p:sp>
      <p:sp>
        <p:nvSpPr>
          <p:cNvPr id="5" name="Footer Placeholder 4">
            <a:extLst>
              <a:ext uri="{FF2B5EF4-FFF2-40B4-BE49-F238E27FC236}">
                <a16:creationId xmlns:a16="http://schemas.microsoft.com/office/drawing/2014/main" id="{DAA2164F-3DEB-3A89-3044-F1A7CED09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CF35B2-C61E-6620-77F6-2A406C827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FD5B98-F73B-4209-A02E-91DFA30FDA8A}" type="slidenum">
              <a:rPr lang="en-US" smtClean="0"/>
              <a:t>‹#›</a:t>
            </a:fld>
            <a:endParaRPr lang="en-US"/>
          </a:p>
        </p:txBody>
      </p:sp>
    </p:spTree>
    <p:extLst>
      <p:ext uri="{BB962C8B-B14F-4D97-AF65-F5344CB8AC3E}">
        <p14:creationId xmlns:p14="http://schemas.microsoft.com/office/powerpoint/2010/main" val="565688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57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A47358F-4CD0-0CD5-5FF3-A078DE54813F}"/>
              </a:ext>
            </a:extLst>
          </p:cNvPr>
          <p:cNvPicPr>
            <a:picLocks noChangeAspect="1"/>
          </p:cNvPicPr>
          <p:nvPr/>
        </p:nvPicPr>
        <p:blipFill>
          <a:blip r:embed="rId3"/>
          <a:stretch>
            <a:fillRect/>
          </a:stretch>
        </p:blipFill>
        <p:spPr>
          <a:xfrm>
            <a:off x="1850136" y="397764"/>
            <a:ext cx="8226552" cy="6062472"/>
          </a:xfrm>
          <a:prstGeom prst="rect">
            <a:avLst/>
          </a:prstGeom>
        </p:spPr>
      </p:pic>
    </p:spTree>
    <p:extLst>
      <p:ext uri="{BB962C8B-B14F-4D97-AF65-F5344CB8AC3E}">
        <p14:creationId xmlns:p14="http://schemas.microsoft.com/office/powerpoint/2010/main" val="135924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Hatshepsut defaced | This is the Cartouche of Hathshepsut, w… | Flickr">
            <a:extLst>
              <a:ext uri="{FF2B5EF4-FFF2-40B4-BE49-F238E27FC236}">
                <a16:creationId xmlns:a16="http://schemas.microsoft.com/office/drawing/2014/main" id="{573FF691-FFF7-FFE6-763C-664D383F4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016" y="393192"/>
            <a:ext cx="6894576" cy="607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C6DBB89-80C9-7AF9-7F26-BAFF8CD5EF85}"/>
              </a:ext>
            </a:extLst>
          </p:cNvPr>
          <p:cNvSpPr txBox="1"/>
          <p:nvPr/>
        </p:nvSpPr>
        <p:spPr>
          <a:xfrm>
            <a:off x="566928" y="342804"/>
            <a:ext cx="10890504" cy="5016758"/>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Hatshepsut</a:t>
            </a:r>
            <a:r>
              <a:rPr lang="en-US" sz="3200" dirty="0">
                <a:latin typeface="Cambria" panose="02040503050406030204" pitchFamily="18" charset="0"/>
                <a:ea typeface="Cambria" panose="02040503050406030204" pitchFamily="18" charset="0"/>
              </a:rPr>
              <a:t> married her half-brother </a:t>
            </a:r>
            <a:r>
              <a:rPr lang="en-US" sz="3200" b="1" dirty="0">
                <a:latin typeface="Cambria" panose="02040503050406030204" pitchFamily="18" charset="0"/>
                <a:ea typeface="Cambria" panose="02040503050406030204" pitchFamily="18" charset="0"/>
              </a:rPr>
              <a:t>Thutmose II.</a:t>
            </a:r>
          </a:p>
          <a:p>
            <a:endParaRPr lang="en-US" sz="3200" dirty="0">
              <a:latin typeface="Cambria" panose="02040503050406030204" pitchFamily="18" charset="0"/>
              <a:ea typeface="Cambria" panose="02040503050406030204" pitchFamily="18" charset="0"/>
            </a:endParaRPr>
          </a:p>
          <a:p>
            <a:r>
              <a:rPr lang="en-US" sz="3200" b="1" dirty="0">
                <a:latin typeface="Cambria" panose="02040503050406030204" pitchFamily="18" charset="0"/>
                <a:ea typeface="Cambria" panose="02040503050406030204" pitchFamily="18" charset="0"/>
              </a:rPr>
              <a:t>Thutmose II </a:t>
            </a:r>
            <a:r>
              <a:rPr lang="en-US" sz="3200" dirty="0">
                <a:latin typeface="Cambria" panose="02040503050406030204" pitchFamily="18" charset="0"/>
                <a:ea typeface="Cambria" panose="02040503050406030204" pitchFamily="18" charset="0"/>
              </a:rPr>
              <a:t>died, and she became Pharaoh and ruled as     co-regent with her stepson </a:t>
            </a:r>
            <a:r>
              <a:rPr lang="en-US" sz="3200" b="1" dirty="0">
                <a:latin typeface="Cambria" panose="02040503050406030204" pitchFamily="18" charset="0"/>
                <a:ea typeface="Cambria" panose="02040503050406030204" pitchFamily="18" charset="0"/>
              </a:rPr>
              <a:t>Thutmose III </a:t>
            </a:r>
            <a:r>
              <a:rPr lang="en-US" sz="3200" dirty="0">
                <a:latin typeface="Cambria" panose="02040503050406030204" pitchFamily="18" charset="0"/>
                <a:ea typeface="Cambria" panose="02040503050406030204" pitchFamily="18" charset="0"/>
              </a:rPr>
              <a:t>for some time.</a:t>
            </a:r>
          </a:p>
          <a:p>
            <a:endParaRPr lang="en-US" sz="3200" dirty="0">
              <a:latin typeface="Cambria" panose="02040503050406030204" pitchFamily="18" charset="0"/>
              <a:ea typeface="Cambria" panose="02040503050406030204" pitchFamily="18" charset="0"/>
            </a:endParaRPr>
          </a:p>
          <a:p>
            <a:r>
              <a:rPr lang="en-US" sz="3200" b="1" dirty="0">
                <a:latin typeface="Cambria" panose="02040503050406030204" pitchFamily="18" charset="0"/>
                <a:ea typeface="Cambria" panose="02040503050406030204" pitchFamily="18" charset="0"/>
              </a:rPr>
              <a:t>Thutmose III </a:t>
            </a:r>
            <a:r>
              <a:rPr lang="en-US" sz="3200" dirty="0">
                <a:latin typeface="Cambria" panose="02040503050406030204" pitchFamily="18" charset="0"/>
                <a:ea typeface="Cambria" panose="02040503050406030204" pitchFamily="18" charset="0"/>
              </a:rPr>
              <a:t>died, and his son </a:t>
            </a:r>
            <a:r>
              <a:rPr lang="en-US" sz="3200" b="1" dirty="0">
                <a:latin typeface="Cambria" panose="02040503050406030204" pitchFamily="18" charset="0"/>
                <a:ea typeface="Cambria" panose="02040503050406030204" pitchFamily="18" charset="0"/>
              </a:rPr>
              <a:t>Amenhotep II </a:t>
            </a:r>
            <a:r>
              <a:rPr lang="en-US" sz="3200" dirty="0">
                <a:latin typeface="Cambria" panose="02040503050406030204" pitchFamily="18" charset="0"/>
                <a:ea typeface="Cambria" panose="02040503050406030204" pitchFamily="18" charset="0"/>
              </a:rPr>
              <a:t>became Pharaoh. He was the Pharaoh of the plagues. He defaced and demolished every memory of </a:t>
            </a:r>
            <a:r>
              <a:rPr lang="en-US" sz="3200" b="1" dirty="0">
                <a:latin typeface="Cambria" panose="02040503050406030204" pitchFamily="18" charset="0"/>
                <a:ea typeface="Cambria" panose="02040503050406030204" pitchFamily="18" charset="0"/>
              </a:rPr>
              <a:t>Hatshepsut </a:t>
            </a:r>
            <a:r>
              <a:rPr lang="en-US" sz="3200" dirty="0">
                <a:latin typeface="Cambria" panose="02040503050406030204" pitchFamily="18" charset="0"/>
                <a:ea typeface="Cambria" panose="02040503050406030204" pitchFamily="18" charset="0"/>
              </a:rPr>
              <a:t>after the Israelites escaped Egypt. This was probably due to his burning anger that she was the mother of Moses. </a:t>
            </a:r>
          </a:p>
        </p:txBody>
      </p:sp>
    </p:spTree>
    <p:extLst>
      <p:ext uri="{BB962C8B-B14F-4D97-AF65-F5344CB8AC3E}">
        <p14:creationId xmlns:p14="http://schemas.microsoft.com/office/powerpoint/2010/main" val="191681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124" name="Picture 4">
            <a:extLst>
              <a:ext uri="{FF2B5EF4-FFF2-40B4-BE49-F238E27FC236}">
                <a16:creationId xmlns:a16="http://schemas.microsoft.com/office/drawing/2014/main" id="{81FFDA16-B63B-CFFA-42E5-2C6C35BE1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8854094-2FD2-12F9-5B95-B276388E4565}"/>
              </a:ext>
            </a:extLst>
          </p:cNvPr>
          <p:cNvPicPr>
            <a:picLocks noChangeAspect="1"/>
          </p:cNvPicPr>
          <p:nvPr/>
        </p:nvPicPr>
        <p:blipFill>
          <a:blip r:embed="rId3"/>
          <a:stretch>
            <a:fillRect/>
          </a:stretch>
        </p:blipFill>
        <p:spPr>
          <a:xfrm>
            <a:off x="6243637" y="3576637"/>
            <a:ext cx="9525" cy="9525"/>
          </a:xfrm>
          <a:prstGeom prst="rect">
            <a:avLst/>
          </a:prstGeom>
        </p:spPr>
      </p:pic>
    </p:spTree>
    <p:extLst>
      <p:ext uri="{BB962C8B-B14F-4D97-AF65-F5344CB8AC3E}">
        <p14:creationId xmlns:p14="http://schemas.microsoft.com/office/powerpoint/2010/main" val="4193306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A9D71E-FEA2-539C-2FA5-94CA899454D6}"/>
              </a:ext>
            </a:extLst>
          </p:cNvPr>
          <p:cNvSpPr txBox="1"/>
          <p:nvPr/>
        </p:nvSpPr>
        <p:spPr>
          <a:xfrm>
            <a:off x="1074420" y="704088"/>
            <a:ext cx="10189464" cy="5581721"/>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Moses &amp; Jesus</a:t>
            </a:r>
            <a:endParaRPr lang="en-US" sz="3200" b="1" dirty="0">
              <a:latin typeface="Cambria" panose="02040503050406030204" pitchFamily="18" charset="0"/>
              <a:ea typeface="Cambria" panose="02040503050406030204" pitchFamily="18" charset="0"/>
            </a:endParaRPr>
          </a:p>
          <a:p>
            <a:pPr marL="342900" marR="0" lvl="0" indent="-342900">
              <a:lnSpc>
                <a:spcPct val="107000"/>
              </a:lnSpc>
              <a:spcBef>
                <a:spcPts val="1200"/>
              </a:spcBef>
              <a:spcAft>
                <a:spcPts val="0"/>
              </a:spcAft>
              <a:buFont typeface="Symbol" panose="05050102010706020507" pitchFamily="18" charset="2"/>
              <a:buChar char=""/>
            </a:pPr>
            <a:r>
              <a:rPr lang="en-US" sz="3200" dirty="0">
                <a:effectLst/>
                <a:latin typeface="Cambria" panose="02040503050406030204" pitchFamily="18" charset="0"/>
                <a:ea typeface="Cambria" panose="02040503050406030204" pitchFamily="18" charset="0"/>
                <a:cs typeface="Times New Roman" panose="02020603050405020304" pitchFamily="18" charset="0"/>
              </a:rPr>
              <a:t>Born to be Saviors in time of oppression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mbria" panose="02040503050406030204" pitchFamily="18" charset="0"/>
                <a:ea typeface="Cambria" panose="02040503050406030204" pitchFamily="18" charset="0"/>
                <a:cs typeface="Times New Roman" panose="02020603050405020304" pitchFamily="18" charset="0"/>
              </a:rPr>
              <a:t>Rescued from enemies at birth  [Pharaoh / Herod]</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mbria" panose="02040503050406030204" pitchFamily="18" charset="0"/>
                <a:ea typeface="Cambria" panose="02040503050406030204" pitchFamily="18" charset="0"/>
                <a:cs typeface="Times New Roman" panose="02020603050405020304" pitchFamily="18" charset="0"/>
              </a:rPr>
              <a:t>Visited by royalty as a child</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mbria" panose="02040503050406030204" pitchFamily="18" charset="0"/>
                <a:ea typeface="Cambria" panose="02040503050406030204" pitchFamily="18" charset="0"/>
                <a:cs typeface="Times New Roman" panose="02020603050405020304" pitchFamily="18" charset="0"/>
              </a:rPr>
              <a:t>Spent time in Egypt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mbria" panose="02040503050406030204" pitchFamily="18" charset="0"/>
                <a:ea typeface="Cambria" panose="02040503050406030204" pitchFamily="18" charset="0"/>
                <a:cs typeface="Times New Roman" panose="02020603050405020304" pitchFamily="18" charset="0"/>
              </a:rPr>
              <a:t>Passed through waters</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mbria" panose="02040503050406030204" pitchFamily="18" charset="0"/>
                <a:ea typeface="Cambria" panose="02040503050406030204" pitchFamily="18" charset="0"/>
                <a:cs typeface="Times New Roman" panose="02020603050405020304" pitchFamily="18" charset="0"/>
              </a:rPr>
              <a:t>Wandered in the desert [Moses 40 yrs. / Jesus 40 days]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mbria" panose="02040503050406030204" pitchFamily="18" charset="0"/>
                <a:ea typeface="Cambria" panose="02040503050406030204" pitchFamily="18" charset="0"/>
                <a:cs typeface="Times New Roman" panose="02020603050405020304" pitchFamily="18" charset="0"/>
              </a:rPr>
              <a:t>Went up to the mountain to give the law</a:t>
            </a:r>
          </a:p>
          <a:p>
            <a:pPr marR="0" lvl="0">
              <a:lnSpc>
                <a:spcPct val="107000"/>
              </a:lnSpc>
              <a:spcBef>
                <a:spcPts val="0"/>
              </a:spcBef>
              <a:spcAft>
                <a:spcPts val="0"/>
              </a:spcAft>
            </a:pPr>
            <a:endParaRPr lang="en-US" sz="3200" dirty="0">
              <a:latin typeface="Cambria" panose="02040503050406030204" pitchFamily="18" charset="0"/>
              <a:ea typeface="Cambria" panose="02040503050406030204" pitchFamily="18" charset="0"/>
              <a:cs typeface="Times New Roman" panose="02020603050405020304" pitchFamily="18" charset="0"/>
            </a:endParaRPr>
          </a:p>
          <a:p>
            <a:pPr marR="0" lvl="0">
              <a:lnSpc>
                <a:spcPct val="107000"/>
              </a:lnSpc>
              <a:spcBef>
                <a:spcPts val="0"/>
              </a:spcBef>
              <a:spcAft>
                <a:spcPts val="0"/>
              </a:spcAft>
            </a:pP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390338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FBC7F25-D2A0-548C-5643-F8012E998AB0}"/>
              </a:ext>
            </a:extLst>
          </p:cNvPr>
          <p:cNvSpPr txBox="1"/>
          <p:nvPr/>
        </p:nvSpPr>
        <p:spPr>
          <a:xfrm>
            <a:off x="1581912" y="486752"/>
            <a:ext cx="9438640" cy="5884496"/>
          </a:xfrm>
          <a:prstGeom prst="rect">
            <a:avLst/>
          </a:prstGeom>
          <a:noFill/>
        </p:spPr>
        <p:txBody>
          <a:bodyPr wrap="square">
            <a:spAutoFit/>
          </a:bodyPr>
          <a:lstStyle/>
          <a:p>
            <a:pPr marL="0" marR="0">
              <a:lnSpc>
                <a:spcPct val="107000"/>
              </a:lnSpc>
              <a:spcBef>
                <a:spcPts val="0"/>
              </a:spcBef>
              <a:spcAft>
                <a:spcPts val="0"/>
              </a:spcAft>
            </a:pPr>
            <a:r>
              <a:rPr lang="en-US" sz="2800" b="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I. M. Haldeman</a:t>
            </a:r>
            <a:endParaRPr lang="en-US" sz="2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The life of Moses presents a series of striking antitheses. He was the child of a slave, and the son of a queen. He was born in a hut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and lived in a palace. He inherited poverty and enjoyed unlimited wealth. He was the leader of armies, and the keeper of flocks. He was the mightiest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of warriors, and the meekest of men. He was educated in the court</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and dwelt in the desert. He had the wisdom of Egypt, and the faith of a child. He was fitted for the city</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and wandered in the wilderness. He was tempted with the pleasures of sin</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and endured the hardships of virtue. He was backward in speech</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and talked with God. He had the rod of a shepherd, and the power of the Infinite. He was a fugitive from Pharaoh, and an ambassador from Heaven. He was the giver of the Law, and the forerunner of grace. He died alone on Mount Moab and appeared with Christ in Judea. No man assisted at his funeral, yet God buried him.</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77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6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atshepsut">
            <a:extLst>
              <a:ext uri="{FF2B5EF4-FFF2-40B4-BE49-F238E27FC236}">
                <a16:creationId xmlns:a16="http://schemas.microsoft.com/office/drawing/2014/main" id="{9863E7BC-326E-11E0-8658-18DEA8CF3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488" y="401747"/>
            <a:ext cx="4270248" cy="6054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F3E2BFC-D7C3-DC6E-A41F-7907D18B2B7A}"/>
              </a:ext>
            </a:extLst>
          </p:cNvPr>
          <p:cNvSpPr txBox="1"/>
          <p:nvPr/>
        </p:nvSpPr>
        <p:spPr>
          <a:xfrm>
            <a:off x="6396736" y="2051364"/>
            <a:ext cx="4270248" cy="1569660"/>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Pharaoh Hatshepsut</a:t>
            </a:r>
          </a:p>
        </p:txBody>
      </p:sp>
    </p:spTree>
    <p:extLst>
      <p:ext uri="{BB962C8B-B14F-4D97-AF65-F5344CB8AC3E}">
        <p14:creationId xmlns:p14="http://schemas.microsoft.com/office/powerpoint/2010/main" val="166551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82" y="0"/>
            <a:ext cx="137677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Mortuary temple of Hatshepsut - Wikipedia">
            <a:extLst>
              <a:ext uri="{FF2B5EF4-FFF2-40B4-BE49-F238E27FC236}">
                <a16:creationId xmlns:a16="http://schemas.microsoft.com/office/drawing/2014/main" id="{35C0CDDD-A39D-0DB2-7F7E-B62DCA321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748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899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28601"/>
            <a:ext cx="13004800" cy="753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Visit the Temple of Hatshepsut in Luxor, Egypt">
            <a:extLst>
              <a:ext uri="{FF2B5EF4-FFF2-40B4-BE49-F238E27FC236}">
                <a16:creationId xmlns:a16="http://schemas.microsoft.com/office/drawing/2014/main" id="{DD4CEA41-0670-CF0A-80EE-BEF4FAA20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6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1" y="0"/>
            <a:ext cx="16480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he Temple of Hatshepsut - World History Encyclopedia">
            <a:extLst>
              <a:ext uri="{FF2B5EF4-FFF2-40B4-BE49-F238E27FC236}">
                <a16:creationId xmlns:a16="http://schemas.microsoft.com/office/drawing/2014/main" id="{612CB483-C460-7277-CE10-3E6BD771D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0"/>
            <a:ext cx="131983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4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58"/>
            <a:ext cx="12192000" cy="68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standing in front of a row of statues&#10;&#10;Description automatically generated">
            <a:extLst>
              <a:ext uri="{FF2B5EF4-FFF2-40B4-BE49-F238E27FC236}">
                <a16:creationId xmlns:a16="http://schemas.microsoft.com/office/drawing/2014/main" id="{F0D33BC4-1F34-990C-D5AE-EE0B3D44E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812352" y="908769"/>
            <a:ext cx="6022848" cy="5031105"/>
          </a:xfrm>
          <a:prstGeom prst="rect">
            <a:avLst/>
          </a:prstGeom>
        </p:spPr>
      </p:pic>
    </p:spTree>
    <p:extLst>
      <p:ext uri="{BB962C8B-B14F-4D97-AF65-F5344CB8AC3E}">
        <p14:creationId xmlns:p14="http://schemas.microsoft.com/office/powerpoint/2010/main" val="214931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D7112D3-A6A0-71FB-EACB-806C6B476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58"/>
            <a:ext cx="12192000" cy="68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20E6F93-F562-B7F5-C3F0-E314883FC0C1}"/>
              </a:ext>
            </a:extLst>
          </p:cNvPr>
          <p:cNvSpPr txBox="1"/>
          <p:nvPr/>
        </p:nvSpPr>
        <p:spPr>
          <a:xfrm>
            <a:off x="2753360" y="1406998"/>
            <a:ext cx="7487920"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Defaced Colossal Statue of Hatshepsut | New Kingdom Dynasty ...">
            <a:extLst>
              <a:ext uri="{FF2B5EF4-FFF2-40B4-BE49-F238E27FC236}">
                <a16:creationId xmlns:a16="http://schemas.microsoft.com/office/drawing/2014/main" id="{8512234F-D0BF-69BC-63C2-731EEA1BE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240" y="376321"/>
            <a:ext cx="784656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84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2914</TotalTime>
  <Words>356</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Aptos</vt:lpstr>
      <vt:lpstr>Aptos Display</vt:lpstr>
      <vt:lpstr>Arial</vt:lpstr>
      <vt:lpstr>Calibri</vt:lpstr>
      <vt:lpstr>Cambria</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Hitchcock</dc:creator>
  <cp:lastModifiedBy>Mark Hitchcock</cp:lastModifiedBy>
  <cp:revision>5</cp:revision>
  <dcterms:created xsi:type="dcterms:W3CDTF">2024-08-22T14:21:00Z</dcterms:created>
  <dcterms:modified xsi:type="dcterms:W3CDTF">2024-08-24T14:57:56Z</dcterms:modified>
</cp:coreProperties>
</file>