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66" r:id="rId2"/>
    <p:sldId id="256" r:id="rId3"/>
    <p:sldId id="263" r:id="rId4"/>
    <p:sldId id="264" r:id="rId5"/>
    <p:sldId id="268" r:id="rId6"/>
    <p:sldId id="267" r:id="rId7"/>
    <p:sldId id="260" r:id="rId8"/>
    <p:sldId id="258" r:id="rId9"/>
    <p:sldId id="259" r:id="rId10"/>
    <p:sldId id="265" r:id="rId11"/>
    <p:sldId id="269" r:id="rId12"/>
    <p:sldId id="270" r:id="rId13"/>
    <p:sldId id="262"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70" d="100"/>
          <a:sy n="70" d="100"/>
        </p:scale>
        <p:origin x="536"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1B32D3-FCD1-0981-B513-58EF5321BE6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58805DC-7AE1-BCB7-8C90-6DA5618129A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F70A1CF-B8F4-E311-5850-3BACA0333D9C}"/>
              </a:ext>
            </a:extLst>
          </p:cNvPr>
          <p:cNvSpPr>
            <a:spLocks noGrp="1"/>
          </p:cNvSpPr>
          <p:nvPr>
            <p:ph type="dt" sz="half" idx="10"/>
          </p:nvPr>
        </p:nvSpPr>
        <p:spPr/>
        <p:txBody>
          <a:bodyPr/>
          <a:lstStyle/>
          <a:p>
            <a:fld id="{49F86B36-833D-4DDB-9538-B5C5508EBEF2}" type="datetimeFigureOut">
              <a:rPr lang="en-US" smtClean="0"/>
              <a:t>9/7/2024</a:t>
            </a:fld>
            <a:endParaRPr lang="en-US"/>
          </a:p>
        </p:txBody>
      </p:sp>
      <p:sp>
        <p:nvSpPr>
          <p:cNvPr id="5" name="Footer Placeholder 4">
            <a:extLst>
              <a:ext uri="{FF2B5EF4-FFF2-40B4-BE49-F238E27FC236}">
                <a16:creationId xmlns:a16="http://schemas.microsoft.com/office/drawing/2014/main" id="{F8C82F46-D849-CABB-3074-3E6B94D53A0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AA28B72-1D83-7745-B148-18AB6E556A57}"/>
              </a:ext>
            </a:extLst>
          </p:cNvPr>
          <p:cNvSpPr>
            <a:spLocks noGrp="1"/>
          </p:cNvSpPr>
          <p:nvPr>
            <p:ph type="sldNum" sz="quarter" idx="12"/>
          </p:nvPr>
        </p:nvSpPr>
        <p:spPr/>
        <p:txBody>
          <a:bodyPr/>
          <a:lstStyle/>
          <a:p>
            <a:fld id="{C257C39D-DC54-4D9F-BBC4-F6B6720E6BAE}" type="slidenum">
              <a:rPr lang="en-US" smtClean="0"/>
              <a:t>‹#›</a:t>
            </a:fld>
            <a:endParaRPr lang="en-US"/>
          </a:p>
        </p:txBody>
      </p:sp>
    </p:spTree>
    <p:extLst>
      <p:ext uri="{BB962C8B-B14F-4D97-AF65-F5344CB8AC3E}">
        <p14:creationId xmlns:p14="http://schemas.microsoft.com/office/powerpoint/2010/main" val="18361101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7906D2-0784-F0EA-2733-C41447F73AB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F38EB46-4CD4-353A-7AF9-7853DD06392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EAD54DC-1E0B-0B84-88A9-6F46D10BF0C1}"/>
              </a:ext>
            </a:extLst>
          </p:cNvPr>
          <p:cNvSpPr>
            <a:spLocks noGrp="1"/>
          </p:cNvSpPr>
          <p:nvPr>
            <p:ph type="dt" sz="half" idx="10"/>
          </p:nvPr>
        </p:nvSpPr>
        <p:spPr/>
        <p:txBody>
          <a:bodyPr/>
          <a:lstStyle/>
          <a:p>
            <a:fld id="{49F86B36-833D-4DDB-9538-B5C5508EBEF2}" type="datetimeFigureOut">
              <a:rPr lang="en-US" smtClean="0"/>
              <a:t>9/7/2024</a:t>
            </a:fld>
            <a:endParaRPr lang="en-US"/>
          </a:p>
        </p:txBody>
      </p:sp>
      <p:sp>
        <p:nvSpPr>
          <p:cNvPr id="5" name="Footer Placeholder 4">
            <a:extLst>
              <a:ext uri="{FF2B5EF4-FFF2-40B4-BE49-F238E27FC236}">
                <a16:creationId xmlns:a16="http://schemas.microsoft.com/office/drawing/2014/main" id="{279381B7-2174-43C0-5C7D-0E67BA0B2C9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99932E1-D032-33B6-93AE-D0DBC1CAF449}"/>
              </a:ext>
            </a:extLst>
          </p:cNvPr>
          <p:cNvSpPr>
            <a:spLocks noGrp="1"/>
          </p:cNvSpPr>
          <p:nvPr>
            <p:ph type="sldNum" sz="quarter" idx="12"/>
          </p:nvPr>
        </p:nvSpPr>
        <p:spPr/>
        <p:txBody>
          <a:bodyPr/>
          <a:lstStyle/>
          <a:p>
            <a:fld id="{C257C39D-DC54-4D9F-BBC4-F6B6720E6BAE}" type="slidenum">
              <a:rPr lang="en-US" smtClean="0"/>
              <a:t>‹#›</a:t>
            </a:fld>
            <a:endParaRPr lang="en-US"/>
          </a:p>
        </p:txBody>
      </p:sp>
    </p:spTree>
    <p:extLst>
      <p:ext uri="{BB962C8B-B14F-4D97-AF65-F5344CB8AC3E}">
        <p14:creationId xmlns:p14="http://schemas.microsoft.com/office/powerpoint/2010/main" val="12267150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66421DD-838B-1EEE-C9D6-E0FCB02DCCD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B8AE64C-F708-945A-CAF5-B9BCBFA1F16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E83EBAA-57AB-E063-5DC8-C9D35E912E4B}"/>
              </a:ext>
            </a:extLst>
          </p:cNvPr>
          <p:cNvSpPr>
            <a:spLocks noGrp="1"/>
          </p:cNvSpPr>
          <p:nvPr>
            <p:ph type="dt" sz="half" idx="10"/>
          </p:nvPr>
        </p:nvSpPr>
        <p:spPr/>
        <p:txBody>
          <a:bodyPr/>
          <a:lstStyle/>
          <a:p>
            <a:fld id="{49F86B36-833D-4DDB-9538-B5C5508EBEF2}" type="datetimeFigureOut">
              <a:rPr lang="en-US" smtClean="0"/>
              <a:t>9/7/2024</a:t>
            </a:fld>
            <a:endParaRPr lang="en-US"/>
          </a:p>
        </p:txBody>
      </p:sp>
      <p:sp>
        <p:nvSpPr>
          <p:cNvPr id="5" name="Footer Placeholder 4">
            <a:extLst>
              <a:ext uri="{FF2B5EF4-FFF2-40B4-BE49-F238E27FC236}">
                <a16:creationId xmlns:a16="http://schemas.microsoft.com/office/drawing/2014/main" id="{CDBC2481-64A1-86FB-B0F1-8ED021A841E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61667F8-E4B6-7FF1-2580-C5EF436CAF7E}"/>
              </a:ext>
            </a:extLst>
          </p:cNvPr>
          <p:cNvSpPr>
            <a:spLocks noGrp="1"/>
          </p:cNvSpPr>
          <p:nvPr>
            <p:ph type="sldNum" sz="quarter" idx="12"/>
          </p:nvPr>
        </p:nvSpPr>
        <p:spPr/>
        <p:txBody>
          <a:bodyPr/>
          <a:lstStyle/>
          <a:p>
            <a:fld id="{C257C39D-DC54-4D9F-BBC4-F6B6720E6BAE}" type="slidenum">
              <a:rPr lang="en-US" smtClean="0"/>
              <a:t>‹#›</a:t>
            </a:fld>
            <a:endParaRPr lang="en-US"/>
          </a:p>
        </p:txBody>
      </p:sp>
    </p:spTree>
    <p:extLst>
      <p:ext uri="{BB962C8B-B14F-4D97-AF65-F5344CB8AC3E}">
        <p14:creationId xmlns:p14="http://schemas.microsoft.com/office/powerpoint/2010/main" val="42376505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14F176-D4ED-EBC8-AA94-4103F2F9F1F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6B9157C-58A3-90C8-4FB7-69DA497087D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014B1F5-DCAA-47D7-040E-2C7B44F31770}"/>
              </a:ext>
            </a:extLst>
          </p:cNvPr>
          <p:cNvSpPr>
            <a:spLocks noGrp="1"/>
          </p:cNvSpPr>
          <p:nvPr>
            <p:ph type="dt" sz="half" idx="10"/>
          </p:nvPr>
        </p:nvSpPr>
        <p:spPr/>
        <p:txBody>
          <a:bodyPr/>
          <a:lstStyle/>
          <a:p>
            <a:fld id="{49F86B36-833D-4DDB-9538-B5C5508EBEF2}" type="datetimeFigureOut">
              <a:rPr lang="en-US" smtClean="0"/>
              <a:t>9/7/2024</a:t>
            </a:fld>
            <a:endParaRPr lang="en-US"/>
          </a:p>
        </p:txBody>
      </p:sp>
      <p:sp>
        <p:nvSpPr>
          <p:cNvPr id="5" name="Footer Placeholder 4">
            <a:extLst>
              <a:ext uri="{FF2B5EF4-FFF2-40B4-BE49-F238E27FC236}">
                <a16:creationId xmlns:a16="http://schemas.microsoft.com/office/drawing/2014/main" id="{AAE9C40F-2B5E-9740-66E1-4340021D84B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337D54F-4019-E1FF-2AC9-181CDF68515C}"/>
              </a:ext>
            </a:extLst>
          </p:cNvPr>
          <p:cNvSpPr>
            <a:spLocks noGrp="1"/>
          </p:cNvSpPr>
          <p:nvPr>
            <p:ph type="sldNum" sz="quarter" idx="12"/>
          </p:nvPr>
        </p:nvSpPr>
        <p:spPr/>
        <p:txBody>
          <a:bodyPr/>
          <a:lstStyle/>
          <a:p>
            <a:fld id="{C257C39D-DC54-4D9F-BBC4-F6B6720E6BAE}" type="slidenum">
              <a:rPr lang="en-US" smtClean="0"/>
              <a:t>‹#›</a:t>
            </a:fld>
            <a:endParaRPr lang="en-US"/>
          </a:p>
        </p:txBody>
      </p:sp>
    </p:spTree>
    <p:extLst>
      <p:ext uri="{BB962C8B-B14F-4D97-AF65-F5344CB8AC3E}">
        <p14:creationId xmlns:p14="http://schemas.microsoft.com/office/powerpoint/2010/main" val="16291932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6C3392-711B-8FBD-CFB7-3B00A67615B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F62A9B9-63F2-9CE9-836C-0E77980D1BFC}"/>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84ADBD2-93F0-638D-022C-5C6D04F06B28}"/>
              </a:ext>
            </a:extLst>
          </p:cNvPr>
          <p:cNvSpPr>
            <a:spLocks noGrp="1"/>
          </p:cNvSpPr>
          <p:nvPr>
            <p:ph type="dt" sz="half" idx="10"/>
          </p:nvPr>
        </p:nvSpPr>
        <p:spPr/>
        <p:txBody>
          <a:bodyPr/>
          <a:lstStyle/>
          <a:p>
            <a:fld id="{49F86B36-833D-4DDB-9538-B5C5508EBEF2}" type="datetimeFigureOut">
              <a:rPr lang="en-US" smtClean="0"/>
              <a:t>9/7/2024</a:t>
            </a:fld>
            <a:endParaRPr lang="en-US"/>
          </a:p>
        </p:txBody>
      </p:sp>
      <p:sp>
        <p:nvSpPr>
          <p:cNvPr id="5" name="Footer Placeholder 4">
            <a:extLst>
              <a:ext uri="{FF2B5EF4-FFF2-40B4-BE49-F238E27FC236}">
                <a16:creationId xmlns:a16="http://schemas.microsoft.com/office/drawing/2014/main" id="{63A49D37-309B-DE71-F881-85416B8F413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C789398-6E2F-F137-066F-59A2F2ED5E7E}"/>
              </a:ext>
            </a:extLst>
          </p:cNvPr>
          <p:cNvSpPr>
            <a:spLocks noGrp="1"/>
          </p:cNvSpPr>
          <p:nvPr>
            <p:ph type="sldNum" sz="quarter" idx="12"/>
          </p:nvPr>
        </p:nvSpPr>
        <p:spPr/>
        <p:txBody>
          <a:bodyPr/>
          <a:lstStyle/>
          <a:p>
            <a:fld id="{C257C39D-DC54-4D9F-BBC4-F6B6720E6BAE}" type="slidenum">
              <a:rPr lang="en-US" smtClean="0"/>
              <a:t>‹#›</a:t>
            </a:fld>
            <a:endParaRPr lang="en-US"/>
          </a:p>
        </p:txBody>
      </p:sp>
    </p:spTree>
    <p:extLst>
      <p:ext uri="{BB962C8B-B14F-4D97-AF65-F5344CB8AC3E}">
        <p14:creationId xmlns:p14="http://schemas.microsoft.com/office/powerpoint/2010/main" val="21484155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D69EED-1CD9-B557-176B-BEE96FD1BE8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577697C-75D9-1E31-F42E-54C9B1ED46C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5B89671-365C-449D-C5BE-F621F20014E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DDE5FA0-0F2D-8E21-464B-4D690D04BE51}"/>
              </a:ext>
            </a:extLst>
          </p:cNvPr>
          <p:cNvSpPr>
            <a:spLocks noGrp="1"/>
          </p:cNvSpPr>
          <p:nvPr>
            <p:ph type="dt" sz="half" idx="10"/>
          </p:nvPr>
        </p:nvSpPr>
        <p:spPr/>
        <p:txBody>
          <a:bodyPr/>
          <a:lstStyle/>
          <a:p>
            <a:fld id="{49F86B36-833D-4DDB-9538-B5C5508EBEF2}" type="datetimeFigureOut">
              <a:rPr lang="en-US" smtClean="0"/>
              <a:t>9/7/2024</a:t>
            </a:fld>
            <a:endParaRPr lang="en-US"/>
          </a:p>
        </p:txBody>
      </p:sp>
      <p:sp>
        <p:nvSpPr>
          <p:cNvPr id="6" name="Footer Placeholder 5">
            <a:extLst>
              <a:ext uri="{FF2B5EF4-FFF2-40B4-BE49-F238E27FC236}">
                <a16:creationId xmlns:a16="http://schemas.microsoft.com/office/drawing/2014/main" id="{1FB0F1F9-8AF5-F7FF-5CF0-05FFACF2777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E383983-E40B-7241-87BC-F47B17CC7B29}"/>
              </a:ext>
            </a:extLst>
          </p:cNvPr>
          <p:cNvSpPr>
            <a:spLocks noGrp="1"/>
          </p:cNvSpPr>
          <p:nvPr>
            <p:ph type="sldNum" sz="quarter" idx="12"/>
          </p:nvPr>
        </p:nvSpPr>
        <p:spPr/>
        <p:txBody>
          <a:bodyPr/>
          <a:lstStyle/>
          <a:p>
            <a:fld id="{C257C39D-DC54-4D9F-BBC4-F6B6720E6BAE}" type="slidenum">
              <a:rPr lang="en-US" smtClean="0"/>
              <a:t>‹#›</a:t>
            </a:fld>
            <a:endParaRPr lang="en-US"/>
          </a:p>
        </p:txBody>
      </p:sp>
    </p:spTree>
    <p:extLst>
      <p:ext uri="{BB962C8B-B14F-4D97-AF65-F5344CB8AC3E}">
        <p14:creationId xmlns:p14="http://schemas.microsoft.com/office/powerpoint/2010/main" val="1509624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F724F1-B51B-9664-4A9C-7CDF5799050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7CD6EAA-675F-572A-F707-A0BD0B82987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D73846F-28F7-09A3-4621-E7C942EAF3A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DD42D9F-A270-6AB0-6C73-67E3EDA2955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F9C9698-DA19-2BB9-4075-88408B63204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699C1D2-1276-C9B0-DE0D-A27732384B3B}"/>
              </a:ext>
            </a:extLst>
          </p:cNvPr>
          <p:cNvSpPr>
            <a:spLocks noGrp="1"/>
          </p:cNvSpPr>
          <p:nvPr>
            <p:ph type="dt" sz="half" idx="10"/>
          </p:nvPr>
        </p:nvSpPr>
        <p:spPr/>
        <p:txBody>
          <a:bodyPr/>
          <a:lstStyle/>
          <a:p>
            <a:fld id="{49F86B36-833D-4DDB-9538-B5C5508EBEF2}" type="datetimeFigureOut">
              <a:rPr lang="en-US" smtClean="0"/>
              <a:t>9/7/2024</a:t>
            </a:fld>
            <a:endParaRPr lang="en-US"/>
          </a:p>
        </p:txBody>
      </p:sp>
      <p:sp>
        <p:nvSpPr>
          <p:cNvPr id="8" name="Footer Placeholder 7">
            <a:extLst>
              <a:ext uri="{FF2B5EF4-FFF2-40B4-BE49-F238E27FC236}">
                <a16:creationId xmlns:a16="http://schemas.microsoft.com/office/drawing/2014/main" id="{59F8F2AF-C9CF-5293-0200-0995A28C520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F791328-2816-425C-8EDA-47895C82C3C1}"/>
              </a:ext>
            </a:extLst>
          </p:cNvPr>
          <p:cNvSpPr>
            <a:spLocks noGrp="1"/>
          </p:cNvSpPr>
          <p:nvPr>
            <p:ph type="sldNum" sz="quarter" idx="12"/>
          </p:nvPr>
        </p:nvSpPr>
        <p:spPr/>
        <p:txBody>
          <a:bodyPr/>
          <a:lstStyle/>
          <a:p>
            <a:fld id="{C257C39D-DC54-4D9F-BBC4-F6B6720E6BAE}" type="slidenum">
              <a:rPr lang="en-US" smtClean="0"/>
              <a:t>‹#›</a:t>
            </a:fld>
            <a:endParaRPr lang="en-US"/>
          </a:p>
        </p:txBody>
      </p:sp>
    </p:spTree>
    <p:extLst>
      <p:ext uri="{BB962C8B-B14F-4D97-AF65-F5344CB8AC3E}">
        <p14:creationId xmlns:p14="http://schemas.microsoft.com/office/powerpoint/2010/main" val="1729533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DCBC7D-A29F-BC55-DC10-51E6ECD908F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B0860E8-D607-AA21-7162-EFBD5E8E6523}"/>
              </a:ext>
            </a:extLst>
          </p:cNvPr>
          <p:cNvSpPr>
            <a:spLocks noGrp="1"/>
          </p:cNvSpPr>
          <p:nvPr>
            <p:ph type="dt" sz="half" idx="10"/>
          </p:nvPr>
        </p:nvSpPr>
        <p:spPr/>
        <p:txBody>
          <a:bodyPr/>
          <a:lstStyle/>
          <a:p>
            <a:fld id="{49F86B36-833D-4DDB-9538-B5C5508EBEF2}" type="datetimeFigureOut">
              <a:rPr lang="en-US" smtClean="0"/>
              <a:t>9/7/2024</a:t>
            </a:fld>
            <a:endParaRPr lang="en-US"/>
          </a:p>
        </p:txBody>
      </p:sp>
      <p:sp>
        <p:nvSpPr>
          <p:cNvPr id="4" name="Footer Placeholder 3">
            <a:extLst>
              <a:ext uri="{FF2B5EF4-FFF2-40B4-BE49-F238E27FC236}">
                <a16:creationId xmlns:a16="http://schemas.microsoft.com/office/drawing/2014/main" id="{6DA095EA-E22B-B047-A77E-85BE708FC4C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00B3E7C-41A1-3625-1322-DE8F7DE249F7}"/>
              </a:ext>
            </a:extLst>
          </p:cNvPr>
          <p:cNvSpPr>
            <a:spLocks noGrp="1"/>
          </p:cNvSpPr>
          <p:nvPr>
            <p:ph type="sldNum" sz="quarter" idx="12"/>
          </p:nvPr>
        </p:nvSpPr>
        <p:spPr/>
        <p:txBody>
          <a:bodyPr/>
          <a:lstStyle/>
          <a:p>
            <a:fld id="{C257C39D-DC54-4D9F-BBC4-F6B6720E6BAE}" type="slidenum">
              <a:rPr lang="en-US" smtClean="0"/>
              <a:t>‹#›</a:t>
            </a:fld>
            <a:endParaRPr lang="en-US"/>
          </a:p>
        </p:txBody>
      </p:sp>
    </p:spTree>
    <p:extLst>
      <p:ext uri="{BB962C8B-B14F-4D97-AF65-F5344CB8AC3E}">
        <p14:creationId xmlns:p14="http://schemas.microsoft.com/office/powerpoint/2010/main" val="19293644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CDA7C86-DB14-F445-32C7-D3DD849E8F86}"/>
              </a:ext>
            </a:extLst>
          </p:cNvPr>
          <p:cNvSpPr>
            <a:spLocks noGrp="1"/>
          </p:cNvSpPr>
          <p:nvPr>
            <p:ph type="dt" sz="half" idx="10"/>
          </p:nvPr>
        </p:nvSpPr>
        <p:spPr/>
        <p:txBody>
          <a:bodyPr/>
          <a:lstStyle/>
          <a:p>
            <a:fld id="{49F86B36-833D-4DDB-9538-B5C5508EBEF2}" type="datetimeFigureOut">
              <a:rPr lang="en-US" smtClean="0"/>
              <a:t>9/7/2024</a:t>
            </a:fld>
            <a:endParaRPr lang="en-US"/>
          </a:p>
        </p:txBody>
      </p:sp>
      <p:sp>
        <p:nvSpPr>
          <p:cNvPr id="3" name="Footer Placeholder 2">
            <a:extLst>
              <a:ext uri="{FF2B5EF4-FFF2-40B4-BE49-F238E27FC236}">
                <a16:creationId xmlns:a16="http://schemas.microsoft.com/office/drawing/2014/main" id="{05FDC780-1A4A-298C-5FC8-38930631542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6EB53AA-05AD-B3BB-819E-E9FF015D29A9}"/>
              </a:ext>
            </a:extLst>
          </p:cNvPr>
          <p:cNvSpPr>
            <a:spLocks noGrp="1"/>
          </p:cNvSpPr>
          <p:nvPr>
            <p:ph type="sldNum" sz="quarter" idx="12"/>
          </p:nvPr>
        </p:nvSpPr>
        <p:spPr/>
        <p:txBody>
          <a:bodyPr/>
          <a:lstStyle/>
          <a:p>
            <a:fld id="{C257C39D-DC54-4D9F-BBC4-F6B6720E6BAE}" type="slidenum">
              <a:rPr lang="en-US" smtClean="0"/>
              <a:t>‹#›</a:t>
            </a:fld>
            <a:endParaRPr lang="en-US"/>
          </a:p>
        </p:txBody>
      </p:sp>
    </p:spTree>
    <p:extLst>
      <p:ext uri="{BB962C8B-B14F-4D97-AF65-F5344CB8AC3E}">
        <p14:creationId xmlns:p14="http://schemas.microsoft.com/office/powerpoint/2010/main" val="11296937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4ADF88-5577-9C56-0AC6-6327BAAB800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35C658F-E457-546A-8522-495031A0240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8B4B649-3977-CE6E-D152-35472050031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1E14BBC-83C1-B4D6-B789-32BDFADE7D5F}"/>
              </a:ext>
            </a:extLst>
          </p:cNvPr>
          <p:cNvSpPr>
            <a:spLocks noGrp="1"/>
          </p:cNvSpPr>
          <p:nvPr>
            <p:ph type="dt" sz="half" idx="10"/>
          </p:nvPr>
        </p:nvSpPr>
        <p:spPr/>
        <p:txBody>
          <a:bodyPr/>
          <a:lstStyle/>
          <a:p>
            <a:fld id="{49F86B36-833D-4DDB-9538-B5C5508EBEF2}" type="datetimeFigureOut">
              <a:rPr lang="en-US" smtClean="0"/>
              <a:t>9/7/2024</a:t>
            </a:fld>
            <a:endParaRPr lang="en-US"/>
          </a:p>
        </p:txBody>
      </p:sp>
      <p:sp>
        <p:nvSpPr>
          <p:cNvPr id="6" name="Footer Placeholder 5">
            <a:extLst>
              <a:ext uri="{FF2B5EF4-FFF2-40B4-BE49-F238E27FC236}">
                <a16:creationId xmlns:a16="http://schemas.microsoft.com/office/drawing/2014/main" id="{65664849-B578-A641-2DAE-E56FBCA038B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96FC1D9-FBA8-3594-BADB-420EF27D1962}"/>
              </a:ext>
            </a:extLst>
          </p:cNvPr>
          <p:cNvSpPr>
            <a:spLocks noGrp="1"/>
          </p:cNvSpPr>
          <p:nvPr>
            <p:ph type="sldNum" sz="quarter" idx="12"/>
          </p:nvPr>
        </p:nvSpPr>
        <p:spPr/>
        <p:txBody>
          <a:bodyPr/>
          <a:lstStyle/>
          <a:p>
            <a:fld id="{C257C39D-DC54-4D9F-BBC4-F6B6720E6BAE}" type="slidenum">
              <a:rPr lang="en-US" smtClean="0"/>
              <a:t>‹#›</a:t>
            </a:fld>
            <a:endParaRPr lang="en-US"/>
          </a:p>
        </p:txBody>
      </p:sp>
    </p:spTree>
    <p:extLst>
      <p:ext uri="{BB962C8B-B14F-4D97-AF65-F5344CB8AC3E}">
        <p14:creationId xmlns:p14="http://schemas.microsoft.com/office/powerpoint/2010/main" val="28132753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5FC6F3-966B-F39A-96BE-4E91074C16D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B806108-36CF-4A1B-D723-AFEE1ED2593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26B21E1-7D60-6084-DB61-272A8B8B667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9A09474-B396-A502-280D-2F3B7B3E81E3}"/>
              </a:ext>
            </a:extLst>
          </p:cNvPr>
          <p:cNvSpPr>
            <a:spLocks noGrp="1"/>
          </p:cNvSpPr>
          <p:nvPr>
            <p:ph type="dt" sz="half" idx="10"/>
          </p:nvPr>
        </p:nvSpPr>
        <p:spPr/>
        <p:txBody>
          <a:bodyPr/>
          <a:lstStyle/>
          <a:p>
            <a:fld id="{49F86B36-833D-4DDB-9538-B5C5508EBEF2}" type="datetimeFigureOut">
              <a:rPr lang="en-US" smtClean="0"/>
              <a:t>9/7/2024</a:t>
            </a:fld>
            <a:endParaRPr lang="en-US"/>
          </a:p>
        </p:txBody>
      </p:sp>
      <p:sp>
        <p:nvSpPr>
          <p:cNvPr id="6" name="Footer Placeholder 5">
            <a:extLst>
              <a:ext uri="{FF2B5EF4-FFF2-40B4-BE49-F238E27FC236}">
                <a16:creationId xmlns:a16="http://schemas.microsoft.com/office/drawing/2014/main" id="{720975EB-F2FD-60A3-01FC-4C9C4B806F1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83D0F24-5F3B-4AFA-3E89-721F170AEE99}"/>
              </a:ext>
            </a:extLst>
          </p:cNvPr>
          <p:cNvSpPr>
            <a:spLocks noGrp="1"/>
          </p:cNvSpPr>
          <p:nvPr>
            <p:ph type="sldNum" sz="quarter" idx="12"/>
          </p:nvPr>
        </p:nvSpPr>
        <p:spPr/>
        <p:txBody>
          <a:bodyPr/>
          <a:lstStyle/>
          <a:p>
            <a:fld id="{C257C39D-DC54-4D9F-BBC4-F6B6720E6BAE}" type="slidenum">
              <a:rPr lang="en-US" smtClean="0"/>
              <a:t>‹#›</a:t>
            </a:fld>
            <a:endParaRPr lang="en-US"/>
          </a:p>
        </p:txBody>
      </p:sp>
    </p:spTree>
    <p:extLst>
      <p:ext uri="{BB962C8B-B14F-4D97-AF65-F5344CB8AC3E}">
        <p14:creationId xmlns:p14="http://schemas.microsoft.com/office/powerpoint/2010/main" val="30472077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24A41BB-8B9A-CF56-960E-574DC88E9A0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E541184-EC85-E4B4-3A81-2034044848F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C588ECD-AE05-15FE-C7B8-4F926BFA40F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49F86B36-833D-4DDB-9538-B5C5508EBEF2}" type="datetimeFigureOut">
              <a:rPr lang="en-US" smtClean="0"/>
              <a:t>9/7/2024</a:t>
            </a:fld>
            <a:endParaRPr lang="en-US"/>
          </a:p>
        </p:txBody>
      </p:sp>
      <p:sp>
        <p:nvSpPr>
          <p:cNvPr id="5" name="Footer Placeholder 4">
            <a:extLst>
              <a:ext uri="{FF2B5EF4-FFF2-40B4-BE49-F238E27FC236}">
                <a16:creationId xmlns:a16="http://schemas.microsoft.com/office/drawing/2014/main" id="{8D45158A-8E14-BE78-EE79-3A21B635755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A07D7919-C70B-F6F4-8002-CD357115A2F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C257C39D-DC54-4D9F-BBC4-F6B6720E6BAE}" type="slidenum">
              <a:rPr lang="en-US" smtClean="0"/>
              <a:t>‹#›</a:t>
            </a:fld>
            <a:endParaRPr lang="en-US"/>
          </a:p>
        </p:txBody>
      </p:sp>
    </p:spTree>
    <p:extLst>
      <p:ext uri="{BB962C8B-B14F-4D97-AF65-F5344CB8AC3E}">
        <p14:creationId xmlns:p14="http://schemas.microsoft.com/office/powerpoint/2010/main" val="387692668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6233929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lt;549B7ECE-BB4C-4CA2-83DF-6619713D784B&gt;" descr="Untitled-133 copy (3) 01 Artboard 1 Copy 6.png">
            <a:extLst>
              <a:ext uri="{FF2B5EF4-FFF2-40B4-BE49-F238E27FC236}">
                <a16:creationId xmlns:a16="http://schemas.microsoft.com/office/drawing/2014/main" id="{74A8FC82-EF1F-B056-B780-65291ADD061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A stone wall with a painting on it&#10;&#10;Description automatically generated">
            <a:extLst>
              <a:ext uri="{FF2B5EF4-FFF2-40B4-BE49-F238E27FC236}">
                <a16:creationId xmlns:a16="http://schemas.microsoft.com/office/drawing/2014/main" id="{5B41B0F4-025A-FCE8-BFEB-57BDFC4ABA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52600" y="406400"/>
            <a:ext cx="8686800" cy="6045200"/>
          </a:xfrm>
          <a:prstGeom prst="rect">
            <a:avLst/>
          </a:prstGeom>
        </p:spPr>
      </p:pic>
    </p:spTree>
    <p:extLst>
      <p:ext uri="{BB962C8B-B14F-4D97-AF65-F5344CB8AC3E}">
        <p14:creationId xmlns:p14="http://schemas.microsoft.com/office/powerpoint/2010/main" val="33755189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377047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lt;549B7ECE-BB4C-4CA2-83DF-6619713D784B&gt;" descr="Untitled-133 copy (3) 01 Artboard 1 Copy 6.png">
            <a:extLst>
              <a:ext uri="{FF2B5EF4-FFF2-40B4-BE49-F238E27FC236}">
                <a16:creationId xmlns:a16="http://schemas.microsoft.com/office/drawing/2014/main" id="{74A8FC82-EF1F-B056-B780-65291ADD061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4" descr="New Testament call Jesus YHWH ...">
            <a:extLst>
              <a:ext uri="{FF2B5EF4-FFF2-40B4-BE49-F238E27FC236}">
                <a16:creationId xmlns:a16="http://schemas.microsoft.com/office/drawing/2014/main" id="{069B6DF3-C682-3006-E3F3-8B7D8314CA0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48153" y="1655064"/>
            <a:ext cx="5319776" cy="334568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AE578E07-4ECF-FC1B-8FD3-8AF977A57767}"/>
              </a:ext>
            </a:extLst>
          </p:cNvPr>
          <p:cNvSpPr txBox="1"/>
          <p:nvPr/>
        </p:nvSpPr>
        <p:spPr>
          <a:xfrm>
            <a:off x="4357624" y="5000752"/>
            <a:ext cx="3332480" cy="1200329"/>
          </a:xfrm>
          <a:prstGeom prst="rect">
            <a:avLst/>
          </a:prstGeom>
          <a:noFill/>
        </p:spPr>
        <p:txBody>
          <a:bodyPr wrap="square" rtlCol="0">
            <a:spAutoFit/>
          </a:bodyPr>
          <a:lstStyle/>
          <a:p>
            <a:r>
              <a:rPr lang="en-US" sz="7200" dirty="0">
                <a:latin typeface="Cambria" panose="02040503050406030204" pitchFamily="18" charset="0"/>
                <a:ea typeface="Cambria" panose="02040503050406030204" pitchFamily="18" charset="0"/>
              </a:rPr>
              <a:t>Yahweh</a:t>
            </a:r>
          </a:p>
        </p:txBody>
      </p:sp>
      <p:sp>
        <p:nvSpPr>
          <p:cNvPr id="6" name="TextBox 5">
            <a:extLst>
              <a:ext uri="{FF2B5EF4-FFF2-40B4-BE49-F238E27FC236}">
                <a16:creationId xmlns:a16="http://schemas.microsoft.com/office/drawing/2014/main" id="{04266223-E358-9C22-31A4-EADC26FC2798}"/>
              </a:ext>
            </a:extLst>
          </p:cNvPr>
          <p:cNvSpPr txBox="1"/>
          <p:nvPr/>
        </p:nvSpPr>
        <p:spPr>
          <a:xfrm>
            <a:off x="978154" y="638761"/>
            <a:ext cx="9098533"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b="1" dirty="0" err="1">
                <a:solidFill>
                  <a:prstClr val="black"/>
                </a:solidFill>
                <a:latin typeface="Cambria" panose="02040503050406030204" pitchFamily="18" charset="0"/>
                <a:ea typeface="Cambria" panose="02040503050406030204" pitchFamily="18" charset="0"/>
              </a:rPr>
              <a:t>Tetragrammaton</a:t>
            </a:r>
            <a:r>
              <a:rPr lang="en-US" sz="4000" b="1" dirty="0">
                <a:solidFill>
                  <a:prstClr val="black"/>
                </a:solidFill>
                <a:latin typeface="Cambria" panose="02040503050406030204" pitchFamily="18" charset="0"/>
                <a:ea typeface="Cambria" panose="02040503050406030204" pitchFamily="18" charset="0"/>
              </a:rPr>
              <a:t> (the four letters)</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39412231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001242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lt;549B7ECE-BB4C-4CA2-83DF-6619713D784B&gt;" descr="Untitled-133 copy (3) 01 Artboard 1 Copy 6.png">
            <a:extLst>
              <a:ext uri="{FF2B5EF4-FFF2-40B4-BE49-F238E27FC236}">
                <a16:creationId xmlns:a16="http://schemas.microsoft.com/office/drawing/2014/main" id="{74A8FC82-EF1F-B056-B780-65291ADD061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DF0CC910-1671-3F65-0627-65B8FF9D087A}"/>
              </a:ext>
            </a:extLst>
          </p:cNvPr>
          <p:cNvSpPr txBox="1"/>
          <p:nvPr/>
        </p:nvSpPr>
        <p:spPr>
          <a:xfrm>
            <a:off x="1290574" y="885641"/>
            <a:ext cx="9416034" cy="3825663"/>
          </a:xfrm>
          <a:prstGeom prst="rect">
            <a:avLst/>
          </a:prstGeom>
          <a:noFill/>
        </p:spPr>
        <p:txBody>
          <a:bodyPr wrap="square">
            <a:spAutoFit/>
          </a:bodyPr>
          <a:lstStyle/>
          <a:p>
            <a:pPr marL="0" marR="0">
              <a:lnSpc>
                <a:spcPct val="107000"/>
              </a:lnSpc>
              <a:spcBef>
                <a:spcPts val="0"/>
              </a:spcBef>
              <a:spcAft>
                <a:spcPts val="0"/>
              </a:spcAft>
            </a:pPr>
            <a:r>
              <a:rPr lang="en-US" sz="4000" b="1" dirty="0">
                <a:effectLst/>
                <a:latin typeface="Cambria" panose="02040503050406030204" pitchFamily="18" charset="0"/>
                <a:ea typeface="Cambria" panose="02040503050406030204" pitchFamily="18" charset="0"/>
                <a:cs typeface="Times New Roman" panose="02020603050405020304" pitchFamily="18" charset="0"/>
              </a:rPr>
              <a:t>J. I. Packer (</a:t>
            </a:r>
            <a:r>
              <a:rPr lang="en-US" sz="4000" b="1" i="1" dirty="0">
                <a:effectLst/>
                <a:latin typeface="Cambria" panose="02040503050406030204" pitchFamily="18" charset="0"/>
                <a:ea typeface="Cambria" panose="02040503050406030204" pitchFamily="18" charset="0"/>
                <a:cs typeface="Times New Roman" panose="02020603050405020304" pitchFamily="18" charset="0"/>
              </a:rPr>
              <a:t>Knowing God</a:t>
            </a:r>
            <a:r>
              <a:rPr lang="en-US" sz="4000" b="1" dirty="0">
                <a:effectLst/>
                <a:latin typeface="Cambria" panose="02040503050406030204" pitchFamily="18" charset="0"/>
                <a:ea typeface="Cambria" panose="02040503050406030204" pitchFamily="18" charset="0"/>
                <a:cs typeface="Times New Roman" panose="02020603050405020304" pitchFamily="18" charset="0"/>
              </a:rPr>
              <a:t>)</a:t>
            </a:r>
          </a:p>
          <a:p>
            <a:pPr marL="0" marR="0">
              <a:lnSpc>
                <a:spcPct val="107000"/>
              </a:lnSpc>
              <a:spcBef>
                <a:spcPts val="1200"/>
              </a:spcBef>
              <a:spcAft>
                <a:spcPts val="0"/>
              </a:spcAft>
            </a:pPr>
            <a:r>
              <a:rPr lang="en-US" sz="3600" dirty="0">
                <a:effectLst/>
                <a:latin typeface="Cambria" panose="02040503050406030204" pitchFamily="18" charset="0"/>
                <a:ea typeface="Cambria" panose="02040503050406030204" pitchFamily="18" charset="0"/>
                <a:cs typeface="Times New Roman" panose="02020603050405020304" pitchFamily="18" charset="0"/>
              </a:rPr>
              <a:t>“What were we made for? What aim should we set ourselves in life? What is the best thing in life, bringing more joy, delight, and contentment than anything else? The answer to all these questions is the same: Knowing God!” </a:t>
            </a:r>
          </a:p>
        </p:txBody>
      </p:sp>
    </p:spTree>
    <p:extLst>
      <p:ext uri="{BB962C8B-B14F-4D97-AF65-F5344CB8AC3E}">
        <p14:creationId xmlns:p14="http://schemas.microsoft.com/office/powerpoint/2010/main" val="353622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lt;549B7ECE-BB4C-4CA2-83DF-6619713D784B&gt;" descr="Untitled-133 copy (3) 01 Artboard 1 Copy 6.png">
            <a:extLst>
              <a:ext uri="{FF2B5EF4-FFF2-40B4-BE49-F238E27FC236}">
                <a16:creationId xmlns:a16="http://schemas.microsoft.com/office/drawing/2014/main" id="{74A8FC82-EF1F-B056-B780-65291ADD061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DACC918F-2AA4-C570-4422-3E08D588B1F7}"/>
              </a:ext>
            </a:extLst>
          </p:cNvPr>
          <p:cNvSpPr txBox="1"/>
          <p:nvPr/>
        </p:nvSpPr>
        <p:spPr>
          <a:xfrm>
            <a:off x="1318260" y="483489"/>
            <a:ext cx="10203180" cy="6186309"/>
          </a:xfrm>
          <a:prstGeom prst="rect">
            <a:avLst/>
          </a:prstGeom>
          <a:noFill/>
        </p:spPr>
        <p:txBody>
          <a:bodyPr wrap="square">
            <a:spAutoFit/>
          </a:bodyPr>
          <a:lstStyle/>
          <a:p>
            <a:r>
              <a:rPr lang="en-US" sz="4000" b="1" i="0" dirty="0">
                <a:solidFill>
                  <a:srgbClr val="333333"/>
                </a:solidFill>
                <a:effectLst/>
                <a:latin typeface="Cambria" panose="02040503050406030204" pitchFamily="18" charset="0"/>
                <a:ea typeface="Cambria" panose="02040503050406030204" pitchFamily="18" charset="0"/>
              </a:rPr>
              <a:t>Charles Spurgeon</a:t>
            </a:r>
          </a:p>
          <a:p>
            <a:pPr>
              <a:spcBef>
                <a:spcPts val="1200"/>
              </a:spcBef>
            </a:pPr>
            <a:r>
              <a:rPr lang="en-US" sz="2800" b="0" i="0" dirty="0">
                <a:solidFill>
                  <a:srgbClr val="333333"/>
                </a:solidFill>
                <a:effectLst/>
                <a:latin typeface="Cambria" panose="02040503050406030204" pitchFamily="18" charset="0"/>
                <a:ea typeface="Cambria" panose="02040503050406030204" pitchFamily="18" charset="0"/>
              </a:rPr>
              <a:t>“The highest science, the loftiest speculation, the mightiest philosophy, which can ever engage the attention of a child of God, is the name, the nature, the person, the work, the doings, and the existence of the great God whom he calls his Father. There is something exceedingly improving to the mind in a contemplation of the Divinity. It is a subject so vast, that all our thoughts are lost in its immensity; so deep, that our pride is drowned in its infinity</a:t>
            </a:r>
            <a:r>
              <a:rPr lang="en-US" sz="2800" dirty="0">
                <a:solidFill>
                  <a:srgbClr val="333333"/>
                </a:solidFill>
                <a:latin typeface="Cambria" panose="02040503050406030204" pitchFamily="18" charset="0"/>
                <a:ea typeface="Cambria" panose="02040503050406030204" pitchFamily="18" charset="0"/>
              </a:rPr>
              <a:t>. </a:t>
            </a:r>
            <a:r>
              <a:rPr lang="en-US" sz="2800" b="0" i="0" dirty="0">
                <a:solidFill>
                  <a:srgbClr val="333333"/>
                </a:solidFill>
                <a:effectLst/>
                <a:latin typeface="Cambria" panose="02040503050406030204" pitchFamily="18" charset="0"/>
                <a:ea typeface="Cambria" panose="02040503050406030204" pitchFamily="18" charset="0"/>
              </a:rPr>
              <a:t>No subject of contemplation will tend more to humble the mind, than thoughts of God. … But while the subject humbles the mind it also expands it</a:t>
            </a:r>
            <a:r>
              <a:rPr lang="en-US" sz="2800" dirty="0">
                <a:solidFill>
                  <a:srgbClr val="333333"/>
                </a:solidFill>
                <a:latin typeface="Cambria" panose="02040503050406030204" pitchFamily="18" charset="0"/>
                <a:ea typeface="Cambria" panose="02040503050406030204" pitchFamily="18" charset="0"/>
              </a:rPr>
              <a:t> . . . . </a:t>
            </a:r>
            <a:r>
              <a:rPr lang="en-US" sz="2800" b="0" i="0" dirty="0">
                <a:solidFill>
                  <a:srgbClr val="333333"/>
                </a:solidFill>
                <a:effectLst/>
                <a:latin typeface="Cambria" panose="02040503050406030204" pitchFamily="18" charset="0"/>
                <a:ea typeface="Cambria" panose="02040503050406030204" pitchFamily="18" charset="0"/>
              </a:rPr>
              <a:t>Nothing will so enlarge the intellect, nothing so magnify the whole soul of man, as a devout, earnest, continued investigation of the great subject of the Deity.”</a:t>
            </a:r>
            <a:endParaRPr lang="en-US" sz="28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5099763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lt;549B7ECE-BB4C-4CA2-83DF-6619713D784B&gt;" descr="Untitled-133 copy (3) 01 Artboard 1 Copy 6.png">
            <a:extLst>
              <a:ext uri="{FF2B5EF4-FFF2-40B4-BE49-F238E27FC236}">
                <a16:creationId xmlns:a16="http://schemas.microsoft.com/office/drawing/2014/main" id="{74A8FC82-EF1F-B056-B780-65291ADD061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951461A9-1CD0-DEC5-8DD7-52A1C06B962B}"/>
              </a:ext>
            </a:extLst>
          </p:cNvPr>
          <p:cNvSpPr txBox="1"/>
          <p:nvPr/>
        </p:nvSpPr>
        <p:spPr>
          <a:xfrm>
            <a:off x="1209040" y="860475"/>
            <a:ext cx="10119360" cy="3077766"/>
          </a:xfrm>
          <a:prstGeom prst="rect">
            <a:avLst/>
          </a:prstGeom>
          <a:noFill/>
        </p:spPr>
        <p:txBody>
          <a:bodyPr wrap="square">
            <a:spAutoFit/>
          </a:bodyPr>
          <a:lstStyle/>
          <a:p>
            <a:pPr marL="342900" indent="-342900">
              <a:buAutoNum type="alphaUcPeriod"/>
            </a:pPr>
            <a:r>
              <a:rPr lang="en-US" sz="4000" b="1" dirty="0">
                <a:latin typeface="Cambria" panose="02040503050406030204" pitchFamily="18" charset="0"/>
                <a:ea typeface="Cambria" panose="02040503050406030204" pitchFamily="18" charset="0"/>
              </a:rPr>
              <a:t> W. Tozer (</a:t>
            </a:r>
            <a:r>
              <a:rPr lang="en-US" sz="4000" b="1" i="1" dirty="0">
                <a:latin typeface="Cambria" panose="02040503050406030204" pitchFamily="18" charset="0"/>
                <a:ea typeface="Cambria" panose="02040503050406030204" pitchFamily="18" charset="0"/>
              </a:rPr>
              <a:t>The Knowledge of the Holy</a:t>
            </a:r>
            <a:r>
              <a:rPr lang="en-US" sz="4000" b="1" dirty="0">
                <a:latin typeface="Cambria" panose="02040503050406030204" pitchFamily="18" charset="0"/>
                <a:ea typeface="Cambria" panose="02040503050406030204" pitchFamily="18" charset="0"/>
              </a:rPr>
              <a:t>)</a:t>
            </a:r>
          </a:p>
          <a:p>
            <a:pPr>
              <a:spcBef>
                <a:spcPts val="1200"/>
              </a:spcBef>
            </a:pPr>
            <a:r>
              <a:rPr lang="en-US" sz="3600" dirty="0">
                <a:latin typeface="Cambria" panose="02040503050406030204" pitchFamily="18" charset="0"/>
                <a:ea typeface="Cambria" panose="02040503050406030204" pitchFamily="18" charset="0"/>
              </a:rPr>
              <a:t>“What comes into our minds when we think about God is the most important thing about us. . . . The man who comes to a right belief about God is relieved of ten thousand temporal problems.”</a:t>
            </a:r>
          </a:p>
        </p:txBody>
      </p:sp>
    </p:spTree>
    <p:extLst>
      <p:ext uri="{BB962C8B-B14F-4D97-AF65-F5344CB8AC3E}">
        <p14:creationId xmlns:p14="http://schemas.microsoft.com/office/powerpoint/2010/main" val="15860455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26587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2292" name="Picture 4" descr="Places of Worship: St Catherine's Monastery | The Review of Religions">
            <a:extLst>
              <a:ext uri="{FF2B5EF4-FFF2-40B4-BE49-F238E27FC236}">
                <a16:creationId xmlns:a16="http://schemas.microsoft.com/office/drawing/2014/main" id="{519C9597-24B3-1DBC-B086-3E421E4718D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00863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4" name="Picture 6" descr="Saint Catherine's Monastery - Wikipedia">
            <a:extLst>
              <a:ext uri="{FF2B5EF4-FFF2-40B4-BE49-F238E27FC236}">
                <a16:creationId xmlns:a16="http://schemas.microsoft.com/office/drawing/2014/main" id="{D6178A3F-91AD-AD23-C983-E740DEFB523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19327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lt;549B7ECE-BB4C-4CA2-83DF-6619713D784B&gt;" descr="Untitled-133 copy (3) 01 Artboard 1 Copy 6.png">
            <a:extLst>
              <a:ext uri="{FF2B5EF4-FFF2-40B4-BE49-F238E27FC236}">
                <a16:creationId xmlns:a16="http://schemas.microsoft.com/office/drawing/2014/main" id="{74A8FC82-EF1F-B056-B780-65291ADD061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A stone building with a tree over it&#10;&#10;Description automatically generated">
            <a:extLst>
              <a:ext uri="{FF2B5EF4-FFF2-40B4-BE49-F238E27FC236}">
                <a16:creationId xmlns:a16="http://schemas.microsoft.com/office/drawing/2014/main" id="{1B59E56F-3C32-A66F-D585-5CCFCB2AC5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47520" y="396240"/>
            <a:ext cx="8392160" cy="6024880"/>
          </a:xfrm>
          <a:prstGeom prst="rect">
            <a:avLst/>
          </a:prstGeom>
        </p:spPr>
      </p:pic>
    </p:spTree>
    <p:extLst>
      <p:ext uri="{BB962C8B-B14F-4D97-AF65-F5344CB8AC3E}">
        <p14:creationId xmlns:p14="http://schemas.microsoft.com/office/powerpoint/2010/main" val="23978272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lt;549B7ECE-BB4C-4CA2-83DF-6619713D784B&gt;" descr="Untitled-133 copy (3) 01 Artboard 1 Copy 6.png">
            <a:extLst>
              <a:ext uri="{FF2B5EF4-FFF2-40B4-BE49-F238E27FC236}">
                <a16:creationId xmlns:a16="http://schemas.microsoft.com/office/drawing/2014/main" id="{74A8FC82-EF1F-B056-B780-65291ADD061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Two women looking at a painting on a stone wall&#10;&#10;Description automatically generated">
            <a:extLst>
              <a:ext uri="{FF2B5EF4-FFF2-40B4-BE49-F238E27FC236}">
                <a16:creationId xmlns:a16="http://schemas.microsoft.com/office/drawing/2014/main" id="{B9236270-2977-3117-6842-7BD2CF7988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86560" y="436880"/>
            <a:ext cx="8646160" cy="5984240"/>
          </a:xfrm>
          <a:prstGeom prst="rect">
            <a:avLst/>
          </a:prstGeom>
        </p:spPr>
      </p:pic>
    </p:spTree>
    <p:extLst>
      <p:ext uri="{BB962C8B-B14F-4D97-AF65-F5344CB8AC3E}">
        <p14:creationId xmlns:p14="http://schemas.microsoft.com/office/powerpoint/2010/main" val="86780630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5857</TotalTime>
  <Words>281</Words>
  <Application>Microsoft Office PowerPoint</Application>
  <PresentationFormat>Widescreen</PresentationFormat>
  <Paragraphs>8</Paragraphs>
  <Slides>13</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13</vt:i4>
      </vt:variant>
    </vt:vector>
  </HeadingPairs>
  <TitlesOfParts>
    <vt:vector size="18" baseType="lpstr">
      <vt:lpstr>Aptos</vt:lpstr>
      <vt:lpstr>Aptos Display</vt:lpstr>
      <vt:lpstr>Arial</vt:lpstr>
      <vt:lpstr>Cambria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Mark Hitchcock</dc:creator>
  <cp:lastModifiedBy>Mark Hitchcock</cp:lastModifiedBy>
  <cp:revision>5</cp:revision>
  <dcterms:created xsi:type="dcterms:W3CDTF">2024-09-03T19:41:04Z</dcterms:created>
  <dcterms:modified xsi:type="dcterms:W3CDTF">2024-09-07T21:19:55Z</dcterms:modified>
</cp:coreProperties>
</file>