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4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B758-A470-0B24-A3A8-53BF1D5A6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42587-FA56-03FD-C5AB-91BFD50D7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CCA8-7C6B-B144-EA4B-35402E9C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75553-29CB-620E-4663-DABF8BD9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9CE4E-8CE9-980C-DA88-DB0441CD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5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B547-01D2-5030-61DD-973EA71D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C48B4-CD5D-B8A2-672E-B80C3582F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45C7-FE0E-2E35-BDB3-73B49B6D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1D85-2F2E-A2A5-2C3E-3BD575A5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D727-1E90-E796-44C2-99E1D0E6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6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FE09E-4DE3-E968-84C2-BC8180383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88620-2CEF-2F79-B9FE-49FE072AA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C074-D7F2-D784-EF71-2C008623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4CBD-8695-5A0F-9D55-BFC142DE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7014A-3C93-C21B-D370-72861C56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3C3B-CF91-5804-844D-161DF26A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75383-7862-4E8F-9D25-2692D1C2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18443-3338-F2AE-40E6-98CE081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AAE5A-59CA-4DB1-8CC5-7DC53F2B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9F5D0-2915-E787-E4B0-E49F4F45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D0F6-7B7A-B337-70AD-9740C1F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C56DA-8F4B-1939-CE0E-C8F4ACD32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9C1D-9F67-D65D-F044-29FAAECA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2B5B-F731-D3C3-C6F1-43DBD9E7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A3528-9947-B360-EFF7-149818E3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4203-1CCC-C34D-1F58-7C8F2B3A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77B08-2195-BB42-BE5F-ECAFC98A5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60EED-093B-CAB0-F361-B610A947C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ABB62-1B47-280C-3E10-6B189B94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B5E97-E786-09CF-1B49-0E60DABE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60FE8-8B12-75BE-036C-B5CA681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5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AD05-70F0-4BA9-DEFA-B89FE3AE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9934A-9A5D-0C67-4C22-8D835D644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6334E-D969-A1B0-35FE-2F14AB1DD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01FBB-5077-2E17-D376-FA1413425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131C7-5DBA-EA9B-5C85-82EE70164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D79B9-77AC-6A15-02E0-7805EDB0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D8D75-2B39-AF5B-AF98-3A6E396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40EA0-3F2B-2475-FE99-847B0345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331F-448E-D7A8-277E-789EBC28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8102E-4B12-D8AC-88E4-14FA14DD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33C89-22F1-2AD4-D90F-0BAAB7CF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7976C-A8C5-FA86-C1E5-C15845E5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9F1CA-9839-2B11-95E2-EFE77A00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E4E30-E6E2-AC3B-E517-C84F6C8D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C285-0E8B-CF22-73D2-CEA01E8C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D507-E91B-8130-393E-3BA47D5F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EB61-D462-9189-5C9A-FDBA5671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B7F4E-C29F-EFEE-7CE6-2C272631E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14726-A4E2-6AF3-A347-CE18A162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2D330-BE0D-FCBE-3B86-46BC5B78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5CFE5-FBD2-B8BE-606D-19FA2BFD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4DA0-4FA8-F78F-F707-27D18DF9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CC971-2ED9-40B2-B218-B3D175C5B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54BB4-7BB8-B445-3F75-1F8EC8276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C5235-4C10-912B-6EE7-A64E208C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9A9E5-527E-0CC1-09C1-AD9E9023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0AD4D-E16D-A4CB-89D1-DB1BE1DF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2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699FB-F75F-0A2C-F486-9289A501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F1DB1-F09F-9380-CC6B-636C0F967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36216-E82D-FE0B-337E-170AF1AA0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B47150-AD4F-488B-B9C5-EAA9CB19EFE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3CFD7-D029-EB46-59C6-6FE212868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7681B-15D6-A94F-3840-BCB00E2F7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342C29-27BD-4C1F-A333-7925A95E0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3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7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0FC47-1B59-DD82-7839-3F390169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69FB4C-6CFE-948F-8CB3-383887FD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8" y="417942"/>
            <a:ext cx="8897633" cy="6022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B73E7B-0706-089D-81B7-6BC55368A3D8}"/>
              </a:ext>
            </a:extLst>
          </p:cNvPr>
          <p:cNvSpPr txBox="1"/>
          <p:nvPr/>
        </p:nvSpPr>
        <p:spPr>
          <a:xfrm>
            <a:off x="9012657" y="1339881"/>
            <a:ext cx="271752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Weighing of the Heart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6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 Book of the Dead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5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0FC47-1B59-DD82-7839-3F390169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B30E09-2A2E-EA8E-098F-87B29A677521}"/>
              </a:ext>
            </a:extLst>
          </p:cNvPr>
          <p:cNvSpPr txBox="1"/>
          <p:nvPr/>
        </p:nvSpPr>
        <p:spPr>
          <a:xfrm>
            <a:off x="665018" y="570909"/>
            <a:ext cx="10732654" cy="5233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Weighing of the Heart ceremony in ancient Egypt was a procedure that the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Egyptians believed occurred after death in the underworld to judge if the person was allowed to pass to paradise.  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 individual’s heart would be placed on scales opposite 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maʾat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the Egyptian personification of truth, justice, social order, and harmony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pictured as a feather. 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3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0FC47-1B59-DD82-7839-3F390169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D8E12-8FA4-BBEF-49F7-5758803377DC}"/>
              </a:ext>
            </a:extLst>
          </p:cNvPr>
          <p:cNvSpPr txBox="1"/>
          <p:nvPr/>
        </p:nvSpPr>
        <p:spPr>
          <a:xfrm>
            <a:off x="655781" y="614175"/>
            <a:ext cx="1066800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If the heart was found to be lighter than 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maʾat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the judged was shown to be righteous and would be allowed into the afterlife. If, however, the heart wa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 heavy and outweighed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maʾat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the heart would be devoured by a monster, and the person cast to oblivion.</a:t>
            </a:r>
          </a:p>
          <a:p>
            <a:pPr marL="0" marR="0">
              <a:spcBef>
                <a:spcPts val="0"/>
              </a:spcBef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Egyptians believed that the heart was made “heavy” with sin. This is why the heart was left in mummified bodies, while the other organs were removed. </a:t>
            </a:r>
          </a:p>
        </p:txBody>
      </p:sp>
    </p:spTree>
    <p:extLst>
      <p:ext uri="{BB962C8B-B14F-4D97-AF65-F5344CB8AC3E}">
        <p14:creationId xmlns:p14="http://schemas.microsoft.com/office/powerpoint/2010/main" val="17824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0FC47-1B59-DD82-7839-3F390169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69FB4C-6CFE-948F-8CB3-383887FD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21" y="417942"/>
            <a:ext cx="9786357" cy="60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2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0FC47-1B59-DD82-7839-3F390169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96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159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Hitchcock</dc:creator>
  <cp:lastModifiedBy>Mark Hitchcock</cp:lastModifiedBy>
  <cp:revision>3</cp:revision>
  <dcterms:created xsi:type="dcterms:W3CDTF">2024-09-18T22:52:52Z</dcterms:created>
  <dcterms:modified xsi:type="dcterms:W3CDTF">2024-09-20T20:54:18Z</dcterms:modified>
</cp:coreProperties>
</file>