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2" r:id="rId4"/>
    <p:sldId id="271" r:id="rId5"/>
    <p:sldId id="265" r:id="rId6"/>
    <p:sldId id="270" r:id="rId7"/>
    <p:sldId id="268" r:id="rId8"/>
    <p:sldId id="267" r:id="rId9"/>
    <p:sldId id="260" r:id="rId10"/>
    <p:sldId id="259" r:id="rId11"/>
    <p:sldId id="263" r:id="rId12"/>
    <p:sldId id="273" r:id="rId13"/>
    <p:sldId id="262" r:id="rId14"/>
    <p:sldId id="274" r:id="rId15"/>
    <p:sldId id="258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D9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E2F5D-2E25-0B92-6285-D43B4BB0A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04C06-8AFD-8DDE-38F3-F0E31A903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9C48C-01DE-8747-6823-45646A629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04B9-BD0B-4402-9057-97FBBBE0DCA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66138-A614-F22A-0404-AE412D5D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FD44F-C56B-FC0E-9668-077A1EAB0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5B98-F73B-4209-A02E-91DFA30FD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21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79CF0-5604-656E-3DFB-70A3C0BE9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450B0-DC60-DA2E-CBFE-F1028D2EC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41A63-C587-82B4-B406-DE3FE093E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04B9-BD0B-4402-9057-97FBBBE0DCA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C83E8-F64C-4340-F712-195D2C49C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13E3F-E3C1-BE74-8133-CA7AAFD2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5B98-F73B-4209-A02E-91DFA30FD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0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7CD311-3B58-DDBD-4F00-59CC95F97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05BCC-E316-28C9-AE1A-DA80C1D0D8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0CC12-22AA-9FE9-9570-B15E31ED7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04B9-BD0B-4402-9057-97FBBBE0DCA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B5646-E504-FBDF-8A99-C0568952C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7632E-D98A-90F6-CE37-27208D75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5B98-F73B-4209-A02E-91DFA30FD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2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2A301-7315-261B-C96B-615721936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4A6B-A00A-1552-F1A7-A0C5B7837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360E8-76E0-53D2-4CC5-1EA8CB487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04B9-BD0B-4402-9057-97FBBBE0DCA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A3BBC-858E-8001-092E-AD73D6E02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A3406-7957-4333-7683-8BBAAA58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5B98-F73B-4209-A02E-91DFA30FD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1F0B7-11C5-D192-FD24-5E5E86E47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C7907-A01E-4BE6-8BF4-96CCF8878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F4629-4809-2222-83AB-E1354AD1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04B9-BD0B-4402-9057-97FBBBE0DCA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5804A-AD83-DB74-2B56-FF91CE426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B2C9E-2C4D-98CB-6A33-EEB67A936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5B98-F73B-4209-A02E-91DFA30FD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68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F8BF-C5B9-6BF0-AC3E-776C043E7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1238D-4C8A-695E-3654-20F7379B3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976C0-7B85-6D69-6E6E-8C5D3B872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5DB6E-954B-DE2B-01E3-49EAED12F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04B9-BD0B-4402-9057-97FBBBE0DCA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386D6-C36F-0463-DB04-0EA1000D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320D3-2AEF-0D5D-6504-EA7603880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5B98-F73B-4209-A02E-91DFA30FD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3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55A98-B457-407D-3A2F-7CBCB9D3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74C57-2A5C-332F-64B2-49EC8256B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565DD-70A6-9303-4CC3-58FBB0AAB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68A147-3E3D-0B40-4C46-E333D5420E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14E442-BCBB-EE78-ACF2-852D9B1D3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0DFAB8-083A-3C74-6810-AE9873061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04B9-BD0B-4402-9057-97FBBBE0DCA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6BD569-FDD0-3659-6E1C-B96FC9B29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395A99-86A8-C4B6-8BEF-2AC7FD547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5B98-F73B-4209-A02E-91DFA30FD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8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390A-2F05-86DE-3002-A15E2621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3430F5-AE76-5075-6DB9-9341170AD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04B9-BD0B-4402-9057-97FBBBE0DCA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AD1237-0F44-855A-D6D0-1ACC2B5DB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227A1-70C8-F7EE-53E2-FFD91E5B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5B98-F73B-4209-A02E-91DFA30FD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5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9F70A6-46F6-EBB8-DADC-EDEEBE07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04B9-BD0B-4402-9057-97FBBBE0DCA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67091F-D7AA-5FFD-7E40-80413D50D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34011-DC63-0462-F38E-ED51914E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5B98-F73B-4209-A02E-91DFA30FD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9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CEBA9-E898-59E9-DCD0-5A76E56F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4F149-7329-1E79-4AEA-EDAC25039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5E6C4-6F06-984B-BFAC-6686C624E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8DD89-5BEA-3AE1-D0AE-D090D5DCC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04B9-BD0B-4402-9057-97FBBBE0DCA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569AA-AF6A-35A7-4A60-F63BBCDA7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77DA3-5057-A86D-7158-65954863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5B98-F73B-4209-A02E-91DFA30FD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8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0AA4C-C205-29E8-918E-D83D8150E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1C7BA8-72C2-012E-7819-DAE66C54BA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1FBB2-0734-1643-EBEC-073E36E47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EDA53-21BF-397B-3751-69FD3381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04B9-BD0B-4402-9057-97FBBBE0DCA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6A086-72FE-DFFD-9DF1-4495D3AB2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19DFC-23F2-F9D6-5521-396112456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5B98-F73B-4209-A02E-91DFA30FD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8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FB724B-44A8-9EDE-3D2D-035B0A67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FE64D-F21B-F80F-07B1-C69B809CD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FA916-31A9-142B-F2DE-8BA2098C7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D804B9-BD0B-4402-9057-97FBBBE0DCA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2164F-3DEB-3A89-3044-F1A7CED09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F35B2-C61E-6620-77F6-2A406C827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FD5B98-F73B-4209-A02E-91DFA30FD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1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909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D7112D3-A6A0-71FB-EACB-806C6B476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CFCCCF-1FEC-4B09-DB02-A8BADACF56BB}"/>
              </a:ext>
            </a:extLst>
          </p:cNvPr>
          <p:cNvSpPr txBox="1"/>
          <p:nvPr/>
        </p:nvSpPr>
        <p:spPr>
          <a:xfrm>
            <a:off x="1349529" y="2243694"/>
            <a:ext cx="6197600" cy="3605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1—2		Captivity</a:t>
            </a:r>
          </a:p>
          <a:p>
            <a:pPr marL="0" marR="0" lvl="0" indent="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3—5		Calling</a:t>
            </a:r>
          </a:p>
          <a:p>
            <a:pPr marL="0" marR="0" lvl="0" indent="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6—13 		Conflict</a:t>
            </a:r>
          </a:p>
          <a:p>
            <a:pPr marL="0" marR="0" lvl="0" indent="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14—15	Crossing</a:t>
            </a:r>
          </a:p>
          <a:p>
            <a:pPr marL="0" marR="0" lvl="0" indent="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16—18 	Complaints</a:t>
            </a:r>
          </a:p>
          <a:p>
            <a:pPr marL="0" marR="0" lvl="0" indent="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19—40   	Covenant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357B5-6087-4928-8AD5-0E709BDECD30}"/>
              </a:ext>
            </a:extLst>
          </p:cNvPr>
          <p:cNvSpPr txBox="1"/>
          <p:nvPr/>
        </p:nvSpPr>
        <p:spPr>
          <a:xfrm>
            <a:off x="1790963" y="744057"/>
            <a:ext cx="8351520" cy="1234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From Bondage to Blessing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From Captivity to Covenant</a:t>
            </a:r>
          </a:p>
        </p:txBody>
      </p:sp>
    </p:spTree>
    <p:extLst>
      <p:ext uri="{BB962C8B-B14F-4D97-AF65-F5344CB8AC3E}">
        <p14:creationId xmlns:p14="http://schemas.microsoft.com/office/powerpoint/2010/main" val="2571389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D7112D3-A6A0-71FB-EACB-806C6B476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374DF6-1230-DA47-4FD3-5EF58C240675}"/>
              </a:ext>
            </a:extLst>
          </p:cNvPr>
          <p:cNvSpPr txBox="1"/>
          <p:nvPr/>
        </p:nvSpPr>
        <p:spPr>
          <a:xfrm>
            <a:off x="1034796" y="839216"/>
            <a:ext cx="101224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Tony Merida</a:t>
            </a:r>
          </a:p>
          <a:p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“God’s desire extended beyond liberating Israel from political, economic, and social slavery. He desired worshipers. He wanted Israel to know 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and worship Him. Further, He wanted to use 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Israel to make worshipers from all nations.”</a:t>
            </a:r>
          </a:p>
        </p:txBody>
      </p:sp>
    </p:spTree>
    <p:extLst>
      <p:ext uri="{BB962C8B-B14F-4D97-AF65-F5344CB8AC3E}">
        <p14:creationId xmlns:p14="http://schemas.microsoft.com/office/powerpoint/2010/main" val="1036528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394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D7112D3-A6A0-71FB-EACB-806C6B476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726" y="18288"/>
            <a:ext cx="125547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The Hyksos: Evidence of Jacob's Family in Ancient Egypt? |  ArmstrongInstitute.org">
            <a:extLst>
              <a:ext uri="{FF2B5EF4-FFF2-40B4-BE49-F238E27FC236}">
                <a16:creationId xmlns:a16="http://schemas.microsoft.com/office/drawing/2014/main" id="{E821FE4B-D828-6BC8-FA42-C622D471E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039" y="406400"/>
            <a:ext cx="4314145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850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630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D7112D3-A6A0-71FB-EACB-806C6B476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3833604-9408-5857-2903-41B19E759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C394F9-34F5-8681-3C2A-7C40E6049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615" y="1664208"/>
            <a:ext cx="7603745" cy="4799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178597-F4E2-D24A-1E45-7E491092B96F}"/>
              </a:ext>
            </a:extLst>
          </p:cNvPr>
          <p:cNvSpPr txBox="1"/>
          <p:nvPr/>
        </p:nvSpPr>
        <p:spPr>
          <a:xfrm>
            <a:off x="420623" y="394791"/>
            <a:ext cx="10515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Brickmaking Slaves in Egypt (Tomb of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Rekmire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Tomb mural from the time of Pharaoh Thutmose III</a:t>
            </a:r>
          </a:p>
        </p:txBody>
      </p:sp>
    </p:spTree>
    <p:extLst>
      <p:ext uri="{BB962C8B-B14F-4D97-AF65-F5344CB8AC3E}">
        <p14:creationId xmlns:p14="http://schemas.microsoft.com/office/powerpoint/2010/main" val="194541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151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D7112D3-A6A0-71FB-EACB-806C6B476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oup of people standing in front of a pyramid&#10;&#10;Description automatically generated">
            <a:extLst>
              <a:ext uri="{FF2B5EF4-FFF2-40B4-BE49-F238E27FC236}">
                <a16:creationId xmlns:a16="http://schemas.microsoft.com/office/drawing/2014/main" id="{26897535-EBC6-7EA8-0D15-3A0406F4C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7836" y="857250"/>
            <a:ext cx="6099048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E40D96-1FDE-DA60-3860-C577DD7BA1F2}"/>
              </a:ext>
            </a:extLst>
          </p:cNvPr>
          <p:cNvSpPr txBox="1"/>
          <p:nvPr/>
        </p:nvSpPr>
        <p:spPr>
          <a:xfrm>
            <a:off x="6929120" y="1473200"/>
            <a:ext cx="4856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Great Pyramid of Giza</a:t>
            </a:r>
          </a:p>
          <a:p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2.3 million stones with an average weight of 15 tons.</a:t>
            </a:r>
          </a:p>
          <a:p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460 feet tall</a:t>
            </a:r>
          </a:p>
        </p:txBody>
      </p:sp>
    </p:spTree>
    <p:extLst>
      <p:ext uri="{BB962C8B-B14F-4D97-AF65-F5344CB8AC3E}">
        <p14:creationId xmlns:p14="http://schemas.microsoft.com/office/powerpoint/2010/main" val="3966550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D7112D3-A6A0-71FB-EACB-806C6B476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erson and person standing on rocks&#10;&#10;Description automatically generated">
            <a:extLst>
              <a:ext uri="{FF2B5EF4-FFF2-40B4-BE49-F238E27FC236}">
                <a16:creationId xmlns:a16="http://schemas.microsoft.com/office/drawing/2014/main" id="{36C1E3EC-5A19-3F18-E5BF-8793D7C6F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6245" y="1086485"/>
            <a:ext cx="6065520" cy="468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18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D7112D3-A6A0-71FB-EACB-806C6B476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erson riding a camel&#10;&#10;Description automatically generated">
            <a:extLst>
              <a:ext uri="{FF2B5EF4-FFF2-40B4-BE49-F238E27FC236}">
                <a16:creationId xmlns:a16="http://schemas.microsoft.com/office/drawing/2014/main" id="{AF1D96A5-EF4A-B937-7796-199E24BCD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2829" y="1039749"/>
            <a:ext cx="6080760" cy="46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35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D7112D3-A6A0-71FB-EACB-806C6B476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erson riding a camel&#10;&#10;Description automatically generated">
            <a:extLst>
              <a:ext uri="{FF2B5EF4-FFF2-40B4-BE49-F238E27FC236}">
                <a16:creationId xmlns:a16="http://schemas.microsoft.com/office/drawing/2014/main" id="{4BE05821-4E07-FECA-ECAD-8769C29D6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1165" y="1137285"/>
            <a:ext cx="5994400" cy="45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37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D7112D3-A6A0-71FB-EACB-806C6B476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stone structure with a large stone structure&#10;&#10;Description automatically generated with medium confidence">
            <a:extLst>
              <a:ext uri="{FF2B5EF4-FFF2-40B4-BE49-F238E27FC236}">
                <a16:creationId xmlns:a16="http://schemas.microsoft.com/office/drawing/2014/main" id="{A16710A8-41DF-6CDB-D341-639384578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0041" y="1002752"/>
            <a:ext cx="6011917" cy="485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09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D7112D3-A6A0-71FB-EACB-806C6B476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CB947F-707D-A7C0-A497-ECF16884470E}"/>
              </a:ext>
            </a:extLst>
          </p:cNvPr>
          <p:cNvSpPr txBox="1"/>
          <p:nvPr/>
        </p:nvSpPr>
        <p:spPr>
          <a:xfrm>
            <a:off x="1209040" y="880162"/>
            <a:ext cx="10017760" cy="4457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Hebrew title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—</a:t>
            </a:r>
            <a:r>
              <a:rPr lang="en-US" sz="36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“These are the names”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English title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—From the Greek word </a:t>
            </a:r>
            <a:r>
              <a:rPr lang="en-US" sz="36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exodus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			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(“way out”  “departure”)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Author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—Moses (Ex 34:27)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Audience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—the Hebrew people in the wilderness</a:t>
            </a:r>
          </a:p>
        </p:txBody>
      </p:sp>
    </p:spTree>
    <p:extLst>
      <p:ext uri="{BB962C8B-B14F-4D97-AF65-F5344CB8AC3E}">
        <p14:creationId xmlns:p14="http://schemas.microsoft.com/office/powerpoint/2010/main" val="3601334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D7112D3-A6A0-71FB-EACB-806C6B476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6DC85D-E188-A80D-C106-26B05B20BDE9}"/>
              </a:ext>
            </a:extLst>
          </p:cNvPr>
          <p:cNvSpPr txBox="1"/>
          <p:nvPr/>
        </p:nvSpPr>
        <p:spPr>
          <a:xfrm>
            <a:off x="467360" y="648923"/>
            <a:ext cx="10068560" cy="604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Aim / Message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—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God makes His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glory, holiness, and faithfulness known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by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freeing the Hebrew people from Egypt and forming them into a holy nation. 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noProof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Where did we come from?</a:t>
            </a:r>
          </a:p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How did we get here?</a:t>
            </a:r>
          </a:p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Where are we going?</a:t>
            </a:r>
          </a:p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Who is Yahweh?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949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D7112D3-A6A0-71FB-EACB-806C6B476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0E6F93-F562-B7F5-C3F0-E314883FC0C1}"/>
              </a:ext>
            </a:extLst>
          </p:cNvPr>
          <p:cNvSpPr txBox="1"/>
          <p:nvPr/>
        </p:nvSpPr>
        <p:spPr>
          <a:xfrm>
            <a:off x="2753360" y="1406998"/>
            <a:ext cx="7487920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8E275-223E-A8B8-3301-9160CD69ACA0}"/>
              </a:ext>
            </a:extLst>
          </p:cNvPr>
          <p:cNvSpPr txBox="1"/>
          <p:nvPr/>
        </p:nvSpPr>
        <p:spPr>
          <a:xfrm>
            <a:off x="1005840" y="500053"/>
            <a:ext cx="10617200" cy="5059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Arrangement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Exodus 1—18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	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Exodus 19—40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Redemption from Egypt		Revelation from God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Narration					Legislation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Getting Israel out of Egypt		Getting Egypt out of Israel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1—12 Egypt (430 yrs.)   		Mt. Sinai (1 yr.)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13—18 Traveling (2 mos.)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14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3392</TotalTime>
  <Words>270</Words>
  <Application>Microsoft Office PowerPoint</Application>
  <PresentationFormat>Widescreen</PresentationFormat>
  <Paragraphs>41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Hitchcock</dc:creator>
  <cp:lastModifiedBy>Mark Hitchcock</cp:lastModifiedBy>
  <cp:revision>4</cp:revision>
  <dcterms:created xsi:type="dcterms:W3CDTF">2024-08-15T15:52:09Z</dcterms:created>
  <dcterms:modified xsi:type="dcterms:W3CDTF">2024-08-18T00:26:07Z</dcterms:modified>
</cp:coreProperties>
</file>