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8" r:id="rId4"/>
    <p:sldId id="259" r:id="rId5"/>
    <p:sldId id="269" r:id="rId6"/>
    <p:sldId id="258" r:id="rId7"/>
    <p:sldId id="261" r:id="rId8"/>
    <p:sldId id="262" r:id="rId9"/>
    <p:sldId id="263" r:id="rId10"/>
    <p:sldId id="264" r:id="rId11"/>
    <p:sldId id="265" r:id="rId12"/>
    <p:sldId id="267" r:id="rId13"/>
    <p:sldId id="26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0"/>
    <p:restoredTop sz="94692"/>
  </p:normalViewPr>
  <p:slideViewPr>
    <p:cSldViewPr snapToGrid="0">
      <p:cViewPr varScale="1">
        <p:scale>
          <a:sx n="93" d="100"/>
          <a:sy n="93" d="100"/>
        </p:scale>
        <p:origin x="216"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87C3-1443-3E5B-B111-8C833C190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12D1B-53E8-6659-50D7-42A472956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2C0AA0-8269-7CAA-82B9-5E7269E03B0C}"/>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675826F5-97A2-E509-8932-41E7796AD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36D18-B86D-C4FF-ACC7-45F218FF7107}"/>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145689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FCFC-6CE5-BA63-2A90-996853DB7B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6405E8-25B1-77EA-5E3D-920866F1A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81760-0C1B-68A9-D056-1D26B70B2B77}"/>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F5BBF5C6-A451-9DCA-1A25-6739B032A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7CF64-15B3-980E-632E-A7AB2D8F6C4D}"/>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3134635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EFC59-9970-C518-9DA3-6986B273EC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0C519A-9B58-5056-95FC-B4D15DECB1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390A2-E6AC-6778-30FE-F9548D92AC3A}"/>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BE77F65E-A969-90BC-B5F7-A3A99CCCE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37998-5C63-975E-5D78-237B24F38D09}"/>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320471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F504-944A-C63C-3A4F-0C2C4DDE6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2B1B3-11D4-2C7F-37E4-E72649B26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C62A9-3F24-0E8F-10F4-AA3C482B2D6E}"/>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5D6FB75B-DD1A-C0D4-FEE0-6C4E27E5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B4323-BD4F-C121-1E94-A5C37C345497}"/>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279618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E63E-B0A5-0B57-3F87-5407E52A22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CF6A61-1AC8-6FC3-646E-95C6CABAC8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C02419-E113-B3DF-5FF5-C7185D975F1C}"/>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EE2EB54E-4C77-E368-8272-A1579C3C3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EC208-D64C-D6FB-4F57-942C2AC23DEE}"/>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163523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F6B2-4426-F33A-B839-DA5CFFDE2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F96F0-901E-5DF8-8AB8-C780CB457E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62688A-4243-1FBF-87A1-89B1E10343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DF3BA1-3F8D-8088-81F7-477EC342A6F9}"/>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6" name="Footer Placeholder 5">
            <a:extLst>
              <a:ext uri="{FF2B5EF4-FFF2-40B4-BE49-F238E27FC236}">
                <a16:creationId xmlns:a16="http://schemas.microsoft.com/office/drawing/2014/main" id="{F1DCAC1B-EF75-87EA-A98F-560BEC19D7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224D4-9FF7-718D-F6A0-0E2976B04331}"/>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187221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4719-B32F-3D8A-4A4F-F9F5992AF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3D8788-EAD4-2B1A-E0D2-AC1FAD553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B59EA-8885-279A-5FC8-07BE78933A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6E4B8-C6E6-1658-5346-E2EE8A62A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1CCA66-416D-F217-5D61-7ACB55AAC8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655322-BD45-0F31-0446-3C7328A59933}"/>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8" name="Footer Placeholder 7">
            <a:extLst>
              <a:ext uri="{FF2B5EF4-FFF2-40B4-BE49-F238E27FC236}">
                <a16:creationId xmlns:a16="http://schemas.microsoft.com/office/drawing/2014/main" id="{F4708BF7-61C0-8833-5D24-C409A7F635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2E6A61-4B63-2249-C252-68435B23748D}"/>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331455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8B13-F992-9D52-24B2-1226DBCA17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6BDF86-C021-FC68-2301-DAC4371A97AA}"/>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4" name="Footer Placeholder 3">
            <a:extLst>
              <a:ext uri="{FF2B5EF4-FFF2-40B4-BE49-F238E27FC236}">
                <a16:creationId xmlns:a16="http://schemas.microsoft.com/office/drawing/2014/main" id="{CD0BF84B-0300-7129-9E96-8F80196EAE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B7307-EBE4-F15C-8CBC-11E96757E9BC}"/>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225952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BF13A-4FE6-440B-A1C7-F75412851610}"/>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3" name="Footer Placeholder 2">
            <a:extLst>
              <a:ext uri="{FF2B5EF4-FFF2-40B4-BE49-F238E27FC236}">
                <a16:creationId xmlns:a16="http://schemas.microsoft.com/office/drawing/2014/main" id="{3A136C78-83F3-B48D-68F9-855A085573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2A674-EAE6-E521-45DE-0CDD19C1011D}"/>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412568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E2F7-8324-05D2-496E-2A2F19E4B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B2C58E-5461-3E8D-B61F-DAA8EE44F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CBACC-E3B9-56D8-D11D-D09542B30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3351A-13D4-57EB-24CC-CEB5C115D4CD}"/>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6" name="Footer Placeholder 5">
            <a:extLst>
              <a:ext uri="{FF2B5EF4-FFF2-40B4-BE49-F238E27FC236}">
                <a16:creationId xmlns:a16="http://schemas.microsoft.com/office/drawing/2014/main" id="{56DD555D-48B6-400F-8697-B7D37D975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405CE-E8A8-39F9-9FCB-F9A97D411533}"/>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230212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BDFF-14D3-A1D7-81C6-FC3FFF76A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E4FC12-87C4-10F7-DD02-2CA8AB867A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F4A36-AF2E-90B5-9542-4A26F4151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133F6E-4F9E-6D7A-8544-6294CF2F0B09}"/>
              </a:ext>
            </a:extLst>
          </p:cNvPr>
          <p:cNvSpPr>
            <a:spLocks noGrp="1"/>
          </p:cNvSpPr>
          <p:nvPr>
            <p:ph type="dt" sz="half" idx="10"/>
          </p:nvPr>
        </p:nvSpPr>
        <p:spPr/>
        <p:txBody>
          <a:bodyPr/>
          <a:lstStyle/>
          <a:p>
            <a:fld id="{0768235A-D8D4-E04D-8AD6-B93EB1AC1BF4}" type="datetimeFigureOut">
              <a:rPr lang="en-US" smtClean="0"/>
              <a:t>1/10/25</a:t>
            </a:fld>
            <a:endParaRPr lang="en-US"/>
          </a:p>
        </p:txBody>
      </p:sp>
      <p:sp>
        <p:nvSpPr>
          <p:cNvPr id="6" name="Footer Placeholder 5">
            <a:extLst>
              <a:ext uri="{FF2B5EF4-FFF2-40B4-BE49-F238E27FC236}">
                <a16:creationId xmlns:a16="http://schemas.microsoft.com/office/drawing/2014/main" id="{AB7431D9-5DD5-141B-4B6A-271177DC2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CF294-9D34-030B-0EC2-D9EB86B3BB46}"/>
              </a:ext>
            </a:extLst>
          </p:cNvPr>
          <p:cNvSpPr>
            <a:spLocks noGrp="1"/>
          </p:cNvSpPr>
          <p:nvPr>
            <p:ph type="sldNum" sz="quarter" idx="12"/>
          </p:nvPr>
        </p:nvSpPr>
        <p:spPr/>
        <p:txBody>
          <a:bodyPr/>
          <a:lstStyle/>
          <a:p>
            <a:fld id="{6F9C4975-D154-534C-88F9-481D52E2F7DF}" type="slidenum">
              <a:rPr lang="en-US" smtClean="0"/>
              <a:t>‹#›</a:t>
            </a:fld>
            <a:endParaRPr lang="en-US"/>
          </a:p>
        </p:txBody>
      </p:sp>
    </p:spTree>
    <p:extLst>
      <p:ext uri="{BB962C8B-B14F-4D97-AF65-F5344CB8AC3E}">
        <p14:creationId xmlns:p14="http://schemas.microsoft.com/office/powerpoint/2010/main" val="212040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42622A-8C04-FBBF-1C76-E395BDB9E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6C8B27-E149-6F9D-7DAB-E074EDA2A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68301-2B77-0367-1732-B918C71FF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8235A-D8D4-E04D-8AD6-B93EB1AC1BF4}" type="datetimeFigureOut">
              <a:rPr lang="en-US" smtClean="0"/>
              <a:t>1/10/25</a:t>
            </a:fld>
            <a:endParaRPr lang="en-US"/>
          </a:p>
        </p:txBody>
      </p:sp>
      <p:sp>
        <p:nvSpPr>
          <p:cNvPr id="5" name="Footer Placeholder 4">
            <a:extLst>
              <a:ext uri="{FF2B5EF4-FFF2-40B4-BE49-F238E27FC236}">
                <a16:creationId xmlns:a16="http://schemas.microsoft.com/office/drawing/2014/main" id="{0690683E-8246-B692-76B5-D3F1133A6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D67500-9409-6490-98C7-25598D435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9C4975-D154-534C-88F9-481D52E2F7DF}" type="slidenum">
              <a:rPr lang="en-US" smtClean="0"/>
              <a:t>‹#›</a:t>
            </a:fld>
            <a:endParaRPr lang="en-US"/>
          </a:p>
        </p:txBody>
      </p:sp>
    </p:spTree>
    <p:extLst>
      <p:ext uri="{BB962C8B-B14F-4D97-AF65-F5344CB8AC3E}">
        <p14:creationId xmlns:p14="http://schemas.microsoft.com/office/powerpoint/2010/main" val="994749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8176-4DAA-B76C-A800-674E36BF5B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C03111E-AA56-8BB0-D5C3-9C1184A69250}"/>
              </a:ext>
            </a:extLst>
          </p:cNvPr>
          <p:cNvSpPr>
            <a:spLocks noGrp="1"/>
          </p:cNvSpPr>
          <p:nvPr>
            <p:ph type="subTitle" idx="1"/>
          </p:nvPr>
        </p:nvSpPr>
        <p:spPr/>
        <p:txBody>
          <a:bodyPr/>
          <a:lstStyle/>
          <a:p>
            <a:endParaRPr lang="en-US"/>
          </a:p>
        </p:txBody>
      </p:sp>
      <p:pic>
        <p:nvPicPr>
          <p:cNvPr id="5" name="Picture 4" descr="A person walking in water with a lamb&#10;&#10;Description automatically generated">
            <a:extLst>
              <a:ext uri="{FF2B5EF4-FFF2-40B4-BE49-F238E27FC236}">
                <a16:creationId xmlns:a16="http://schemas.microsoft.com/office/drawing/2014/main" id="{F0C9B4F7-C002-247C-ABF8-7481FF13C6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342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alking in water with a lamb&#10;&#10;Description automatically generated">
            <a:extLst>
              <a:ext uri="{FF2B5EF4-FFF2-40B4-BE49-F238E27FC236}">
                <a16:creationId xmlns:a16="http://schemas.microsoft.com/office/drawing/2014/main" id="{B3027274-8483-6301-1EE7-717CF2B6FF99}"/>
              </a:ext>
            </a:extLst>
          </p:cNvPr>
          <p:cNvPicPr>
            <a:picLocks noGrp="1" noChangeAspect="1"/>
          </p:cNvPicPr>
          <p:nvPr>
            <p:ph idx="1"/>
          </p:nvPr>
        </p:nvPicPr>
        <p:blipFill>
          <a:blip r:embed="rId2"/>
          <a:srcRect/>
          <a:stretch/>
        </p:blipFill>
        <p:spPr>
          <a:xfrm>
            <a:off x="20" y="1"/>
            <a:ext cx="12191979" cy="6858000"/>
          </a:xfrm>
          <a:prstGeom prst="rect">
            <a:avLst/>
          </a:prstGeom>
        </p:spPr>
      </p:pic>
    </p:spTree>
    <p:extLst>
      <p:ext uri="{BB962C8B-B14F-4D97-AF65-F5344CB8AC3E}">
        <p14:creationId xmlns:p14="http://schemas.microsoft.com/office/powerpoint/2010/main" val="261263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A52-B5CB-80F2-3E8D-AC3295E1BF31}"/>
              </a:ext>
            </a:extLst>
          </p:cNvPr>
          <p:cNvSpPr>
            <a:spLocks noGrp="1"/>
          </p:cNvSpPr>
          <p:nvPr>
            <p:ph type="title"/>
          </p:nvPr>
        </p:nvSpPr>
        <p:spPr/>
        <p:txBody>
          <a:bodyPr>
            <a:normAutofit/>
          </a:bodyPr>
          <a:lstStyle/>
          <a:p>
            <a:pPr algn="ctr"/>
            <a:r>
              <a:rPr lang="en-US" sz="6000" dirty="0">
                <a:solidFill>
                  <a:schemeClr val="bg1"/>
                </a:solidFill>
                <a:latin typeface="Times New Roman" panose="02020603050405020304" pitchFamily="18" charset="0"/>
                <a:cs typeface="Times New Roman" panose="02020603050405020304" pitchFamily="18" charset="0"/>
              </a:rPr>
              <a:t>Reward</a:t>
            </a:r>
          </a:p>
        </p:txBody>
      </p:sp>
      <p:sp>
        <p:nvSpPr>
          <p:cNvPr id="3" name="Content Placeholder 2">
            <a:extLst>
              <a:ext uri="{FF2B5EF4-FFF2-40B4-BE49-F238E27FC236}">
                <a16:creationId xmlns:a16="http://schemas.microsoft.com/office/drawing/2014/main" id="{255A6B75-987F-EBFF-D7DB-FC0AFB8F07AA}"/>
              </a:ext>
            </a:extLst>
          </p:cNvPr>
          <p:cNvSpPr>
            <a:spLocks noGrp="1"/>
          </p:cNvSpPr>
          <p:nvPr>
            <p:ph idx="1"/>
          </p:nvPr>
        </p:nvSpPr>
        <p:spPr/>
        <p:txBody>
          <a:bodyPr>
            <a:normAutofit/>
          </a:bodyPr>
          <a:lstStyle/>
          <a:p>
            <a:pPr marL="0" indent="0" algn="ctr">
              <a:buNone/>
            </a:pPr>
            <a:r>
              <a:rPr lang="en-US" sz="4800" dirty="0">
                <a:solidFill>
                  <a:schemeClr val="bg1"/>
                </a:solidFill>
              </a:rPr>
              <a:t>Psalm 23</a:t>
            </a:r>
            <a:br>
              <a:rPr lang="en-US" sz="4800" dirty="0">
                <a:solidFill>
                  <a:schemeClr val="bg1"/>
                </a:solidFill>
              </a:rPr>
            </a:br>
            <a:r>
              <a:rPr lang="en-US" sz="4800" dirty="0">
                <a:solidFill>
                  <a:schemeClr val="bg1"/>
                </a:solidFill>
              </a:rPr>
              <a:t>The Lord is my shepherd, I lack nothing.</a:t>
            </a:r>
            <a:br>
              <a:rPr lang="en-US" sz="4800" dirty="0">
                <a:solidFill>
                  <a:schemeClr val="bg1"/>
                </a:solidFill>
              </a:rPr>
            </a:br>
            <a:r>
              <a:rPr lang="en-US" sz="4800" dirty="0">
                <a:solidFill>
                  <a:schemeClr val="bg1"/>
                </a:solidFill>
              </a:rPr>
              <a:t>He makes me lie down in green pastures, he leads me beside quiet waters, he refreshes my soul.</a:t>
            </a:r>
          </a:p>
        </p:txBody>
      </p:sp>
    </p:spTree>
    <p:extLst>
      <p:ext uri="{BB962C8B-B14F-4D97-AF65-F5344CB8AC3E}">
        <p14:creationId xmlns:p14="http://schemas.microsoft.com/office/powerpoint/2010/main" val="204490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578F-8E9C-38D5-FAD2-1E8238FF20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550E2E-A604-B321-9C82-6F25C19A555E}"/>
              </a:ext>
            </a:extLst>
          </p:cNvPr>
          <p:cNvSpPr>
            <a:spLocks noGrp="1"/>
          </p:cNvSpPr>
          <p:nvPr>
            <p:ph idx="1"/>
          </p:nvPr>
        </p:nvSpPr>
        <p:spPr/>
        <p:txBody>
          <a:bodyPr>
            <a:normAutofit/>
          </a:bodyPr>
          <a:lstStyle/>
          <a:p>
            <a:pPr marL="0" indent="0" algn="ctr">
              <a:buNone/>
            </a:pPr>
            <a:r>
              <a:rPr lang="en-US" sz="54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2 Corinthians 5:17 </a:t>
            </a:r>
          </a:p>
          <a:p>
            <a:pPr marL="0" indent="0" algn="ctr">
              <a:buNone/>
            </a:pPr>
            <a:r>
              <a:rPr lang="en-US" sz="54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Therefore, if anyone is in Christ, he is a new creation; old things have passed away; behold, </a:t>
            </a:r>
            <a:r>
              <a:rPr lang="en-US" sz="5400" kern="100" dirty="0">
                <a:solidFill>
                  <a:srgbClr val="FFC000"/>
                </a:solidFill>
                <a:effectLst/>
                <a:latin typeface="Arial" panose="020B0604020202020204" pitchFamily="34" charset="0"/>
                <a:ea typeface="Aptos" panose="020B0004020202020204" pitchFamily="34" charset="0"/>
                <a:cs typeface="Times New Roman" panose="02020603050405020304" pitchFamily="18" charset="0"/>
              </a:rPr>
              <a:t>all things</a:t>
            </a:r>
            <a:r>
              <a:rPr lang="en-US" sz="54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have become new.</a:t>
            </a:r>
            <a:endParaRPr lang="en-US" sz="5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779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E3B13-F66C-B9DC-DD6E-8165B213BA6D}"/>
              </a:ext>
            </a:extLst>
          </p:cNvPr>
          <p:cNvSpPr>
            <a:spLocks noGrp="1"/>
          </p:cNvSpPr>
          <p:nvPr>
            <p:ph idx="1"/>
          </p:nvPr>
        </p:nvSpPr>
        <p:spPr>
          <a:xfrm>
            <a:off x="838200" y="858982"/>
            <a:ext cx="10515600" cy="5317981"/>
          </a:xfrm>
        </p:spPr>
        <p:txBody>
          <a:bodyPr>
            <a:normAutofit/>
          </a:bodyPr>
          <a:lstStyle/>
          <a:p>
            <a:pPr marL="0" indent="0" algn="ctr">
              <a:buNone/>
            </a:pPr>
            <a:r>
              <a:rPr lang="en-US" sz="5400" b="0" i="0" u="none" strike="noStrike" dirty="0">
                <a:solidFill>
                  <a:schemeClr val="bg1"/>
                </a:solidFill>
                <a:effectLst/>
                <a:latin typeface="system-ui"/>
              </a:rPr>
              <a:t>John 10:27-28</a:t>
            </a:r>
          </a:p>
          <a:p>
            <a:pPr marL="0" indent="0" algn="ctr">
              <a:buNone/>
            </a:pPr>
            <a:r>
              <a:rPr lang="en-US" sz="5400" b="1" i="0" u="none" strike="noStrike" baseline="30000" dirty="0">
                <a:solidFill>
                  <a:schemeClr val="bg1"/>
                </a:solidFill>
                <a:effectLst/>
                <a:latin typeface="system-ui"/>
              </a:rPr>
              <a:t>27 </a:t>
            </a:r>
            <a:r>
              <a:rPr lang="en-US" sz="5400" b="0" i="0" u="none" strike="noStrike" dirty="0">
                <a:solidFill>
                  <a:schemeClr val="bg1"/>
                </a:solidFill>
                <a:effectLst/>
                <a:latin typeface="system-ui"/>
              </a:rPr>
              <a:t>My sheep listen to my voice; I know them, and they follow me. </a:t>
            </a:r>
            <a:r>
              <a:rPr lang="en-US" sz="5400" b="1" i="0" u="none" strike="noStrike" baseline="30000" dirty="0">
                <a:solidFill>
                  <a:schemeClr val="bg1"/>
                </a:solidFill>
                <a:effectLst/>
                <a:latin typeface="system-ui"/>
              </a:rPr>
              <a:t>28 </a:t>
            </a:r>
            <a:r>
              <a:rPr lang="en-US" sz="5400" b="0" i="0" u="none" strike="noStrike" dirty="0">
                <a:solidFill>
                  <a:schemeClr val="bg1"/>
                </a:solidFill>
                <a:effectLst/>
                <a:latin typeface="system-ui"/>
              </a:rPr>
              <a:t>I give them </a:t>
            </a:r>
            <a:r>
              <a:rPr lang="en-US" sz="5400" b="0" i="0" u="none" strike="noStrike" dirty="0">
                <a:solidFill>
                  <a:srgbClr val="FFC000"/>
                </a:solidFill>
                <a:effectLst/>
                <a:latin typeface="system-ui"/>
              </a:rPr>
              <a:t>eternal life</a:t>
            </a:r>
            <a:r>
              <a:rPr lang="en-US" sz="5400" b="0" i="0" u="none" strike="noStrike" dirty="0">
                <a:solidFill>
                  <a:schemeClr val="bg1"/>
                </a:solidFill>
                <a:effectLst/>
                <a:latin typeface="system-ui"/>
              </a:rPr>
              <a:t>, and they shall never perish; no one will snatch them out of my hand.</a:t>
            </a:r>
          </a:p>
          <a:p>
            <a:endParaRPr lang="en-US" dirty="0"/>
          </a:p>
        </p:txBody>
      </p:sp>
    </p:spTree>
    <p:extLst>
      <p:ext uri="{BB962C8B-B14F-4D97-AF65-F5344CB8AC3E}">
        <p14:creationId xmlns:p14="http://schemas.microsoft.com/office/powerpoint/2010/main" val="137070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E6704-8CFA-359A-0CCD-13D881F0E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AACF8-8EC1-6F67-CEBB-39A8BC57770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EAE24B9-A81A-8A8A-BEC8-244EA1160E9A}"/>
              </a:ext>
            </a:extLst>
          </p:cNvPr>
          <p:cNvSpPr>
            <a:spLocks noGrp="1"/>
          </p:cNvSpPr>
          <p:nvPr>
            <p:ph type="subTitle" idx="1"/>
          </p:nvPr>
        </p:nvSpPr>
        <p:spPr/>
        <p:txBody>
          <a:bodyPr/>
          <a:lstStyle/>
          <a:p>
            <a:endParaRPr lang="en-US"/>
          </a:p>
        </p:txBody>
      </p:sp>
      <p:pic>
        <p:nvPicPr>
          <p:cNvPr id="5" name="Picture 4" descr="A person walking in water with a lamb&#10;&#10;Description automatically generated">
            <a:extLst>
              <a:ext uri="{FF2B5EF4-FFF2-40B4-BE49-F238E27FC236}">
                <a16:creationId xmlns:a16="http://schemas.microsoft.com/office/drawing/2014/main" id="{3E3A0EF3-129C-10EA-3D18-4BC442F725A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185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244DC-8CA3-781A-4577-A122C82DB56B}"/>
              </a:ext>
            </a:extLst>
          </p:cNvPr>
          <p:cNvSpPr>
            <a:spLocks noGrp="1"/>
          </p:cNvSpPr>
          <p:nvPr>
            <p:ph idx="1"/>
          </p:nvPr>
        </p:nvSpPr>
        <p:spPr>
          <a:xfrm>
            <a:off x="838200" y="1052945"/>
            <a:ext cx="10515600" cy="5124018"/>
          </a:xfrm>
        </p:spPr>
        <p:txBody>
          <a:bodyPr/>
          <a:lstStyle/>
          <a:p>
            <a:pPr marL="0" marR="0" indent="0">
              <a:buNone/>
            </a:pPr>
            <a:r>
              <a:rPr lang="en-US" sz="44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Rom 12</a:t>
            </a:r>
            <a:endParaRPr lang="en-US" sz="4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buNone/>
            </a:pPr>
            <a:r>
              <a:rPr lang="en-US" sz="4400" b="1" kern="100" baseline="30000" dirty="0">
                <a:solidFill>
                  <a:schemeClr val="bg1"/>
                </a:solidFill>
                <a:effectLst/>
                <a:latin typeface="Segoe UI" panose="020B0502040204020203" pitchFamily="34" charset="0"/>
                <a:ea typeface="Aptos" panose="020B0004020202020204" pitchFamily="34" charset="0"/>
                <a:cs typeface="Times New Roman" panose="02020603050405020304" pitchFamily="18" charset="0"/>
              </a:rPr>
              <a:t>2 </a:t>
            </a:r>
            <a:r>
              <a:rPr lang="en-US" sz="4400" kern="100" dirty="0">
                <a:solidFill>
                  <a:schemeClr val="bg1"/>
                </a:solidFill>
                <a:effectLst/>
                <a:latin typeface="Segoe UI" panose="020B0502040204020203" pitchFamily="34" charset="0"/>
                <a:ea typeface="Aptos" panose="020B0004020202020204" pitchFamily="34" charset="0"/>
                <a:cs typeface="Times New Roman" panose="02020603050405020304" pitchFamily="18" charset="0"/>
              </a:rPr>
              <a:t>Do not conform to the pattern of this world, but be transformed by the renewing of your mind. Then you will be able to test and approve what God’s will is—his good, pleasing and perfect will.</a:t>
            </a:r>
            <a:endParaRPr lang="en-US" sz="4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8627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alking in water with a lamb&#10;&#10;Description automatically generated">
            <a:extLst>
              <a:ext uri="{FF2B5EF4-FFF2-40B4-BE49-F238E27FC236}">
                <a16:creationId xmlns:a16="http://schemas.microsoft.com/office/drawing/2014/main" id="{01D2E479-3F23-3D26-2462-422146E9BEC6}"/>
              </a:ext>
            </a:extLst>
          </p:cNvPr>
          <p:cNvPicPr>
            <a:picLocks noGrp="1" noChangeAspect="1"/>
          </p:cNvPicPr>
          <p:nvPr>
            <p:ph idx="1"/>
          </p:nvPr>
        </p:nvPicPr>
        <p:blipFill>
          <a:blip r:embed="rId2"/>
          <a:srcRect/>
          <a:stretch/>
        </p:blipFill>
        <p:spPr>
          <a:xfrm>
            <a:off x="20" y="1"/>
            <a:ext cx="12191979" cy="6858000"/>
          </a:xfrm>
          <a:prstGeom prst="rect">
            <a:avLst/>
          </a:prstGeom>
        </p:spPr>
      </p:pic>
    </p:spTree>
    <p:extLst>
      <p:ext uri="{BB962C8B-B14F-4D97-AF65-F5344CB8AC3E}">
        <p14:creationId xmlns:p14="http://schemas.microsoft.com/office/powerpoint/2010/main" val="95452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A62-B44F-DC8E-C681-4C4F892D8F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A3EB18-404C-E8A5-BE4A-91D508C026CC}"/>
              </a:ext>
            </a:extLst>
          </p:cNvPr>
          <p:cNvSpPr>
            <a:spLocks noGrp="1"/>
          </p:cNvSpPr>
          <p:nvPr>
            <p:ph idx="1"/>
          </p:nvPr>
        </p:nvSpPr>
        <p:spPr>
          <a:xfrm>
            <a:off x="838200" y="2521527"/>
            <a:ext cx="10515600" cy="3655436"/>
          </a:xfrm>
        </p:spPr>
        <p:txBody>
          <a:bodyPr>
            <a:normAutofit/>
          </a:bodyPr>
          <a:lstStyle/>
          <a:p>
            <a:pPr marL="0" indent="0" algn="r">
              <a:buNone/>
            </a:pPr>
            <a:r>
              <a:rPr lang="en-US" sz="4800" dirty="0">
                <a:solidFill>
                  <a:schemeClr val="bg1"/>
                </a:solidFill>
                <a:latin typeface="Times New Roman" panose="02020603050405020304" pitchFamily="18" charset="0"/>
                <a:cs typeface="Times New Roman" panose="02020603050405020304" pitchFamily="18" charset="0"/>
              </a:rPr>
              <a:t>I Do……………….………</a:t>
            </a:r>
            <a:r>
              <a:rPr lang="en-US" sz="4800" b="1" kern="0" dirty="0">
                <a:solidFill>
                  <a:schemeClr val="bg1"/>
                </a:solidFill>
                <a:effectLst/>
                <a:latin typeface="Times New Roman" panose="02020603050405020304" pitchFamily="18" charset="0"/>
                <a:ea typeface="Times New Roman" panose="02020603050405020304" pitchFamily="18" charset="0"/>
              </a:rPr>
              <a:t>Be with Jesus</a:t>
            </a:r>
            <a:r>
              <a:rPr lang="en-US" sz="4800" dirty="0">
                <a:solidFill>
                  <a:schemeClr val="bg1"/>
                </a:solidFill>
                <a:effectLst/>
              </a:rPr>
              <a:t> </a:t>
            </a:r>
            <a:endParaRPr lang="en-US" sz="4800" dirty="0">
              <a:solidFill>
                <a:schemeClr val="bg1"/>
              </a:solidFill>
              <a:latin typeface="Times New Roman" panose="02020603050405020304" pitchFamily="18"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cs typeface="Times New Roman" panose="02020603050405020304" pitchFamily="18" charset="0"/>
              </a:rPr>
              <a:t>We Do………….…</a:t>
            </a:r>
            <a:r>
              <a:rPr lang="en-US" sz="4800" b="1" kern="0" dirty="0">
                <a:solidFill>
                  <a:schemeClr val="bg1"/>
                </a:solidFill>
                <a:effectLst/>
                <a:latin typeface="Times New Roman" panose="02020603050405020304" pitchFamily="18" charset="0"/>
                <a:ea typeface="Times New Roman" panose="02020603050405020304" pitchFamily="18" charset="0"/>
              </a:rPr>
              <a:t>Live Life With Jesus</a:t>
            </a:r>
            <a:r>
              <a:rPr lang="en-US" sz="4800" dirty="0">
                <a:solidFill>
                  <a:schemeClr val="bg1"/>
                </a:solidFill>
                <a:effectLst/>
              </a:rPr>
              <a:t> </a:t>
            </a:r>
            <a:endParaRPr lang="en-US" sz="4800" dirty="0">
              <a:solidFill>
                <a:schemeClr val="bg1"/>
              </a:solidFill>
              <a:latin typeface="Times New Roman" panose="02020603050405020304" pitchFamily="18"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cs typeface="Times New Roman" panose="02020603050405020304" pitchFamily="18" charset="0"/>
              </a:rPr>
              <a:t>You Do…………………..</a:t>
            </a:r>
            <a:r>
              <a:rPr lang="en-US" sz="4800" b="1" kern="0" dirty="0">
                <a:solidFill>
                  <a:schemeClr val="bg1"/>
                </a:solidFill>
                <a:effectLst/>
                <a:latin typeface="Times New Roman" panose="02020603050405020304" pitchFamily="18" charset="0"/>
                <a:ea typeface="Times New Roman" panose="02020603050405020304" pitchFamily="18" charset="0"/>
              </a:rPr>
              <a:t> Live for Jesus</a:t>
            </a:r>
            <a:r>
              <a:rPr lang="en-US" sz="4800" dirty="0">
                <a:solidFill>
                  <a:schemeClr val="bg1"/>
                </a:solidFill>
                <a:effectLst/>
              </a:rPr>
              <a:t> </a:t>
            </a:r>
            <a:endParaRPr lang="en-US" sz="4800" dirty="0">
              <a:solidFill>
                <a:schemeClr val="bg1"/>
              </a:solidFill>
            </a:endParaRPr>
          </a:p>
          <a:p>
            <a:pPr marL="0" indent="0" algn="ctr">
              <a:buNone/>
            </a:pP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433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9625-3D41-1C01-C39C-BCE7C1FC8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96172-9C48-CDD7-E0EA-0D59EB2C9C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3636BA-FE9A-C7EC-2643-9A0B9C038A49}"/>
              </a:ext>
            </a:extLst>
          </p:cNvPr>
          <p:cNvSpPr>
            <a:spLocks noGrp="1"/>
          </p:cNvSpPr>
          <p:nvPr>
            <p:ph idx="1"/>
          </p:nvPr>
        </p:nvSpPr>
        <p:spPr>
          <a:xfrm>
            <a:off x="838200" y="2521527"/>
            <a:ext cx="10515600" cy="3655436"/>
          </a:xfrm>
        </p:spPr>
        <p:txBody>
          <a:bodyPr>
            <a:normAutofit/>
          </a:bodyPr>
          <a:lstStyle/>
          <a:p>
            <a:pPr marL="0" indent="0" algn="r">
              <a:buNone/>
            </a:pPr>
            <a:r>
              <a:rPr lang="en-US" sz="4800" dirty="0">
                <a:solidFill>
                  <a:srgbClr val="FFC000"/>
                </a:solidFill>
                <a:latin typeface="Times New Roman" panose="02020603050405020304" pitchFamily="18" charset="0"/>
                <a:cs typeface="Times New Roman" panose="02020603050405020304" pitchFamily="18" charset="0"/>
              </a:rPr>
              <a:t>I Do……………….………</a:t>
            </a:r>
            <a:r>
              <a:rPr lang="en-US" sz="4800" b="1" kern="0" dirty="0">
                <a:solidFill>
                  <a:srgbClr val="FFC000"/>
                </a:solidFill>
                <a:effectLst/>
                <a:latin typeface="Times New Roman" panose="02020603050405020304" pitchFamily="18" charset="0"/>
                <a:ea typeface="Times New Roman" panose="02020603050405020304" pitchFamily="18" charset="0"/>
              </a:rPr>
              <a:t>Be with Jesus</a:t>
            </a:r>
            <a:r>
              <a:rPr lang="en-US" sz="4800" dirty="0">
                <a:solidFill>
                  <a:srgbClr val="FFC000"/>
                </a:solidFill>
                <a:effectLst/>
              </a:rPr>
              <a:t> </a:t>
            </a:r>
            <a:endParaRPr lang="en-US" sz="4800" dirty="0">
              <a:solidFill>
                <a:srgbClr val="FFC000"/>
              </a:solidFill>
              <a:latin typeface="Times New Roman" panose="02020603050405020304" pitchFamily="18"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cs typeface="Times New Roman" panose="02020603050405020304" pitchFamily="18" charset="0"/>
              </a:rPr>
              <a:t>We Do………….…</a:t>
            </a:r>
            <a:r>
              <a:rPr lang="en-US" sz="4800" b="1" kern="0" dirty="0">
                <a:solidFill>
                  <a:schemeClr val="bg1"/>
                </a:solidFill>
                <a:effectLst/>
                <a:latin typeface="Times New Roman" panose="02020603050405020304" pitchFamily="18" charset="0"/>
                <a:ea typeface="Times New Roman" panose="02020603050405020304" pitchFamily="18" charset="0"/>
              </a:rPr>
              <a:t>Live Life With Jesus</a:t>
            </a:r>
            <a:r>
              <a:rPr lang="en-US" sz="4800" dirty="0">
                <a:solidFill>
                  <a:schemeClr val="bg1"/>
                </a:solidFill>
                <a:effectLst/>
              </a:rPr>
              <a:t> </a:t>
            </a:r>
            <a:endParaRPr lang="en-US" sz="4800" dirty="0">
              <a:solidFill>
                <a:schemeClr val="bg1"/>
              </a:solidFill>
              <a:latin typeface="Times New Roman" panose="02020603050405020304" pitchFamily="18"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cs typeface="Times New Roman" panose="02020603050405020304" pitchFamily="18" charset="0"/>
              </a:rPr>
              <a:t>You Do…………………..</a:t>
            </a:r>
            <a:r>
              <a:rPr lang="en-US" sz="4800" b="1" kern="0" dirty="0">
                <a:solidFill>
                  <a:schemeClr val="bg1"/>
                </a:solidFill>
                <a:effectLst/>
                <a:latin typeface="Times New Roman" panose="02020603050405020304" pitchFamily="18" charset="0"/>
                <a:ea typeface="Times New Roman" panose="02020603050405020304" pitchFamily="18" charset="0"/>
              </a:rPr>
              <a:t> Live for Jesus</a:t>
            </a:r>
            <a:r>
              <a:rPr lang="en-US" sz="4800" dirty="0">
                <a:solidFill>
                  <a:schemeClr val="bg1"/>
                </a:solidFill>
                <a:effectLst/>
              </a:rPr>
              <a:t> </a:t>
            </a:r>
            <a:endParaRPr lang="en-US" sz="4800" dirty="0">
              <a:solidFill>
                <a:schemeClr val="bg1"/>
              </a:solidFill>
            </a:endParaRPr>
          </a:p>
          <a:p>
            <a:pPr marL="0" indent="0" algn="ctr">
              <a:buNone/>
            </a:pP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3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14B7-8F36-2397-D8CB-F9988429E5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2B9EBE-363B-D6A3-24F1-C8BB13A17690}"/>
              </a:ext>
            </a:extLst>
          </p:cNvPr>
          <p:cNvSpPr>
            <a:spLocks noGrp="1"/>
          </p:cNvSpPr>
          <p:nvPr>
            <p:ph idx="1"/>
          </p:nvPr>
        </p:nvSpPr>
        <p:spPr/>
        <p:txBody>
          <a:bodyPr>
            <a:normAutofit/>
          </a:bodyPr>
          <a:lstStyle/>
          <a:p>
            <a:pPr marL="0" indent="0" algn="ctr">
              <a:buNone/>
            </a:pPr>
            <a:endParaRPr lang="en-US" sz="4800" b="1" kern="0" dirty="0">
              <a:solidFill>
                <a:schemeClr val="bg1"/>
              </a:solidFill>
              <a:effectLst/>
              <a:latin typeface="Times New Roman" panose="02020603050405020304" pitchFamily="18" charset="0"/>
              <a:ea typeface="Times New Roman" panose="02020603050405020304" pitchFamily="18" charset="0"/>
            </a:endParaRPr>
          </a:p>
          <a:p>
            <a:pPr marL="0" indent="0" algn="ctr">
              <a:buNone/>
            </a:pPr>
            <a:r>
              <a:rPr lang="en-US" sz="4800" b="1" kern="0" dirty="0">
                <a:solidFill>
                  <a:schemeClr val="bg1"/>
                </a:solidFill>
                <a:effectLst/>
                <a:latin typeface="Times New Roman" panose="02020603050405020304" pitchFamily="18" charset="0"/>
                <a:ea typeface="Times New Roman" panose="02020603050405020304" pitchFamily="18" charset="0"/>
              </a:rPr>
              <a:t>John 15:4</a:t>
            </a:r>
            <a:endParaRPr lang="en-US" sz="4800" b="1" kern="0" dirty="0">
              <a:solidFill>
                <a:schemeClr val="bg1"/>
              </a:solidFill>
              <a:latin typeface="Times New Roman" panose="02020603050405020304" pitchFamily="18" charset="0"/>
              <a:ea typeface="Times New Roman" panose="02020603050405020304" pitchFamily="18" charset="0"/>
            </a:endParaRPr>
          </a:p>
          <a:p>
            <a:pPr marL="0" indent="0" algn="ctr">
              <a:buNone/>
            </a:pPr>
            <a:r>
              <a:rPr lang="en-US" sz="4800" kern="0" dirty="0">
                <a:solidFill>
                  <a:schemeClr val="bg1"/>
                </a:solidFill>
                <a:effectLst/>
                <a:latin typeface="Times New Roman" panose="02020603050405020304" pitchFamily="18" charset="0"/>
                <a:ea typeface="Times New Roman" panose="02020603050405020304" pitchFamily="18" charset="0"/>
              </a:rPr>
              <a:t> Abide in me, and I in you</a:t>
            </a:r>
            <a:r>
              <a:rPr lang="en-US" sz="4800" dirty="0">
                <a:solidFill>
                  <a:schemeClr val="bg1"/>
                </a:solidFill>
                <a:effectLst/>
              </a:rPr>
              <a:t> </a:t>
            </a:r>
            <a:endParaRPr lang="en-US" sz="4800" dirty="0">
              <a:solidFill>
                <a:schemeClr val="bg1"/>
              </a:solidFill>
            </a:endParaRPr>
          </a:p>
        </p:txBody>
      </p:sp>
    </p:spTree>
    <p:extLst>
      <p:ext uri="{BB962C8B-B14F-4D97-AF65-F5344CB8AC3E}">
        <p14:creationId xmlns:p14="http://schemas.microsoft.com/office/powerpoint/2010/main" val="63896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CC47-519B-0601-79FE-A8D4F06EB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4F09A-C916-B8BD-0BD6-BA05B1F5B9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ACB589-1240-322C-21A1-8675052CDB90}"/>
              </a:ext>
            </a:extLst>
          </p:cNvPr>
          <p:cNvSpPr>
            <a:spLocks noGrp="1"/>
          </p:cNvSpPr>
          <p:nvPr>
            <p:ph idx="1"/>
          </p:nvPr>
        </p:nvSpPr>
        <p:spPr/>
        <p:txBody>
          <a:bodyPr>
            <a:normAutofit/>
          </a:bodyPr>
          <a:lstStyle/>
          <a:p>
            <a:pPr marL="0" indent="0" algn="ctr">
              <a:buNone/>
            </a:pPr>
            <a:r>
              <a:rPr lang="en-US" sz="4800" b="1" kern="0" dirty="0">
                <a:solidFill>
                  <a:schemeClr val="bg1"/>
                </a:solidFill>
                <a:effectLst/>
                <a:latin typeface="Times New Roman" panose="02020603050405020304" pitchFamily="18" charset="0"/>
                <a:ea typeface="Times New Roman" panose="02020603050405020304" pitchFamily="18" charset="0"/>
              </a:rPr>
              <a:t>John 15:1-2</a:t>
            </a:r>
            <a:r>
              <a:rPr lang="en-US" sz="4800" kern="0" dirty="0">
                <a:solidFill>
                  <a:schemeClr val="bg1"/>
                </a:solidFill>
                <a:effectLst/>
                <a:latin typeface="Times New Roman" panose="02020603050405020304" pitchFamily="18" charset="0"/>
                <a:ea typeface="Times New Roman" panose="02020603050405020304" pitchFamily="18" charset="0"/>
              </a:rPr>
              <a:t> </a:t>
            </a:r>
          </a:p>
          <a:p>
            <a:pPr marL="0" indent="0" algn="ctr">
              <a:buNone/>
            </a:pPr>
            <a:r>
              <a:rPr lang="en-US" sz="4800" kern="0" dirty="0">
                <a:solidFill>
                  <a:schemeClr val="bg1"/>
                </a:solidFill>
                <a:effectLst/>
                <a:latin typeface="Times New Roman" panose="02020603050405020304" pitchFamily="18" charset="0"/>
                <a:ea typeface="Times New Roman" panose="02020603050405020304" pitchFamily="18" charset="0"/>
              </a:rPr>
              <a:t>I am the true vine, and my Father is the vinedresser.  Every branch in me that does not bear fruit he takes away, and every branch that does bear fruit he prunes, that it may bear more fruit.  </a:t>
            </a:r>
          </a:p>
          <a:p>
            <a:pPr marL="0" indent="0" algn="ctr">
              <a:buNone/>
            </a:pPr>
            <a:endParaRPr lang="en-US" sz="4800" kern="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5506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ED894-5043-16AE-D47B-1B273A59D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3F1D1-EC90-C3F1-7C31-483FE27DD5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5D11C8-CAAB-716D-3C23-74B730CF095A}"/>
              </a:ext>
            </a:extLst>
          </p:cNvPr>
          <p:cNvSpPr>
            <a:spLocks noGrp="1"/>
          </p:cNvSpPr>
          <p:nvPr>
            <p:ph idx="1"/>
          </p:nvPr>
        </p:nvSpPr>
        <p:spPr/>
        <p:txBody>
          <a:bodyPr>
            <a:normAutofit/>
          </a:bodyPr>
          <a:lstStyle/>
          <a:p>
            <a:pPr marL="0" indent="0" algn="ctr">
              <a:buNone/>
            </a:pPr>
            <a:r>
              <a:rPr lang="en-US" sz="4800" b="1" kern="0" dirty="0">
                <a:solidFill>
                  <a:schemeClr val="bg1"/>
                </a:solidFill>
                <a:effectLst/>
                <a:latin typeface="Times New Roman" panose="02020603050405020304" pitchFamily="18" charset="0"/>
                <a:ea typeface="Times New Roman" panose="02020603050405020304" pitchFamily="18" charset="0"/>
              </a:rPr>
              <a:t>John 15:5</a:t>
            </a:r>
            <a:endParaRPr lang="en-US" sz="4800" kern="0" dirty="0">
              <a:solidFill>
                <a:schemeClr val="bg1"/>
              </a:solidFill>
              <a:effectLst/>
              <a:latin typeface="Times New Roman" panose="02020603050405020304" pitchFamily="18" charset="0"/>
              <a:ea typeface="Times New Roman" panose="02020603050405020304" pitchFamily="18" charset="0"/>
            </a:endParaRPr>
          </a:p>
          <a:p>
            <a:pPr marL="342900" marR="0" lvl="0" indent="-342900" algn="ctr">
              <a:buSzPts val="1000"/>
              <a:buFont typeface="Symbol" pitchFamily="2" charset="2"/>
              <a:buChar char=""/>
              <a:tabLst>
                <a:tab pos="457200" algn="l"/>
              </a:tabLst>
            </a:pPr>
            <a:r>
              <a:rPr lang="en-US" sz="4800" b="1" kern="1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5 </a:t>
            </a:r>
            <a:r>
              <a:rPr lang="en-US" sz="4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I am the vine; you are the branches. Whoever abides in me and I in him, he it is that bears much fruit, for apart from me you can do nothing. </a:t>
            </a:r>
          </a:p>
          <a:p>
            <a:pPr marL="0" indent="0" algn="ctr">
              <a:buNone/>
            </a:pPr>
            <a:endParaRPr lang="en-US" sz="4800" kern="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49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alking in water with a lamb&#10;&#10;Description automatically generated">
            <a:extLst>
              <a:ext uri="{FF2B5EF4-FFF2-40B4-BE49-F238E27FC236}">
                <a16:creationId xmlns:a16="http://schemas.microsoft.com/office/drawing/2014/main" id="{0BFF35C8-36F5-63C1-D321-F6D6AC653163}"/>
              </a:ext>
            </a:extLst>
          </p:cNvPr>
          <p:cNvPicPr>
            <a:picLocks noGrp="1" noChangeAspect="1"/>
          </p:cNvPicPr>
          <p:nvPr>
            <p:ph idx="1"/>
          </p:nvPr>
        </p:nvPicPr>
        <p:blipFill>
          <a:blip r:embed="rId2"/>
          <a:srcRect/>
          <a:stretch/>
        </p:blipFill>
        <p:spPr>
          <a:xfrm>
            <a:off x="20" y="1"/>
            <a:ext cx="12191979" cy="6858000"/>
          </a:xfrm>
          <a:prstGeom prst="rect">
            <a:avLst/>
          </a:prstGeom>
        </p:spPr>
      </p:pic>
    </p:spTree>
    <p:extLst>
      <p:ext uri="{BB962C8B-B14F-4D97-AF65-F5344CB8AC3E}">
        <p14:creationId xmlns:p14="http://schemas.microsoft.com/office/powerpoint/2010/main" val="3938120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965</TotalTime>
  <Words>287</Words>
  <Application>Microsoft Macintosh PowerPoint</Application>
  <PresentationFormat>Widescreen</PresentationFormat>
  <Paragraphs>21</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Segoe UI</vt:lpstr>
      <vt:lpstr>Symbol</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Reward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TJ Kirk</dc:creator>
  <cp:lastModifiedBy>TJ Kirk</cp:lastModifiedBy>
  <cp:revision>1</cp:revision>
  <dcterms:created xsi:type="dcterms:W3CDTF">2025-01-11T03:51:13Z</dcterms:created>
  <dcterms:modified xsi:type="dcterms:W3CDTF">2025-01-11T19:57:03Z</dcterms:modified>
</cp:coreProperties>
</file>