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sldIdLst>
    <p:sldId id="256" r:id="rId2"/>
    <p:sldId id="263" r:id="rId3"/>
    <p:sldId id="262" r:id="rId4"/>
    <p:sldId id="264" r:id="rId5"/>
    <p:sldId id="257" r:id="rId6"/>
    <p:sldId id="261" r:id="rId7"/>
    <p:sldId id="258" r:id="rId8"/>
    <p:sldId id="269" r:id="rId9"/>
    <p:sldId id="259" r:id="rId10"/>
    <p:sldId id="265" r:id="rId11"/>
    <p:sldId id="266" r:id="rId12"/>
    <p:sldId id="267" r:id="rId13"/>
    <p:sldId id="260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210"/>
    <p:restoredTop sz="94694"/>
  </p:normalViewPr>
  <p:slideViewPr>
    <p:cSldViewPr snapToGrid="0">
      <p:cViewPr varScale="1">
        <p:scale>
          <a:sx n="116" d="100"/>
          <a:sy n="116" d="100"/>
        </p:scale>
        <p:origin x="216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5276088"/>
            <a:ext cx="11347704" cy="78638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980176"/>
            <a:ext cx="11347704" cy="53035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F9A648C8-0436-6FAF-8B52-BA15EFB5F9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2901" y="343038"/>
            <a:ext cx="11506200" cy="4792766"/>
          </a:xfrm>
          <a:custGeom>
            <a:avLst/>
            <a:gdLst>
              <a:gd name="connsiteX0" fmla="*/ 292023 w 11506200"/>
              <a:gd name="connsiteY0" fmla="*/ 0 h 4792766"/>
              <a:gd name="connsiteX1" fmla="*/ 11214177 w 11506200"/>
              <a:gd name="connsiteY1" fmla="*/ 0 h 4792766"/>
              <a:gd name="connsiteX2" fmla="*/ 11506200 w 11506200"/>
              <a:gd name="connsiteY2" fmla="*/ 292023 h 4792766"/>
              <a:gd name="connsiteX3" fmla="*/ 11506200 w 11506200"/>
              <a:gd name="connsiteY3" fmla="*/ 4500743 h 4792766"/>
              <a:gd name="connsiteX4" fmla="*/ 11214177 w 11506200"/>
              <a:gd name="connsiteY4" fmla="*/ 4792766 h 4792766"/>
              <a:gd name="connsiteX5" fmla="*/ 292023 w 11506200"/>
              <a:gd name="connsiteY5" fmla="*/ 4792766 h 4792766"/>
              <a:gd name="connsiteX6" fmla="*/ 0 w 11506200"/>
              <a:gd name="connsiteY6" fmla="*/ 4500743 h 4792766"/>
              <a:gd name="connsiteX7" fmla="*/ 0 w 11506200"/>
              <a:gd name="connsiteY7" fmla="*/ 292023 h 4792766"/>
              <a:gd name="connsiteX8" fmla="*/ 292023 w 11506200"/>
              <a:gd name="connsiteY8" fmla="*/ 0 h 4792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6200" h="4792766">
                <a:moveTo>
                  <a:pt x="292023" y="0"/>
                </a:moveTo>
                <a:lnTo>
                  <a:pt x="11214177" y="0"/>
                </a:lnTo>
                <a:cubicBezTo>
                  <a:pt x="11375457" y="0"/>
                  <a:pt x="11506200" y="130743"/>
                  <a:pt x="11506200" y="292023"/>
                </a:cubicBezTo>
                <a:lnTo>
                  <a:pt x="11506200" y="4500743"/>
                </a:lnTo>
                <a:cubicBezTo>
                  <a:pt x="11506200" y="4662023"/>
                  <a:pt x="11375457" y="4792766"/>
                  <a:pt x="11214177" y="4792766"/>
                </a:cubicBezTo>
                <a:lnTo>
                  <a:pt x="292023" y="4792766"/>
                </a:lnTo>
                <a:cubicBezTo>
                  <a:pt x="130743" y="4792766"/>
                  <a:pt x="0" y="4662023"/>
                  <a:pt x="0" y="4500743"/>
                </a:cubicBezTo>
                <a:lnTo>
                  <a:pt x="0" y="292023"/>
                </a:lnTo>
                <a:cubicBezTo>
                  <a:pt x="0" y="130743"/>
                  <a:pt x="130743" y="0"/>
                  <a:pt x="292023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519672"/>
            <a:ext cx="3494314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6CD91AB5-8D64-469B-81DF-A26B406D2B54}" type="datetime1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6519672"/>
            <a:ext cx="2805405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519672"/>
            <a:ext cx="429207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787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96B54-ED46-4036-80F8-E8EFB102CB24}" type="datetime1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702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4590288" cy="3739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2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206240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55FC269D-AA10-2D35-8DD6-33E0E2CC406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91348" y="343038"/>
            <a:ext cx="6257031" cy="6172200"/>
          </a:xfrm>
          <a:custGeom>
            <a:avLst/>
            <a:gdLst>
              <a:gd name="connsiteX0" fmla="*/ 318609 w 6257031"/>
              <a:gd name="connsiteY0" fmla="*/ 0 h 6172200"/>
              <a:gd name="connsiteX1" fmla="*/ 5938422 w 6257031"/>
              <a:gd name="connsiteY1" fmla="*/ 0 h 6172200"/>
              <a:gd name="connsiteX2" fmla="*/ 6257031 w 6257031"/>
              <a:gd name="connsiteY2" fmla="*/ 318609 h 6172200"/>
              <a:gd name="connsiteX3" fmla="*/ 6257031 w 6257031"/>
              <a:gd name="connsiteY3" fmla="*/ 5853591 h 6172200"/>
              <a:gd name="connsiteX4" fmla="*/ 5938422 w 6257031"/>
              <a:gd name="connsiteY4" fmla="*/ 6172200 h 6172200"/>
              <a:gd name="connsiteX5" fmla="*/ 318609 w 6257031"/>
              <a:gd name="connsiteY5" fmla="*/ 6172200 h 6172200"/>
              <a:gd name="connsiteX6" fmla="*/ 0 w 6257031"/>
              <a:gd name="connsiteY6" fmla="*/ 5853591 h 6172200"/>
              <a:gd name="connsiteX7" fmla="*/ 0 w 6257031"/>
              <a:gd name="connsiteY7" fmla="*/ 318609 h 6172200"/>
              <a:gd name="connsiteX8" fmla="*/ 318609 w 6257031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57031" h="6172200">
                <a:moveTo>
                  <a:pt x="318609" y="0"/>
                </a:moveTo>
                <a:lnTo>
                  <a:pt x="5938422" y="0"/>
                </a:lnTo>
                <a:cubicBezTo>
                  <a:pt x="6114385" y="0"/>
                  <a:pt x="6257031" y="142646"/>
                  <a:pt x="6257031" y="318609"/>
                </a:cubicBezTo>
                <a:lnTo>
                  <a:pt x="6257031" y="5853591"/>
                </a:lnTo>
                <a:cubicBezTo>
                  <a:pt x="6257031" y="6029554"/>
                  <a:pt x="6114385" y="6172200"/>
                  <a:pt x="5938422" y="6172200"/>
                </a:cubicBezTo>
                <a:lnTo>
                  <a:pt x="318609" y="6172200"/>
                </a:lnTo>
                <a:cubicBezTo>
                  <a:pt x="142646" y="6172200"/>
                  <a:pt x="0" y="6029554"/>
                  <a:pt x="0" y="5853591"/>
                </a:cubicBezTo>
                <a:lnTo>
                  <a:pt x="0" y="318609"/>
                </a:lnTo>
                <a:cubicBezTo>
                  <a:pt x="0" y="142646"/>
                  <a:pt x="142646" y="0"/>
                  <a:pt x="318609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164B5AC7-D387-41BC-BBB6-F6DD0E8CACDB}" type="datetime1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755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5397718" cy="3739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6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517136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A0D73698-4765-4C7F-8C74-6EF048F95E94}" type="datetime1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8F28510C-0939-D915-FCC8-7D8AD447578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20113" y="342900"/>
            <a:ext cx="5131133" cy="6172200"/>
          </a:xfrm>
          <a:custGeom>
            <a:avLst/>
            <a:gdLst>
              <a:gd name="connsiteX0" fmla="*/ 305905 w 5334000"/>
              <a:gd name="connsiteY0" fmla="*/ 0 h 6172200"/>
              <a:gd name="connsiteX1" fmla="*/ 5028095 w 5334000"/>
              <a:gd name="connsiteY1" fmla="*/ 0 h 6172200"/>
              <a:gd name="connsiteX2" fmla="*/ 5334000 w 5334000"/>
              <a:gd name="connsiteY2" fmla="*/ 305905 h 6172200"/>
              <a:gd name="connsiteX3" fmla="*/ 5334000 w 5334000"/>
              <a:gd name="connsiteY3" fmla="*/ 5866295 h 6172200"/>
              <a:gd name="connsiteX4" fmla="*/ 5028095 w 5334000"/>
              <a:gd name="connsiteY4" fmla="*/ 6172200 h 6172200"/>
              <a:gd name="connsiteX5" fmla="*/ 305905 w 5334000"/>
              <a:gd name="connsiteY5" fmla="*/ 6172200 h 6172200"/>
              <a:gd name="connsiteX6" fmla="*/ 0 w 5334000"/>
              <a:gd name="connsiteY6" fmla="*/ 5866295 h 6172200"/>
              <a:gd name="connsiteX7" fmla="*/ 0 w 5334000"/>
              <a:gd name="connsiteY7" fmla="*/ 305905 h 6172200"/>
              <a:gd name="connsiteX8" fmla="*/ 305905 w 53340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4000" h="6172200">
                <a:moveTo>
                  <a:pt x="305905" y="0"/>
                </a:moveTo>
                <a:lnTo>
                  <a:pt x="5028095" y="0"/>
                </a:lnTo>
                <a:cubicBezTo>
                  <a:pt x="5197042" y="0"/>
                  <a:pt x="5334000" y="136958"/>
                  <a:pt x="5334000" y="305905"/>
                </a:cubicBezTo>
                <a:lnTo>
                  <a:pt x="5334000" y="5866295"/>
                </a:lnTo>
                <a:cubicBezTo>
                  <a:pt x="5334000" y="6035242"/>
                  <a:pt x="5197042" y="6172200"/>
                  <a:pt x="5028095" y="6172200"/>
                </a:cubicBezTo>
                <a:lnTo>
                  <a:pt x="305905" y="6172200"/>
                </a:lnTo>
                <a:cubicBezTo>
                  <a:pt x="136958" y="6172200"/>
                  <a:pt x="0" y="6035242"/>
                  <a:pt x="0" y="5866295"/>
                </a:cubicBezTo>
                <a:lnTo>
                  <a:pt x="0" y="305905"/>
                </a:lnTo>
                <a:cubicBezTo>
                  <a:pt x="0" y="136958"/>
                  <a:pt x="136958" y="0"/>
                  <a:pt x="305905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99763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69480" y="411480"/>
            <a:ext cx="4361688" cy="39684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2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69480" y="4873752"/>
            <a:ext cx="4206240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55FC269D-AA10-2D35-8DD6-33E0E2CC406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7472" y="343038"/>
            <a:ext cx="6257031" cy="6172200"/>
          </a:xfrm>
          <a:custGeom>
            <a:avLst/>
            <a:gdLst>
              <a:gd name="connsiteX0" fmla="*/ 318609 w 6257031"/>
              <a:gd name="connsiteY0" fmla="*/ 0 h 6172200"/>
              <a:gd name="connsiteX1" fmla="*/ 5938422 w 6257031"/>
              <a:gd name="connsiteY1" fmla="*/ 0 h 6172200"/>
              <a:gd name="connsiteX2" fmla="*/ 6257031 w 6257031"/>
              <a:gd name="connsiteY2" fmla="*/ 318609 h 6172200"/>
              <a:gd name="connsiteX3" fmla="*/ 6257031 w 6257031"/>
              <a:gd name="connsiteY3" fmla="*/ 5853591 h 6172200"/>
              <a:gd name="connsiteX4" fmla="*/ 5938422 w 6257031"/>
              <a:gd name="connsiteY4" fmla="*/ 6172200 h 6172200"/>
              <a:gd name="connsiteX5" fmla="*/ 318609 w 6257031"/>
              <a:gd name="connsiteY5" fmla="*/ 6172200 h 6172200"/>
              <a:gd name="connsiteX6" fmla="*/ 0 w 6257031"/>
              <a:gd name="connsiteY6" fmla="*/ 5853591 h 6172200"/>
              <a:gd name="connsiteX7" fmla="*/ 0 w 6257031"/>
              <a:gd name="connsiteY7" fmla="*/ 318609 h 6172200"/>
              <a:gd name="connsiteX8" fmla="*/ 318609 w 6257031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57031" h="6172200">
                <a:moveTo>
                  <a:pt x="318609" y="0"/>
                </a:moveTo>
                <a:lnTo>
                  <a:pt x="5938422" y="0"/>
                </a:lnTo>
                <a:cubicBezTo>
                  <a:pt x="6114385" y="0"/>
                  <a:pt x="6257031" y="142646"/>
                  <a:pt x="6257031" y="318609"/>
                </a:cubicBezTo>
                <a:lnTo>
                  <a:pt x="6257031" y="5853591"/>
                </a:lnTo>
                <a:cubicBezTo>
                  <a:pt x="6257031" y="6029554"/>
                  <a:pt x="6114385" y="6172200"/>
                  <a:pt x="5938422" y="6172200"/>
                </a:cubicBezTo>
                <a:lnTo>
                  <a:pt x="318609" y="6172200"/>
                </a:lnTo>
                <a:cubicBezTo>
                  <a:pt x="142646" y="6172200"/>
                  <a:pt x="0" y="6029554"/>
                  <a:pt x="0" y="5853591"/>
                </a:cubicBezTo>
                <a:lnTo>
                  <a:pt x="0" y="318609"/>
                </a:lnTo>
                <a:cubicBezTo>
                  <a:pt x="0" y="142646"/>
                  <a:pt x="142646" y="0"/>
                  <a:pt x="318609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19A3EA51-69C4-4090-B98A-31CA47A2E35E}" type="datetime1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9642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38912"/>
            <a:ext cx="9317736" cy="445312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9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965192"/>
            <a:ext cx="5431536" cy="128930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633933-AD95-42CF-A390-A7073FD506A1}" type="datetime1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8176" y="1536192"/>
            <a:ext cx="9171432" cy="2615184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176" y="4427554"/>
            <a:ext cx="9171432" cy="1143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D50E307-C64C-483A-9485-A61D01D72197}" type="datetime1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9171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38912"/>
            <a:ext cx="11494008" cy="46542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25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093208"/>
            <a:ext cx="5669280" cy="1161288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BC36CA3-7064-4E52-B24E-E3CC37B36CB8}" type="datetime1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652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27A12A6-507C-2714-2F24-09ADE11584C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810512"/>
            <a:ext cx="7772400" cy="4562856"/>
          </a:xfrm>
        </p:spPr>
        <p:txBody>
          <a:bodyPr anchor="b">
            <a:normAutofit/>
          </a:bodyPr>
          <a:lstStyle>
            <a:lvl1pPr>
              <a:defRPr sz="8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3F469A-9BA4-41D9-A358-7174319CB857}" type="datetime1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6217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045952" cy="1828800"/>
          </a:xfrm>
        </p:spPr>
        <p:txBody>
          <a:bodyPr anchor="t">
            <a:normAutofit/>
          </a:bodyPr>
          <a:lstStyle>
            <a:lvl1pPr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98464" y="2423160"/>
            <a:ext cx="5486400" cy="3886200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dirty="0"/>
            </a:lvl1pPr>
            <a:lvl2pPr marL="571500" indent="-342900">
              <a:buFont typeface="+mj-lt"/>
              <a:buAutoNum type="arabicPeriod"/>
              <a:defRPr lang="en-US" dirty="0"/>
            </a:lvl2pPr>
            <a:lvl3pPr marL="800100" indent="-342900">
              <a:buFont typeface="+mj-lt"/>
              <a:buAutoNum type="arabicPeriod"/>
              <a:defRPr lang="en-US" dirty="0"/>
            </a:lvl3pPr>
            <a:lvl4pPr>
              <a:buFont typeface="+mj-lt"/>
              <a:buAutoNum type="arabicPeriod"/>
              <a:defRPr lang="en-US" dirty="0"/>
            </a:lvl4pPr>
            <a:lvl5pPr>
              <a:buFont typeface="+mj-lt"/>
              <a:buAutoNum type="arabicPeriod"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B0C55-2E11-4E7F-9EF8-868B07C6C42C}" type="datetime1">
              <a:rPr lang="en-US" smtClean="0"/>
              <a:t>9/24/26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9565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Pho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4384" y="1012952"/>
            <a:ext cx="4023360" cy="1636776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FE8E4848-C9F6-6844-AB1C-C4F0E8A472A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42901" y="345109"/>
            <a:ext cx="6714969" cy="6163508"/>
          </a:xfrm>
          <a:custGeom>
            <a:avLst/>
            <a:gdLst>
              <a:gd name="connsiteX0" fmla="*/ 281857 w 6714969"/>
              <a:gd name="connsiteY0" fmla="*/ 0 h 6163508"/>
              <a:gd name="connsiteX1" fmla="*/ 6433112 w 6714969"/>
              <a:gd name="connsiteY1" fmla="*/ 0 h 6163508"/>
              <a:gd name="connsiteX2" fmla="*/ 6714969 w 6714969"/>
              <a:gd name="connsiteY2" fmla="*/ 281857 h 6163508"/>
              <a:gd name="connsiteX3" fmla="*/ 6714969 w 6714969"/>
              <a:gd name="connsiteY3" fmla="*/ 5881651 h 6163508"/>
              <a:gd name="connsiteX4" fmla="*/ 6433112 w 6714969"/>
              <a:gd name="connsiteY4" fmla="*/ 6163508 h 6163508"/>
              <a:gd name="connsiteX5" fmla="*/ 281857 w 6714969"/>
              <a:gd name="connsiteY5" fmla="*/ 6163508 h 6163508"/>
              <a:gd name="connsiteX6" fmla="*/ 0 w 6714969"/>
              <a:gd name="connsiteY6" fmla="*/ 5881651 h 6163508"/>
              <a:gd name="connsiteX7" fmla="*/ 0 w 6714969"/>
              <a:gd name="connsiteY7" fmla="*/ 281857 h 6163508"/>
              <a:gd name="connsiteX8" fmla="*/ 281857 w 6714969"/>
              <a:gd name="connsiteY8" fmla="*/ 0 h 6163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14969" h="6163508">
                <a:moveTo>
                  <a:pt x="281857" y="0"/>
                </a:moveTo>
                <a:lnTo>
                  <a:pt x="6433112" y="0"/>
                </a:lnTo>
                <a:cubicBezTo>
                  <a:pt x="6588777" y="0"/>
                  <a:pt x="6714969" y="126192"/>
                  <a:pt x="6714969" y="281857"/>
                </a:cubicBezTo>
                <a:lnTo>
                  <a:pt x="6714969" y="5881651"/>
                </a:lnTo>
                <a:cubicBezTo>
                  <a:pt x="6714969" y="6037316"/>
                  <a:pt x="6588777" y="6163508"/>
                  <a:pt x="6433112" y="6163508"/>
                </a:cubicBezTo>
                <a:lnTo>
                  <a:pt x="281857" y="6163508"/>
                </a:lnTo>
                <a:cubicBezTo>
                  <a:pt x="126192" y="6163508"/>
                  <a:pt x="0" y="6037316"/>
                  <a:pt x="0" y="5881651"/>
                </a:cubicBezTo>
                <a:lnTo>
                  <a:pt x="0" y="281857"/>
                </a:lnTo>
                <a:cubicBezTo>
                  <a:pt x="0" y="126192"/>
                  <a:pt x="126192" y="0"/>
                  <a:pt x="281857" y="0"/>
                </a:cubicBezTo>
                <a:close/>
              </a:path>
            </a:pathLst>
          </a:custGeom>
          <a:blipFill dpi="0" rotWithShape="1">
            <a:blip r:embed="rId2">
              <a:alphaModFix amt="6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44384" y="2896616"/>
            <a:ext cx="4023360" cy="3364992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+mj-lt"/>
              <a:buAutoNum type="arabicPeriod"/>
              <a:defRPr lang="en-US" dirty="0"/>
            </a:lvl1pPr>
            <a:lvl2pPr marL="571500" indent="-342900">
              <a:buFont typeface="+mj-lt"/>
              <a:buAutoNum type="arabicPeriod"/>
              <a:defRPr lang="en-US" dirty="0"/>
            </a:lvl2pPr>
            <a:lvl3pPr marL="800100" indent="-342900">
              <a:buFont typeface="+mj-lt"/>
              <a:buAutoNum type="arabicPeriod"/>
              <a:defRPr lang="en-US" dirty="0"/>
            </a:lvl3pPr>
            <a:lvl4pPr>
              <a:buFont typeface="+mj-lt"/>
              <a:buAutoNum type="arabicPeriod"/>
              <a:defRPr lang="en-US" dirty="0"/>
            </a:lvl4pPr>
            <a:lvl5pPr>
              <a:buFont typeface="+mj-lt"/>
              <a:buAutoNum type="arabicPeriod"/>
              <a:defRPr lang="en-US" dirty="0"/>
            </a:lvl5pPr>
          </a:lstStyle>
          <a:p>
            <a:pPr marL="228600" lvl="0" indent="-228600"/>
            <a:r>
              <a:rPr lang="en-US" dirty="0"/>
              <a:t>Click to edit Master text styles</a:t>
            </a:r>
          </a:p>
          <a:p>
            <a:pPr marL="228600" lvl="1" indent="-228600"/>
            <a:r>
              <a:rPr lang="en-US" dirty="0"/>
              <a:t>Second level</a:t>
            </a:r>
          </a:p>
          <a:p>
            <a:pPr marL="228600" lvl="2" indent="-228600"/>
            <a:r>
              <a:rPr lang="en-US" dirty="0"/>
              <a:t>Third level</a:t>
            </a:r>
          </a:p>
          <a:p>
            <a:pPr marL="228600" lvl="3" indent="-228600"/>
            <a:r>
              <a:rPr lang="en-US" dirty="0"/>
              <a:t>Fourth level</a:t>
            </a:r>
          </a:p>
          <a:p>
            <a:pPr marL="228600" lvl="4" indent="-228600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9FCAD-E19B-4A0F-866E-979EDEC4B525}" type="datetime1">
              <a:rPr lang="en-US" smtClean="0"/>
              <a:t>9/24/26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7751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478024"/>
            <a:ext cx="4325112" cy="2454796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478024"/>
            <a:ext cx="4325112" cy="24597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B4A14-E3E2-4038-B0C4-0EC5ECBDA17A}" type="datetime1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912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039112"/>
            <a:ext cx="3813048" cy="353872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2039112"/>
            <a:ext cx="5047488" cy="35387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01396-E7F4-44BB-B3C1-CAADE8EE1BCB}" type="datetime1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158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00200"/>
            <a:ext cx="4142232" cy="46360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1600200"/>
            <a:ext cx="5788152" cy="463600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03B70-0873-4F91-B20E-188F8FCBC95A}" type="datetime1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920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40080"/>
            <a:ext cx="4032504" cy="3621024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640080"/>
            <a:ext cx="5971032" cy="572414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11211-1BBF-43C8-98F1-415153382D43}" type="datetime1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6999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40080"/>
            <a:ext cx="3493008" cy="362102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5696" y="640080"/>
            <a:ext cx="7159752" cy="57197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C37F1-4FE0-40C5-A1CC-AC65E60D9E3F}" type="datetime1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2509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0408" y="548640"/>
            <a:ext cx="6035040" cy="114300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F226A48-373B-47E6-1E90-9892366CC9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2900" y="342900"/>
            <a:ext cx="4501152" cy="6172200"/>
          </a:xfrm>
          <a:custGeom>
            <a:avLst/>
            <a:gdLst>
              <a:gd name="connsiteX0" fmla="*/ 332635 w 4501152"/>
              <a:gd name="connsiteY0" fmla="*/ 0 h 6172200"/>
              <a:gd name="connsiteX1" fmla="*/ 4168517 w 4501152"/>
              <a:gd name="connsiteY1" fmla="*/ 0 h 6172200"/>
              <a:gd name="connsiteX2" fmla="*/ 4501152 w 4501152"/>
              <a:gd name="connsiteY2" fmla="*/ 331423 h 6172200"/>
              <a:gd name="connsiteX3" fmla="*/ 4501152 w 4501152"/>
              <a:gd name="connsiteY3" fmla="*/ 5840778 h 6172200"/>
              <a:gd name="connsiteX4" fmla="*/ 4168517 w 4501152"/>
              <a:gd name="connsiteY4" fmla="*/ 6172200 h 6172200"/>
              <a:gd name="connsiteX5" fmla="*/ 332635 w 4501152"/>
              <a:gd name="connsiteY5" fmla="*/ 6172200 h 6172200"/>
              <a:gd name="connsiteX6" fmla="*/ 0 w 4501152"/>
              <a:gd name="connsiteY6" fmla="*/ 5840778 h 6172200"/>
              <a:gd name="connsiteX7" fmla="*/ 0 w 4501152"/>
              <a:gd name="connsiteY7" fmla="*/ 331423 h 6172200"/>
              <a:gd name="connsiteX8" fmla="*/ 332635 w 4501152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01152" h="6172200">
                <a:moveTo>
                  <a:pt x="332635" y="0"/>
                </a:moveTo>
                <a:lnTo>
                  <a:pt x="4168517" y="0"/>
                </a:lnTo>
                <a:cubicBezTo>
                  <a:pt x="4352226" y="0"/>
                  <a:pt x="4501152" y="148383"/>
                  <a:pt x="4501152" y="331423"/>
                </a:cubicBezTo>
                <a:lnTo>
                  <a:pt x="4501152" y="5840778"/>
                </a:lnTo>
                <a:cubicBezTo>
                  <a:pt x="4501152" y="6023817"/>
                  <a:pt x="4352226" y="6172200"/>
                  <a:pt x="4168517" y="6172200"/>
                </a:cubicBezTo>
                <a:lnTo>
                  <a:pt x="332635" y="6172200"/>
                </a:lnTo>
                <a:cubicBezTo>
                  <a:pt x="148926" y="6172200"/>
                  <a:pt x="0" y="6023817"/>
                  <a:pt x="0" y="5840778"/>
                </a:cubicBezTo>
                <a:lnTo>
                  <a:pt x="0" y="331423"/>
                </a:lnTo>
                <a:cubicBezTo>
                  <a:pt x="0" y="148383"/>
                  <a:pt x="148926" y="0"/>
                  <a:pt x="33263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50408" y="1828800"/>
            <a:ext cx="6035040" cy="44897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0F37310-2C84-4F72-97F3-ED5E52F7A674}" type="datetime1">
              <a:rPr lang="en-US" smtClean="0"/>
              <a:t>9/24/26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5954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40"/>
            <a:ext cx="6135624" cy="114300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828800"/>
            <a:ext cx="6135624" cy="44897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373D-8BEF-4D11-A85D-4ADD8461D8CF}" type="datetime1">
              <a:rPr lang="en-US" smtClean="0"/>
              <a:t>9/24/26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F11DC52-D1FD-A255-1A04-7A15A9DE3C8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53304" y="352327"/>
            <a:ext cx="4495799" cy="6172200"/>
          </a:xfrm>
          <a:custGeom>
            <a:avLst/>
            <a:gdLst>
              <a:gd name="connsiteX0" fmla="*/ 293171 w 4495799"/>
              <a:gd name="connsiteY0" fmla="*/ 0 h 6172200"/>
              <a:gd name="connsiteX1" fmla="*/ 4202628 w 4495799"/>
              <a:gd name="connsiteY1" fmla="*/ 0 h 6172200"/>
              <a:gd name="connsiteX2" fmla="*/ 4495799 w 4495799"/>
              <a:gd name="connsiteY2" fmla="*/ 293171 h 6172200"/>
              <a:gd name="connsiteX3" fmla="*/ 4495799 w 4495799"/>
              <a:gd name="connsiteY3" fmla="*/ 5879029 h 6172200"/>
              <a:gd name="connsiteX4" fmla="*/ 4202628 w 4495799"/>
              <a:gd name="connsiteY4" fmla="*/ 6172200 h 6172200"/>
              <a:gd name="connsiteX5" fmla="*/ 293171 w 4495799"/>
              <a:gd name="connsiteY5" fmla="*/ 6172200 h 6172200"/>
              <a:gd name="connsiteX6" fmla="*/ 0 w 4495799"/>
              <a:gd name="connsiteY6" fmla="*/ 5879029 h 6172200"/>
              <a:gd name="connsiteX7" fmla="*/ 0 w 4495799"/>
              <a:gd name="connsiteY7" fmla="*/ 293171 h 6172200"/>
              <a:gd name="connsiteX8" fmla="*/ 293171 w 4495799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95799" h="6172200">
                <a:moveTo>
                  <a:pt x="293171" y="0"/>
                </a:moveTo>
                <a:lnTo>
                  <a:pt x="4202628" y="0"/>
                </a:lnTo>
                <a:cubicBezTo>
                  <a:pt x="4364542" y="0"/>
                  <a:pt x="4495799" y="131257"/>
                  <a:pt x="4495799" y="293171"/>
                </a:cubicBezTo>
                <a:lnTo>
                  <a:pt x="4495799" y="5879029"/>
                </a:lnTo>
                <a:cubicBezTo>
                  <a:pt x="4495799" y="6040943"/>
                  <a:pt x="4364542" y="6172200"/>
                  <a:pt x="4202628" y="6172200"/>
                </a:cubicBezTo>
                <a:lnTo>
                  <a:pt x="293171" y="6172200"/>
                </a:lnTo>
                <a:cubicBezTo>
                  <a:pt x="131257" y="6172200"/>
                  <a:pt x="0" y="6040943"/>
                  <a:pt x="0" y="5879029"/>
                </a:cubicBezTo>
                <a:lnTo>
                  <a:pt x="0" y="293171"/>
                </a:lnTo>
                <a:cubicBezTo>
                  <a:pt x="0" y="131257"/>
                  <a:pt x="131257" y="0"/>
                  <a:pt x="293171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5003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0076" y="320040"/>
            <a:ext cx="676656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539F8C7-DD74-7177-C2DA-02533B6576F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9373" y="344424"/>
            <a:ext cx="3808553" cy="6172200"/>
          </a:xfrm>
          <a:custGeom>
            <a:avLst/>
            <a:gdLst>
              <a:gd name="connsiteX0" fmla="*/ 292116 w 3808553"/>
              <a:gd name="connsiteY0" fmla="*/ 0 h 6172200"/>
              <a:gd name="connsiteX1" fmla="*/ 3516437 w 3808553"/>
              <a:gd name="connsiteY1" fmla="*/ 0 h 6172200"/>
              <a:gd name="connsiteX2" fmla="*/ 3808553 w 3808553"/>
              <a:gd name="connsiteY2" fmla="*/ 292116 h 6172200"/>
              <a:gd name="connsiteX3" fmla="*/ 3808553 w 3808553"/>
              <a:gd name="connsiteY3" fmla="*/ 5880084 h 6172200"/>
              <a:gd name="connsiteX4" fmla="*/ 3516437 w 3808553"/>
              <a:gd name="connsiteY4" fmla="*/ 6172200 h 6172200"/>
              <a:gd name="connsiteX5" fmla="*/ 292116 w 3808553"/>
              <a:gd name="connsiteY5" fmla="*/ 6172200 h 6172200"/>
              <a:gd name="connsiteX6" fmla="*/ 0 w 3808553"/>
              <a:gd name="connsiteY6" fmla="*/ 5880084 h 6172200"/>
              <a:gd name="connsiteX7" fmla="*/ 0 w 3808553"/>
              <a:gd name="connsiteY7" fmla="*/ 292116 h 6172200"/>
              <a:gd name="connsiteX8" fmla="*/ 292116 w 3808553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08553" h="6172200">
                <a:moveTo>
                  <a:pt x="292116" y="0"/>
                </a:moveTo>
                <a:lnTo>
                  <a:pt x="3516437" y="0"/>
                </a:lnTo>
                <a:cubicBezTo>
                  <a:pt x="3677768" y="0"/>
                  <a:pt x="3808553" y="130785"/>
                  <a:pt x="3808553" y="292116"/>
                </a:cubicBezTo>
                <a:lnTo>
                  <a:pt x="3808553" y="5880084"/>
                </a:lnTo>
                <a:cubicBezTo>
                  <a:pt x="3808553" y="6041415"/>
                  <a:pt x="3677768" y="6172200"/>
                  <a:pt x="3516437" y="6172200"/>
                </a:cubicBezTo>
                <a:lnTo>
                  <a:pt x="292116" y="6172200"/>
                </a:lnTo>
                <a:cubicBezTo>
                  <a:pt x="130785" y="6172200"/>
                  <a:pt x="0" y="6041415"/>
                  <a:pt x="0" y="5880084"/>
                </a:cubicBezTo>
                <a:lnTo>
                  <a:pt x="0" y="292116"/>
                </a:lnTo>
                <a:cubicBezTo>
                  <a:pt x="0" y="130785"/>
                  <a:pt x="130785" y="0"/>
                  <a:pt x="29211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20076" y="1380744"/>
            <a:ext cx="676656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04D0A65-74B1-4258-9347-517577BEF7B0}" type="datetime1">
              <a:rPr lang="en-US" smtClean="0"/>
              <a:t>9/24/26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921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320040"/>
            <a:ext cx="6858000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380744"/>
            <a:ext cx="685800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00591-709C-49DC-8FE0-9F32B5969F72}" type="datetime1">
              <a:rPr lang="en-US" smtClean="0"/>
              <a:t>9/24/26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6FEEE5C-15B3-8386-23D3-B6B236C668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46768" y="344424"/>
            <a:ext cx="3808553" cy="6172200"/>
          </a:xfrm>
          <a:custGeom>
            <a:avLst/>
            <a:gdLst>
              <a:gd name="connsiteX0" fmla="*/ 292116 w 3808553"/>
              <a:gd name="connsiteY0" fmla="*/ 0 h 6172200"/>
              <a:gd name="connsiteX1" fmla="*/ 3516437 w 3808553"/>
              <a:gd name="connsiteY1" fmla="*/ 0 h 6172200"/>
              <a:gd name="connsiteX2" fmla="*/ 3808553 w 3808553"/>
              <a:gd name="connsiteY2" fmla="*/ 292116 h 6172200"/>
              <a:gd name="connsiteX3" fmla="*/ 3808553 w 3808553"/>
              <a:gd name="connsiteY3" fmla="*/ 5880084 h 6172200"/>
              <a:gd name="connsiteX4" fmla="*/ 3516437 w 3808553"/>
              <a:gd name="connsiteY4" fmla="*/ 6172200 h 6172200"/>
              <a:gd name="connsiteX5" fmla="*/ 292116 w 3808553"/>
              <a:gd name="connsiteY5" fmla="*/ 6172200 h 6172200"/>
              <a:gd name="connsiteX6" fmla="*/ 0 w 3808553"/>
              <a:gd name="connsiteY6" fmla="*/ 5880084 h 6172200"/>
              <a:gd name="connsiteX7" fmla="*/ 0 w 3808553"/>
              <a:gd name="connsiteY7" fmla="*/ 292116 h 6172200"/>
              <a:gd name="connsiteX8" fmla="*/ 292116 w 3808553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08553" h="6172200">
                <a:moveTo>
                  <a:pt x="292116" y="0"/>
                </a:moveTo>
                <a:lnTo>
                  <a:pt x="3516437" y="0"/>
                </a:lnTo>
                <a:cubicBezTo>
                  <a:pt x="3677768" y="0"/>
                  <a:pt x="3808553" y="130785"/>
                  <a:pt x="3808553" y="292116"/>
                </a:cubicBezTo>
                <a:lnTo>
                  <a:pt x="3808553" y="5880084"/>
                </a:lnTo>
                <a:cubicBezTo>
                  <a:pt x="3808553" y="6041415"/>
                  <a:pt x="3677768" y="6172200"/>
                  <a:pt x="3516437" y="6172200"/>
                </a:cubicBezTo>
                <a:lnTo>
                  <a:pt x="292116" y="6172200"/>
                </a:lnTo>
                <a:cubicBezTo>
                  <a:pt x="130785" y="6172200"/>
                  <a:pt x="0" y="6041415"/>
                  <a:pt x="0" y="5880084"/>
                </a:cubicBezTo>
                <a:lnTo>
                  <a:pt x="0" y="292116"/>
                </a:lnTo>
                <a:cubicBezTo>
                  <a:pt x="0" y="130785"/>
                  <a:pt x="130785" y="0"/>
                  <a:pt x="29211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4362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601755"/>
            <a:ext cx="4389120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B281557-D8C5-3666-A17C-BD66A5F9C04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1522" y="342902"/>
            <a:ext cx="6249778" cy="6172343"/>
          </a:xfrm>
          <a:custGeom>
            <a:avLst/>
            <a:gdLst>
              <a:gd name="connsiteX0" fmla="*/ 258473 w 6249778"/>
              <a:gd name="connsiteY0" fmla="*/ 0 h 6172343"/>
              <a:gd name="connsiteX1" fmla="*/ 5991306 w 6249778"/>
              <a:gd name="connsiteY1" fmla="*/ 0 h 6172343"/>
              <a:gd name="connsiteX2" fmla="*/ 6249778 w 6249778"/>
              <a:gd name="connsiteY2" fmla="*/ 257942 h 6172343"/>
              <a:gd name="connsiteX3" fmla="*/ 6249778 w 6249778"/>
              <a:gd name="connsiteY3" fmla="*/ 5914401 h 6172343"/>
              <a:gd name="connsiteX4" fmla="*/ 5991306 w 6249778"/>
              <a:gd name="connsiteY4" fmla="*/ 6172343 h 6172343"/>
              <a:gd name="connsiteX5" fmla="*/ 258473 w 6249778"/>
              <a:gd name="connsiteY5" fmla="*/ 6172343 h 6172343"/>
              <a:gd name="connsiteX6" fmla="*/ 0 w 6249778"/>
              <a:gd name="connsiteY6" fmla="*/ 5914401 h 6172343"/>
              <a:gd name="connsiteX7" fmla="*/ 0 w 6249778"/>
              <a:gd name="connsiteY7" fmla="*/ 257942 h 6172343"/>
              <a:gd name="connsiteX8" fmla="*/ 258473 w 6249778"/>
              <a:gd name="connsiteY8" fmla="*/ 0 h 617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49778" h="6172343">
                <a:moveTo>
                  <a:pt x="258473" y="0"/>
                </a:moveTo>
                <a:lnTo>
                  <a:pt x="5991306" y="0"/>
                </a:lnTo>
                <a:cubicBezTo>
                  <a:pt x="6134057" y="0"/>
                  <a:pt x="6249778" y="115484"/>
                  <a:pt x="6249778" y="257942"/>
                </a:cubicBezTo>
                <a:lnTo>
                  <a:pt x="6249778" y="5914401"/>
                </a:lnTo>
                <a:cubicBezTo>
                  <a:pt x="6249778" y="6056859"/>
                  <a:pt x="6134057" y="6172343"/>
                  <a:pt x="5991306" y="6172343"/>
                </a:cubicBezTo>
                <a:lnTo>
                  <a:pt x="258473" y="6172343"/>
                </a:lnTo>
                <a:cubicBezTo>
                  <a:pt x="115722" y="6172343"/>
                  <a:pt x="0" y="6056859"/>
                  <a:pt x="0" y="5914401"/>
                </a:cubicBezTo>
                <a:lnTo>
                  <a:pt x="0" y="257942"/>
                </a:lnTo>
                <a:cubicBezTo>
                  <a:pt x="0" y="115484"/>
                  <a:pt x="115722" y="0"/>
                  <a:pt x="258473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2276856"/>
            <a:ext cx="4389120" cy="404164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53D0D37D-152B-44E6-AB8F-60E41FE679D7}" type="datetime1">
              <a:rPr lang="en-US" smtClean="0"/>
              <a:t>9/24/26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4269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4480560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7" y="2276856"/>
            <a:ext cx="4480560" cy="404164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FD62D-5EED-4798-9EBA-B6E1A9B98072}" type="datetime1">
              <a:rPr lang="en-US" smtClean="0"/>
              <a:t>9/24/26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0846273-A5CB-BDCB-C625-903F863EC3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37594" y="342900"/>
            <a:ext cx="6111507" cy="6172338"/>
          </a:xfrm>
          <a:custGeom>
            <a:avLst/>
            <a:gdLst>
              <a:gd name="connsiteX0" fmla="*/ 269395 w 6111507"/>
              <a:gd name="connsiteY0" fmla="*/ 0 h 6172338"/>
              <a:gd name="connsiteX1" fmla="*/ 5842112 w 6111507"/>
              <a:gd name="connsiteY1" fmla="*/ 0 h 6172338"/>
              <a:gd name="connsiteX2" fmla="*/ 6111507 w 6111507"/>
              <a:gd name="connsiteY2" fmla="*/ 268145 h 6172338"/>
              <a:gd name="connsiteX3" fmla="*/ 6111507 w 6111507"/>
              <a:gd name="connsiteY3" fmla="*/ 5904194 h 6172338"/>
              <a:gd name="connsiteX4" fmla="*/ 5842112 w 6111507"/>
              <a:gd name="connsiteY4" fmla="*/ 6172338 h 6172338"/>
              <a:gd name="connsiteX5" fmla="*/ 269395 w 6111507"/>
              <a:gd name="connsiteY5" fmla="*/ 6172338 h 6172338"/>
              <a:gd name="connsiteX6" fmla="*/ 0 w 6111507"/>
              <a:gd name="connsiteY6" fmla="*/ 5904194 h 6172338"/>
              <a:gd name="connsiteX7" fmla="*/ 0 w 6111507"/>
              <a:gd name="connsiteY7" fmla="*/ 268145 h 6172338"/>
              <a:gd name="connsiteX8" fmla="*/ 269395 w 6111507"/>
              <a:gd name="connsiteY8" fmla="*/ 0 h 617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1507" h="6172338">
                <a:moveTo>
                  <a:pt x="269395" y="0"/>
                </a:moveTo>
                <a:lnTo>
                  <a:pt x="5842112" y="0"/>
                </a:lnTo>
                <a:cubicBezTo>
                  <a:pt x="5990895" y="0"/>
                  <a:pt x="6111507" y="120052"/>
                  <a:pt x="6111507" y="268145"/>
                </a:cubicBezTo>
                <a:lnTo>
                  <a:pt x="6111507" y="5904194"/>
                </a:lnTo>
                <a:cubicBezTo>
                  <a:pt x="6111507" y="6052286"/>
                  <a:pt x="5990895" y="6172338"/>
                  <a:pt x="5842112" y="6172338"/>
                </a:cubicBezTo>
                <a:lnTo>
                  <a:pt x="269395" y="6172338"/>
                </a:lnTo>
                <a:cubicBezTo>
                  <a:pt x="120612" y="6172338"/>
                  <a:pt x="0" y="6052286"/>
                  <a:pt x="0" y="5904194"/>
                </a:cubicBezTo>
                <a:lnTo>
                  <a:pt x="0" y="268145"/>
                </a:lnTo>
                <a:cubicBezTo>
                  <a:pt x="0" y="120052"/>
                  <a:pt x="120612" y="0"/>
                  <a:pt x="26939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0932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320040"/>
            <a:ext cx="4389120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B281557-D8C5-3666-A17C-BD66A5F9C04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1522" y="342902"/>
            <a:ext cx="6249778" cy="6172343"/>
          </a:xfrm>
          <a:custGeom>
            <a:avLst/>
            <a:gdLst>
              <a:gd name="connsiteX0" fmla="*/ 258473 w 6249778"/>
              <a:gd name="connsiteY0" fmla="*/ 0 h 6172343"/>
              <a:gd name="connsiteX1" fmla="*/ 5991306 w 6249778"/>
              <a:gd name="connsiteY1" fmla="*/ 0 h 6172343"/>
              <a:gd name="connsiteX2" fmla="*/ 6249778 w 6249778"/>
              <a:gd name="connsiteY2" fmla="*/ 257942 h 6172343"/>
              <a:gd name="connsiteX3" fmla="*/ 6249778 w 6249778"/>
              <a:gd name="connsiteY3" fmla="*/ 5914401 h 6172343"/>
              <a:gd name="connsiteX4" fmla="*/ 5991306 w 6249778"/>
              <a:gd name="connsiteY4" fmla="*/ 6172343 h 6172343"/>
              <a:gd name="connsiteX5" fmla="*/ 258473 w 6249778"/>
              <a:gd name="connsiteY5" fmla="*/ 6172343 h 6172343"/>
              <a:gd name="connsiteX6" fmla="*/ 0 w 6249778"/>
              <a:gd name="connsiteY6" fmla="*/ 5914401 h 6172343"/>
              <a:gd name="connsiteX7" fmla="*/ 0 w 6249778"/>
              <a:gd name="connsiteY7" fmla="*/ 257942 h 6172343"/>
              <a:gd name="connsiteX8" fmla="*/ 258473 w 6249778"/>
              <a:gd name="connsiteY8" fmla="*/ 0 h 617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49778" h="6172343">
                <a:moveTo>
                  <a:pt x="258473" y="0"/>
                </a:moveTo>
                <a:lnTo>
                  <a:pt x="5991306" y="0"/>
                </a:lnTo>
                <a:cubicBezTo>
                  <a:pt x="6134057" y="0"/>
                  <a:pt x="6249778" y="115484"/>
                  <a:pt x="6249778" y="257942"/>
                </a:cubicBezTo>
                <a:lnTo>
                  <a:pt x="6249778" y="5914401"/>
                </a:lnTo>
                <a:cubicBezTo>
                  <a:pt x="6249778" y="6056859"/>
                  <a:pt x="6134057" y="6172343"/>
                  <a:pt x="5991306" y="6172343"/>
                </a:cubicBezTo>
                <a:lnTo>
                  <a:pt x="258473" y="6172343"/>
                </a:lnTo>
                <a:cubicBezTo>
                  <a:pt x="115722" y="6172343"/>
                  <a:pt x="0" y="6056859"/>
                  <a:pt x="0" y="5914401"/>
                </a:cubicBezTo>
                <a:lnTo>
                  <a:pt x="0" y="257942"/>
                </a:lnTo>
                <a:cubicBezTo>
                  <a:pt x="0" y="115484"/>
                  <a:pt x="115722" y="0"/>
                  <a:pt x="258473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1380744"/>
            <a:ext cx="438912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6FCFE97D-4F8B-4270-9223-9617008B9FA3}" type="datetime1">
              <a:rPr lang="en-US" smtClean="0"/>
              <a:t>9/24/26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3676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320040"/>
            <a:ext cx="4573413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6" y="1380744"/>
            <a:ext cx="4573413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B1D5C-1F84-4585-9043-549E87BD77AE}" type="datetime1">
              <a:rPr lang="en-US" smtClean="0"/>
              <a:t>9/24/26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0846273-A5CB-BDCB-C625-903F863EC3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37594" y="342900"/>
            <a:ext cx="6111507" cy="6172338"/>
          </a:xfrm>
          <a:custGeom>
            <a:avLst/>
            <a:gdLst>
              <a:gd name="connsiteX0" fmla="*/ 269395 w 6111507"/>
              <a:gd name="connsiteY0" fmla="*/ 0 h 6172338"/>
              <a:gd name="connsiteX1" fmla="*/ 5842112 w 6111507"/>
              <a:gd name="connsiteY1" fmla="*/ 0 h 6172338"/>
              <a:gd name="connsiteX2" fmla="*/ 6111507 w 6111507"/>
              <a:gd name="connsiteY2" fmla="*/ 268145 h 6172338"/>
              <a:gd name="connsiteX3" fmla="*/ 6111507 w 6111507"/>
              <a:gd name="connsiteY3" fmla="*/ 5904194 h 6172338"/>
              <a:gd name="connsiteX4" fmla="*/ 5842112 w 6111507"/>
              <a:gd name="connsiteY4" fmla="*/ 6172338 h 6172338"/>
              <a:gd name="connsiteX5" fmla="*/ 269395 w 6111507"/>
              <a:gd name="connsiteY5" fmla="*/ 6172338 h 6172338"/>
              <a:gd name="connsiteX6" fmla="*/ 0 w 6111507"/>
              <a:gd name="connsiteY6" fmla="*/ 5904194 h 6172338"/>
              <a:gd name="connsiteX7" fmla="*/ 0 w 6111507"/>
              <a:gd name="connsiteY7" fmla="*/ 268145 h 6172338"/>
              <a:gd name="connsiteX8" fmla="*/ 269395 w 6111507"/>
              <a:gd name="connsiteY8" fmla="*/ 0 h 617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1507" h="6172338">
                <a:moveTo>
                  <a:pt x="269395" y="0"/>
                </a:moveTo>
                <a:lnTo>
                  <a:pt x="5842112" y="0"/>
                </a:lnTo>
                <a:cubicBezTo>
                  <a:pt x="5990895" y="0"/>
                  <a:pt x="6111507" y="120052"/>
                  <a:pt x="6111507" y="268145"/>
                </a:cubicBezTo>
                <a:lnTo>
                  <a:pt x="6111507" y="5904194"/>
                </a:lnTo>
                <a:cubicBezTo>
                  <a:pt x="6111507" y="6052286"/>
                  <a:pt x="5990895" y="6172338"/>
                  <a:pt x="5842112" y="6172338"/>
                </a:cubicBezTo>
                <a:lnTo>
                  <a:pt x="269395" y="6172338"/>
                </a:lnTo>
                <a:cubicBezTo>
                  <a:pt x="120612" y="6172338"/>
                  <a:pt x="0" y="6052286"/>
                  <a:pt x="0" y="5904194"/>
                </a:cubicBezTo>
                <a:lnTo>
                  <a:pt x="0" y="268145"/>
                </a:lnTo>
                <a:cubicBezTo>
                  <a:pt x="0" y="120052"/>
                  <a:pt x="120612" y="0"/>
                  <a:pt x="26939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0293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040" y="603504"/>
            <a:ext cx="3401568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2900" y="342901"/>
            <a:ext cx="7391400" cy="6172200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21040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1EB90F8-5A2D-4795-872B-662FE96339B2}" type="datetime1">
              <a:rPr lang="en-US" smtClean="0"/>
              <a:t>9/24/26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5930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3401568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02843" y="342901"/>
            <a:ext cx="7346257" cy="6172200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9A22F9C2-5647-4E58-BE9B-A16834D13FE3}" type="datetime1">
              <a:rPr lang="en-US" smtClean="0"/>
              <a:t>9/24/26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4064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1078992"/>
            <a:ext cx="3273552" cy="194767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2900" y="342901"/>
            <a:ext cx="7391400" cy="6172200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11896" y="3099816"/>
            <a:ext cx="3273552" cy="2953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9B124E6D-88B1-474F-9E7C-C29F02FACC38}" type="datetime1">
              <a:rPr lang="en-US" smtClean="0"/>
              <a:t>9/24/26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9599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2" y="5111854"/>
            <a:ext cx="3739279" cy="138988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D5837EDE-723C-6CF6-EB95-3AEDA1F07E9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9373" y="320043"/>
            <a:ext cx="11509730" cy="4404825"/>
          </a:xfrm>
          <a:custGeom>
            <a:avLst/>
            <a:gdLst>
              <a:gd name="connsiteX0" fmla="*/ 299132 w 11509730"/>
              <a:gd name="connsiteY0" fmla="*/ 0 h 4404825"/>
              <a:gd name="connsiteX1" fmla="*/ 11210598 w 11509730"/>
              <a:gd name="connsiteY1" fmla="*/ 0 h 4404825"/>
              <a:gd name="connsiteX2" fmla="*/ 11509730 w 11509730"/>
              <a:gd name="connsiteY2" fmla="*/ 299132 h 4404825"/>
              <a:gd name="connsiteX3" fmla="*/ 11509730 w 11509730"/>
              <a:gd name="connsiteY3" fmla="*/ 4105693 h 4404825"/>
              <a:gd name="connsiteX4" fmla="*/ 11210598 w 11509730"/>
              <a:gd name="connsiteY4" fmla="*/ 4404825 h 4404825"/>
              <a:gd name="connsiteX5" fmla="*/ 299132 w 11509730"/>
              <a:gd name="connsiteY5" fmla="*/ 4404825 h 4404825"/>
              <a:gd name="connsiteX6" fmla="*/ 0 w 11509730"/>
              <a:gd name="connsiteY6" fmla="*/ 4105693 h 4404825"/>
              <a:gd name="connsiteX7" fmla="*/ 0 w 11509730"/>
              <a:gd name="connsiteY7" fmla="*/ 299132 h 4404825"/>
              <a:gd name="connsiteX8" fmla="*/ 299132 w 11509730"/>
              <a:gd name="connsiteY8" fmla="*/ 0 h 44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9730" h="4404825">
                <a:moveTo>
                  <a:pt x="299132" y="0"/>
                </a:moveTo>
                <a:lnTo>
                  <a:pt x="11210598" y="0"/>
                </a:lnTo>
                <a:cubicBezTo>
                  <a:pt x="11375804" y="0"/>
                  <a:pt x="11509730" y="133926"/>
                  <a:pt x="11509730" y="299132"/>
                </a:cubicBezTo>
                <a:lnTo>
                  <a:pt x="11509730" y="4105693"/>
                </a:lnTo>
                <a:cubicBezTo>
                  <a:pt x="11509730" y="4270899"/>
                  <a:pt x="11375804" y="4404825"/>
                  <a:pt x="11210598" y="4404825"/>
                </a:cubicBezTo>
                <a:lnTo>
                  <a:pt x="299132" y="4404825"/>
                </a:lnTo>
                <a:cubicBezTo>
                  <a:pt x="133926" y="4404825"/>
                  <a:pt x="0" y="4270899"/>
                  <a:pt x="0" y="4105693"/>
                </a:cubicBezTo>
                <a:lnTo>
                  <a:pt x="0" y="299132"/>
                </a:lnTo>
                <a:cubicBezTo>
                  <a:pt x="0" y="133926"/>
                  <a:pt x="133926" y="0"/>
                  <a:pt x="299132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21C7E-4348-443E-B7C8-EE213DFF1CB1}" type="datetime1">
              <a:rPr lang="en-US" smtClean="0"/>
              <a:t>9/24/26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51928" y="5111854"/>
            <a:ext cx="6400800" cy="13898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9617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4162318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BCE7E7D-ED4A-B625-6CB8-4D71682F63D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9373" y="320042"/>
            <a:ext cx="11509730" cy="3458229"/>
          </a:xfrm>
          <a:custGeom>
            <a:avLst/>
            <a:gdLst>
              <a:gd name="connsiteX0" fmla="*/ 351529 w 11509730"/>
              <a:gd name="connsiteY0" fmla="*/ 0 h 3458229"/>
              <a:gd name="connsiteX1" fmla="*/ 11158201 w 11509730"/>
              <a:gd name="connsiteY1" fmla="*/ 0 h 3458229"/>
              <a:gd name="connsiteX2" fmla="*/ 11509730 w 11509730"/>
              <a:gd name="connsiteY2" fmla="*/ 351529 h 3458229"/>
              <a:gd name="connsiteX3" fmla="*/ 11509730 w 11509730"/>
              <a:gd name="connsiteY3" fmla="*/ 3106700 h 3458229"/>
              <a:gd name="connsiteX4" fmla="*/ 11158201 w 11509730"/>
              <a:gd name="connsiteY4" fmla="*/ 3458229 h 3458229"/>
              <a:gd name="connsiteX5" fmla="*/ 351529 w 11509730"/>
              <a:gd name="connsiteY5" fmla="*/ 3458229 h 3458229"/>
              <a:gd name="connsiteX6" fmla="*/ 0 w 11509730"/>
              <a:gd name="connsiteY6" fmla="*/ 3106700 h 3458229"/>
              <a:gd name="connsiteX7" fmla="*/ 0 w 11509730"/>
              <a:gd name="connsiteY7" fmla="*/ 351529 h 3458229"/>
              <a:gd name="connsiteX8" fmla="*/ 351529 w 11509730"/>
              <a:gd name="connsiteY8" fmla="*/ 0 h 3458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9730" h="3458229">
                <a:moveTo>
                  <a:pt x="351529" y="0"/>
                </a:moveTo>
                <a:lnTo>
                  <a:pt x="11158201" y="0"/>
                </a:lnTo>
                <a:cubicBezTo>
                  <a:pt x="11352345" y="0"/>
                  <a:pt x="11509730" y="157385"/>
                  <a:pt x="11509730" y="351529"/>
                </a:cubicBezTo>
                <a:lnTo>
                  <a:pt x="11509730" y="3106700"/>
                </a:lnTo>
                <a:cubicBezTo>
                  <a:pt x="11509730" y="3300844"/>
                  <a:pt x="11352345" y="3458229"/>
                  <a:pt x="11158201" y="3458229"/>
                </a:cubicBezTo>
                <a:lnTo>
                  <a:pt x="351529" y="3458229"/>
                </a:lnTo>
                <a:cubicBezTo>
                  <a:pt x="157385" y="3458229"/>
                  <a:pt x="0" y="3300844"/>
                  <a:pt x="0" y="3106700"/>
                </a:cubicBezTo>
                <a:lnTo>
                  <a:pt x="0" y="351529"/>
                </a:lnTo>
                <a:cubicBezTo>
                  <a:pt x="0" y="157385"/>
                  <a:pt x="157385" y="0"/>
                  <a:pt x="35152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2BB8D-1BA0-4790-987D-651470CA8928}" type="datetime1">
              <a:rPr lang="en-US" smtClean="0"/>
              <a:t>9/24/26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162318"/>
            <a:ext cx="7772400" cy="224028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4984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61425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6A25225-80A2-7139-2A81-39CA926639F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9373" y="3067414"/>
            <a:ext cx="11509730" cy="3458229"/>
          </a:xfrm>
          <a:custGeom>
            <a:avLst/>
            <a:gdLst>
              <a:gd name="connsiteX0" fmla="*/ 351529 w 11509730"/>
              <a:gd name="connsiteY0" fmla="*/ 0 h 3458229"/>
              <a:gd name="connsiteX1" fmla="*/ 11158201 w 11509730"/>
              <a:gd name="connsiteY1" fmla="*/ 0 h 3458229"/>
              <a:gd name="connsiteX2" fmla="*/ 11509730 w 11509730"/>
              <a:gd name="connsiteY2" fmla="*/ 351529 h 3458229"/>
              <a:gd name="connsiteX3" fmla="*/ 11509730 w 11509730"/>
              <a:gd name="connsiteY3" fmla="*/ 3106700 h 3458229"/>
              <a:gd name="connsiteX4" fmla="*/ 11158201 w 11509730"/>
              <a:gd name="connsiteY4" fmla="*/ 3458229 h 3458229"/>
              <a:gd name="connsiteX5" fmla="*/ 351529 w 11509730"/>
              <a:gd name="connsiteY5" fmla="*/ 3458229 h 3458229"/>
              <a:gd name="connsiteX6" fmla="*/ 0 w 11509730"/>
              <a:gd name="connsiteY6" fmla="*/ 3106700 h 3458229"/>
              <a:gd name="connsiteX7" fmla="*/ 0 w 11509730"/>
              <a:gd name="connsiteY7" fmla="*/ 351529 h 3458229"/>
              <a:gd name="connsiteX8" fmla="*/ 351529 w 11509730"/>
              <a:gd name="connsiteY8" fmla="*/ 0 h 3458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9730" h="3458229">
                <a:moveTo>
                  <a:pt x="351529" y="0"/>
                </a:moveTo>
                <a:lnTo>
                  <a:pt x="11158201" y="0"/>
                </a:lnTo>
                <a:cubicBezTo>
                  <a:pt x="11352345" y="0"/>
                  <a:pt x="11509730" y="157385"/>
                  <a:pt x="11509730" y="351529"/>
                </a:cubicBezTo>
                <a:lnTo>
                  <a:pt x="11509730" y="3106700"/>
                </a:lnTo>
                <a:cubicBezTo>
                  <a:pt x="11509730" y="3300844"/>
                  <a:pt x="11352345" y="3458229"/>
                  <a:pt x="11158201" y="3458229"/>
                </a:cubicBezTo>
                <a:lnTo>
                  <a:pt x="351529" y="3458229"/>
                </a:lnTo>
                <a:cubicBezTo>
                  <a:pt x="157385" y="3458229"/>
                  <a:pt x="0" y="3300844"/>
                  <a:pt x="0" y="3106700"/>
                </a:cubicBezTo>
                <a:lnTo>
                  <a:pt x="0" y="351529"/>
                </a:lnTo>
                <a:cubicBezTo>
                  <a:pt x="0" y="157385"/>
                  <a:pt x="157385" y="0"/>
                  <a:pt x="35152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519672"/>
            <a:ext cx="3494314" cy="338328"/>
          </a:xfrm>
        </p:spPr>
        <p:txBody>
          <a:bodyPr/>
          <a:lstStyle/>
          <a:p>
            <a:fld id="{48CD4B21-9C97-4358-8E22-9F49A31BDF6B}" type="datetime1">
              <a:rPr lang="en-US" smtClean="0"/>
              <a:t>9/24/26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772400" cy="224028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6519672"/>
            <a:ext cx="2805405" cy="33832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519672"/>
            <a:ext cx="429207" cy="338328"/>
          </a:xfrm>
        </p:spPr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0126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11155680" cy="970463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5F6FDB5-F783-3538-287C-754C11C3097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29768" y="1828800"/>
            <a:ext cx="6176399" cy="4425696"/>
          </a:xfrm>
          <a:custGeom>
            <a:avLst/>
            <a:gdLst>
              <a:gd name="connsiteX0" fmla="*/ 325421 w 6450717"/>
              <a:gd name="connsiteY0" fmla="*/ 0 h 4425696"/>
              <a:gd name="connsiteX1" fmla="*/ 6125296 w 6450717"/>
              <a:gd name="connsiteY1" fmla="*/ 0 h 4425696"/>
              <a:gd name="connsiteX2" fmla="*/ 6450717 w 6450717"/>
              <a:gd name="connsiteY2" fmla="*/ 325421 h 4425696"/>
              <a:gd name="connsiteX3" fmla="*/ 6450717 w 6450717"/>
              <a:gd name="connsiteY3" fmla="*/ 4100275 h 4425696"/>
              <a:gd name="connsiteX4" fmla="*/ 6125296 w 6450717"/>
              <a:gd name="connsiteY4" fmla="*/ 4425696 h 4425696"/>
              <a:gd name="connsiteX5" fmla="*/ 325421 w 6450717"/>
              <a:gd name="connsiteY5" fmla="*/ 4425696 h 4425696"/>
              <a:gd name="connsiteX6" fmla="*/ 0 w 6450717"/>
              <a:gd name="connsiteY6" fmla="*/ 4100275 h 4425696"/>
              <a:gd name="connsiteX7" fmla="*/ 0 w 6450717"/>
              <a:gd name="connsiteY7" fmla="*/ 325421 h 4425696"/>
              <a:gd name="connsiteX8" fmla="*/ 325421 w 6450717"/>
              <a:gd name="connsiteY8" fmla="*/ 0 h 4425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0717" h="4425696">
                <a:moveTo>
                  <a:pt x="325421" y="0"/>
                </a:moveTo>
                <a:lnTo>
                  <a:pt x="6125296" y="0"/>
                </a:lnTo>
                <a:cubicBezTo>
                  <a:pt x="6305021" y="0"/>
                  <a:pt x="6450717" y="145696"/>
                  <a:pt x="6450717" y="325421"/>
                </a:cubicBezTo>
                <a:lnTo>
                  <a:pt x="6450717" y="4100275"/>
                </a:lnTo>
                <a:cubicBezTo>
                  <a:pt x="6450717" y="4280000"/>
                  <a:pt x="6305021" y="4425696"/>
                  <a:pt x="6125296" y="4425696"/>
                </a:cubicBezTo>
                <a:lnTo>
                  <a:pt x="325421" y="4425696"/>
                </a:lnTo>
                <a:cubicBezTo>
                  <a:pt x="145696" y="4425696"/>
                  <a:pt x="0" y="4280000"/>
                  <a:pt x="0" y="4100275"/>
                </a:cubicBezTo>
                <a:lnTo>
                  <a:pt x="0" y="325421"/>
                </a:lnTo>
                <a:cubicBezTo>
                  <a:pt x="0" y="145696"/>
                  <a:pt x="145696" y="0"/>
                  <a:pt x="325421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87768" y="1828800"/>
            <a:ext cx="4297680" cy="442887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8FABC-5F70-4DE9-8A42-1DE3D93319BF}" type="datetime1">
              <a:rPr lang="en-US" smtClean="0"/>
              <a:t>9/24/26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6571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39"/>
            <a:ext cx="4855464" cy="1453896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5F2F272-6D18-7E06-3E9A-D10C5C5021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0075" y="2293496"/>
            <a:ext cx="4775158" cy="4039043"/>
          </a:xfrm>
          <a:custGeom>
            <a:avLst/>
            <a:gdLst>
              <a:gd name="connsiteX0" fmla="*/ 305917 w 4855463"/>
              <a:gd name="connsiteY0" fmla="*/ 0 h 4039043"/>
              <a:gd name="connsiteX1" fmla="*/ 4549547 w 4855463"/>
              <a:gd name="connsiteY1" fmla="*/ 0 h 4039043"/>
              <a:gd name="connsiteX2" fmla="*/ 4849249 w 4855463"/>
              <a:gd name="connsiteY2" fmla="*/ 244264 h 4039043"/>
              <a:gd name="connsiteX3" fmla="*/ 4855463 w 4855463"/>
              <a:gd name="connsiteY3" fmla="*/ 305907 h 4039043"/>
              <a:gd name="connsiteX4" fmla="*/ 4855463 w 4855463"/>
              <a:gd name="connsiteY4" fmla="*/ 3733136 h 4039043"/>
              <a:gd name="connsiteX5" fmla="*/ 4849249 w 4855463"/>
              <a:gd name="connsiteY5" fmla="*/ 3794779 h 4039043"/>
              <a:gd name="connsiteX6" fmla="*/ 4549547 w 4855463"/>
              <a:gd name="connsiteY6" fmla="*/ 4039043 h 4039043"/>
              <a:gd name="connsiteX7" fmla="*/ 305917 w 4855463"/>
              <a:gd name="connsiteY7" fmla="*/ 4039043 h 4039043"/>
              <a:gd name="connsiteX8" fmla="*/ 0 w 4855463"/>
              <a:gd name="connsiteY8" fmla="*/ 3733126 h 4039043"/>
              <a:gd name="connsiteX9" fmla="*/ 0 w 4855463"/>
              <a:gd name="connsiteY9" fmla="*/ 305917 h 4039043"/>
              <a:gd name="connsiteX10" fmla="*/ 305917 w 4855463"/>
              <a:gd name="connsiteY10" fmla="*/ 0 h 403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855463" h="4039043">
                <a:moveTo>
                  <a:pt x="305917" y="0"/>
                </a:moveTo>
                <a:lnTo>
                  <a:pt x="4549547" y="0"/>
                </a:lnTo>
                <a:cubicBezTo>
                  <a:pt x="4697381" y="0"/>
                  <a:pt x="4820723" y="104863"/>
                  <a:pt x="4849249" y="244264"/>
                </a:cubicBezTo>
                <a:lnTo>
                  <a:pt x="4855463" y="305907"/>
                </a:lnTo>
                <a:lnTo>
                  <a:pt x="4855463" y="3733136"/>
                </a:lnTo>
                <a:lnTo>
                  <a:pt x="4849249" y="3794779"/>
                </a:lnTo>
                <a:cubicBezTo>
                  <a:pt x="4820723" y="3934180"/>
                  <a:pt x="4697381" y="4039043"/>
                  <a:pt x="4549547" y="4039043"/>
                </a:cubicBezTo>
                <a:lnTo>
                  <a:pt x="305917" y="4039043"/>
                </a:lnTo>
                <a:cubicBezTo>
                  <a:pt x="136964" y="4039043"/>
                  <a:pt x="0" y="3902079"/>
                  <a:pt x="0" y="3733126"/>
                </a:cubicBezTo>
                <a:lnTo>
                  <a:pt x="0" y="305917"/>
                </a:lnTo>
                <a:cubicBezTo>
                  <a:pt x="0" y="136964"/>
                  <a:pt x="136964" y="0"/>
                  <a:pt x="305917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49275"/>
            <a:ext cx="5585925" cy="57832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32AAB-0859-49C5-9F81-D3744B520913}" type="datetime1">
              <a:rPr lang="en-US" smtClean="0"/>
              <a:t>9/24/26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5958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0218"/>
            <a:ext cx="3827439" cy="1453896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4639E5C-EF58-65A1-C364-F58DE761581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0075" y="2293494"/>
            <a:ext cx="3666744" cy="4039044"/>
          </a:xfrm>
          <a:custGeom>
            <a:avLst/>
            <a:gdLst>
              <a:gd name="connsiteX0" fmla="*/ 292716 w 3666744"/>
              <a:gd name="connsiteY0" fmla="*/ 0 h 4039044"/>
              <a:gd name="connsiteX1" fmla="*/ 3374028 w 3666744"/>
              <a:gd name="connsiteY1" fmla="*/ 0 h 4039044"/>
              <a:gd name="connsiteX2" fmla="*/ 3666744 w 3666744"/>
              <a:gd name="connsiteY2" fmla="*/ 292716 h 4039044"/>
              <a:gd name="connsiteX3" fmla="*/ 3666744 w 3666744"/>
              <a:gd name="connsiteY3" fmla="*/ 3746328 h 4039044"/>
              <a:gd name="connsiteX4" fmla="*/ 3374028 w 3666744"/>
              <a:gd name="connsiteY4" fmla="*/ 4039044 h 4039044"/>
              <a:gd name="connsiteX5" fmla="*/ 292716 w 3666744"/>
              <a:gd name="connsiteY5" fmla="*/ 4039044 h 4039044"/>
              <a:gd name="connsiteX6" fmla="*/ 0 w 3666744"/>
              <a:gd name="connsiteY6" fmla="*/ 3746328 h 4039044"/>
              <a:gd name="connsiteX7" fmla="*/ 0 w 3666744"/>
              <a:gd name="connsiteY7" fmla="*/ 292716 h 4039044"/>
              <a:gd name="connsiteX8" fmla="*/ 292716 w 3666744"/>
              <a:gd name="connsiteY8" fmla="*/ 0 h 403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66744" h="4039044">
                <a:moveTo>
                  <a:pt x="292716" y="0"/>
                </a:moveTo>
                <a:lnTo>
                  <a:pt x="3374028" y="0"/>
                </a:lnTo>
                <a:cubicBezTo>
                  <a:pt x="3535691" y="0"/>
                  <a:pt x="3666744" y="131053"/>
                  <a:pt x="3666744" y="292716"/>
                </a:cubicBezTo>
                <a:lnTo>
                  <a:pt x="3666744" y="3746328"/>
                </a:lnTo>
                <a:cubicBezTo>
                  <a:pt x="3666744" y="3907991"/>
                  <a:pt x="3535691" y="4039044"/>
                  <a:pt x="3374028" y="4039044"/>
                </a:cubicBezTo>
                <a:lnTo>
                  <a:pt x="292716" y="4039044"/>
                </a:lnTo>
                <a:cubicBezTo>
                  <a:pt x="131053" y="4039044"/>
                  <a:pt x="0" y="3907991"/>
                  <a:pt x="0" y="3746328"/>
                </a:cubicBezTo>
                <a:lnTo>
                  <a:pt x="0" y="292716"/>
                </a:lnTo>
                <a:cubicBezTo>
                  <a:pt x="0" y="131053"/>
                  <a:pt x="131053" y="0"/>
                  <a:pt x="29271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20787" y="549275"/>
            <a:ext cx="6561138" cy="578815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0E27-EFA9-4706-B7B3-384BAC09CA5C}" type="datetime1">
              <a:rPr lang="en-US" smtClean="0"/>
              <a:t>9/24/26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4858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242A1-A384-8CB1-904B-45EEDF23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4992624"/>
            <a:ext cx="11201400" cy="1225296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240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38527-6BF7-45BD-8E9C-2BDCA53716A3}" type="datetime1">
              <a:rPr lang="en-US" smtClean="0"/>
              <a:t>9/24/26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F59BDE-94E7-56D6-3D7F-6145311BA2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3776" y="786384"/>
            <a:ext cx="11201400" cy="4206240"/>
          </a:xfrm>
        </p:spPr>
        <p:txBody>
          <a:bodyPr anchor="b">
            <a:normAutofit/>
          </a:bodyPr>
          <a:lstStyle>
            <a:lvl1pPr marL="0" indent="0" algn="ctr">
              <a:buNone/>
              <a:defRPr sz="2780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7748040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242A1-A384-8CB1-904B-45EEDF23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4992624"/>
            <a:ext cx="11201400" cy="1225296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2D2C4-0829-4B37-AFA9-97EED5EA275A}" type="datetime1">
              <a:rPr lang="en-US" smtClean="0"/>
              <a:t>9/24/26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F59BDE-94E7-56D6-3D7F-6145311BA2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3776" y="786384"/>
            <a:ext cx="11201400" cy="4206240"/>
          </a:xfrm>
        </p:spPr>
        <p:txBody>
          <a:bodyPr anchor="b">
            <a:normAutofit/>
          </a:bodyPr>
          <a:lstStyle>
            <a:lvl1pPr marL="0" indent="0" algn="ctr">
              <a:buNone/>
              <a:defRPr sz="27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6639425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242A1-A384-8CB1-904B-45EEDF23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809744"/>
            <a:ext cx="5897880" cy="13533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20000"/>
              </a:lnSpc>
              <a:defRPr lang="en-US" sz="2800" dirty="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3353C-D70D-4D92-85A4-BE6E7FCC2830}" type="datetime1">
              <a:rPr lang="en-US" smtClean="0"/>
              <a:t>9/24/26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F59BDE-94E7-56D6-3D7F-6145311BA2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603504"/>
            <a:ext cx="11201400" cy="420624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27800" dirty="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22794322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622C3-A8C0-4CE4-AFAA-25D23CB3242F}" type="datetime1">
              <a:rPr lang="en-US" smtClean="0"/>
              <a:t>9/24/26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630936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/>
            </a:lvl1pPr>
            <a:lvl2pPr marL="228600" indent="0">
              <a:lnSpc>
                <a:spcPct val="100000"/>
              </a:lnSpc>
              <a:buNone/>
              <a:defRPr sz="4800" b="1"/>
            </a:lvl2pPr>
            <a:lvl3pPr marL="457200" indent="0">
              <a:lnSpc>
                <a:spcPct val="100000"/>
              </a:lnSpc>
              <a:buNone/>
              <a:defRPr sz="44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36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810797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B6EAC-4E38-4BC4-964B-55A6571A4EBF}" type="datetime1">
              <a:rPr lang="en-US" smtClean="0"/>
              <a:t>9/24/26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1929384"/>
            <a:ext cx="8266176" cy="4142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41283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2DDD8-66B1-484C-ABC1-3F6C2E131531}" type="datetime1">
              <a:rPr lang="en-US" smtClean="0"/>
              <a:t>9/24/26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8266176" cy="5605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76668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6776" y="5276088"/>
            <a:ext cx="9061704" cy="466344"/>
          </a:xfr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2200" b="1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828800"/>
            <a:ext cx="9198864" cy="2871216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00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CBEC5-37D0-4E5C-8671-D7D2A06BE21B}" type="datetime1">
              <a:rPr lang="en-US" smtClean="0"/>
              <a:t>9/24/26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8487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351F96B-ED98-BF55-D2B0-047000EF48E1}"/>
              </a:ext>
            </a:extLst>
          </p:cNvPr>
          <p:cNvSpPr/>
          <p:nvPr/>
        </p:nvSpPr>
        <p:spPr>
          <a:xfrm>
            <a:off x="806386" y="760151"/>
            <a:ext cx="10579222" cy="5337698"/>
          </a:xfrm>
          <a:prstGeom prst="roundRect">
            <a:avLst>
              <a:gd name="adj" fmla="val 6093"/>
            </a:avLst>
          </a:pr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68" y="5120640"/>
            <a:ext cx="8549640" cy="621792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55064" y="2093976"/>
            <a:ext cx="8695944" cy="2130552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360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FC37-12B5-4EB9-BB05-B5E210E93FF0}" type="datetime1">
              <a:rPr lang="en-US" smtClean="0"/>
              <a:t>9/24/26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1458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8556" y="4965192"/>
            <a:ext cx="9450699" cy="1289304"/>
          </a:xfrm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sz="1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438912"/>
            <a:ext cx="9619488" cy="452628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80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0F6F3-6829-4CDD-B3A1-8F321E27194A}" type="datetime1">
              <a:rPr lang="en-US" smtClean="0"/>
              <a:t>9/24/26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4102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8556" y="4965192"/>
            <a:ext cx="9148947" cy="1289304"/>
          </a:xfrm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sz="1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1179576"/>
            <a:ext cx="9317736" cy="3785616"/>
          </a:xfrm>
        </p:spPr>
        <p:txBody>
          <a:bodyPr anchor="b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80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6652C-AA1E-4738-883B-0336FAAA5DB1}" type="datetime1">
              <a:rPr lang="en-US" smtClean="0"/>
              <a:t>9/24/26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9132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294248"/>
            <a:ext cx="11164825" cy="9584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7BFCD9-16A4-5745-7BB3-7836095FF1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213" y="2020825"/>
            <a:ext cx="5211762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30EDC57-7D17-D4C8-5C60-A44A480EA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750" y="2020824"/>
            <a:ext cx="521335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F56A5-925A-45AB-8491-C696F304662B}" type="datetime1">
              <a:rPr lang="en-US" smtClean="0"/>
              <a:t>9/24/26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6344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76166"/>
            <a:ext cx="11164824" cy="9765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7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5BB1DC-4DAA-D220-25A9-5752C158FD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213" y="2020888"/>
            <a:ext cx="5211762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2512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AB67A04-5E8D-18C5-D47A-A5B5CFE56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750" y="2020888"/>
            <a:ext cx="521335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2B41-9B9A-4653-8E8E-9D57A4983847}" type="datetime1">
              <a:rPr lang="en-US" smtClean="0"/>
              <a:t>9/24/26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98267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0A14-C874-4C11-943E-4B7AAF73B997}" type="datetime1">
              <a:rPr lang="en-US" smtClean="0"/>
              <a:t>9/24/26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31458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60914-BFFA-4E5B-B382-06A92C8508A8}" type="datetime1">
              <a:rPr lang="en-US" smtClean="0"/>
              <a:t>9/24/26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04828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3615"/>
            <a:ext cx="3595634" cy="221284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9769" y="2823029"/>
            <a:ext cx="3309608" cy="3481355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6995" y="553616"/>
            <a:ext cx="6466741" cy="575256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EE75D-2E4A-469A-9092-8B43711F5315}" type="datetime1">
              <a:rPr lang="en-US" smtClean="0"/>
              <a:t>9/24/26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71708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7784"/>
            <a:ext cx="3593592" cy="2212313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9767" y="2826137"/>
            <a:ext cx="3310128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DACA751-BBB2-3E33-EA6C-54B4A7F6842B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502843" y="342901"/>
            <a:ext cx="7346258" cy="6172198"/>
          </a:xfrm>
          <a:custGeom>
            <a:avLst/>
            <a:gdLst>
              <a:gd name="connsiteX0" fmla="*/ 264355 w 6785782"/>
              <a:gd name="connsiteY0" fmla="*/ 0 h 6172198"/>
              <a:gd name="connsiteX1" fmla="*/ 6521427 w 6785782"/>
              <a:gd name="connsiteY1" fmla="*/ 0 h 6172198"/>
              <a:gd name="connsiteX2" fmla="*/ 6785782 w 6785782"/>
              <a:gd name="connsiteY2" fmla="*/ 264355 h 6172198"/>
              <a:gd name="connsiteX3" fmla="*/ 6785782 w 6785782"/>
              <a:gd name="connsiteY3" fmla="*/ 5907843 h 6172198"/>
              <a:gd name="connsiteX4" fmla="*/ 6521427 w 6785782"/>
              <a:gd name="connsiteY4" fmla="*/ 6172198 h 6172198"/>
              <a:gd name="connsiteX5" fmla="*/ 264355 w 6785782"/>
              <a:gd name="connsiteY5" fmla="*/ 6172198 h 6172198"/>
              <a:gd name="connsiteX6" fmla="*/ 0 w 6785782"/>
              <a:gd name="connsiteY6" fmla="*/ 5907843 h 6172198"/>
              <a:gd name="connsiteX7" fmla="*/ 0 w 6785782"/>
              <a:gd name="connsiteY7" fmla="*/ 264355 h 6172198"/>
              <a:gd name="connsiteX8" fmla="*/ 264355 w 6785782"/>
              <a:gd name="connsiteY8" fmla="*/ 0 h 6172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85782" h="6172198">
                <a:moveTo>
                  <a:pt x="264355" y="0"/>
                </a:moveTo>
                <a:lnTo>
                  <a:pt x="6521427" y="0"/>
                </a:lnTo>
                <a:cubicBezTo>
                  <a:pt x="6667426" y="0"/>
                  <a:pt x="6785782" y="118356"/>
                  <a:pt x="6785782" y="264355"/>
                </a:cubicBezTo>
                <a:lnTo>
                  <a:pt x="6785782" y="5907843"/>
                </a:lnTo>
                <a:cubicBezTo>
                  <a:pt x="6785782" y="6053842"/>
                  <a:pt x="6667426" y="6172198"/>
                  <a:pt x="6521427" y="6172198"/>
                </a:cubicBezTo>
                <a:lnTo>
                  <a:pt x="264355" y="6172198"/>
                </a:lnTo>
                <a:cubicBezTo>
                  <a:pt x="118356" y="6172198"/>
                  <a:pt x="0" y="6053842"/>
                  <a:pt x="0" y="5907843"/>
                </a:cubicBezTo>
                <a:lnTo>
                  <a:pt x="0" y="264355"/>
                </a:lnTo>
                <a:cubicBezTo>
                  <a:pt x="0" y="118356"/>
                  <a:pt x="118356" y="0"/>
                  <a:pt x="26435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6FD38-01FF-4539-8A35-AB19E4D5C3A7}" type="datetime1">
              <a:rPr lang="en-US" smtClean="0"/>
              <a:t>9/24/26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97156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29768"/>
            <a:ext cx="10890374" cy="1627632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9768" y="3264408"/>
            <a:ext cx="10890374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C5BFC-EF85-4C2B-8809-2F9E7D76A143}" type="datetime1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0972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27318"/>
            <a:ext cx="7370064" cy="184202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3622673"/>
            <a:ext cx="7370064" cy="22311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805FF-0F6F-4DB7-B5D6-9BF14E40F716}" type="datetime1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190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652760" cy="9692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8" y="1380744"/>
            <a:ext cx="10652760" cy="4901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9768" y="6519672"/>
            <a:ext cx="2843784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E9D380B3-E270-4064-8D13-292A875F6C31}" type="datetime1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60536" y="6519672"/>
            <a:ext cx="2642616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5720" y="6519672"/>
            <a:ext cx="45720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174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6" r:id="rId26"/>
    <p:sldLayoutId id="2147483677" r:id="rId27"/>
    <p:sldLayoutId id="2147483678" r:id="rId28"/>
    <p:sldLayoutId id="2147483679" r:id="rId29"/>
    <p:sldLayoutId id="2147483680" r:id="rId30"/>
    <p:sldLayoutId id="2147483681" r:id="rId31"/>
    <p:sldLayoutId id="2147483682" r:id="rId32"/>
    <p:sldLayoutId id="2147483683" r:id="rId33"/>
    <p:sldLayoutId id="2147483684" r:id="rId34"/>
    <p:sldLayoutId id="2147483685" r:id="rId35"/>
    <p:sldLayoutId id="2147483686" r:id="rId36"/>
    <p:sldLayoutId id="2147483687" r:id="rId37"/>
    <p:sldLayoutId id="2147483688" r:id="rId38"/>
    <p:sldLayoutId id="2147483689" r:id="rId39"/>
    <p:sldLayoutId id="2147483690" r:id="rId40"/>
    <p:sldLayoutId id="2147483691" r:id="rId41"/>
    <p:sldLayoutId id="2147483692" r:id="rId42"/>
    <p:sldLayoutId id="2147483693" r:id="rId43"/>
    <p:sldLayoutId id="2147483694" r:id="rId44"/>
    <p:sldLayoutId id="2147483695" r:id="rId45"/>
    <p:sldLayoutId id="2147483696" r:id="rId46"/>
    <p:sldLayoutId id="2147483697" r:id="rId47"/>
    <p:sldLayoutId id="2147483698" r:id="rId48"/>
    <p:sldLayoutId id="2147483699" r:id="rId49"/>
    <p:sldLayoutId id="2147483700" r:id="rId50"/>
    <p:sldLayoutId id="2147483701" r:id="rId5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628D0-535E-7BA1-DD05-B938F346A0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5276088"/>
            <a:ext cx="11347704" cy="786384"/>
          </a:xfrm>
        </p:spPr>
        <p:txBody>
          <a:bodyPr anchor="b">
            <a:normAutofit/>
          </a:bodyPr>
          <a:lstStyle/>
          <a:p>
            <a:r>
              <a:rPr lang="en-US" dirty="0"/>
              <a:t>Bible Study Methods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893195-F6D7-3445-E53E-031D9558FC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980176"/>
            <a:ext cx="11347704" cy="530352"/>
          </a:xfrm>
        </p:spPr>
        <p:txBody>
          <a:bodyPr>
            <a:normAutofit/>
          </a:bodyPr>
          <a:lstStyle/>
          <a:p>
            <a:r>
              <a:rPr lang="en-US" dirty="0"/>
              <a:t>Week 1 - Class Introduction</a:t>
            </a:r>
          </a:p>
        </p:txBody>
      </p:sp>
      <p:pic>
        <p:nvPicPr>
          <p:cNvPr id="2056" name="Picture 8" descr="Why It Is Important to Study the Bible - Plain Bible Teaching">
            <a:extLst>
              <a:ext uri="{FF2B5EF4-FFF2-40B4-BE49-F238E27FC236}">
                <a16:creationId xmlns:a16="http://schemas.microsoft.com/office/drawing/2014/main" id="{302BF2EE-C6B4-0909-A774-5CB2456564BA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78" b="16678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9660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E4611-9AF0-17B1-72B5-9EF5FF98CF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Introduction</a:t>
            </a:r>
            <a:br>
              <a:rPr lang="en-US" dirty="0"/>
            </a:br>
            <a:r>
              <a:rPr lang="en-US" sz="1800" i="1" dirty="0"/>
              <a:t>Bible Study Methods</a:t>
            </a:r>
            <a:endParaRPr lang="en-US" i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414910-DACE-6DF6-8EBF-617830E080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69467" y="1933956"/>
            <a:ext cx="4206240" cy="1380744"/>
          </a:xfrm>
        </p:spPr>
        <p:txBody>
          <a:bodyPr>
            <a:normAutofit lnSpcReduction="10000"/>
          </a:bodyPr>
          <a:lstStyle/>
          <a:p>
            <a:r>
              <a:rPr lang="en-US" sz="2300" dirty="0"/>
              <a:t>Teachers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Tim Oakleaf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Bo Spires</a:t>
            </a:r>
          </a:p>
        </p:txBody>
      </p:sp>
      <p:pic>
        <p:nvPicPr>
          <p:cNvPr id="3078" name="Picture 6" descr="Why It Is Important to Study the Bible - Plain Bible Teaching">
            <a:extLst>
              <a:ext uri="{FF2B5EF4-FFF2-40B4-BE49-F238E27FC236}">
                <a16:creationId xmlns:a16="http://schemas.microsoft.com/office/drawing/2014/main" id="{90872CFE-3AF7-B01B-73E3-4998B8F648AF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24" r="1832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8875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777CF-F399-872B-073C-A2B24C6AF5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9078" y="146283"/>
            <a:ext cx="9688408" cy="1671638"/>
          </a:xfrm>
        </p:spPr>
        <p:txBody>
          <a:bodyPr anchor="t">
            <a:normAutofit/>
          </a:bodyPr>
          <a:lstStyle/>
          <a:p>
            <a:pPr algn="ctr"/>
            <a:r>
              <a:rPr lang="en-US" sz="3600" dirty="0"/>
              <a:t>Biblical Training Center Revamp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30A325-FA96-7D77-FD89-B8DF5C0EF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012" y="653621"/>
            <a:ext cx="10616541" cy="598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535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F291F98-0428-F33D-DB26-D4017BFD5C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7132" y="410337"/>
            <a:ext cx="9317736" cy="804101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Bible Study Methods Pre-Survey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6992F4A-BF52-7AF7-2DF9-9F66143048D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3814763" y="978693"/>
            <a:ext cx="4614862" cy="5970696"/>
          </a:xfrm>
        </p:spPr>
      </p:pic>
    </p:spTree>
    <p:extLst>
      <p:ext uri="{BB962C8B-B14F-4D97-AF65-F5344CB8AC3E}">
        <p14:creationId xmlns:p14="http://schemas.microsoft.com/office/powerpoint/2010/main" val="1273107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B4017-15C1-686E-8477-CD967A80C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652760" cy="969264"/>
          </a:xfrm>
        </p:spPr>
        <p:txBody>
          <a:bodyPr anchor="ctr">
            <a:normAutofit/>
          </a:bodyPr>
          <a:lstStyle/>
          <a:p>
            <a:pPr algn="ctr"/>
            <a:r>
              <a:rPr lang="en-US" sz="3600" dirty="0"/>
              <a:t>Game Time</a:t>
            </a:r>
          </a:p>
        </p:txBody>
      </p:sp>
      <p:pic>
        <p:nvPicPr>
          <p:cNvPr id="1030" name="Picture 6" descr="Printable Lease Agreement. Rental Agreement Template. Residential Housing Agreement. Lease Contract Template. Google Docs, Word, PDF image 1">
            <a:extLst>
              <a:ext uri="{FF2B5EF4-FFF2-40B4-BE49-F238E27FC236}">
                <a16:creationId xmlns:a16="http://schemas.microsoft.com/office/drawing/2014/main" id="{A0A28D2E-D49C-C6BC-6A57-DAA575A19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715" y="317341"/>
            <a:ext cx="3658515" cy="2926811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026" name="Picture 2" descr="Amazon.com: The Odyssey: 9780140268867: Homer, Robert Fagles ...">
            <a:extLst>
              <a:ext uri="{FF2B5EF4-FFF2-40B4-BE49-F238E27FC236}">
                <a16:creationId xmlns:a16="http://schemas.microsoft.com/office/drawing/2014/main" id="{7C44A7EF-296F-5308-7C53-EBA76D9F3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44208" y="768096"/>
            <a:ext cx="3271540" cy="4901184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032" name="Picture 8" descr="Grohe 31299001 user manual (English - 92 pages)">
            <a:extLst>
              <a:ext uri="{FF2B5EF4-FFF2-40B4-BE49-F238E27FC236}">
                <a16:creationId xmlns:a16="http://schemas.microsoft.com/office/drawing/2014/main" id="{2499EB11-EEED-A2B6-E1DC-2E8CF046E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694" y="1771680"/>
            <a:ext cx="3400612" cy="4382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5209ED-2264-179C-6B33-919C7C3EB4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292" y="3703320"/>
            <a:ext cx="2349500" cy="30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320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A7016-A3BA-6AEB-F206-65C2627477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4590288" cy="3739896"/>
          </a:xfrm>
        </p:spPr>
        <p:txBody>
          <a:bodyPr anchor="t">
            <a:normAutofit/>
          </a:bodyPr>
          <a:lstStyle/>
          <a:p>
            <a:r>
              <a:rPr lang="en-US" dirty="0"/>
              <a:t>Game Time</a:t>
            </a:r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EB5EA5A-3E51-DAC2-AAAA-67F987D96A2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tretch/>
        </p:blipFill>
        <p:spPr>
          <a:xfrm>
            <a:off x="4729163" y="0"/>
            <a:ext cx="6366415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733691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CFF10-B975-84EF-679D-34A044C27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Game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D9F0F-AFD0-75CF-B0EF-C9F55E02C1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i="1" dirty="0"/>
              <a:t>Which One Is It?</a:t>
            </a:r>
          </a:p>
          <a:p>
            <a:pPr lvl="1"/>
            <a:r>
              <a:rPr lang="en-US" sz="3200" dirty="0"/>
              <a:t>Tie</a:t>
            </a:r>
          </a:p>
          <a:p>
            <a:pPr lvl="1"/>
            <a:r>
              <a:rPr lang="en-US" sz="3200" dirty="0"/>
              <a:t>Wave</a:t>
            </a:r>
          </a:p>
          <a:p>
            <a:pPr lvl="1"/>
            <a:r>
              <a:rPr lang="en-US" sz="3200" dirty="0"/>
              <a:t>Watch</a:t>
            </a:r>
          </a:p>
          <a:p>
            <a:pPr lvl="1"/>
            <a:r>
              <a:rPr lang="en-US" sz="3200" dirty="0"/>
              <a:t>Right</a:t>
            </a:r>
          </a:p>
          <a:p>
            <a:pPr lvl="1"/>
            <a:r>
              <a:rPr lang="en-US" sz="3200" dirty="0"/>
              <a:t>Run</a:t>
            </a:r>
          </a:p>
        </p:txBody>
      </p:sp>
    </p:spTree>
    <p:extLst>
      <p:ext uri="{BB962C8B-B14F-4D97-AF65-F5344CB8AC3E}">
        <p14:creationId xmlns:p14="http://schemas.microsoft.com/office/powerpoint/2010/main" val="2797029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EDB0C-70B6-23BD-EA70-827339A53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01E7B-97BD-EDD7-6A5F-81B2CF0E8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Game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2BBAE-076C-BC7F-1D2D-ABB2BC312E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/>
              <a:t>Excerpt from Bo’s Journal</a:t>
            </a:r>
          </a:p>
          <a:p>
            <a:pPr lvl="1"/>
            <a:r>
              <a:rPr lang="en-US" sz="2000" dirty="0"/>
              <a:t>Yesterday was very busy. I had a million things to get done, so I jumped out of bed and got hopping! I put on my running shoes and went for a quick run to get the juices flowing. Then I took a shower and ran to the store to pick up some groceries. While I was in the store I ran into a lady, knocking her grocery basket onto the floor. Her groceries went everywhere. I was so embarrassed I wanted to run and hide. After helping her, I ran into a good friend from church, and we talked for a least fifteen minutes. I told him I needed to run because I needed to get to Staples and run off some copies of fliers, I was putting around town for a friend who was running for mayor. On the way to make copies I had to call a friend to come and pick me up because I ran out of gas. This was such a crazy day. I need to rest tomorrow because today has run me ragged. </a:t>
            </a:r>
          </a:p>
        </p:txBody>
      </p:sp>
    </p:spTree>
    <p:extLst>
      <p:ext uri="{BB962C8B-B14F-4D97-AF65-F5344CB8AC3E}">
        <p14:creationId xmlns:p14="http://schemas.microsoft.com/office/powerpoint/2010/main" val="1744897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20741-989D-4995-816F-4454B7899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Game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349E3-F785-14F2-E6C7-CD07277CED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To My Dearest Wife,</a:t>
            </a:r>
          </a:p>
          <a:p>
            <a:pPr marL="0" indent="0">
              <a:buNone/>
            </a:pPr>
            <a:r>
              <a:rPr lang="en-US" dirty="0"/>
              <a:t>There are so many things that I want to say, so many thoughts of you that fill my mind, but words feel too small to hold them all. So, let me begin with a simple truth: loving you has changed my world for the better in every imaginable way.</a:t>
            </a:r>
          </a:p>
          <a:p>
            <a:pPr marL="0" indent="0">
              <a:buNone/>
            </a:pPr>
            <a:r>
              <a:rPr lang="en-US" dirty="0"/>
              <a:t>I still remember the first time I saw you. The way you laughed has stayed with me ever since. Little moments like that are woven throughout our story and have shaped my life more than you know.</a:t>
            </a:r>
          </a:p>
          <a:p>
            <a:pPr marL="0" indent="0">
              <a:buNone/>
            </a:pPr>
            <a:r>
              <a:rPr lang="en-US" dirty="0"/>
              <a:t>I love the person you are, from the core of your being to all the little things that make you uniquely you. I love the strength you show in the face of challenges, and the kindness you extend to everyone around you. I love the sound of your laugh and the feeling of your hand in mine. You are, and have always been, my safe place.</a:t>
            </a:r>
          </a:p>
          <a:p>
            <a:pPr marL="0" indent="0">
              <a:buNone/>
            </a:pPr>
            <a:r>
              <a:rPr lang="en-US" dirty="0"/>
              <a:t>With you, the truest self is felt. You inspire to be better, and you support through everything. The life is richer, a more joyful one for having you in it.</a:t>
            </a:r>
          </a:p>
          <a:p>
            <a:pPr marL="0" indent="0">
              <a:buNone/>
            </a:pPr>
            <a:r>
              <a:rPr lang="en-US" dirty="0"/>
              <a:t>I look forward to our future together, to all the new memories we'll create, and to the quiet, everyday moments we'll share. Whatever comes, it can be faced together.</a:t>
            </a:r>
          </a:p>
          <a:p>
            <a:pPr marL="0" indent="0">
              <a:buNone/>
            </a:pPr>
            <a:r>
              <a:rPr lang="en-US" dirty="0"/>
              <a:t>Yours forever,</a:t>
            </a:r>
            <a:br>
              <a:rPr lang="en-US" dirty="0"/>
            </a:br>
            <a:r>
              <a:rPr lang="en-US" dirty="0"/>
              <a:t>Charles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821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D4A30-0591-EA1B-4AB5-600289A53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Game Time</a:t>
            </a:r>
          </a:p>
        </p:txBody>
      </p:sp>
      <p:pic>
        <p:nvPicPr>
          <p:cNvPr id="4098" name="Picture 2" descr="Front Cover - Poems">
            <a:extLst>
              <a:ext uri="{FF2B5EF4-FFF2-40B4-BE49-F238E27FC236}">
                <a16:creationId xmlns:a16="http://schemas.microsoft.com/office/drawing/2014/main" id="{C1CE426A-C85F-B270-4385-14D2034FE69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4952" y="4034536"/>
            <a:ext cx="16637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The Autobiography of Abraham Lincoln (Classic Reprint)">
            <a:extLst>
              <a:ext uri="{FF2B5EF4-FFF2-40B4-BE49-F238E27FC236}">
                <a16:creationId xmlns:a16="http://schemas.microsoft.com/office/drawing/2014/main" id="{CF0729FE-187E-AC46-BBF0-FABB29985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7632" y="283464"/>
            <a:ext cx="2514600" cy="377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alculus">
            <a:extLst>
              <a:ext uri="{FF2B5EF4-FFF2-40B4-BE49-F238E27FC236}">
                <a16:creationId xmlns:a16="http://schemas.microsoft.com/office/drawing/2014/main" id="{54191993-226D-4E25-A55E-F65BA80CC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99" y="1036398"/>
            <a:ext cx="2731732" cy="3503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Little Women (Penguin Classics)">
            <a:extLst>
              <a:ext uri="{FF2B5EF4-FFF2-40B4-BE49-F238E27FC236}">
                <a16:creationId xmlns:a16="http://schemas.microsoft.com/office/drawing/2014/main" id="{A5EEEA36-2F71-F109-99EF-6B614A86A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273" y="1331994"/>
            <a:ext cx="2731732" cy="419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The top 10 Dilbert cartoons, according to creator Scott Adams | Financial  Post">
            <a:extLst>
              <a:ext uri="{FF2B5EF4-FFF2-40B4-BE49-F238E27FC236}">
                <a16:creationId xmlns:a16="http://schemas.microsoft.com/office/drawing/2014/main" id="{76886289-7E96-9F29-FF63-D568F9501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944" y="3915379"/>
            <a:ext cx="3656457" cy="2742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7765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85588-5B21-3795-F632-C3BEE53DA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Game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BDB34C-AB49-97A0-72EA-6969B5E6F1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When Beka came home today she told me her day was rough. She said, “her classroom was a zoo, and her kids acting like wild animals.”</a:t>
            </a:r>
          </a:p>
          <a:p>
            <a:r>
              <a:rPr lang="en-US" sz="2800" dirty="0"/>
              <a:t>The ancient trees whispered secrets</a:t>
            </a:r>
          </a:p>
          <a:p>
            <a:r>
              <a:rPr lang="en-US" sz="2800" dirty="0"/>
              <a:t>I am so hungry I could eat a horse </a:t>
            </a:r>
          </a:p>
          <a:p>
            <a:r>
              <a:rPr lang="en-US" sz="2800" dirty="0"/>
              <a:t>Someone tells you a secret and then begs you, “Please don’t let the cat out of the bag.”</a:t>
            </a:r>
          </a:p>
          <a:p>
            <a:r>
              <a:rPr lang="en-US" sz="2800" dirty="0"/>
              <a:t>These are all types of what?</a:t>
            </a:r>
          </a:p>
        </p:txBody>
      </p:sp>
    </p:spTree>
    <p:extLst>
      <p:ext uri="{BB962C8B-B14F-4D97-AF65-F5344CB8AC3E}">
        <p14:creationId xmlns:p14="http://schemas.microsoft.com/office/powerpoint/2010/main" val="15859714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D15CB-F927-F265-EF42-FC7DC2CED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Game Time</a:t>
            </a:r>
          </a:p>
        </p:txBody>
      </p:sp>
      <p:pic>
        <p:nvPicPr>
          <p:cNvPr id="5122" name="Picture 2" descr="Figures of Speech Used in the Bible">
            <a:extLst>
              <a:ext uri="{FF2B5EF4-FFF2-40B4-BE49-F238E27FC236}">
                <a16:creationId xmlns:a16="http://schemas.microsoft.com/office/drawing/2014/main" id="{61E02D26-2E0E-A02F-CE14-65AD63CBB71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6" y="1841500"/>
            <a:ext cx="3141663" cy="406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9EF3F684-6A8C-1576-800F-2FFDE0189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525" y="1497710"/>
            <a:ext cx="3502812" cy="4816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00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17595-9AC5-70E9-4B80-5E1E5EC88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Purpose for the Game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391A5-A1EC-2AF5-A5B3-82B776299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You have been doing “Bible Study Methods” your whole life</a:t>
            </a:r>
          </a:p>
          <a:p>
            <a:r>
              <a:rPr lang="en-US" sz="4800" dirty="0"/>
              <a:t>Being a better Bible Student is hard work, but </a:t>
            </a:r>
            <a:r>
              <a:rPr lang="en-US" sz="4800" dirty="0">
                <a:solidFill>
                  <a:srgbClr val="FF0000"/>
                </a:solidFill>
              </a:rPr>
              <a:t>IT IS WORTH IT!</a:t>
            </a:r>
          </a:p>
        </p:txBody>
      </p:sp>
    </p:spTree>
    <p:extLst>
      <p:ext uri="{BB962C8B-B14F-4D97-AF65-F5344CB8AC3E}">
        <p14:creationId xmlns:p14="http://schemas.microsoft.com/office/powerpoint/2010/main" val="15363337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A949F-11EC-7F54-7F04-45B8EB050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Final Thoughts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C0336-BDF9-F540-FF55-FD153B8934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What this class IS NOT!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What this class IS!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Initial Assumptions about the Students in this class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My Initial Assumptions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The Goal(s) of this Class</a:t>
            </a:r>
          </a:p>
        </p:txBody>
      </p:sp>
    </p:spTree>
    <p:extLst>
      <p:ext uri="{BB962C8B-B14F-4D97-AF65-F5344CB8AC3E}">
        <p14:creationId xmlns:p14="http://schemas.microsoft.com/office/powerpoint/2010/main" val="3754232431"/>
      </p:ext>
    </p:extLst>
  </p:cSld>
  <p:clrMapOvr>
    <a:masterClrMapping/>
  </p:clrMapOvr>
</p:sld>
</file>

<file path=ppt/theme/theme1.xml><?xml version="1.0" encoding="utf-8"?>
<a:theme xmlns:a="http://schemas.openxmlformats.org/drawingml/2006/main" name="Dune">
  <a:themeElements>
    <a:clrScheme name="Dune">
      <a:dk1>
        <a:srgbClr val="131313"/>
      </a:dk1>
      <a:lt1>
        <a:sysClr val="window" lastClr="FFFFFF"/>
      </a:lt1>
      <a:dk2>
        <a:srgbClr val="203430"/>
      </a:dk2>
      <a:lt2>
        <a:srgbClr val="F0EDE6"/>
      </a:lt2>
      <a:accent1>
        <a:srgbClr val="A57361"/>
      </a:accent1>
      <a:accent2>
        <a:srgbClr val="CD9979"/>
      </a:accent2>
      <a:accent3>
        <a:srgbClr val="4E6C67"/>
      </a:accent3>
      <a:accent4>
        <a:srgbClr val="BA958C"/>
      </a:accent4>
      <a:accent5>
        <a:srgbClr val="A08C60"/>
      </a:accent5>
      <a:accent6>
        <a:srgbClr val="956969"/>
      </a:accent6>
      <a:hlink>
        <a:srgbClr val="B0685E"/>
      </a:hlink>
      <a:folHlink>
        <a:srgbClr val="5E827E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une" id="{826328CA-5F67-4711-B85D-145ABD90F0C2}" vid="{19057A55-7D5A-4630-9E53-CA5ED644777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3989</TotalTime>
  <Words>638</Words>
  <Application>Microsoft Macintosh PowerPoint</Application>
  <PresentationFormat>Widescreen</PresentationFormat>
  <Paragraphs>49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Neue Haas Grotesk Text Pro</vt:lpstr>
      <vt:lpstr>Dune</vt:lpstr>
      <vt:lpstr>Bible Study Methods</vt:lpstr>
      <vt:lpstr>Introduction Bible Study Methods</vt:lpstr>
      <vt:lpstr>Biblical Training Center Revamp</vt:lpstr>
      <vt:lpstr>Bible Study Methods Pre-Survey</vt:lpstr>
      <vt:lpstr>Game Time</vt:lpstr>
      <vt:lpstr>Game Time</vt:lpstr>
      <vt:lpstr>Game Time</vt:lpstr>
      <vt:lpstr>Game Time</vt:lpstr>
      <vt:lpstr>Game Time</vt:lpstr>
      <vt:lpstr>Game Time</vt:lpstr>
      <vt:lpstr>Game Time</vt:lpstr>
      <vt:lpstr>Game Time</vt:lpstr>
      <vt:lpstr>Purpose for the Game</vt:lpstr>
      <vt:lpstr>Final Thoughts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Bo Spires</dc:creator>
  <cp:lastModifiedBy>Marisa George</cp:lastModifiedBy>
  <cp:revision>20</cp:revision>
  <dcterms:created xsi:type="dcterms:W3CDTF">2025-08-24T14:52:51Z</dcterms:created>
  <dcterms:modified xsi:type="dcterms:W3CDTF">2026-09-24T14:37:25Z</dcterms:modified>
</cp:coreProperties>
</file>