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4"/>
  </p:sldMasterIdLst>
  <p:notesMasterIdLst>
    <p:notesMasterId r:id="rId16"/>
  </p:notesMasterIdLst>
  <p:sldIdLst>
    <p:sldId id="272" r:id="rId5"/>
    <p:sldId id="304" r:id="rId6"/>
    <p:sldId id="313" r:id="rId7"/>
    <p:sldId id="316" r:id="rId8"/>
    <p:sldId id="307" r:id="rId9"/>
    <p:sldId id="310" r:id="rId10"/>
    <p:sldId id="305" r:id="rId11"/>
    <p:sldId id="314" r:id="rId12"/>
    <p:sldId id="311" r:id="rId13"/>
    <p:sldId id="315" r:id="rId14"/>
    <p:sldId id="312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91DFD-5D5D-4140-ADD1-A466713394EC}" v="75" dt="2026-04-15T16:45:27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2" autoAdjust="0"/>
    <p:restoredTop sz="93202" autoAdjust="0"/>
  </p:normalViewPr>
  <p:slideViewPr>
    <p:cSldViewPr snapToGrid="0">
      <p:cViewPr varScale="1">
        <p:scale>
          <a:sx n="119" d="100"/>
          <a:sy n="119" d="100"/>
        </p:scale>
        <p:origin x="270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27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yne Officer" userId="f1a28bca9e7cba52" providerId="LiveId" clId="{775A19BA-844D-4D51-9721-628F474B7026}"/>
    <pc:docChg chg="undo custSel addSld delSld modSld sldOrd">
      <pc:chgData name="Wayne Officer" userId="f1a28bca9e7cba52" providerId="LiveId" clId="{775A19BA-844D-4D51-9721-628F474B7026}" dt="2026-04-16T17:21:10.374" v="21602" actId="20577"/>
      <pc:docMkLst>
        <pc:docMk/>
      </pc:docMkLst>
      <pc:sldChg chg="modSp mod">
        <pc:chgData name="Wayne Officer" userId="f1a28bca9e7cba52" providerId="LiveId" clId="{775A19BA-844D-4D51-9721-628F474B7026}" dt="2026-04-10T17:02:39.810" v="12429" actId="20577"/>
        <pc:sldMkLst>
          <pc:docMk/>
          <pc:sldMk cId="331669714" sldId="272"/>
        </pc:sldMkLst>
        <pc:spChg chg="mod">
          <ac:chgData name="Wayne Officer" userId="f1a28bca9e7cba52" providerId="LiveId" clId="{775A19BA-844D-4D51-9721-628F474B7026}" dt="2026-04-10T17:02:39.810" v="12429" actId="20577"/>
          <ac:spMkLst>
            <pc:docMk/>
            <pc:sldMk cId="331669714" sldId="272"/>
            <ac:spMk id="4" creationId="{D7559F58-E7E3-4312-BFB5-D3B5719E827E}"/>
          </ac:spMkLst>
        </pc:spChg>
        <pc:spChg chg="mod">
          <ac:chgData name="Wayne Officer" userId="f1a28bca9e7cba52" providerId="LiveId" clId="{775A19BA-844D-4D51-9721-628F474B7026}" dt="2026-04-10T17:02:15.814" v="12424" actId="27636"/>
          <ac:spMkLst>
            <pc:docMk/>
            <pc:sldMk cId="331669714" sldId="272"/>
            <ac:spMk id="5" creationId="{EF502785-6557-4038-9743-2ABFF39CB24A}"/>
          </ac:spMkLst>
        </pc:spChg>
      </pc:sldChg>
      <pc:sldChg chg="addSp delSp modSp new mod">
        <pc:chgData name="Wayne Officer" userId="f1a28bca9e7cba52" providerId="LiveId" clId="{775A19BA-844D-4D51-9721-628F474B7026}" dt="2026-04-16T17:13:04.439" v="21570" actId="20577"/>
        <pc:sldMkLst>
          <pc:docMk/>
          <pc:sldMk cId="1193500372" sldId="304"/>
        </pc:sldMkLst>
        <pc:spChg chg="mod">
          <ac:chgData name="Wayne Officer" userId="f1a28bca9e7cba52" providerId="LiveId" clId="{775A19BA-844D-4D51-9721-628F474B7026}" dt="2026-04-09T18:45:03.788" v="9962" actId="403"/>
          <ac:spMkLst>
            <pc:docMk/>
            <pc:sldMk cId="1193500372" sldId="304"/>
            <ac:spMk id="4" creationId="{602BF683-E194-7BFC-54D8-3F4C4C1FD237}"/>
          </ac:spMkLst>
        </pc:spChg>
        <pc:spChg chg="add mod">
          <ac:chgData name="Wayne Officer" userId="f1a28bca9e7cba52" providerId="LiveId" clId="{775A19BA-844D-4D51-9721-628F474B7026}" dt="2026-04-13T20:52:48.771" v="18087" actId="1036"/>
          <ac:spMkLst>
            <pc:docMk/>
            <pc:sldMk cId="1193500372" sldId="304"/>
            <ac:spMk id="5" creationId="{F0C99994-7D5C-5C58-26E7-319303F9E310}"/>
          </ac:spMkLst>
        </pc:spChg>
        <pc:spChg chg="add mod">
          <ac:chgData name="Wayne Officer" userId="f1a28bca9e7cba52" providerId="LiveId" clId="{775A19BA-844D-4D51-9721-628F474B7026}" dt="2026-04-16T17:13:04.439" v="21570" actId="20577"/>
          <ac:spMkLst>
            <pc:docMk/>
            <pc:sldMk cId="1193500372" sldId="304"/>
            <ac:spMk id="7" creationId="{C0C3687A-6FAD-0626-78FD-025FEF4E1ACD}"/>
          </ac:spMkLst>
        </pc:spChg>
      </pc:sldChg>
      <pc:sldChg chg="addSp delSp modSp new mod ord">
        <pc:chgData name="Wayne Officer" userId="f1a28bca9e7cba52" providerId="LiveId" clId="{775A19BA-844D-4D51-9721-628F474B7026}" dt="2026-04-16T17:06:18.886" v="21542" actId="20577"/>
        <pc:sldMkLst>
          <pc:docMk/>
          <pc:sldMk cId="3158676364" sldId="305"/>
        </pc:sldMkLst>
        <pc:spChg chg="mod">
          <ac:chgData name="Wayne Officer" userId="f1a28bca9e7cba52" providerId="LiveId" clId="{775A19BA-844D-4D51-9721-628F474B7026}" dt="2026-04-09T18:45:56.432" v="9976" actId="403"/>
          <ac:spMkLst>
            <pc:docMk/>
            <pc:sldMk cId="3158676364" sldId="305"/>
            <ac:spMk id="4" creationId="{9784DDCB-42BE-79AD-B09C-4AE24D51670A}"/>
          </ac:spMkLst>
        </pc:spChg>
        <pc:spChg chg="add mod">
          <ac:chgData name="Wayne Officer" userId="f1a28bca9e7cba52" providerId="LiveId" clId="{775A19BA-844D-4D51-9721-628F474B7026}" dt="2026-04-13T21:45:12.873" v="19821" actId="20577"/>
          <ac:spMkLst>
            <pc:docMk/>
            <pc:sldMk cId="3158676364" sldId="305"/>
            <ac:spMk id="5" creationId="{C1D219DF-2D82-D2C5-25DA-8EA45A0A294F}"/>
          </ac:spMkLst>
        </pc:spChg>
        <pc:spChg chg="add mod">
          <ac:chgData name="Wayne Officer" userId="f1a28bca9e7cba52" providerId="LiveId" clId="{775A19BA-844D-4D51-9721-628F474B7026}" dt="2026-04-16T17:06:18.886" v="21542" actId="20577"/>
          <ac:spMkLst>
            <pc:docMk/>
            <pc:sldMk cId="3158676364" sldId="305"/>
            <ac:spMk id="8" creationId="{B72F8D18-096B-F5FE-4D40-6EB1D60F456E}"/>
          </ac:spMkLst>
        </pc:spChg>
      </pc:sldChg>
      <pc:sldChg chg="modSp add mod">
        <pc:chgData name="Wayne Officer" userId="f1a28bca9e7cba52" providerId="LiveId" clId="{775A19BA-844D-4D51-9721-628F474B7026}" dt="2026-04-15T16:18:56.869" v="20957" actId="1035"/>
        <pc:sldMkLst>
          <pc:docMk/>
          <pc:sldMk cId="800716769" sldId="307"/>
        </pc:sldMkLst>
        <pc:spChg chg="mod">
          <ac:chgData name="Wayne Officer" userId="f1a28bca9e7cba52" providerId="LiveId" clId="{775A19BA-844D-4D51-9721-628F474B7026}" dt="2026-04-09T18:45:14.159" v="9966" actId="403"/>
          <ac:spMkLst>
            <pc:docMk/>
            <pc:sldMk cId="800716769" sldId="307"/>
            <ac:spMk id="4" creationId="{188FF16F-23F6-66BF-5F11-4A3C5E7B57FA}"/>
          </ac:spMkLst>
        </pc:spChg>
        <pc:spChg chg="mod">
          <ac:chgData name="Wayne Officer" userId="f1a28bca9e7cba52" providerId="LiveId" clId="{775A19BA-844D-4D51-9721-628F474B7026}" dt="2026-04-10T17:10:20.497" v="12576" actId="1038"/>
          <ac:spMkLst>
            <pc:docMk/>
            <pc:sldMk cId="800716769" sldId="307"/>
            <ac:spMk id="5" creationId="{EF823E9B-4B33-9A2B-CF06-6C9A198ABA13}"/>
          </ac:spMkLst>
        </pc:spChg>
        <pc:spChg chg="mod">
          <ac:chgData name="Wayne Officer" userId="f1a28bca9e7cba52" providerId="LiveId" clId="{775A19BA-844D-4D51-9721-628F474B7026}" dt="2026-04-15T16:18:56.869" v="20957" actId="1035"/>
          <ac:spMkLst>
            <pc:docMk/>
            <pc:sldMk cId="800716769" sldId="307"/>
            <ac:spMk id="7" creationId="{B206BF7A-8687-B231-1D7B-6373BFEB8E09}"/>
          </ac:spMkLst>
        </pc:spChg>
        <pc:picChg chg="mod">
          <ac:chgData name="Wayne Officer" userId="f1a28bca9e7cba52" providerId="LiveId" clId="{775A19BA-844D-4D51-9721-628F474B7026}" dt="2026-04-13T22:08:37.621" v="20447" actId="1036"/>
          <ac:picMkLst>
            <pc:docMk/>
            <pc:sldMk cId="800716769" sldId="307"/>
            <ac:picMk id="6" creationId="{9B8D74BF-B3D2-8E9A-6B22-4D046ADCE933}"/>
          </ac:picMkLst>
        </pc:picChg>
      </pc:sldChg>
      <pc:sldChg chg="modSp add mod">
        <pc:chgData name="Wayne Officer" userId="f1a28bca9e7cba52" providerId="LiveId" clId="{775A19BA-844D-4D51-9721-628F474B7026}" dt="2026-04-15T16:30:44.394" v="21224" actId="20577"/>
        <pc:sldMkLst>
          <pc:docMk/>
          <pc:sldMk cId="2186604109" sldId="310"/>
        </pc:sldMkLst>
        <pc:spChg chg="mod">
          <ac:chgData name="Wayne Officer" userId="f1a28bca9e7cba52" providerId="LiveId" clId="{775A19BA-844D-4D51-9721-628F474B7026}" dt="2026-04-09T18:45:27.382" v="9970" actId="403"/>
          <ac:spMkLst>
            <pc:docMk/>
            <pc:sldMk cId="2186604109" sldId="310"/>
            <ac:spMk id="4" creationId="{930A6729-F91E-9A23-2ACC-8A58C45191EC}"/>
          </ac:spMkLst>
        </pc:spChg>
        <pc:spChg chg="mod">
          <ac:chgData name="Wayne Officer" userId="f1a28bca9e7cba52" providerId="LiveId" clId="{775A19BA-844D-4D51-9721-628F474B7026}" dt="2026-04-15T16:30:44.394" v="21224" actId="20577"/>
          <ac:spMkLst>
            <pc:docMk/>
            <pc:sldMk cId="2186604109" sldId="310"/>
            <ac:spMk id="7" creationId="{AFB5C02C-0C86-4281-EEA5-BC88E9880E11}"/>
          </ac:spMkLst>
        </pc:spChg>
      </pc:sldChg>
      <pc:sldChg chg="delSp modSp add mod ord">
        <pc:chgData name="Wayne Officer" userId="f1a28bca9e7cba52" providerId="LiveId" clId="{775A19BA-844D-4D51-9721-628F474B7026}" dt="2026-04-13T17:09:21.904" v="12750"/>
        <pc:sldMkLst>
          <pc:docMk/>
          <pc:sldMk cId="3242609604" sldId="311"/>
        </pc:sldMkLst>
        <pc:spChg chg="mod">
          <ac:chgData name="Wayne Officer" userId="f1a28bca9e7cba52" providerId="LiveId" clId="{775A19BA-844D-4D51-9721-628F474B7026}" dt="2026-04-09T18:47:19.342" v="9994" actId="403"/>
          <ac:spMkLst>
            <pc:docMk/>
            <pc:sldMk cId="3242609604" sldId="311"/>
            <ac:spMk id="4" creationId="{8862A571-6C8F-E91E-D48A-E5BE7CDACDC8}"/>
          </ac:spMkLst>
        </pc:spChg>
        <pc:spChg chg="mod">
          <ac:chgData name="Wayne Officer" userId="f1a28bca9e7cba52" providerId="LiveId" clId="{775A19BA-844D-4D51-9721-628F474B7026}" dt="2026-04-09T17:52:20.389" v="7894" actId="6549"/>
          <ac:spMkLst>
            <pc:docMk/>
            <pc:sldMk cId="3242609604" sldId="311"/>
            <ac:spMk id="5" creationId="{B2F0EABB-89BE-1ECF-7268-FCB4EFAA29F7}"/>
          </ac:spMkLst>
        </pc:spChg>
        <pc:spChg chg="mod">
          <ac:chgData name="Wayne Officer" userId="f1a28bca9e7cba52" providerId="LiveId" clId="{775A19BA-844D-4D51-9721-628F474B7026}" dt="2026-04-10T16:57:32.042" v="12366" actId="6549"/>
          <ac:spMkLst>
            <pc:docMk/>
            <pc:sldMk cId="3242609604" sldId="311"/>
            <ac:spMk id="8" creationId="{F4F4ED1F-A374-F9EE-43B9-76C16244F6DE}"/>
          </ac:spMkLst>
        </pc:spChg>
      </pc:sldChg>
      <pc:sldChg chg="addSp delSp modSp add mod ord">
        <pc:chgData name="Wayne Officer" userId="f1a28bca9e7cba52" providerId="LiveId" clId="{775A19BA-844D-4D51-9721-628F474B7026}" dt="2026-04-13T22:04:07.778" v="20406"/>
        <pc:sldMkLst>
          <pc:docMk/>
          <pc:sldMk cId="2477218859" sldId="312"/>
        </pc:sldMkLst>
        <pc:spChg chg="mod">
          <ac:chgData name="Wayne Officer" userId="f1a28bca9e7cba52" providerId="LiveId" clId="{775A19BA-844D-4D51-9721-628F474B7026}" dt="2026-04-10T17:01:19.001" v="12422" actId="403"/>
          <ac:spMkLst>
            <pc:docMk/>
            <pc:sldMk cId="2477218859" sldId="312"/>
            <ac:spMk id="4" creationId="{2708CBAE-37C1-E4FB-3707-97134DC768B3}"/>
          </ac:spMkLst>
        </pc:spChg>
        <pc:spChg chg="mod">
          <ac:chgData name="Wayne Officer" userId="f1a28bca9e7cba52" providerId="LiveId" clId="{775A19BA-844D-4D51-9721-628F474B7026}" dt="2026-04-13T17:10:09.496" v="12785" actId="6549"/>
          <ac:spMkLst>
            <pc:docMk/>
            <pc:sldMk cId="2477218859" sldId="312"/>
            <ac:spMk id="5" creationId="{9B000596-CCBF-A60B-0CD9-1557C5821BB4}"/>
          </ac:spMkLst>
        </pc:spChg>
        <pc:spChg chg="mod">
          <ac:chgData name="Wayne Officer" userId="f1a28bca9e7cba52" providerId="LiveId" clId="{775A19BA-844D-4D51-9721-628F474B7026}" dt="2026-04-13T17:11:35.894" v="13065" actId="20577"/>
          <ac:spMkLst>
            <pc:docMk/>
            <pc:sldMk cId="2477218859" sldId="312"/>
            <ac:spMk id="8" creationId="{31E3E924-93EB-46B9-015E-01B34D29CE8E}"/>
          </ac:spMkLst>
        </pc:spChg>
      </pc:sldChg>
      <pc:sldChg chg="addSp delSp modSp add mod">
        <pc:chgData name="Wayne Officer" userId="f1a28bca9e7cba52" providerId="LiveId" clId="{775A19BA-844D-4D51-9721-628F474B7026}" dt="2026-04-15T19:20:02.231" v="21534" actId="6549"/>
        <pc:sldMkLst>
          <pc:docMk/>
          <pc:sldMk cId="3641299100" sldId="313"/>
        </pc:sldMkLst>
        <pc:spChg chg="mod">
          <ac:chgData name="Wayne Officer" userId="f1a28bca9e7cba52" providerId="LiveId" clId="{775A19BA-844D-4D51-9721-628F474B7026}" dt="2026-04-10T17:09:59.068" v="12566" actId="1038"/>
          <ac:spMkLst>
            <pc:docMk/>
            <pc:sldMk cId="3641299100" sldId="313"/>
            <ac:spMk id="5" creationId="{2A64BCD0-49E4-7E86-A1CC-E2E8283599ED}"/>
          </ac:spMkLst>
        </pc:spChg>
        <pc:spChg chg="mod">
          <ac:chgData name="Wayne Officer" userId="f1a28bca9e7cba52" providerId="LiveId" clId="{775A19BA-844D-4D51-9721-628F474B7026}" dt="2026-04-15T19:20:02.231" v="21534" actId="6549"/>
          <ac:spMkLst>
            <pc:docMk/>
            <pc:sldMk cId="3641299100" sldId="313"/>
            <ac:spMk id="7" creationId="{E9D46128-52D7-2DE8-BC4A-E3FB69A44C91}"/>
          </ac:spMkLst>
        </pc:spChg>
        <pc:picChg chg="mod">
          <ac:chgData name="Wayne Officer" userId="f1a28bca9e7cba52" providerId="LiveId" clId="{775A19BA-844D-4D51-9721-628F474B7026}" dt="2026-04-15T16:17:03.046" v="20922" actId="14100"/>
          <ac:picMkLst>
            <pc:docMk/>
            <pc:sldMk cId="3641299100" sldId="313"/>
            <ac:picMk id="6" creationId="{E55611AB-75A2-FC96-7355-4F8DC1EB0369}"/>
          </ac:picMkLst>
        </pc:picChg>
      </pc:sldChg>
      <pc:sldChg chg="addSp delSp modSp add mod">
        <pc:chgData name="Wayne Officer" userId="f1a28bca9e7cba52" providerId="LiveId" clId="{775A19BA-844D-4D51-9721-628F474B7026}" dt="2026-04-15T16:46:53.562" v="21454" actId="166"/>
        <pc:sldMkLst>
          <pc:docMk/>
          <pc:sldMk cId="2795154426" sldId="314"/>
        </pc:sldMkLst>
        <pc:spChg chg="add mod">
          <ac:chgData name="Wayne Officer" userId="f1a28bca9e7cba52" providerId="LiveId" clId="{775A19BA-844D-4D51-9721-628F474B7026}" dt="2026-04-13T17:19:22.336" v="13476" actId="1037"/>
          <ac:spMkLst>
            <pc:docMk/>
            <pc:sldMk cId="2795154426" sldId="314"/>
            <ac:spMk id="2" creationId="{671F0B81-F24B-8957-3CBE-40ADC96102E2}"/>
          </ac:spMkLst>
        </pc:spChg>
        <pc:spChg chg="add mod ord">
          <ac:chgData name="Wayne Officer" userId="f1a28bca9e7cba52" providerId="LiveId" clId="{775A19BA-844D-4D51-9721-628F474B7026}" dt="2026-04-15T16:22:27.570" v="21101" actId="1035"/>
          <ac:spMkLst>
            <pc:docMk/>
            <pc:sldMk cId="2795154426" sldId="314"/>
            <ac:spMk id="3" creationId="{953893B2-9CDF-FC4B-AAD3-374CEA2110D8}"/>
          </ac:spMkLst>
        </pc:spChg>
        <pc:spChg chg="add mod">
          <ac:chgData name="Wayne Officer" userId="f1a28bca9e7cba52" providerId="LiveId" clId="{775A19BA-844D-4D51-9721-628F474B7026}" dt="2026-04-13T17:19:07.215" v="13457" actId="1035"/>
          <ac:spMkLst>
            <pc:docMk/>
            <pc:sldMk cId="2795154426" sldId="314"/>
            <ac:spMk id="5" creationId="{4E8C82CD-A4B1-167D-E01E-D6E6A3B7DCBF}"/>
          </ac:spMkLst>
        </pc:spChg>
        <pc:spChg chg="add mod">
          <ac:chgData name="Wayne Officer" userId="f1a28bca9e7cba52" providerId="LiveId" clId="{775A19BA-844D-4D51-9721-628F474B7026}" dt="2026-04-13T17:18:35.339" v="13398" actId="1035"/>
          <ac:spMkLst>
            <pc:docMk/>
            <pc:sldMk cId="2795154426" sldId="314"/>
            <ac:spMk id="6" creationId="{750E84F9-7B19-CF47-333D-0B33D5CFFF5C}"/>
          </ac:spMkLst>
        </pc:spChg>
        <pc:spChg chg="add mod">
          <ac:chgData name="Wayne Officer" userId="f1a28bca9e7cba52" providerId="LiveId" clId="{775A19BA-844D-4D51-9721-628F474B7026}" dt="2026-04-13T17:21:17.094" v="13624" actId="1037"/>
          <ac:spMkLst>
            <pc:docMk/>
            <pc:sldMk cId="2795154426" sldId="314"/>
            <ac:spMk id="7" creationId="{EADF8A2F-A13D-3E14-6144-48AFA11E8DD6}"/>
          </ac:spMkLst>
        </pc:spChg>
        <pc:spChg chg="add mod">
          <ac:chgData name="Wayne Officer" userId="f1a28bca9e7cba52" providerId="LiveId" clId="{775A19BA-844D-4D51-9721-628F474B7026}" dt="2026-04-14T17:30:25.702" v="20487" actId="164"/>
          <ac:spMkLst>
            <pc:docMk/>
            <pc:sldMk cId="2795154426" sldId="314"/>
            <ac:spMk id="8" creationId="{5CEDC5B1-FF85-A3CF-DF61-D08658A833F3}"/>
          </ac:spMkLst>
        </pc:spChg>
        <pc:spChg chg="mod">
          <ac:chgData name="Wayne Officer" userId="f1a28bca9e7cba52" providerId="LiveId" clId="{775A19BA-844D-4D51-9721-628F474B7026}" dt="2026-04-10T16:50:03.260" v="12191" actId="20577"/>
          <ac:spMkLst>
            <pc:docMk/>
            <pc:sldMk cId="2795154426" sldId="314"/>
            <ac:spMk id="9" creationId="{D24D58E5-EFE2-8A10-92FE-5C36F0E22A5F}"/>
          </ac:spMkLst>
        </pc:spChg>
        <pc:spChg chg="add mod">
          <ac:chgData name="Wayne Officer" userId="f1a28bca9e7cba52" providerId="LiveId" clId="{775A19BA-844D-4D51-9721-628F474B7026}" dt="2026-04-13T17:19:46.582" v="13506" actId="1037"/>
          <ac:spMkLst>
            <pc:docMk/>
            <pc:sldMk cId="2795154426" sldId="314"/>
            <ac:spMk id="12" creationId="{D199E68F-612A-F482-2BEA-0D1937478B48}"/>
          </ac:spMkLst>
        </pc:spChg>
        <pc:spChg chg="add mod">
          <ac:chgData name="Wayne Officer" userId="f1a28bca9e7cba52" providerId="LiveId" clId="{775A19BA-844D-4D51-9721-628F474B7026}" dt="2026-04-14T17:30:39.437" v="20488" actId="164"/>
          <ac:spMkLst>
            <pc:docMk/>
            <pc:sldMk cId="2795154426" sldId="314"/>
            <ac:spMk id="13" creationId="{6F88E89F-5D37-D129-0DE1-13BB6BC14196}"/>
          </ac:spMkLst>
        </pc:spChg>
        <pc:spChg chg="add mod">
          <ac:chgData name="Wayne Officer" userId="f1a28bca9e7cba52" providerId="LiveId" clId="{775A19BA-844D-4D51-9721-628F474B7026}" dt="2026-04-10T16:44:20.868" v="11837" actId="1037"/>
          <ac:spMkLst>
            <pc:docMk/>
            <pc:sldMk cId="2795154426" sldId="314"/>
            <ac:spMk id="14" creationId="{16E8B0A6-53AE-BC25-92E6-30BD94432686}"/>
          </ac:spMkLst>
        </pc:spChg>
        <pc:spChg chg="add mod">
          <ac:chgData name="Wayne Officer" userId="f1a28bca9e7cba52" providerId="LiveId" clId="{775A19BA-844D-4D51-9721-628F474B7026}" dt="2026-04-13T17:25:51.981" v="13684" actId="20577"/>
          <ac:spMkLst>
            <pc:docMk/>
            <pc:sldMk cId="2795154426" sldId="314"/>
            <ac:spMk id="15" creationId="{CA9192E3-1526-4699-7421-E2718BF88A96}"/>
          </ac:spMkLst>
        </pc:spChg>
        <pc:spChg chg="add mod ord">
          <ac:chgData name="Wayne Officer" userId="f1a28bca9e7cba52" providerId="LiveId" clId="{775A19BA-844D-4D51-9721-628F474B7026}" dt="2026-04-15T15:56:12.578" v="20808" actId="20577"/>
          <ac:spMkLst>
            <pc:docMk/>
            <pc:sldMk cId="2795154426" sldId="314"/>
            <ac:spMk id="16" creationId="{18F71FC7-997F-8941-0356-6EE41D111154}"/>
          </ac:spMkLst>
        </pc:spChg>
        <pc:grpChg chg="add mod">
          <ac:chgData name="Wayne Officer" userId="f1a28bca9e7cba52" providerId="LiveId" clId="{775A19BA-844D-4D51-9721-628F474B7026}" dt="2026-04-15T16:21:51.080" v="21015" actId="1036"/>
          <ac:grpSpMkLst>
            <pc:docMk/>
            <pc:sldMk cId="2795154426" sldId="314"/>
            <ac:grpSpMk id="17" creationId="{45E4611E-EE57-F6E9-6906-2BA63A4BAB23}"/>
          </ac:grpSpMkLst>
        </pc:grpChg>
        <pc:grpChg chg="add mod ord">
          <ac:chgData name="Wayne Officer" userId="f1a28bca9e7cba52" providerId="LiveId" clId="{775A19BA-844D-4D51-9721-628F474B7026}" dt="2026-04-15T16:46:53.562" v="21454" actId="166"/>
          <ac:grpSpMkLst>
            <pc:docMk/>
            <pc:sldMk cId="2795154426" sldId="314"/>
            <ac:grpSpMk id="19" creationId="{C96DC37F-71C4-67F4-6ED4-D02249F5C6F6}"/>
          </ac:grpSpMkLst>
        </pc:grpChg>
        <pc:graphicFrameChg chg="add mod">
          <ac:chgData name="Wayne Officer" userId="f1a28bca9e7cba52" providerId="LiveId" clId="{775A19BA-844D-4D51-9721-628F474B7026}" dt="2026-04-15T16:21:29.531" v="20981" actId="14100"/>
          <ac:graphicFrameMkLst>
            <pc:docMk/>
            <pc:sldMk cId="2795154426" sldId="314"/>
            <ac:graphicFrameMk id="10" creationId="{74DEC41C-56DA-3E7F-F294-9612935BA717}"/>
          </ac:graphicFrameMkLst>
        </pc:graphicFrameChg>
        <pc:graphicFrameChg chg="add mod">
          <ac:chgData name="Wayne Officer" userId="f1a28bca9e7cba52" providerId="LiveId" clId="{775A19BA-844D-4D51-9721-628F474B7026}" dt="2026-04-10T16:38:53.339" v="11594" actId="1038"/>
          <ac:graphicFrameMkLst>
            <pc:docMk/>
            <pc:sldMk cId="2795154426" sldId="314"/>
            <ac:graphicFrameMk id="11" creationId="{37D318AB-B500-331D-99D0-F02EABBB1C66}"/>
          </ac:graphicFrameMkLst>
        </pc:graphicFrameChg>
        <pc:graphicFrameChg chg="add mod">
          <ac:chgData name="Wayne Officer" userId="f1a28bca9e7cba52" providerId="LiveId" clId="{775A19BA-844D-4D51-9721-628F474B7026}" dt="2026-04-15T16:46:30.602" v="21420" actId="1036"/>
          <ac:graphicFrameMkLst>
            <pc:docMk/>
            <pc:sldMk cId="2795154426" sldId="314"/>
            <ac:graphicFrameMk id="20" creationId="{37D318AB-B500-331D-99D0-F02EABBB1C66}"/>
          </ac:graphicFrameMkLst>
        </pc:graphicFrameChg>
        <pc:cxnChg chg="add mod">
          <ac:chgData name="Wayne Officer" userId="f1a28bca9e7cba52" providerId="LiveId" clId="{775A19BA-844D-4D51-9721-628F474B7026}" dt="2026-04-13T19:30:52.560" v="17905" actId="13822"/>
          <ac:cxnSpMkLst>
            <pc:docMk/>
            <pc:sldMk cId="2795154426" sldId="314"/>
            <ac:cxnSpMk id="18" creationId="{A4F31526-E407-D608-C8B5-F31C4DAA8963}"/>
          </ac:cxnSpMkLst>
        </pc:cxnChg>
      </pc:sldChg>
      <pc:sldChg chg="modSp add mod">
        <pc:chgData name="Wayne Officer" userId="f1a28bca9e7cba52" providerId="LiveId" clId="{775A19BA-844D-4D51-9721-628F474B7026}" dt="2026-04-16T17:21:10.374" v="21602" actId="20577"/>
        <pc:sldMkLst>
          <pc:docMk/>
          <pc:sldMk cId="798249422" sldId="315"/>
        </pc:sldMkLst>
        <pc:spChg chg="mod">
          <ac:chgData name="Wayne Officer" userId="f1a28bca9e7cba52" providerId="LiveId" clId="{775A19BA-844D-4D51-9721-628F474B7026}" dt="2026-04-13T17:07:59.551" v="12742" actId="20577"/>
          <ac:spMkLst>
            <pc:docMk/>
            <pc:sldMk cId="798249422" sldId="315"/>
            <ac:spMk id="5" creationId="{E5E3EB66-E309-8C98-2128-B1718EF5468A}"/>
          </ac:spMkLst>
        </pc:spChg>
        <pc:spChg chg="mod">
          <ac:chgData name="Wayne Officer" userId="f1a28bca9e7cba52" providerId="LiveId" clId="{775A19BA-844D-4D51-9721-628F474B7026}" dt="2026-04-16T17:21:10.374" v="21602" actId="20577"/>
          <ac:spMkLst>
            <pc:docMk/>
            <pc:sldMk cId="798249422" sldId="315"/>
            <ac:spMk id="8" creationId="{8E598B56-D5E2-A181-ECD2-AD927CFBBC66}"/>
          </ac:spMkLst>
        </pc:spChg>
      </pc:sldChg>
      <pc:sldChg chg="addSp delSp modSp add mod ord">
        <pc:chgData name="Wayne Officer" userId="f1a28bca9e7cba52" providerId="LiveId" clId="{775A19BA-844D-4D51-9721-628F474B7026}" dt="2026-04-15T15:48:18.725" v="20613" actId="20577"/>
        <pc:sldMkLst>
          <pc:docMk/>
          <pc:sldMk cId="45424771" sldId="316"/>
        </pc:sldMkLst>
        <pc:spChg chg="add mod">
          <ac:chgData name="Wayne Officer" userId="f1a28bca9e7cba52" providerId="LiveId" clId="{775A19BA-844D-4D51-9721-628F474B7026}" dt="2026-04-13T18:13:54.055" v="16703" actId="1038"/>
          <ac:spMkLst>
            <pc:docMk/>
            <pc:sldMk cId="45424771" sldId="316"/>
            <ac:spMk id="3" creationId="{35C08194-BF82-BA88-35F5-82476533078E}"/>
          </ac:spMkLst>
        </pc:spChg>
        <pc:spChg chg="mod">
          <ac:chgData name="Wayne Officer" userId="f1a28bca9e7cba52" providerId="LiveId" clId="{775A19BA-844D-4D51-9721-628F474B7026}" dt="2026-04-13T18:33:40.580" v="17437" actId="1036"/>
          <ac:spMkLst>
            <pc:docMk/>
            <pc:sldMk cId="45424771" sldId="316"/>
            <ac:spMk id="4" creationId="{8FB725C0-DF46-9938-525B-1039E30870CF}"/>
          </ac:spMkLst>
        </pc:spChg>
        <pc:spChg chg="mod">
          <ac:chgData name="Wayne Officer" userId="f1a28bca9e7cba52" providerId="LiveId" clId="{775A19BA-844D-4D51-9721-628F474B7026}" dt="2026-04-13T20:55:47.030" v="18182" actId="1038"/>
          <ac:spMkLst>
            <pc:docMk/>
            <pc:sldMk cId="45424771" sldId="316"/>
            <ac:spMk id="5" creationId="{4B30005E-E44F-9D19-AB86-A7AAD5163036}"/>
          </ac:spMkLst>
        </pc:spChg>
        <pc:spChg chg="add mod">
          <ac:chgData name="Wayne Officer" userId="f1a28bca9e7cba52" providerId="LiveId" clId="{775A19BA-844D-4D51-9721-628F474B7026}" dt="2026-04-15T15:43:19.612" v="20527" actId="20577"/>
          <ac:spMkLst>
            <pc:docMk/>
            <pc:sldMk cId="45424771" sldId="316"/>
            <ac:spMk id="6" creationId="{03009EC3-0BCC-7049-43EE-7C1964C44537}"/>
          </ac:spMkLst>
        </pc:spChg>
        <pc:spChg chg="add mod">
          <ac:chgData name="Wayne Officer" userId="f1a28bca9e7cba52" providerId="LiveId" clId="{775A19BA-844D-4D51-9721-628F474B7026}" dt="2026-04-15T15:47:45.538" v="20610" actId="1035"/>
          <ac:spMkLst>
            <pc:docMk/>
            <pc:sldMk cId="45424771" sldId="316"/>
            <ac:spMk id="8" creationId="{2F0CFC1E-7AA4-A595-039E-C543C3425712}"/>
          </ac:spMkLst>
        </pc:spChg>
        <pc:spChg chg="mod">
          <ac:chgData name="Wayne Officer" userId="f1a28bca9e7cba52" providerId="LiveId" clId="{775A19BA-844D-4D51-9721-628F474B7026}" dt="2026-04-15T15:43:51.986" v="20539" actId="20577"/>
          <ac:spMkLst>
            <pc:docMk/>
            <pc:sldMk cId="45424771" sldId="316"/>
            <ac:spMk id="9" creationId="{6833E4BE-DD6C-A20C-7B27-6B40AA6CE6E4}"/>
          </ac:spMkLst>
        </pc:spChg>
        <pc:spChg chg="add mod">
          <ac:chgData name="Wayne Officer" userId="f1a28bca9e7cba52" providerId="LiveId" clId="{775A19BA-844D-4D51-9721-628F474B7026}" dt="2026-04-15T15:44:11.895" v="20549" actId="20577"/>
          <ac:spMkLst>
            <pc:docMk/>
            <pc:sldMk cId="45424771" sldId="316"/>
            <ac:spMk id="10" creationId="{80178E15-9D95-687F-A68F-03D65B9E3ECF}"/>
          </ac:spMkLst>
        </pc:spChg>
        <pc:spChg chg="mod">
          <ac:chgData name="Wayne Officer" userId="f1a28bca9e7cba52" providerId="LiveId" clId="{775A19BA-844D-4D51-9721-628F474B7026}" dt="2026-04-13T18:04:10.109" v="15748"/>
          <ac:spMkLst>
            <pc:docMk/>
            <pc:sldMk cId="45424771" sldId="316"/>
            <ac:spMk id="13" creationId="{FD9ADDE3-C246-226A-F0B3-007E341477AA}"/>
          </ac:spMkLst>
        </pc:spChg>
        <pc:spChg chg="mod">
          <ac:chgData name="Wayne Officer" userId="f1a28bca9e7cba52" providerId="LiveId" clId="{775A19BA-844D-4D51-9721-628F474B7026}" dt="2026-04-13T18:04:10.109" v="15748"/>
          <ac:spMkLst>
            <pc:docMk/>
            <pc:sldMk cId="45424771" sldId="316"/>
            <ac:spMk id="14" creationId="{54F321FF-69D2-B267-6C33-4A8513CB656E}"/>
          </ac:spMkLst>
        </pc:spChg>
        <pc:spChg chg="mod">
          <ac:chgData name="Wayne Officer" userId="f1a28bca9e7cba52" providerId="LiveId" clId="{775A19BA-844D-4D51-9721-628F474B7026}" dt="2026-04-13T18:04:10.109" v="15748"/>
          <ac:spMkLst>
            <pc:docMk/>
            <pc:sldMk cId="45424771" sldId="316"/>
            <ac:spMk id="17" creationId="{C9CE3387-1740-2947-8014-CCE1DE672017}"/>
          </ac:spMkLst>
        </pc:spChg>
        <pc:spChg chg="mod">
          <ac:chgData name="Wayne Officer" userId="f1a28bca9e7cba52" providerId="LiveId" clId="{775A19BA-844D-4D51-9721-628F474B7026}" dt="2026-04-13T18:04:10.109" v="15748"/>
          <ac:spMkLst>
            <pc:docMk/>
            <pc:sldMk cId="45424771" sldId="316"/>
            <ac:spMk id="18" creationId="{58E74618-6CAA-5568-1AC7-A88355CE4222}"/>
          </ac:spMkLst>
        </pc:spChg>
        <pc:spChg chg="mod">
          <ac:chgData name="Wayne Officer" userId="f1a28bca9e7cba52" providerId="LiveId" clId="{775A19BA-844D-4D51-9721-628F474B7026}" dt="2026-04-13T18:04:10.109" v="15748"/>
          <ac:spMkLst>
            <pc:docMk/>
            <pc:sldMk cId="45424771" sldId="316"/>
            <ac:spMk id="20" creationId="{82060FA8-4AB8-3372-D57C-82602E52C413}"/>
          </ac:spMkLst>
        </pc:spChg>
        <pc:spChg chg="mod">
          <ac:chgData name="Wayne Officer" userId="f1a28bca9e7cba52" providerId="LiveId" clId="{775A19BA-844D-4D51-9721-628F474B7026}" dt="2026-04-13T18:04:10.109" v="15748"/>
          <ac:spMkLst>
            <pc:docMk/>
            <pc:sldMk cId="45424771" sldId="316"/>
            <ac:spMk id="21" creationId="{022CBA96-A4B8-68BD-EC97-18A16D59B1E6}"/>
          </ac:spMkLst>
        </pc:spChg>
        <pc:spChg chg="add mod">
          <ac:chgData name="Wayne Officer" userId="f1a28bca9e7cba52" providerId="LiveId" clId="{775A19BA-844D-4D51-9721-628F474B7026}" dt="2026-04-15T15:44:29.351" v="20553" actId="20577"/>
          <ac:spMkLst>
            <pc:docMk/>
            <pc:sldMk cId="45424771" sldId="316"/>
            <ac:spMk id="22" creationId="{7D602E99-4DB8-0DD4-1360-A947006043EA}"/>
          </ac:spMkLst>
        </pc:spChg>
        <pc:spChg chg="add mod">
          <ac:chgData name="Wayne Officer" userId="f1a28bca9e7cba52" providerId="LiveId" clId="{775A19BA-844D-4D51-9721-628F474B7026}" dt="2026-04-15T15:48:18.725" v="20613" actId="20577"/>
          <ac:spMkLst>
            <pc:docMk/>
            <pc:sldMk cId="45424771" sldId="316"/>
            <ac:spMk id="23" creationId="{23EB8114-79A5-7601-6F12-DBA61B6BC608}"/>
          </ac:spMkLst>
        </pc:spChg>
        <pc:spChg chg="add mod">
          <ac:chgData name="Wayne Officer" userId="f1a28bca9e7cba52" providerId="LiveId" clId="{775A19BA-844D-4D51-9721-628F474B7026}" dt="2026-04-15T15:46:10.702" v="20595" actId="20577"/>
          <ac:spMkLst>
            <pc:docMk/>
            <pc:sldMk cId="45424771" sldId="316"/>
            <ac:spMk id="24" creationId="{59A528D9-66A2-3D00-971E-A3735A346BA3}"/>
          </ac:spMkLst>
        </pc:spChg>
        <pc:spChg chg="add mod">
          <ac:chgData name="Wayne Officer" userId="f1a28bca9e7cba52" providerId="LiveId" clId="{775A19BA-844D-4D51-9721-628F474B7026}" dt="2026-04-15T15:46:52.530" v="20601" actId="20577"/>
          <ac:spMkLst>
            <pc:docMk/>
            <pc:sldMk cId="45424771" sldId="316"/>
            <ac:spMk id="25" creationId="{29F04128-2F9E-A56B-83ED-5563FAA7C14E}"/>
          </ac:spMkLst>
        </pc:spChg>
        <pc:spChg chg="add mod">
          <ac:chgData name="Wayne Officer" userId="f1a28bca9e7cba52" providerId="LiveId" clId="{775A19BA-844D-4D51-9721-628F474B7026}" dt="2026-04-15T15:46:58.821" v="20605" actId="20577"/>
          <ac:spMkLst>
            <pc:docMk/>
            <pc:sldMk cId="45424771" sldId="316"/>
            <ac:spMk id="26" creationId="{5D77A390-43AF-D33C-799A-870CBE8B78C0}"/>
          </ac:spMkLst>
        </pc:spChg>
        <pc:spChg chg="add mod ord">
          <ac:chgData name="Wayne Officer" userId="f1a28bca9e7cba52" providerId="LiveId" clId="{775A19BA-844D-4D51-9721-628F474B7026}" dt="2026-04-13T18:25:38.315" v="17318" actId="1036"/>
          <ac:spMkLst>
            <pc:docMk/>
            <pc:sldMk cId="45424771" sldId="316"/>
            <ac:spMk id="27" creationId="{49B575AD-EFFC-3780-7106-63BE045A7DFC}"/>
          </ac:spMkLst>
        </pc:spChg>
        <pc:spChg chg="add mod">
          <ac:chgData name="Wayne Officer" userId="f1a28bca9e7cba52" providerId="LiveId" clId="{775A19BA-844D-4D51-9721-628F474B7026}" dt="2026-04-15T15:47:52.113" v="20611" actId="14100"/>
          <ac:spMkLst>
            <pc:docMk/>
            <pc:sldMk cId="45424771" sldId="316"/>
            <ac:spMk id="28" creationId="{D3D5A131-FA30-B315-8665-C4ADC9A033BB}"/>
          </ac:spMkLst>
        </pc:spChg>
        <pc:spChg chg="add mod">
          <ac:chgData name="Wayne Officer" userId="f1a28bca9e7cba52" providerId="LiveId" clId="{775A19BA-844D-4D51-9721-628F474B7026}" dt="2026-04-13T18:19:50.781" v="16843" actId="14100"/>
          <ac:spMkLst>
            <pc:docMk/>
            <pc:sldMk cId="45424771" sldId="316"/>
            <ac:spMk id="29" creationId="{87F38E9D-E48E-9728-5CFA-0A04D423DD05}"/>
          </ac:spMkLst>
        </pc:spChg>
        <pc:spChg chg="add mod">
          <ac:chgData name="Wayne Officer" userId="f1a28bca9e7cba52" providerId="LiveId" clId="{775A19BA-844D-4D51-9721-628F474B7026}" dt="2026-04-13T18:21:30.934" v="16933" actId="1036"/>
          <ac:spMkLst>
            <pc:docMk/>
            <pc:sldMk cId="45424771" sldId="316"/>
            <ac:spMk id="30" creationId="{1B1C3F73-8078-DC9C-ABDA-A01A07C65FD9}"/>
          </ac:spMkLst>
        </pc:spChg>
        <pc:spChg chg="add mod">
          <ac:chgData name="Wayne Officer" userId="f1a28bca9e7cba52" providerId="LiveId" clId="{775A19BA-844D-4D51-9721-628F474B7026}" dt="2026-04-13T18:25:07.995" v="17316" actId="1035"/>
          <ac:spMkLst>
            <pc:docMk/>
            <pc:sldMk cId="45424771" sldId="316"/>
            <ac:spMk id="31" creationId="{6CCAD37B-C1DF-0A48-118E-4D9B594C3D12}"/>
          </ac:spMkLst>
        </pc:spChg>
        <pc:spChg chg="add mod">
          <ac:chgData name="Wayne Officer" userId="f1a28bca9e7cba52" providerId="LiveId" clId="{775A19BA-844D-4D51-9721-628F474B7026}" dt="2026-04-15T15:45:41.199" v="20585" actId="14100"/>
          <ac:spMkLst>
            <pc:docMk/>
            <pc:sldMk cId="45424771" sldId="316"/>
            <ac:spMk id="32" creationId="{B4C77950-B99C-7A6B-EB6B-184FCC4F5AA9}"/>
          </ac:spMkLst>
        </pc:spChg>
        <pc:spChg chg="add mod">
          <ac:chgData name="Wayne Officer" userId="f1a28bca9e7cba52" providerId="LiveId" clId="{775A19BA-844D-4D51-9721-628F474B7026}" dt="2026-04-13T18:23:27.966" v="17180" actId="1036"/>
          <ac:spMkLst>
            <pc:docMk/>
            <pc:sldMk cId="45424771" sldId="316"/>
            <ac:spMk id="33" creationId="{4084712F-49C2-430B-8C85-CC2E87508686}"/>
          </ac:spMkLst>
        </pc:spChg>
        <pc:spChg chg="add mod">
          <ac:chgData name="Wayne Officer" userId="f1a28bca9e7cba52" providerId="LiveId" clId="{775A19BA-844D-4D51-9721-628F474B7026}" dt="2026-04-13T18:25:41.426" v="17319" actId="1036"/>
          <ac:spMkLst>
            <pc:docMk/>
            <pc:sldMk cId="45424771" sldId="316"/>
            <ac:spMk id="34" creationId="{F70156DB-FC46-9357-A530-53A9583ED2A8}"/>
          </ac:spMkLst>
        </pc:spChg>
        <pc:spChg chg="add mod">
          <ac:chgData name="Wayne Officer" userId="f1a28bca9e7cba52" providerId="LiveId" clId="{775A19BA-844D-4D51-9721-628F474B7026}" dt="2026-04-13T18:25:44.026" v="17320" actId="1036"/>
          <ac:spMkLst>
            <pc:docMk/>
            <pc:sldMk cId="45424771" sldId="316"/>
            <ac:spMk id="35" creationId="{D92F0504-E17C-E219-8A95-27E71828DE7D}"/>
          </ac:spMkLst>
        </pc:spChg>
        <pc:spChg chg="add mod">
          <ac:chgData name="Wayne Officer" userId="f1a28bca9e7cba52" providerId="LiveId" clId="{775A19BA-844D-4D51-9721-628F474B7026}" dt="2026-04-13T22:00:22.060" v="20402" actId="6549"/>
          <ac:spMkLst>
            <pc:docMk/>
            <pc:sldMk cId="45424771" sldId="316"/>
            <ac:spMk id="37" creationId="{68383B95-5F09-2904-A5E0-991DD0051452}"/>
          </ac:spMkLst>
        </pc:spChg>
        <pc:grpChg chg="mod">
          <ac:chgData name="Wayne Officer" userId="f1a28bca9e7cba52" providerId="LiveId" clId="{775A19BA-844D-4D51-9721-628F474B7026}" dt="2026-04-13T18:04:51.890" v="15794" actId="1035"/>
          <ac:grpSpMkLst>
            <pc:docMk/>
            <pc:sldMk cId="45424771" sldId="316"/>
            <ac:grpSpMk id="12" creationId="{D4A502C3-9F4D-1E7E-D096-83BC27B8CA11}"/>
          </ac:grpSpMkLst>
        </pc:grpChg>
        <pc:cxnChg chg="mod">
          <ac:chgData name="Wayne Officer" userId="f1a28bca9e7cba52" providerId="LiveId" clId="{775A19BA-844D-4D51-9721-628F474B7026}" dt="2026-04-13T18:32:49.573" v="17399" actId="14100"/>
          <ac:cxnSpMkLst>
            <pc:docMk/>
            <pc:sldMk cId="45424771" sldId="316"/>
            <ac:cxnSpMk id="2" creationId="{8E32B8E5-6D46-9785-ED68-7531904AF7F7}"/>
          </ac:cxnSpMkLst>
        </pc:cxnChg>
        <pc:cxnChg chg="mod ord">
          <ac:chgData name="Wayne Officer" userId="f1a28bca9e7cba52" providerId="LiveId" clId="{775A19BA-844D-4D51-9721-628F474B7026}" dt="2026-04-13T18:25:51.367" v="17321" actId="166"/>
          <ac:cxnSpMkLst>
            <pc:docMk/>
            <pc:sldMk cId="45424771" sldId="316"/>
            <ac:cxnSpMk id="11" creationId="{8B92EEF3-865C-A242-D51C-58AB61CDC6AA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a28bca9e7cba52/Documents/A-JCLT/BFT-Finances/Family-update-backu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D9-45DC-9E45-D988A39947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D9-45DC-9E45-D988A39947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D9-45DC-9E45-D988A39947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4D9-45DC-9E45-D988A39947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4D9-45DC-9E45-D988A39947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4D9-45DC-9E45-D988A39947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4D9-45DC-9E45-D988A39947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Sheet1!$D$6:$D$12</c:f>
              <c:strCache>
                <c:ptCount val="7"/>
                <c:pt idx="0">
                  <c:v>Outreach</c:v>
                </c:pt>
                <c:pt idx="1">
                  <c:v>Missions</c:v>
                </c:pt>
                <c:pt idx="2">
                  <c:v>Ministry</c:v>
                </c:pt>
                <c:pt idx="3">
                  <c:v>General and Admin</c:v>
                </c:pt>
                <c:pt idx="4">
                  <c:v>Facilities</c:v>
                </c:pt>
                <c:pt idx="5">
                  <c:v>Mortgage payments</c:v>
                </c:pt>
                <c:pt idx="6">
                  <c:v>Wages &amp; Salary</c:v>
                </c:pt>
              </c:strCache>
            </c:strRef>
          </c:cat>
          <c:val>
            <c:numRef>
              <c:f>Sheet1!$E$6:$E$12</c:f>
              <c:numCache>
                <c:formatCode>0%</c:formatCode>
                <c:ptCount val="7"/>
                <c:pt idx="0">
                  <c:v>5.4686927743336021E-2</c:v>
                </c:pt>
                <c:pt idx="1">
                  <c:v>5.3294089705428628E-2</c:v>
                </c:pt>
                <c:pt idx="2">
                  <c:v>7.1651806028158641E-2</c:v>
                </c:pt>
                <c:pt idx="3">
                  <c:v>0.1002965468714971</c:v>
                </c:pt>
                <c:pt idx="4">
                  <c:v>0.10325424676872673</c:v>
                </c:pt>
                <c:pt idx="5">
                  <c:v>0.15388918114441344</c:v>
                </c:pt>
                <c:pt idx="6">
                  <c:v>0.46292720173843943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4D9-45DC-9E45-D988A39947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05F-4360-A882-88C73D36588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05F-4360-A882-88C73D36588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05F-4360-A882-88C73D36588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05F-4360-A882-88C73D36588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05F-4360-A882-88C73D36588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Sheet1!$D$24:$D$28</c:f>
              <c:strCache>
                <c:ptCount val="5"/>
                <c:pt idx="0">
                  <c:v>Tithes and Offerings</c:v>
                </c:pt>
                <c:pt idx="1">
                  <c:v>Ministry Fees</c:v>
                </c:pt>
                <c:pt idx="2">
                  <c:v>Rentals</c:v>
                </c:pt>
                <c:pt idx="3">
                  <c:v>Reserves</c:v>
                </c:pt>
                <c:pt idx="4">
                  <c:v>Other</c:v>
                </c:pt>
              </c:strCache>
            </c:strRef>
          </c:cat>
          <c:val>
            <c:numRef>
              <c:f>Sheet1!$E$24:$E$28</c:f>
              <c:numCache>
                <c:formatCode>0.0%</c:formatCode>
                <c:ptCount val="5"/>
                <c:pt idx="0">
                  <c:v>0.79907839624965871</c:v>
                </c:pt>
                <c:pt idx="1">
                  <c:v>7.0548633908891739E-2</c:v>
                </c:pt>
                <c:pt idx="2">
                  <c:v>5.9811017959286956E-2</c:v>
                </c:pt>
                <c:pt idx="3">
                  <c:v>4.4088040681969018E-2</c:v>
                </c:pt>
                <c:pt idx="4">
                  <c:v>2.6473911200193555E-2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5F-4360-A882-88C73D3658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2D8396E-2E7B-CC19-A045-4CF422843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400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18981"/>
            <a:ext cx="7537703" cy="2462667"/>
          </a:xfrm>
          <a:solidFill>
            <a:schemeClr val="bg1">
              <a:alpha val="93000"/>
            </a:schemeClr>
          </a:solidFill>
        </p:spPr>
        <p:txBody>
          <a:bodyPr lIns="822960" tIns="731520" anchor="t" anchorCtr="0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Click to edit Master title style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841" y="4735799"/>
            <a:ext cx="6470693" cy="60525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051331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95220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1C62B-6826-4C4A-B41E-814C63BA5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528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F5CD2DF-69E0-48BA-AFAC-83EFCE2ACC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280" y="2958273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1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592754-9FDD-4637-8931-8898DCEA2DAF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E7C46-EBCB-4558-B868-C6E743BAE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D7626-E6F6-463F-8041-E2EC3283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tx1"/>
                </a:solidFill>
              </a:rPr>
              <a:t>Click to edit Master 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128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1DABEC-17D7-4DA3-9DEA-F5D74509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 lIns="9144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5B6691-D26A-472B-BB73-55A4E0649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2584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F1FB629-3697-40BE-A9E2-962CC86418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5320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6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21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810136-7130-4D10-A77D-0A7BA878209B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2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55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D637E5-EBAC-4C88-BDAB-D589FAE7B950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6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28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6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34A642-8E00-4F15-9BE5-FED7F68AA98B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18FF3-9740-4BA5-8515-EBFCC6232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8600" y="643467"/>
            <a:ext cx="3635926" cy="51138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BEFBB5-382E-4634-9782-68859DEE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73792" y="2660530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CE069499-3ED9-4F5B-ADC9-5EBFC522E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1400" y="1118014"/>
            <a:ext cx="337908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4052F90-8192-445D-854C-F144C7CFAC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1433AC9-3FFE-4C0D-A905-A0CB48FB81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196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054A368-7C94-4623-8670-651AAB51F2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04D3A3D1-400C-4822-B959-96FF1469FD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196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B04F02-660E-4770-B563-1D977AFF4C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6408" y="2789067"/>
            <a:ext cx="3176587" cy="2706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7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3557016" cy="3760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40EF35-BB21-4D3F-A9D6-2A92BFD0DD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4336" y="211226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7CE5DD4-B27E-482B-8208-FA5A7BBC9A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4336" y="403250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F796570-D07C-4638-8B80-227A6EF1A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0728" y="2112264"/>
            <a:ext cx="3035808" cy="375818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2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Tag=AccentColor&#10;Flavor=Dark&#10;Target=Fill">
            <a:extLst>
              <a:ext uri="{FF2B5EF4-FFF2-40B4-BE49-F238E27FC236}">
                <a16:creationId xmlns:a16="http://schemas.microsoft.com/office/drawing/2014/main" id="{17DBCCDB-B58C-45B3-9E63-49F7B0819260}"/>
              </a:ext>
            </a:extLst>
          </p:cNvPr>
          <p:cNvSpPr/>
          <p:nvPr userDrawn="1"/>
        </p:nvSpPr>
        <p:spPr bwMode="white">
          <a:xfrm>
            <a:off x="0" y="4953000"/>
            <a:ext cx="12192000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B1649E-A273-4C2E-A9F2-D29871865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Click to edit Master title style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500">
                <a:solidFill>
                  <a:schemeClr val="bg1"/>
                </a:solidFill>
              </a:rPr>
              <a:t>Click to edit Master subtitle style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9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13432"/>
            <a:ext cx="9966960" cy="3670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8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B458E-5354-42D4-AE10-8B2F796C3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B121E21-6D9B-46D0-957E-760B095B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/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51B24F-7663-45C0-BE23-CD0AEFF51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ABBAD1-553F-4CC1-AB36-7C1BE5089D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2938" y="64008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06EA1F-5BD5-4FE5-A059-6787DADCB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" y="347472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8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463495"/>
            <a:ext cx="9966960" cy="3368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9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1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2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108201"/>
            <a:ext cx="996696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5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6" r:id="rId3"/>
    <p:sldLayoutId id="2147483735" r:id="rId4"/>
    <p:sldLayoutId id="2147483722" r:id="rId5"/>
    <p:sldLayoutId id="2147483734" r:id="rId6"/>
    <p:sldLayoutId id="2147483745" r:id="rId7"/>
    <p:sldLayoutId id="2147483726" r:id="rId8"/>
    <p:sldLayoutId id="2147483725" r:id="rId9"/>
    <p:sldLayoutId id="2147483743" r:id="rId10"/>
    <p:sldLayoutId id="2147483737" r:id="rId11"/>
    <p:sldLayoutId id="2147483738" r:id="rId12"/>
    <p:sldLayoutId id="2147483723" r:id="rId13"/>
    <p:sldLayoutId id="2147483724" r:id="rId14"/>
    <p:sldLayoutId id="2147483727" r:id="rId15"/>
    <p:sldLayoutId id="2147483728" r:id="rId16"/>
    <p:sldLayoutId id="214748372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itting at a table">
            <a:extLst>
              <a:ext uri="{FF2B5EF4-FFF2-40B4-BE49-F238E27FC236}">
                <a16:creationId xmlns:a16="http://schemas.microsoft.com/office/drawing/2014/main" id="{15FF348E-C446-4450-8262-D18488C886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559F58-E7E3-4312-BFB5-D3B5719E8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36506"/>
            <a:ext cx="7537703" cy="3065529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Journey Church – Family Update - April 19, 2026</a:t>
            </a:r>
            <a:br>
              <a:rPr lang="en-US" sz="4400" dirty="0">
                <a:solidFill>
                  <a:srgbClr val="00B050"/>
                </a:solidFill>
              </a:rPr>
            </a:br>
            <a:br>
              <a:rPr lang="en-US" sz="4400" dirty="0">
                <a:solidFill>
                  <a:srgbClr val="00B050"/>
                </a:solidFill>
              </a:rPr>
            </a:br>
            <a:br>
              <a:rPr lang="en-US" sz="4400" dirty="0">
                <a:solidFill>
                  <a:srgbClr val="00B050"/>
                </a:solidFill>
              </a:rPr>
            </a:br>
            <a:br>
              <a:rPr lang="en-US" sz="4400" dirty="0">
                <a:solidFill>
                  <a:srgbClr val="00B050"/>
                </a:solidFill>
              </a:rPr>
            </a:br>
            <a:br>
              <a:rPr lang="en-US" sz="3600" dirty="0">
                <a:solidFill>
                  <a:srgbClr val="00B050"/>
                </a:solidFill>
              </a:rPr>
            </a:b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502785-6557-4038-9743-2ABFF39CB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841" y="4847770"/>
            <a:ext cx="6470693" cy="88801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Wayne Officer – Lead Elder</a:t>
            </a:r>
          </a:p>
          <a:p>
            <a:r>
              <a:rPr lang="en-US" sz="2400" dirty="0">
                <a:solidFill>
                  <a:srgbClr val="00B050"/>
                </a:solidFill>
              </a:rPr>
              <a:t>Lynette Howes - Treasurer</a:t>
            </a:r>
          </a:p>
          <a:p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E5D7A-E513-EE25-E502-E8BB1D680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27314-3CEB-1214-9123-4C86CCAD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10</a:t>
            </a:fld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E3EB66-E309-8C98-2128-B1718EF5468A}"/>
              </a:ext>
            </a:extLst>
          </p:cNvPr>
          <p:cNvSpPr txBox="1">
            <a:spLocks/>
          </p:cNvSpPr>
          <p:nvPr/>
        </p:nvSpPr>
        <p:spPr>
          <a:xfrm>
            <a:off x="301336" y="-93524"/>
            <a:ext cx="11472256" cy="87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 prayer for Financial Wisdom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98B56-D5E2-A181-ECD2-AD927CFBBC66}"/>
              </a:ext>
            </a:extLst>
          </p:cNvPr>
          <p:cNvSpPr txBox="1"/>
          <p:nvPr/>
        </p:nvSpPr>
        <p:spPr>
          <a:xfrm>
            <a:off x="197426" y="1007916"/>
            <a:ext cx="117832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 Father in Heaven, we ask for </a:t>
            </a:r>
            <a:r>
              <a:rPr lang="en-US" sz="2800" i="1" u="sng" dirty="0"/>
              <a:t>Your</a:t>
            </a:r>
            <a:r>
              <a:rPr lang="en-US" sz="2800" dirty="0"/>
              <a:t> wisdom and guidance in managing the financial resources </a:t>
            </a:r>
            <a:r>
              <a:rPr lang="en-US" sz="2800" i="1" u="sng" dirty="0"/>
              <a:t>You</a:t>
            </a:r>
            <a:r>
              <a:rPr lang="en-US" sz="2800" dirty="0"/>
              <a:t> have entrusted to our church. Help us to be good stewards of these gifts, to use them wisely and effectively for </a:t>
            </a:r>
            <a:r>
              <a:rPr lang="en-US" sz="2800" i="1" u="sng" dirty="0"/>
              <a:t>Your</a:t>
            </a:r>
            <a:r>
              <a:rPr lang="en-US" sz="2800" dirty="0"/>
              <a:t> kingdom. Let </a:t>
            </a:r>
            <a:r>
              <a:rPr lang="en-US" sz="2800" i="1" u="sng" dirty="0"/>
              <a:t>Your</a:t>
            </a:r>
            <a:r>
              <a:rPr lang="en-US" sz="2800" dirty="0"/>
              <a:t> Word guide us, and let our financial decisions and actions reflect </a:t>
            </a:r>
            <a:r>
              <a:rPr lang="en-US" sz="2800" i="1" u="sng" dirty="0"/>
              <a:t>Your</a:t>
            </a:r>
            <a:r>
              <a:rPr lang="en-US" sz="2800" dirty="0"/>
              <a:t> love and righteousness. Let </a:t>
            </a:r>
            <a:r>
              <a:rPr lang="en-US" sz="2800" i="1" u="sng" dirty="0"/>
              <a:t>Your</a:t>
            </a:r>
            <a:r>
              <a:rPr lang="en-US" sz="2800" dirty="0"/>
              <a:t> Word go out through our church. </a:t>
            </a:r>
            <a:r>
              <a:rPr lang="en-US" sz="2800" i="1" u="sng" dirty="0"/>
              <a:t>Your</a:t>
            </a:r>
            <a:r>
              <a:rPr lang="en-US" sz="2800" dirty="0"/>
              <a:t> Kingdom come, and </a:t>
            </a:r>
            <a:r>
              <a:rPr lang="en-US" sz="2800" i="1" u="sng" dirty="0"/>
              <a:t>Your</a:t>
            </a:r>
            <a:r>
              <a:rPr lang="en-US" sz="2800" dirty="0"/>
              <a:t> will be done in our finances as it is in Heaven.      </a:t>
            </a:r>
            <a:r>
              <a:rPr lang="en-US" sz="2800" dirty="0">
                <a:solidFill>
                  <a:srgbClr val="00B050"/>
                </a:solidFill>
              </a:rPr>
              <a:t>Amen.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endParaRPr lang="en-US" sz="2800" dirty="0">
              <a:solidFill>
                <a:srgbClr val="00B050"/>
              </a:solidFill>
            </a:endParaRPr>
          </a:p>
          <a:p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							</a:t>
            </a:r>
            <a:r>
              <a:rPr lang="en-US" sz="2800" dirty="0"/>
              <a:t>- </a:t>
            </a:r>
            <a:r>
              <a:rPr lang="en-US" sz="2800"/>
              <a:t>author unknown</a:t>
            </a:r>
            <a:endParaRPr lang="en-US" sz="2800" dirty="0">
              <a:solidFill>
                <a:srgbClr val="00B05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824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53E19-BAC3-6EAC-A8C8-6CD129879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8CBAE-37C1-E4FB-3707-97134DC7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11</a:t>
            </a:fld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000596-CCBF-A60B-0CD9-1557C5821BB4}"/>
              </a:ext>
            </a:extLst>
          </p:cNvPr>
          <p:cNvSpPr txBox="1">
            <a:spLocks/>
          </p:cNvSpPr>
          <p:nvPr/>
        </p:nvSpPr>
        <p:spPr>
          <a:xfrm>
            <a:off x="301336" y="-93524"/>
            <a:ext cx="11472256" cy="87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More 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3E924-93EB-46B9-015E-01B34D29CE8E}"/>
              </a:ext>
            </a:extLst>
          </p:cNvPr>
          <p:cNvSpPr txBox="1"/>
          <p:nvPr/>
        </p:nvSpPr>
        <p:spPr>
          <a:xfrm>
            <a:off x="1235735" y="1007916"/>
            <a:ext cx="98617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Wayne Officer - (elders@journeychurchfw.org)</a:t>
            </a:r>
          </a:p>
          <a:p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Lynette Howes – (treasurer@journeychurchfw.org)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i="1" dirty="0"/>
              <a:t>We are all some kind of messy, God is actively at work, and faith is a journey we take together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721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BF683-E194-7BFC-54D8-3F4C4C1F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2</a:t>
            </a:fld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C99994-7D5C-5C58-26E7-319303F9E310}"/>
              </a:ext>
            </a:extLst>
          </p:cNvPr>
          <p:cNvSpPr txBox="1">
            <a:spLocks/>
          </p:cNvSpPr>
          <p:nvPr/>
        </p:nvSpPr>
        <p:spPr>
          <a:xfrm>
            <a:off x="830424" y="62341"/>
            <a:ext cx="10325256" cy="87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Why are we meeting today?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3687A-6FAD-0626-78FD-025FEF4E1ACD}"/>
              </a:ext>
            </a:extLst>
          </p:cNvPr>
          <p:cNvSpPr txBox="1"/>
          <p:nvPr/>
        </p:nvSpPr>
        <p:spPr>
          <a:xfrm>
            <a:off x="0" y="936325"/>
            <a:ext cx="121919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Provide you with a transparent overview of our finances</a:t>
            </a:r>
            <a:endParaRPr lang="en-US" sz="3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Our “faith” muscle is being tested – we need our church community engaged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Sometimes we need to stand up a monument (aka Ebeneezer) as   evidence that “God is actively at work”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1 Samuel 7:12 references a monument set up by Samuel to signify God’s              help after a victory over the Philistines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4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350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A06E4-901D-94DE-2132-010581603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000DE-9548-1E5D-C76D-BF2F598C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3</a:t>
            </a:fld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64BCD0-49E4-7E86-A1CC-E2E8283599ED}"/>
              </a:ext>
            </a:extLst>
          </p:cNvPr>
          <p:cNvSpPr txBox="1">
            <a:spLocks/>
          </p:cNvSpPr>
          <p:nvPr/>
        </p:nvSpPr>
        <p:spPr>
          <a:xfrm>
            <a:off x="944725" y="-20787"/>
            <a:ext cx="10325256" cy="87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2025-26 Financial Situation</a:t>
            </a:r>
          </a:p>
        </p:txBody>
      </p:sp>
      <p:pic>
        <p:nvPicPr>
          <p:cNvPr id="6" name="Picture 5" descr="Stacks of gold coins">
            <a:extLst>
              <a:ext uri="{FF2B5EF4-FFF2-40B4-BE49-F238E27FC236}">
                <a16:creationId xmlns:a16="http://schemas.microsoft.com/office/drawing/2014/main" id="{E55611AB-75A2-FC96-7355-4F8DC1EB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1" y="2306782"/>
            <a:ext cx="1614469" cy="1076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D46128-52D7-2DE8-BC4A-E3FB69A44C91}"/>
              </a:ext>
            </a:extLst>
          </p:cNvPr>
          <p:cNvSpPr txBox="1"/>
          <p:nvPr/>
        </p:nvSpPr>
        <p:spPr>
          <a:xfrm>
            <a:off x="145472" y="863595"/>
            <a:ext cx="115858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4550" lvl="4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B050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Giving – </a:t>
            </a:r>
            <a:r>
              <a:rPr lang="en-US" sz="2800" dirty="0"/>
              <a:t>Tithes and Offerings (General, Mortgage, Missions) was budgeted at </a:t>
            </a:r>
            <a:r>
              <a:rPr lang="en-US" sz="2800"/>
              <a:t>$759,125</a:t>
            </a:r>
            <a:endParaRPr lang="en-US" sz="2800" dirty="0"/>
          </a:p>
          <a:p>
            <a:pPr lvl="4"/>
            <a:endParaRPr lang="en-US" sz="2800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sz="2400" dirty="0"/>
              <a:t>Fiscal Y-T-D (thru March) - </a:t>
            </a:r>
            <a:r>
              <a:rPr lang="en-US" sz="2800" dirty="0">
                <a:solidFill>
                  <a:srgbClr val="FF0000"/>
                </a:solidFill>
              </a:rPr>
              <a:t>$89,551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16%</a:t>
            </a:r>
            <a:r>
              <a:rPr lang="en-US" sz="2800" dirty="0"/>
              <a:t>) </a:t>
            </a:r>
            <a:r>
              <a:rPr lang="en-US" sz="2400" dirty="0"/>
              <a:t>behind budget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Sunday Attendance</a:t>
            </a:r>
            <a:r>
              <a:rPr lang="en-US" sz="2800" dirty="0"/>
              <a:t> – 2024-25 Ave = </a:t>
            </a:r>
            <a:r>
              <a:rPr lang="en-US" sz="2800" dirty="0">
                <a:solidFill>
                  <a:srgbClr val="00B050"/>
                </a:solidFill>
              </a:rPr>
              <a:t>202</a:t>
            </a:r>
            <a:r>
              <a:rPr lang="en-US" sz="2800" dirty="0"/>
              <a:t>, 2025-26 Ave = </a:t>
            </a:r>
            <a:r>
              <a:rPr lang="en-US" sz="2800" dirty="0">
                <a:solidFill>
                  <a:srgbClr val="00B050"/>
                </a:solidFill>
              </a:rPr>
              <a:t>202</a:t>
            </a:r>
          </a:p>
          <a:p>
            <a:pPr lvl="5"/>
            <a:endParaRPr lang="en-US" sz="28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Expenses – </a:t>
            </a:r>
            <a:r>
              <a:rPr lang="en-US" sz="2800" dirty="0"/>
              <a:t>Fiscal Y-T-D (thru March) – </a:t>
            </a:r>
            <a:r>
              <a:rPr lang="en-US" sz="2800" dirty="0">
                <a:solidFill>
                  <a:srgbClr val="00B050"/>
                </a:solidFill>
              </a:rPr>
              <a:t>$6,909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1%</a:t>
            </a:r>
            <a:r>
              <a:rPr lang="en-US" sz="2800" dirty="0"/>
              <a:t>) under budget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4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129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4567D-F9B9-6AB8-7FDE-3BCE3A68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725C0-DF46-9938-525B-1039E308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1566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30005E-E44F-9D19-AB86-A7AAD5163036}"/>
              </a:ext>
            </a:extLst>
          </p:cNvPr>
          <p:cNvSpPr txBox="1">
            <a:spLocks/>
          </p:cNvSpPr>
          <p:nvPr/>
        </p:nvSpPr>
        <p:spPr>
          <a:xfrm>
            <a:off x="934334" y="124687"/>
            <a:ext cx="10325256" cy="87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Tithes and Offerings – monthly variation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32B8E5-6D46-9785-ED68-7531904AF7F7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286781" y="2585630"/>
            <a:ext cx="11100041" cy="34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5C08194-BF82-BA88-35F5-82476533078E}"/>
              </a:ext>
            </a:extLst>
          </p:cNvPr>
          <p:cNvSpPr txBox="1"/>
          <p:nvPr/>
        </p:nvSpPr>
        <p:spPr>
          <a:xfrm>
            <a:off x="11386822" y="2462107"/>
            <a:ext cx="6315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$60,000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09EC3-0BCC-7049-43EE-7C1964C44537}"/>
              </a:ext>
            </a:extLst>
          </p:cNvPr>
          <p:cNvSpPr txBox="1"/>
          <p:nvPr/>
        </p:nvSpPr>
        <p:spPr>
          <a:xfrm>
            <a:off x="351378" y="1488334"/>
            <a:ext cx="9426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$76,054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CFC1E-7AA4-A595-039E-C543C3425712}"/>
              </a:ext>
            </a:extLst>
          </p:cNvPr>
          <p:cNvSpPr txBox="1"/>
          <p:nvPr/>
        </p:nvSpPr>
        <p:spPr>
          <a:xfrm>
            <a:off x="1597669" y="3230534"/>
            <a:ext cx="9426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$48,254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3E4BE-DD6C-A20C-7B27-6B40AA6CE6E4}"/>
              </a:ext>
            </a:extLst>
          </p:cNvPr>
          <p:cNvSpPr txBox="1"/>
          <p:nvPr/>
        </p:nvSpPr>
        <p:spPr>
          <a:xfrm>
            <a:off x="2909489" y="2707561"/>
            <a:ext cx="9426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$52,670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78E15-9D95-687F-A68F-03D65B9E3ECF}"/>
              </a:ext>
            </a:extLst>
          </p:cNvPr>
          <p:cNvSpPr txBox="1"/>
          <p:nvPr/>
        </p:nvSpPr>
        <p:spPr>
          <a:xfrm>
            <a:off x="4223920" y="3786904"/>
            <a:ext cx="9426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$37,539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A502C3-9F4D-1E7E-D096-83BC27B8CA11}"/>
              </a:ext>
            </a:extLst>
          </p:cNvPr>
          <p:cNvGrpSpPr/>
          <p:nvPr/>
        </p:nvGrpSpPr>
        <p:grpSpPr>
          <a:xfrm>
            <a:off x="353290" y="4920615"/>
            <a:ext cx="11561120" cy="395623"/>
            <a:chOff x="135079" y="5086871"/>
            <a:chExt cx="11561120" cy="395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9ADDE3-C246-226A-F0B3-007E341477AA}"/>
                </a:ext>
              </a:extLst>
            </p:cNvPr>
            <p:cNvSpPr txBox="1"/>
            <p:nvPr/>
          </p:nvSpPr>
          <p:spPr>
            <a:xfrm>
              <a:off x="135079" y="5111728"/>
              <a:ext cx="1047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Jul-2025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F321FF-69D2-B267-6C33-4A8513CB656E}"/>
                </a:ext>
              </a:extLst>
            </p:cNvPr>
            <p:cNvSpPr txBox="1"/>
            <p:nvPr/>
          </p:nvSpPr>
          <p:spPr>
            <a:xfrm>
              <a:off x="1304083" y="5107116"/>
              <a:ext cx="1139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Aug-2025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58C146-E3DD-9F66-D60D-30B55336DC3B}"/>
                </a:ext>
              </a:extLst>
            </p:cNvPr>
            <p:cNvSpPr txBox="1"/>
            <p:nvPr/>
          </p:nvSpPr>
          <p:spPr>
            <a:xfrm>
              <a:off x="2623803" y="5096017"/>
              <a:ext cx="12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Sep-2025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2BE14F-FCC8-90AB-3138-148895371927}"/>
                </a:ext>
              </a:extLst>
            </p:cNvPr>
            <p:cNvSpPr txBox="1"/>
            <p:nvPr/>
          </p:nvSpPr>
          <p:spPr>
            <a:xfrm>
              <a:off x="3919827" y="5097588"/>
              <a:ext cx="12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Oct-2025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CE3387-1740-2947-8014-CCE1DE672017}"/>
                </a:ext>
              </a:extLst>
            </p:cNvPr>
            <p:cNvSpPr txBox="1"/>
            <p:nvPr/>
          </p:nvSpPr>
          <p:spPr>
            <a:xfrm>
              <a:off x="5183289" y="5099157"/>
              <a:ext cx="12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Nov-2025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E74618-6CAA-5568-1AC7-A88355CE4222}"/>
                </a:ext>
              </a:extLst>
            </p:cNvPr>
            <p:cNvSpPr txBox="1"/>
            <p:nvPr/>
          </p:nvSpPr>
          <p:spPr>
            <a:xfrm>
              <a:off x="7868949" y="5100727"/>
              <a:ext cx="12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Jan-2026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C9E69B-9D84-24ED-5A9D-151CD954DB4B}"/>
                </a:ext>
              </a:extLst>
            </p:cNvPr>
            <p:cNvSpPr txBox="1"/>
            <p:nvPr/>
          </p:nvSpPr>
          <p:spPr>
            <a:xfrm>
              <a:off x="6528218" y="5113162"/>
              <a:ext cx="12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Dec-2025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060FA8-4AB8-3372-D57C-82602E52C413}"/>
                </a:ext>
              </a:extLst>
            </p:cNvPr>
            <p:cNvSpPr txBox="1"/>
            <p:nvPr/>
          </p:nvSpPr>
          <p:spPr>
            <a:xfrm>
              <a:off x="9174747" y="5107653"/>
              <a:ext cx="1351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Feb-2026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2CBA96-A4B8-68BD-EC97-18A16D59B1E6}"/>
                </a:ext>
              </a:extLst>
            </p:cNvPr>
            <p:cNvSpPr txBox="1"/>
            <p:nvPr/>
          </p:nvSpPr>
          <p:spPr>
            <a:xfrm>
              <a:off x="10442434" y="5086871"/>
              <a:ext cx="125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Mar-2026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D602E99-4DB8-0DD4-1360-A947006043EA}"/>
              </a:ext>
            </a:extLst>
          </p:cNvPr>
          <p:cNvSpPr txBox="1"/>
          <p:nvPr/>
        </p:nvSpPr>
        <p:spPr>
          <a:xfrm>
            <a:off x="5477759" y="1829949"/>
            <a:ext cx="9426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$69,608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EB8114-79A5-7601-6F12-DBA61B6BC608}"/>
              </a:ext>
            </a:extLst>
          </p:cNvPr>
          <p:cNvSpPr txBox="1"/>
          <p:nvPr/>
        </p:nvSpPr>
        <p:spPr>
          <a:xfrm>
            <a:off x="6783553" y="2158987"/>
            <a:ext cx="9426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$59,746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A528D9-66A2-3D00-971E-A3735A346BA3}"/>
              </a:ext>
            </a:extLst>
          </p:cNvPr>
          <p:cNvSpPr txBox="1"/>
          <p:nvPr/>
        </p:nvSpPr>
        <p:spPr>
          <a:xfrm>
            <a:off x="8120519" y="3610251"/>
            <a:ext cx="9426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$39,536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F04128-2F9E-A56B-83ED-5563FAA7C14E}"/>
              </a:ext>
            </a:extLst>
          </p:cNvPr>
          <p:cNvSpPr txBox="1"/>
          <p:nvPr/>
        </p:nvSpPr>
        <p:spPr>
          <a:xfrm>
            <a:off x="9395140" y="3492485"/>
            <a:ext cx="9426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$40,840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77A390-43AF-D33C-799A-870CBE8B78C0}"/>
              </a:ext>
            </a:extLst>
          </p:cNvPr>
          <p:cNvSpPr txBox="1"/>
          <p:nvPr/>
        </p:nvSpPr>
        <p:spPr>
          <a:xfrm>
            <a:off x="10721713" y="2844782"/>
            <a:ext cx="9426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$51,632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B575AD-EFFC-3780-7106-63BE045A7DFC}"/>
              </a:ext>
            </a:extLst>
          </p:cNvPr>
          <p:cNvSpPr/>
          <p:nvPr/>
        </p:nvSpPr>
        <p:spPr>
          <a:xfrm>
            <a:off x="351378" y="1945051"/>
            <a:ext cx="942681" cy="29128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D5A131-FA30-B315-8665-C4ADC9A033BB}"/>
              </a:ext>
            </a:extLst>
          </p:cNvPr>
          <p:cNvSpPr/>
          <p:nvPr/>
        </p:nvSpPr>
        <p:spPr>
          <a:xfrm>
            <a:off x="1594830" y="3672248"/>
            <a:ext cx="942681" cy="11925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F38E9D-E48E-9728-5CFA-0A04D423DD05}"/>
              </a:ext>
            </a:extLst>
          </p:cNvPr>
          <p:cNvSpPr/>
          <p:nvPr/>
        </p:nvSpPr>
        <p:spPr>
          <a:xfrm>
            <a:off x="2911012" y="3178535"/>
            <a:ext cx="942681" cy="16828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1C3F73-8078-DC9C-ABDA-A01A07C65FD9}"/>
              </a:ext>
            </a:extLst>
          </p:cNvPr>
          <p:cNvSpPr/>
          <p:nvPr/>
        </p:nvSpPr>
        <p:spPr>
          <a:xfrm>
            <a:off x="4241052" y="4229481"/>
            <a:ext cx="942681" cy="6318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CAD37B-C1DF-0A48-118E-4D9B594C3D12}"/>
              </a:ext>
            </a:extLst>
          </p:cNvPr>
          <p:cNvSpPr/>
          <p:nvPr/>
        </p:nvSpPr>
        <p:spPr>
          <a:xfrm>
            <a:off x="5491414" y="2253313"/>
            <a:ext cx="942681" cy="26118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C77950-B99C-7A6B-EB6B-184FCC4F5AA9}"/>
              </a:ext>
            </a:extLst>
          </p:cNvPr>
          <p:cNvSpPr/>
          <p:nvPr/>
        </p:nvSpPr>
        <p:spPr>
          <a:xfrm>
            <a:off x="6783358" y="2646377"/>
            <a:ext cx="942681" cy="22115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84712F-49C2-430B-8C85-CC2E87508686}"/>
              </a:ext>
            </a:extLst>
          </p:cNvPr>
          <p:cNvSpPr/>
          <p:nvPr/>
        </p:nvSpPr>
        <p:spPr>
          <a:xfrm>
            <a:off x="10759611" y="3292880"/>
            <a:ext cx="942681" cy="15719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0156DB-FC46-9357-A530-53A9583ED2A8}"/>
              </a:ext>
            </a:extLst>
          </p:cNvPr>
          <p:cNvSpPr/>
          <p:nvPr/>
        </p:nvSpPr>
        <p:spPr>
          <a:xfrm>
            <a:off x="8134182" y="4066358"/>
            <a:ext cx="942681" cy="801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2F0504-E17C-E219-8A95-27E71828DE7D}"/>
              </a:ext>
            </a:extLst>
          </p:cNvPr>
          <p:cNvSpPr/>
          <p:nvPr/>
        </p:nvSpPr>
        <p:spPr>
          <a:xfrm>
            <a:off x="9429584" y="3945127"/>
            <a:ext cx="942681" cy="9196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92EEF3-865C-A242-D51C-58AB61CDC6AA}"/>
              </a:ext>
            </a:extLst>
          </p:cNvPr>
          <p:cNvCxnSpPr>
            <a:cxnSpLocks/>
          </p:cNvCxnSpPr>
          <p:nvPr/>
        </p:nvCxnSpPr>
        <p:spPr>
          <a:xfrm>
            <a:off x="237384" y="4868477"/>
            <a:ext cx="116232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8383B95-5F09-2904-A5E0-991DD0051452}"/>
              </a:ext>
            </a:extLst>
          </p:cNvPr>
          <p:cNvSpPr txBox="1"/>
          <p:nvPr/>
        </p:nvSpPr>
        <p:spPr>
          <a:xfrm>
            <a:off x="4374578" y="5611091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Stoplight – red, yellow, green</a:t>
            </a:r>
          </a:p>
        </p:txBody>
      </p:sp>
    </p:spTree>
    <p:extLst>
      <p:ext uri="{BB962C8B-B14F-4D97-AF65-F5344CB8AC3E}">
        <p14:creationId xmlns:p14="http://schemas.microsoft.com/office/powerpoint/2010/main" val="4542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DE489-F52A-94C0-6AF0-EAAA67C4F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FF16F-23F6-66BF-5F11-4A3C5E7B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5</a:t>
            </a:fld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823E9B-4B33-9A2B-CF06-6C9A198ABA13}"/>
              </a:ext>
            </a:extLst>
          </p:cNvPr>
          <p:cNvSpPr txBox="1">
            <a:spLocks/>
          </p:cNvSpPr>
          <p:nvPr/>
        </p:nvSpPr>
        <p:spPr>
          <a:xfrm>
            <a:off x="934334" y="-20787"/>
            <a:ext cx="10325256" cy="87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2025-26 Financial Situation</a:t>
            </a:r>
          </a:p>
        </p:txBody>
      </p:sp>
      <p:pic>
        <p:nvPicPr>
          <p:cNvPr id="6" name="Picture 5" descr="Stacks of gold coins">
            <a:extLst>
              <a:ext uri="{FF2B5EF4-FFF2-40B4-BE49-F238E27FC236}">
                <a16:creationId xmlns:a16="http://schemas.microsoft.com/office/drawing/2014/main" id="{9B8D74BF-B3D2-8E9A-6B22-4D046ADCE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01" y="2540856"/>
            <a:ext cx="2151784" cy="1434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6BF7A-8687-B231-1D7B-6373BFEB8E09}"/>
              </a:ext>
            </a:extLst>
          </p:cNvPr>
          <p:cNvSpPr txBox="1"/>
          <p:nvPr/>
        </p:nvSpPr>
        <p:spPr>
          <a:xfrm>
            <a:off x="326447" y="783458"/>
            <a:ext cx="113676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Operating reserves – </a:t>
            </a:r>
            <a:r>
              <a:rPr lang="en-US" sz="2800" dirty="0"/>
              <a:t>Supplements variations in monthly giving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sz="2400" dirty="0"/>
              <a:t>Beginning Balance on July 1, 2025          </a:t>
            </a:r>
            <a:r>
              <a:rPr lang="en-US" sz="2400" dirty="0">
                <a:solidFill>
                  <a:srgbClr val="00B050"/>
                </a:solidFill>
              </a:rPr>
              <a:t>$227,081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50"/>
              </a:solidFill>
            </a:endParaRP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Support of expenses		        - $85,645</a:t>
            </a:r>
          </a:p>
          <a:p>
            <a:pPr lvl="7"/>
            <a:r>
              <a:rPr lang="en-US" sz="2400" dirty="0">
                <a:solidFill>
                  <a:srgbClr val="FF0000"/>
                </a:solidFill>
              </a:rPr>
              <a:t>					      </a:t>
            </a:r>
            <a:r>
              <a:rPr lang="en-US" sz="2400" dirty="0"/>
              <a:t>=========	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Balance on March 31, 2026       </a:t>
            </a:r>
            <a:r>
              <a:rPr lang="en-US" sz="2400">
                <a:solidFill>
                  <a:srgbClr val="FF0000"/>
                </a:solidFill>
              </a:rPr>
              <a:t>$141,436</a:t>
            </a:r>
            <a:endParaRPr lang="en-US" sz="2400" dirty="0">
              <a:solidFill>
                <a:srgbClr val="FF0000"/>
              </a:solidFill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3028950" lvl="6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2025-26 budget – </a:t>
            </a:r>
            <a:r>
              <a:rPr lang="en-US" sz="2800" dirty="0"/>
              <a:t>our plan included support from our operating reserves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4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071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F207E-06C4-7249-B4E0-8E9B6D010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A6729-F91E-9A23-2ACC-8A58C451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6</a:t>
            </a:fld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6511ED-A622-7F8B-D9DF-4FA089F579CA}"/>
              </a:ext>
            </a:extLst>
          </p:cNvPr>
          <p:cNvSpPr txBox="1">
            <a:spLocks/>
          </p:cNvSpPr>
          <p:nvPr/>
        </p:nvSpPr>
        <p:spPr>
          <a:xfrm>
            <a:off x="830424" y="-20787"/>
            <a:ext cx="10325256" cy="87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2025-26 Financial Situation</a:t>
            </a:r>
          </a:p>
        </p:txBody>
      </p:sp>
      <p:pic>
        <p:nvPicPr>
          <p:cNvPr id="6" name="Picture 5" descr="Stacks of gold coins">
            <a:extLst>
              <a:ext uri="{FF2B5EF4-FFF2-40B4-BE49-F238E27FC236}">
                <a16:creationId xmlns:a16="http://schemas.microsoft.com/office/drawing/2014/main" id="{29660EE5-9BEF-6662-F0C4-0B01A8A07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01" y="2634375"/>
            <a:ext cx="2151784" cy="1434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B5C02C-0C86-4281-EEA5-BC88E9880E11}"/>
              </a:ext>
            </a:extLst>
          </p:cNvPr>
          <p:cNvSpPr txBox="1"/>
          <p:nvPr/>
        </p:nvSpPr>
        <p:spPr>
          <a:xfrm>
            <a:off x="280555" y="666160"/>
            <a:ext cx="114135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House sale proceeds reserve – </a:t>
            </a:r>
            <a:r>
              <a:rPr lang="en-US" sz="2800" dirty="0"/>
              <a:t>$40,000 authorized for facility capital improvements/repairs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Replaced broken riding lawnmower and blower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Replaced stage lighting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Replaced rotted wooden deck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/>
              <a:t>Purchased a sanctuary room divider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Replaced carpet in nursery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$26,916 </a:t>
            </a:r>
            <a:r>
              <a:rPr lang="en-US" sz="2400" dirty="0"/>
              <a:t>of authorized $$$ was spent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projects placed on hold 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800" dirty="0"/>
              <a:t>Current balance on March 31, 2026      - </a:t>
            </a:r>
            <a:r>
              <a:rPr lang="en-US" sz="2800" dirty="0">
                <a:solidFill>
                  <a:srgbClr val="00B050"/>
                </a:solidFill>
              </a:rPr>
              <a:t>$110,587</a:t>
            </a:r>
          </a:p>
          <a:p>
            <a:pPr lvl="4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660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4DDCB-42BE-79AD-B09C-4AE24D51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7</a:t>
            </a:fld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D219DF-2D82-D2C5-25DA-8EA45A0A294F}"/>
              </a:ext>
            </a:extLst>
          </p:cNvPr>
          <p:cNvSpPr txBox="1">
            <a:spLocks/>
          </p:cNvSpPr>
          <p:nvPr/>
        </p:nvSpPr>
        <p:spPr>
          <a:xfrm>
            <a:off x="301336" y="-93524"/>
            <a:ext cx="11472256" cy="87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2025-26 Financial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F8D18-096B-F5FE-4D40-6EB1D60F456E}"/>
              </a:ext>
            </a:extLst>
          </p:cNvPr>
          <p:cNvSpPr txBox="1"/>
          <p:nvPr/>
        </p:nvSpPr>
        <p:spPr>
          <a:xfrm>
            <a:off x="197427" y="426022"/>
            <a:ext cx="11710556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Reduce planned spending for the remainder of 2025-26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Reminder – Our Giving is an </a:t>
            </a:r>
            <a:r>
              <a:rPr lang="en-US" sz="2400" i="1" u="sng" dirty="0">
                <a:solidFill>
                  <a:srgbClr val="00B050"/>
                </a:solidFill>
              </a:rPr>
              <a:t>investment</a:t>
            </a:r>
            <a:r>
              <a:rPr lang="en-US" sz="2400" dirty="0"/>
              <a:t> to ENGAGE, IMPACT, and TRANSFORM our neighbors and neighborhoods with Gospel Love and Generosity.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Easter 2026 “</a:t>
            </a:r>
            <a:r>
              <a:rPr lang="en-US" sz="2400" i="1" dirty="0"/>
              <a:t>Ebeneezer”:</a:t>
            </a:r>
          </a:p>
          <a:p>
            <a:pPr lvl="1"/>
            <a:endParaRPr lang="en-US" sz="2400" i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Good Friday (150), </a:t>
            </a:r>
            <a:r>
              <a:rPr lang="en-US" sz="2400" dirty="0" err="1"/>
              <a:t>Eggstravaganza</a:t>
            </a:r>
            <a:r>
              <a:rPr lang="en-US" sz="2400" dirty="0"/>
              <a:t> (190), Easter Sunday (255) – 2 came to new life, 10 renewed their faith, 3 requested to talk to a pastor!!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Partner with your Journey Church community and prayerfully consider increasing your </a:t>
            </a:r>
            <a:r>
              <a:rPr lang="en-US" sz="2400" i="1" u="sng" dirty="0">
                <a:solidFill>
                  <a:srgbClr val="00B050"/>
                </a:solidFill>
              </a:rPr>
              <a:t>investments</a:t>
            </a:r>
            <a:r>
              <a:rPr lang="en-US" sz="2400" dirty="0"/>
              <a:t> for eternal results.</a:t>
            </a:r>
          </a:p>
          <a:p>
            <a:pPr lvl="1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867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B85FB-41D5-4820-F1A3-FBECD5D18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8639-9700-D6CB-6630-1B0E0733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836" y="6446838"/>
            <a:ext cx="613756" cy="365125"/>
          </a:xfrm>
        </p:spPr>
        <p:txBody>
          <a:bodyPr/>
          <a:lstStyle/>
          <a:p>
            <a:fld id="{3A98EE3D-8CD1-4C3F-BD1C-C98C9596463C}" type="slidenum">
              <a:rPr lang="en-US" sz="1600" smtClean="0"/>
              <a:t>8</a:t>
            </a:fld>
            <a:endParaRPr lang="en-US" sz="1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4D58E5-EFE2-8A10-92FE-5C36F0E22A5F}"/>
              </a:ext>
            </a:extLst>
          </p:cNvPr>
          <p:cNvSpPr txBox="1">
            <a:spLocks/>
          </p:cNvSpPr>
          <p:nvPr/>
        </p:nvSpPr>
        <p:spPr>
          <a:xfrm>
            <a:off x="301336" y="-20787"/>
            <a:ext cx="11472256" cy="87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2026-27 Financial Planning – Expenses/Revenue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4DEC41C-56DA-3E7F-F294-9612935BA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252014"/>
              </p:ext>
            </p:extLst>
          </p:nvPr>
        </p:nvGraphicFramePr>
        <p:xfrm>
          <a:off x="322115" y="1257300"/>
          <a:ext cx="6116782" cy="352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7D318AB-B500-331D-99D0-F02EABBB1C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277332"/>
              </p:ext>
            </p:extLst>
          </p:nvPr>
        </p:nvGraphicFramePr>
        <p:xfrm>
          <a:off x="6248401" y="1445719"/>
          <a:ext cx="5410200" cy="332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99E68F-612A-F482-2BEA-0D1937478B48}"/>
              </a:ext>
            </a:extLst>
          </p:cNvPr>
          <p:cNvSpPr txBox="1"/>
          <p:nvPr/>
        </p:nvSpPr>
        <p:spPr>
          <a:xfrm rot="1335358">
            <a:off x="3751120" y="2631201"/>
            <a:ext cx="1132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Facilities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8B0A6-53AE-BC25-92E6-30BD94432686}"/>
              </a:ext>
            </a:extLst>
          </p:cNvPr>
          <p:cNvSpPr txBox="1"/>
          <p:nvPr/>
        </p:nvSpPr>
        <p:spPr>
          <a:xfrm rot="3219817">
            <a:off x="3196935" y="2957552"/>
            <a:ext cx="113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Mortgage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9192E3-1526-4699-7421-E2718BF88A96}"/>
              </a:ext>
            </a:extLst>
          </p:cNvPr>
          <p:cNvSpPr txBox="1"/>
          <p:nvPr/>
        </p:nvSpPr>
        <p:spPr>
          <a:xfrm>
            <a:off x="1918851" y="2147054"/>
            <a:ext cx="1132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F0B81-F24B-8957-3CBE-40ADC96102E2}"/>
              </a:ext>
            </a:extLst>
          </p:cNvPr>
          <p:cNvSpPr txBox="1"/>
          <p:nvPr/>
        </p:nvSpPr>
        <p:spPr>
          <a:xfrm>
            <a:off x="3789219" y="2262541"/>
            <a:ext cx="1801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General &amp; Admin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C82CD-A4B1-167D-E01E-D6E6A3B7DCBF}"/>
              </a:ext>
            </a:extLst>
          </p:cNvPr>
          <p:cNvSpPr txBox="1"/>
          <p:nvPr/>
        </p:nvSpPr>
        <p:spPr>
          <a:xfrm rot="20361473">
            <a:off x="3598716" y="1864224"/>
            <a:ext cx="1801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Ministry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E84F9-7B19-CF47-333D-0B33D5CFFF5C}"/>
              </a:ext>
            </a:extLst>
          </p:cNvPr>
          <p:cNvSpPr txBox="1"/>
          <p:nvPr/>
        </p:nvSpPr>
        <p:spPr>
          <a:xfrm rot="19715896">
            <a:off x="3439388" y="1632157"/>
            <a:ext cx="1801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Missions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F8A2F-A13D-3E14-6144-48AFA11E8DD6}"/>
              </a:ext>
            </a:extLst>
          </p:cNvPr>
          <p:cNvSpPr txBox="1"/>
          <p:nvPr/>
        </p:nvSpPr>
        <p:spPr>
          <a:xfrm rot="18324738">
            <a:off x="3009892" y="1410481"/>
            <a:ext cx="1801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Outreach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E4611E-EE57-F6E9-6906-2BA63A4BAB23}"/>
              </a:ext>
            </a:extLst>
          </p:cNvPr>
          <p:cNvGrpSpPr/>
          <p:nvPr/>
        </p:nvGrpSpPr>
        <p:grpSpPr>
          <a:xfrm>
            <a:off x="623455" y="4281055"/>
            <a:ext cx="5472545" cy="1418531"/>
            <a:chOff x="623455" y="4281055"/>
            <a:chExt cx="5472545" cy="14185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EDC5B1-FF85-A3CF-DF61-D08658A833F3}"/>
                </a:ext>
              </a:extLst>
            </p:cNvPr>
            <p:cNvSpPr/>
            <p:nvPr/>
          </p:nvSpPr>
          <p:spPr>
            <a:xfrm>
              <a:off x="623455" y="4281055"/>
              <a:ext cx="5472545" cy="394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3893B2-9CDF-FC4B-AAD3-374CEA2110D8}"/>
                </a:ext>
              </a:extLst>
            </p:cNvPr>
            <p:cNvSpPr txBox="1"/>
            <p:nvPr/>
          </p:nvSpPr>
          <p:spPr>
            <a:xfrm>
              <a:off x="893621" y="4499257"/>
              <a:ext cx="50499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Expense Categories – &gt;70% are Facilities, Mortgage payments, and Personnel 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F31526-E407-D608-C8B5-F31C4DAA8963}"/>
              </a:ext>
            </a:extLst>
          </p:cNvPr>
          <p:cNvCxnSpPr/>
          <p:nvPr/>
        </p:nvCxnSpPr>
        <p:spPr>
          <a:xfrm flipH="1">
            <a:off x="5943602" y="2826327"/>
            <a:ext cx="7169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7D318AB-B500-331D-99D0-F02EABBB1C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532438"/>
              </p:ext>
            </p:extLst>
          </p:nvPr>
        </p:nvGraphicFramePr>
        <p:xfrm>
          <a:off x="6352314" y="1302324"/>
          <a:ext cx="5410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C96DC37F-71C4-67F4-6ED4-D02249F5C6F6}"/>
              </a:ext>
            </a:extLst>
          </p:cNvPr>
          <p:cNvGrpSpPr/>
          <p:nvPr/>
        </p:nvGrpSpPr>
        <p:grpSpPr>
          <a:xfrm>
            <a:off x="5687291" y="4540819"/>
            <a:ext cx="5472545" cy="461665"/>
            <a:chOff x="5669977" y="4402273"/>
            <a:chExt cx="5472545" cy="4616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88E89F-5D37-D129-0DE1-13BB6BC14196}"/>
                </a:ext>
              </a:extLst>
            </p:cNvPr>
            <p:cNvSpPr/>
            <p:nvPr/>
          </p:nvSpPr>
          <p:spPr>
            <a:xfrm>
              <a:off x="5669977" y="4423064"/>
              <a:ext cx="5472545" cy="394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F71FC7-997F-8941-0356-6EE41D111154}"/>
                </a:ext>
              </a:extLst>
            </p:cNvPr>
            <p:cNvSpPr txBox="1"/>
            <p:nvPr/>
          </p:nvSpPr>
          <p:spPr>
            <a:xfrm>
              <a:off x="7665025" y="4402273"/>
              <a:ext cx="2691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Revenue 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15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60D95-A5EF-D509-D7A2-1124792E9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2A571-6C8F-E91E-D48A-E5BE7CDA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600" smtClean="0"/>
              <a:t>9</a:t>
            </a:fld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F0EABB-89BE-1ECF-7268-FCB4EFAA29F7}"/>
              </a:ext>
            </a:extLst>
          </p:cNvPr>
          <p:cNvSpPr txBox="1">
            <a:spLocks/>
          </p:cNvSpPr>
          <p:nvPr/>
        </p:nvSpPr>
        <p:spPr>
          <a:xfrm>
            <a:off x="301336" y="-93524"/>
            <a:ext cx="11472256" cy="87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2026-27 Financial Planning Guidance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4ED1F-A374-F9EE-43B9-76C16244F6DE}"/>
              </a:ext>
            </a:extLst>
          </p:cNvPr>
          <p:cNvSpPr txBox="1"/>
          <p:nvPr/>
        </p:nvSpPr>
        <p:spPr>
          <a:xfrm>
            <a:off x="509155" y="1028699"/>
            <a:ext cx="113988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Reduce </a:t>
            </a:r>
            <a:r>
              <a:rPr lang="en-US" sz="2800" dirty="0">
                <a:solidFill>
                  <a:srgbClr val="00B050"/>
                </a:solidFill>
              </a:rPr>
              <a:t>Giving</a:t>
            </a:r>
            <a:r>
              <a:rPr lang="en-US" sz="2800" dirty="0"/>
              <a:t> forecast to $50,000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Request use of </a:t>
            </a:r>
            <a:r>
              <a:rPr lang="en-US" sz="2800" dirty="0">
                <a:solidFill>
                  <a:srgbClr val="00B050"/>
                </a:solidFill>
              </a:rPr>
              <a:t>House Proceeds Reserves </a:t>
            </a:r>
            <a:r>
              <a:rPr lang="en-US" sz="2800" dirty="0"/>
              <a:t>to supplement operations reserves</a:t>
            </a:r>
            <a:endParaRPr lang="en-US" sz="28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20% reduction in Ministry budgets/5% reduction in fixed cost budgets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Increase non-giving revenue – Facility Rentals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Critical review of first 6-months of performance (January 2027)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26096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_Win32_JB_SL_v2.potx" id="{2FF4D238-6E02-4AF5-A7F8-E0CA002E79A6}" vid="{1CA406FA-5E6E-436F-98F0-C190AE288A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4B1648-C213-44D3-9464-4287A4D41EE0}">
  <ds:schemaRefs>
    <ds:schemaRef ds:uri="http://schemas.openxmlformats.org/package/2006/metadata/core-properties"/>
    <ds:schemaRef ds:uri="http://www.w3.org/XML/1998/namespace"/>
    <ds:schemaRef ds:uri="http://schemas.microsoft.com/sharepoint/v3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AF71F79-8D13-4C55-9450-609041DE5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6B531D-03AC-47F6-A16F-C6773C191BB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{F121844B-3E16-4464-8352-EAEB76F4FC23}tf22581678_win32</Template>
  <TotalTime>8610</TotalTime>
  <Words>658</Words>
  <Application>Microsoft Office PowerPoint</Application>
  <PresentationFormat>Widescreen</PresentationFormat>
  <Paragraphs>130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RetrospectVTI</vt:lpstr>
      <vt:lpstr>Journey Church – Family Update - April 19, 2026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Church – Family Update – February 2023</dc:title>
  <dc:creator>Wayne Officer</dc:creator>
  <cp:lastModifiedBy>Kristen Meier</cp:lastModifiedBy>
  <cp:revision>5</cp:revision>
  <cp:lastPrinted>2026-04-16T17:13:16Z</cp:lastPrinted>
  <dcterms:created xsi:type="dcterms:W3CDTF">2024-01-23T13:23:17Z</dcterms:created>
  <dcterms:modified xsi:type="dcterms:W3CDTF">2026-04-16T17:57:53Z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