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6" r:id="rId4"/>
    <p:sldId id="259" r:id="rId5"/>
    <p:sldId id="260" r:id="rId6"/>
    <p:sldId id="257" r:id="rId7"/>
    <p:sldId id="278" r:id="rId8"/>
    <p:sldId id="258" r:id="rId9"/>
    <p:sldId id="26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7F36"/>
    <a:srgbClr val="FAED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9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99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3A631-5B6F-6CB2-6524-7F06EAFB6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E7D979-58F9-141C-C9A0-FCEA1B3F73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58D71-CF6E-1574-7CC1-962558129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7F4D6-BE9D-FDE8-A72B-6C5D1DF28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26DAC0-B182-F107-FB94-55C66293E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430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4D4C7-8BD2-EB60-ADA8-0BECE9170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9928F-0C58-8E72-815F-ADE05755B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4DF12C-581C-92D1-A84B-4F9F2D085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70BB8-BCF4-C08F-7D9C-CBA936DDF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CDF13-7DDD-45AC-740A-1DFBFE596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304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1692-4F96-A1AB-508D-AF78CB077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A9C452-29BA-EE9E-A58D-F6A4176BD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4A5A3-08CB-369C-7C78-A5D30C56B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F096C-EFC7-43F9-7580-2C526502E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1390A-4C2B-E229-DF1D-D3FB64821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99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00129-749D-6D40-3BAC-B82615F52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5E9B2-6D73-8CDC-12DC-CC5292D810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8C90B5-A07A-4126-EE87-3A620E9863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12732-CCDF-3CF2-F5B6-18E2C67D5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C123DE-D4B7-A292-F016-0C8E8C195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5D0F71-7524-9009-DD82-147DF6C2C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862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08F26-7097-4C14-E8E4-003F2AFE8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D3EEFF-94BD-554B-AF2D-B0F4A02B1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26D8C-F539-1685-21A3-5882D38A2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32740F-6248-7388-E53C-263382268F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7A2C30-2F81-1D1A-F62D-80A019C70B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9D5DBD-66F3-2046-8283-0E078C10C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232060-13BF-2382-ED81-F3E201750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FD9FDD-6D1C-0342-D9BE-6A357E41F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123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05189-BEC0-AB48-0D97-436B064AA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201594-03C8-F529-4DD6-F11FA1B31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2C2B51-44EB-0864-8744-9BE21B6EB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97694D-6A56-DA1D-2803-A90C5499E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62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EE975E-C5AF-4230-149C-2F332295C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E2A037-DFF0-8715-1C7E-1502C73E0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B7BD57-14AA-D196-2C6B-3F6FDAB72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59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FD51A-2115-EC68-148D-91333C532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F3F40-065F-9578-16EB-369C1EBE8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865EC-FC13-9DB4-07FC-89925D2C6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499100-AF4B-0113-D45A-08C8F976C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D62CD3-F234-F27A-E65D-217889A2D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5F961B-8602-4A2D-2D84-BD8D1E378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601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57044-1C96-FED1-55BC-8E65C03F1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803937-6EA7-13BC-DE93-9382C630F8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66F9C-ACE9-A368-A393-C9D540C13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B70E66-6258-8EA9-7935-5BFFC3795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8D76B-3280-7035-1274-BC762F3FA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B66967-5654-0CF9-D1EF-C064052C2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198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F0D85-321C-8770-2D7C-2B184F645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1856E-24EC-92CD-E24D-2B63B83CD2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29C6C-F92F-8E79-9B6F-1C97D15A3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0EC11-24BA-787E-A73E-6A3DFB16C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7DDD2-B3C0-C7F1-70BD-CF3C3A40A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637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9B9768-F59D-E4A2-B9F2-CD87D43A81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8B08E-A3E4-AF10-5FF4-50FAA2185B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6670E-E94E-4B0E-79E7-E698FF99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98E5-6C4D-4995-8F00-E7704734E8A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FD562-526E-83A1-92F3-8C895B106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9B8F4-3A1D-B48B-9AB7-55D436C3B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79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8B5763-BB4C-EF57-620F-79DD728F6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C4985-2D8E-5649-585A-2F901C263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74099-55DD-5FE6-AB27-6D0614DADF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6E98E5-6C4D-4995-8F00-E7704734E8A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88989-7108-2A30-E024-51CC78DEB3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B2C37-C604-0771-2A8E-10EFF8905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6A56CA-AE46-4C9D-8B32-B9908500F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91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D2731E-68BF-4F36-679E-E4078D685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856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D6074D-5B9F-72EE-C527-B15756B62A7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4BF068-77DF-BDB4-BE09-5E811CA9D527}"/>
              </a:ext>
            </a:extLst>
          </p:cNvPr>
          <p:cNvSpPr txBox="1"/>
          <p:nvPr/>
        </p:nvSpPr>
        <p:spPr>
          <a:xfrm>
            <a:off x="2937013" y="228753"/>
            <a:ext cx="6162260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 sz="2600" b="1">
                <a:solidFill>
                  <a:srgbClr val="E6BE5B"/>
                </a:solidFill>
                <a:latin typeface="Aptos Display"/>
              </a:defRPr>
            </a:pPr>
            <a:r>
              <a:rPr lang="en-US" sz="4400" dirty="0">
                <a:solidFill>
                  <a:srgbClr val="E8D2A5"/>
                </a:solidFill>
              </a:rPr>
              <a:t>WELCOME TO WORSHIP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9A7D0E-E708-5414-D303-FB7C6EB1B102}"/>
              </a:ext>
            </a:extLst>
          </p:cNvPr>
          <p:cNvSpPr txBox="1"/>
          <p:nvPr/>
        </p:nvSpPr>
        <p:spPr>
          <a:xfrm>
            <a:off x="1096617" y="1380212"/>
            <a:ext cx="99987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i="1">
                <a:solidFill>
                  <a:srgbClr val="BCCDCF"/>
                </a:solidFill>
                <a:latin typeface="Aptos"/>
              </a:defRPr>
            </a:pPr>
            <a:r>
              <a:rPr lang="en-US" sz="2800" b="1" dirty="0">
                <a:solidFill>
                  <a:srgbClr val="002060"/>
                </a:solidFill>
              </a:rPr>
              <a:t>Take a few moments to meditate on this Scripture as you prepare for worship with the Body of Christ at Mt. Sinai today</a:t>
            </a:r>
            <a:r>
              <a:rPr lang="en-US" sz="1200" b="1" dirty="0">
                <a:solidFill>
                  <a:srgbClr val="002060"/>
                </a:solidFill>
              </a:rPr>
              <a:t>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ABFDAE1-601F-85D6-509B-053DD6310A8D}"/>
              </a:ext>
            </a:extLst>
          </p:cNvPr>
          <p:cNvCxnSpPr/>
          <p:nvPr/>
        </p:nvCxnSpPr>
        <p:spPr>
          <a:xfrm>
            <a:off x="2418522" y="1167159"/>
            <a:ext cx="7354956" cy="0"/>
          </a:xfrm>
          <a:prstGeom prst="line">
            <a:avLst/>
          </a:prstGeom>
          <a:ln>
            <a:solidFill>
              <a:srgbClr val="7563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A91FB52-E6F6-3E0D-F3EE-DADE8B96602C}"/>
              </a:ext>
            </a:extLst>
          </p:cNvPr>
          <p:cNvSpPr txBox="1"/>
          <p:nvPr/>
        </p:nvSpPr>
        <p:spPr>
          <a:xfrm>
            <a:off x="276226" y="2712348"/>
            <a:ext cx="11496674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Let the nations be aroused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And come up to the valley of Jehoshaphat,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For there I will sit to judge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All the surrounding nations.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Put in the sickle, for the harvest is ripe.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Come, tread, for the wine press is full;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The vats overflow, for their wickedness is great.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Joel 3:12-13</a:t>
            </a:r>
            <a:endParaRPr lang="en-US" sz="3200" b="1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881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EE6F29-4D82-129D-2C03-000E53D9BFA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ED1691-A50E-5CAB-9033-E41DAEB95936}"/>
              </a:ext>
            </a:extLst>
          </p:cNvPr>
          <p:cNvSpPr txBox="1"/>
          <p:nvPr/>
        </p:nvSpPr>
        <p:spPr>
          <a:xfrm>
            <a:off x="-56322" y="-95042"/>
            <a:ext cx="12013096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br>
              <a:rPr lang="en-US" sz="3600" b="1" dirty="0"/>
            </a:br>
            <a:r>
              <a:rPr lang="en-US" sz="3600" b="1" dirty="0"/>
              <a:t>Matters of Praise</a:t>
            </a:r>
          </a:p>
          <a:p>
            <a:pPr algn="ctr"/>
            <a:r>
              <a:rPr lang="en-US" sz="3600" dirty="0"/>
              <a:t>Operation B.L.E.S.S. week contacts and outreach into the Crowd; Ron Grigg Community Group fish fry outreach; Harvest Seeds Ministries and Mission; Senior Saints Lake Lure trip and fellowship; Wednesday Night Community Groups, Bible Studies for all ages, and fellowship meal; recent visitors and guests; wedding of Zane Putnam and Allie Cook; wedding of Alex Edwards and Ellen Winkle; “R3 Investments” New Believer’s </a:t>
            </a:r>
            <a:r>
              <a:rPr lang="en-US" sz="3600" dirty="0" err="1"/>
              <a:t>Discipler’s</a:t>
            </a:r>
            <a:r>
              <a:rPr lang="en-US" sz="3600" dirty="0"/>
              <a:t> Training Saturday; In what ways are you rejoicing in the Lord? </a:t>
            </a:r>
          </a:p>
          <a:p>
            <a:pPr algn="ctr"/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190005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E41F4D-517F-B2DA-9071-D38996A0C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73295" cy="69006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D68199-63EF-24B3-CAB0-5AA03090EAFD}"/>
              </a:ext>
            </a:extLst>
          </p:cNvPr>
          <p:cNvSpPr txBox="1"/>
          <p:nvPr/>
        </p:nvSpPr>
        <p:spPr>
          <a:xfrm>
            <a:off x="5562599" y="148769"/>
            <a:ext cx="589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AEDD0"/>
                </a:solidFill>
              </a:rPr>
              <a:t>Young Adult of the Week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58ADF6-D680-9085-EEFB-A095037D2650}"/>
              </a:ext>
            </a:extLst>
          </p:cNvPr>
          <p:cNvSpPr txBox="1"/>
          <p:nvPr/>
        </p:nvSpPr>
        <p:spPr>
          <a:xfrm>
            <a:off x="5562599" y="954151"/>
            <a:ext cx="5895975" cy="646331"/>
          </a:xfrm>
          <a:prstGeom prst="rect">
            <a:avLst/>
          </a:prstGeom>
          <a:solidFill>
            <a:srgbClr val="FAEDD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B27F36"/>
                </a:solidFill>
              </a:rPr>
              <a:t>Essie Bridges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6BAC8F-7C92-F402-6161-11FDEB7B1492}"/>
              </a:ext>
            </a:extLst>
          </p:cNvPr>
          <p:cNvSpPr txBox="1"/>
          <p:nvPr/>
        </p:nvSpPr>
        <p:spPr>
          <a:xfrm>
            <a:off x="6357936" y="1722807"/>
            <a:ext cx="4662990" cy="1754326"/>
          </a:xfrm>
          <a:prstGeom prst="rect">
            <a:avLst/>
          </a:prstGeom>
          <a:solidFill>
            <a:srgbClr val="B27F3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AEDD0"/>
                </a:solidFill>
              </a:rPr>
              <a:t>245 Memorial Drive, Suite #7277</a:t>
            </a:r>
            <a:br>
              <a:rPr lang="en-US" sz="3600" b="1" dirty="0">
                <a:solidFill>
                  <a:srgbClr val="FAEDD0"/>
                </a:solidFill>
              </a:rPr>
            </a:br>
            <a:r>
              <a:rPr lang="en-US" sz="3600" b="1" dirty="0">
                <a:solidFill>
                  <a:srgbClr val="FAEDD0"/>
                </a:solidFill>
              </a:rPr>
              <a:t>Cullowhee, NC 28723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1BAAAE-71B3-DFA1-1762-9786BB91F94A}"/>
              </a:ext>
            </a:extLst>
          </p:cNvPr>
          <p:cNvSpPr txBox="1"/>
          <p:nvPr/>
        </p:nvSpPr>
        <p:spPr>
          <a:xfrm>
            <a:off x="4402217" y="3936789"/>
            <a:ext cx="7219950" cy="1077218"/>
          </a:xfrm>
          <a:prstGeom prst="rect">
            <a:avLst/>
          </a:prstGeom>
          <a:solidFill>
            <a:srgbClr val="FAEDD0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B27F36"/>
                </a:solidFill>
              </a:rPr>
              <a:t>Attends Western Carolina University, majoring in Forensic Science.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B44CF2-8A9A-42F0-70D3-86571C89CB0F}"/>
              </a:ext>
            </a:extLst>
          </p:cNvPr>
          <p:cNvSpPr txBox="1"/>
          <p:nvPr/>
        </p:nvSpPr>
        <p:spPr>
          <a:xfrm>
            <a:off x="87773" y="5280780"/>
            <a:ext cx="12016453" cy="1077218"/>
          </a:xfrm>
          <a:prstGeom prst="rect">
            <a:avLst/>
          </a:prstGeom>
          <a:solidFill>
            <a:srgbClr val="B27F36"/>
          </a:solidFill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AEDD0"/>
                </a:solidFill>
              </a:rPr>
              <a:t>Prayer Requests: Pray that my semester will get better and the work will get easier.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624670-1B6F-8312-84EF-0CEC450EB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41" y="333376"/>
            <a:ext cx="3352649" cy="4457699"/>
          </a:xfrm>
          <a:prstGeom prst="rect">
            <a:avLst/>
          </a:prstGeom>
          <a:ln w="228600" cap="sq" cmpd="thickThin">
            <a:solidFill>
              <a:srgbClr val="B27F36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23943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0FC3B7-5ECB-C5B7-41E3-C7A6E0B66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70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D79E7F-E2F1-46F7-CDC5-32E2A4D0C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37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1D1B75-E444-BB42-6C2E-C9E898182A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790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366FC1-F27A-A1A8-2329-452562798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485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surface with black spots&#10;&#10;AI-generated content may be incorrect.">
            <a:extLst>
              <a:ext uri="{FF2B5EF4-FFF2-40B4-BE49-F238E27FC236}">
                <a16:creationId xmlns:a16="http://schemas.microsoft.com/office/drawing/2014/main" id="{5DA5745C-F9BF-739E-C91A-D4BC49DE6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F0F6CE35-12D7-DC58-0B7D-6C771D7D3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138" y="1513489"/>
            <a:ext cx="3597165" cy="35971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AA144C-845B-03F2-0925-21357109F6FC}"/>
              </a:ext>
            </a:extLst>
          </p:cNvPr>
          <p:cNvSpPr txBox="1"/>
          <p:nvPr/>
        </p:nvSpPr>
        <p:spPr>
          <a:xfrm>
            <a:off x="199698" y="612844"/>
            <a:ext cx="826375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</a:rPr>
              <a:t>If you are visiting with us today, please scan the QR code and fill out our Connect Card so we will have a record of your visit. Thank You.</a:t>
            </a:r>
          </a:p>
        </p:txBody>
      </p:sp>
    </p:spTree>
    <p:extLst>
      <p:ext uri="{BB962C8B-B14F-4D97-AF65-F5344CB8AC3E}">
        <p14:creationId xmlns:p14="http://schemas.microsoft.com/office/powerpoint/2010/main" val="1344016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4946</TotalTime>
  <Words>273</Words>
  <Application>Microsoft Office PowerPoint</Application>
  <PresentationFormat>Widescreen</PresentationFormat>
  <Paragraphs>12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Joy King</dc:creator>
  <cp:lastModifiedBy>Joy King</cp:lastModifiedBy>
  <cp:revision>3</cp:revision>
  <dcterms:created xsi:type="dcterms:W3CDTF">2026-10-02T15:49:11Z</dcterms:created>
  <dcterms:modified xsi:type="dcterms:W3CDTF">2026-10-09T19:56:34Z</dcterms:modified>
</cp:coreProperties>
</file>