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6" r:id="rId1"/>
  </p:sldMasterIdLst>
  <p:sldIdLst>
    <p:sldId id="256" r:id="rId2"/>
    <p:sldId id="267" r:id="rId3"/>
    <p:sldId id="262" r:id="rId4"/>
    <p:sldId id="268" r:id="rId5"/>
    <p:sldId id="264" r:id="rId6"/>
    <p:sldId id="258" r:id="rId7"/>
    <p:sldId id="260" r:id="rId8"/>
    <p:sldId id="261" r:id="rId9"/>
    <p:sldId id="263" r:id="rId10"/>
    <p:sldId id="265" r:id="rId11"/>
    <p:sldId id="266" r:id="rId12"/>
    <p:sldId id="269" r:id="rId13"/>
    <p:sldId id="272"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showGuides="1">
      <p:cViewPr varScale="1">
        <p:scale>
          <a:sx n="96" d="100"/>
          <a:sy n="96" d="100"/>
        </p:scale>
        <p:origin x="1068" y="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with Picture">
    <p:bg>
      <p:bgPr>
        <a:solidFill>
          <a:schemeClr val="bg2"/>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6789" y="-1"/>
            <a:ext cx="12192001" cy="6858000"/>
          </a:xfrm>
          <a:blipFill>
            <a:blip r:embed="rId2">
              <a:alphaModFix amt="70000"/>
            </a:blip>
            <a:stretch>
              <a:fillRect/>
            </a:stretch>
          </a:blipFill>
        </p:spPr>
        <p:txBody>
          <a:bodyPr/>
          <a:lstStyle>
            <a:lvl1pPr>
              <a:defRPr/>
            </a:lvl1pPr>
          </a:lstStyle>
          <a:p>
            <a:r>
              <a:rPr lang="en-US" dirty="0"/>
              <a:t>   </a:t>
            </a:r>
          </a:p>
        </p:txBody>
      </p:sp>
      <p:sp>
        <p:nvSpPr>
          <p:cNvPr id="6" name="Title 5">
            <a:extLst>
              <a:ext uri="{FF2B5EF4-FFF2-40B4-BE49-F238E27FC236}">
                <a16:creationId xmlns:a16="http://schemas.microsoft.com/office/drawing/2014/main" id="{F7DA815B-BFAB-3E8D-D7E1-E7F9DE0A7703}"/>
              </a:ext>
            </a:extLst>
          </p:cNvPr>
          <p:cNvSpPr>
            <a:spLocks noGrp="1"/>
          </p:cNvSpPr>
          <p:nvPr>
            <p:ph type="title"/>
          </p:nvPr>
        </p:nvSpPr>
        <p:spPr>
          <a:xfrm>
            <a:off x="0" y="-1"/>
            <a:ext cx="6096000" cy="6857999"/>
          </a:xfrm>
          <a:gradFill>
            <a:gsLst>
              <a:gs pos="86000">
                <a:schemeClr val="accent4">
                  <a:lumMod val="50000"/>
                  <a:alpha val="95000"/>
                </a:schemeClr>
              </a:gs>
              <a:gs pos="100000">
                <a:schemeClr val="bg2">
                  <a:alpha val="90000"/>
                </a:schemeClr>
              </a:gs>
              <a:gs pos="42000">
                <a:srgbClr val="161824">
                  <a:alpha val="20000"/>
                </a:srgbClr>
              </a:gs>
              <a:gs pos="18000">
                <a:schemeClr val="bg2">
                  <a:lumMod val="90000"/>
                  <a:lumOff val="10000"/>
                  <a:alpha val="0"/>
                </a:schemeClr>
              </a:gs>
            </a:gsLst>
            <a:lin ang="11400000" scaled="0"/>
          </a:gradFill>
        </p:spPr>
        <p:txBody>
          <a:bodyPr lIns="365760" tIns="822960" rIns="914400" bIns="2286000" anchor="t"/>
          <a:lstStyle>
            <a:lvl1pPr>
              <a:defRPr sz="5000"/>
            </a:lvl1pPr>
          </a:lstStyle>
          <a:p>
            <a:r>
              <a:rPr lang="en-US"/>
              <a:t>Click to edit Master title style</a:t>
            </a:r>
            <a:endParaRPr lang="en-US" dirty="0"/>
          </a:p>
        </p:txBody>
      </p:sp>
      <p:sp>
        <p:nvSpPr>
          <p:cNvPr id="15" name="Subtitle 2">
            <a:extLst>
              <a:ext uri="{FF2B5EF4-FFF2-40B4-BE49-F238E27FC236}">
                <a16:creationId xmlns:a16="http://schemas.microsoft.com/office/drawing/2014/main" id="{57758407-B9B8-FC90-BBF1-B9013F196E21}"/>
              </a:ext>
            </a:extLst>
          </p:cNvPr>
          <p:cNvSpPr>
            <a:spLocks noGrp="1"/>
          </p:cNvSpPr>
          <p:nvPr>
            <p:ph type="subTitle" idx="1"/>
          </p:nvPr>
        </p:nvSpPr>
        <p:spPr>
          <a:xfrm>
            <a:off x="0" y="2401889"/>
            <a:ext cx="6096000" cy="4456112"/>
          </a:xfrm>
          <a:gradFill>
            <a:gsLst>
              <a:gs pos="35000">
                <a:schemeClr val="bg2">
                  <a:alpha val="32000"/>
                </a:schemeClr>
              </a:gs>
              <a:gs pos="56000">
                <a:schemeClr val="accent6">
                  <a:alpha val="0"/>
                </a:schemeClr>
              </a:gs>
              <a:gs pos="8000">
                <a:schemeClr val="bg2"/>
              </a:gs>
              <a:gs pos="22000">
                <a:schemeClr val="bg2">
                  <a:alpha val="67000"/>
                </a:schemeClr>
              </a:gs>
            </a:gsLst>
            <a:path path="circle">
              <a:fillToRect t="100000" r="100000"/>
            </a:path>
          </a:gradFill>
        </p:spPr>
        <p:txBody>
          <a:bodyPr vert="horz" lIns="393192" tIns="457200" rIns="274320" bIns="731520" rtlCol="0" anchor="b">
            <a:normAutofit/>
          </a:bodyPr>
          <a:lstStyle>
            <a:lvl1pPr marL="0" indent="0">
              <a:buNone/>
              <a:defRPr lang="en-US" sz="1400" dirty="0"/>
            </a:lvl1pPr>
          </a:lstStyle>
          <a:p>
            <a:pPr lvl="0"/>
            <a:r>
              <a:rPr lang="en-US"/>
              <a:t>Click to edit Master subtitle style</a:t>
            </a:r>
            <a:endParaRPr lang="en-US" dirty="0"/>
          </a:p>
        </p:txBody>
      </p:sp>
      <p:sp>
        <p:nvSpPr>
          <p:cNvPr id="11" name="Date Placeholder 10">
            <a:extLst>
              <a:ext uri="{FF2B5EF4-FFF2-40B4-BE49-F238E27FC236}">
                <a16:creationId xmlns:a16="http://schemas.microsoft.com/office/drawing/2014/main" id="{A03BE6F4-76AC-1913-6858-8449FC30A22C}"/>
              </a:ext>
            </a:extLst>
          </p:cNvPr>
          <p:cNvSpPr>
            <a:spLocks noGrp="1"/>
          </p:cNvSpPr>
          <p:nvPr>
            <p:ph type="dt" sz="half" idx="14"/>
          </p:nvPr>
        </p:nvSpPr>
        <p:spPr/>
        <p:txBody>
          <a:bodyPr/>
          <a:lstStyle/>
          <a:p>
            <a:fld id="{3549A425-051B-4F73-91D6-CDAD6A6966B5}" type="datetimeFigureOut">
              <a:rPr lang="en-US" smtClean="0"/>
              <a:t>9/11/2026</a:t>
            </a:fld>
            <a:endParaRPr lang="en-US"/>
          </a:p>
        </p:txBody>
      </p:sp>
      <p:sp>
        <p:nvSpPr>
          <p:cNvPr id="12" name="Footer Placeholder 11">
            <a:extLst>
              <a:ext uri="{FF2B5EF4-FFF2-40B4-BE49-F238E27FC236}">
                <a16:creationId xmlns:a16="http://schemas.microsoft.com/office/drawing/2014/main" id="{3A959F0E-1234-A029-DD14-0642D1457559}"/>
              </a:ext>
            </a:extLst>
          </p:cNvPr>
          <p:cNvSpPr>
            <a:spLocks noGrp="1"/>
          </p:cNvSpPr>
          <p:nvPr>
            <p:ph type="ftr" sz="quarter" idx="15"/>
          </p:nvPr>
        </p:nvSpPr>
        <p:spPr/>
        <p:txBody>
          <a:bodyPr/>
          <a:lstStyle/>
          <a:p>
            <a:endParaRPr lang="en-US"/>
          </a:p>
        </p:txBody>
      </p:sp>
      <p:sp>
        <p:nvSpPr>
          <p:cNvPr id="14" name="Slide Number Placeholder 13">
            <a:extLst>
              <a:ext uri="{FF2B5EF4-FFF2-40B4-BE49-F238E27FC236}">
                <a16:creationId xmlns:a16="http://schemas.microsoft.com/office/drawing/2014/main" id="{42107F04-5566-3CCB-8B23-B8B3ECBA5457}"/>
              </a:ext>
            </a:extLst>
          </p:cNvPr>
          <p:cNvSpPr>
            <a:spLocks noGrp="1"/>
          </p:cNvSpPr>
          <p:nvPr>
            <p:ph type="sldNum" sz="quarter" idx="16"/>
          </p:nvPr>
        </p:nvSpPr>
        <p:spPr/>
        <p:txBody>
          <a:bodyPr/>
          <a:lstStyle/>
          <a:p>
            <a:fld id="{29523950-38E4-4174-A637-485624FF4478}" type="slidenum">
              <a:rPr lang="en-US" smtClean="0"/>
              <a:t>‹#›</a:t>
            </a:fld>
            <a:endParaRPr lang="en-US"/>
          </a:p>
        </p:txBody>
      </p:sp>
    </p:spTree>
    <p:extLst>
      <p:ext uri="{BB962C8B-B14F-4D97-AF65-F5344CB8AC3E}">
        <p14:creationId xmlns:p14="http://schemas.microsoft.com/office/powerpoint/2010/main" val="2268261023"/>
      </p:ext>
    </p:extLst>
  </p:cSld>
  <p:clrMapOvr>
    <a:masterClrMapping/>
  </p:clrMapOvr>
  <p:extLst>
    <p:ext uri="{DCECCB84-F9BA-43D5-87BE-67443E8EF086}">
      <p15:sldGuideLst xmlns:p15="http://schemas.microsoft.com/office/powerpoint/2012/main">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722282"/>
            <a:ext cx="9830017" cy="731520"/>
          </a:xfrm>
        </p:spPr>
        <p:txBody>
          <a:bodyPr anchor="b">
            <a:normAutofit/>
          </a:bodyPr>
          <a:lstStyle>
            <a:lvl1pPr>
              <a:defRPr sz="2800">
                <a:solidFill>
                  <a:schemeClr val="tx1"/>
                </a:solidFill>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3549A425-051B-4F73-91D6-CDAD6A6966B5}" type="datetimeFigureOut">
              <a:rPr lang="en-US" smtClean="0"/>
              <a:t>9/11/2026</a:t>
            </a:fld>
            <a:endParaRPr lang="en-US"/>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p:txBody>
          <a:bodyPr/>
          <a:lstStyle/>
          <a:p>
            <a:endParaRPr lang="en-US"/>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29523950-38E4-4174-A637-485624FF4478}" type="slidenum">
              <a:rPr lang="en-US" smtClean="0"/>
              <a:t>‹#›</a:t>
            </a:fld>
            <a:endParaRPr lang="en-US"/>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301752" y="2011680"/>
            <a:ext cx="11402568" cy="438912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4" name="Straight Connector 3">
            <a:extLst>
              <a:ext uri="{FF2B5EF4-FFF2-40B4-BE49-F238E27FC236}">
                <a16:creationId xmlns:a16="http://schemas.microsoft.com/office/drawing/2014/main" id="{F14132CA-3777-075A-ECC4-B9DEFA9B3CEB}"/>
              </a:ext>
            </a:extLst>
          </p:cNvPr>
          <p:cNvCxnSpPr>
            <a:cxnSpLocks/>
          </p:cNvCxnSpPr>
          <p:nvPr/>
        </p:nvCxnSpPr>
        <p:spPr>
          <a:xfrm flipH="1">
            <a:off x="394716" y="1704836"/>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3344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with Picture 2">
    <p:bg>
      <p:bgPr>
        <a:solidFill>
          <a:schemeClr val="bg2"/>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12192000" cy="6858000"/>
          </a:xfrm>
          <a:blipFill>
            <a:blip r:embed="rId2">
              <a:alphaModFix amt="70000"/>
            </a:blip>
            <a:stretch>
              <a:fillRect l="-2" t="-1" b="-19091"/>
            </a:stretch>
          </a:blipFill>
        </p:spPr>
        <p:txBody>
          <a:bodyPr/>
          <a:lstStyle>
            <a:lvl1pPr>
              <a:defRPr/>
            </a:lvl1pPr>
          </a:lstStyle>
          <a:p>
            <a:r>
              <a:rPr lang="en-US" dirty="0"/>
              <a:t>   </a:t>
            </a:r>
          </a:p>
        </p:txBody>
      </p:sp>
      <p:sp>
        <p:nvSpPr>
          <p:cNvPr id="10" name="Title 9">
            <a:extLst>
              <a:ext uri="{FF2B5EF4-FFF2-40B4-BE49-F238E27FC236}">
                <a16:creationId xmlns:a16="http://schemas.microsoft.com/office/drawing/2014/main" id="{D35AE1E4-9BA4-415B-370F-31BCBBC952D7}"/>
              </a:ext>
            </a:extLst>
          </p:cNvPr>
          <p:cNvSpPr>
            <a:spLocks noGrp="1"/>
          </p:cNvSpPr>
          <p:nvPr>
            <p:ph type="title"/>
          </p:nvPr>
        </p:nvSpPr>
        <p:spPr>
          <a:xfrm>
            <a:off x="6096000" y="-1"/>
            <a:ext cx="6096000" cy="6857999"/>
          </a:xfrm>
          <a:gradFill>
            <a:gsLst>
              <a:gs pos="100000">
                <a:schemeClr val="bg2">
                  <a:alpha val="90000"/>
                </a:schemeClr>
              </a:gs>
              <a:gs pos="34000">
                <a:srgbClr val="061F7B">
                  <a:alpha val="5000"/>
                  <a:lumMod val="74000"/>
                </a:srgbClr>
              </a:gs>
              <a:gs pos="15000">
                <a:schemeClr val="accent1">
                  <a:lumMod val="75000"/>
                  <a:alpha val="0"/>
                </a:schemeClr>
              </a:gs>
            </a:gsLst>
            <a:lin ang="600000" scaled="0"/>
          </a:gradFill>
          <a:ln>
            <a:solidFill>
              <a:schemeClr val="tx1"/>
            </a:solidFill>
          </a:ln>
        </p:spPr>
        <p:txBody>
          <a:bodyPr lIns="1600200" tIns="822960" rIns="274320" bIns="457200" anchor="t"/>
          <a:lstStyle>
            <a:lvl1pPr>
              <a:defRPr sz="4200"/>
            </a:lvl1pPr>
          </a:lstStyle>
          <a:p>
            <a:r>
              <a:rPr lang="en-US"/>
              <a:t>Click to edit Master title style</a:t>
            </a:r>
            <a:endParaRPr lang="en-US" dirty="0"/>
          </a:p>
        </p:txBody>
      </p:sp>
      <p:sp>
        <p:nvSpPr>
          <p:cNvPr id="5" name="Subtitle 2">
            <a:extLst>
              <a:ext uri="{FF2B5EF4-FFF2-40B4-BE49-F238E27FC236}">
                <a16:creationId xmlns:a16="http://schemas.microsoft.com/office/drawing/2014/main" id="{D54B625A-114F-C2DE-F195-EF26EC052662}"/>
              </a:ext>
            </a:extLst>
          </p:cNvPr>
          <p:cNvSpPr>
            <a:spLocks noGrp="1"/>
          </p:cNvSpPr>
          <p:nvPr>
            <p:ph type="subTitle" idx="1"/>
          </p:nvPr>
        </p:nvSpPr>
        <p:spPr>
          <a:xfrm>
            <a:off x="5002306" y="4231338"/>
            <a:ext cx="7189694" cy="2626661"/>
          </a:xfrm>
          <a:gradFill>
            <a:gsLst>
              <a:gs pos="63000">
                <a:schemeClr val="accent5">
                  <a:lumMod val="75000"/>
                  <a:alpha val="0"/>
                </a:schemeClr>
              </a:gs>
              <a:gs pos="100000">
                <a:schemeClr val="accent3">
                  <a:lumMod val="60000"/>
                  <a:lumOff val="40000"/>
                  <a:alpha val="69000"/>
                </a:schemeClr>
              </a:gs>
              <a:gs pos="13000">
                <a:schemeClr val="bg2">
                  <a:alpha val="0"/>
                </a:schemeClr>
              </a:gs>
            </a:gsLst>
            <a:lin ang="4200000" scaled="0"/>
          </a:gradFill>
        </p:spPr>
        <p:txBody>
          <a:bodyPr vert="horz" lIns="2743200" tIns="640080" rIns="457200" bIns="731520" rtlCol="0" anchor="b">
            <a:normAutofit/>
          </a:bodyPr>
          <a:lstStyle>
            <a:lvl1pPr marL="0" indent="0">
              <a:buNone/>
              <a:defRPr lang="en-US" sz="1400" dirty="0"/>
            </a:lvl1pPr>
          </a:lstStyle>
          <a:p>
            <a:pPr lvl="0"/>
            <a:r>
              <a:rPr lang="en-US"/>
              <a:t>Click to edit Master subtitle style</a:t>
            </a:r>
            <a:endParaRPr lang="en-US" dirty="0"/>
          </a:p>
        </p:txBody>
      </p:sp>
      <p:sp>
        <p:nvSpPr>
          <p:cNvPr id="7" name="Date Placeholder 6">
            <a:extLst>
              <a:ext uri="{FF2B5EF4-FFF2-40B4-BE49-F238E27FC236}">
                <a16:creationId xmlns:a16="http://schemas.microsoft.com/office/drawing/2014/main" id="{0F001462-21CF-5988-0554-7DB1C494B04E}"/>
              </a:ext>
            </a:extLst>
          </p:cNvPr>
          <p:cNvSpPr>
            <a:spLocks noGrp="1"/>
          </p:cNvSpPr>
          <p:nvPr>
            <p:ph type="dt" sz="half" idx="14"/>
          </p:nvPr>
        </p:nvSpPr>
        <p:spPr>
          <a:xfrm>
            <a:off x="7620000" y="210312"/>
            <a:ext cx="1473201" cy="365760"/>
          </a:xfrm>
        </p:spPr>
        <p:txBody>
          <a:bodyPr/>
          <a:lstStyle/>
          <a:p>
            <a:fld id="{3549A425-051B-4F73-91D6-CDAD6A6966B5}" type="datetimeFigureOut">
              <a:rPr lang="en-US" smtClean="0"/>
              <a:t>9/11/2026</a:t>
            </a:fld>
            <a:endParaRPr lang="en-US"/>
          </a:p>
        </p:txBody>
      </p:sp>
      <p:sp>
        <p:nvSpPr>
          <p:cNvPr id="8" name="Footer Placeholder 7">
            <a:extLst>
              <a:ext uri="{FF2B5EF4-FFF2-40B4-BE49-F238E27FC236}">
                <a16:creationId xmlns:a16="http://schemas.microsoft.com/office/drawing/2014/main" id="{E972D5EE-6935-237E-C4A2-C61261249F33}"/>
              </a:ext>
            </a:extLst>
          </p:cNvPr>
          <p:cNvSpPr>
            <a:spLocks noGrp="1"/>
          </p:cNvSpPr>
          <p:nvPr>
            <p:ph type="ftr" sz="quarter" idx="15"/>
          </p:nvPr>
        </p:nvSpPr>
        <p:spPr>
          <a:xfrm>
            <a:off x="9164921" y="210312"/>
            <a:ext cx="2181351" cy="365760"/>
          </a:xfrm>
        </p:spPr>
        <p:txBody>
          <a:bodyPr/>
          <a:lstStyle/>
          <a:p>
            <a:endParaRPr lang="en-US"/>
          </a:p>
        </p:txBody>
      </p:sp>
      <p:sp>
        <p:nvSpPr>
          <p:cNvPr id="13" name="Slide Number Placeholder 12">
            <a:extLst>
              <a:ext uri="{FF2B5EF4-FFF2-40B4-BE49-F238E27FC236}">
                <a16:creationId xmlns:a16="http://schemas.microsoft.com/office/drawing/2014/main" id="{C81CEA4D-A8A1-D4D2-8F28-C83469372446}"/>
              </a:ext>
            </a:extLst>
          </p:cNvPr>
          <p:cNvSpPr>
            <a:spLocks noGrp="1"/>
          </p:cNvSpPr>
          <p:nvPr>
            <p:ph type="sldNum" sz="quarter" idx="16"/>
          </p:nvPr>
        </p:nvSpPr>
        <p:spPr>
          <a:xfrm>
            <a:off x="11447711" y="210312"/>
            <a:ext cx="448805" cy="365760"/>
          </a:xfrm>
        </p:spPr>
        <p:txBody>
          <a:bodyPr/>
          <a:lstStyle/>
          <a:p>
            <a:fld id="{29523950-38E4-4174-A637-485624FF4478}" type="slidenum">
              <a:rPr lang="en-US" smtClean="0"/>
              <a:t>‹#›</a:t>
            </a:fld>
            <a:endParaRPr lang="en-US"/>
          </a:p>
        </p:txBody>
      </p:sp>
    </p:spTree>
    <p:extLst>
      <p:ext uri="{BB962C8B-B14F-4D97-AF65-F5344CB8AC3E}">
        <p14:creationId xmlns:p14="http://schemas.microsoft.com/office/powerpoint/2010/main" val="2846099445"/>
      </p:ext>
    </p:extLst>
  </p:cSld>
  <p:clrMapOvr>
    <a:masterClrMapping/>
  </p:clrMapOvr>
  <p:extLst>
    <p:ext uri="{DCECCB84-F9BA-43D5-87BE-67443E8EF086}">
      <p15:sldGuideLst xmlns:p15="http://schemas.microsoft.com/office/powerpoint/2012/main">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6A70A2D-6A6F-D8FD-B860-1F184E1B5E94}"/>
              </a:ext>
            </a:extLst>
          </p:cNvPr>
          <p:cNvSpPr>
            <a:spLocks noGrp="1"/>
          </p:cNvSpPr>
          <p:nvPr>
            <p:ph type="title"/>
          </p:nvPr>
        </p:nvSpPr>
        <p:spPr>
          <a:xfrm>
            <a:off x="274320" y="1133214"/>
            <a:ext cx="11631478" cy="1825674"/>
          </a:xfrm>
        </p:spPr>
        <p:txBody>
          <a:bodyPr anchor="t"/>
          <a:lstStyle>
            <a:lvl1pPr>
              <a:defRPr sz="5000"/>
            </a:lvl1pPr>
          </a:lstStyle>
          <a:p>
            <a:r>
              <a:rPr lang="en-US"/>
              <a:t>Click to edit Master title style</a:t>
            </a:r>
          </a:p>
        </p:txBody>
      </p:sp>
      <p:sp>
        <p:nvSpPr>
          <p:cNvPr id="7" name="Subtitle 2">
            <a:extLst>
              <a:ext uri="{FF2B5EF4-FFF2-40B4-BE49-F238E27FC236}">
                <a16:creationId xmlns:a16="http://schemas.microsoft.com/office/drawing/2014/main" id="{D95EA3D9-98A4-3891-668D-DF99CC18D7AC}"/>
              </a:ext>
            </a:extLst>
          </p:cNvPr>
          <p:cNvSpPr>
            <a:spLocks noGrp="1"/>
          </p:cNvSpPr>
          <p:nvPr>
            <p:ph type="subTitle" idx="1"/>
          </p:nvPr>
        </p:nvSpPr>
        <p:spPr>
          <a:xfrm>
            <a:off x="301751" y="5351226"/>
            <a:ext cx="7235954" cy="771276"/>
          </a:xfrm>
          <a:noFill/>
        </p:spPr>
        <p:txBody>
          <a:bodyPr vert="horz" lIns="91440" tIns="45720" rIns="91440" bIns="45720" rtlCol="0" anchor="t">
            <a:noAutofit/>
          </a:bodyPr>
          <a:lstStyle>
            <a:lvl1pPr marL="0" indent="0">
              <a:buNone/>
              <a:defRPr lang="en-US" sz="1800" dirty="0"/>
            </a:lvl1pPr>
          </a:lstStyle>
          <a:p>
            <a:pPr lvl="0"/>
            <a:r>
              <a:rPr lang="en-US"/>
              <a:t>Click to edit Master subtitle style</a:t>
            </a:r>
            <a:endParaRPr lang="en-US" dirty="0"/>
          </a:p>
        </p:txBody>
      </p:sp>
      <p:sp>
        <p:nvSpPr>
          <p:cNvPr id="15" name="Date Placeholder 14">
            <a:extLst>
              <a:ext uri="{FF2B5EF4-FFF2-40B4-BE49-F238E27FC236}">
                <a16:creationId xmlns:a16="http://schemas.microsoft.com/office/drawing/2014/main" id="{4E1D7382-6629-2CE5-9CD1-12C42772E0D2}"/>
              </a:ext>
            </a:extLst>
          </p:cNvPr>
          <p:cNvSpPr>
            <a:spLocks noGrp="1"/>
          </p:cNvSpPr>
          <p:nvPr>
            <p:ph type="dt" sz="half" idx="10"/>
          </p:nvPr>
        </p:nvSpPr>
        <p:spPr/>
        <p:txBody>
          <a:bodyPr/>
          <a:lstStyle/>
          <a:p>
            <a:fld id="{3549A425-051B-4F73-91D6-CDAD6A6966B5}" type="datetimeFigureOut">
              <a:rPr lang="en-US" smtClean="0"/>
              <a:t>9/11/2026</a:t>
            </a:fld>
            <a:endParaRPr lang="en-US"/>
          </a:p>
        </p:txBody>
      </p:sp>
      <p:sp>
        <p:nvSpPr>
          <p:cNvPr id="16" name="Footer Placeholder 15">
            <a:extLst>
              <a:ext uri="{FF2B5EF4-FFF2-40B4-BE49-F238E27FC236}">
                <a16:creationId xmlns:a16="http://schemas.microsoft.com/office/drawing/2014/main" id="{04D3FCD7-2C92-02D9-B65F-03119FF69156}"/>
              </a:ext>
            </a:extLst>
          </p:cNvPr>
          <p:cNvSpPr>
            <a:spLocks noGrp="1"/>
          </p:cNvSpPr>
          <p:nvPr>
            <p:ph type="ftr" sz="quarter" idx="11"/>
          </p:nvPr>
        </p:nvSpPr>
        <p:spPr/>
        <p:txBody>
          <a:bodyPr/>
          <a:lstStyle/>
          <a:p>
            <a:endParaRPr lang="en-US"/>
          </a:p>
        </p:txBody>
      </p:sp>
      <p:sp>
        <p:nvSpPr>
          <p:cNvPr id="17" name="Slide Number Placeholder 16">
            <a:extLst>
              <a:ext uri="{FF2B5EF4-FFF2-40B4-BE49-F238E27FC236}">
                <a16:creationId xmlns:a16="http://schemas.microsoft.com/office/drawing/2014/main" id="{6825B394-7F27-6399-8BDB-45CADE4F48C2}"/>
              </a:ext>
            </a:extLst>
          </p:cNvPr>
          <p:cNvSpPr>
            <a:spLocks noGrp="1"/>
          </p:cNvSpPr>
          <p:nvPr>
            <p:ph type="sldNum" sz="quarter" idx="12"/>
          </p:nvPr>
        </p:nvSpPr>
        <p:spPr/>
        <p:txBody>
          <a:bodyPr/>
          <a:lstStyle/>
          <a:p>
            <a:fld id="{29523950-38E4-4174-A637-485624FF4478}" type="slidenum">
              <a:rPr lang="en-US" smtClean="0"/>
              <a:t>‹#›</a:t>
            </a:fld>
            <a:endParaRPr lang="en-US"/>
          </a:p>
        </p:txBody>
      </p:sp>
      <p:sp>
        <p:nvSpPr>
          <p:cNvPr id="11" name="Rectangle 10">
            <a:extLst>
              <a:ext uri="{FF2B5EF4-FFF2-40B4-BE49-F238E27FC236}">
                <a16:creationId xmlns:a16="http://schemas.microsoft.com/office/drawing/2014/main" id="{6D514160-DA6E-9655-9294-6538F297B73D}"/>
              </a:ext>
            </a:extLst>
          </p:cNvPr>
          <p:cNvSpPr/>
          <p:nvPr/>
        </p:nvSpPr>
        <p:spPr>
          <a:xfrm rot="10800000">
            <a:off x="0" y="3432121"/>
            <a:ext cx="12192000" cy="1825033"/>
          </a:xfrm>
          <a:prstGeom prst="rect">
            <a:avLst/>
          </a:prstGeom>
          <a:gradFill>
            <a:gsLst>
              <a:gs pos="63000">
                <a:schemeClr val="bg2">
                  <a:alpha val="0"/>
                </a:schemeClr>
              </a:gs>
              <a:gs pos="100000">
                <a:schemeClr val="accent1">
                  <a:lumMod val="75000"/>
                </a:schemeClr>
              </a:gs>
            </a:gsLst>
            <a:lin ang="5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2EC29EB-3E43-F1FF-EB6B-9F5C908FFCC8}"/>
              </a:ext>
            </a:extLst>
          </p:cNvPr>
          <p:cNvSpPr/>
          <p:nvPr/>
        </p:nvSpPr>
        <p:spPr>
          <a:xfrm rot="16200000" flipH="1">
            <a:off x="5938634" y="-996853"/>
            <a:ext cx="1825034" cy="10681699"/>
          </a:xfrm>
          <a:prstGeom prst="rect">
            <a:avLst/>
          </a:prstGeom>
          <a:gradFill>
            <a:gsLst>
              <a:gs pos="56000">
                <a:schemeClr val="bg1">
                  <a:alpha val="0"/>
                </a:schemeClr>
              </a:gs>
              <a:gs pos="100000">
                <a:schemeClr val="accent6"/>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110513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3D93006-CD9A-ACB8-4DFF-755585BD51C6}"/>
              </a:ext>
            </a:extLst>
          </p:cNvPr>
          <p:cNvSpPr/>
          <p:nvPr/>
        </p:nvSpPr>
        <p:spPr>
          <a:xfrm rot="5400000" flipH="1" flipV="1">
            <a:off x="-367222" y="367225"/>
            <a:ext cx="6866356" cy="6131909"/>
          </a:xfrm>
          <a:prstGeom prst="rect">
            <a:avLst/>
          </a:prstGeom>
          <a:gradFill>
            <a:gsLst>
              <a:gs pos="13000">
                <a:schemeClr val="accent2"/>
              </a:gs>
              <a:gs pos="60000">
                <a:schemeClr val="bg2">
                  <a:alpha val="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7" name="Rectangle 6">
            <a:extLst>
              <a:ext uri="{FF2B5EF4-FFF2-40B4-BE49-F238E27FC236}">
                <a16:creationId xmlns:a16="http://schemas.microsoft.com/office/drawing/2014/main" id="{A35B8330-0A40-6340-3205-86A38459537F}"/>
              </a:ext>
            </a:extLst>
          </p:cNvPr>
          <p:cNvSpPr/>
          <p:nvPr/>
        </p:nvSpPr>
        <p:spPr>
          <a:xfrm rot="5400000" flipV="1">
            <a:off x="-1977949" y="2307330"/>
            <a:ext cx="6528619" cy="2572719"/>
          </a:xfrm>
          <a:prstGeom prst="rect">
            <a:avLst/>
          </a:prstGeom>
          <a:gradFill>
            <a:gsLst>
              <a:gs pos="0">
                <a:schemeClr val="accent1">
                  <a:lumMod val="75000"/>
                </a:schemeClr>
              </a:gs>
              <a:gs pos="42000">
                <a:schemeClr val="bg2">
                  <a:alpha val="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Rectangle 5">
            <a:extLst>
              <a:ext uri="{FF2B5EF4-FFF2-40B4-BE49-F238E27FC236}">
                <a16:creationId xmlns:a16="http://schemas.microsoft.com/office/drawing/2014/main" id="{72AFF5B4-F60C-7639-0259-DAA1F9833429}"/>
              </a:ext>
            </a:extLst>
          </p:cNvPr>
          <p:cNvSpPr/>
          <p:nvPr/>
        </p:nvSpPr>
        <p:spPr>
          <a:xfrm rot="10800000">
            <a:off x="1" y="4216109"/>
            <a:ext cx="8887299" cy="2644533"/>
          </a:xfrm>
          <a:prstGeom prst="rect">
            <a:avLst/>
          </a:prstGeom>
          <a:gradFill>
            <a:gsLst>
              <a:gs pos="0">
                <a:schemeClr val="accent3">
                  <a:lumMod val="60000"/>
                  <a:lumOff val="40000"/>
                </a:schemeClr>
              </a:gs>
              <a:gs pos="49000">
                <a:schemeClr val="accent4">
                  <a:lumMod val="75000"/>
                  <a:alpha val="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3018499" y="952500"/>
            <a:ext cx="8887299" cy="5636798"/>
          </a:xfrm>
        </p:spPr>
        <p:txBody>
          <a:bodyPr anchor="b">
            <a:normAutofit/>
          </a:bodyPr>
          <a:lstStyle>
            <a:lvl1pPr algn="r">
              <a:defRPr sz="7200">
                <a:solidFill>
                  <a:schemeClr val="tx1"/>
                </a:solidFill>
              </a:defRPr>
            </a:lvl1pPr>
          </a:lstStyle>
          <a:p>
            <a:r>
              <a:rPr lang="en-US"/>
              <a:t>Click to edit Master title style</a:t>
            </a:r>
          </a:p>
        </p:txBody>
      </p:sp>
      <p:sp>
        <p:nvSpPr>
          <p:cNvPr id="3" name="Date Placeholder 2">
            <a:extLst>
              <a:ext uri="{FF2B5EF4-FFF2-40B4-BE49-F238E27FC236}">
                <a16:creationId xmlns:a16="http://schemas.microsoft.com/office/drawing/2014/main" id="{3FCA76BF-5E58-9143-643F-6B06864B8735}"/>
              </a:ext>
            </a:extLst>
          </p:cNvPr>
          <p:cNvSpPr>
            <a:spLocks noGrp="1"/>
          </p:cNvSpPr>
          <p:nvPr>
            <p:ph type="dt" sz="half" idx="10"/>
          </p:nvPr>
        </p:nvSpPr>
        <p:spPr/>
        <p:txBody>
          <a:bodyPr/>
          <a:lstStyle/>
          <a:p>
            <a:fld id="{3549A425-051B-4F73-91D6-CDAD6A6966B5}" type="datetimeFigureOut">
              <a:rPr lang="en-US" smtClean="0"/>
              <a:t>9/11/2026</a:t>
            </a:fld>
            <a:endParaRPr lang="en-US"/>
          </a:p>
        </p:txBody>
      </p:sp>
      <p:sp>
        <p:nvSpPr>
          <p:cNvPr id="4" name="Footer Placeholder 3">
            <a:extLst>
              <a:ext uri="{FF2B5EF4-FFF2-40B4-BE49-F238E27FC236}">
                <a16:creationId xmlns:a16="http://schemas.microsoft.com/office/drawing/2014/main" id="{006C9F8B-DAAC-4FD9-5257-842E1B079B6D}"/>
              </a:ext>
            </a:extLst>
          </p:cNvPr>
          <p:cNvSpPr>
            <a:spLocks noGrp="1"/>
          </p:cNvSpPr>
          <p:nvPr>
            <p:ph type="ftr" sz="quarter" idx="11"/>
          </p:nvPr>
        </p:nvSpPr>
        <p:spPr/>
        <p:txBody>
          <a:bodyPr/>
          <a:lstStyle/>
          <a:p>
            <a:endParaRPr lang="en-US"/>
          </a:p>
        </p:txBody>
      </p:sp>
      <p:sp>
        <p:nvSpPr>
          <p:cNvPr id="8" name="Slide Number Placeholder 7">
            <a:extLst>
              <a:ext uri="{FF2B5EF4-FFF2-40B4-BE49-F238E27FC236}">
                <a16:creationId xmlns:a16="http://schemas.microsoft.com/office/drawing/2014/main" id="{DEF8E261-B260-D169-5279-F4153543A76C}"/>
              </a:ext>
            </a:extLst>
          </p:cNvPr>
          <p:cNvSpPr>
            <a:spLocks noGrp="1"/>
          </p:cNvSpPr>
          <p:nvPr>
            <p:ph type="sldNum" sz="quarter" idx="12"/>
          </p:nvPr>
        </p:nvSpPr>
        <p:spPr/>
        <p:txBody>
          <a:bodyPr/>
          <a:lstStyle/>
          <a:p>
            <a:fld id="{29523950-38E4-4174-A637-485624FF4478}" type="slidenum">
              <a:rPr lang="en-US" smtClean="0"/>
              <a:t>‹#›</a:t>
            </a:fld>
            <a:endParaRPr lang="en-US"/>
          </a:p>
        </p:txBody>
      </p:sp>
    </p:spTree>
    <p:extLst>
      <p:ext uri="{BB962C8B-B14F-4D97-AF65-F5344CB8AC3E}">
        <p14:creationId xmlns:p14="http://schemas.microsoft.com/office/powerpoint/2010/main" val="39072570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Agenda">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31AE9B9-D0DC-50F5-FE7E-BCF950A9B60C}"/>
              </a:ext>
            </a:extLst>
          </p:cNvPr>
          <p:cNvSpPr/>
          <p:nvPr/>
        </p:nvSpPr>
        <p:spPr>
          <a:xfrm>
            <a:off x="28450" y="0"/>
            <a:ext cx="7600185" cy="6858000"/>
          </a:xfrm>
          <a:prstGeom prst="rect">
            <a:avLst/>
          </a:prstGeom>
          <a:gradFill>
            <a:gsLst>
              <a:gs pos="52000">
                <a:schemeClr val="bg2">
                  <a:alpha val="0"/>
                </a:schemeClr>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F8F2B01-BAAD-F03E-72D9-CC472F3A5DE5}"/>
              </a:ext>
            </a:extLst>
          </p:cNvPr>
          <p:cNvSpPr/>
          <p:nvPr/>
        </p:nvSpPr>
        <p:spPr>
          <a:xfrm flipH="1" flipV="1">
            <a:off x="0" y="3409447"/>
            <a:ext cx="7609635" cy="3448553"/>
          </a:xfrm>
          <a:prstGeom prst="rect">
            <a:avLst/>
          </a:prstGeom>
          <a:gradFill>
            <a:gsLst>
              <a:gs pos="0">
                <a:schemeClr val="accent2"/>
              </a:gs>
              <a:gs pos="45000">
                <a:schemeClr val="bg2">
                  <a:alpha val="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 name="Rectangle 4">
            <a:extLst>
              <a:ext uri="{FF2B5EF4-FFF2-40B4-BE49-F238E27FC236}">
                <a16:creationId xmlns:a16="http://schemas.microsoft.com/office/drawing/2014/main" id="{32F5B7E4-5668-20C3-5FFF-AA7F08736507}"/>
              </a:ext>
            </a:extLst>
          </p:cNvPr>
          <p:cNvSpPr/>
          <p:nvPr/>
        </p:nvSpPr>
        <p:spPr>
          <a:xfrm rot="16200000">
            <a:off x="394816" y="-375817"/>
            <a:ext cx="6858000" cy="7609635"/>
          </a:xfrm>
          <a:prstGeom prst="rect">
            <a:avLst/>
          </a:prstGeom>
          <a:gradFill>
            <a:gsLst>
              <a:gs pos="0">
                <a:schemeClr val="tx1"/>
              </a:gs>
              <a:gs pos="18000">
                <a:schemeClr val="accent3">
                  <a:lumMod val="60000"/>
                  <a:lumOff val="40000"/>
                  <a:alpha val="72000"/>
                </a:schemeClr>
              </a:gs>
              <a:gs pos="56000">
                <a:schemeClr val="accent1">
                  <a:lumMod val="50000"/>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68344FF-8882-8B2E-4777-40771425C01A}"/>
              </a:ext>
            </a:extLst>
          </p:cNvPr>
          <p:cNvSpPr/>
          <p:nvPr/>
        </p:nvSpPr>
        <p:spPr>
          <a:xfrm rot="16200000">
            <a:off x="1188613" y="417977"/>
            <a:ext cx="5518112" cy="7361933"/>
          </a:xfrm>
          <a:prstGeom prst="rect">
            <a:avLst/>
          </a:prstGeom>
          <a:gradFill flip="none" rotWithShape="1">
            <a:gsLst>
              <a:gs pos="24000">
                <a:schemeClr val="bg2">
                  <a:alpha val="0"/>
                </a:schemeClr>
              </a:gs>
              <a:gs pos="45000">
                <a:schemeClr val="bg2">
                  <a:alpha val="82000"/>
                </a:schemeClr>
              </a:gs>
              <a:gs pos="67000">
                <a:schemeClr val="bg1">
                  <a:alpha val="0"/>
                </a:schemeClr>
              </a:gs>
            </a:gsLst>
            <a:lin ang="1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8" name="Title 7">
            <a:extLst>
              <a:ext uri="{FF2B5EF4-FFF2-40B4-BE49-F238E27FC236}">
                <a16:creationId xmlns:a16="http://schemas.microsoft.com/office/drawing/2014/main" id="{5F9BCED7-6A0B-12F0-730B-5623879C9495}"/>
              </a:ext>
            </a:extLst>
          </p:cNvPr>
          <p:cNvSpPr>
            <a:spLocks noGrp="1"/>
          </p:cNvSpPr>
          <p:nvPr>
            <p:ph type="title"/>
          </p:nvPr>
        </p:nvSpPr>
        <p:spPr>
          <a:xfrm>
            <a:off x="266702" y="1714498"/>
            <a:ext cx="4960617" cy="4722876"/>
          </a:xfrm>
        </p:spPr>
        <p:txBody>
          <a:bodyPr/>
          <a:lstStyle>
            <a:lvl1pPr>
              <a:defRPr sz="5000"/>
            </a:lvl1pPr>
          </a:lstStyle>
          <a:p>
            <a:r>
              <a:rPr lang="en-US"/>
              <a:t>Click to edit Master title style</a:t>
            </a:r>
            <a:endParaRPr lang="en-US" dirty="0"/>
          </a:p>
        </p:txBody>
      </p:sp>
      <p:sp>
        <p:nvSpPr>
          <p:cNvPr id="13" name="Date Placeholder 12">
            <a:extLst>
              <a:ext uri="{FF2B5EF4-FFF2-40B4-BE49-F238E27FC236}">
                <a16:creationId xmlns:a16="http://schemas.microsoft.com/office/drawing/2014/main" id="{E14FBD3E-3A09-5EF4-6941-FFF3E03D5396}"/>
              </a:ext>
            </a:extLst>
          </p:cNvPr>
          <p:cNvSpPr>
            <a:spLocks noGrp="1"/>
          </p:cNvSpPr>
          <p:nvPr>
            <p:ph type="dt" sz="half" idx="14"/>
          </p:nvPr>
        </p:nvSpPr>
        <p:spPr/>
        <p:txBody>
          <a:bodyPr/>
          <a:lstStyle/>
          <a:p>
            <a:fld id="{3549A425-051B-4F73-91D6-CDAD6A6966B5}" type="datetimeFigureOut">
              <a:rPr lang="en-US" smtClean="0"/>
              <a:t>9/11/2026</a:t>
            </a:fld>
            <a:endParaRPr lang="en-US"/>
          </a:p>
        </p:txBody>
      </p:sp>
      <p:sp>
        <p:nvSpPr>
          <p:cNvPr id="14" name="Footer Placeholder 13">
            <a:extLst>
              <a:ext uri="{FF2B5EF4-FFF2-40B4-BE49-F238E27FC236}">
                <a16:creationId xmlns:a16="http://schemas.microsoft.com/office/drawing/2014/main" id="{362D8C0B-F931-385E-61C9-0E7226053F00}"/>
              </a:ext>
            </a:extLst>
          </p:cNvPr>
          <p:cNvSpPr>
            <a:spLocks noGrp="1"/>
          </p:cNvSpPr>
          <p:nvPr>
            <p:ph type="ftr" sz="quarter" idx="15"/>
          </p:nvPr>
        </p:nvSpPr>
        <p:spPr>
          <a:xfrm>
            <a:off x="7909368" y="210114"/>
            <a:ext cx="2509284" cy="365760"/>
          </a:xfrm>
        </p:spPr>
        <p:txBody>
          <a:bodyPr/>
          <a:lstStyle/>
          <a:p>
            <a:endParaRPr lang="en-US"/>
          </a:p>
        </p:txBody>
      </p:sp>
      <p:sp>
        <p:nvSpPr>
          <p:cNvPr id="15" name="Slide Number Placeholder 14">
            <a:extLst>
              <a:ext uri="{FF2B5EF4-FFF2-40B4-BE49-F238E27FC236}">
                <a16:creationId xmlns:a16="http://schemas.microsoft.com/office/drawing/2014/main" id="{07E96BDD-FAA3-3ABD-453F-3A62D97801B5}"/>
              </a:ext>
            </a:extLst>
          </p:cNvPr>
          <p:cNvSpPr>
            <a:spLocks noGrp="1"/>
          </p:cNvSpPr>
          <p:nvPr>
            <p:ph type="sldNum" sz="quarter" idx="16"/>
          </p:nvPr>
        </p:nvSpPr>
        <p:spPr/>
        <p:txBody>
          <a:bodyPr/>
          <a:lstStyle/>
          <a:p>
            <a:fld id="{29523950-38E4-4174-A637-485624FF4478}" type="slidenum">
              <a:rPr lang="en-US" smtClean="0"/>
              <a:t>‹#›</a:t>
            </a:fld>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952232" y="1246951"/>
            <a:ext cx="3404277" cy="4923185"/>
          </a:xfrm>
        </p:spPr>
        <p:txBody>
          <a:bodyPr vert="horz" lIns="91440" tIns="45720" rIns="91440" bIns="45720" rtlCol="0" anchor="t">
            <a:normAutofit/>
          </a:bodyPr>
          <a:lstStyle>
            <a:lvl1pPr marL="457200" indent="-457200">
              <a:spcBef>
                <a:spcPts val="1000"/>
              </a:spcBef>
              <a:spcAft>
                <a:spcPts val="600"/>
              </a:spcAft>
              <a:buFont typeface="+mj-lt"/>
              <a:buAutoNum type="arabicPeriod"/>
              <a:defRPr lang="en-US" sz="1600" dirty="0"/>
            </a:lvl1pPr>
            <a:lvl2pPr marL="571500" indent="-342900">
              <a:spcBef>
                <a:spcPts val="1000"/>
              </a:spcBef>
              <a:spcAft>
                <a:spcPts val="600"/>
              </a:spcAft>
              <a:buFont typeface="+mj-lt"/>
              <a:buAutoNum type="arabicPeriod"/>
              <a:defRPr lang="en-US" sz="1400" dirty="0"/>
            </a:lvl2pPr>
            <a:lvl3pPr marL="800100" indent="-342900">
              <a:spcBef>
                <a:spcPts val="1000"/>
              </a:spcBef>
              <a:spcAft>
                <a:spcPts val="600"/>
              </a:spcAft>
              <a:buFont typeface="+mj-lt"/>
              <a:buAutoNum type="arabicPeriod"/>
              <a:defRPr lang="en-US" sz="1400" dirty="0"/>
            </a:lvl3pPr>
            <a:lvl4pPr>
              <a:spcBef>
                <a:spcPts val="1000"/>
              </a:spcBef>
              <a:spcAft>
                <a:spcPts val="600"/>
              </a:spcAft>
              <a:buFont typeface="+mj-lt"/>
              <a:buAutoNum type="arabicPeriod"/>
              <a:defRPr lang="en-US" sz="1400" dirty="0"/>
            </a:lvl4pPr>
            <a:lvl5pPr>
              <a:spcBef>
                <a:spcPts val="1000"/>
              </a:spcBef>
              <a:spcAft>
                <a:spcPts val="600"/>
              </a:spcAft>
              <a:buFont typeface="+mj-lt"/>
              <a:buAutoNum type="arabicPeriod"/>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5B086C0A-2B9C-7A1D-5F77-AF7402CC1F84}"/>
              </a:ext>
            </a:extLst>
          </p:cNvPr>
          <p:cNvCxnSpPr>
            <a:cxnSpLocks/>
          </p:cNvCxnSpPr>
          <p:nvPr/>
        </p:nvCxnSpPr>
        <p:spPr>
          <a:xfrm flipH="1">
            <a:off x="8002560" y="762000"/>
            <a:ext cx="3840480" cy="0"/>
          </a:xfrm>
          <a:prstGeom prst="line">
            <a:avLst/>
          </a:prstGeom>
          <a:ln w="6350">
            <a:solidFill>
              <a:schemeClr val="tx1">
                <a:lumMod val="85000"/>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4915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84410D4-C581-C48F-5E1D-E93DA884342F}"/>
              </a:ext>
            </a:extLst>
          </p:cNvPr>
          <p:cNvSpPr/>
          <p:nvPr/>
        </p:nvSpPr>
        <p:spPr>
          <a:xfrm rot="10800000">
            <a:off x="14619" y="-2"/>
            <a:ext cx="12177379" cy="4492404"/>
          </a:xfrm>
          <a:prstGeom prst="rect">
            <a:avLst/>
          </a:prstGeom>
          <a:gradFill flip="none" rotWithShape="1">
            <a:gsLst>
              <a:gs pos="33000">
                <a:schemeClr val="bg2">
                  <a:alpha val="0"/>
                </a:schemeClr>
              </a:gs>
              <a:gs pos="82000">
                <a:schemeClr val="accent1">
                  <a:lumMod val="50000"/>
                  <a:alpha val="44000"/>
                </a:schemeClr>
              </a:gs>
              <a:gs pos="100000">
                <a:schemeClr val="accent3">
                  <a:lumMod val="60000"/>
                  <a:lumOff val="40000"/>
                  <a:alpha val="90000"/>
                </a:schemeClr>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F8F2B01-BAAD-F03E-72D9-CC472F3A5DE5}"/>
              </a:ext>
            </a:extLst>
          </p:cNvPr>
          <p:cNvSpPr/>
          <p:nvPr/>
        </p:nvSpPr>
        <p:spPr>
          <a:xfrm flipH="1" flipV="1">
            <a:off x="723903" y="1161955"/>
            <a:ext cx="11468097" cy="3330447"/>
          </a:xfrm>
          <a:prstGeom prst="rect">
            <a:avLst/>
          </a:prstGeom>
          <a:gradFill>
            <a:gsLst>
              <a:gs pos="0">
                <a:schemeClr val="accent2">
                  <a:lumMod val="75000"/>
                </a:schemeClr>
              </a:gs>
              <a:gs pos="27000">
                <a:schemeClr val="bg2">
                  <a:alpha val="0"/>
                </a:schemeClr>
              </a:gs>
            </a:gsLst>
            <a:lin ang="5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 name="Rectangle 2">
            <a:extLst>
              <a:ext uri="{FF2B5EF4-FFF2-40B4-BE49-F238E27FC236}">
                <a16:creationId xmlns:a16="http://schemas.microsoft.com/office/drawing/2014/main" id="{D31AE9B9-D0DC-50F5-FE7E-BCF950A9B60C}"/>
              </a:ext>
            </a:extLst>
          </p:cNvPr>
          <p:cNvSpPr/>
          <p:nvPr/>
        </p:nvSpPr>
        <p:spPr>
          <a:xfrm rot="10800000">
            <a:off x="-14621" y="-7466"/>
            <a:ext cx="6110621" cy="2500409"/>
          </a:xfrm>
          <a:prstGeom prst="rect">
            <a:avLst/>
          </a:prstGeom>
          <a:gradFill flip="none" rotWithShape="1">
            <a:gsLst>
              <a:gs pos="63000">
                <a:schemeClr val="bg2">
                  <a:alpha val="0"/>
                </a:schemeClr>
              </a:gs>
              <a:gs pos="100000">
                <a:schemeClr val="accent1">
                  <a:lumMod val="50000"/>
                </a:schemeClr>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B4D63E47-B71F-605F-2462-F6F2ED4F115C}"/>
              </a:ext>
            </a:extLst>
          </p:cNvPr>
          <p:cNvSpPr>
            <a:spLocks noGrp="1"/>
          </p:cNvSpPr>
          <p:nvPr>
            <p:ph type="title"/>
          </p:nvPr>
        </p:nvSpPr>
        <p:spPr>
          <a:xfrm>
            <a:off x="274320" y="1468924"/>
            <a:ext cx="5096176" cy="2461308"/>
          </a:xfrm>
        </p:spPr>
        <p:txBody>
          <a:bodyPr/>
          <a:lstStyle>
            <a:lvl1pPr>
              <a:defRPr sz="5000"/>
            </a:lvl1p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C3B19A28-AC79-CF20-C703-D6B27C01698A}"/>
              </a:ext>
            </a:extLst>
          </p:cNvPr>
          <p:cNvSpPr>
            <a:spLocks noGrp="1"/>
          </p:cNvSpPr>
          <p:nvPr>
            <p:ph type="dt" sz="half" idx="14"/>
          </p:nvPr>
        </p:nvSpPr>
        <p:spPr>
          <a:xfrm>
            <a:off x="419100" y="210114"/>
            <a:ext cx="2064089" cy="365760"/>
          </a:xfrm>
        </p:spPr>
        <p:txBody>
          <a:bodyPr/>
          <a:lstStyle>
            <a:lvl1pPr>
              <a:defRPr>
                <a:solidFill>
                  <a:schemeClr val="tx1"/>
                </a:solidFill>
              </a:defRPr>
            </a:lvl1pPr>
          </a:lstStyle>
          <a:p>
            <a:fld id="{3549A425-051B-4F73-91D6-CDAD6A6966B5}" type="datetimeFigureOut">
              <a:rPr lang="en-US" smtClean="0"/>
              <a:t>9/11/2026</a:t>
            </a:fld>
            <a:endParaRPr lang="en-US"/>
          </a:p>
        </p:txBody>
      </p:sp>
      <p:sp>
        <p:nvSpPr>
          <p:cNvPr id="8" name="Footer Placeholder 7">
            <a:extLst>
              <a:ext uri="{FF2B5EF4-FFF2-40B4-BE49-F238E27FC236}">
                <a16:creationId xmlns:a16="http://schemas.microsoft.com/office/drawing/2014/main" id="{19E554EC-D104-642A-5E42-E4CFB243523F}"/>
              </a:ext>
            </a:extLst>
          </p:cNvPr>
          <p:cNvSpPr>
            <a:spLocks noGrp="1"/>
          </p:cNvSpPr>
          <p:nvPr>
            <p:ph type="ftr" sz="quarter" idx="15"/>
          </p:nvPr>
        </p:nvSpPr>
        <p:spPr>
          <a:xfrm>
            <a:off x="6477000" y="210114"/>
            <a:ext cx="3251508" cy="365760"/>
          </a:xfrm>
        </p:spPr>
        <p:txBody>
          <a:bodyPr/>
          <a:lstStyle>
            <a:lvl1pPr>
              <a:defRPr>
                <a:solidFill>
                  <a:schemeClr val="tx1"/>
                </a:solidFill>
              </a:defRPr>
            </a:lvl1pPr>
          </a:lstStyle>
          <a:p>
            <a:endParaRPr lang="en-US"/>
          </a:p>
        </p:txBody>
      </p:sp>
      <p:sp>
        <p:nvSpPr>
          <p:cNvPr id="9" name="Slide Number Placeholder 8">
            <a:extLst>
              <a:ext uri="{FF2B5EF4-FFF2-40B4-BE49-F238E27FC236}">
                <a16:creationId xmlns:a16="http://schemas.microsoft.com/office/drawing/2014/main" id="{47E23A16-5291-F71A-D460-81EE611EA8B8}"/>
              </a:ext>
            </a:extLst>
          </p:cNvPr>
          <p:cNvSpPr>
            <a:spLocks noGrp="1"/>
          </p:cNvSpPr>
          <p:nvPr>
            <p:ph type="sldNum" sz="quarter" idx="16"/>
          </p:nvPr>
        </p:nvSpPr>
        <p:spPr/>
        <p:txBody>
          <a:bodyPr/>
          <a:lstStyle/>
          <a:p>
            <a:fld id="{29523950-38E4-4174-A637-485624FF4478}" type="slidenum">
              <a:rPr lang="en-US" smtClean="0"/>
              <a:t>‹#›</a:t>
            </a:fld>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487383" y="1161955"/>
            <a:ext cx="4158158" cy="2768278"/>
          </a:xfrm>
        </p:spPr>
        <p:txBody>
          <a:bodyPr vert="horz" lIns="91440" tIns="45720" rIns="91440" bIns="45720" rtlCol="0" anchor="b">
            <a:normAutofit/>
          </a:bodyPr>
          <a:lstStyle>
            <a:lvl1pPr marL="457200" indent="-457200">
              <a:spcBef>
                <a:spcPts val="1000"/>
              </a:spcBef>
              <a:spcAft>
                <a:spcPts val="600"/>
              </a:spcAft>
              <a:buFont typeface="+mj-lt"/>
              <a:buAutoNum type="arabicPeriod"/>
              <a:defRPr lang="en-US" sz="1600" dirty="0"/>
            </a:lvl1pPr>
            <a:lvl2pPr marL="571500" indent="-342900">
              <a:spcBef>
                <a:spcPts val="1000"/>
              </a:spcBef>
              <a:spcAft>
                <a:spcPts val="600"/>
              </a:spcAft>
              <a:buFont typeface="+mj-lt"/>
              <a:buAutoNum type="arabicPeriod"/>
              <a:defRPr lang="en-US" sz="1400" dirty="0"/>
            </a:lvl2pPr>
            <a:lvl3pPr marL="800100" indent="-342900">
              <a:spcBef>
                <a:spcPts val="1000"/>
              </a:spcBef>
              <a:spcAft>
                <a:spcPts val="600"/>
              </a:spcAft>
              <a:buFont typeface="+mj-lt"/>
              <a:buAutoNum type="arabicPeriod"/>
              <a:defRPr lang="en-US" sz="1400" dirty="0"/>
            </a:lvl3pPr>
            <a:lvl4pPr>
              <a:spcBef>
                <a:spcPts val="1000"/>
              </a:spcBef>
              <a:spcAft>
                <a:spcPts val="600"/>
              </a:spcAft>
              <a:buFont typeface="+mj-lt"/>
              <a:buAutoNum type="arabicPeriod"/>
              <a:defRPr lang="en-US" sz="1400" dirty="0"/>
            </a:lvl4pPr>
            <a:lvl5pPr>
              <a:spcBef>
                <a:spcPts val="1000"/>
              </a:spcBef>
              <a:spcAft>
                <a:spcPts val="600"/>
              </a:spcAft>
              <a:buFont typeface="+mj-lt"/>
              <a:buAutoNum type="arabicPeriod"/>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Picture Placeholder 14">
            <a:extLst>
              <a:ext uri="{FF2B5EF4-FFF2-40B4-BE49-F238E27FC236}">
                <a16:creationId xmlns:a16="http://schemas.microsoft.com/office/drawing/2014/main" id="{C9B8CAF0-3749-D1CF-0FDA-20F4B5EE9862}"/>
              </a:ext>
            </a:extLst>
          </p:cNvPr>
          <p:cNvSpPr>
            <a:spLocks noGrp="1"/>
          </p:cNvSpPr>
          <p:nvPr>
            <p:ph type="pic" sz="quarter" idx="17" hasCustomPrompt="1"/>
          </p:nvPr>
        </p:nvSpPr>
        <p:spPr>
          <a:xfrm>
            <a:off x="0" y="4492402"/>
            <a:ext cx="12192000" cy="2365597"/>
          </a:xfrm>
          <a:blipFill>
            <a:blip r:embed="rId2">
              <a:alphaModFix amt="70000"/>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1485927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Content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C28AA25-2696-95B5-3DD1-1DDCE335B96E}"/>
              </a:ext>
            </a:extLst>
          </p:cNvPr>
          <p:cNvSpPr/>
          <p:nvPr/>
        </p:nvSpPr>
        <p:spPr>
          <a:xfrm>
            <a:off x="0" y="0"/>
            <a:ext cx="12192000" cy="6869579"/>
          </a:xfrm>
          <a:prstGeom prst="rect">
            <a:avLst/>
          </a:prstGeom>
          <a:gradFill flip="none" rotWithShape="1">
            <a:gsLst>
              <a:gs pos="23000">
                <a:schemeClr val="bg2">
                  <a:alpha val="0"/>
                </a:schemeClr>
              </a:gs>
              <a:gs pos="61000">
                <a:schemeClr val="accent1">
                  <a:lumMod val="50000"/>
                  <a:alpha val="50000"/>
                </a:schemeClr>
              </a:gs>
              <a:gs pos="100000">
                <a:schemeClr val="accent3">
                  <a:lumMod val="60000"/>
                  <a:lumOff val="40000"/>
                </a:schemeClr>
              </a:gs>
            </a:gsLst>
            <a:lin ang="186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E6450F3-50BF-885C-FD60-BACC77C3F1E0}"/>
              </a:ext>
            </a:extLst>
          </p:cNvPr>
          <p:cNvSpPr/>
          <p:nvPr/>
        </p:nvSpPr>
        <p:spPr>
          <a:xfrm flipH="1" flipV="1">
            <a:off x="0" y="1727456"/>
            <a:ext cx="12192001" cy="5130541"/>
          </a:xfrm>
          <a:prstGeom prst="rect">
            <a:avLst/>
          </a:prstGeom>
          <a:gradFill>
            <a:gsLst>
              <a:gs pos="0">
                <a:schemeClr val="accent2">
                  <a:lumMod val="75000"/>
                </a:schemeClr>
              </a:gs>
              <a:gs pos="45000">
                <a:schemeClr val="bg2">
                  <a:alpha val="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Rectangle 8">
            <a:extLst>
              <a:ext uri="{FF2B5EF4-FFF2-40B4-BE49-F238E27FC236}">
                <a16:creationId xmlns:a16="http://schemas.microsoft.com/office/drawing/2014/main" id="{3D53C05B-A90A-250E-CBC3-E741A87656D9}"/>
              </a:ext>
            </a:extLst>
          </p:cNvPr>
          <p:cNvSpPr/>
          <p:nvPr/>
        </p:nvSpPr>
        <p:spPr>
          <a:xfrm rot="5400000">
            <a:off x="4285048" y="-1037373"/>
            <a:ext cx="6869579" cy="8944324"/>
          </a:xfrm>
          <a:prstGeom prst="rect">
            <a:avLst/>
          </a:prstGeom>
          <a:gradFill flip="none" rotWithShape="1">
            <a:gsLst>
              <a:gs pos="60000">
                <a:schemeClr val="accent5">
                  <a:alpha val="0"/>
                </a:schemeClr>
              </a:gs>
              <a:gs pos="94000">
                <a:schemeClr val="accent3">
                  <a:lumMod val="20000"/>
                  <a:lumOff val="8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0B1BC43-B272-D419-E8BB-6EFDB7CB6DE6}"/>
              </a:ext>
            </a:extLst>
          </p:cNvPr>
          <p:cNvSpPr/>
          <p:nvPr/>
        </p:nvSpPr>
        <p:spPr>
          <a:xfrm rot="16200000">
            <a:off x="3586718" y="-681705"/>
            <a:ext cx="6783165" cy="8296238"/>
          </a:xfrm>
          <a:prstGeom prst="rect">
            <a:avLst/>
          </a:prstGeom>
          <a:gradFill flip="none" rotWithShape="1">
            <a:gsLst>
              <a:gs pos="26000">
                <a:schemeClr val="bg2"/>
              </a:gs>
              <a:gs pos="73000">
                <a:schemeClr val="bg2">
                  <a:alpha val="0"/>
                </a:schemeClr>
              </a:gs>
            </a:gsLst>
            <a:path path="circle">
              <a:fillToRect l="50000" t="50000" r="50000" b="50000"/>
            </a:path>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cxnSp>
        <p:nvCxnSpPr>
          <p:cNvPr id="11" name="Straight Connector 10">
            <a:extLst>
              <a:ext uri="{FF2B5EF4-FFF2-40B4-BE49-F238E27FC236}">
                <a16:creationId xmlns:a16="http://schemas.microsoft.com/office/drawing/2014/main" id="{9E9B18E3-016A-6508-4AB9-C1B35F40CE8C}"/>
              </a:ext>
            </a:extLst>
          </p:cNvPr>
          <p:cNvCxnSpPr>
            <a:cxnSpLocks/>
          </p:cNvCxnSpPr>
          <p:nvPr/>
        </p:nvCxnSpPr>
        <p:spPr>
          <a:xfrm flipH="1">
            <a:off x="394716" y="6101080"/>
            <a:ext cx="11402568" cy="0"/>
          </a:xfrm>
          <a:prstGeom prst="line">
            <a:avLst/>
          </a:prstGeom>
          <a:ln w="6350">
            <a:solidFill>
              <a:schemeClr val="tx1">
                <a:lumMod val="85000"/>
                <a:alpha val="50000"/>
              </a:schemeClr>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C44A4757-EA69-EF77-262C-A183AC218312}"/>
              </a:ext>
            </a:extLst>
          </p:cNvPr>
          <p:cNvSpPr/>
          <p:nvPr/>
        </p:nvSpPr>
        <p:spPr>
          <a:xfrm rot="10800000">
            <a:off x="0" y="1"/>
            <a:ext cx="12192000" cy="5281424"/>
          </a:xfrm>
          <a:prstGeom prst="rect">
            <a:avLst/>
          </a:prstGeom>
          <a:gradFill flip="none" rotWithShape="1">
            <a:gsLst>
              <a:gs pos="52000">
                <a:schemeClr val="accent2">
                  <a:lumMod val="50000"/>
                  <a:alpha val="0"/>
                </a:schemeClr>
              </a:gs>
              <a:gs pos="100000">
                <a:schemeClr val="accent1">
                  <a:lumMod val="7500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1" y="914400"/>
            <a:ext cx="7498080" cy="2621280"/>
          </a:xfrm>
        </p:spPr>
        <p:txBody>
          <a:bodyPr anchor="b">
            <a:normAutofit/>
          </a:bodyPr>
          <a:lstStyle>
            <a:lvl1pPr>
              <a:defRPr sz="4800" b="0">
                <a:solidFill>
                  <a:schemeClr val="tx1"/>
                </a:solidFill>
              </a:defRPr>
            </a:lvl1pPr>
          </a:lstStyle>
          <a:p>
            <a:r>
              <a:rPr lang="en-US"/>
              <a:t>Click to edit Master title style</a:t>
            </a:r>
          </a:p>
        </p:txBody>
      </p:sp>
      <p:sp>
        <p:nvSpPr>
          <p:cNvPr id="4" name="Date Placeholder 3">
            <a:extLst>
              <a:ext uri="{FF2B5EF4-FFF2-40B4-BE49-F238E27FC236}">
                <a16:creationId xmlns:a16="http://schemas.microsoft.com/office/drawing/2014/main" id="{2BF3AD86-30C4-61DF-3300-53A4A4BB6D4D}"/>
              </a:ext>
            </a:extLst>
          </p:cNvPr>
          <p:cNvSpPr>
            <a:spLocks noGrp="1"/>
          </p:cNvSpPr>
          <p:nvPr>
            <p:ph type="dt" sz="half" idx="14"/>
          </p:nvPr>
        </p:nvSpPr>
        <p:spPr/>
        <p:txBody>
          <a:bodyPr/>
          <a:lstStyle/>
          <a:p>
            <a:fld id="{3549A425-051B-4F73-91D6-CDAD6A6966B5}" type="datetimeFigureOut">
              <a:rPr lang="en-US" smtClean="0"/>
              <a:t>9/11/2026</a:t>
            </a:fld>
            <a:endParaRPr lang="en-US"/>
          </a:p>
        </p:txBody>
      </p:sp>
      <p:sp>
        <p:nvSpPr>
          <p:cNvPr id="5" name="Footer Placeholder 4">
            <a:extLst>
              <a:ext uri="{FF2B5EF4-FFF2-40B4-BE49-F238E27FC236}">
                <a16:creationId xmlns:a16="http://schemas.microsoft.com/office/drawing/2014/main" id="{B40ED380-F3FA-F88A-4719-014588A2E13B}"/>
              </a:ext>
            </a:extLst>
          </p:cNvPr>
          <p:cNvSpPr>
            <a:spLocks noGrp="1"/>
          </p:cNvSpPr>
          <p:nvPr>
            <p:ph type="ftr" sz="quarter" idx="15"/>
          </p:nvPr>
        </p:nvSpPr>
        <p:spPr/>
        <p:txBody>
          <a:bodyPr/>
          <a:lstStyle/>
          <a:p>
            <a:endParaRPr lang="en-US"/>
          </a:p>
        </p:txBody>
      </p:sp>
      <p:sp>
        <p:nvSpPr>
          <p:cNvPr id="6" name="Slide Number Placeholder 5">
            <a:extLst>
              <a:ext uri="{FF2B5EF4-FFF2-40B4-BE49-F238E27FC236}">
                <a16:creationId xmlns:a16="http://schemas.microsoft.com/office/drawing/2014/main" id="{A218F7C8-EA2A-EA2C-5113-86B95AACB171}"/>
              </a:ext>
            </a:extLst>
          </p:cNvPr>
          <p:cNvSpPr>
            <a:spLocks noGrp="1"/>
          </p:cNvSpPr>
          <p:nvPr>
            <p:ph type="sldNum" sz="quarter" idx="16"/>
          </p:nvPr>
        </p:nvSpPr>
        <p:spPr/>
        <p:txBody>
          <a:bodyPr/>
          <a:lstStyle/>
          <a:p>
            <a:fld id="{29523950-38E4-4174-A637-485624FF4478}" type="slidenum">
              <a:rPr lang="en-US" smtClean="0"/>
              <a:t>‹#›</a:t>
            </a:fld>
            <a:endParaRPr lang="en-US"/>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301751" y="3901440"/>
            <a:ext cx="7498080" cy="182880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57265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Content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CB42C01-B12A-AF17-D0E9-403E14D1D1A7}"/>
              </a:ext>
            </a:extLst>
          </p:cNvPr>
          <p:cNvSpPr/>
          <p:nvPr/>
        </p:nvSpPr>
        <p:spPr>
          <a:xfrm rot="10800000" flipH="1">
            <a:off x="391802" y="773848"/>
            <a:ext cx="11800198" cy="3151902"/>
          </a:xfrm>
          <a:prstGeom prst="rect">
            <a:avLst/>
          </a:prstGeom>
          <a:gradFill>
            <a:gsLst>
              <a:gs pos="79000">
                <a:schemeClr val="bg2">
                  <a:alpha val="0"/>
                </a:schemeClr>
              </a:gs>
              <a:gs pos="100000">
                <a:schemeClr val="accent5">
                  <a:lumMod val="75000"/>
                </a:schemeClr>
              </a:gs>
            </a:gsLst>
            <a:lin ang="52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04AA29D-41E7-06F1-DA88-95401F827C71}"/>
              </a:ext>
            </a:extLst>
          </p:cNvPr>
          <p:cNvSpPr/>
          <p:nvPr/>
        </p:nvSpPr>
        <p:spPr>
          <a:xfrm rot="10800000" flipH="1">
            <a:off x="0" y="773847"/>
            <a:ext cx="11026588" cy="1634270"/>
          </a:xfrm>
          <a:prstGeom prst="rect">
            <a:avLst/>
          </a:prstGeom>
          <a:gradFill flip="none" rotWithShape="1">
            <a:gsLst>
              <a:gs pos="575">
                <a:schemeClr val="accent2"/>
              </a:gs>
              <a:gs pos="37000">
                <a:schemeClr val="bg1">
                  <a:alpha val="0"/>
                </a:schemeClr>
              </a:gs>
            </a:gsLst>
            <a:lin ang="16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866900" y="1918144"/>
            <a:ext cx="2939186" cy="2096814"/>
          </a:xfrm>
        </p:spPr>
        <p:txBody>
          <a:bodyPr vert="horz" lIns="91440" tIns="45720" rIns="91440" bIns="45720" rtlCol="0" anchor="t">
            <a:normAutofit/>
          </a:bodyPr>
          <a:lstStyle>
            <a:lvl1pPr>
              <a:defRPr lang="en-US" dirty="0">
                <a:solidFill>
                  <a:schemeClr val="tx1"/>
                </a:solidFill>
              </a:defRPr>
            </a:lvl1pPr>
          </a:lstStyle>
          <a:p>
            <a:pPr lvl="0"/>
            <a:r>
              <a:rPr lang="en-US"/>
              <a:t>Click to edit Master title style</a:t>
            </a:r>
          </a:p>
        </p:txBody>
      </p:sp>
      <p:sp>
        <p:nvSpPr>
          <p:cNvPr id="3" name="Date Placeholder 2">
            <a:extLst>
              <a:ext uri="{FF2B5EF4-FFF2-40B4-BE49-F238E27FC236}">
                <a16:creationId xmlns:a16="http://schemas.microsoft.com/office/drawing/2014/main" id="{11C4CAAF-9048-5116-D3C8-15E595C3BC25}"/>
              </a:ext>
            </a:extLst>
          </p:cNvPr>
          <p:cNvSpPr>
            <a:spLocks noGrp="1"/>
          </p:cNvSpPr>
          <p:nvPr>
            <p:ph type="dt" sz="half" idx="14"/>
          </p:nvPr>
        </p:nvSpPr>
        <p:spPr/>
        <p:txBody>
          <a:bodyPr/>
          <a:lstStyle/>
          <a:p>
            <a:fld id="{3549A425-051B-4F73-91D6-CDAD6A6966B5}" type="datetimeFigureOut">
              <a:rPr lang="en-US" smtClean="0"/>
              <a:t>9/11/2026</a:t>
            </a:fld>
            <a:endParaRPr lang="en-US"/>
          </a:p>
        </p:txBody>
      </p:sp>
      <p:sp>
        <p:nvSpPr>
          <p:cNvPr id="7" name="Footer Placeholder 6">
            <a:extLst>
              <a:ext uri="{FF2B5EF4-FFF2-40B4-BE49-F238E27FC236}">
                <a16:creationId xmlns:a16="http://schemas.microsoft.com/office/drawing/2014/main" id="{F3B715D2-E75C-A2E6-CE7A-70CE2EFA5E82}"/>
              </a:ext>
            </a:extLst>
          </p:cNvPr>
          <p:cNvSpPr>
            <a:spLocks noGrp="1"/>
          </p:cNvSpPr>
          <p:nvPr>
            <p:ph type="ftr" sz="quarter" idx="15"/>
          </p:nvPr>
        </p:nvSpPr>
        <p:spPr>
          <a:xfrm>
            <a:off x="5334000" y="210114"/>
            <a:ext cx="2939491" cy="365760"/>
          </a:xfrm>
        </p:spPr>
        <p:txBody>
          <a:bodyPr/>
          <a:lstStyle/>
          <a:p>
            <a:endParaRPr lang="en-US"/>
          </a:p>
        </p:txBody>
      </p:sp>
      <p:sp>
        <p:nvSpPr>
          <p:cNvPr id="9" name="Slide Number Placeholder 8">
            <a:extLst>
              <a:ext uri="{FF2B5EF4-FFF2-40B4-BE49-F238E27FC236}">
                <a16:creationId xmlns:a16="http://schemas.microsoft.com/office/drawing/2014/main" id="{CBF8E49B-DD4C-66AF-8D2C-52110DB227F6}"/>
              </a:ext>
            </a:extLst>
          </p:cNvPr>
          <p:cNvSpPr>
            <a:spLocks noGrp="1"/>
          </p:cNvSpPr>
          <p:nvPr>
            <p:ph type="sldNum" sz="quarter" idx="16"/>
          </p:nvPr>
        </p:nvSpPr>
        <p:spPr/>
        <p:txBody>
          <a:bodyPr/>
          <a:lstStyle/>
          <a:p>
            <a:fld id="{29523950-38E4-4174-A637-485624FF4478}" type="slidenum">
              <a:rPr lang="en-US" smtClean="0"/>
              <a:t>‹#›</a:t>
            </a:fld>
            <a:endParaRPr lang="en-US"/>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5334000" y="1918145"/>
            <a:ext cx="4991100" cy="41330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683297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952500"/>
            <a:ext cx="3332784" cy="1581912"/>
          </a:xfrm>
        </p:spPr>
        <p:txBody>
          <a:bodyPr anchor="b"/>
          <a:lstStyle/>
          <a:p>
            <a:r>
              <a:rPr lang="en-US"/>
              <a:t>Click to edit Master title style</a:t>
            </a:r>
          </a:p>
        </p:txBody>
      </p:sp>
      <p:sp>
        <p:nvSpPr>
          <p:cNvPr id="3" name="Date Placeholder 2">
            <a:extLst>
              <a:ext uri="{FF2B5EF4-FFF2-40B4-BE49-F238E27FC236}">
                <a16:creationId xmlns:a16="http://schemas.microsoft.com/office/drawing/2014/main" id="{99BE2343-B677-7565-070B-CEED0B0D5463}"/>
              </a:ext>
            </a:extLst>
          </p:cNvPr>
          <p:cNvSpPr>
            <a:spLocks noGrp="1"/>
          </p:cNvSpPr>
          <p:nvPr>
            <p:ph type="dt" sz="half" idx="16"/>
          </p:nvPr>
        </p:nvSpPr>
        <p:spPr>
          <a:xfrm>
            <a:off x="301752" y="205986"/>
            <a:ext cx="1097280" cy="365760"/>
          </a:xfrm>
        </p:spPr>
        <p:txBody>
          <a:bodyPr/>
          <a:lstStyle/>
          <a:p>
            <a:fld id="{3549A425-051B-4F73-91D6-CDAD6A6966B5}" type="datetimeFigureOut">
              <a:rPr lang="en-US" smtClean="0"/>
              <a:t>9/11/2026</a:t>
            </a:fld>
            <a:endParaRPr lang="en-US"/>
          </a:p>
        </p:txBody>
      </p:sp>
      <p:sp>
        <p:nvSpPr>
          <p:cNvPr id="4" name="Footer Placeholder 3">
            <a:extLst>
              <a:ext uri="{FF2B5EF4-FFF2-40B4-BE49-F238E27FC236}">
                <a16:creationId xmlns:a16="http://schemas.microsoft.com/office/drawing/2014/main" id="{8D8C8E1E-13A9-668C-1F5C-BC271E6A05CF}"/>
              </a:ext>
            </a:extLst>
          </p:cNvPr>
          <p:cNvSpPr>
            <a:spLocks noGrp="1"/>
          </p:cNvSpPr>
          <p:nvPr>
            <p:ph type="ftr" sz="quarter" idx="17"/>
          </p:nvPr>
        </p:nvSpPr>
        <p:spPr>
          <a:xfrm>
            <a:off x="1494378" y="207291"/>
            <a:ext cx="1639372" cy="365760"/>
          </a:xfrm>
        </p:spPr>
        <p:txBody>
          <a:bodyPr/>
          <a:lstStyle/>
          <a:p>
            <a:endParaRPr lang="en-US"/>
          </a:p>
        </p:txBody>
      </p:sp>
      <p:sp>
        <p:nvSpPr>
          <p:cNvPr id="9" name="Slide Number Placeholder 8">
            <a:extLst>
              <a:ext uri="{FF2B5EF4-FFF2-40B4-BE49-F238E27FC236}">
                <a16:creationId xmlns:a16="http://schemas.microsoft.com/office/drawing/2014/main" id="{394BC881-6669-50F2-64F2-57BD81A93BCE}"/>
              </a:ext>
            </a:extLst>
          </p:cNvPr>
          <p:cNvSpPr>
            <a:spLocks noGrp="1"/>
          </p:cNvSpPr>
          <p:nvPr>
            <p:ph type="sldNum" sz="quarter" idx="18"/>
          </p:nvPr>
        </p:nvSpPr>
        <p:spPr>
          <a:xfrm>
            <a:off x="3140760" y="210114"/>
            <a:ext cx="493776" cy="365760"/>
          </a:xfrm>
        </p:spPr>
        <p:txBody>
          <a:bodyPr/>
          <a:lstStyle/>
          <a:p>
            <a:fld id="{29523950-38E4-4174-A637-485624FF4478}" type="slidenum">
              <a:rPr lang="en-US" smtClean="0"/>
              <a:t>‹#›</a:t>
            </a:fld>
            <a:endParaRPr lang="en-US"/>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301752" y="3099816"/>
            <a:ext cx="3332784" cy="3054096"/>
          </a:xfrm>
        </p:spPr>
        <p:txBody>
          <a:bodyPr>
            <a:normAutofit/>
          </a:bodyPr>
          <a:lstStyle>
            <a:lvl1pPr marL="0" indent="0">
              <a:buNone/>
              <a:defRPr sz="14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9">
            <a:extLst>
              <a:ext uri="{FF2B5EF4-FFF2-40B4-BE49-F238E27FC236}">
                <a16:creationId xmlns:a16="http://schemas.microsoft.com/office/drawing/2014/main" id="{F93A3E8A-C3F5-3D0B-FDE4-68B52DFE7196}"/>
              </a:ext>
            </a:extLst>
          </p:cNvPr>
          <p:cNvSpPr>
            <a:spLocks noGrp="1"/>
          </p:cNvSpPr>
          <p:nvPr>
            <p:ph type="pic" sz="quarter" idx="15" hasCustomPrompt="1"/>
          </p:nvPr>
        </p:nvSpPr>
        <p:spPr>
          <a:xfrm>
            <a:off x="4152900" y="0"/>
            <a:ext cx="8039100" cy="6858000"/>
          </a:xfrm>
          <a:blipFill dpi="0" rotWithShape="1">
            <a:blip r:embed="rId2">
              <a:alphaModFix amt="60000"/>
            </a:blip>
            <a:srcRect/>
            <a:stretch>
              <a:fillRect/>
            </a:stretch>
          </a:blipFill>
        </p:spPr>
        <p:txBody>
          <a:bodyPr/>
          <a:lstStyle>
            <a:lvl1pPr>
              <a:defRPr/>
            </a:lvl1pPr>
          </a:lstStyle>
          <a:p>
            <a:r>
              <a:rPr lang="en-US" dirty="0"/>
              <a:t>   </a:t>
            </a:r>
          </a:p>
        </p:txBody>
      </p:sp>
      <p:cxnSp>
        <p:nvCxnSpPr>
          <p:cNvPr id="5" name="Straight Connector 4">
            <a:extLst>
              <a:ext uri="{FF2B5EF4-FFF2-40B4-BE49-F238E27FC236}">
                <a16:creationId xmlns:a16="http://schemas.microsoft.com/office/drawing/2014/main" id="{2A942C55-3382-C50D-76EB-793EA21DA34F}"/>
              </a:ext>
            </a:extLst>
          </p:cNvPr>
          <p:cNvCxnSpPr>
            <a:cxnSpLocks/>
          </p:cNvCxnSpPr>
          <p:nvPr/>
        </p:nvCxnSpPr>
        <p:spPr>
          <a:xfrm flipH="1">
            <a:off x="397288" y="2811277"/>
            <a:ext cx="3246138"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06355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4282051"/>
            <a:ext cx="3410958" cy="1532976"/>
          </a:xfrm>
        </p:spPr>
        <p:txBody>
          <a:bodyPr anchor="t">
            <a:normAutofit/>
          </a:bodyPr>
          <a:lstStyle>
            <a:lvl1pPr>
              <a:defRPr sz="2800"/>
            </a:lvl1pPr>
          </a:lstStyle>
          <a:p>
            <a:r>
              <a:rPr lang="en-US"/>
              <a:t>Click to edit Master title style</a:t>
            </a:r>
          </a:p>
        </p:txBody>
      </p:sp>
      <p:sp>
        <p:nvSpPr>
          <p:cNvPr id="4" name="Picture Placeholder 3">
            <a:extLst>
              <a:ext uri="{FF2B5EF4-FFF2-40B4-BE49-F238E27FC236}">
                <a16:creationId xmlns:a16="http://schemas.microsoft.com/office/drawing/2014/main" id="{1C17E7B2-E2F9-D41D-D140-E89E0C3F5B96}"/>
              </a:ext>
            </a:extLst>
          </p:cNvPr>
          <p:cNvSpPr>
            <a:spLocks noGrp="1"/>
          </p:cNvSpPr>
          <p:nvPr>
            <p:ph type="pic" sz="quarter" idx="16" hasCustomPrompt="1"/>
          </p:nvPr>
        </p:nvSpPr>
        <p:spPr>
          <a:xfrm>
            <a:off x="0" y="0"/>
            <a:ext cx="12192000" cy="3864075"/>
          </a:xfrm>
          <a:blipFill dpi="0" rotWithShape="1">
            <a:blip r:embed="rId2">
              <a:alphaModFix amt="60000"/>
            </a:blip>
            <a:srcRect/>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480560" y="4282051"/>
            <a:ext cx="7010399" cy="1532976"/>
          </a:xfrm>
        </p:spPr>
        <p:txBody>
          <a:bodyPr>
            <a:no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200"/>
            </a:lvl3pPr>
            <a:lvl4pPr marL="685800" indent="0">
              <a:buFont typeface="Arial" panose="020B0604020202020204" pitchFamily="34" charset="0"/>
              <a:buNone/>
              <a:defRPr sz="1100"/>
            </a:lvl4pPr>
            <a:lvl5pPr marL="914400" indent="0">
              <a:buFont typeface="Arial" panose="020B0604020202020204" pitchFamily="34" charse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01752" y="6263640"/>
            <a:ext cx="1759288" cy="365760"/>
          </a:xfrm>
        </p:spPr>
        <p:txBody>
          <a:bodyPr/>
          <a:lstStyle/>
          <a:p>
            <a:fld id="{3549A425-051B-4F73-91D6-CDAD6A6966B5}" type="datetimeFigureOut">
              <a:rPr lang="en-US" smtClean="0"/>
              <a:t>9/11/2026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480560" y="6263640"/>
            <a:ext cx="2509284" cy="365760"/>
          </a:xfrm>
        </p:spPr>
        <p:txBody>
          <a:bodyPr/>
          <a:lstStyle/>
          <a:p>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300323" y="6263640"/>
            <a:ext cx="605475" cy="365760"/>
          </a:xfrm>
        </p:spPr>
        <p:txBody>
          <a:bodyPr/>
          <a:lstStyle/>
          <a:p>
            <a:fld id="{29523950-38E4-4174-A637-485624FF4478}" type="slidenum">
              <a:rPr lang="en-US" smtClean="0"/>
              <a:t>‹#›</a:t>
            </a:fld>
            <a:endParaRPr lang="en-US"/>
          </a:p>
        </p:txBody>
      </p:sp>
      <p:cxnSp>
        <p:nvCxnSpPr>
          <p:cNvPr id="9" name="Straight Connector 8">
            <a:extLst>
              <a:ext uri="{FF2B5EF4-FFF2-40B4-BE49-F238E27FC236}">
                <a16:creationId xmlns:a16="http://schemas.microsoft.com/office/drawing/2014/main" id="{16192296-0A21-2685-A792-B2723855E5B3}"/>
              </a:ext>
            </a:extLst>
          </p:cNvPr>
          <p:cNvCxnSpPr>
            <a:cxnSpLocks/>
          </p:cNvCxnSpPr>
          <p:nvPr/>
        </p:nvCxnSpPr>
        <p:spPr>
          <a:xfrm flipH="1">
            <a:off x="394716" y="6095193"/>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87646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ontent with Picture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D0E9D96-CB28-0F2C-BBB9-CE51B3EEBF53}"/>
              </a:ext>
            </a:extLst>
          </p:cNvPr>
          <p:cNvSpPr/>
          <p:nvPr/>
        </p:nvSpPr>
        <p:spPr>
          <a:xfrm flipH="1">
            <a:off x="6959599" y="5749680"/>
            <a:ext cx="5232400" cy="1108320"/>
          </a:xfrm>
          <a:prstGeom prst="rect">
            <a:avLst/>
          </a:prstGeom>
          <a:gradFill>
            <a:gsLst>
              <a:gs pos="65000">
                <a:schemeClr val="accent1">
                  <a:lumMod val="50000"/>
                  <a:alpha val="0"/>
                </a:schemeClr>
              </a:gs>
              <a:gs pos="100000">
                <a:schemeClr val="accent6">
                  <a:lumMod val="75000"/>
                </a:schemeClr>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491984" y="955810"/>
            <a:ext cx="4114800" cy="1244051"/>
          </a:xfrm>
        </p:spPr>
        <p:txBody>
          <a:bodyPr anchor="b"/>
          <a:lstStyle/>
          <a:p>
            <a:r>
              <a:rPr lang="en-US"/>
              <a:t>Click to edit Master title style</a:t>
            </a:r>
          </a:p>
        </p:txBody>
      </p:sp>
      <p:sp>
        <p:nvSpPr>
          <p:cNvPr id="12" name="Picture Placeholder 11">
            <a:extLst>
              <a:ext uri="{FF2B5EF4-FFF2-40B4-BE49-F238E27FC236}">
                <a16:creationId xmlns:a16="http://schemas.microsoft.com/office/drawing/2014/main" id="{F8A45037-DD9A-9287-B37A-49CD4CC3CAFB}"/>
              </a:ext>
            </a:extLst>
          </p:cNvPr>
          <p:cNvSpPr>
            <a:spLocks noGrp="1"/>
          </p:cNvSpPr>
          <p:nvPr>
            <p:ph type="pic" sz="quarter" idx="15" hasCustomPrompt="1"/>
          </p:nvPr>
        </p:nvSpPr>
        <p:spPr>
          <a:xfrm>
            <a:off x="0" y="1"/>
            <a:ext cx="6959600" cy="6858000"/>
          </a:xfrm>
          <a:blipFill>
            <a:blip r:embed="rId2">
              <a:alphaModFix amt="60000"/>
            </a:blip>
            <a:stretch>
              <a:fillRect/>
            </a:stretch>
          </a:blipFill>
        </p:spPr>
        <p:txBody>
          <a:bodyPr/>
          <a:lstStyle>
            <a:lvl1pPr>
              <a:defRPr/>
            </a:lvl1pPr>
          </a:lstStyle>
          <a:p>
            <a:r>
              <a:rPr lang="en-US" dirty="0"/>
              <a:t>   </a:t>
            </a:r>
          </a:p>
        </p:txBody>
      </p:sp>
      <p:sp>
        <p:nvSpPr>
          <p:cNvPr id="4" name="Date Placeholder 3">
            <a:extLst>
              <a:ext uri="{FF2B5EF4-FFF2-40B4-BE49-F238E27FC236}">
                <a16:creationId xmlns:a16="http://schemas.microsoft.com/office/drawing/2014/main" id="{1762B38A-33A6-F8AC-C9B9-FA400D29071B}"/>
              </a:ext>
            </a:extLst>
          </p:cNvPr>
          <p:cNvSpPr>
            <a:spLocks noGrp="1"/>
          </p:cNvSpPr>
          <p:nvPr>
            <p:ph type="dt" sz="half" idx="16"/>
          </p:nvPr>
        </p:nvSpPr>
        <p:spPr>
          <a:xfrm>
            <a:off x="7469431" y="210114"/>
            <a:ext cx="1485900" cy="365760"/>
          </a:xfrm>
        </p:spPr>
        <p:txBody>
          <a:bodyPr/>
          <a:lstStyle/>
          <a:p>
            <a:fld id="{3549A425-051B-4F73-91D6-CDAD6A6966B5}" type="datetimeFigureOut">
              <a:rPr lang="en-US" smtClean="0"/>
              <a:t>9/11/2026</a:t>
            </a:fld>
            <a:endParaRPr lang="en-US"/>
          </a:p>
        </p:txBody>
      </p:sp>
      <p:sp>
        <p:nvSpPr>
          <p:cNvPr id="11" name="Footer Placeholder 10">
            <a:extLst>
              <a:ext uri="{FF2B5EF4-FFF2-40B4-BE49-F238E27FC236}">
                <a16:creationId xmlns:a16="http://schemas.microsoft.com/office/drawing/2014/main" id="{6F5CC625-CD4F-F9C5-5E5D-05B78AE7CEE1}"/>
              </a:ext>
            </a:extLst>
          </p:cNvPr>
          <p:cNvSpPr>
            <a:spLocks noGrp="1"/>
          </p:cNvSpPr>
          <p:nvPr>
            <p:ph type="ftr" sz="quarter" idx="17"/>
          </p:nvPr>
        </p:nvSpPr>
        <p:spPr>
          <a:xfrm>
            <a:off x="9376096" y="210114"/>
            <a:ext cx="1860464" cy="365760"/>
          </a:xfrm>
        </p:spPr>
        <p:txBody>
          <a:bodyPr/>
          <a:lstStyle/>
          <a:p>
            <a:endParaRPr lang="en-US"/>
          </a:p>
        </p:txBody>
      </p:sp>
      <p:sp>
        <p:nvSpPr>
          <p:cNvPr id="13" name="Slide Number Placeholder 12">
            <a:extLst>
              <a:ext uri="{FF2B5EF4-FFF2-40B4-BE49-F238E27FC236}">
                <a16:creationId xmlns:a16="http://schemas.microsoft.com/office/drawing/2014/main" id="{E5B1B358-15B5-2BEF-0B1B-0BC9F05FFA1A}"/>
              </a:ext>
            </a:extLst>
          </p:cNvPr>
          <p:cNvSpPr>
            <a:spLocks noGrp="1"/>
          </p:cNvSpPr>
          <p:nvPr>
            <p:ph type="sldNum" sz="quarter" idx="18"/>
          </p:nvPr>
        </p:nvSpPr>
        <p:spPr/>
        <p:txBody>
          <a:bodyPr/>
          <a:lstStyle/>
          <a:p>
            <a:fld id="{29523950-38E4-4174-A637-485624FF4478}" type="slidenum">
              <a:rPr lang="en-US" smtClean="0"/>
              <a:t>‹#›</a:t>
            </a:fld>
            <a:endParaRPr lang="en-US"/>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7491984" y="2791033"/>
            <a:ext cx="4114800" cy="338328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5" name="Straight Connector 4">
            <a:extLst>
              <a:ext uri="{FF2B5EF4-FFF2-40B4-BE49-F238E27FC236}">
                <a16:creationId xmlns:a16="http://schemas.microsoft.com/office/drawing/2014/main" id="{BE9AF0A0-5001-F380-4488-B02AB3C79B31}"/>
              </a:ext>
            </a:extLst>
          </p:cNvPr>
          <p:cNvCxnSpPr>
            <a:cxnSpLocks/>
          </p:cNvCxnSpPr>
          <p:nvPr/>
        </p:nvCxnSpPr>
        <p:spPr>
          <a:xfrm flipH="1">
            <a:off x="7595441" y="2475756"/>
            <a:ext cx="4011343"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3ED0235B-B98B-7313-28E9-8E643CDFF4A6}"/>
              </a:ext>
            </a:extLst>
          </p:cNvPr>
          <p:cNvSpPr/>
          <p:nvPr/>
        </p:nvSpPr>
        <p:spPr>
          <a:xfrm flipH="1">
            <a:off x="6959599" y="5749680"/>
            <a:ext cx="5232400" cy="1108320"/>
          </a:xfrm>
          <a:prstGeom prst="rect">
            <a:avLst/>
          </a:prstGeom>
          <a:gradFill>
            <a:gsLst>
              <a:gs pos="65000">
                <a:schemeClr val="accent1">
                  <a:lumMod val="50000"/>
                  <a:alpha val="0"/>
                </a:schemeClr>
              </a:gs>
              <a:gs pos="100000">
                <a:schemeClr val="accent6">
                  <a:lumMod val="75000"/>
                </a:schemeClr>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91928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1017686"/>
            <a:ext cx="3410958" cy="1532976"/>
          </a:xfrm>
        </p:spPr>
        <p:txBody>
          <a:bodyPr anchor="t">
            <a:normAutofit/>
          </a:bodyPr>
          <a:lstStyle>
            <a:lvl1pPr>
              <a:defRPr sz="2800"/>
            </a:lvl1pPr>
          </a:lstStyle>
          <a:p>
            <a:r>
              <a:rPr lang="en-US"/>
              <a:t>Click to edit Master title style</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3549A425-051B-4F73-91D6-CDAD6A6966B5}" type="datetimeFigureOut">
              <a:rPr lang="en-US" smtClean="0"/>
              <a:t>9/11/2026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480560" y="210114"/>
            <a:ext cx="2509284" cy="365760"/>
          </a:xfrm>
        </p:spPr>
        <p:txBody>
          <a:bodyPr/>
          <a:lstStyle/>
          <a:p>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29523950-38E4-4174-A637-485624FF4478}" type="slidenum">
              <a:rPr lang="en-US" smtClean="0"/>
              <a:t>‹#›</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480560" y="1017686"/>
            <a:ext cx="7010399" cy="2377440"/>
          </a:xfrm>
        </p:spPr>
        <p:txBody>
          <a:bodyPr>
            <a:no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200"/>
            </a:lvl3pPr>
            <a:lvl4pPr marL="685800" indent="0">
              <a:buFont typeface="Arial" panose="020B0604020202020204" pitchFamily="34" charset="0"/>
              <a:buNone/>
              <a:defRPr sz="1100"/>
            </a:lvl4pPr>
            <a:lvl5pPr marL="914400" indent="0">
              <a:buFont typeface="Arial" panose="020B0604020202020204" pitchFamily="34" charse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icture Placeholder 3">
            <a:extLst>
              <a:ext uri="{FF2B5EF4-FFF2-40B4-BE49-F238E27FC236}">
                <a16:creationId xmlns:a16="http://schemas.microsoft.com/office/drawing/2014/main" id="{1C17E7B2-E2F9-D41D-D140-E89E0C3F5B96}"/>
              </a:ext>
            </a:extLst>
          </p:cNvPr>
          <p:cNvSpPr>
            <a:spLocks noGrp="1"/>
          </p:cNvSpPr>
          <p:nvPr>
            <p:ph type="pic" sz="quarter" idx="16" hasCustomPrompt="1"/>
          </p:nvPr>
        </p:nvSpPr>
        <p:spPr>
          <a:xfrm>
            <a:off x="0" y="3837709"/>
            <a:ext cx="12192000" cy="3020291"/>
          </a:xfrm>
          <a:blipFill dpi="0" rotWithShape="1">
            <a:blip r:embed="rId2">
              <a:alphaModFix amt="60000"/>
            </a:blip>
            <a:srcRect/>
            <a:stretch>
              <a:fillRect t="-27937"/>
            </a:stretch>
          </a:blipFill>
        </p:spPr>
        <p:txBody>
          <a:bodyPr/>
          <a:lstStyle>
            <a:lvl1pPr>
              <a:defRPr/>
            </a:lvl1pPr>
          </a:lstStyle>
          <a:p>
            <a:r>
              <a:rPr lang="en-US" dirty="0"/>
              <a:t>   </a:t>
            </a:r>
          </a:p>
        </p:txBody>
      </p:sp>
    </p:spTree>
    <p:extLst>
      <p:ext uri="{BB962C8B-B14F-4D97-AF65-F5344CB8AC3E}">
        <p14:creationId xmlns:p14="http://schemas.microsoft.com/office/powerpoint/2010/main" val="3727716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1371600"/>
            <a:ext cx="3474720" cy="2286000"/>
          </a:xfrm>
        </p:spPr>
        <p:txBody>
          <a:bodyPr anchor="t"/>
          <a:lstStyle/>
          <a:p>
            <a:r>
              <a:rPr lang="en-US"/>
              <a:t>Click to edit Master title style</a:t>
            </a:r>
          </a:p>
        </p:txBody>
      </p:sp>
      <p:sp>
        <p:nvSpPr>
          <p:cNvPr id="3" name="Date Placeholder 2">
            <a:extLst>
              <a:ext uri="{FF2B5EF4-FFF2-40B4-BE49-F238E27FC236}">
                <a16:creationId xmlns:a16="http://schemas.microsoft.com/office/drawing/2014/main" id="{FB8772B0-B493-B608-E389-35329DEF2016}"/>
              </a:ext>
            </a:extLst>
          </p:cNvPr>
          <p:cNvSpPr>
            <a:spLocks noGrp="1"/>
          </p:cNvSpPr>
          <p:nvPr>
            <p:ph type="dt" sz="half" idx="16"/>
          </p:nvPr>
        </p:nvSpPr>
        <p:spPr/>
        <p:txBody>
          <a:bodyPr/>
          <a:lstStyle/>
          <a:p>
            <a:fld id="{3549A425-051B-4F73-91D6-CDAD6A6966B5}" type="datetimeFigureOut">
              <a:rPr lang="en-US" smtClean="0"/>
              <a:t>9/11/2026</a:t>
            </a:fld>
            <a:endParaRPr lang="en-US"/>
          </a:p>
        </p:txBody>
      </p:sp>
      <p:sp>
        <p:nvSpPr>
          <p:cNvPr id="12" name="Footer Placeholder 11">
            <a:extLst>
              <a:ext uri="{FF2B5EF4-FFF2-40B4-BE49-F238E27FC236}">
                <a16:creationId xmlns:a16="http://schemas.microsoft.com/office/drawing/2014/main" id="{0BFB2EA8-AADE-E8CD-890F-EA9F9968B253}"/>
              </a:ext>
            </a:extLst>
          </p:cNvPr>
          <p:cNvSpPr>
            <a:spLocks noGrp="1"/>
          </p:cNvSpPr>
          <p:nvPr>
            <p:ph type="ftr" sz="quarter" idx="17"/>
          </p:nvPr>
        </p:nvSpPr>
        <p:spPr>
          <a:xfrm>
            <a:off x="4457700" y="210114"/>
            <a:ext cx="2859307" cy="365760"/>
          </a:xfrm>
        </p:spPr>
        <p:txBody>
          <a:bodyPr/>
          <a:lstStyle/>
          <a:p>
            <a:endParaRPr lang="en-US"/>
          </a:p>
        </p:txBody>
      </p:sp>
      <p:sp>
        <p:nvSpPr>
          <p:cNvPr id="13" name="Slide Number Placeholder 12">
            <a:extLst>
              <a:ext uri="{FF2B5EF4-FFF2-40B4-BE49-F238E27FC236}">
                <a16:creationId xmlns:a16="http://schemas.microsoft.com/office/drawing/2014/main" id="{D854D38F-A697-A216-CCCB-0C1A9DCBD2FC}"/>
              </a:ext>
            </a:extLst>
          </p:cNvPr>
          <p:cNvSpPr>
            <a:spLocks noGrp="1"/>
          </p:cNvSpPr>
          <p:nvPr>
            <p:ph type="sldNum" sz="quarter" idx="18"/>
          </p:nvPr>
        </p:nvSpPr>
        <p:spPr>
          <a:xfrm>
            <a:off x="7611572" y="210114"/>
            <a:ext cx="605475" cy="365760"/>
          </a:xfrm>
        </p:spPr>
        <p:txBody>
          <a:bodyPr/>
          <a:lstStyle/>
          <a:p>
            <a:fld id="{29523950-38E4-4174-A637-485624FF4478}" type="slidenum">
              <a:rPr lang="en-US" smtClean="0"/>
              <a:t>‹#›</a:t>
            </a:fld>
            <a:endParaRPr lang="en-US"/>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4457700" y="1371600"/>
            <a:ext cx="3368778" cy="4701943"/>
          </a:xfrm>
        </p:spPr>
        <p:txBody>
          <a:bodyPr rIns="4572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icture Placeholder 3">
            <a:extLst>
              <a:ext uri="{FF2B5EF4-FFF2-40B4-BE49-F238E27FC236}">
                <a16:creationId xmlns:a16="http://schemas.microsoft.com/office/drawing/2014/main" id="{15A7BF66-FFF1-E318-9AFE-331E011D59C1}"/>
              </a:ext>
            </a:extLst>
          </p:cNvPr>
          <p:cNvSpPr>
            <a:spLocks noGrp="1"/>
          </p:cNvSpPr>
          <p:nvPr>
            <p:ph type="pic" sz="quarter" idx="15" hasCustomPrompt="1"/>
          </p:nvPr>
        </p:nvSpPr>
        <p:spPr>
          <a:xfrm>
            <a:off x="8731045" y="0"/>
            <a:ext cx="3460955" cy="6866879"/>
          </a:xfrm>
          <a:blipFill>
            <a:blip r:embed="rId2">
              <a:alphaModFix amt="60000"/>
            </a:blip>
            <a:stretch>
              <a:fillRect/>
            </a:stretch>
          </a:blipFill>
        </p:spPr>
        <p:txBody>
          <a:bodyPr/>
          <a:lstStyle>
            <a:lvl1pPr>
              <a:defRPr/>
            </a:lvl1pPr>
          </a:lstStyle>
          <a:p>
            <a:r>
              <a:rPr lang="en-US" dirty="0"/>
              <a:t>   </a:t>
            </a:r>
          </a:p>
        </p:txBody>
      </p:sp>
      <p:sp>
        <p:nvSpPr>
          <p:cNvPr id="5" name="Rectangle 4">
            <a:extLst>
              <a:ext uri="{FF2B5EF4-FFF2-40B4-BE49-F238E27FC236}">
                <a16:creationId xmlns:a16="http://schemas.microsoft.com/office/drawing/2014/main" id="{6D750207-6F0E-41F2-98B5-15BCAB2BF9AD}"/>
              </a:ext>
            </a:extLst>
          </p:cNvPr>
          <p:cNvSpPr/>
          <p:nvPr/>
        </p:nvSpPr>
        <p:spPr>
          <a:xfrm flipH="1">
            <a:off x="0" y="4771072"/>
            <a:ext cx="4874661" cy="2095805"/>
          </a:xfrm>
          <a:prstGeom prst="rect">
            <a:avLst/>
          </a:prstGeom>
          <a:gradFill>
            <a:gsLst>
              <a:gs pos="67000">
                <a:schemeClr val="bg2">
                  <a:alpha val="0"/>
                </a:schemeClr>
              </a:gs>
              <a:gs pos="95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21E79A5-CC18-0B38-C9F4-CA5690475280}"/>
              </a:ext>
            </a:extLst>
          </p:cNvPr>
          <p:cNvSpPr/>
          <p:nvPr/>
        </p:nvSpPr>
        <p:spPr>
          <a:xfrm flipH="1">
            <a:off x="-2" y="3852909"/>
            <a:ext cx="2823100" cy="3022846"/>
          </a:xfrm>
          <a:prstGeom prst="rect">
            <a:avLst/>
          </a:prstGeom>
          <a:gradFill flip="none" rotWithShape="1">
            <a:gsLst>
              <a:gs pos="0">
                <a:schemeClr val="tx2">
                  <a:alpha val="50000"/>
                </a:schemeClr>
              </a:gs>
              <a:gs pos="17000">
                <a:schemeClr val="accent6">
                  <a:lumMod val="60000"/>
                  <a:lumOff val="40000"/>
                  <a:alpha val="52000"/>
                </a:schemeClr>
              </a:gs>
              <a:gs pos="58000">
                <a:schemeClr val="bg1">
                  <a:alpha val="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7" name="Straight Connector 6">
            <a:extLst>
              <a:ext uri="{FF2B5EF4-FFF2-40B4-BE49-F238E27FC236}">
                <a16:creationId xmlns:a16="http://schemas.microsoft.com/office/drawing/2014/main" id="{B80496BC-B679-515B-9928-2CC91AD7A8A2}"/>
              </a:ext>
            </a:extLst>
          </p:cNvPr>
          <p:cNvCxnSpPr>
            <a:cxnSpLocks/>
          </p:cNvCxnSpPr>
          <p:nvPr/>
        </p:nvCxnSpPr>
        <p:spPr>
          <a:xfrm flipH="1">
            <a:off x="397002" y="751313"/>
            <a:ext cx="7726680"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07297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952499"/>
            <a:ext cx="6751127" cy="1250871"/>
          </a:xfrm>
        </p:spPr>
        <p:txBody>
          <a:bodyPr anchor="b"/>
          <a:lstStyle/>
          <a:p>
            <a:r>
              <a:rPr lang="en-US"/>
              <a:t>Click to edit Master title style</a:t>
            </a:r>
          </a:p>
        </p:txBody>
      </p:sp>
      <p:sp>
        <p:nvSpPr>
          <p:cNvPr id="3" name="Date Placeholder 2">
            <a:extLst>
              <a:ext uri="{FF2B5EF4-FFF2-40B4-BE49-F238E27FC236}">
                <a16:creationId xmlns:a16="http://schemas.microsoft.com/office/drawing/2014/main" id="{3907AE70-2FE3-1872-0811-BC089F612855}"/>
              </a:ext>
            </a:extLst>
          </p:cNvPr>
          <p:cNvSpPr>
            <a:spLocks noGrp="1"/>
          </p:cNvSpPr>
          <p:nvPr>
            <p:ph type="dt" sz="half" idx="16"/>
          </p:nvPr>
        </p:nvSpPr>
        <p:spPr>
          <a:xfrm>
            <a:off x="301752" y="203862"/>
            <a:ext cx="2286000" cy="365760"/>
          </a:xfrm>
        </p:spPr>
        <p:txBody>
          <a:bodyPr/>
          <a:lstStyle/>
          <a:p>
            <a:fld id="{3549A425-051B-4F73-91D6-CDAD6A6966B5}" type="datetimeFigureOut">
              <a:rPr lang="en-US" smtClean="0"/>
              <a:t>9/11/2026</a:t>
            </a:fld>
            <a:endParaRPr lang="en-US"/>
          </a:p>
        </p:txBody>
      </p:sp>
      <p:sp>
        <p:nvSpPr>
          <p:cNvPr id="4" name="Footer Placeholder 3">
            <a:extLst>
              <a:ext uri="{FF2B5EF4-FFF2-40B4-BE49-F238E27FC236}">
                <a16:creationId xmlns:a16="http://schemas.microsoft.com/office/drawing/2014/main" id="{37497486-A221-C6D1-050D-0B3DB326465B}"/>
              </a:ext>
            </a:extLst>
          </p:cNvPr>
          <p:cNvSpPr>
            <a:spLocks noGrp="1"/>
          </p:cNvSpPr>
          <p:nvPr>
            <p:ph type="ftr" sz="quarter" idx="17"/>
          </p:nvPr>
        </p:nvSpPr>
        <p:spPr>
          <a:xfrm>
            <a:off x="2590800" y="203862"/>
            <a:ext cx="2775003" cy="365760"/>
          </a:xfrm>
        </p:spPr>
        <p:txBody>
          <a:bodyPr/>
          <a:lstStyle/>
          <a:p>
            <a:endParaRPr lang="en-US"/>
          </a:p>
        </p:txBody>
      </p:sp>
      <p:sp>
        <p:nvSpPr>
          <p:cNvPr id="9" name="Slide Number Placeholder 8">
            <a:extLst>
              <a:ext uri="{FF2B5EF4-FFF2-40B4-BE49-F238E27FC236}">
                <a16:creationId xmlns:a16="http://schemas.microsoft.com/office/drawing/2014/main" id="{193EE6EB-FF56-B8A3-1408-5C43C49B256E}"/>
              </a:ext>
            </a:extLst>
          </p:cNvPr>
          <p:cNvSpPr>
            <a:spLocks noGrp="1"/>
          </p:cNvSpPr>
          <p:nvPr>
            <p:ph type="sldNum" sz="quarter" idx="18"/>
          </p:nvPr>
        </p:nvSpPr>
        <p:spPr>
          <a:xfrm>
            <a:off x="6247336" y="203862"/>
            <a:ext cx="864794" cy="365760"/>
          </a:xfrm>
        </p:spPr>
        <p:txBody>
          <a:bodyPr/>
          <a:lstStyle/>
          <a:p>
            <a:fld id="{29523950-38E4-4174-A637-485624FF4478}" type="slidenum">
              <a:rPr lang="en-US" smtClean="0"/>
              <a:t>‹#›</a:t>
            </a:fld>
            <a:endParaRPr lang="en-US"/>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301752" y="2410518"/>
            <a:ext cx="6755514" cy="38074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9">
            <a:extLst>
              <a:ext uri="{FF2B5EF4-FFF2-40B4-BE49-F238E27FC236}">
                <a16:creationId xmlns:a16="http://schemas.microsoft.com/office/drawing/2014/main" id="{EE2866F3-0262-FC88-23E2-359D75EA8A79}"/>
              </a:ext>
            </a:extLst>
          </p:cNvPr>
          <p:cNvSpPr>
            <a:spLocks noGrp="1"/>
          </p:cNvSpPr>
          <p:nvPr>
            <p:ph type="pic" sz="quarter" idx="15" hasCustomPrompt="1"/>
          </p:nvPr>
        </p:nvSpPr>
        <p:spPr>
          <a:xfrm>
            <a:off x="7620000" y="0"/>
            <a:ext cx="4572000" cy="6858000"/>
          </a:xfrm>
          <a:blipFill>
            <a:blip r:embed="rId2">
              <a:alphaModFix amt="60000"/>
            </a:blip>
            <a:stretch>
              <a:fillRect/>
            </a:stretch>
          </a:blipFill>
        </p:spPr>
        <p:txBody>
          <a:bodyPr/>
          <a:lstStyle>
            <a:lvl1pPr>
              <a:defRPr/>
            </a:lvl1pPr>
          </a:lstStyle>
          <a:p>
            <a:r>
              <a:rPr lang="en-US" dirty="0"/>
              <a:t>    </a:t>
            </a:r>
          </a:p>
        </p:txBody>
      </p:sp>
      <p:sp>
        <p:nvSpPr>
          <p:cNvPr id="6" name="Rectangle 5">
            <a:extLst>
              <a:ext uri="{FF2B5EF4-FFF2-40B4-BE49-F238E27FC236}">
                <a16:creationId xmlns:a16="http://schemas.microsoft.com/office/drawing/2014/main" id="{EC640749-9485-B575-4B2A-075EAA112D08}"/>
              </a:ext>
            </a:extLst>
          </p:cNvPr>
          <p:cNvSpPr/>
          <p:nvPr/>
        </p:nvSpPr>
        <p:spPr>
          <a:xfrm flipH="1">
            <a:off x="0" y="3706098"/>
            <a:ext cx="7620000" cy="3151902"/>
          </a:xfrm>
          <a:prstGeom prst="rect">
            <a:avLst/>
          </a:prstGeom>
          <a:gradFill>
            <a:gsLst>
              <a:gs pos="79000">
                <a:schemeClr val="bg2">
                  <a:alpha val="0"/>
                </a:schemeClr>
              </a:gs>
              <a:gs pos="100000">
                <a:schemeClr val="accent6">
                  <a:alpha val="66000"/>
                </a:schemeClr>
              </a:gs>
            </a:gsLst>
            <a:lin ang="52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5E19E54-3987-D72A-629F-B4FB61FCC4E9}"/>
              </a:ext>
            </a:extLst>
          </p:cNvPr>
          <p:cNvSpPr/>
          <p:nvPr/>
        </p:nvSpPr>
        <p:spPr>
          <a:xfrm flipH="1">
            <a:off x="0" y="5597112"/>
            <a:ext cx="7620000" cy="1260888"/>
          </a:xfrm>
          <a:prstGeom prst="rect">
            <a:avLst/>
          </a:prstGeom>
          <a:gradFill flip="none" rotWithShape="1">
            <a:gsLst>
              <a:gs pos="21830">
                <a:schemeClr val="accent1">
                  <a:alpha val="29000"/>
                </a:schemeClr>
              </a:gs>
              <a:gs pos="0">
                <a:schemeClr val="accent5">
                  <a:lumMod val="60000"/>
                  <a:lumOff val="40000"/>
                  <a:alpha val="84000"/>
                </a:schemeClr>
              </a:gs>
              <a:gs pos="57000">
                <a:schemeClr val="bg1">
                  <a:alpha val="0"/>
                </a:schemeClr>
              </a:gs>
            </a:gsLst>
            <a:lin ang="16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1" name="Straight Connector 10">
            <a:extLst>
              <a:ext uri="{FF2B5EF4-FFF2-40B4-BE49-F238E27FC236}">
                <a16:creationId xmlns:a16="http://schemas.microsoft.com/office/drawing/2014/main" id="{D34DF899-11E5-3A31-4C5A-75E63BA26BC6}"/>
              </a:ext>
            </a:extLst>
          </p:cNvPr>
          <p:cNvCxnSpPr>
            <a:cxnSpLocks/>
          </p:cNvCxnSpPr>
          <p:nvPr/>
        </p:nvCxnSpPr>
        <p:spPr>
          <a:xfrm flipH="1">
            <a:off x="397002" y="751313"/>
            <a:ext cx="6620256"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79186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2834639"/>
            <a:ext cx="3014382" cy="2926080"/>
          </a:xfrm>
        </p:spPr>
        <p:txBody>
          <a:bodyPr anchor="t">
            <a:normAutofit/>
          </a:bodyPr>
          <a:lstStyle>
            <a:lvl1pPr>
              <a:defRPr sz="2800"/>
            </a:lvl1pPr>
          </a:lstStyle>
          <a:p>
            <a:r>
              <a:rPr lang="en-US"/>
              <a:t>Click to edit Master title style</a:t>
            </a:r>
          </a:p>
        </p:txBody>
      </p:sp>
      <p:sp>
        <p:nvSpPr>
          <p:cNvPr id="4" name="Picture Placeholder 3">
            <a:extLst>
              <a:ext uri="{FF2B5EF4-FFF2-40B4-BE49-F238E27FC236}">
                <a16:creationId xmlns:a16="http://schemas.microsoft.com/office/drawing/2014/main" id="{3DA51E54-3166-19CA-EB55-5DFFB9426CAD}"/>
              </a:ext>
            </a:extLst>
          </p:cNvPr>
          <p:cNvSpPr>
            <a:spLocks noGrp="1"/>
          </p:cNvSpPr>
          <p:nvPr>
            <p:ph type="pic" sz="quarter" idx="19" hasCustomPrompt="1"/>
          </p:nvPr>
        </p:nvSpPr>
        <p:spPr>
          <a:xfrm>
            <a:off x="-17796" y="0"/>
            <a:ext cx="12209796" cy="2420098"/>
          </a:xfrm>
          <a:blipFill dpi="0" rotWithShape="1">
            <a:blip r:embed="rId2">
              <a:alphaModFix amt="60000"/>
            </a:blip>
            <a:srcRect/>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480560" y="2834640"/>
            <a:ext cx="7200900" cy="2926080"/>
          </a:xfrm>
        </p:spPr>
        <p:txBody>
          <a:bodyPr>
            <a:noAutofit/>
          </a:bodyPr>
          <a:lstStyle>
            <a:lvl1pPr marL="285750" indent="-285750">
              <a:buFont typeface="Arial" panose="020B0604020202020204" pitchFamily="34" charset="0"/>
              <a:buNone/>
              <a:defRPr sz="1800"/>
            </a:lvl1pPr>
            <a:lvl2pPr marL="514350" indent="-285750">
              <a:buFont typeface="Arial" panose="020B0604020202020204" pitchFamily="34" charset="0"/>
              <a:buNone/>
              <a:defRPr sz="1600"/>
            </a:lvl2pPr>
            <a:lvl3pPr marL="742950" indent="-285750">
              <a:buFont typeface="Arial" panose="020B0604020202020204" pitchFamily="34" charset="0"/>
              <a:buNone/>
              <a:defRPr sz="1400"/>
            </a:lvl3pPr>
            <a:lvl4pPr marL="857250" indent="-171450">
              <a:buFont typeface="Arial" panose="020B0604020202020204" pitchFamily="34" charset="0"/>
              <a:buNone/>
              <a:defRPr sz="1200"/>
            </a:lvl4pPr>
            <a:lvl5pPr marL="1085850" indent="-171450">
              <a:buFont typeface="Arial" panose="020B0604020202020204" pitchFamily="34" charset="0"/>
              <a:buNone/>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Date Placeholder 12">
            <a:extLst>
              <a:ext uri="{FF2B5EF4-FFF2-40B4-BE49-F238E27FC236}">
                <a16:creationId xmlns:a16="http://schemas.microsoft.com/office/drawing/2014/main" id="{9AA293A1-7F80-90D9-D8FF-27238ADD7956}"/>
              </a:ext>
            </a:extLst>
          </p:cNvPr>
          <p:cNvSpPr>
            <a:spLocks noGrp="1"/>
          </p:cNvSpPr>
          <p:nvPr>
            <p:ph type="dt" sz="half" idx="16"/>
          </p:nvPr>
        </p:nvSpPr>
        <p:spPr>
          <a:xfrm>
            <a:off x="301752" y="6274033"/>
            <a:ext cx="3014382" cy="365760"/>
          </a:xfrm>
        </p:spPr>
        <p:txBody>
          <a:bodyPr/>
          <a:lstStyle/>
          <a:p>
            <a:fld id="{3549A425-051B-4F73-91D6-CDAD6A6966B5}" type="datetimeFigureOut">
              <a:rPr lang="en-US" smtClean="0"/>
              <a:t>9/11/2026</a:t>
            </a:fld>
            <a:endParaRPr lang="en-US"/>
          </a:p>
        </p:txBody>
      </p:sp>
      <p:sp>
        <p:nvSpPr>
          <p:cNvPr id="14" name="Footer Placeholder 13">
            <a:extLst>
              <a:ext uri="{FF2B5EF4-FFF2-40B4-BE49-F238E27FC236}">
                <a16:creationId xmlns:a16="http://schemas.microsoft.com/office/drawing/2014/main" id="{3BD91724-58CE-FA68-1E24-9CD57621C129}"/>
              </a:ext>
            </a:extLst>
          </p:cNvPr>
          <p:cNvSpPr>
            <a:spLocks noGrp="1"/>
          </p:cNvSpPr>
          <p:nvPr>
            <p:ph type="ftr" sz="quarter" idx="17"/>
          </p:nvPr>
        </p:nvSpPr>
        <p:spPr>
          <a:xfrm>
            <a:off x="4480560" y="6274033"/>
            <a:ext cx="3162300" cy="365760"/>
          </a:xfrm>
        </p:spPr>
        <p:txBody>
          <a:bodyPr/>
          <a:lstStyle/>
          <a:p>
            <a:endParaRPr lang="en-US"/>
          </a:p>
        </p:txBody>
      </p:sp>
      <p:sp>
        <p:nvSpPr>
          <p:cNvPr id="15" name="Slide Number Placeholder 14">
            <a:extLst>
              <a:ext uri="{FF2B5EF4-FFF2-40B4-BE49-F238E27FC236}">
                <a16:creationId xmlns:a16="http://schemas.microsoft.com/office/drawing/2014/main" id="{3B9AC797-2D9B-C7AC-550D-157FEDA3800D}"/>
              </a:ext>
            </a:extLst>
          </p:cNvPr>
          <p:cNvSpPr>
            <a:spLocks noGrp="1"/>
          </p:cNvSpPr>
          <p:nvPr>
            <p:ph type="sldNum" sz="quarter" idx="18"/>
          </p:nvPr>
        </p:nvSpPr>
        <p:spPr>
          <a:xfrm>
            <a:off x="11292840" y="6274033"/>
            <a:ext cx="568917" cy="365760"/>
          </a:xfrm>
        </p:spPr>
        <p:txBody>
          <a:bodyPr/>
          <a:lstStyle/>
          <a:p>
            <a:fld id="{29523950-38E4-4174-A637-485624FF4478}" type="slidenum">
              <a:rPr lang="en-US" smtClean="0"/>
              <a:t>‹#›</a:t>
            </a:fld>
            <a:endParaRPr lang="en-US"/>
          </a:p>
        </p:txBody>
      </p:sp>
      <p:cxnSp>
        <p:nvCxnSpPr>
          <p:cNvPr id="3" name="Straight Connector 2">
            <a:extLst>
              <a:ext uri="{FF2B5EF4-FFF2-40B4-BE49-F238E27FC236}">
                <a16:creationId xmlns:a16="http://schemas.microsoft.com/office/drawing/2014/main" id="{ABDDCA5B-BBAB-ABCD-27B8-D3CD17FD04BC}"/>
              </a:ext>
            </a:extLst>
          </p:cNvPr>
          <p:cNvCxnSpPr>
            <a:cxnSpLocks/>
          </p:cNvCxnSpPr>
          <p:nvPr/>
        </p:nvCxnSpPr>
        <p:spPr>
          <a:xfrm flipH="1">
            <a:off x="394716" y="6095193"/>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40701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1010934"/>
            <a:ext cx="3507418" cy="1398494"/>
          </a:xfrm>
        </p:spPr>
        <p:txBody>
          <a:bodyPr anchor="t">
            <a:normAutofit/>
          </a:bodyPr>
          <a:lstStyle>
            <a:lvl1pPr>
              <a:defRPr sz="2800">
                <a:solidFill>
                  <a:schemeClr val="tx1"/>
                </a:solidFill>
              </a:defRPr>
            </a:lvl1pPr>
          </a:lstStyle>
          <a:p>
            <a:r>
              <a:rPr lang="en-US"/>
              <a:t>Click to edit Master title style</a:t>
            </a:r>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3549A425-051B-4F73-91D6-CDAD6A6966B5}" type="datetimeFigureOut">
              <a:rPr lang="en-US" smtClean="0"/>
              <a:t>9/11/2026</a:t>
            </a:fld>
            <a:endParaRPr lang="en-US"/>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a:xfrm>
            <a:off x="4932680" y="210114"/>
            <a:ext cx="2509284" cy="365760"/>
          </a:xfrm>
        </p:spPr>
        <p:txBody>
          <a:bodyPr/>
          <a:lstStyle/>
          <a:p>
            <a:endParaRPr lang="en-US"/>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29523950-38E4-4174-A637-485624FF4478}" type="slidenum">
              <a:rPr lang="en-US" smtClean="0"/>
              <a:t>‹#›</a:t>
            </a:fld>
            <a:endParaRPr lang="en-US"/>
          </a:p>
        </p:txBody>
      </p:sp>
      <p:sp>
        <p:nvSpPr>
          <p:cNvPr id="11" name="Picture Placeholder 10">
            <a:extLst>
              <a:ext uri="{FF2B5EF4-FFF2-40B4-BE49-F238E27FC236}">
                <a16:creationId xmlns:a16="http://schemas.microsoft.com/office/drawing/2014/main" id="{5F24C464-705C-DC78-DD20-9EFEB717ED27}"/>
              </a:ext>
            </a:extLst>
          </p:cNvPr>
          <p:cNvSpPr>
            <a:spLocks noGrp="1"/>
          </p:cNvSpPr>
          <p:nvPr>
            <p:ph type="pic" sz="quarter" idx="17" hasCustomPrompt="1"/>
          </p:nvPr>
        </p:nvSpPr>
        <p:spPr>
          <a:xfrm>
            <a:off x="451351" y="2680447"/>
            <a:ext cx="3357819" cy="3662083"/>
          </a:xfrm>
          <a:blipFill>
            <a:blip r:embed="rId2">
              <a:alphaModFix amt="60000"/>
            </a:blip>
            <a:stretch>
              <a:fillRect/>
            </a:stretch>
          </a:blipFill>
        </p:spPr>
        <p:txBody>
          <a:bodyPr/>
          <a:lstStyle>
            <a:lvl1pPr>
              <a:defRPr/>
            </a:lvl1pPr>
          </a:lstStyle>
          <a:p>
            <a:r>
              <a:rPr lang="en-US" dirty="0"/>
              <a:t>   </a:t>
            </a:r>
          </a:p>
        </p:txBody>
      </p:sp>
      <p:sp>
        <p:nvSpPr>
          <p:cNvPr id="10" name="Rectangle 9">
            <a:extLst>
              <a:ext uri="{FF2B5EF4-FFF2-40B4-BE49-F238E27FC236}">
                <a16:creationId xmlns:a16="http://schemas.microsoft.com/office/drawing/2014/main" id="{4606EA5C-4A14-95D3-20DF-1EEB607C889B}"/>
              </a:ext>
            </a:extLst>
          </p:cNvPr>
          <p:cNvSpPr/>
          <p:nvPr/>
        </p:nvSpPr>
        <p:spPr>
          <a:xfrm flipH="1">
            <a:off x="2171702" y="5847066"/>
            <a:ext cx="10020298" cy="1010934"/>
          </a:xfrm>
          <a:prstGeom prst="rect">
            <a:avLst/>
          </a:prstGeom>
          <a:gradFill>
            <a:gsLst>
              <a:gs pos="52000">
                <a:schemeClr val="bg2">
                  <a:alpha val="0"/>
                </a:schemeClr>
              </a:gs>
              <a:gs pos="76000">
                <a:schemeClr val="accent1">
                  <a:lumMod val="50000"/>
                  <a:alpha val="39000"/>
                </a:schemeClr>
              </a:gs>
              <a:gs pos="100000">
                <a:schemeClr val="accent5">
                  <a:alpha val="68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05652D2-BF56-96CE-426B-26972C38434D}"/>
              </a:ext>
            </a:extLst>
          </p:cNvPr>
          <p:cNvSpPr/>
          <p:nvPr/>
        </p:nvSpPr>
        <p:spPr>
          <a:xfrm rot="16200000" flipH="1">
            <a:off x="7767364" y="2433362"/>
            <a:ext cx="4944033" cy="3905239"/>
          </a:xfrm>
          <a:prstGeom prst="rect">
            <a:avLst/>
          </a:prstGeom>
          <a:gradFill flip="none" rotWithShape="1">
            <a:gsLst>
              <a:gs pos="0">
                <a:schemeClr val="accent3">
                  <a:lumMod val="60000"/>
                  <a:lumOff val="40000"/>
                  <a:alpha val="40000"/>
                </a:schemeClr>
              </a:gs>
              <a:gs pos="32000">
                <a:schemeClr val="bg1">
                  <a:alpha val="0"/>
                </a:schemeClr>
              </a:gs>
            </a:gsLst>
            <a:lin ang="14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2" name="Straight Connector 11">
            <a:extLst>
              <a:ext uri="{FF2B5EF4-FFF2-40B4-BE49-F238E27FC236}">
                <a16:creationId xmlns:a16="http://schemas.microsoft.com/office/drawing/2014/main" id="{2CA30D42-B5FE-EAD1-8419-4AD002C32B1F}"/>
              </a:ext>
            </a:extLst>
          </p:cNvPr>
          <p:cNvCxnSpPr>
            <a:cxnSpLocks/>
          </p:cNvCxnSpPr>
          <p:nvPr/>
        </p:nvCxnSpPr>
        <p:spPr>
          <a:xfrm>
            <a:off x="4426824" y="1075765"/>
            <a:ext cx="0" cy="4944035"/>
          </a:xfrm>
          <a:prstGeom prst="line">
            <a:avLst/>
          </a:prstGeom>
          <a:ln w="6350">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932679" y="1010932"/>
            <a:ext cx="6492240" cy="521208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144313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1019811"/>
            <a:ext cx="3419380" cy="1856553"/>
          </a:xfrm>
        </p:spPr>
        <p:txBody>
          <a:bodyPr anchor="t">
            <a:normAutofit/>
          </a:bodyPr>
          <a:lstStyle>
            <a:lvl1pPr>
              <a:defRPr sz="2800">
                <a:solidFill>
                  <a:schemeClr val="tx1"/>
                </a:solidFill>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3549A425-051B-4F73-91D6-CDAD6A6966B5}" type="datetimeFigureOut">
              <a:rPr lang="en-US" smtClean="0"/>
              <a:t>9/11/2026</a:t>
            </a:fld>
            <a:endParaRPr lang="en-US"/>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a:xfrm>
            <a:off x="4478969" y="210114"/>
            <a:ext cx="2509284" cy="365760"/>
          </a:xfrm>
        </p:spPr>
        <p:txBody>
          <a:bodyPr/>
          <a:lstStyle/>
          <a:p>
            <a:endParaRPr lang="en-US"/>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29523950-38E4-4174-A637-485624FF4478}" type="slidenum">
              <a:rPr lang="en-US" smtClean="0"/>
              <a:t>‹#›</a:t>
            </a:fld>
            <a:endParaRPr lang="en-US"/>
          </a:p>
        </p:txBody>
      </p:sp>
      <p:sp>
        <p:nvSpPr>
          <p:cNvPr id="11" name="Picture Placeholder 10">
            <a:extLst>
              <a:ext uri="{FF2B5EF4-FFF2-40B4-BE49-F238E27FC236}">
                <a16:creationId xmlns:a16="http://schemas.microsoft.com/office/drawing/2014/main" id="{5F24C464-705C-DC78-DD20-9EFEB717ED27}"/>
              </a:ext>
            </a:extLst>
          </p:cNvPr>
          <p:cNvSpPr>
            <a:spLocks noGrp="1"/>
          </p:cNvSpPr>
          <p:nvPr>
            <p:ph type="pic" sz="quarter" idx="17" hasCustomPrompt="1"/>
          </p:nvPr>
        </p:nvSpPr>
        <p:spPr>
          <a:xfrm>
            <a:off x="382390" y="3045041"/>
            <a:ext cx="3338742" cy="3297489"/>
          </a:xfrm>
          <a:blipFill>
            <a:blip r:embed="rId2">
              <a:alphaModFix amt="60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478968" y="1019810"/>
            <a:ext cx="7315200" cy="55778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688812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Number Large">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BF28860-8FEF-73E6-FEDF-176AC5D70A0F}"/>
              </a:ext>
            </a:extLst>
          </p:cNvPr>
          <p:cNvSpPr>
            <a:spLocks noGrp="1"/>
          </p:cNvSpPr>
          <p:nvPr>
            <p:ph type="title"/>
          </p:nvPr>
        </p:nvSpPr>
        <p:spPr>
          <a:xfrm>
            <a:off x="6476998" y="4907611"/>
            <a:ext cx="5320285" cy="1438873"/>
          </a:xfrm>
        </p:spPr>
        <p:txBody>
          <a:bodyPr anchor="t"/>
          <a:lstStyle>
            <a:lvl1pPr>
              <a:lnSpc>
                <a:spcPct val="100000"/>
              </a:lnSpc>
              <a:defRPr sz="2000">
                <a:solidFill>
                  <a:schemeClr val="tx1"/>
                </a:solidFill>
                <a:latin typeface="+mn-lt"/>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86ADE8C0-7863-A0F4-9EFB-60B2F8DD221E}"/>
              </a:ext>
            </a:extLst>
          </p:cNvPr>
          <p:cNvSpPr>
            <a:spLocks noGrp="1"/>
          </p:cNvSpPr>
          <p:nvPr>
            <p:ph type="dt" sz="half" idx="14"/>
          </p:nvPr>
        </p:nvSpPr>
        <p:spPr/>
        <p:txBody>
          <a:bodyPr/>
          <a:lstStyle/>
          <a:p>
            <a:fld id="{3549A425-051B-4F73-91D6-CDAD6A6966B5}" type="datetimeFigureOut">
              <a:rPr lang="en-US" smtClean="0"/>
              <a:t>9/11/2026</a:t>
            </a:fld>
            <a:endParaRPr lang="en-US"/>
          </a:p>
        </p:txBody>
      </p:sp>
      <p:sp>
        <p:nvSpPr>
          <p:cNvPr id="4" name="Footer Placeholder 3">
            <a:extLst>
              <a:ext uri="{FF2B5EF4-FFF2-40B4-BE49-F238E27FC236}">
                <a16:creationId xmlns:a16="http://schemas.microsoft.com/office/drawing/2014/main" id="{0AE20381-0150-ABDF-3C66-3E77DA79EEC4}"/>
              </a:ext>
            </a:extLst>
          </p:cNvPr>
          <p:cNvSpPr>
            <a:spLocks noGrp="1"/>
          </p:cNvSpPr>
          <p:nvPr>
            <p:ph type="ftr" sz="quarter" idx="15"/>
          </p:nvPr>
        </p:nvSpPr>
        <p:spPr/>
        <p:txBody>
          <a:bodyPr/>
          <a:lstStyle/>
          <a:p>
            <a:endParaRPr lang="en-US"/>
          </a:p>
        </p:txBody>
      </p:sp>
      <p:sp>
        <p:nvSpPr>
          <p:cNvPr id="5" name="Slide Number Placeholder 4">
            <a:extLst>
              <a:ext uri="{FF2B5EF4-FFF2-40B4-BE49-F238E27FC236}">
                <a16:creationId xmlns:a16="http://schemas.microsoft.com/office/drawing/2014/main" id="{33AD7FDD-1157-5BB4-4A9F-3F35CE7FF476}"/>
              </a:ext>
            </a:extLst>
          </p:cNvPr>
          <p:cNvSpPr>
            <a:spLocks noGrp="1"/>
          </p:cNvSpPr>
          <p:nvPr>
            <p:ph type="sldNum" sz="quarter" idx="16"/>
          </p:nvPr>
        </p:nvSpPr>
        <p:spPr/>
        <p:txBody>
          <a:bodyPr/>
          <a:lstStyle/>
          <a:p>
            <a:fld id="{29523950-38E4-4174-A637-485624FF4478}" type="slidenum">
              <a:rPr lang="en-US" smtClean="0"/>
              <a:t>‹#›</a:t>
            </a:fld>
            <a:endParaRPr lang="en-US"/>
          </a:p>
        </p:txBody>
      </p:sp>
      <p:sp>
        <p:nvSpPr>
          <p:cNvPr id="10" name="Content Placeholder 9">
            <a:extLst>
              <a:ext uri="{FF2B5EF4-FFF2-40B4-BE49-F238E27FC236}">
                <a16:creationId xmlns:a16="http://schemas.microsoft.com/office/drawing/2014/main" id="{5B446035-33B1-F0D9-18B1-58E177267E3A}"/>
              </a:ext>
            </a:extLst>
          </p:cNvPr>
          <p:cNvSpPr>
            <a:spLocks noGrp="1"/>
          </p:cNvSpPr>
          <p:nvPr>
            <p:ph sz="quarter" idx="17" hasCustomPrompt="1"/>
          </p:nvPr>
        </p:nvSpPr>
        <p:spPr>
          <a:xfrm>
            <a:off x="274638" y="766763"/>
            <a:ext cx="11320462" cy="3489325"/>
          </a:xfrm>
        </p:spPr>
        <p:txBody>
          <a:bodyPr/>
          <a:lstStyle>
            <a:lvl1pPr>
              <a:lnSpc>
                <a:spcPct val="85000"/>
              </a:lnSpc>
              <a:defRPr sz="24000">
                <a:gradFill>
                  <a:gsLst>
                    <a:gs pos="0">
                      <a:schemeClr val="accent6"/>
                    </a:gs>
                    <a:gs pos="46000">
                      <a:schemeClr val="accent1"/>
                    </a:gs>
                    <a:gs pos="100000">
                      <a:schemeClr val="accent3">
                        <a:lumMod val="60000"/>
                        <a:lumOff val="40000"/>
                      </a:schemeClr>
                    </a:gs>
                  </a:gsLst>
                  <a:lin ang="4200000" scaled="0"/>
                </a:gradFill>
                <a:latin typeface="+mj-lt"/>
              </a:defRPr>
            </a:lvl1pPr>
          </a:lstStyle>
          <a:p>
            <a:pPr lvl="0"/>
            <a:r>
              <a:rPr lang="en-US" dirty="0"/>
              <a:t>##%</a:t>
            </a:r>
          </a:p>
        </p:txBody>
      </p:sp>
      <p:cxnSp>
        <p:nvCxnSpPr>
          <p:cNvPr id="6" name="Straight Connector 5">
            <a:extLst>
              <a:ext uri="{FF2B5EF4-FFF2-40B4-BE49-F238E27FC236}">
                <a16:creationId xmlns:a16="http://schemas.microsoft.com/office/drawing/2014/main" id="{9F77A56B-CD68-22F4-F473-A2063E81D70D}"/>
              </a:ext>
            </a:extLst>
          </p:cNvPr>
          <p:cNvCxnSpPr>
            <a:cxnSpLocks/>
          </p:cNvCxnSpPr>
          <p:nvPr/>
        </p:nvCxnSpPr>
        <p:spPr>
          <a:xfrm flipH="1">
            <a:off x="394716" y="4662243"/>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62686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Statem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BED7B15-76E6-E98E-A0BB-6188FC145CDD}"/>
              </a:ext>
            </a:extLst>
          </p:cNvPr>
          <p:cNvSpPr/>
          <p:nvPr/>
        </p:nvSpPr>
        <p:spPr>
          <a:xfrm rot="10800000" flipH="1">
            <a:off x="-1" y="0"/>
            <a:ext cx="12192002" cy="6858000"/>
          </a:xfrm>
          <a:prstGeom prst="rect">
            <a:avLst/>
          </a:prstGeom>
          <a:gradFill flip="none" rotWithShape="1">
            <a:gsLst>
              <a:gs pos="50000">
                <a:schemeClr val="accent3">
                  <a:lumMod val="60000"/>
                  <a:lumOff val="40000"/>
                  <a:alpha val="75000"/>
                </a:schemeClr>
              </a:gs>
              <a:gs pos="0">
                <a:schemeClr val="accent1">
                  <a:lumMod val="50000"/>
                </a:schemeClr>
              </a:gs>
              <a:gs pos="100000">
                <a:schemeClr val="accent4">
                  <a:lumMod val="50000"/>
                </a:schemeClr>
              </a:gs>
              <a:gs pos="85000">
                <a:schemeClr val="accent2">
                  <a:lumMod val="75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3602343-A974-BE4B-41E6-58237921FB4D}"/>
              </a:ext>
            </a:extLst>
          </p:cNvPr>
          <p:cNvSpPr/>
          <p:nvPr/>
        </p:nvSpPr>
        <p:spPr>
          <a:xfrm flipH="1">
            <a:off x="3683466" y="0"/>
            <a:ext cx="8508534" cy="6858000"/>
          </a:xfrm>
          <a:prstGeom prst="rect">
            <a:avLst/>
          </a:prstGeom>
          <a:gradFill flip="none" rotWithShape="1">
            <a:gsLst>
              <a:gs pos="6000">
                <a:schemeClr val="accent3">
                  <a:lumMod val="40000"/>
                  <a:lumOff val="60000"/>
                </a:schemeClr>
              </a:gs>
              <a:gs pos="73000">
                <a:schemeClr val="accent3">
                  <a:alpha val="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1022E84-7D91-EFA0-CBCA-F9AC98E6181F}"/>
              </a:ext>
            </a:extLst>
          </p:cNvPr>
          <p:cNvSpPr/>
          <p:nvPr/>
        </p:nvSpPr>
        <p:spPr>
          <a:xfrm rot="5400000">
            <a:off x="1670408" y="-1670408"/>
            <a:ext cx="7492544" cy="10833360"/>
          </a:xfrm>
          <a:prstGeom prst="rect">
            <a:avLst/>
          </a:prstGeom>
          <a:gradFill flip="none" rotWithShape="1">
            <a:gsLst>
              <a:gs pos="58000">
                <a:schemeClr val="accent2">
                  <a:alpha val="0"/>
                </a:schemeClr>
              </a:gs>
              <a:gs pos="98000">
                <a:schemeClr val="accent6">
                  <a:lumMod val="75000"/>
                </a:schemeClr>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67344"/>
          </a:xfrm>
        </p:spPr>
        <p:txBody>
          <a:bodyPr/>
          <a:lstStyle/>
          <a:p>
            <a:r>
              <a:rPr lang="en-US"/>
              <a:t>Click to edit Master title style</a:t>
            </a:r>
          </a:p>
        </p:txBody>
      </p:sp>
      <p:sp>
        <p:nvSpPr>
          <p:cNvPr id="3" name="Rectangle 2">
            <a:extLst>
              <a:ext uri="{FF2B5EF4-FFF2-40B4-BE49-F238E27FC236}">
                <a16:creationId xmlns:a16="http://schemas.microsoft.com/office/drawing/2014/main" id="{67DA0DC0-3518-750A-3821-192C03B2D059}"/>
              </a:ext>
            </a:extLst>
          </p:cNvPr>
          <p:cNvSpPr/>
          <p:nvPr/>
        </p:nvSpPr>
        <p:spPr>
          <a:xfrm rot="10800000">
            <a:off x="5031742" y="-20336"/>
            <a:ext cx="7160258" cy="6878336"/>
          </a:xfrm>
          <a:prstGeom prst="rect">
            <a:avLst/>
          </a:prstGeom>
          <a:gradFill>
            <a:gsLst>
              <a:gs pos="30000">
                <a:schemeClr val="accent4">
                  <a:lumMod val="60000"/>
                  <a:lumOff val="40000"/>
                  <a:alpha val="0"/>
                </a:schemeClr>
              </a:gs>
              <a:gs pos="89000">
                <a:schemeClr val="bg2"/>
              </a:gs>
            </a:gsLst>
            <a:lin ang="9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B5B402F4-533A-849C-ACAD-039056A5D174}"/>
              </a:ext>
            </a:extLst>
          </p:cNvPr>
          <p:cNvSpPr/>
          <p:nvPr/>
        </p:nvSpPr>
        <p:spPr>
          <a:xfrm flipH="1">
            <a:off x="8961" y="2704579"/>
            <a:ext cx="12183038" cy="4153421"/>
          </a:xfrm>
          <a:prstGeom prst="rect">
            <a:avLst/>
          </a:prstGeom>
          <a:gradFill flip="none" rotWithShape="1">
            <a:gsLst>
              <a:gs pos="20000">
                <a:schemeClr val="accent1">
                  <a:alpha val="0"/>
                </a:schemeClr>
              </a:gs>
              <a:gs pos="68000">
                <a:schemeClr val="bg2">
                  <a:alpha val="67000"/>
                </a:schemeClr>
              </a:gs>
              <a:gs pos="90000">
                <a:schemeClr val="bg2"/>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Date Placeholder 5">
            <a:extLst>
              <a:ext uri="{FF2B5EF4-FFF2-40B4-BE49-F238E27FC236}">
                <a16:creationId xmlns:a16="http://schemas.microsoft.com/office/drawing/2014/main" id="{E9E12D21-0607-5120-F81C-6E1DA0652CFB}"/>
              </a:ext>
            </a:extLst>
          </p:cNvPr>
          <p:cNvSpPr>
            <a:spLocks noGrp="1"/>
          </p:cNvSpPr>
          <p:nvPr>
            <p:ph type="dt" sz="half" idx="14"/>
          </p:nvPr>
        </p:nvSpPr>
        <p:spPr/>
        <p:txBody>
          <a:bodyPr/>
          <a:lstStyle/>
          <a:p>
            <a:fld id="{3549A425-051B-4F73-91D6-CDAD6A6966B5}" type="datetimeFigureOut">
              <a:rPr lang="en-US" smtClean="0"/>
              <a:t>9/11/2026</a:t>
            </a:fld>
            <a:endParaRPr lang="en-US"/>
          </a:p>
        </p:txBody>
      </p:sp>
      <p:sp>
        <p:nvSpPr>
          <p:cNvPr id="8" name="Footer Placeholder 7">
            <a:extLst>
              <a:ext uri="{FF2B5EF4-FFF2-40B4-BE49-F238E27FC236}">
                <a16:creationId xmlns:a16="http://schemas.microsoft.com/office/drawing/2014/main" id="{E0E9E314-CB58-F3CE-7C32-D6103621A2D5}"/>
              </a:ext>
            </a:extLst>
          </p:cNvPr>
          <p:cNvSpPr>
            <a:spLocks noGrp="1"/>
          </p:cNvSpPr>
          <p:nvPr>
            <p:ph type="ftr" sz="quarter" idx="15"/>
          </p:nvPr>
        </p:nvSpPr>
        <p:spPr/>
        <p:txBody>
          <a:bodyPr/>
          <a:lstStyle/>
          <a:p>
            <a:endParaRPr lang="en-US"/>
          </a:p>
        </p:txBody>
      </p:sp>
      <p:sp>
        <p:nvSpPr>
          <p:cNvPr id="9" name="Slide Number Placeholder 8">
            <a:extLst>
              <a:ext uri="{FF2B5EF4-FFF2-40B4-BE49-F238E27FC236}">
                <a16:creationId xmlns:a16="http://schemas.microsoft.com/office/drawing/2014/main" id="{20A1B35F-4D88-6EA9-8D55-4133CD961AF1}"/>
              </a:ext>
            </a:extLst>
          </p:cNvPr>
          <p:cNvSpPr>
            <a:spLocks noGrp="1"/>
          </p:cNvSpPr>
          <p:nvPr>
            <p:ph type="sldNum" sz="quarter" idx="16"/>
          </p:nvPr>
        </p:nvSpPr>
        <p:spPr/>
        <p:txBody>
          <a:bodyPr/>
          <a:lstStyle/>
          <a:p>
            <a:fld id="{29523950-38E4-4174-A637-485624FF4478}" type="slidenum">
              <a:rPr lang="en-US" smtClean="0"/>
              <a:t>‹#›</a:t>
            </a:fld>
            <a:endParaRPr lang="en-US"/>
          </a:p>
        </p:txBody>
      </p:sp>
      <p:sp>
        <p:nvSpPr>
          <p:cNvPr id="10" name="Content Placeholder 9">
            <a:extLst>
              <a:ext uri="{FF2B5EF4-FFF2-40B4-BE49-F238E27FC236}">
                <a16:creationId xmlns:a16="http://schemas.microsoft.com/office/drawing/2014/main" id="{88124DA4-1249-371C-65BA-0AAC0239D4C1}"/>
              </a:ext>
            </a:extLst>
          </p:cNvPr>
          <p:cNvSpPr>
            <a:spLocks noGrp="1"/>
          </p:cNvSpPr>
          <p:nvPr>
            <p:ph sz="quarter" idx="17" hasCustomPrompt="1"/>
          </p:nvPr>
        </p:nvSpPr>
        <p:spPr>
          <a:xfrm>
            <a:off x="274320" y="2704946"/>
            <a:ext cx="9801225" cy="3538538"/>
          </a:xfrm>
        </p:spPr>
        <p:txBody>
          <a:bodyPr anchor="b"/>
          <a:lstStyle>
            <a:lvl1pPr>
              <a:lnSpc>
                <a:spcPct val="100000"/>
              </a:lnSpc>
              <a:defRPr sz="5400"/>
            </a:lvl1pPr>
            <a:lvl2pPr>
              <a:lnSpc>
                <a:spcPct val="100000"/>
              </a:lnSpc>
              <a:defRPr sz="4800"/>
            </a:lvl2pPr>
            <a:lvl3pPr>
              <a:lnSpc>
                <a:spcPct val="100000"/>
              </a:lnSpc>
              <a:defRPr sz="4400"/>
            </a:lvl3pPr>
            <a:lvl4pPr>
              <a:lnSpc>
                <a:spcPct val="100000"/>
              </a:lnSpc>
              <a:defRPr sz="4000"/>
            </a:lvl4pPr>
            <a:lvl5pPr>
              <a:lnSpc>
                <a:spcPct val="100000"/>
              </a:lnSpc>
              <a:defRPr sz="3600"/>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79351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008CFE4-4AC8-17F9-C6E2-22D96CF81069}"/>
              </a:ext>
            </a:extLst>
          </p:cNvPr>
          <p:cNvSpPr/>
          <p:nvPr/>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Rectangle 7">
            <a:extLst>
              <a:ext uri="{FF2B5EF4-FFF2-40B4-BE49-F238E27FC236}">
                <a16:creationId xmlns:a16="http://schemas.microsoft.com/office/drawing/2014/main" id="{8B774BFB-EECC-C995-E701-4CCEB032FCDB}"/>
              </a:ext>
              <a:ext uri="{C183D7F6-B498-43B3-948B-1728B52AA6E4}">
                <adec:decorative xmlns:adec="http://schemas.microsoft.com/office/drawing/2017/decorative" val="1"/>
              </a:ext>
            </a:extLst>
          </p:cNvPr>
          <p:cNvSpPr/>
          <p:nvPr/>
        </p:nvSpPr>
        <p:spPr>
          <a:xfrm>
            <a:off x="0" y="3861412"/>
            <a:ext cx="12192000" cy="3010777"/>
          </a:xfrm>
          <a:prstGeom prst="rect">
            <a:avLst/>
          </a:prstGeom>
          <a:gradFill flip="none" rotWithShape="1">
            <a:gsLst>
              <a:gs pos="0">
                <a:schemeClr val="accent3">
                  <a:lumMod val="60000"/>
                  <a:lumOff val="40000"/>
                  <a:alpha val="70000"/>
                </a:schemeClr>
              </a:gs>
              <a:gs pos="50000">
                <a:schemeClr val="bg2">
                  <a:alpha val="0"/>
                </a:schemeClr>
              </a:gs>
            </a:gsLst>
            <a:lin ang="1716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solidFill>
                <a:schemeClr val="tx1"/>
              </a:solidFill>
            </a:endParaRPr>
          </a:p>
        </p:txBody>
      </p:sp>
      <p:sp>
        <p:nvSpPr>
          <p:cNvPr id="9" name="Rectangle 8">
            <a:extLst>
              <a:ext uri="{FF2B5EF4-FFF2-40B4-BE49-F238E27FC236}">
                <a16:creationId xmlns:a16="http://schemas.microsoft.com/office/drawing/2014/main" id="{CD2E260E-763F-A06B-2808-39975829F205}"/>
              </a:ext>
            </a:extLst>
          </p:cNvPr>
          <p:cNvSpPr/>
          <p:nvPr/>
        </p:nvSpPr>
        <p:spPr>
          <a:xfrm rot="5400000" flipH="1">
            <a:off x="2667005" y="-2666996"/>
            <a:ext cx="6857996" cy="12191993"/>
          </a:xfrm>
          <a:prstGeom prst="rect">
            <a:avLst/>
          </a:prstGeom>
          <a:gradFill>
            <a:gsLst>
              <a:gs pos="0">
                <a:schemeClr val="bg1"/>
              </a:gs>
              <a:gs pos="100000">
                <a:schemeClr val="accent1">
                  <a:lumMod val="75000"/>
                  <a:alpha val="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8E82642F-D94D-7313-EB9D-48E3CBEDD19C}"/>
              </a:ext>
            </a:extLst>
          </p:cNvPr>
          <p:cNvSpPr/>
          <p:nvPr/>
        </p:nvSpPr>
        <p:spPr>
          <a:xfrm rot="16200000" flipH="1">
            <a:off x="4381500" y="-4373435"/>
            <a:ext cx="3429000" cy="12175870"/>
          </a:xfrm>
          <a:prstGeom prst="rect">
            <a:avLst/>
          </a:prstGeom>
          <a:gradFill flip="none" rotWithShape="1">
            <a:gsLst>
              <a:gs pos="0">
                <a:schemeClr val="accent2"/>
              </a:gs>
              <a:gs pos="36000">
                <a:schemeClr val="accent6">
                  <a:alpha val="0"/>
                </a:schemeClr>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1866900" y="4967784"/>
            <a:ext cx="8484108" cy="1052015"/>
          </a:xfrm>
        </p:spPr>
        <p:txBody>
          <a:bodyPr anchor="ctr">
            <a:normAutofit/>
          </a:bodyPr>
          <a:lstStyle>
            <a:lvl1pPr marL="137160" indent="-137160">
              <a:lnSpc>
                <a:spcPct val="100000"/>
              </a:lnSpc>
              <a:defRPr sz="2000">
                <a:solidFill>
                  <a:schemeClr val="tx1"/>
                </a:solidFill>
              </a:defRPr>
            </a:lvl1pPr>
          </a:lstStyle>
          <a:p>
            <a:r>
              <a:rPr lang="en-US"/>
              <a:t>Quote Author</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lvl1pPr>
              <a:defRPr>
                <a:solidFill>
                  <a:schemeClr val="tx1"/>
                </a:solidFill>
              </a:defRPr>
            </a:lvl1pPr>
          </a:lstStyle>
          <a:p>
            <a:fld id="{3549A425-051B-4F73-91D6-CDAD6A6966B5}" type="datetimeFigureOut">
              <a:rPr lang="en-US" smtClean="0"/>
              <a:t>9/11/2026</a:t>
            </a:fld>
            <a:endParaRPr lang="en-US"/>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p:txBody>
          <a:bodyPr/>
          <a:lstStyle>
            <a:lvl1pPr>
              <a:defRPr>
                <a:solidFill>
                  <a:schemeClr val="tx1"/>
                </a:solidFill>
              </a:defRPr>
            </a:lvl1pPr>
          </a:lstStyle>
          <a:p>
            <a:endParaRPr lang="en-US"/>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p:txBody>
          <a:bodyPr/>
          <a:lstStyle>
            <a:lvl1pPr>
              <a:defRPr>
                <a:solidFill>
                  <a:schemeClr val="tx1"/>
                </a:solidFill>
              </a:defRPr>
            </a:lvl1pPr>
          </a:lstStyle>
          <a:p>
            <a:fld id="{29523950-38E4-4174-A637-485624FF4478}" type="slidenum">
              <a:rPr lang="en-US" smtClean="0"/>
              <a:t>‹#›</a:t>
            </a:fld>
            <a:endParaRPr lang="en-US"/>
          </a:p>
        </p:txBody>
      </p:sp>
      <p:sp>
        <p:nvSpPr>
          <p:cNvPr id="7" name="Content Placeholder 6">
            <a:extLst>
              <a:ext uri="{FF2B5EF4-FFF2-40B4-BE49-F238E27FC236}">
                <a16:creationId xmlns:a16="http://schemas.microsoft.com/office/drawing/2014/main" id="{E5FAB025-061F-4B04-451A-37E42755863E}"/>
              </a:ext>
            </a:extLst>
          </p:cNvPr>
          <p:cNvSpPr>
            <a:spLocks noGrp="1"/>
          </p:cNvSpPr>
          <p:nvPr>
            <p:ph sz="quarter" idx="13" hasCustomPrompt="1"/>
          </p:nvPr>
        </p:nvSpPr>
        <p:spPr>
          <a:xfrm>
            <a:off x="1866900" y="1405719"/>
            <a:ext cx="8484108" cy="3087622"/>
          </a:xfrm>
        </p:spPr>
        <p:txBody>
          <a:bodyPr vert="horz" lIns="91440" tIns="45720" rIns="91440" bIns="45720" rtlCol="0" anchor="ctr">
            <a:noAutofit/>
          </a:bodyPr>
          <a:lstStyle>
            <a:lvl1pPr marL="0" indent="0">
              <a:lnSpc>
                <a:spcPct val="100000"/>
              </a:lnSpc>
              <a:buNone/>
              <a:defRPr lang="en-US" sz="4000" b="0" dirty="0">
                <a:solidFill>
                  <a:schemeClr val="tx1"/>
                </a:solidFill>
              </a:defRPr>
            </a:lvl1pPr>
            <a:lvl2pPr marL="228600" indent="0">
              <a:lnSpc>
                <a:spcPct val="100000"/>
              </a:lnSpc>
              <a:buNone/>
              <a:defRPr lang="en-US" sz="4000" b="0" dirty="0">
                <a:solidFill>
                  <a:schemeClr val="tx1"/>
                </a:solidFill>
              </a:defRPr>
            </a:lvl2pPr>
            <a:lvl3pPr marL="457200" indent="0">
              <a:lnSpc>
                <a:spcPct val="100000"/>
              </a:lnSpc>
              <a:buNone/>
              <a:defRPr lang="en-US" sz="4000" b="0" dirty="0">
                <a:solidFill>
                  <a:schemeClr val="tx1"/>
                </a:solidFill>
              </a:defRPr>
            </a:lvl3pPr>
            <a:lvl4pPr marL="685800" indent="0">
              <a:lnSpc>
                <a:spcPct val="100000"/>
              </a:lnSpc>
              <a:buNone/>
              <a:defRPr lang="en-US" sz="4000" b="0" dirty="0">
                <a:solidFill>
                  <a:schemeClr val="tx1"/>
                </a:solidFill>
              </a:defRPr>
            </a:lvl4pPr>
            <a:lvl5pPr marL="914400" indent="0">
              <a:lnSpc>
                <a:spcPct val="100000"/>
              </a:lnSpc>
              <a:buNone/>
              <a:defRPr lang="en-US" sz="3600" b="0" dirty="0">
                <a:solidFill>
                  <a:schemeClr val="tx1"/>
                </a:solidFill>
              </a:defRPr>
            </a:lvl5pPr>
          </a:lstStyle>
          <a:p>
            <a:pPr lvl="0"/>
            <a:r>
              <a:rPr lang="en-US" dirty="0"/>
              <a:t>Click to add Quote</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 name="Straight Connector 5">
            <a:extLst>
              <a:ext uri="{FF2B5EF4-FFF2-40B4-BE49-F238E27FC236}">
                <a16:creationId xmlns:a16="http://schemas.microsoft.com/office/drawing/2014/main" id="{8D1ECC83-D6FA-D54B-81F2-EE93577E016F}"/>
              </a:ext>
            </a:extLst>
          </p:cNvPr>
          <p:cNvCxnSpPr>
            <a:cxnSpLocks/>
          </p:cNvCxnSpPr>
          <p:nvPr/>
        </p:nvCxnSpPr>
        <p:spPr>
          <a:xfrm flipH="1">
            <a:off x="2077285" y="4810814"/>
            <a:ext cx="8273723" cy="0"/>
          </a:xfrm>
          <a:prstGeom prst="line">
            <a:avLst/>
          </a:prstGeom>
          <a:ln w="6350">
            <a:solidFill>
              <a:schemeClr val="tx1">
                <a:lumMod val="75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21774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762000"/>
            <a:ext cx="7012885" cy="1381432"/>
          </a:xfrm>
        </p:spPr>
        <p:txBody>
          <a:bodyPr anchor="t">
            <a:noAutofit/>
          </a:bodyPr>
          <a:lstStyle>
            <a:lvl1pPr>
              <a:defRPr sz="4400">
                <a:solidFill>
                  <a:schemeClr val="tx1"/>
                </a:solidFill>
              </a:defRPr>
            </a:lvl1pPr>
          </a:lstStyle>
          <a:p>
            <a:r>
              <a:rPr lang="en-US"/>
              <a:t>Click to edit Master title style</a:t>
            </a:r>
          </a:p>
        </p:txBody>
      </p:sp>
      <p:sp>
        <p:nvSpPr>
          <p:cNvPr id="4" name="Date Placeholder 3">
            <a:extLst>
              <a:ext uri="{FF2B5EF4-FFF2-40B4-BE49-F238E27FC236}">
                <a16:creationId xmlns:a16="http://schemas.microsoft.com/office/drawing/2014/main" id="{5C52CF0D-DCF6-2401-8AD6-ED12BCF0D0F7}"/>
              </a:ext>
            </a:extLst>
          </p:cNvPr>
          <p:cNvSpPr>
            <a:spLocks noGrp="1"/>
          </p:cNvSpPr>
          <p:nvPr>
            <p:ph type="dt" sz="half" idx="14"/>
          </p:nvPr>
        </p:nvSpPr>
        <p:spPr/>
        <p:txBody>
          <a:bodyPr/>
          <a:lstStyle/>
          <a:p>
            <a:fld id="{3549A425-051B-4F73-91D6-CDAD6A6966B5}" type="datetimeFigureOut">
              <a:rPr lang="en-US" smtClean="0"/>
              <a:t>9/11/2026</a:t>
            </a:fld>
            <a:endParaRPr lang="en-US"/>
          </a:p>
        </p:txBody>
      </p:sp>
      <p:sp>
        <p:nvSpPr>
          <p:cNvPr id="5" name="Footer Placeholder 4">
            <a:extLst>
              <a:ext uri="{FF2B5EF4-FFF2-40B4-BE49-F238E27FC236}">
                <a16:creationId xmlns:a16="http://schemas.microsoft.com/office/drawing/2014/main" id="{A67F5585-231E-4B46-143C-086AE5C56D2F}"/>
              </a:ext>
            </a:extLst>
          </p:cNvPr>
          <p:cNvSpPr>
            <a:spLocks noGrp="1"/>
          </p:cNvSpPr>
          <p:nvPr>
            <p:ph type="ftr" sz="quarter" idx="15"/>
          </p:nvPr>
        </p:nvSpPr>
        <p:spPr/>
        <p:txBody>
          <a:bodyPr/>
          <a:lstStyle/>
          <a:p>
            <a:endParaRPr lang="en-US"/>
          </a:p>
        </p:txBody>
      </p:sp>
      <p:sp>
        <p:nvSpPr>
          <p:cNvPr id="6" name="Slide Number Placeholder 5">
            <a:extLst>
              <a:ext uri="{FF2B5EF4-FFF2-40B4-BE49-F238E27FC236}">
                <a16:creationId xmlns:a16="http://schemas.microsoft.com/office/drawing/2014/main" id="{90CE8D9E-59BD-DBC5-F43C-8A6A21AE2F10}"/>
              </a:ext>
            </a:extLst>
          </p:cNvPr>
          <p:cNvSpPr>
            <a:spLocks noGrp="1"/>
          </p:cNvSpPr>
          <p:nvPr>
            <p:ph type="sldNum" sz="quarter" idx="16"/>
          </p:nvPr>
        </p:nvSpPr>
        <p:spPr/>
        <p:txBody>
          <a:bodyPr/>
          <a:lstStyle/>
          <a:p>
            <a:fld id="{29523950-38E4-4174-A637-485624FF4478}" type="slidenum">
              <a:rPr lang="en-US" smtClean="0"/>
              <a:t>‹#›</a:t>
            </a:fld>
            <a:endParaRPr lang="en-US"/>
          </a:p>
        </p:txBody>
      </p:sp>
      <p:cxnSp>
        <p:nvCxnSpPr>
          <p:cNvPr id="3" name="Straight Connector 2">
            <a:extLst>
              <a:ext uri="{FF2B5EF4-FFF2-40B4-BE49-F238E27FC236}">
                <a16:creationId xmlns:a16="http://schemas.microsoft.com/office/drawing/2014/main" id="{9ABA73FC-7BD1-70E0-E0BB-062C0B9E495C}"/>
              </a:ext>
            </a:extLst>
          </p:cNvPr>
          <p:cNvCxnSpPr>
            <a:cxnSpLocks/>
          </p:cNvCxnSpPr>
          <p:nvPr/>
        </p:nvCxnSpPr>
        <p:spPr>
          <a:xfrm flipH="1">
            <a:off x="394716" y="3032970"/>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DE12F779-E4E9-1000-6D97-63D7AD0CD426}"/>
              </a:ext>
            </a:extLst>
          </p:cNvPr>
          <p:cNvSpPr/>
          <p:nvPr/>
        </p:nvSpPr>
        <p:spPr>
          <a:xfrm rot="5400000" flipH="1">
            <a:off x="4765041" y="-568961"/>
            <a:ext cx="2661919" cy="12192002"/>
          </a:xfrm>
          <a:prstGeom prst="rect">
            <a:avLst/>
          </a:prstGeom>
          <a:gradFill>
            <a:gsLst>
              <a:gs pos="51000">
                <a:schemeClr val="bg2">
                  <a:alpha val="0"/>
                </a:schemeClr>
              </a:gs>
              <a:gs pos="98276">
                <a:schemeClr val="tx2"/>
              </a:gs>
              <a:gs pos="85000">
                <a:schemeClr val="accent1">
                  <a:alpha val="8500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11177CF-A7A2-912C-416D-E7E03D2C5291}"/>
              </a:ext>
            </a:extLst>
          </p:cNvPr>
          <p:cNvSpPr/>
          <p:nvPr/>
        </p:nvSpPr>
        <p:spPr>
          <a:xfrm rot="5400000" flipH="1">
            <a:off x="4516120" y="-817882"/>
            <a:ext cx="3159760" cy="12192003"/>
          </a:xfrm>
          <a:prstGeom prst="rect">
            <a:avLst/>
          </a:prstGeom>
          <a:gradFill>
            <a:gsLst>
              <a:gs pos="62000">
                <a:schemeClr val="bg2">
                  <a:alpha val="0"/>
                </a:schemeClr>
              </a:gs>
              <a:gs pos="98276">
                <a:schemeClr val="accent5"/>
              </a:gs>
              <a:gs pos="88000">
                <a:schemeClr val="accent3">
                  <a:alpha val="49000"/>
                </a:schemeClr>
              </a:gs>
            </a:gsLst>
            <a:lin ang="103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503230" y="3429000"/>
            <a:ext cx="11171699" cy="2465612"/>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037165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Conclusion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A3CA1D0-5ABF-E529-5411-F834222E48FC}"/>
              </a:ext>
            </a:extLst>
          </p:cNvPr>
          <p:cNvSpPr/>
          <p:nvPr/>
        </p:nvSpPr>
        <p:spPr>
          <a:xfrm rot="5400000">
            <a:off x="5020923" y="-2430130"/>
            <a:ext cx="1825034" cy="11866880"/>
          </a:xfrm>
          <a:prstGeom prst="rect">
            <a:avLst/>
          </a:prstGeom>
          <a:gradFill>
            <a:gsLst>
              <a:gs pos="41000">
                <a:schemeClr val="bg1">
                  <a:alpha val="0"/>
                </a:schemeClr>
              </a:gs>
              <a:gs pos="85612">
                <a:schemeClr val="accent4">
                  <a:alpha val="78000"/>
                </a:schemeClr>
              </a:gs>
              <a:gs pos="100000">
                <a:schemeClr val="accent6"/>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740F5D87-BF9C-3DAE-D977-87A4FA7749F4}"/>
              </a:ext>
            </a:extLst>
          </p:cNvPr>
          <p:cNvSpPr/>
          <p:nvPr/>
        </p:nvSpPr>
        <p:spPr>
          <a:xfrm rot="10800000" flipH="1">
            <a:off x="0" y="2590790"/>
            <a:ext cx="12192000" cy="1825033"/>
          </a:xfrm>
          <a:prstGeom prst="rect">
            <a:avLst/>
          </a:prstGeom>
          <a:gradFill>
            <a:gsLst>
              <a:gs pos="68000">
                <a:schemeClr val="bg2">
                  <a:alpha val="0"/>
                </a:schemeClr>
              </a:gs>
              <a:gs pos="98851">
                <a:schemeClr val="accent5">
                  <a:lumMod val="60000"/>
                  <a:lumOff val="40000"/>
                </a:schemeClr>
              </a:gs>
              <a:gs pos="89000">
                <a:schemeClr val="accent3">
                  <a:lumMod val="60000"/>
                  <a:lumOff val="40000"/>
                  <a:alpha val="35000"/>
                </a:schemeClr>
              </a:gs>
            </a:gsLst>
            <a:lin ang="5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762000"/>
            <a:ext cx="6095999" cy="1454506"/>
          </a:xfrm>
        </p:spPr>
        <p:txBody>
          <a:bodyPr anchor="t">
            <a:normAutofit/>
          </a:bodyPr>
          <a:lstStyle>
            <a:lvl1pPr>
              <a:defRPr sz="5400">
                <a:solidFill>
                  <a:schemeClr val="tx1"/>
                </a:solidFill>
              </a:defRPr>
            </a:lvl1pPr>
          </a:lstStyle>
          <a:p>
            <a:r>
              <a:rPr lang="en-US"/>
              <a:t>Click to edit Master title style</a:t>
            </a:r>
          </a:p>
        </p:txBody>
      </p:sp>
      <p:sp>
        <p:nvSpPr>
          <p:cNvPr id="3" name="Date Placeholder 2">
            <a:extLst>
              <a:ext uri="{FF2B5EF4-FFF2-40B4-BE49-F238E27FC236}">
                <a16:creationId xmlns:a16="http://schemas.microsoft.com/office/drawing/2014/main" id="{7CAECC89-C65D-CAD6-3F7F-24F67D81DCF1}"/>
              </a:ext>
            </a:extLst>
          </p:cNvPr>
          <p:cNvSpPr>
            <a:spLocks noGrp="1"/>
          </p:cNvSpPr>
          <p:nvPr>
            <p:ph type="dt" sz="half" idx="15"/>
          </p:nvPr>
        </p:nvSpPr>
        <p:spPr/>
        <p:txBody>
          <a:bodyPr/>
          <a:lstStyle/>
          <a:p>
            <a:fld id="{3549A425-051B-4F73-91D6-CDAD6A6966B5}" type="datetimeFigureOut">
              <a:rPr lang="en-US" smtClean="0"/>
              <a:t>9/11/2026</a:t>
            </a:fld>
            <a:endParaRPr lang="en-US"/>
          </a:p>
        </p:txBody>
      </p:sp>
      <p:sp>
        <p:nvSpPr>
          <p:cNvPr id="8" name="Footer Placeholder 7">
            <a:extLst>
              <a:ext uri="{FF2B5EF4-FFF2-40B4-BE49-F238E27FC236}">
                <a16:creationId xmlns:a16="http://schemas.microsoft.com/office/drawing/2014/main" id="{F664FAF8-D2CD-617D-EEE4-AFE7E979984A}"/>
              </a:ext>
            </a:extLst>
          </p:cNvPr>
          <p:cNvSpPr>
            <a:spLocks noGrp="1"/>
          </p:cNvSpPr>
          <p:nvPr>
            <p:ph type="ftr" sz="quarter" idx="16"/>
          </p:nvPr>
        </p:nvSpPr>
        <p:spPr/>
        <p:txBody>
          <a:bodyPr/>
          <a:lstStyle/>
          <a:p>
            <a:endParaRPr lang="en-US"/>
          </a:p>
        </p:txBody>
      </p:sp>
      <p:sp>
        <p:nvSpPr>
          <p:cNvPr id="9" name="Slide Number Placeholder 8">
            <a:extLst>
              <a:ext uri="{FF2B5EF4-FFF2-40B4-BE49-F238E27FC236}">
                <a16:creationId xmlns:a16="http://schemas.microsoft.com/office/drawing/2014/main" id="{B0DB779D-8A81-935C-F850-6C0DCAD5E6D1}"/>
              </a:ext>
            </a:extLst>
          </p:cNvPr>
          <p:cNvSpPr>
            <a:spLocks noGrp="1"/>
          </p:cNvSpPr>
          <p:nvPr>
            <p:ph type="sldNum" sz="quarter" idx="17"/>
          </p:nvPr>
        </p:nvSpPr>
        <p:spPr/>
        <p:txBody>
          <a:bodyPr/>
          <a:lstStyle/>
          <a:p>
            <a:fld id="{29523950-38E4-4174-A637-485624FF4478}" type="slidenum">
              <a:rPr lang="en-US" smtClean="0"/>
              <a:t>‹#›</a:t>
            </a:fld>
            <a:endParaRPr lang="en-US"/>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7620000" y="3337560"/>
            <a:ext cx="3595171" cy="2828581"/>
          </a:xfrm>
        </p:spPr>
        <p:txBody>
          <a:bodyPr vert="horz" lIns="91440" tIns="45720" rIns="91440" bIns="45720" rtlCol="0">
            <a:normAutofit/>
          </a:bodyPr>
          <a:lstStyle>
            <a:lvl1pPr marL="0" indent="0">
              <a:buNone/>
              <a:defRPr lang="en-US" sz="1800" dirty="0"/>
            </a:lvl1pPr>
            <a:lvl2pPr marL="228600" indent="0">
              <a:buNone/>
              <a:defRPr lang="en-US" sz="1400" dirty="0"/>
            </a:lvl2pPr>
            <a:lvl3pPr marL="457200" indent="0">
              <a:buNone/>
              <a:defRPr lang="en-US" sz="1200" dirty="0"/>
            </a:lvl3pPr>
            <a:lvl4pPr marL="685800" indent="0">
              <a:buNone/>
              <a:defRPr lang="en-US" sz="1100" dirty="0"/>
            </a:lvl4pPr>
            <a:lvl5pPr marL="914400" indent="0">
              <a:buNone/>
              <a:defRPr lang="en-US" sz="105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815055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731520"/>
            <a:ext cx="10858500" cy="692389"/>
          </a:xfrm>
        </p:spPr>
        <p:txBody>
          <a:bodyPr/>
          <a:lstStyle>
            <a:lvl1pPr>
              <a:defRPr>
                <a:solidFill>
                  <a:schemeClr val="tx1"/>
                </a:solidFill>
              </a:defRPr>
            </a:lvl1pPr>
          </a:lstStyle>
          <a:p>
            <a:r>
              <a:rPr lang="en-US"/>
              <a:t>Click to edit Master title style</a:t>
            </a:r>
          </a:p>
        </p:txBody>
      </p:sp>
      <p:sp>
        <p:nvSpPr>
          <p:cNvPr id="3" name="Date Placeholder 2">
            <a:extLst>
              <a:ext uri="{FF2B5EF4-FFF2-40B4-BE49-F238E27FC236}">
                <a16:creationId xmlns:a16="http://schemas.microsoft.com/office/drawing/2014/main" id="{EC2184DE-1D38-B3AE-D560-557B3726B547}"/>
              </a:ext>
            </a:extLst>
          </p:cNvPr>
          <p:cNvSpPr>
            <a:spLocks noGrp="1"/>
          </p:cNvSpPr>
          <p:nvPr>
            <p:ph type="dt" sz="half" idx="15"/>
          </p:nvPr>
        </p:nvSpPr>
        <p:spPr/>
        <p:txBody>
          <a:bodyPr/>
          <a:lstStyle/>
          <a:p>
            <a:fld id="{3549A425-051B-4F73-91D6-CDAD6A6966B5}" type="datetimeFigureOut">
              <a:rPr lang="en-US" smtClean="0"/>
              <a:t>9/11/2026</a:t>
            </a:fld>
            <a:endParaRPr lang="en-US"/>
          </a:p>
        </p:txBody>
      </p:sp>
      <p:sp>
        <p:nvSpPr>
          <p:cNvPr id="4" name="Footer Placeholder 3">
            <a:extLst>
              <a:ext uri="{FF2B5EF4-FFF2-40B4-BE49-F238E27FC236}">
                <a16:creationId xmlns:a16="http://schemas.microsoft.com/office/drawing/2014/main" id="{392A082C-5D4A-4A20-87E3-9906B5F3BAF4}"/>
              </a:ext>
            </a:extLst>
          </p:cNvPr>
          <p:cNvSpPr>
            <a:spLocks noGrp="1"/>
          </p:cNvSpPr>
          <p:nvPr>
            <p:ph type="ftr" sz="quarter" idx="16"/>
          </p:nvPr>
        </p:nvSpPr>
        <p:spPr/>
        <p:txBody>
          <a:bodyPr/>
          <a:lstStyle/>
          <a:p>
            <a:endParaRPr lang="en-US"/>
          </a:p>
        </p:txBody>
      </p:sp>
      <p:sp>
        <p:nvSpPr>
          <p:cNvPr id="8" name="Slide Number Placeholder 7">
            <a:extLst>
              <a:ext uri="{FF2B5EF4-FFF2-40B4-BE49-F238E27FC236}">
                <a16:creationId xmlns:a16="http://schemas.microsoft.com/office/drawing/2014/main" id="{AD66BE47-AC20-1061-07AD-89A41D02F482}"/>
              </a:ext>
            </a:extLst>
          </p:cNvPr>
          <p:cNvSpPr>
            <a:spLocks noGrp="1"/>
          </p:cNvSpPr>
          <p:nvPr>
            <p:ph type="sldNum" sz="quarter" idx="17"/>
          </p:nvPr>
        </p:nvSpPr>
        <p:spPr/>
        <p:txBody>
          <a:bodyPr/>
          <a:lstStyle/>
          <a:p>
            <a:fld id="{29523950-38E4-4174-A637-485624FF4478}" type="slidenum">
              <a:rPr lang="en-US" smtClean="0"/>
              <a:t>‹#›</a:t>
            </a:fld>
            <a:endParaRPr lang="en-US"/>
          </a:p>
        </p:txBody>
      </p:sp>
      <p:sp>
        <p:nvSpPr>
          <p:cNvPr id="7" name="Content Placeholder 6">
            <a:extLst>
              <a:ext uri="{FF2B5EF4-FFF2-40B4-BE49-F238E27FC236}">
                <a16:creationId xmlns:a16="http://schemas.microsoft.com/office/drawing/2014/main" id="{80A35E0D-62A8-3554-9B0A-F98F410BA73C}"/>
              </a:ext>
            </a:extLst>
          </p:cNvPr>
          <p:cNvSpPr>
            <a:spLocks noGrp="1"/>
          </p:cNvSpPr>
          <p:nvPr>
            <p:ph sz="quarter" idx="18"/>
          </p:nvPr>
        </p:nvSpPr>
        <p:spPr>
          <a:xfrm>
            <a:off x="301625" y="1806575"/>
            <a:ext cx="5165725" cy="458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6">
            <a:extLst>
              <a:ext uri="{FF2B5EF4-FFF2-40B4-BE49-F238E27FC236}">
                <a16:creationId xmlns:a16="http://schemas.microsoft.com/office/drawing/2014/main" id="{59B3B287-1823-BE94-2755-A041E87636AD}"/>
              </a:ext>
            </a:extLst>
          </p:cNvPr>
          <p:cNvSpPr>
            <a:spLocks noGrp="1"/>
          </p:cNvSpPr>
          <p:nvPr>
            <p:ph sz="quarter" idx="19"/>
          </p:nvPr>
        </p:nvSpPr>
        <p:spPr>
          <a:xfrm>
            <a:off x="6723891" y="1806575"/>
            <a:ext cx="4991100" cy="458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3AFB33C1-66E4-5420-EAC7-ECB72519298E}"/>
              </a:ext>
            </a:extLst>
          </p:cNvPr>
          <p:cNvCxnSpPr>
            <a:cxnSpLocks/>
          </p:cNvCxnSpPr>
          <p:nvPr/>
        </p:nvCxnSpPr>
        <p:spPr>
          <a:xfrm flipH="1">
            <a:off x="394716" y="1584960"/>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42688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6AE5CFF-8C53-04B8-D45D-5572C54FE40F}"/>
              </a:ext>
            </a:extLst>
          </p:cNvPr>
          <p:cNvSpPr/>
          <p:nvPr/>
        </p:nvSpPr>
        <p:spPr>
          <a:xfrm flipV="1">
            <a:off x="0" y="0"/>
            <a:ext cx="12191999" cy="1337733"/>
          </a:xfrm>
          <a:prstGeom prst="rect">
            <a:avLst/>
          </a:prstGeom>
          <a:gradFill>
            <a:gsLst>
              <a:gs pos="51000">
                <a:schemeClr val="accent2">
                  <a:lumMod val="50000"/>
                  <a:alpha val="0"/>
                </a:schemeClr>
              </a:gs>
              <a:gs pos="100000">
                <a:schemeClr val="accent1">
                  <a:alpha val="40000"/>
                </a:schemeClr>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301752" y="731520"/>
            <a:ext cx="11585448" cy="662062"/>
          </a:xfrm>
        </p:spPr>
        <p:txBody>
          <a:bodyPr/>
          <a:lstStyle>
            <a:lvl1pPr>
              <a:defRPr>
                <a:solidFill>
                  <a:schemeClr val="tx1"/>
                </a:solidFill>
              </a:defRPr>
            </a:lvl1pPr>
          </a:lstStyle>
          <a:p>
            <a:r>
              <a:rPr lang="en-US"/>
              <a:t>Click to edit Master title style</a:t>
            </a:r>
          </a:p>
        </p:txBody>
      </p:sp>
      <p:sp>
        <p:nvSpPr>
          <p:cNvPr id="15" name="Date Placeholder 14">
            <a:extLst>
              <a:ext uri="{FF2B5EF4-FFF2-40B4-BE49-F238E27FC236}">
                <a16:creationId xmlns:a16="http://schemas.microsoft.com/office/drawing/2014/main" id="{705EA491-E08A-48B5-7211-33514A94530C}"/>
              </a:ext>
            </a:extLst>
          </p:cNvPr>
          <p:cNvSpPr>
            <a:spLocks noGrp="1"/>
          </p:cNvSpPr>
          <p:nvPr>
            <p:ph type="dt" sz="half" idx="15"/>
          </p:nvPr>
        </p:nvSpPr>
        <p:spPr/>
        <p:txBody>
          <a:bodyPr/>
          <a:lstStyle/>
          <a:p>
            <a:fld id="{3549A425-051B-4F73-91D6-CDAD6A6966B5}" type="datetimeFigureOut">
              <a:rPr lang="en-US" smtClean="0"/>
              <a:t>9/11/2026</a:t>
            </a:fld>
            <a:endParaRPr lang="en-US"/>
          </a:p>
        </p:txBody>
      </p:sp>
      <p:sp>
        <p:nvSpPr>
          <p:cNvPr id="16" name="Footer Placeholder 15">
            <a:extLst>
              <a:ext uri="{FF2B5EF4-FFF2-40B4-BE49-F238E27FC236}">
                <a16:creationId xmlns:a16="http://schemas.microsoft.com/office/drawing/2014/main" id="{259980DF-BFB1-0E16-FE9E-D2D30ED180E7}"/>
              </a:ext>
            </a:extLst>
          </p:cNvPr>
          <p:cNvSpPr>
            <a:spLocks noGrp="1"/>
          </p:cNvSpPr>
          <p:nvPr>
            <p:ph type="ftr" sz="quarter" idx="16"/>
          </p:nvPr>
        </p:nvSpPr>
        <p:spPr/>
        <p:txBody>
          <a:bodyPr/>
          <a:lstStyle/>
          <a:p>
            <a:endParaRPr lang="en-US"/>
          </a:p>
        </p:txBody>
      </p:sp>
      <p:sp>
        <p:nvSpPr>
          <p:cNvPr id="17" name="Slide Number Placeholder 16">
            <a:extLst>
              <a:ext uri="{FF2B5EF4-FFF2-40B4-BE49-F238E27FC236}">
                <a16:creationId xmlns:a16="http://schemas.microsoft.com/office/drawing/2014/main" id="{6EA97154-58A7-DD75-CD73-93F442F34125}"/>
              </a:ext>
            </a:extLst>
          </p:cNvPr>
          <p:cNvSpPr>
            <a:spLocks noGrp="1"/>
          </p:cNvSpPr>
          <p:nvPr>
            <p:ph type="sldNum" sz="quarter" idx="17"/>
          </p:nvPr>
        </p:nvSpPr>
        <p:spPr/>
        <p:txBody>
          <a:bodyPr/>
          <a:lstStyle/>
          <a:p>
            <a:fld id="{29523950-38E4-4174-A637-485624FF4478}" type="slidenum">
              <a:rPr lang="en-US" smtClean="0"/>
              <a:t>‹#›</a:t>
            </a:fld>
            <a:endParaRPr lang="en-US"/>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301752" y="1775779"/>
            <a:ext cx="5166360" cy="640080"/>
          </a:xfrm>
        </p:spPr>
        <p:txBody>
          <a:bodyPr anchor="ctr" anchorCtr="0">
            <a:normAutofit/>
          </a:bodyPr>
          <a:lstStyle>
            <a:lvl1pPr marL="0" indent="0">
              <a:lnSpc>
                <a:spcPct val="90000"/>
              </a:lnSpc>
              <a:buNone/>
              <a:defRPr sz="16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6">
            <a:extLst>
              <a:ext uri="{FF2B5EF4-FFF2-40B4-BE49-F238E27FC236}">
                <a16:creationId xmlns:a16="http://schemas.microsoft.com/office/drawing/2014/main" id="{13701989-F794-F145-FEEE-631718E4D69C}"/>
              </a:ext>
            </a:extLst>
          </p:cNvPr>
          <p:cNvSpPr>
            <a:spLocks noGrp="1"/>
          </p:cNvSpPr>
          <p:nvPr>
            <p:ph sz="quarter" idx="18"/>
          </p:nvPr>
        </p:nvSpPr>
        <p:spPr>
          <a:xfrm>
            <a:off x="301625" y="2492481"/>
            <a:ext cx="5165725" cy="39003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720840" y="1775777"/>
            <a:ext cx="5166360" cy="640080"/>
          </a:xfrm>
        </p:spPr>
        <p:txBody>
          <a:bodyPr anchor="ctr" anchorCtr="0">
            <a:normAutofit/>
          </a:bodyPr>
          <a:lstStyle>
            <a:lvl1pPr marL="0" indent="0">
              <a:lnSpc>
                <a:spcPct val="90000"/>
              </a:lnSpc>
              <a:buNone/>
              <a:defRPr sz="16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Content Placeholder 6">
            <a:extLst>
              <a:ext uri="{FF2B5EF4-FFF2-40B4-BE49-F238E27FC236}">
                <a16:creationId xmlns:a16="http://schemas.microsoft.com/office/drawing/2014/main" id="{A3BB3E04-BBB2-1EB1-AF01-EFE05E004270}"/>
              </a:ext>
            </a:extLst>
          </p:cNvPr>
          <p:cNvSpPr>
            <a:spLocks noGrp="1"/>
          </p:cNvSpPr>
          <p:nvPr>
            <p:ph sz="quarter" idx="19"/>
          </p:nvPr>
        </p:nvSpPr>
        <p:spPr>
          <a:xfrm>
            <a:off x="6723890" y="2492481"/>
            <a:ext cx="5181907" cy="39003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B692CF81-A7A7-1362-125E-EEC5C8BD16E7}"/>
              </a:ext>
            </a:extLst>
          </p:cNvPr>
          <p:cNvCxnSpPr>
            <a:cxnSpLocks/>
          </p:cNvCxnSpPr>
          <p:nvPr/>
        </p:nvCxnSpPr>
        <p:spPr>
          <a:xfrm flipH="1">
            <a:off x="394716" y="1579934"/>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11E71789-6ED9-AA74-B78C-05CAF80B5536}"/>
              </a:ext>
            </a:extLst>
          </p:cNvPr>
          <p:cNvSpPr/>
          <p:nvPr/>
        </p:nvSpPr>
        <p:spPr>
          <a:xfrm flipV="1">
            <a:off x="0" y="0"/>
            <a:ext cx="12191999" cy="1337733"/>
          </a:xfrm>
          <a:prstGeom prst="rect">
            <a:avLst/>
          </a:prstGeom>
          <a:gradFill>
            <a:gsLst>
              <a:gs pos="51000">
                <a:schemeClr val="accent2">
                  <a:lumMod val="50000"/>
                  <a:alpha val="0"/>
                </a:schemeClr>
              </a:gs>
              <a:gs pos="100000">
                <a:schemeClr val="accent1">
                  <a:alpha val="40000"/>
                </a:schemeClr>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408709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301752" y="1005840"/>
            <a:ext cx="9906000" cy="801042"/>
          </a:xfrm>
        </p:spPr>
        <p:txBody>
          <a:bodyPr anchor="t"/>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3549A425-051B-4F73-91D6-CDAD6A6966B5}" type="datetimeFigureOut">
              <a:rPr lang="en-US" smtClean="0"/>
              <a:t>9/11/2026</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29523950-38E4-4174-A637-485624FF4478}" type="slidenum">
              <a:rPr lang="en-US" smtClean="0"/>
              <a:t>‹#›</a:t>
            </a:fld>
            <a:endParaRPr lang="en-US"/>
          </a:p>
        </p:txBody>
      </p:sp>
    </p:spTree>
    <p:extLst>
      <p:ext uri="{BB962C8B-B14F-4D97-AF65-F5344CB8AC3E}">
        <p14:creationId xmlns:p14="http://schemas.microsoft.com/office/powerpoint/2010/main" val="39896149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3549A425-051B-4F73-91D6-CDAD6A6966B5}" type="datetimeFigureOut">
              <a:rPr lang="en-US" smtClean="0"/>
              <a:t>9/11/2026</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29523950-38E4-4174-A637-485624FF4478}" type="slidenum">
              <a:rPr lang="en-US" smtClean="0"/>
              <a:t>‹#›</a:t>
            </a:fld>
            <a:endParaRPr lang="en-US"/>
          </a:p>
        </p:txBody>
      </p:sp>
    </p:spTree>
    <p:extLst>
      <p:ext uri="{BB962C8B-B14F-4D97-AF65-F5344CB8AC3E}">
        <p14:creationId xmlns:p14="http://schemas.microsoft.com/office/powerpoint/2010/main" val="21253893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301752" y="869140"/>
            <a:ext cx="11604046" cy="969206"/>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301752" y="210114"/>
            <a:ext cx="1759288" cy="365760"/>
          </a:xfrm>
          <a:prstGeom prst="rect">
            <a:avLst/>
          </a:prstGeom>
        </p:spPr>
        <p:txBody>
          <a:bodyPr vert="horz" lIns="91440" tIns="45720" rIns="91440" bIns="45720" rtlCol="0" anchor="ctr"/>
          <a:lstStyle>
            <a:lvl1pPr algn="l" rtl="0">
              <a:defRPr sz="800" cap="none" spc="0" baseline="0">
                <a:solidFill>
                  <a:schemeClr val="tx1"/>
                </a:solidFill>
              </a:defRPr>
            </a:lvl1pPr>
          </a:lstStyle>
          <a:p>
            <a:fld id="{3549A425-051B-4F73-91D6-CDAD6A6966B5}" type="datetimeFigureOut">
              <a:rPr lang="en-US" smtClean="0"/>
              <a:t>9/11/2026</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7622485" y="210114"/>
            <a:ext cx="2509284" cy="365760"/>
          </a:xfrm>
          <a:prstGeom prst="rect">
            <a:avLst/>
          </a:prstGeom>
        </p:spPr>
        <p:txBody>
          <a:bodyPr vert="horz" lIns="91440" tIns="45720" rIns="91440" bIns="45720" rtlCol="0" anchor="ctr"/>
          <a:lstStyle>
            <a:lvl1pPr algn="l" rtl="0">
              <a:defRPr sz="800" cap="none" spc="0" baseline="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300323" y="210114"/>
            <a:ext cx="605475" cy="365760"/>
          </a:xfrm>
          <a:prstGeom prst="rect">
            <a:avLst/>
          </a:prstGeom>
        </p:spPr>
        <p:txBody>
          <a:bodyPr vert="horz" lIns="91440" tIns="45720" rIns="91440" bIns="45720" rtlCol="0" anchor="ctr"/>
          <a:lstStyle>
            <a:lvl1pPr algn="r" rtl="0">
              <a:defRPr sz="800" cap="none" spc="0" baseline="0">
                <a:solidFill>
                  <a:schemeClr val="tx1"/>
                </a:solidFill>
              </a:defRPr>
            </a:lvl1pPr>
          </a:lstStyle>
          <a:p>
            <a:fld id="{29523950-38E4-4174-A637-485624FF4478}" type="slidenum">
              <a:rPr lang="en-US" smtClean="0"/>
              <a:t>‹#›</a:t>
            </a:fld>
            <a:endParaRPr lang="en-US"/>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301752" y="2047284"/>
            <a:ext cx="11604046" cy="423464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6" name="Straight Connector 15">
            <a:extLst>
              <a:ext uri="{FF2B5EF4-FFF2-40B4-BE49-F238E27FC236}">
                <a16:creationId xmlns:a16="http://schemas.microsoft.com/office/drawing/2014/main" id="{A3E5EF3F-856F-01A0-B658-94EAB13FC060}"/>
              </a:ext>
            </a:extLst>
          </p:cNvPr>
          <p:cNvCxnSpPr>
            <a:cxnSpLocks/>
          </p:cNvCxnSpPr>
          <p:nvPr/>
        </p:nvCxnSpPr>
        <p:spPr>
          <a:xfrm flipH="1">
            <a:off x="394716" y="751313"/>
            <a:ext cx="11402568"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799373"/>
      </p:ext>
    </p:extLst>
  </p:cSld>
  <p:clrMap bg1="dk1" tx1="lt1" bg2="dk2" tx2="lt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799" r:id="rId13"/>
    <p:sldLayoutId id="2147483800" r:id="rId14"/>
    <p:sldLayoutId id="2147483801" r:id="rId15"/>
    <p:sldLayoutId id="2147483802" r:id="rId16"/>
    <p:sldLayoutId id="2147483803" r:id="rId17"/>
    <p:sldLayoutId id="2147483804" r:id="rId18"/>
    <p:sldLayoutId id="2147483805" r:id="rId19"/>
    <p:sldLayoutId id="2147483806" r:id="rId20"/>
    <p:sldLayoutId id="2147483807" r:id="rId21"/>
    <p:sldLayoutId id="2147483808" r:id="rId22"/>
    <p:sldLayoutId id="2147483809" r:id="rId23"/>
    <p:sldLayoutId id="2147483810" r:id="rId24"/>
    <p:sldLayoutId id="2147483811" r:id="rId25"/>
    <p:sldLayoutId id="2147483812" r:id="rId26"/>
    <p:sldLayoutId id="2147483813" r:id="rId27"/>
  </p:sldLayoutIdLst>
  <p:txStyles>
    <p:titleStyle>
      <a:lvl1pPr algn="l" defTabSz="914400" rtl="0" eaLnBrk="1" latinLnBrk="0" hangingPunct="1">
        <a:lnSpc>
          <a:spcPct val="85000"/>
        </a:lnSpc>
        <a:spcBef>
          <a:spcPct val="0"/>
        </a:spcBef>
        <a:buNone/>
        <a:defRPr sz="2800" b="0" kern="1200" spc="0" baseline="0">
          <a:solidFill>
            <a:schemeClr val="tx1"/>
          </a:solidFill>
          <a:latin typeface="+mj-lt"/>
          <a:ea typeface="+mj-ea"/>
          <a:cs typeface="+mj-cs"/>
        </a:defRPr>
      </a:lvl1pPr>
    </p:titleStyle>
    <p:bodyStyle>
      <a:lvl1pPr marL="0" indent="0" algn="l" defTabSz="914400" rtl="0" eaLnBrk="1" latinLnBrk="0" hangingPunct="1">
        <a:lnSpc>
          <a:spcPct val="120000"/>
        </a:lnSpc>
        <a:spcBef>
          <a:spcPts val="1000"/>
        </a:spcBef>
        <a:buFont typeface="Arial" panose="020B0604020202020204" pitchFamily="34" charset="0"/>
        <a:buNone/>
        <a:defRPr sz="1400" kern="1200" spc="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1" pos="168">
          <p15:clr>
            <a:srgbClr val="F26B43"/>
          </p15:clr>
        </p15:guide>
        <p15:guide id="22" orient="horz" pos="2160">
          <p15:clr>
            <a:srgbClr val="F26B43"/>
          </p15:clr>
        </p15:guide>
        <p15:guide id="23" pos="4800">
          <p15:clr>
            <a:srgbClr val="F26B43"/>
          </p15:clr>
        </p15:guide>
        <p15:guide id="24" orient="horz" pos="480">
          <p15:clr>
            <a:srgbClr val="F26B43"/>
          </p15:clr>
        </p15:guide>
        <p15:guide id="25" orient="horz" pos="864">
          <p15:clr>
            <a:srgbClr val="F26B43"/>
          </p15:clr>
        </p15:guide>
        <p15:guide id="26" pos="7392">
          <p15:clr>
            <a:srgbClr val="F26B43"/>
          </p15:clr>
        </p15:guide>
        <p15:guide id="27" orient="horz" pos="3840">
          <p15:clr>
            <a:srgbClr val="F26B43"/>
          </p15:clr>
        </p15:guide>
        <p15:guide id="28" pos="240">
          <p15:clr>
            <a:srgbClr val="F26B43"/>
          </p15:clr>
        </p15:guide>
        <p15:guide id="29" pos="74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B1BC7-7CBA-14DF-C6C7-61BBADD4962D}"/>
              </a:ext>
            </a:extLst>
          </p:cNvPr>
          <p:cNvSpPr>
            <a:spLocks noGrp="1"/>
          </p:cNvSpPr>
          <p:nvPr>
            <p:ph type="title"/>
          </p:nvPr>
        </p:nvSpPr>
        <p:spPr/>
        <p:txBody>
          <a:bodyPr/>
          <a:lstStyle/>
          <a:p>
            <a:endParaRPr lang="en-US"/>
          </a:p>
        </p:txBody>
      </p:sp>
      <p:sp>
        <p:nvSpPr>
          <p:cNvPr id="3" name="Subtitle 2">
            <a:extLst>
              <a:ext uri="{FF2B5EF4-FFF2-40B4-BE49-F238E27FC236}">
                <a16:creationId xmlns:a16="http://schemas.microsoft.com/office/drawing/2014/main" id="{88259A1C-19F0-D11D-7436-1C6C190DA11D}"/>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974DAF4D-33F7-5298-1382-AD6E2A6751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21808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6032" y="256032"/>
            <a:ext cx="11679631" cy="6345936"/>
          </a:xfrm>
          <a:prstGeom prst="rect">
            <a:avLst/>
          </a:prstGeom>
          <a:noFill/>
          <a:ln w="25400">
            <a:solidFill>
              <a:srgbClr val="D2A64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799" y="1177234"/>
            <a:ext cx="10817352" cy="54864"/>
          </a:xfrm>
          <a:prstGeom prst="rect">
            <a:avLst/>
          </a:prstGeom>
          <a:solidFill>
            <a:srgbClr val="D2A6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87552" y="2476071"/>
            <a:ext cx="10287000" cy="2609945"/>
          </a:xfrm>
          <a:prstGeom prst="rect">
            <a:avLst/>
          </a:prstGeom>
          <a:noFill/>
        </p:spPr>
        <p:txBody>
          <a:bodyPr wrap="square" lIns="137160" tIns="73152" rIns="137160" bIns="73152" anchor="ctr">
            <a:spAutoFit/>
          </a:bodyPr>
          <a:lstStyle/>
          <a:p>
            <a:pPr algn="ctr">
              <a:defRPr sz="2700" b="0" i="0">
                <a:solidFill>
                  <a:srgbClr val="F7F2E5"/>
                </a:solidFill>
                <a:latin typeface="Georgia"/>
              </a:defRPr>
            </a:pPr>
            <a:r>
              <a:rPr sz="3200" dirty="0"/>
              <a:t>“Timothy, my dear son, be strong through the grace that God gives you in Christ Jesus. You have heard me teach things that have been confirmed by many reliable witnesses. Now teach these truths to other trustworthy people who will be able to pass them on to others.”</a:t>
            </a:r>
          </a:p>
        </p:txBody>
      </p:sp>
      <p:sp>
        <p:nvSpPr>
          <p:cNvPr id="5" name="TextBox 4"/>
          <p:cNvSpPr txBox="1"/>
          <p:nvPr/>
        </p:nvSpPr>
        <p:spPr>
          <a:xfrm>
            <a:off x="4033046" y="5536913"/>
            <a:ext cx="4122859" cy="584775"/>
          </a:xfrm>
          <a:prstGeom prst="rect">
            <a:avLst/>
          </a:prstGeom>
          <a:noFill/>
        </p:spPr>
        <p:txBody>
          <a:bodyPr wrap="none" anchor="ctr">
            <a:spAutoFit/>
          </a:bodyPr>
          <a:lstStyle/>
          <a:p>
            <a:pPr algn="ctr">
              <a:defRPr sz="2400" b="1">
                <a:solidFill>
                  <a:srgbClr val="E6BE5B"/>
                </a:solidFill>
                <a:latin typeface="Aptos Display"/>
              </a:defRPr>
            </a:pPr>
            <a:r>
              <a:rPr sz="3200" dirty="0"/>
              <a:t>2 Timothy 2:1–2  •  NLT</a:t>
            </a:r>
          </a:p>
        </p:txBody>
      </p:sp>
      <p:sp>
        <p:nvSpPr>
          <p:cNvPr id="7" name="TextBox 6"/>
          <p:cNvSpPr txBox="1"/>
          <p:nvPr/>
        </p:nvSpPr>
        <p:spPr>
          <a:xfrm>
            <a:off x="3472279" y="496226"/>
            <a:ext cx="5061514" cy="646331"/>
          </a:xfrm>
          <a:prstGeom prst="rect">
            <a:avLst/>
          </a:prstGeom>
          <a:noFill/>
        </p:spPr>
        <p:txBody>
          <a:bodyPr wrap="none" anchor="ctr">
            <a:spAutoFit/>
          </a:bodyPr>
          <a:lstStyle/>
          <a:p>
            <a:pPr algn="ctr">
              <a:defRPr sz="2600" b="1">
                <a:solidFill>
                  <a:srgbClr val="E6BE5B"/>
                </a:solidFill>
                <a:latin typeface="Aptos Display"/>
              </a:defRPr>
            </a:pPr>
            <a:r>
              <a:rPr sz="3600" dirty="0"/>
              <a:t>WELCOME TO WORSHIP</a:t>
            </a:r>
          </a:p>
        </p:txBody>
      </p:sp>
      <p:sp>
        <p:nvSpPr>
          <p:cNvPr id="8" name="TextBox 7"/>
          <p:cNvSpPr txBox="1"/>
          <p:nvPr/>
        </p:nvSpPr>
        <p:spPr>
          <a:xfrm>
            <a:off x="914400" y="1178011"/>
            <a:ext cx="10177272" cy="954107"/>
          </a:xfrm>
          <a:prstGeom prst="rect">
            <a:avLst/>
          </a:prstGeom>
          <a:noFill/>
        </p:spPr>
        <p:txBody>
          <a:bodyPr wrap="square" anchor="ctr">
            <a:spAutoFit/>
          </a:bodyPr>
          <a:lstStyle/>
          <a:p>
            <a:pPr algn="ctr">
              <a:defRPr sz="1200" i="1">
                <a:solidFill>
                  <a:srgbClr val="BCCDCF"/>
                </a:solidFill>
                <a:latin typeface="Aptos"/>
              </a:defRPr>
            </a:pPr>
            <a:r>
              <a:rPr sz="2800" dirty="0"/>
              <a:t>Take a few moments to meditate on this Scripture as you prepare for worship with the Body of Christ at Mt. Sinai today</a:t>
            </a:r>
            <a:r>
              <a:rPr dirty="0"/>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E9C541E-4D13-D805-0D66-8CDEE69C4A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74" y="0"/>
            <a:ext cx="12192000" cy="6858000"/>
          </a:xfrm>
          <a:prstGeom prst="rect">
            <a:avLst/>
          </a:prstGeom>
        </p:spPr>
      </p:pic>
      <p:sp>
        <p:nvSpPr>
          <p:cNvPr id="5" name="TextBox 4">
            <a:extLst>
              <a:ext uri="{FF2B5EF4-FFF2-40B4-BE49-F238E27FC236}">
                <a16:creationId xmlns:a16="http://schemas.microsoft.com/office/drawing/2014/main" id="{1FCBEF05-107F-E1AA-49B3-223D556C234C}"/>
              </a:ext>
            </a:extLst>
          </p:cNvPr>
          <p:cNvSpPr txBox="1"/>
          <p:nvPr/>
        </p:nvSpPr>
        <p:spPr>
          <a:xfrm>
            <a:off x="190501" y="305068"/>
            <a:ext cx="11544299" cy="6740307"/>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ptos" panose="02110004020202020204"/>
                <a:ea typeface="+mn-ea"/>
                <a:cs typeface="+mn-cs"/>
              </a:rPr>
              <a:t>Matters of Praise</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Aptos" panose="02110004020202020204"/>
                <a:ea typeface="+mn-ea"/>
                <a:cs typeface="+mn-cs"/>
              </a:rPr>
              <a:t>Recent Baptisms, Salvations, and Church Membership decisions; Membership decisions of Thomas, Sharon, William, and Bethany Andrews, Salvation and Church Membership decision of Ellen Winkle; Drew and Andy Jolly expecting their first child, a little girl; Deacon Ordination of Matt Doster; recent visitors and guests; Operation B.L.E.S.S. Week contacts and ministry touches; Wednesday Night Community Groups, Bible Studies for all ages, and fellowship meal; Growth in our Student Ministry and Wednesday’s Parent’s meeting with Pastor Andrew; Start back of the Young Adult of the Week ministry; Today’s R3 Investment opportunities</a:t>
            </a:r>
          </a:p>
        </p:txBody>
      </p:sp>
    </p:spTree>
    <p:extLst>
      <p:ext uri="{BB962C8B-B14F-4D97-AF65-F5344CB8AC3E}">
        <p14:creationId xmlns:p14="http://schemas.microsoft.com/office/powerpoint/2010/main" val="464448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5B9AAE-E70D-5847-9642-F56906A358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827321F3-EA8A-C7EF-331D-EB9FC9475D63}"/>
              </a:ext>
            </a:extLst>
          </p:cNvPr>
          <p:cNvSpPr txBox="1"/>
          <p:nvPr/>
        </p:nvSpPr>
        <p:spPr>
          <a:xfrm>
            <a:off x="381001" y="103756"/>
            <a:ext cx="11526078" cy="6370975"/>
          </a:xfrm>
          <a:prstGeom prst="rect">
            <a:avLst/>
          </a:prstGeom>
          <a:noFill/>
        </p:spPr>
        <p:txBody>
          <a:bodyPr wrap="square">
            <a:spAutoFit/>
          </a:bodyPr>
          <a:lstStyle/>
          <a:p>
            <a:pPr algn="ctr"/>
            <a:r>
              <a:rPr lang="en-US" sz="4400" b="1" dirty="0">
                <a:solidFill>
                  <a:schemeClr val="bg1"/>
                </a:solidFill>
              </a:rPr>
              <a:t>Connect and Care @ 6:30</a:t>
            </a:r>
            <a:br>
              <a:rPr lang="en-US" sz="4400" b="1" dirty="0">
                <a:solidFill>
                  <a:schemeClr val="bg1"/>
                </a:solidFill>
              </a:rPr>
            </a:br>
            <a:endParaRPr lang="en-US" sz="4400" b="1" dirty="0">
              <a:solidFill>
                <a:schemeClr val="bg1"/>
              </a:solidFill>
            </a:endParaRPr>
          </a:p>
          <a:p>
            <a:pPr algn="ctr"/>
            <a:r>
              <a:rPr lang="en-US" sz="3200" b="1" dirty="0">
                <a:solidFill>
                  <a:schemeClr val="bg1"/>
                </a:solidFill>
              </a:rPr>
              <a:t>All are welcome to attend our first Connect and Care Service of the New Church Year. All leaders are expected to attend as we “hold fast” to the confession of our hope (vs. 23), stir one another up to love and do good deeds (vs. 24), and encourage one another in ministry and mission (vs. 24). (Hebrews 10:23-24) The night will be spent connecting with God through the Scriptures and with one another as we share, plan, and care for the needs of others. We will hear from ministry leaders and workers about how God is working and ways we can join in. Come and learn ways you can “invest” in God’s Kingdom agenda at MSBC.</a:t>
            </a:r>
          </a:p>
        </p:txBody>
      </p:sp>
    </p:spTree>
    <p:extLst>
      <p:ext uri="{BB962C8B-B14F-4D97-AF65-F5344CB8AC3E}">
        <p14:creationId xmlns:p14="http://schemas.microsoft.com/office/powerpoint/2010/main" val="3530995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2601.JPEG"/>
          <p:cNvPicPr>
            <a:picLocks noChangeAspect="1"/>
          </p:cNvPicPr>
          <p:nvPr/>
        </p:nvPicPr>
        <p:blipFill>
          <a:blip r:embed="rId2"/>
          <a:stretch>
            <a:fillRect/>
          </a:stretch>
        </p:blipFill>
        <p:spPr>
          <a:xfrm>
            <a:off x="0" y="0"/>
            <a:ext cx="4709160" cy="6858000"/>
          </a:xfrm>
          <a:prstGeom prst="rect">
            <a:avLst/>
          </a:prstGeom>
        </p:spPr>
      </p:pic>
      <p:sp>
        <p:nvSpPr>
          <p:cNvPr id="3" name="Rectangle 2"/>
          <p:cNvSpPr/>
          <p:nvPr/>
        </p:nvSpPr>
        <p:spPr>
          <a:xfrm>
            <a:off x="4709160" y="0"/>
            <a:ext cx="7482535" cy="6858000"/>
          </a:xfrm>
          <a:prstGeom prst="rect">
            <a:avLst/>
          </a:prstGeom>
          <a:solidFill>
            <a:srgbClr val="F8F6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4709160" y="0"/>
            <a:ext cx="7482535" cy="1005840"/>
          </a:xfrm>
          <a:prstGeom prst="rect">
            <a:avLst/>
          </a:prstGeom>
          <a:solidFill>
            <a:srgbClr val="2354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4983480" y="118872"/>
            <a:ext cx="6903720" cy="685800"/>
          </a:xfrm>
          <a:prstGeom prst="rect">
            <a:avLst/>
          </a:prstGeom>
          <a:noFill/>
        </p:spPr>
        <p:txBody>
          <a:bodyPr wrap="square" anchor="ctr">
            <a:spAutoFit/>
          </a:bodyPr>
          <a:lstStyle/>
          <a:p>
            <a:pPr algn="ctr"/>
            <a:r>
              <a:rPr sz="2500" b="1">
                <a:solidFill>
                  <a:srgbClr val="FFFFFF"/>
                </a:solidFill>
                <a:latin typeface="Aptos Display"/>
              </a:rPr>
              <a:t>YOUNG ADULT OF THE WEEK</a:t>
            </a:r>
          </a:p>
        </p:txBody>
      </p:sp>
      <p:sp>
        <p:nvSpPr>
          <p:cNvPr id="6" name="TextBox 5"/>
          <p:cNvSpPr txBox="1"/>
          <p:nvPr/>
        </p:nvSpPr>
        <p:spPr>
          <a:xfrm>
            <a:off x="4983480" y="1234440"/>
            <a:ext cx="6903720" cy="685800"/>
          </a:xfrm>
          <a:prstGeom prst="rect">
            <a:avLst/>
          </a:prstGeom>
          <a:noFill/>
        </p:spPr>
        <p:txBody>
          <a:bodyPr wrap="square" anchor="ctr">
            <a:spAutoFit/>
          </a:bodyPr>
          <a:lstStyle/>
          <a:p>
            <a:pPr algn="ctr"/>
            <a:r>
              <a:rPr sz="3400" b="1">
                <a:solidFill>
                  <a:srgbClr val="23544E"/>
                </a:solidFill>
                <a:latin typeface="Aptos Display"/>
              </a:rPr>
              <a:t>Brylee Greene</a:t>
            </a:r>
          </a:p>
        </p:txBody>
      </p:sp>
      <p:sp>
        <p:nvSpPr>
          <p:cNvPr id="7" name="Rectangle 6"/>
          <p:cNvSpPr/>
          <p:nvPr/>
        </p:nvSpPr>
        <p:spPr>
          <a:xfrm>
            <a:off x="7132320" y="2057400"/>
            <a:ext cx="2651760" cy="54864"/>
          </a:xfrm>
          <a:prstGeom prst="rect">
            <a:avLst/>
          </a:prstGeom>
          <a:solidFill>
            <a:srgbClr val="CA9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5074920" y="2331720"/>
            <a:ext cx="6720840" cy="411480"/>
          </a:xfrm>
          <a:prstGeom prst="rect">
            <a:avLst/>
          </a:prstGeom>
          <a:noFill/>
        </p:spPr>
        <p:txBody>
          <a:bodyPr wrap="square" anchor="ctr">
            <a:spAutoFit/>
          </a:bodyPr>
          <a:lstStyle/>
          <a:p>
            <a:pPr algn="ctr"/>
            <a:r>
              <a:rPr sz="2100" b="1">
                <a:solidFill>
                  <a:srgbClr val="373737"/>
                </a:solidFill>
                <a:latin typeface="Aptos"/>
              </a:rPr>
              <a:t>Attending Clemson University</a:t>
            </a:r>
          </a:p>
        </p:txBody>
      </p:sp>
      <p:sp>
        <p:nvSpPr>
          <p:cNvPr id="9" name="TextBox 8"/>
          <p:cNvSpPr txBox="1"/>
          <p:nvPr/>
        </p:nvSpPr>
        <p:spPr>
          <a:xfrm>
            <a:off x="5074920" y="2743200"/>
            <a:ext cx="6720840" cy="384048"/>
          </a:xfrm>
          <a:prstGeom prst="rect">
            <a:avLst/>
          </a:prstGeom>
          <a:noFill/>
        </p:spPr>
        <p:txBody>
          <a:bodyPr wrap="square" anchor="ctr">
            <a:spAutoFit/>
          </a:bodyPr>
          <a:lstStyle/>
          <a:p>
            <a:pPr algn="ctr"/>
            <a:r>
              <a:rPr sz="1900" b="1">
                <a:solidFill>
                  <a:srgbClr val="23544E"/>
                </a:solidFill>
                <a:latin typeface="Aptos"/>
              </a:rPr>
              <a:t>Major: Health Science</a:t>
            </a:r>
          </a:p>
        </p:txBody>
      </p:sp>
      <p:sp>
        <p:nvSpPr>
          <p:cNvPr id="10" name="TextBox 9"/>
          <p:cNvSpPr txBox="1"/>
          <p:nvPr/>
        </p:nvSpPr>
        <p:spPr>
          <a:xfrm>
            <a:off x="5166360" y="3246120"/>
            <a:ext cx="6537960" cy="1508760"/>
          </a:xfrm>
          <a:prstGeom prst="rect">
            <a:avLst/>
          </a:prstGeom>
          <a:noFill/>
        </p:spPr>
        <p:txBody>
          <a:bodyPr wrap="square" anchor="ctr">
            <a:spAutoFit/>
          </a:bodyPr>
          <a:lstStyle/>
          <a:p>
            <a:pPr algn="ctr"/>
            <a:r>
              <a:rPr sz="1800" b="1" dirty="0">
                <a:latin typeface="Aptos"/>
              </a:rPr>
              <a:t>2275 University Station
Douthit 2530
Clemson, SC 29632
704-692-9093</a:t>
            </a:r>
          </a:p>
        </p:txBody>
      </p:sp>
      <p:sp>
        <p:nvSpPr>
          <p:cNvPr id="11" name="Rounded Rectangle 10"/>
          <p:cNvSpPr/>
          <p:nvPr/>
        </p:nvSpPr>
        <p:spPr>
          <a:xfrm>
            <a:off x="5074920" y="4983480"/>
            <a:ext cx="6720840" cy="1417320"/>
          </a:xfrm>
          <a:prstGeom prst="roundRect">
            <a:avLst/>
          </a:prstGeom>
          <a:solidFill>
            <a:srgbClr val="E8EFEB"/>
          </a:solidFill>
          <a:ln w="19050">
            <a:solidFill>
              <a:srgbClr val="CA9F4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5303520" y="5102352"/>
            <a:ext cx="6263640" cy="274320"/>
          </a:xfrm>
          <a:prstGeom prst="rect">
            <a:avLst/>
          </a:prstGeom>
          <a:noFill/>
        </p:spPr>
        <p:txBody>
          <a:bodyPr wrap="square" anchor="ctr">
            <a:spAutoFit/>
          </a:bodyPr>
          <a:lstStyle/>
          <a:p>
            <a:pPr algn="ctr"/>
            <a:r>
              <a:rPr sz="1600" b="1">
                <a:solidFill>
                  <a:srgbClr val="23544E"/>
                </a:solidFill>
                <a:latin typeface="Aptos"/>
              </a:rPr>
              <a:t>PRAYER REQUEST</a:t>
            </a:r>
          </a:p>
        </p:txBody>
      </p:sp>
      <p:sp>
        <p:nvSpPr>
          <p:cNvPr id="13" name="TextBox 12"/>
          <p:cNvSpPr txBox="1"/>
          <p:nvPr/>
        </p:nvSpPr>
        <p:spPr>
          <a:xfrm>
            <a:off x="5349240" y="5413248"/>
            <a:ext cx="6172200" cy="777240"/>
          </a:xfrm>
          <a:prstGeom prst="rect">
            <a:avLst/>
          </a:prstGeom>
          <a:noFill/>
        </p:spPr>
        <p:txBody>
          <a:bodyPr wrap="square" anchor="ctr">
            <a:spAutoFit/>
          </a:bodyPr>
          <a:lstStyle/>
          <a:p>
            <a:pPr algn="ctr"/>
            <a:r>
              <a:rPr sz="1500" b="0">
                <a:solidFill>
                  <a:srgbClr val="373737"/>
                </a:solidFill>
                <a:latin typeface="Aptos"/>
              </a:rPr>
              <a:t>Pray that God would calm my anxiety about things I cannot control and give me peace with everything going on with college.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A762A6C-99EF-97B9-5415-AF9067D428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4365781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6EF2327-06C9-887D-1373-DF47B2EDA1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0320193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EC3A42-BD2C-D0CA-1093-65EA3965FA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34705045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_clean_promotional_poster_flyer_for_a_winter_conf.png"/>
          <p:cNvPicPr>
            <a:picLocks noChangeAspect="1"/>
          </p:cNvPicPr>
          <p:nvPr/>
        </p:nvPicPr>
        <p:blipFill>
          <a:blip r:embed="rId2"/>
          <a:stretch>
            <a:fillRect/>
          </a:stretch>
        </p:blipFill>
        <p:spPr>
          <a:xfrm>
            <a:off x="0" y="0"/>
            <a:ext cx="12191999"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BFB48B9-A561-D5AD-656B-AD2D90889090}"/>
              </a:ext>
            </a:extLst>
          </p:cNvPr>
          <p:cNvPicPr>
            <a:picLocks noChangeAspect="1"/>
          </p:cNvPicPr>
          <p:nvPr/>
        </p:nvPicPr>
        <p:blipFill>
          <a:blip r:embed="rId2"/>
          <a:stretch>
            <a:fillRect/>
          </a:stretch>
        </p:blipFill>
        <p:spPr>
          <a:xfrm>
            <a:off x="2106705" y="0"/>
            <a:ext cx="7799295" cy="6858000"/>
          </a:xfrm>
          <a:prstGeom prst="rect">
            <a:avLst/>
          </a:prstGeom>
        </p:spPr>
      </p:pic>
    </p:spTree>
    <p:extLst>
      <p:ext uri="{BB962C8B-B14F-4D97-AF65-F5344CB8AC3E}">
        <p14:creationId xmlns:p14="http://schemas.microsoft.com/office/powerpoint/2010/main" val="4146645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051560"/>
          </a:xfrm>
          <a:prstGeom prst="rect">
            <a:avLst/>
          </a:prstGeom>
          <a:solidFill>
            <a:srgbClr val="1C3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1051560"/>
            <a:ext cx="12191695" cy="109728"/>
          </a:xfrm>
          <a:prstGeom prst="rect">
            <a:avLst/>
          </a:prstGeom>
          <a:solidFill>
            <a:srgbClr val="DAA6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94360" y="201168"/>
            <a:ext cx="10972800" cy="658368"/>
          </a:xfrm>
          <a:prstGeom prst="rect">
            <a:avLst/>
          </a:prstGeom>
          <a:noFill/>
        </p:spPr>
        <p:txBody>
          <a:bodyPr wrap="none">
            <a:spAutoFit/>
          </a:bodyPr>
          <a:lstStyle/>
          <a:p>
            <a:pPr algn="ctr"/>
            <a:r>
              <a:rPr sz="3100" b="1">
                <a:solidFill>
                  <a:srgbClr val="FFFFFF"/>
                </a:solidFill>
                <a:latin typeface="Aptos Display"/>
              </a:rPr>
              <a:t>WEDNESDAY NIGHT MEAL</a:t>
            </a:r>
          </a:p>
        </p:txBody>
      </p:sp>
      <p:sp>
        <p:nvSpPr>
          <p:cNvPr id="5" name="TextBox 4"/>
          <p:cNvSpPr txBox="1"/>
          <p:nvPr/>
        </p:nvSpPr>
        <p:spPr>
          <a:xfrm>
            <a:off x="685800" y="1353312"/>
            <a:ext cx="6675120" cy="502920"/>
          </a:xfrm>
          <a:prstGeom prst="rect">
            <a:avLst/>
          </a:prstGeom>
          <a:noFill/>
        </p:spPr>
        <p:txBody>
          <a:bodyPr wrap="none">
            <a:spAutoFit/>
          </a:bodyPr>
          <a:lstStyle/>
          <a:p>
            <a:pPr algn="ctr"/>
            <a:r>
              <a:rPr sz="1900" i="1">
                <a:solidFill>
                  <a:srgbClr val="1C3046"/>
                </a:solidFill>
                <a:latin typeface="Aptos"/>
              </a:rPr>
              <a:t>Join us for a delicious meal and fellowship!</a:t>
            </a:r>
          </a:p>
        </p:txBody>
      </p:sp>
      <p:sp>
        <p:nvSpPr>
          <p:cNvPr id="6" name="Rounded Rectangle 5"/>
          <p:cNvSpPr/>
          <p:nvPr/>
        </p:nvSpPr>
        <p:spPr>
          <a:xfrm>
            <a:off x="777240" y="1965960"/>
            <a:ext cx="6080760" cy="3840480"/>
          </a:xfrm>
          <a:prstGeom prst="roundRect">
            <a:avLst/>
          </a:prstGeom>
          <a:solidFill>
            <a:srgbClr val="FFFFFF"/>
          </a:solidFill>
          <a:ln w="25400">
            <a:solidFill>
              <a:srgbClr val="DAA63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97280" y="2212848"/>
            <a:ext cx="5394960" cy="457200"/>
          </a:xfrm>
          <a:prstGeom prst="rect">
            <a:avLst/>
          </a:prstGeom>
          <a:noFill/>
        </p:spPr>
        <p:txBody>
          <a:bodyPr wrap="none">
            <a:spAutoFit/>
          </a:bodyPr>
          <a:lstStyle/>
          <a:p>
            <a:pPr algn="ctr"/>
            <a:r>
              <a:rPr sz="2400" b="1">
                <a:solidFill>
                  <a:srgbClr val="9D372B"/>
                </a:solidFill>
                <a:latin typeface="Aptos Display"/>
              </a:rPr>
              <a:t>MENU</a:t>
            </a:r>
          </a:p>
        </p:txBody>
      </p:sp>
      <p:sp>
        <p:nvSpPr>
          <p:cNvPr id="8" name="TextBox 7"/>
          <p:cNvSpPr txBox="1"/>
          <p:nvPr/>
        </p:nvSpPr>
        <p:spPr>
          <a:xfrm>
            <a:off x="1508760" y="2788920"/>
            <a:ext cx="4663440" cy="2011680"/>
          </a:xfrm>
          <a:prstGeom prst="rect">
            <a:avLst/>
          </a:prstGeom>
          <a:noFill/>
        </p:spPr>
        <p:txBody>
          <a:bodyPr wrap="square">
            <a:spAutoFit/>
          </a:bodyPr>
          <a:lstStyle/>
          <a:p>
            <a:pPr algn="ctr">
              <a:spcAft>
                <a:spcPts val="1200"/>
              </a:spcAft>
            </a:pPr>
            <a:r>
              <a:rPr sz="2500">
                <a:solidFill>
                  <a:srgbClr val="2D2D2D"/>
                </a:solidFill>
                <a:latin typeface="Aptos"/>
              </a:rPr>
              <a:t>•  Spaghetti</a:t>
            </a:r>
          </a:p>
          <a:p>
            <a:pPr algn="ctr">
              <a:spcAft>
                <a:spcPts val="1200"/>
              </a:spcAft>
            </a:pPr>
            <a:r>
              <a:rPr sz="2500">
                <a:solidFill>
                  <a:srgbClr val="2D2D2D"/>
                </a:solidFill>
                <a:latin typeface="Aptos"/>
              </a:rPr>
              <a:t>•  Salad</a:t>
            </a:r>
          </a:p>
          <a:p>
            <a:pPr algn="ctr">
              <a:spcAft>
                <a:spcPts val="1200"/>
              </a:spcAft>
            </a:pPr>
            <a:r>
              <a:rPr sz="2500">
                <a:solidFill>
                  <a:srgbClr val="2D2D2D"/>
                </a:solidFill>
                <a:latin typeface="Aptos"/>
              </a:rPr>
              <a:t>•  Garlic Bread</a:t>
            </a:r>
          </a:p>
          <a:p>
            <a:pPr algn="ctr">
              <a:spcAft>
                <a:spcPts val="1200"/>
              </a:spcAft>
            </a:pPr>
            <a:r>
              <a:rPr sz="2500">
                <a:solidFill>
                  <a:srgbClr val="2D2D2D"/>
                </a:solidFill>
                <a:latin typeface="Aptos"/>
              </a:rPr>
              <a:t>•  Dessert</a:t>
            </a:r>
          </a:p>
        </p:txBody>
      </p:sp>
      <p:sp>
        <p:nvSpPr>
          <p:cNvPr id="11" name="Rounded Rectangle 10"/>
          <p:cNvSpPr/>
          <p:nvPr/>
        </p:nvSpPr>
        <p:spPr>
          <a:xfrm>
            <a:off x="7452360" y="1691640"/>
            <a:ext cx="3977639" cy="4251960"/>
          </a:xfrm>
          <a:prstGeom prst="roundRect">
            <a:avLst/>
          </a:prstGeom>
          <a:solidFill>
            <a:srgbClr val="FFFFFF"/>
          </a:solidFill>
          <a:ln w="25400">
            <a:solidFill>
              <a:srgbClr val="DAA63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2" name="Picture 11" descr="qr-code-3mktbxs.png"/>
          <p:cNvPicPr>
            <a:picLocks noChangeAspect="1"/>
          </p:cNvPicPr>
          <p:nvPr/>
        </p:nvPicPr>
        <p:blipFill>
          <a:blip r:embed="rId2"/>
          <a:stretch>
            <a:fillRect/>
          </a:stretch>
        </p:blipFill>
        <p:spPr>
          <a:xfrm>
            <a:off x="8321040" y="2011680"/>
            <a:ext cx="2240280" cy="2240280"/>
          </a:xfrm>
          <a:prstGeom prst="rect">
            <a:avLst/>
          </a:prstGeom>
        </p:spPr>
      </p:pic>
      <p:sp>
        <p:nvSpPr>
          <p:cNvPr id="13" name="TextBox 12"/>
          <p:cNvSpPr txBox="1"/>
          <p:nvPr/>
        </p:nvSpPr>
        <p:spPr>
          <a:xfrm>
            <a:off x="7818120" y="4407408"/>
            <a:ext cx="3246120" cy="411480"/>
          </a:xfrm>
          <a:prstGeom prst="rect">
            <a:avLst/>
          </a:prstGeom>
          <a:noFill/>
        </p:spPr>
        <p:txBody>
          <a:bodyPr wrap="none">
            <a:spAutoFit/>
          </a:bodyPr>
          <a:lstStyle/>
          <a:p>
            <a:pPr algn="ctr"/>
            <a:r>
              <a:rPr sz="2200" b="1">
                <a:solidFill>
                  <a:srgbClr val="9D372B"/>
                </a:solidFill>
                <a:latin typeface="Aptos Display"/>
              </a:rPr>
              <a:t>SCAN TO SIGN UP</a:t>
            </a:r>
          </a:p>
        </p:txBody>
      </p:sp>
      <p:sp>
        <p:nvSpPr>
          <p:cNvPr id="14" name="TextBox 13"/>
          <p:cNvSpPr txBox="1"/>
          <p:nvPr/>
        </p:nvSpPr>
        <p:spPr>
          <a:xfrm>
            <a:off x="7465767" y="4892040"/>
            <a:ext cx="3950826" cy="923330"/>
          </a:xfrm>
          <a:prstGeom prst="rect">
            <a:avLst/>
          </a:prstGeom>
          <a:noFill/>
        </p:spPr>
        <p:txBody>
          <a:bodyPr wrap="none">
            <a:spAutoFit/>
          </a:bodyPr>
          <a:lstStyle/>
          <a:p>
            <a:pPr algn="ctr"/>
            <a:r>
              <a:rPr dirty="0">
                <a:solidFill>
                  <a:srgbClr val="2D2D2D"/>
                </a:solidFill>
                <a:latin typeface="Aptos"/>
              </a:rPr>
              <a:t>Or sign up by calling the church office,
filling out the form in your bulletin,
and placing it in the offering plate.</a:t>
            </a:r>
          </a:p>
        </p:txBody>
      </p:sp>
      <p:sp>
        <p:nvSpPr>
          <p:cNvPr id="15" name="Rectangle 14"/>
          <p:cNvSpPr/>
          <p:nvPr/>
        </p:nvSpPr>
        <p:spPr>
          <a:xfrm>
            <a:off x="0" y="6263640"/>
            <a:ext cx="12191695" cy="594360"/>
          </a:xfrm>
          <a:prstGeom prst="rect">
            <a:avLst/>
          </a:prstGeom>
          <a:solidFill>
            <a:srgbClr val="DAA6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1613547" y="6382512"/>
            <a:ext cx="8934434" cy="369332"/>
          </a:xfrm>
          <a:prstGeom prst="rect">
            <a:avLst/>
          </a:prstGeom>
          <a:noFill/>
        </p:spPr>
        <p:txBody>
          <a:bodyPr wrap="none">
            <a:spAutoFit/>
          </a:bodyPr>
          <a:lstStyle/>
          <a:p>
            <a:pPr algn="ctr"/>
            <a:r>
              <a:rPr sz="1800" b="1" dirty="0">
                <a:solidFill>
                  <a:srgbClr val="1C3046"/>
                </a:solidFill>
                <a:latin typeface="Aptos"/>
              </a:rPr>
              <a:t>Please sign up</a:t>
            </a:r>
            <a:r>
              <a:rPr lang="en-US" sz="1800" b="1" dirty="0">
                <a:solidFill>
                  <a:srgbClr val="1C3046"/>
                </a:solidFill>
                <a:latin typeface="Aptos"/>
              </a:rPr>
              <a:t> by Monday around noon</a:t>
            </a:r>
            <a:r>
              <a:rPr sz="1800" b="1" dirty="0">
                <a:solidFill>
                  <a:srgbClr val="1C3046"/>
                </a:solidFill>
                <a:latin typeface="Aptos"/>
              </a:rPr>
              <a:t> so we can prepare enough food for everyone!</a:t>
            </a:r>
          </a:p>
        </p:txBody>
      </p:sp>
      <p:sp>
        <p:nvSpPr>
          <p:cNvPr id="17" name="Rounded Rectangle 16"/>
          <p:cNvSpPr/>
          <p:nvPr/>
        </p:nvSpPr>
        <p:spPr>
          <a:xfrm>
            <a:off x="1097280" y="4954458"/>
            <a:ext cx="5631511" cy="640080"/>
          </a:xfrm>
          <a:prstGeom prst="roundRect">
            <a:avLst/>
          </a:prstGeom>
          <a:solidFill>
            <a:srgbClr val="1C3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961445" y="5010912"/>
            <a:ext cx="5486400" cy="566928"/>
          </a:xfrm>
          <a:prstGeom prst="rect">
            <a:avLst/>
          </a:prstGeom>
          <a:noFill/>
        </p:spPr>
        <p:txBody>
          <a:bodyPr wrap="none">
            <a:spAutoFit/>
          </a:bodyPr>
          <a:lstStyle/>
          <a:p>
            <a:pPr algn="ctr"/>
            <a:r>
              <a:rPr sz="1500" b="1" dirty="0">
                <a:solidFill>
                  <a:srgbClr val="FFFFFF"/>
                </a:solidFill>
                <a:latin typeface="Aptos"/>
              </a:rPr>
              <a:t>Adults: $5   |   Children ages 2–10: $4</a:t>
            </a:r>
          </a:p>
          <a:p>
            <a:pPr algn="ctr"/>
            <a:r>
              <a:rPr sz="1400" b="1" dirty="0">
                <a:solidFill>
                  <a:srgbClr val="DAA63F"/>
                </a:solidFill>
                <a:latin typeface="Aptos"/>
              </a:rPr>
              <a:t>Families of 4+ in the same household: $20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red surface with black spots&#10;&#10;AI-generated content may be incorrect.">
            <a:extLst>
              <a:ext uri="{FF2B5EF4-FFF2-40B4-BE49-F238E27FC236}">
                <a16:creationId xmlns:a16="http://schemas.microsoft.com/office/drawing/2014/main" id="{5DA5745C-F9BF-739E-C91A-D4BC49DE6C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descr="A qr code with black squares&#10;&#10;AI-generated content may be incorrect.">
            <a:extLst>
              <a:ext uri="{FF2B5EF4-FFF2-40B4-BE49-F238E27FC236}">
                <a16:creationId xmlns:a16="http://schemas.microsoft.com/office/drawing/2014/main" id="{F0F6CE35-12D7-DC58-0B7D-6C771D7D32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95138" y="1513489"/>
            <a:ext cx="3597165" cy="3597165"/>
          </a:xfrm>
          <a:prstGeom prst="rect">
            <a:avLst/>
          </a:prstGeom>
        </p:spPr>
      </p:pic>
      <p:sp>
        <p:nvSpPr>
          <p:cNvPr id="6" name="TextBox 5">
            <a:extLst>
              <a:ext uri="{FF2B5EF4-FFF2-40B4-BE49-F238E27FC236}">
                <a16:creationId xmlns:a16="http://schemas.microsoft.com/office/drawing/2014/main" id="{46AA144C-845B-03F2-0925-21357109F6FC}"/>
              </a:ext>
            </a:extLst>
          </p:cNvPr>
          <p:cNvSpPr txBox="1"/>
          <p:nvPr/>
        </p:nvSpPr>
        <p:spPr>
          <a:xfrm>
            <a:off x="381000" y="612844"/>
            <a:ext cx="8082455" cy="5632311"/>
          </a:xfrm>
          <a:prstGeom prst="rect">
            <a:avLst/>
          </a:prstGeom>
          <a:noFill/>
        </p:spPr>
        <p:txBody>
          <a:bodyPr wrap="square" rtlCol="0">
            <a:spAutoFit/>
          </a:bodyPr>
          <a:lstStyle/>
          <a:p>
            <a:r>
              <a:rPr lang="en-US" sz="6000" b="1" dirty="0"/>
              <a:t>If you are visiting with us today, please scan the QR code and fill out our Connect Card so we will have a record of your visit.  Thank You.</a:t>
            </a:r>
          </a:p>
        </p:txBody>
      </p:sp>
    </p:spTree>
    <p:extLst>
      <p:ext uri="{BB962C8B-B14F-4D97-AF65-F5344CB8AC3E}">
        <p14:creationId xmlns:p14="http://schemas.microsoft.com/office/powerpoint/2010/main" val="13440168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14E3629-4B9A-61A9-1DA4-2C9D773358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7F3E9BC8-9A3C-A398-0899-361396C7BA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087F2660-B762-0C77-62B7-DCA83891DB00}"/>
              </a:ext>
            </a:extLst>
          </p:cNvPr>
          <p:cNvSpPr txBox="1"/>
          <p:nvPr/>
        </p:nvSpPr>
        <p:spPr>
          <a:xfrm>
            <a:off x="444381" y="343451"/>
            <a:ext cx="11297540" cy="6480941"/>
          </a:xfrm>
          <a:prstGeom prst="rect">
            <a:avLst/>
          </a:prstGeom>
          <a:noFill/>
        </p:spPr>
        <p:txBody>
          <a:bodyPr wrap="square">
            <a:spAutoFit/>
          </a:bodyPr>
          <a:lstStyle/>
          <a:p>
            <a:pPr marL="0" marR="0" indent="0" algn="ctr">
              <a:lnSpc>
                <a:spcPct val="119000"/>
              </a:lnSpc>
              <a:spcBef>
                <a:spcPts val="900"/>
              </a:spcBef>
              <a:spcAft>
                <a:spcPts val="900"/>
              </a:spcAft>
              <a:buNone/>
            </a:pPr>
            <a:r>
              <a:rPr lang="en-US" sz="2800" b="1" kern="1400" dirty="0">
                <a:ln>
                  <a:noFill/>
                </a:ln>
                <a:solidFill>
                  <a:srgbClr val="000000"/>
                </a:solidFill>
                <a:effectLst/>
                <a:latin typeface="Aptos" panose="020B0004020202020204" pitchFamily="34" charset="0"/>
              </a:rPr>
              <a:t>Festival of Trees is Back! </a:t>
            </a:r>
            <a:endParaRPr lang="en-US" sz="2800" kern="1400" dirty="0">
              <a:ln>
                <a:noFill/>
              </a:ln>
              <a:solidFill>
                <a:srgbClr val="000000"/>
              </a:solidFill>
              <a:effectLst/>
              <a:latin typeface="Aptos" panose="020B0004020202020204" pitchFamily="34" charset="0"/>
            </a:endParaRPr>
          </a:p>
          <a:p>
            <a:pPr marL="0" marR="0" indent="0" algn="ctr">
              <a:lnSpc>
                <a:spcPct val="110000"/>
              </a:lnSpc>
              <a:spcAft>
                <a:spcPts val="600"/>
              </a:spcAft>
              <a:buNone/>
            </a:pPr>
            <a:r>
              <a:rPr lang="en-US" sz="2400" b="1" kern="1400" dirty="0">
                <a:ln>
                  <a:noFill/>
                </a:ln>
                <a:solidFill>
                  <a:srgbClr val="000000"/>
                </a:solidFill>
                <a:effectLst/>
                <a:latin typeface="Calibri" panose="020F0502020204030204" pitchFamily="34" charset="0"/>
              </a:rPr>
              <a:t>Mark your calendars for November 14-15!</a:t>
            </a:r>
            <a:r>
              <a:rPr lang="en-US" sz="2400" kern="1400" dirty="0">
                <a:ln>
                  <a:noFill/>
                </a:ln>
                <a:solidFill>
                  <a:srgbClr val="000000"/>
                </a:solidFill>
                <a:effectLst/>
                <a:latin typeface="Calibri" panose="020F0502020204030204" pitchFamily="34" charset="0"/>
              </a:rPr>
              <a:t> </a:t>
            </a:r>
            <a:br>
              <a:rPr lang="en-US" sz="2400" kern="1400" dirty="0">
                <a:ln>
                  <a:noFill/>
                </a:ln>
                <a:solidFill>
                  <a:srgbClr val="000000"/>
                </a:solidFill>
                <a:effectLst/>
                <a:latin typeface="Calibri" panose="020F0502020204030204" pitchFamily="34" charset="0"/>
              </a:rPr>
            </a:br>
            <a:r>
              <a:rPr lang="en-US" sz="2400" kern="1400" dirty="0">
                <a:ln>
                  <a:noFill/>
                </a:ln>
                <a:solidFill>
                  <a:srgbClr val="000000"/>
                </a:solidFill>
                <a:effectLst/>
                <a:latin typeface="Calibri" panose="020F0502020204030204" pitchFamily="34" charset="0"/>
              </a:rPr>
              <a:t>We’re excited to announce the return of our </a:t>
            </a:r>
            <a:r>
              <a:rPr lang="en-US" sz="2400" b="1" kern="1400" dirty="0">
                <a:ln>
                  <a:noFill/>
                </a:ln>
                <a:solidFill>
                  <a:srgbClr val="000000"/>
                </a:solidFill>
                <a:effectLst/>
                <a:latin typeface="Calibri" panose="020F0502020204030204" pitchFamily="34" charset="0"/>
              </a:rPr>
              <a:t>Festival of Trees</a:t>
            </a:r>
            <a:r>
              <a:rPr lang="en-US" sz="2400" kern="1400" dirty="0">
                <a:ln>
                  <a:noFill/>
                </a:ln>
                <a:solidFill>
                  <a:srgbClr val="000000"/>
                </a:solidFill>
                <a:effectLst/>
                <a:latin typeface="Calibri" panose="020F0502020204030204" pitchFamily="34" charset="0"/>
              </a:rPr>
              <a:t>!</a:t>
            </a:r>
          </a:p>
          <a:p>
            <a:pPr marL="0" marR="0" indent="0" algn="ctr">
              <a:lnSpc>
                <a:spcPct val="110000"/>
              </a:lnSpc>
              <a:spcAft>
                <a:spcPts val="600"/>
              </a:spcAft>
              <a:buNone/>
            </a:pPr>
            <a:r>
              <a:rPr lang="en-US" sz="2400" kern="1400" dirty="0">
                <a:ln>
                  <a:noFill/>
                </a:ln>
                <a:solidFill>
                  <a:srgbClr val="000000"/>
                </a:solidFill>
                <a:effectLst/>
                <a:latin typeface="Calibri" panose="020F0502020204030204" pitchFamily="34" charset="0"/>
              </a:rPr>
              <a:t>This event has been one of our biggest fundraisers in the past, and we can’t wait to bring it back this year. Now is the perfect time to start thinking about the theme or style of tree you’d like to enter. Whether it’s elegant, whimsical, traditional, or completely unique, we’d love to see your creativity on display!</a:t>
            </a:r>
          </a:p>
          <a:p>
            <a:pPr marL="0" marR="0" indent="0" algn="ctr">
              <a:lnSpc>
                <a:spcPct val="110000"/>
              </a:lnSpc>
              <a:spcAft>
                <a:spcPts val="600"/>
              </a:spcAft>
              <a:buNone/>
            </a:pPr>
            <a:r>
              <a:rPr lang="en-US" sz="2400" kern="1400" dirty="0">
                <a:ln>
                  <a:noFill/>
                </a:ln>
                <a:solidFill>
                  <a:srgbClr val="000000"/>
                </a:solidFill>
                <a:effectLst/>
                <a:latin typeface="Calibri" panose="020F0502020204030204" pitchFamily="34" charset="0"/>
              </a:rPr>
              <a:t>We’re also thrilled to welcome back </a:t>
            </a:r>
            <a:r>
              <a:rPr lang="en-US" sz="2400" b="1" kern="1400" dirty="0">
                <a:ln>
                  <a:noFill/>
                </a:ln>
                <a:solidFill>
                  <a:srgbClr val="000000"/>
                </a:solidFill>
                <a:effectLst/>
                <a:latin typeface="Calibri" panose="020F0502020204030204" pitchFamily="34" charset="0"/>
              </a:rPr>
              <a:t>The Peppermint Perch</a:t>
            </a:r>
            <a:r>
              <a:rPr lang="en-US" sz="2400" kern="1400" dirty="0">
                <a:ln>
                  <a:noFill/>
                </a:ln>
                <a:solidFill>
                  <a:srgbClr val="000000"/>
                </a:solidFill>
                <a:effectLst/>
                <a:latin typeface="Calibri" panose="020F0502020204030204" pitchFamily="34" charset="0"/>
              </a:rPr>
              <a:t>—our Christmas boutique featuring mostly handmade gifts, home décor, and holiday treasures. It’s the perfect place to get a head start on your Christmas shopping while supporting a great cause!</a:t>
            </a:r>
          </a:p>
          <a:p>
            <a:pPr marL="0" marR="0" indent="0" algn="ctr">
              <a:lnSpc>
                <a:spcPct val="110000"/>
              </a:lnSpc>
              <a:spcAft>
                <a:spcPts val="600"/>
              </a:spcAft>
              <a:buNone/>
            </a:pPr>
            <a:r>
              <a:rPr lang="en-US" sz="2400" kern="1400" dirty="0">
                <a:ln>
                  <a:noFill/>
                </a:ln>
                <a:solidFill>
                  <a:srgbClr val="000000"/>
                </a:solidFill>
                <a:effectLst/>
                <a:latin typeface="Calibri" panose="020F0502020204030204" pitchFamily="34" charset="0"/>
              </a:rPr>
              <a:t>More details, entry information, and craft day dates will be announced soon, so stay tuned!</a:t>
            </a:r>
            <a:br>
              <a:rPr lang="en-US" sz="2400" kern="1400" dirty="0">
                <a:ln>
                  <a:noFill/>
                </a:ln>
                <a:solidFill>
                  <a:srgbClr val="000000"/>
                </a:solidFill>
                <a:effectLst/>
                <a:latin typeface="Calibri" panose="020F0502020204030204" pitchFamily="34" charset="0"/>
              </a:rPr>
            </a:br>
            <a:r>
              <a:rPr lang="en-US" sz="2400" kern="1400" dirty="0">
                <a:ln>
                  <a:noFill/>
                </a:ln>
                <a:solidFill>
                  <a:srgbClr val="000000"/>
                </a:solidFill>
                <a:effectLst/>
                <a:latin typeface="Calibri" panose="020F0502020204030204" pitchFamily="34" charset="0"/>
              </a:rPr>
              <a:t>We can’t wait to celebrate the Christmas season with you!</a:t>
            </a:r>
            <a:br>
              <a:rPr lang="en-US" sz="2400" kern="1400" dirty="0">
                <a:ln>
                  <a:noFill/>
                </a:ln>
                <a:solidFill>
                  <a:srgbClr val="000000"/>
                </a:solidFill>
                <a:effectLst/>
                <a:latin typeface="Calibri" panose="020F0502020204030204" pitchFamily="34" charset="0"/>
              </a:rPr>
            </a:br>
            <a:r>
              <a:rPr lang="en-US" sz="2400" kern="1400" dirty="0">
                <a:ln>
                  <a:noFill/>
                </a:ln>
                <a:solidFill>
                  <a:srgbClr val="000000"/>
                </a:solidFill>
                <a:effectLst/>
                <a:latin typeface="Calibri" panose="020F0502020204030204" pitchFamily="34" charset="0"/>
              </a:rPr>
              <a:t>Festival of Trees Committee</a:t>
            </a:r>
          </a:p>
          <a:p>
            <a:pPr marL="0" marR="0" indent="0" algn="l">
              <a:lnSpc>
                <a:spcPct val="119000"/>
              </a:lnSpc>
              <a:spcAft>
                <a:spcPts val="600"/>
              </a:spcAft>
              <a:buNone/>
            </a:pPr>
            <a:r>
              <a:rPr lang="en-US" sz="1000" kern="1400" dirty="0">
                <a:ln>
                  <a:noFill/>
                </a:ln>
                <a:solidFill>
                  <a:srgbClr val="000000"/>
                </a:solidFill>
                <a:effectLst/>
                <a:latin typeface="Calibri" panose="020F0502020204030204" pitchFamily="34" charset="0"/>
              </a:rPr>
              <a:t> </a:t>
            </a:r>
          </a:p>
        </p:txBody>
      </p:sp>
    </p:spTree>
    <p:extLst>
      <p:ext uri="{BB962C8B-B14F-4D97-AF65-F5344CB8AC3E}">
        <p14:creationId xmlns:p14="http://schemas.microsoft.com/office/powerpoint/2010/main" val="2043185717"/>
      </p:ext>
    </p:extLst>
  </p:cSld>
  <p:clrMapOvr>
    <a:masterClrMapping/>
  </p:clrMapOvr>
</p:sld>
</file>

<file path=ppt/theme/theme1.xml><?xml version="1.0" encoding="utf-8"?>
<a:theme xmlns:a="http://schemas.openxmlformats.org/drawingml/2006/main" name="Dark Gradient">
  <a:themeElements>
    <a:clrScheme name="Dark Gradient">
      <a:dk1>
        <a:sysClr val="windowText" lastClr="000000"/>
      </a:dk1>
      <a:lt1>
        <a:sysClr val="window" lastClr="FFFFFF"/>
      </a:lt1>
      <a:dk2>
        <a:srgbClr val="0B0C12"/>
      </a:dk2>
      <a:lt2>
        <a:srgbClr val="ECF0FB"/>
      </a:lt2>
      <a:accent1>
        <a:srgbClr val="4970FF"/>
      </a:accent1>
      <a:accent2>
        <a:srgbClr val="712ED5"/>
      </a:accent2>
      <a:accent3>
        <a:srgbClr val="00C4B6"/>
      </a:accent3>
      <a:accent4>
        <a:srgbClr val="3633D1"/>
      </a:accent4>
      <a:accent5>
        <a:srgbClr val="4AB1FE"/>
      </a:accent5>
      <a:accent6>
        <a:srgbClr val="9E2FD5"/>
      </a:accent6>
      <a:hlink>
        <a:srgbClr val="4970FF"/>
      </a:hlink>
      <a:folHlink>
        <a:srgbClr val="8E24FF"/>
      </a:folHlink>
    </a:clrScheme>
    <a:fontScheme name="Custom 53">
      <a:majorFont>
        <a:latin typeface="Arial Nova Light"/>
        <a:ea typeface=""/>
        <a:cs typeface=""/>
      </a:majorFont>
      <a:minorFont>
        <a:latin typeface="Arial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rk gradient" id="{E11C298A-C952-4C7C-AD82-FDE632A020A2}" vid="{C429265E-EED5-40F2-8F51-E02F8E47A731}"/>
    </a:ext>
  </a:extLst>
</a:theme>
</file>

<file path=docProps/app.xml><?xml version="1.0" encoding="utf-8"?>
<Properties xmlns="http://schemas.openxmlformats.org/officeDocument/2006/extended-properties" xmlns:vt="http://schemas.openxmlformats.org/officeDocument/2006/docPropsVTypes">
  <Template>Dark Gradient</Template>
  <TotalTime>123</TotalTime>
  <Words>697</Words>
  <Application>Microsoft Office PowerPoint</Application>
  <PresentationFormat>Widescreen</PresentationFormat>
  <Paragraphs>35</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Aptos</vt:lpstr>
      <vt:lpstr>Aptos Display</vt:lpstr>
      <vt:lpstr>Arial</vt:lpstr>
      <vt:lpstr>Arial Nova Light</vt:lpstr>
      <vt:lpstr>Calibri</vt:lpstr>
      <vt:lpstr>Dark Gradient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Joy King</dc:creator>
  <cp:lastModifiedBy>Joy King</cp:lastModifiedBy>
  <cp:revision>1</cp:revision>
  <dcterms:created xsi:type="dcterms:W3CDTF">2026-09-11T16:39:08Z</dcterms:created>
  <dcterms:modified xsi:type="dcterms:W3CDTF">2026-09-11T18:42:30Z</dcterms:modified>
</cp:coreProperties>
</file>