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ink/ink1.xml" ContentType="application/inkml+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ink/ink2.xml" ContentType="application/inkml+xml"/>
  <Override PartName="/ppt/notesSlides/notesSlide3.xml" ContentType="application/vnd.openxmlformats-officedocument.presentationml.notesSlide+xml"/>
  <Override PartName="/ppt/ink/ink3.xml" ContentType="application/inkml+xml"/>
  <Override PartName="/ppt/notesSlides/notesSlide4.xml" ContentType="application/vnd.openxmlformats-officedocument.presentationml.notesSlide+xml"/>
  <Override PartName="/ppt/ink/ink4.xml" ContentType="application/inkml+xml"/>
  <Override PartName="/ppt/notesSlides/notesSlide5.xml" ContentType="application/vnd.openxmlformats-officedocument.presentationml.notesSlide+xml"/>
  <Override PartName="/ppt/ink/ink5.xml" ContentType="application/inkml+xml"/>
  <Override PartName="/ppt/notesSlides/notesSlide6.xml" ContentType="application/vnd.openxmlformats-officedocument.presentationml.notesSlide+xml"/>
  <Override PartName="/ppt/ink/ink6.xml" ContentType="application/inkml+xml"/>
  <Override PartName="/ppt/notesSlides/notesSlide7.xml" ContentType="application/vnd.openxmlformats-officedocument.presentationml.notesSlide+xml"/>
  <Override PartName="/ppt/ink/ink7.xml" ContentType="application/inkml+xml"/>
  <Override PartName="/ppt/notesSlides/notesSlide8.xml" ContentType="application/vnd.openxmlformats-officedocument.presentationml.notesSlide+xml"/>
  <Override PartName="/ppt/ink/ink8.xml" ContentType="application/inkml+xml"/>
  <Override PartName="/ppt/notesSlides/notesSlide9.xml" ContentType="application/vnd.openxmlformats-officedocument.presentationml.notesSlide+xml"/>
  <Override PartName="/ppt/notesSlides/notesSlide10.xml" ContentType="application/vnd.openxmlformats-officedocument.presentationml.notesSlide+xml"/>
  <Override PartName="/ppt/ink/ink9.xml" ContentType="application/inkml+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ink/ink10.xml" ContentType="application/inkml+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5.xml" ContentType="application/vnd.openxmlformats-officedocument.presentationml.notesSlide+xml"/>
  <Override PartName="/ppt/ink/ink11.xml" ContentType="application/inkml+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8"/>
  </p:notesMasterIdLst>
  <p:sldIdLst>
    <p:sldId id="2561" r:id="rId2"/>
    <p:sldId id="2562" r:id="rId3"/>
    <p:sldId id="2585" r:id="rId4"/>
    <p:sldId id="2565" r:id="rId5"/>
    <p:sldId id="2583" r:id="rId6"/>
    <p:sldId id="2584" r:id="rId7"/>
    <p:sldId id="2566" r:id="rId8"/>
    <p:sldId id="2564" r:id="rId9"/>
    <p:sldId id="2567" r:id="rId10"/>
    <p:sldId id="2568" r:id="rId11"/>
    <p:sldId id="2571" r:id="rId12"/>
    <p:sldId id="2572" r:id="rId13"/>
    <p:sldId id="2575" r:id="rId14"/>
    <p:sldId id="2581" r:id="rId15"/>
    <p:sldId id="2580" r:id="rId16"/>
    <p:sldId id="2586"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formation Session: Pastoral Search Committee Update for Morningstar Baptist Church – May 16, 2026" id="{F1EBC7D0-D039-41C7-B765-C7C914AF71DC}">
          <p14:sldIdLst>
            <p14:sldId id="2561"/>
            <p14:sldId id="2562"/>
            <p14:sldId id="2585"/>
          </p14:sldIdLst>
        </p14:section>
        <p14:section name="Who We Are: Introducing the Pastoral Search Committee" id="{066C2655-F344-4187-85EB-EF5929D2627A}">
          <p14:sldIdLst>
            <p14:sldId id="2565"/>
            <p14:sldId id="2583"/>
            <p14:sldId id="2584"/>
            <p14:sldId id="2566"/>
            <p14:sldId id="2564"/>
          </p14:sldIdLst>
        </p14:section>
        <p14:section name="What We Have Done: Progress Since November 2025" id="{9B706DA1-BFE3-4C9E-B5C5-A01D32638AA8}">
          <p14:sldIdLst>
            <p14:sldId id="2567"/>
            <p14:sldId id="2568"/>
          </p14:sldIdLst>
        </p14:section>
        <p14:section name="What We Will Do: Next Steps Toward Presenting a Candidate" id="{05F34DBE-3607-4EDB-925E-C547C887958B}">
          <p14:sldIdLst>
            <p14:sldId id="2571"/>
            <p14:sldId id="2572"/>
          </p14:sldIdLst>
        </p14:section>
        <p14:section name="Visualizing the Vetting Process: Five-Stage Candidate Funnel" id="{01F33DAA-D68B-4739-97F3-4EC83AC1BE72}">
          <p14:sldIdLst>
            <p14:sldId id="2575"/>
            <p14:sldId id="2581"/>
          </p14:sldIdLst>
        </p14:section>
        <p14:section name="Conclusion" id="{32F35EE5-10E5-4666-B5E6-661E7B297C37}">
          <p14:sldIdLst>
            <p14:sldId id="2580"/>
            <p14:sldId id="2586"/>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06E53EE-AC0E-4EF3-968F-64B5FA41EC6C}" v="3958" dt="2026-05-16T16:05:34.82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6092" autoAdjust="0"/>
    <p:restoredTop sz="94660"/>
  </p:normalViewPr>
  <p:slideViewPr>
    <p:cSldViewPr snapToGrid="0">
      <p:cViewPr>
        <p:scale>
          <a:sx n="88" d="100"/>
          <a:sy n="88" d="100"/>
        </p:scale>
        <p:origin x="446" y="120"/>
      </p:cViewPr>
      <p:guideLst/>
    </p:cSldViewPr>
  </p:slideViewPr>
  <p:notesTextViewPr>
    <p:cViewPr>
      <p:scale>
        <a:sx n="1" d="1"/>
        <a:sy n="1" d="1"/>
      </p:scale>
      <p:origin x="0" y="0"/>
    </p:cViewPr>
  </p:notesTextViewPr>
  <p:sorterViewPr>
    <p:cViewPr varScale="1">
      <p:scale>
        <a:sx n="100" d="100"/>
        <a:sy n="100" d="100"/>
      </p:scale>
      <p:origin x="0" y="-6701"/>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rry D Young" userId="b43b883b52ca5a40" providerId="LiveId" clId="{B0EB37BE-1452-4300-AEB6-28141A2068F2}"/>
    <pc:docChg chg="undo custSel addSld delSld modSld sldOrd modSection">
      <pc:chgData name="Larry D Young" userId="b43b883b52ca5a40" providerId="LiveId" clId="{B0EB37BE-1452-4300-AEB6-28141A2068F2}" dt="2026-05-16T16:11:55.335" v="5518"/>
      <pc:docMkLst>
        <pc:docMk/>
      </pc:docMkLst>
      <pc:sldChg chg="modSp mod">
        <pc:chgData name="Larry D Young" userId="b43b883b52ca5a40" providerId="LiveId" clId="{B0EB37BE-1452-4300-AEB6-28141A2068F2}" dt="2026-05-16T12:41:59.173" v="2962" actId="20577"/>
        <pc:sldMkLst>
          <pc:docMk/>
          <pc:sldMk cId="143071580" sldId="2561"/>
        </pc:sldMkLst>
        <pc:spChg chg="mod">
          <ac:chgData name="Larry D Young" userId="b43b883b52ca5a40" providerId="LiveId" clId="{B0EB37BE-1452-4300-AEB6-28141A2068F2}" dt="2026-05-16T12:41:59.173" v="2962" actId="20577"/>
          <ac:spMkLst>
            <pc:docMk/>
            <pc:sldMk cId="143071580" sldId="2561"/>
            <ac:spMk id="2" creationId="{C7334898-4177-57FF-8D2F-B6EEFEA50F1A}"/>
          </ac:spMkLst>
        </pc:spChg>
        <pc:spChg chg="mod">
          <ac:chgData name="Larry D Young" userId="b43b883b52ca5a40" providerId="LiveId" clId="{B0EB37BE-1452-4300-AEB6-28141A2068F2}" dt="2026-05-16T04:14:07.755" v="2737" actId="20577"/>
          <ac:spMkLst>
            <pc:docMk/>
            <pc:sldMk cId="143071580" sldId="2561"/>
            <ac:spMk id="3" creationId="{27718E47-699A-04AD-5FF3-A45FAD6FA151}"/>
          </ac:spMkLst>
        </pc:spChg>
      </pc:sldChg>
      <pc:sldChg chg="modSp mod ord">
        <pc:chgData name="Larry D Young" userId="b43b883b52ca5a40" providerId="LiveId" clId="{B0EB37BE-1452-4300-AEB6-28141A2068F2}" dt="2026-05-16T15:55:28.949" v="5420"/>
        <pc:sldMkLst>
          <pc:docMk/>
          <pc:sldMk cId="3581898588" sldId="2562"/>
        </pc:sldMkLst>
        <pc:spChg chg="mod">
          <ac:chgData name="Larry D Young" userId="b43b883b52ca5a40" providerId="LiveId" clId="{B0EB37BE-1452-4300-AEB6-28141A2068F2}" dt="2026-05-15T09:56:09.647" v="344" actId="20577"/>
          <ac:spMkLst>
            <pc:docMk/>
            <pc:sldMk cId="3581898588" sldId="2562"/>
            <ac:spMk id="2" creationId="{0AA3E563-7676-6923-13F6-B54A426FF573}"/>
          </ac:spMkLst>
        </pc:spChg>
        <pc:spChg chg="mod">
          <ac:chgData name="Larry D Young" userId="b43b883b52ca5a40" providerId="LiveId" clId="{B0EB37BE-1452-4300-AEB6-28141A2068F2}" dt="2026-05-16T12:28:23.787" v="2902" actId="20577"/>
          <ac:spMkLst>
            <pc:docMk/>
            <pc:sldMk cId="3581898588" sldId="2562"/>
            <ac:spMk id="4" creationId="{EF740950-03F6-B076-B52A-9FE6F94F27EC}"/>
          </ac:spMkLst>
        </pc:spChg>
      </pc:sldChg>
      <pc:sldChg chg="addSp delSp modSp mod ord">
        <pc:chgData name="Larry D Young" userId="b43b883b52ca5a40" providerId="LiveId" clId="{B0EB37BE-1452-4300-AEB6-28141A2068F2}" dt="2026-05-16T16:06:13.502" v="5470" actId="14100"/>
        <pc:sldMkLst>
          <pc:docMk/>
          <pc:sldMk cId="2962901396" sldId="2564"/>
        </pc:sldMkLst>
        <pc:spChg chg="mod ord">
          <ac:chgData name="Larry D Young" userId="b43b883b52ca5a40" providerId="LiveId" clId="{B0EB37BE-1452-4300-AEB6-28141A2068F2}" dt="2026-05-16T16:05:29.139" v="5460" actId="1076"/>
          <ac:spMkLst>
            <pc:docMk/>
            <pc:sldMk cId="2962901396" sldId="2564"/>
            <ac:spMk id="2" creationId="{856DC09B-C420-0E7D-EDE1-38CACAA7B259}"/>
          </ac:spMkLst>
        </pc:spChg>
        <pc:spChg chg="mod ord">
          <ac:chgData name="Larry D Young" userId="b43b883b52ca5a40" providerId="LiveId" clId="{B0EB37BE-1452-4300-AEB6-28141A2068F2}" dt="2026-05-16T16:05:43.938" v="5466" actId="14100"/>
          <ac:spMkLst>
            <pc:docMk/>
            <pc:sldMk cId="2962901396" sldId="2564"/>
            <ac:spMk id="4" creationId="{2043B45E-D721-D3F9-B57F-3AEFBECFFAA9}"/>
          </ac:spMkLst>
        </pc:spChg>
        <pc:spChg chg="add del mod">
          <ac:chgData name="Larry D Young" userId="b43b883b52ca5a40" providerId="LiveId" clId="{B0EB37BE-1452-4300-AEB6-28141A2068F2}" dt="2026-05-16T16:03:24.943" v="5436" actId="478"/>
          <ac:spMkLst>
            <pc:docMk/>
            <pc:sldMk cId="2962901396" sldId="2564"/>
            <ac:spMk id="6" creationId="{2CE34FDD-195E-C4A9-BFFE-3A6775792819}"/>
          </ac:spMkLst>
        </pc:spChg>
        <pc:picChg chg="del mod">
          <ac:chgData name="Larry D Young" userId="b43b883b52ca5a40" providerId="LiveId" clId="{B0EB37BE-1452-4300-AEB6-28141A2068F2}" dt="2026-05-16T15:55:47.400" v="5422" actId="478"/>
          <ac:picMkLst>
            <pc:docMk/>
            <pc:sldMk cId="2962901396" sldId="2564"/>
            <ac:picMk id="5" creationId="{E64866F7-F265-499D-AC50-48F22EE4C560}"/>
          </ac:picMkLst>
        </pc:picChg>
        <pc:picChg chg="add del mod ord">
          <ac:chgData name="Larry D Young" userId="b43b883b52ca5a40" providerId="LiveId" clId="{B0EB37BE-1452-4300-AEB6-28141A2068F2}" dt="2026-05-16T16:06:13.502" v="5470" actId="14100"/>
          <ac:picMkLst>
            <pc:docMk/>
            <pc:sldMk cId="2962901396" sldId="2564"/>
            <ac:picMk id="7" creationId="{BE1EE88D-CBCB-4155-8EDC-16FC255B5D16}"/>
          </ac:picMkLst>
        </pc:picChg>
      </pc:sldChg>
      <pc:sldChg chg="addSp delSp modSp mod ord delAnim">
        <pc:chgData name="Larry D Young" userId="b43b883b52ca5a40" providerId="LiveId" clId="{B0EB37BE-1452-4300-AEB6-28141A2068F2}" dt="2026-05-16T03:20:53.605" v="2646" actId="1076"/>
        <pc:sldMkLst>
          <pc:docMk/>
          <pc:sldMk cId="881464918" sldId="2565"/>
        </pc:sldMkLst>
        <pc:spChg chg="mod">
          <ac:chgData name="Larry D Young" userId="b43b883b52ca5a40" providerId="LiveId" clId="{B0EB37BE-1452-4300-AEB6-28141A2068F2}" dt="2026-05-14T10:17:02.072" v="94" actId="20577"/>
          <ac:spMkLst>
            <pc:docMk/>
            <pc:sldMk cId="881464918" sldId="2565"/>
            <ac:spMk id="2" creationId="{3CF96128-06C5-CB92-DE5D-6057EA1BCE13}"/>
          </ac:spMkLst>
        </pc:spChg>
        <pc:spChg chg="del mod">
          <ac:chgData name="Larry D Young" userId="b43b883b52ca5a40" providerId="LiveId" clId="{B0EB37BE-1452-4300-AEB6-28141A2068F2}" dt="2026-05-16T02:59:24.784" v="2539" actId="478"/>
          <ac:spMkLst>
            <pc:docMk/>
            <pc:sldMk cId="881464918" sldId="2565"/>
            <ac:spMk id="4" creationId="{42AB8118-4B05-F182-2479-B055F3FFB2BC}"/>
          </ac:spMkLst>
        </pc:spChg>
        <pc:spChg chg="add del mod">
          <ac:chgData name="Larry D Young" userId="b43b883b52ca5a40" providerId="LiveId" clId="{B0EB37BE-1452-4300-AEB6-28141A2068F2}" dt="2026-05-16T02:59:12.334" v="2538" actId="478"/>
          <ac:spMkLst>
            <pc:docMk/>
            <pc:sldMk cId="881464918" sldId="2565"/>
            <ac:spMk id="7" creationId="{54C7BB89-9D04-75C4-7C16-93CC63835579}"/>
          </ac:spMkLst>
        </pc:spChg>
        <pc:spChg chg="add del mod">
          <ac:chgData name="Larry D Young" userId="b43b883b52ca5a40" providerId="LiveId" clId="{B0EB37BE-1452-4300-AEB6-28141A2068F2}" dt="2026-05-16T02:59:33.190" v="2540" actId="478"/>
          <ac:spMkLst>
            <pc:docMk/>
            <pc:sldMk cId="881464918" sldId="2565"/>
            <ac:spMk id="9" creationId="{6EDCA919-C993-61A6-C6B8-62E5E0B87A4A}"/>
          </ac:spMkLst>
        </pc:spChg>
        <pc:spChg chg="add mod">
          <ac:chgData name="Larry D Young" userId="b43b883b52ca5a40" providerId="LiveId" clId="{B0EB37BE-1452-4300-AEB6-28141A2068F2}" dt="2026-05-16T03:19:27.709" v="2630" actId="1076"/>
          <ac:spMkLst>
            <pc:docMk/>
            <pc:sldMk cId="881464918" sldId="2565"/>
            <ac:spMk id="11" creationId="{77EF7440-BC9F-B055-58B8-FD217C29DBF2}"/>
          </ac:spMkLst>
        </pc:spChg>
        <pc:spChg chg="add mod">
          <ac:chgData name="Larry D Young" userId="b43b883b52ca5a40" providerId="LiveId" clId="{B0EB37BE-1452-4300-AEB6-28141A2068F2}" dt="2026-05-16T03:19:35.874" v="2631" actId="1076"/>
          <ac:spMkLst>
            <pc:docMk/>
            <pc:sldMk cId="881464918" sldId="2565"/>
            <ac:spMk id="15" creationId="{F04D49DE-F904-F0EC-8C35-D99B1DD2A3E9}"/>
          </ac:spMkLst>
        </pc:spChg>
        <pc:spChg chg="add mod">
          <ac:chgData name="Larry D Young" userId="b43b883b52ca5a40" providerId="LiveId" clId="{B0EB37BE-1452-4300-AEB6-28141A2068F2}" dt="2026-05-16T03:20:34.795" v="2642" actId="1076"/>
          <ac:spMkLst>
            <pc:docMk/>
            <pc:sldMk cId="881464918" sldId="2565"/>
            <ac:spMk id="19" creationId="{6B9BC77D-0A61-54C5-D76F-279064147223}"/>
          </ac:spMkLst>
        </pc:spChg>
        <pc:spChg chg="add mod">
          <ac:chgData name="Larry D Young" userId="b43b883b52ca5a40" providerId="LiveId" clId="{B0EB37BE-1452-4300-AEB6-28141A2068F2}" dt="2026-05-16T03:20:45.297" v="2643" actId="1076"/>
          <ac:spMkLst>
            <pc:docMk/>
            <pc:sldMk cId="881464918" sldId="2565"/>
            <ac:spMk id="21" creationId="{28D4A1FC-CCF4-B796-FD03-FA4C9934AD1C}"/>
          </ac:spMkLst>
        </pc:spChg>
        <pc:picChg chg="add mod">
          <ac:chgData name="Larry D Young" userId="b43b883b52ca5a40" providerId="LiveId" clId="{B0EB37BE-1452-4300-AEB6-28141A2068F2}" dt="2026-05-16T03:19:21.285" v="2629" actId="1076"/>
          <ac:picMkLst>
            <pc:docMk/>
            <pc:sldMk cId="881464918" sldId="2565"/>
            <ac:picMk id="3" creationId="{C9D0F4D8-001E-46FF-334D-525DA8E69536}"/>
          </ac:picMkLst>
        </pc:picChg>
        <pc:picChg chg="del">
          <ac:chgData name="Larry D Young" userId="b43b883b52ca5a40" providerId="LiveId" clId="{B0EB37BE-1452-4300-AEB6-28141A2068F2}" dt="2026-05-16T02:57:35.334" v="2533" actId="478"/>
          <ac:picMkLst>
            <pc:docMk/>
            <pc:sldMk cId="881464918" sldId="2565"/>
            <ac:picMk id="5" creationId="{A423D3DB-FDE5-4CAA-B4C0-C2AC9802F215}"/>
          </ac:picMkLst>
        </pc:picChg>
        <pc:picChg chg="add mod">
          <ac:chgData name="Larry D Young" userId="b43b883b52ca5a40" providerId="LiveId" clId="{B0EB37BE-1452-4300-AEB6-28141A2068F2}" dt="2026-05-16T03:19:57.793" v="2637" actId="1076"/>
          <ac:picMkLst>
            <pc:docMk/>
            <pc:sldMk cId="881464918" sldId="2565"/>
            <ac:picMk id="13" creationId="{809B990E-12C1-3453-0FAD-13DF5CAB8CAB}"/>
          </ac:picMkLst>
        </pc:picChg>
        <pc:picChg chg="add mod">
          <ac:chgData name="Larry D Young" userId="b43b883b52ca5a40" providerId="LiveId" clId="{B0EB37BE-1452-4300-AEB6-28141A2068F2}" dt="2026-05-16T03:20:26.117" v="2641" actId="1076"/>
          <ac:picMkLst>
            <pc:docMk/>
            <pc:sldMk cId="881464918" sldId="2565"/>
            <ac:picMk id="17" creationId="{E50040D9-E279-F4F9-275B-9DB51B20D3F8}"/>
          </ac:picMkLst>
        </pc:picChg>
        <pc:picChg chg="add mod">
          <ac:chgData name="Larry D Young" userId="b43b883b52ca5a40" providerId="LiveId" clId="{B0EB37BE-1452-4300-AEB6-28141A2068F2}" dt="2026-05-16T03:20:53.605" v="2646" actId="1076"/>
          <ac:picMkLst>
            <pc:docMk/>
            <pc:sldMk cId="881464918" sldId="2565"/>
            <ac:picMk id="20" creationId="{89B5241C-ED03-6AFB-9E1C-1EDB4623AB6E}"/>
          </ac:picMkLst>
        </pc:picChg>
      </pc:sldChg>
      <pc:sldChg chg="addSp delSp modSp mod modAnim">
        <pc:chgData name="Larry D Young" userId="b43b883b52ca5a40" providerId="LiveId" clId="{B0EB37BE-1452-4300-AEB6-28141A2068F2}" dt="2026-05-16T12:55:56.559" v="2976" actId="1076"/>
        <pc:sldMkLst>
          <pc:docMk/>
          <pc:sldMk cId="627893570" sldId="2566"/>
        </pc:sldMkLst>
        <pc:spChg chg="mod">
          <ac:chgData name="Larry D Young" userId="b43b883b52ca5a40" providerId="LiveId" clId="{B0EB37BE-1452-4300-AEB6-28141A2068F2}" dt="2026-05-15T10:50:20.899" v="1883" actId="20577"/>
          <ac:spMkLst>
            <pc:docMk/>
            <pc:sldMk cId="627893570" sldId="2566"/>
            <ac:spMk id="2" creationId="{8FA1B73D-4510-8D95-F91C-232B0CD29DA9}"/>
          </ac:spMkLst>
        </pc:spChg>
        <pc:spChg chg="mod">
          <ac:chgData name="Larry D Young" userId="b43b883b52ca5a40" providerId="LiveId" clId="{B0EB37BE-1452-4300-AEB6-28141A2068F2}" dt="2026-05-16T12:54:46.672" v="2975" actId="20577"/>
          <ac:spMkLst>
            <pc:docMk/>
            <pc:sldMk cId="627893570" sldId="2566"/>
            <ac:spMk id="4" creationId="{943FDC9F-559E-61BD-83B4-1FB8FA8B6AE4}"/>
          </ac:spMkLst>
        </pc:spChg>
        <pc:spChg chg="add del mod">
          <ac:chgData name="Larry D Young" userId="b43b883b52ca5a40" providerId="LiveId" clId="{B0EB37BE-1452-4300-AEB6-28141A2068F2}" dt="2026-05-16T11:03:33.712" v="2842" actId="478"/>
          <ac:spMkLst>
            <pc:docMk/>
            <pc:sldMk cId="627893570" sldId="2566"/>
            <ac:spMk id="6" creationId="{B8AF1BE0-83B6-051D-9D9B-48EA8F34F508}"/>
          </ac:spMkLst>
        </pc:spChg>
        <pc:picChg chg="del">
          <ac:chgData name="Larry D Young" userId="b43b883b52ca5a40" providerId="LiveId" clId="{B0EB37BE-1452-4300-AEB6-28141A2068F2}" dt="2026-05-16T10:59:09.344" v="2841" actId="478"/>
          <ac:picMkLst>
            <pc:docMk/>
            <pc:sldMk cId="627893570" sldId="2566"/>
            <ac:picMk id="5" creationId="{04609A77-1001-4EC4-BA58-B384162C8DAD}"/>
          </ac:picMkLst>
        </pc:picChg>
        <pc:picChg chg="add mod">
          <ac:chgData name="Larry D Young" userId="b43b883b52ca5a40" providerId="LiveId" clId="{B0EB37BE-1452-4300-AEB6-28141A2068F2}" dt="2026-05-16T12:55:56.559" v="2976" actId="1076"/>
          <ac:picMkLst>
            <pc:docMk/>
            <pc:sldMk cId="627893570" sldId="2566"/>
            <ac:picMk id="8" creationId="{DD04BE67-5408-CCFA-6824-48C02FA98E3C}"/>
          </ac:picMkLst>
        </pc:picChg>
      </pc:sldChg>
      <pc:sldChg chg="modSp mod">
        <pc:chgData name="Larry D Young" userId="b43b883b52ca5a40" providerId="LiveId" clId="{B0EB37BE-1452-4300-AEB6-28141A2068F2}" dt="2026-05-16T13:21:45.975" v="3831" actId="20577"/>
        <pc:sldMkLst>
          <pc:docMk/>
          <pc:sldMk cId="3181475751" sldId="2568"/>
        </pc:sldMkLst>
        <pc:spChg chg="mod">
          <ac:chgData name="Larry D Young" userId="b43b883b52ca5a40" providerId="LiveId" clId="{B0EB37BE-1452-4300-AEB6-28141A2068F2}" dt="2026-05-16T13:21:45.975" v="3831" actId="20577"/>
          <ac:spMkLst>
            <pc:docMk/>
            <pc:sldMk cId="3181475751" sldId="2568"/>
            <ac:spMk id="4" creationId="{610C95E3-B335-9475-D9DD-9599601D38C7}"/>
          </ac:spMkLst>
        </pc:spChg>
      </pc:sldChg>
      <pc:sldChg chg="del">
        <pc:chgData name="Larry D Young" userId="b43b883b52ca5a40" providerId="LiveId" clId="{B0EB37BE-1452-4300-AEB6-28141A2068F2}" dt="2026-05-16T13:22:52.751" v="3832" actId="47"/>
        <pc:sldMkLst>
          <pc:docMk/>
          <pc:sldMk cId="1318001023" sldId="2569"/>
        </pc:sldMkLst>
      </pc:sldChg>
      <pc:sldChg chg="modSp mod modAnim">
        <pc:chgData name="Larry D Young" userId="b43b883b52ca5a40" providerId="LiveId" clId="{B0EB37BE-1452-4300-AEB6-28141A2068F2}" dt="2026-05-16T13:42:41.091" v="4482" actId="6549"/>
        <pc:sldMkLst>
          <pc:docMk/>
          <pc:sldMk cId="192541863" sldId="2572"/>
        </pc:sldMkLst>
        <pc:spChg chg="mod">
          <ac:chgData name="Larry D Young" userId="b43b883b52ca5a40" providerId="LiveId" clId="{B0EB37BE-1452-4300-AEB6-28141A2068F2}" dt="2026-05-14T10:25:17.950" v="180" actId="14100"/>
          <ac:spMkLst>
            <pc:docMk/>
            <pc:sldMk cId="192541863" sldId="2572"/>
            <ac:spMk id="2" creationId="{670CC985-758F-5EAC-AB6A-B5DFF63F0FF2}"/>
          </ac:spMkLst>
        </pc:spChg>
        <pc:spChg chg="mod">
          <ac:chgData name="Larry D Young" userId="b43b883b52ca5a40" providerId="LiveId" clId="{B0EB37BE-1452-4300-AEB6-28141A2068F2}" dt="2026-05-16T13:42:41.091" v="4482" actId="6549"/>
          <ac:spMkLst>
            <pc:docMk/>
            <pc:sldMk cId="192541863" sldId="2572"/>
            <ac:spMk id="4" creationId="{EAD4C031-A359-D926-A625-961822282A24}"/>
          </ac:spMkLst>
        </pc:spChg>
      </pc:sldChg>
      <pc:sldChg chg="del">
        <pc:chgData name="Larry D Young" userId="b43b883b52ca5a40" providerId="LiveId" clId="{B0EB37BE-1452-4300-AEB6-28141A2068F2}" dt="2026-05-16T13:43:18.382" v="4483" actId="47"/>
        <pc:sldMkLst>
          <pc:docMk/>
          <pc:sldMk cId="168633237" sldId="2573"/>
        </pc:sldMkLst>
      </pc:sldChg>
      <pc:sldChg chg="del">
        <pc:chgData name="Larry D Young" userId="b43b883b52ca5a40" providerId="LiveId" clId="{B0EB37BE-1452-4300-AEB6-28141A2068F2}" dt="2026-05-16T04:28:08.256" v="2738" actId="47"/>
        <pc:sldMkLst>
          <pc:docMk/>
          <pc:sldMk cId="260877853" sldId="2574"/>
        </pc:sldMkLst>
      </pc:sldChg>
      <pc:sldChg chg="modSp del mod">
        <pc:chgData name="Larry D Young" userId="b43b883b52ca5a40" providerId="LiveId" clId="{B0EB37BE-1452-4300-AEB6-28141A2068F2}" dt="2026-05-16T10:24:43.536" v="2814" actId="47"/>
        <pc:sldMkLst>
          <pc:docMk/>
          <pc:sldMk cId="2736573409" sldId="2576"/>
        </pc:sldMkLst>
        <pc:picChg chg="mod">
          <ac:chgData name="Larry D Young" userId="b43b883b52ca5a40" providerId="LiveId" clId="{B0EB37BE-1452-4300-AEB6-28141A2068F2}" dt="2026-05-16T10:04:44.084" v="2749" actId="1076"/>
          <ac:picMkLst>
            <pc:docMk/>
            <pc:sldMk cId="2736573409" sldId="2576"/>
            <ac:picMk id="5" creationId="{5C8E25C4-77A0-4472-9432-221C35E69D85}"/>
          </ac:picMkLst>
        </pc:picChg>
      </pc:sldChg>
      <pc:sldChg chg="modSp del mod">
        <pc:chgData name="Larry D Young" userId="b43b883b52ca5a40" providerId="LiveId" clId="{B0EB37BE-1452-4300-AEB6-28141A2068F2}" dt="2026-05-16T10:24:46.049" v="2815" actId="47"/>
        <pc:sldMkLst>
          <pc:docMk/>
          <pc:sldMk cId="911015825" sldId="2577"/>
        </pc:sldMkLst>
        <pc:picChg chg="mod">
          <ac:chgData name="Larry D Young" userId="b43b883b52ca5a40" providerId="LiveId" clId="{B0EB37BE-1452-4300-AEB6-28141A2068F2}" dt="2026-05-16T03:50:53.251" v="2700" actId="1076"/>
          <ac:picMkLst>
            <pc:docMk/>
            <pc:sldMk cId="911015825" sldId="2577"/>
            <ac:picMk id="5" creationId="{72C183C1-2E67-49C3-9D1B-81C6A288AF76}"/>
          </ac:picMkLst>
        </pc:picChg>
      </pc:sldChg>
      <pc:sldChg chg="del">
        <pc:chgData name="Larry D Young" userId="b43b883b52ca5a40" providerId="LiveId" clId="{B0EB37BE-1452-4300-AEB6-28141A2068F2}" dt="2026-05-16T10:28:52.861" v="2823" actId="47"/>
        <pc:sldMkLst>
          <pc:docMk/>
          <pc:sldMk cId="1058198356" sldId="2578"/>
        </pc:sldMkLst>
      </pc:sldChg>
      <pc:sldChg chg="del">
        <pc:chgData name="Larry D Young" userId="b43b883b52ca5a40" providerId="LiveId" clId="{B0EB37BE-1452-4300-AEB6-28141A2068F2}" dt="2026-05-16T10:29:00.392" v="2824" actId="47"/>
        <pc:sldMkLst>
          <pc:docMk/>
          <pc:sldMk cId="2745046868" sldId="2579"/>
        </pc:sldMkLst>
      </pc:sldChg>
      <pc:sldChg chg="modSp mod">
        <pc:chgData name="Larry D Young" userId="b43b883b52ca5a40" providerId="LiveId" clId="{B0EB37BE-1452-4300-AEB6-28141A2068F2}" dt="2026-05-16T14:03:34.752" v="5418" actId="20577"/>
        <pc:sldMkLst>
          <pc:docMk/>
          <pc:sldMk cId="1940455901" sldId="2580"/>
        </pc:sldMkLst>
        <pc:spChg chg="mod">
          <ac:chgData name="Larry D Young" userId="b43b883b52ca5a40" providerId="LiveId" clId="{B0EB37BE-1452-4300-AEB6-28141A2068F2}" dt="2026-05-16T13:48:52.904" v="4536" actId="1076"/>
          <ac:spMkLst>
            <pc:docMk/>
            <pc:sldMk cId="1940455901" sldId="2580"/>
            <ac:spMk id="2" creationId="{50F74E2D-B929-11A9-6368-B1BAB791C13A}"/>
          </ac:spMkLst>
        </pc:spChg>
        <pc:graphicFrameChg chg="mod modGraphic">
          <ac:chgData name="Larry D Young" userId="b43b883b52ca5a40" providerId="LiveId" clId="{B0EB37BE-1452-4300-AEB6-28141A2068F2}" dt="2026-05-16T14:03:34.752" v="5418" actId="20577"/>
          <ac:graphicFrameMkLst>
            <pc:docMk/>
            <pc:sldMk cId="1940455901" sldId="2580"/>
            <ac:graphicFrameMk id="13" creationId="{B53F77AF-EF6F-714E-E048-E7A691418400}"/>
          </ac:graphicFrameMkLst>
        </pc:graphicFrameChg>
      </pc:sldChg>
      <pc:sldChg chg="addSp delSp modSp new mod">
        <pc:chgData name="Larry D Young" userId="b43b883b52ca5a40" providerId="LiveId" clId="{B0EB37BE-1452-4300-AEB6-28141A2068F2}" dt="2026-05-16T10:27:54.501" v="2822" actId="14100"/>
        <pc:sldMkLst>
          <pc:docMk/>
          <pc:sldMk cId="1185857223" sldId="2581"/>
        </pc:sldMkLst>
        <pc:spChg chg="del">
          <ac:chgData name="Larry D Young" userId="b43b883b52ca5a40" providerId="LiveId" clId="{B0EB37BE-1452-4300-AEB6-28141A2068F2}" dt="2026-05-15T09:45:40.427" v="306" actId="34307"/>
          <ac:spMkLst>
            <pc:docMk/>
            <pc:sldMk cId="1185857223" sldId="2581"/>
            <ac:spMk id="3" creationId="{1DACFBA1-B6E1-689B-D676-BBA12E749116}"/>
          </ac:spMkLst>
        </pc:spChg>
        <pc:spChg chg="add mod">
          <ac:chgData name="Larry D Young" userId="b43b883b52ca5a40" providerId="LiveId" clId="{B0EB37BE-1452-4300-AEB6-28141A2068F2}" dt="2026-05-16T03:44:57.307" v="2699" actId="1076"/>
          <ac:spMkLst>
            <pc:docMk/>
            <pc:sldMk cId="1185857223" sldId="2581"/>
            <ac:spMk id="4" creationId="{5E5A3D49-9B68-50A7-6955-F030C5AF22DD}"/>
          </ac:spMkLst>
        </pc:spChg>
        <pc:spChg chg="add del mod">
          <ac:chgData name="Larry D Young" userId="b43b883b52ca5a40" providerId="LiveId" clId="{B0EB37BE-1452-4300-AEB6-28141A2068F2}" dt="2026-05-15T09:52:32.696" v="308" actId="478"/>
          <ac:spMkLst>
            <pc:docMk/>
            <pc:sldMk cId="1185857223" sldId="2581"/>
            <ac:spMk id="6" creationId="{583AB52F-2EB2-0AD9-6171-EDCB690507CE}"/>
          </ac:spMkLst>
        </pc:spChg>
        <pc:spChg chg="add mod">
          <ac:chgData name="Larry D Young" userId="b43b883b52ca5a40" providerId="LiveId" clId="{B0EB37BE-1452-4300-AEB6-28141A2068F2}" dt="2026-05-16T03:40:25.932" v="2690" actId="1076"/>
          <ac:spMkLst>
            <pc:docMk/>
            <pc:sldMk cId="1185857223" sldId="2581"/>
            <ac:spMk id="6" creationId="{C51DAF28-A35E-E3DF-B80A-D54C5D6131C2}"/>
          </ac:spMkLst>
        </pc:spChg>
        <pc:spChg chg="add mod">
          <ac:chgData name="Larry D Young" userId="b43b883b52ca5a40" providerId="LiveId" clId="{B0EB37BE-1452-4300-AEB6-28141A2068F2}" dt="2026-05-16T03:40:30.768" v="2691" actId="1076"/>
          <ac:spMkLst>
            <pc:docMk/>
            <pc:sldMk cId="1185857223" sldId="2581"/>
            <ac:spMk id="7" creationId="{78718D4E-D0BE-60E8-CD8C-A2FADB103729}"/>
          </ac:spMkLst>
        </pc:spChg>
        <pc:spChg chg="add del mod">
          <ac:chgData name="Larry D Young" userId="b43b883b52ca5a40" providerId="LiveId" clId="{B0EB37BE-1452-4300-AEB6-28141A2068F2}" dt="2026-05-16T03:33:01.554" v="2653" actId="478"/>
          <ac:spMkLst>
            <pc:docMk/>
            <pc:sldMk cId="1185857223" sldId="2581"/>
            <ac:spMk id="8" creationId="{055A4254-8462-3EDB-8986-5EED92EA0522}"/>
          </ac:spMkLst>
        </pc:spChg>
        <pc:spChg chg="add mod">
          <ac:chgData name="Larry D Young" userId="b43b883b52ca5a40" providerId="LiveId" clId="{B0EB37BE-1452-4300-AEB6-28141A2068F2}" dt="2026-05-16T03:40:35.159" v="2692" actId="1076"/>
          <ac:spMkLst>
            <pc:docMk/>
            <pc:sldMk cId="1185857223" sldId="2581"/>
            <ac:spMk id="9" creationId="{2CCB30D5-7B74-046E-6410-461E010AF841}"/>
          </ac:spMkLst>
        </pc:spChg>
        <pc:spChg chg="add mod">
          <ac:chgData name="Larry D Young" userId="b43b883b52ca5a40" providerId="LiveId" clId="{B0EB37BE-1452-4300-AEB6-28141A2068F2}" dt="2026-05-16T03:40:58.716" v="2695" actId="1076"/>
          <ac:spMkLst>
            <pc:docMk/>
            <pc:sldMk cId="1185857223" sldId="2581"/>
            <ac:spMk id="10" creationId="{D2AD5C07-0F97-842B-9B7E-DA32B5B0BFD7}"/>
          </ac:spMkLst>
        </pc:spChg>
        <pc:spChg chg="add mod">
          <ac:chgData name="Larry D Young" userId="b43b883b52ca5a40" providerId="LiveId" clId="{B0EB37BE-1452-4300-AEB6-28141A2068F2}" dt="2026-05-16T03:41:32.277" v="2697" actId="1076"/>
          <ac:spMkLst>
            <pc:docMk/>
            <pc:sldMk cId="1185857223" sldId="2581"/>
            <ac:spMk id="11" creationId="{B347330F-EE83-80AF-A31C-A7CEFD625A35}"/>
          </ac:spMkLst>
        </pc:spChg>
        <pc:spChg chg="add mod">
          <ac:chgData name="Larry D Young" userId="b43b883b52ca5a40" providerId="LiveId" clId="{B0EB37BE-1452-4300-AEB6-28141A2068F2}" dt="2026-05-16T10:22:19.641" v="2811" actId="6549"/>
          <ac:spMkLst>
            <pc:docMk/>
            <pc:sldMk cId="1185857223" sldId="2581"/>
            <ac:spMk id="14" creationId="{68EE06A4-DD21-C4EF-878F-AD6B21DD8A07}"/>
          </ac:spMkLst>
        </pc:spChg>
        <pc:spChg chg="add mod">
          <ac:chgData name="Larry D Young" userId="b43b883b52ca5a40" providerId="LiveId" clId="{B0EB37BE-1452-4300-AEB6-28141A2068F2}" dt="2026-05-16T10:27:54.501" v="2822" actId="14100"/>
          <ac:spMkLst>
            <pc:docMk/>
            <pc:sldMk cId="1185857223" sldId="2581"/>
            <ac:spMk id="16" creationId="{38FEAB74-91B5-EC21-158A-5A35B62DB810}"/>
          </ac:spMkLst>
        </pc:spChg>
        <pc:spChg chg="add mod">
          <ac:chgData name="Larry D Young" userId="b43b883b52ca5a40" providerId="LiveId" clId="{B0EB37BE-1452-4300-AEB6-28141A2068F2}" dt="2026-05-16T10:23:25.052" v="2812" actId="1076"/>
          <ac:spMkLst>
            <pc:docMk/>
            <pc:sldMk cId="1185857223" sldId="2581"/>
            <ac:spMk id="18" creationId="{0C121CC7-4252-8191-7AB0-4FEDC4114D82}"/>
          </ac:spMkLst>
        </pc:spChg>
        <pc:spChg chg="add mod">
          <ac:chgData name="Larry D Young" userId="b43b883b52ca5a40" providerId="LiveId" clId="{B0EB37BE-1452-4300-AEB6-28141A2068F2}" dt="2026-05-16T10:23:34.685" v="2813" actId="1076"/>
          <ac:spMkLst>
            <pc:docMk/>
            <pc:sldMk cId="1185857223" sldId="2581"/>
            <ac:spMk id="20" creationId="{E5201E8B-FE9E-9644-5690-E9FA48687206}"/>
          </ac:spMkLst>
        </pc:spChg>
        <pc:spChg chg="add mod">
          <ac:chgData name="Larry D Young" userId="b43b883b52ca5a40" providerId="LiveId" clId="{B0EB37BE-1452-4300-AEB6-28141A2068F2}" dt="2026-05-16T10:27:11.323" v="2821" actId="1076"/>
          <ac:spMkLst>
            <pc:docMk/>
            <pc:sldMk cId="1185857223" sldId="2581"/>
            <ac:spMk id="22" creationId="{7F5C309F-CE0E-D722-DB8B-DF4E33DFD324}"/>
          </ac:spMkLst>
        </pc:spChg>
        <pc:picChg chg="add mod">
          <ac:chgData name="Larry D Young" userId="b43b883b52ca5a40" providerId="LiveId" clId="{B0EB37BE-1452-4300-AEB6-28141A2068F2}" dt="2026-05-16T03:40:19.016" v="2689" actId="1076"/>
          <ac:picMkLst>
            <pc:docMk/>
            <pc:sldMk cId="1185857223" sldId="2581"/>
            <ac:picMk id="3" creationId="{DBF7707C-5F1A-4AE6-9A42-5D83D666BDD7}"/>
          </ac:picMkLst>
        </pc:picChg>
        <pc:picChg chg="add del mod ord">
          <ac:chgData name="Larry D Young" userId="b43b883b52ca5a40" providerId="LiveId" clId="{B0EB37BE-1452-4300-AEB6-28141A2068F2}" dt="2026-05-15T09:52:39.667" v="310" actId="478"/>
          <ac:picMkLst>
            <pc:docMk/>
            <pc:sldMk cId="1185857223" sldId="2581"/>
            <ac:picMk id="4" creationId="{84E7DAE4-2D75-6E38-4685-ADB98FE99403}"/>
          </ac:picMkLst>
        </pc:picChg>
        <pc:picChg chg="add mod">
          <ac:chgData name="Larry D Young" userId="b43b883b52ca5a40" providerId="LiveId" clId="{B0EB37BE-1452-4300-AEB6-28141A2068F2}" dt="2026-05-16T03:36:45.424" v="2677" actId="1076"/>
          <ac:picMkLst>
            <pc:docMk/>
            <pc:sldMk cId="1185857223" sldId="2581"/>
            <ac:picMk id="5" creationId="{47DF2A9B-5918-9FDB-CDA5-1DA7F51C29F5}"/>
          </ac:picMkLst>
        </pc:picChg>
        <pc:picChg chg="add mod">
          <ac:chgData name="Larry D Young" userId="b43b883b52ca5a40" providerId="LiveId" clId="{B0EB37BE-1452-4300-AEB6-28141A2068F2}" dt="2026-05-16T10:04:58.060" v="2750"/>
          <ac:picMkLst>
            <pc:docMk/>
            <pc:sldMk cId="1185857223" sldId="2581"/>
            <ac:picMk id="12" creationId="{03CCF48A-66A8-3422-6BC3-150B0833B1C9}"/>
          </ac:picMkLst>
        </pc:picChg>
      </pc:sldChg>
      <pc:sldChg chg="add del">
        <pc:chgData name="Larry D Young" userId="b43b883b52ca5a40" providerId="LiveId" clId="{B0EB37BE-1452-4300-AEB6-28141A2068F2}" dt="2026-05-16T10:51:33.910" v="2825" actId="47"/>
        <pc:sldMkLst>
          <pc:docMk/>
          <pc:sldMk cId="3060988982" sldId="2582"/>
        </pc:sldMkLst>
      </pc:sldChg>
      <pc:sldChg chg="addSp delSp modSp add mod delAnim">
        <pc:chgData name="Larry D Young" userId="b43b883b52ca5a40" providerId="LiveId" clId="{B0EB37BE-1452-4300-AEB6-28141A2068F2}" dt="2026-05-16T03:12:48.563" v="2608" actId="1076"/>
        <pc:sldMkLst>
          <pc:docMk/>
          <pc:sldMk cId="423730529" sldId="2583"/>
        </pc:sldMkLst>
        <pc:spChg chg="del">
          <ac:chgData name="Larry D Young" userId="b43b883b52ca5a40" providerId="LiveId" clId="{B0EB37BE-1452-4300-AEB6-28141A2068F2}" dt="2026-05-16T03:06:27.595" v="2571" actId="478"/>
          <ac:spMkLst>
            <pc:docMk/>
            <pc:sldMk cId="423730529" sldId="2583"/>
            <ac:spMk id="4" creationId="{894569CB-4E3A-4858-C917-606A347B5785}"/>
          </ac:spMkLst>
        </pc:spChg>
        <pc:spChg chg="add del mod">
          <ac:chgData name="Larry D Young" userId="b43b883b52ca5a40" providerId="LiveId" clId="{B0EB37BE-1452-4300-AEB6-28141A2068F2}" dt="2026-05-16T03:06:19.952" v="2570" actId="478"/>
          <ac:spMkLst>
            <pc:docMk/>
            <pc:sldMk cId="423730529" sldId="2583"/>
            <ac:spMk id="6" creationId="{A2B9F52F-D333-5F27-C2F4-26EF3754C3E2}"/>
          </ac:spMkLst>
        </pc:spChg>
        <pc:spChg chg="add del mod">
          <ac:chgData name="Larry D Young" userId="b43b883b52ca5a40" providerId="LiveId" clId="{B0EB37BE-1452-4300-AEB6-28141A2068F2}" dt="2026-05-16T03:06:33.704" v="2572" actId="478"/>
          <ac:spMkLst>
            <pc:docMk/>
            <pc:sldMk cId="423730529" sldId="2583"/>
            <ac:spMk id="8" creationId="{62D08ECE-45D6-5FFB-A2F5-40F8B8099964}"/>
          </ac:spMkLst>
        </pc:spChg>
        <pc:spChg chg="add mod">
          <ac:chgData name="Larry D Young" userId="b43b883b52ca5a40" providerId="LiveId" clId="{B0EB37BE-1452-4300-AEB6-28141A2068F2}" dt="2026-05-16T03:11:47.678" v="2602" actId="1076"/>
          <ac:spMkLst>
            <pc:docMk/>
            <pc:sldMk cId="423730529" sldId="2583"/>
            <ac:spMk id="11" creationId="{AB14979F-B036-FD62-317B-FBA38ADB307B}"/>
          </ac:spMkLst>
        </pc:spChg>
        <pc:spChg chg="add mod">
          <ac:chgData name="Larry D Young" userId="b43b883b52ca5a40" providerId="LiveId" clId="{B0EB37BE-1452-4300-AEB6-28141A2068F2}" dt="2026-05-16T03:11:54.676" v="2603" actId="1076"/>
          <ac:spMkLst>
            <pc:docMk/>
            <pc:sldMk cId="423730529" sldId="2583"/>
            <ac:spMk id="15" creationId="{77F5E972-EF8A-4ACB-8BFD-E79DC7D34818}"/>
          </ac:spMkLst>
        </pc:spChg>
        <pc:spChg chg="add mod">
          <ac:chgData name="Larry D Young" userId="b43b883b52ca5a40" providerId="LiveId" clId="{B0EB37BE-1452-4300-AEB6-28141A2068F2}" dt="2026-05-16T03:12:07.395" v="2604" actId="1076"/>
          <ac:spMkLst>
            <pc:docMk/>
            <pc:sldMk cId="423730529" sldId="2583"/>
            <ac:spMk id="19" creationId="{63BD0398-B214-F243-5CE4-9B53349847BE}"/>
          </ac:spMkLst>
        </pc:spChg>
        <pc:spChg chg="add mod">
          <ac:chgData name="Larry D Young" userId="b43b883b52ca5a40" providerId="LiveId" clId="{B0EB37BE-1452-4300-AEB6-28141A2068F2}" dt="2026-05-16T03:12:42.909" v="2607" actId="1076"/>
          <ac:spMkLst>
            <pc:docMk/>
            <pc:sldMk cId="423730529" sldId="2583"/>
            <ac:spMk id="21" creationId="{13CFBA4F-3B83-7F2C-0991-0818D845AFCF}"/>
          </ac:spMkLst>
        </pc:spChg>
        <pc:picChg chg="del">
          <ac:chgData name="Larry D Young" userId="b43b883b52ca5a40" providerId="LiveId" clId="{B0EB37BE-1452-4300-AEB6-28141A2068F2}" dt="2026-05-16T03:06:09.795" v="2569" actId="478"/>
          <ac:picMkLst>
            <pc:docMk/>
            <pc:sldMk cId="423730529" sldId="2583"/>
            <ac:picMk id="5" creationId="{FAFF1234-FE94-1DE5-99DD-287C276B8735}"/>
          </ac:picMkLst>
        </pc:picChg>
        <pc:picChg chg="add mod">
          <ac:chgData name="Larry D Young" userId="b43b883b52ca5a40" providerId="LiveId" clId="{B0EB37BE-1452-4300-AEB6-28141A2068F2}" dt="2026-05-16T03:11:21.082" v="2596" actId="1076"/>
          <ac:picMkLst>
            <pc:docMk/>
            <pc:sldMk cId="423730529" sldId="2583"/>
            <ac:picMk id="9" creationId="{A2F0623B-EF8A-5438-F890-1AD886C4017D}"/>
          </ac:picMkLst>
        </pc:picChg>
        <pc:picChg chg="add mod">
          <ac:chgData name="Larry D Young" userId="b43b883b52ca5a40" providerId="LiveId" clId="{B0EB37BE-1452-4300-AEB6-28141A2068F2}" dt="2026-05-16T03:11:23.129" v="2597" actId="1076"/>
          <ac:picMkLst>
            <pc:docMk/>
            <pc:sldMk cId="423730529" sldId="2583"/>
            <ac:picMk id="13" creationId="{BB95784D-A184-622B-03BC-C46B74293CAD}"/>
          </ac:picMkLst>
        </pc:picChg>
        <pc:picChg chg="add mod">
          <ac:chgData name="Larry D Young" userId="b43b883b52ca5a40" providerId="LiveId" clId="{B0EB37BE-1452-4300-AEB6-28141A2068F2}" dt="2026-05-16T03:12:48.563" v="2608" actId="1076"/>
          <ac:picMkLst>
            <pc:docMk/>
            <pc:sldMk cId="423730529" sldId="2583"/>
            <ac:picMk id="17" creationId="{0B323775-15F9-AFCF-7549-501F792234CD}"/>
          </ac:picMkLst>
        </pc:picChg>
        <pc:picChg chg="add mod">
          <ac:chgData name="Larry D Young" userId="b43b883b52ca5a40" providerId="LiveId" clId="{B0EB37BE-1452-4300-AEB6-28141A2068F2}" dt="2026-05-16T03:11:26.991" v="2599" actId="1076"/>
          <ac:picMkLst>
            <pc:docMk/>
            <pc:sldMk cId="423730529" sldId="2583"/>
            <ac:picMk id="20" creationId="{6020649E-FCE4-9413-CFD6-036F4D7E7693}"/>
          </ac:picMkLst>
        </pc:picChg>
      </pc:sldChg>
      <pc:sldChg chg="new del">
        <pc:chgData name="Larry D Young" userId="b43b883b52ca5a40" providerId="LiveId" clId="{B0EB37BE-1452-4300-AEB6-28141A2068F2}" dt="2026-05-15T10:47:54.075" v="1749" actId="47"/>
        <pc:sldMkLst>
          <pc:docMk/>
          <pc:sldMk cId="2998053008" sldId="2583"/>
        </pc:sldMkLst>
      </pc:sldChg>
      <pc:sldChg chg="addSp delSp modSp add mod delAnim">
        <pc:chgData name="Larry D Young" userId="b43b883b52ca5a40" providerId="LiveId" clId="{B0EB37BE-1452-4300-AEB6-28141A2068F2}" dt="2026-05-16T03:22:00.466" v="2650" actId="1076"/>
        <pc:sldMkLst>
          <pc:docMk/>
          <pc:sldMk cId="3007861619" sldId="2584"/>
        </pc:sldMkLst>
        <pc:spChg chg="del">
          <ac:chgData name="Larry D Young" userId="b43b883b52ca5a40" providerId="LiveId" clId="{B0EB37BE-1452-4300-AEB6-28141A2068F2}" dt="2026-05-16T03:13:30.526" v="2611" actId="478"/>
          <ac:spMkLst>
            <pc:docMk/>
            <pc:sldMk cId="3007861619" sldId="2584"/>
            <ac:spMk id="4" creationId="{C8D7C8CB-8DAC-7974-3334-081C41497B41}"/>
          </ac:spMkLst>
        </pc:spChg>
        <pc:spChg chg="add del mod">
          <ac:chgData name="Larry D Young" userId="b43b883b52ca5a40" providerId="LiveId" clId="{B0EB37BE-1452-4300-AEB6-28141A2068F2}" dt="2026-05-16T03:13:25.464" v="2610" actId="478"/>
          <ac:spMkLst>
            <pc:docMk/>
            <pc:sldMk cId="3007861619" sldId="2584"/>
            <ac:spMk id="6" creationId="{B1064D14-612D-8092-75BA-4A823608D66E}"/>
          </ac:spMkLst>
        </pc:spChg>
        <pc:spChg chg="add del mod">
          <ac:chgData name="Larry D Young" userId="b43b883b52ca5a40" providerId="LiveId" clId="{B0EB37BE-1452-4300-AEB6-28141A2068F2}" dt="2026-05-16T03:13:37.916" v="2612" actId="478"/>
          <ac:spMkLst>
            <pc:docMk/>
            <pc:sldMk cId="3007861619" sldId="2584"/>
            <ac:spMk id="8" creationId="{0A6708B6-B22C-06B7-B342-1B176AF0F362}"/>
          </ac:spMkLst>
        </pc:spChg>
        <pc:spChg chg="add mod">
          <ac:chgData name="Larry D Young" userId="b43b883b52ca5a40" providerId="LiveId" clId="{B0EB37BE-1452-4300-AEB6-28141A2068F2}" dt="2026-05-16T03:21:46.563" v="2648" actId="1076"/>
          <ac:spMkLst>
            <pc:docMk/>
            <pc:sldMk cId="3007861619" sldId="2584"/>
            <ac:spMk id="11" creationId="{F8FD93C3-944E-D765-5CDF-9A352E0ACA4F}"/>
          </ac:spMkLst>
        </pc:spChg>
        <pc:spChg chg="add mod">
          <ac:chgData name="Larry D Young" userId="b43b883b52ca5a40" providerId="LiveId" clId="{B0EB37BE-1452-4300-AEB6-28141A2068F2}" dt="2026-05-16T03:15:31.544" v="2620" actId="1076"/>
          <ac:spMkLst>
            <pc:docMk/>
            <pc:sldMk cId="3007861619" sldId="2584"/>
            <ac:spMk id="15" creationId="{5747B7F8-8B92-D341-BDDB-8D1977DB1B3D}"/>
          </ac:spMkLst>
        </pc:spChg>
        <pc:spChg chg="add mod">
          <ac:chgData name="Larry D Young" userId="b43b883b52ca5a40" providerId="LiveId" clId="{B0EB37BE-1452-4300-AEB6-28141A2068F2}" dt="2026-05-16T03:22:00.466" v="2650" actId="1076"/>
          <ac:spMkLst>
            <pc:docMk/>
            <pc:sldMk cId="3007861619" sldId="2584"/>
            <ac:spMk id="19" creationId="{0480944B-B11F-EA74-89F7-E4E6C98CC004}"/>
          </ac:spMkLst>
        </pc:spChg>
        <pc:picChg chg="del">
          <ac:chgData name="Larry D Young" userId="b43b883b52ca5a40" providerId="LiveId" clId="{B0EB37BE-1452-4300-AEB6-28141A2068F2}" dt="2026-05-16T03:13:20.886" v="2609" actId="478"/>
          <ac:picMkLst>
            <pc:docMk/>
            <pc:sldMk cId="3007861619" sldId="2584"/>
            <ac:picMk id="5" creationId="{4B99F428-5912-B09F-92E5-8BA35B2EF987}"/>
          </ac:picMkLst>
        </pc:picChg>
        <pc:picChg chg="add mod">
          <ac:chgData name="Larry D Young" userId="b43b883b52ca5a40" providerId="LiveId" clId="{B0EB37BE-1452-4300-AEB6-28141A2068F2}" dt="2026-05-16T03:21:38.489" v="2647" actId="1076"/>
          <ac:picMkLst>
            <pc:docMk/>
            <pc:sldMk cId="3007861619" sldId="2584"/>
            <ac:picMk id="9" creationId="{407F9727-5348-15EF-32BB-E5C5D92E5ADA}"/>
          </ac:picMkLst>
        </pc:picChg>
        <pc:picChg chg="add mod">
          <ac:chgData name="Larry D Young" userId="b43b883b52ca5a40" providerId="LiveId" clId="{B0EB37BE-1452-4300-AEB6-28141A2068F2}" dt="2026-05-16T03:15:05.900" v="2618" actId="1076"/>
          <ac:picMkLst>
            <pc:docMk/>
            <pc:sldMk cId="3007861619" sldId="2584"/>
            <ac:picMk id="13" creationId="{2FFCA3BE-D175-D09E-5D82-F704646AD282}"/>
          </ac:picMkLst>
        </pc:picChg>
        <pc:picChg chg="add mod">
          <ac:chgData name="Larry D Young" userId="b43b883b52ca5a40" providerId="LiveId" clId="{B0EB37BE-1452-4300-AEB6-28141A2068F2}" dt="2026-05-16T03:21:55.386" v="2649" actId="1076"/>
          <ac:picMkLst>
            <pc:docMk/>
            <pc:sldMk cId="3007861619" sldId="2584"/>
            <ac:picMk id="17" creationId="{63BDE95A-D88B-4586-A445-F68C9F3AB085}"/>
          </ac:picMkLst>
        </pc:picChg>
      </pc:sldChg>
      <pc:sldChg chg="modSp new del mod">
        <pc:chgData name="Larry D Young" userId="b43b883b52ca5a40" providerId="LiveId" clId="{B0EB37BE-1452-4300-AEB6-28141A2068F2}" dt="2026-05-16T09:38:58.572" v="2742" actId="680"/>
        <pc:sldMkLst>
          <pc:docMk/>
          <pc:sldMk cId="478138473" sldId="2585"/>
        </pc:sldMkLst>
        <pc:spChg chg="mod">
          <ac:chgData name="Larry D Young" userId="b43b883b52ca5a40" providerId="LiveId" clId="{B0EB37BE-1452-4300-AEB6-28141A2068F2}" dt="2026-05-16T09:38:53.174" v="2741" actId="20577"/>
          <ac:spMkLst>
            <pc:docMk/>
            <pc:sldMk cId="478138473" sldId="2585"/>
            <ac:spMk id="3" creationId="{5674E12C-CF7B-5580-3953-B81A106DC8C7}"/>
          </ac:spMkLst>
        </pc:spChg>
      </pc:sldChg>
      <pc:sldChg chg="modSp new del mod">
        <pc:chgData name="Larry D Young" userId="b43b883b52ca5a40" providerId="LiveId" clId="{B0EB37BE-1452-4300-AEB6-28141A2068F2}" dt="2026-05-16T10:03:22.362" v="2748" actId="47"/>
        <pc:sldMkLst>
          <pc:docMk/>
          <pc:sldMk cId="687902388" sldId="2585"/>
        </pc:sldMkLst>
        <pc:spChg chg="mod">
          <ac:chgData name="Larry D Young" userId="b43b883b52ca5a40" providerId="LiveId" clId="{B0EB37BE-1452-4300-AEB6-28141A2068F2}" dt="2026-05-16T09:53:10.998" v="2747"/>
          <ac:spMkLst>
            <pc:docMk/>
            <pc:sldMk cId="687902388" sldId="2585"/>
            <ac:spMk id="3" creationId="{E07DF3B4-563B-3D88-14FD-D414CB2B30C3}"/>
          </ac:spMkLst>
        </pc:spChg>
      </pc:sldChg>
      <pc:sldChg chg="add del">
        <pc:chgData name="Larry D Young" userId="b43b883b52ca5a40" providerId="LiveId" clId="{B0EB37BE-1452-4300-AEB6-28141A2068F2}" dt="2026-05-16T03:30:23.481" v="2652" actId="47"/>
        <pc:sldMkLst>
          <pc:docMk/>
          <pc:sldMk cId="2021571277" sldId="2585"/>
        </pc:sldMkLst>
      </pc:sldChg>
      <pc:sldChg chg="addSp delSp modSp add mod ord delAnim">
        <pc:chgData name="Larry D Young" userId="b43b883b52ca5a40" providerId="LiveId" clId="{B0EB37BE-1452-4300-AEB6-28141A2068F2}" dt="2026-05-16T16:09:54.398" v="5514"/>
        <pc:sldMkLst>
          <pc:docMk/>
          <pc:sldMk cId="2295061968" sldId="2585"/>
        </pc:sldMkLst>
        <pc:spChg chg="mod">
          <ac:chgData name="Larry D Young" userId="b43b883b52ca5a40" providerId="LiveId" clId="{B0EB37BE-1452-4300-AEB6-28141A2068F2}" dt="2026-05-16T16:09:34.749" v="5512" actId="1076"/>
          <ac:spMkLst>
            <pc:docMk/>
            <pc:sldMk cId="2295061968" sldId="2585"/>
            <ac:spMk id="2" creationId="{C7CDC541-275E-60BB-D11B-DA71B347928E}"/>
          </ac:spMkLst>
        </pc:spChg>
        <pc:spChg chg="del">
          <ac:chgData name="Larry D Young" userId="b43b883b52ca5a40" providerId="LiveId" clId="{B0EB37BE-1452-4300-AEB6-28141A2068F2}" dt="2026-05-16T16:07:44.935" v="5472" actId="478"/>
          <ac:spMkLst>
            <pc:docMk/>
            <pc:sldMk cId="2295061968" sldId="2585"/>
            <ac:spMk id="4" creationId="{7F8E6741-3824-87DE-2670-50FF031EB173}"/>
          </ac:spMkLst>
        </pc:spChg>
        <pc:spChg chg="add del mod">
          <ac:chgData name="Larry D Young" userId="b43b883b52ca5a40" providerId="LiveId" clId="{B0EB37BE-1452-4300-AEB6-28141A2068F2}" dt="2026-05-16T16:08:08.737" v="5477" actId="478"/>
          <ac:spMkLst>
            <pc:docMk/>
            <pc:sldMk cId="2295061968" sldId="2585"/>
            <ac:spMk id="5" creationId="{1CC516D7-6744-F7F2-A45C-B082E02E994F}"/>
          </ac:spMkLst>
        </pc:spChg>
        <pc:picChg chg="add del mod">
          <ac:chgData name="Larry D Young" userId="b43b883b52ca5a40" providerId="LiveId" clId="{B0EB37BE-1452-4300-AEB6-28141A2068F2}" dt="2026-05-16T16:08:48.103" v="5497" actId="1076"/>
          <ac:picMkLst>
            <pc:docMk/>
            <pc:sldMk cId="2295061968" sldId="2585"/>
            <ac:picMk id="7" creationId="{21ABE18A-27E0-F521-4086-604D884DF88F}"/>
          </ac:picMkLst>
        </pc:picChg>
      </pc:sldChg>
      <pc:sldChg chg="modSp add mod ord">
        <pc:chgData name="Larry D Young" userId="b43b883b52ca5a40" providerId="LiveId" clId="{B0EB37BE-1452-4300-AEB6-28141A2068F2}" dt="2026-05-16T16:11:55.335" v="5518"/>
        <pc:sldMkLst>
          <pc:docMk/>
          <pc:sldMk cId="3959345578" sldId="2586"/>
        </pc:sldMkLst>
        <pc:spChg chg="mod">
          <ac:chgData name="Larry D Young" userId="b43b883b52ca5a40" providerId="LiveId" clId="{B0EB37BE-1452-4300-AEB6-28141A2068F2}" dt="2026-05-16T16:09:25.902" v="5511" actId="1076"/>
          <ac:spMkLst>
            <pc:docMk/>
            <pc:sldMk cId="3959345578" sldId="2586"/>
            <ac:spMk id="2" creationId="{AF01D224-9091-0BAB-F259-DC465FDDE5CF}"/>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C3DDF46-F797-415E-A556-30741D2876DA}" type="doc">
      <dgm:prSet loTypeId="urn:microsoft.com/office/officeart/2024/3/layout/hArchList1" loCatId="List" qsTypeId="urn:microsoft.com/office/officeart/2005/8/quickstyle/simple1" qsCatId="simple" csTypeId="urn:microsoft.com/office/officeart/2005/8/colors/accent1_2" csCatId="accent1" phldr="1"/>
      <dgm:spPr/>
      <dgm:t>
        <a:bodyPr/>
        <a:lstStyle/>
        <a:p>
          <a:endParaRPr lang="en-US"/>
        </a:p>
      </dgm:t>
    </dgm:pt>
    <dgm:pt modelId="{295E8D76-2214-4700-845B-0A509E048FA1}">
      <dgm:prSet/>
      <dgm:spPr/>
      <dgm:t>
        <a:bodyPr/>
        <a:lstStyle/>
        <a:p>
          <a:pPr>
            <a:lnSpc>
              <a:spcPct val="100000"/>
            </a:lnSpc>
            <a:defRPr b="1"/>
          </a:pPr>
          <a:r>
            <a:rPr lang="en-US" dirty="0"/>
            <a:t>Communication</a:t>
          </a:r>
        </a:p>
      </dgm:t>
    </dgm:pt>
    <dgm:pt modelId="{74FC8D2D-D617-49E9-9C87-95A4FDA4611F}" type="parTrans" cxnId="{402A1FB8-F771-47A9-9B6F-7CC3930F3296}">
      <dgm:prSet/>
      <dgm:spPr/>
      <dgm:t>
        <a:bodyPr/>
        <a:lstStyle/>
        <a:p>
          <a:endParaRPr lang="en-US"/>
        </a:p>
      </dgm:t>
    </dgm:pt>
    <dgm:pt modelId="{94E1E838-775F-4D07-AC3D-0261D6031FCF}" type="sibTrans" cxnId="{402A1FB8-F771-47A9-9B6F-7CC3930F3296}">
      <dgm:prSet/>
      <dgm:spPr/>
      <dgm:t>
        <a:bodyPr/>
        <a:lstStyle/>
        <a:p>
          <a:pPr>
            <a:lnSpc>
              <a:spcPct val="100000"/>
            </a:lnSpc>
            <a:defRPr b="1"/>
          </a:pPr>
          <a:endParaRPr lang="en-US"/>
        </a:p>
      </dgm:t>
    </dgm:pt>
    <dgm:pt modelId="{4602D61F-680F-4F6A-B41C-FF44D7674D04}">
      <dgm:prSet/>
      <dgm:spPr/>
      <dgm:t>
        <a:bodyPr/>
        <a:lstStyle/>
        <a:p>
          <a:pPr>
            <a:lnSpc>
              <a:spcPct val="100000"/>
            </a:lnSpc>
          </a:pPr>
          <a:r>
            <a:rPr lang="en-US" dirty="0"/>
            <a:t>Consistency is crucial. Using Church announcement, website and email will be the primary tolls utilized.</a:t>
          </a:r>
        </a:p>
      </dgm:t>
    </dgm:pt>
    <dgm:pt modelId="{528B0D20-5E12-4685-B89D-07EDB0E28BEE}" type="parTrans" cxnId="{C3E439F3-806B-4EEE-A4DC-3BB8DF523BBB}">
      <dgm:prSet/>
      <dgm:spPr/>
      <dgm:t>
        <a:bodyPr/>
        <a:lstStyle/>
        <a:p>
          <a:endParaRPr lang="en-US"/>
        </a:p>
      </dgm:t>
    </dgm:pt>
    <dgm:pt modelId="{2E1DDCD4-3265-4EA3-89A6-83FF78447290}" type="sibTrans" cxnId="{C3E439F3-806B-4EEE-A4DC-3BB8DF523BBB}">
      <dgm:prSet/>
      <dgm:spPr/>
      <dgm:t>
        <a:bodyPr/>
        <a:lstStyle/>
        <a:p>
          <a:endParaRPr lang="en-US"/>
        </a:p>
      </dgm:t>
    </dgm:pt>
    <dgm:pt modelId="{D789F4FD-2449-4D46-9B58-3F6AC46BB122}">
      <dgm:prSet/>
      <dgm:spPr/>
      <dgm:t>
        <a:bodyPr/>
        <a:lstStyle/>
        <a:p>
          <a:pPr>
            <a:lnSpc>
              <a:spcPct val="100000"/>
            </a:lnSpc>
          </a:pPr>
          <a:r>
            <a:rPr lang="en-US" dirty="0"/>
            <a:t>Most efficient way to data collect and assess information. We will offer both hard copies and electronic (website and QR Codes)</a:t>
          </a:r>
        </a:p>
      </dgm:t>
    </dgm:pt>
    <dgm:pt modelId="{7A53F9BE-70C0-4264-B17F-636D5A470F43}" type="parTrans" cxnId="{511C24DC-F55A-4331-A95A-1DFDC4EBDDA3}">
      <dgm:prSet/>
      <dgm:spPr/>
      <dgm:t>
        <a:bodyPr/>
        <a:lstStyle/>
        <a:p>
          <a:endParaRPr lang="en-US"/>
        </a:p>
      </dgm:t>
    </dgm:pt>
    <dgm:pt modelId="{19946858-152A-4C2B-A115-DA48CC455D65}" type="sibTrans" cxnId="{511C24DC-F55A-4331-A95A-1DFDC4EBDDA3}">
      <dgm:prSet/>
      <dgm:spPr/>
      <dgm:t>
        <a:bodyPr/>
        <a:lstStyle/>
        <a:p>
          <a:pPr>
            <a:lnSpc>
              <a:spcPct val="100000"/>
            </a:lnSpc>
            <a:defRPr b="1"/>
          </a:pPr>
          <a:endParaRPr lang="en-US"/>
        </a:p>
      </dgm:t>
    </dgm:pt>
    <dgm:pt modelId="{96BDFF7D-C5D6-4B4A-8DA1-1F22A8E643A8}">
      <dgm:prSet/>
      <dgm:spPr/>
      <dgm:t>
        <a:bodyPr/>
        <a:lstStyle/>
        <a:p>
          <a:pPr>
            <a:lnSpc>
              <a:spcPct val="100000"/>
            </a:lnSpc>
            <a:defRPr b="1"/>
          </a:pPr>
          <a:r>
            <a:rPr lang="en-US" dirty="0"/>
            <a:t>Regular Meetings</a:t>
          </a:r>
        </a:p>
      </dgm:t>
    </dgm:pt>
    <dgm:pt modelId="{8D250664-82B1-4E04-B9AD-8D8549D2A7D2}" type="parTrans" cxnId="{BD04BC50-008D-400B-9DE6-7AEC1A96036B}">
      <dgm:prSet/>
      <dgm:spPr/>
      <dgm:t>
        <a:bodyPr/>
        <a:lstStyle/>
        <a:p>
          <a:endParaRPr lang="en-US"/>
        </a:p>
      </dgm:t>
    </dgm:pt>
    <dgm:pt modelId="{460CCD48-E44D-4CD1-82B1-69CBD3CA8FBC}" type="sibTrans" cxnId="{BD04BC50-008D-400B-9DE6-7AEC1A96036B}">
      <dgm:prSet/>
      <dgm:spPr/>
      <dgm:t>
        <a:bodyPr/>
        <a:lstStyle/>
        <a:p>
          <a:endParaRPr lang="en-US"/>
        </a:p>
      </dgm:t>
    </dgm:pt>
    <dgm:pt modelId="{A0A8A3FB-C8B5-4548-A1A5-C335FD527AD4}">
      <dgm:prSet/>
      <dgm:spPr/>
      <dgm:t>
        <a:bodyPr/>
        <a:lstStyle/>
        <a:p>
          <a:pPr>
            <a:lnSpc>
              <a:spcPct val="100000"/>
            </a:lnSpc>
          </a:pPr>
          <a:r>
            <a:rPr lang="en-US" dirty="0"/>
            <a:t>The congregation plays a crucial role in this process.  We will need to meet on specific topic in order accomplish this assignment.</a:t>
          </a:r>
        </a:p>
      </dgm:t>
    </dgm:pt>
    <dgm:pt modelId="{EB502FCD-6271-45C1-A9EE-1D7B39D5D156}" type="parTrans" cxnId="{7EB5F79B-C86E-4F7C-A09C-20386366D853}">
      <dgm:prSet/>
      <dgm:spPr/>
      <dgm:t>
        <a:bodyPr/>
        <a:lstStyle/>
        <a:p>
          <a:endParaRPr lang="en-US"/>
        </a:p>
      </dgm:t>
    </dgm:pt>
    <dgm:pt modelId="{BB6AC350-CCD5-4D4C-BEFE-A6699911A7F7}" type="sibTrans" cxnId="{7EB5F79B-C86E-4F7C-A09C-20386366D853}">
      <dgm:prSet/>
      <dgm:spPr/>
      <dgm:t>
        <a:bodyPr/>
        <a:lstStyle/>
        <a:p>
          <a:endParaRPr lang="en-US"/>
        </a:p>
      </dgm:t>
    </dgm:pt>
    <dgm:pt modelId="{8B88667E-4849-48DE-8664-42CF2AD971F5}">
      <dgm:prSet/>
      <dgm:spPr/>
      <dgm:t>
        <a:bodyPr/>
        <a:lstStyle/>
        <a:p>
          <a:pPr>
            <a:lnSpc>
              <a:spcPct val="100000"/>
            </a:lnSpc>
            <a:defRPr b="1"/>
          </a:pPr>
          <a:r>
            <a:rPr lang="en-US" dirty="0"/>
            <a:t>Surveys</a:t>
          </a:r>
        </a:p>
      </dgm:t>
    </dgm:pt>
    <dgm:pt modelId="{15E97B36-A685-4092-8E33-662BEF9493C6}" type="parTrans" cxnId="{30D34AD1-910F-4AD5-B7A6-1C5310734BAB}">
      <dgm:prSet/>
      <dgm:spPr/>
      <dgm:t>
        <a:bodyPr/>
        <a:lstStyle/>
        <a:p>
          <a:endParaRPr lang="en-US"/>
        </a:p>
      </dgm:t>
    </dgm:pt>
    <dgm:pt modelId="{6D21CFC8-C649-4D0D-95E8-F5CFA60DA7A3}" type="sibTrans" cxnId="{30D34AD1-910F-4AD5-B7A6-1C5310734BAB}">
      <dgm:prSet/>
      <dgm:spPr/>
      <dgm:t>
        <a:bodyPr/>
        <a:lstStyle/>
        <a:p>
          <a:pPr>
            <a:lnSpc>
              <a:spcPct val="100000"/>
            </a:lnSpc>
            <a:defRPr b="1"/>
          </a:pPr>
          <a:endParaRPr lang="en-US"/>
        </a:p>
      </dgm:t>
    </dgm:pt>
    <dgm:pt modelId="{1F4BE9A0-699D-496F-9715-8DB632BA57A5}" type="pres">
      <dgm:prSet presAssocID="{3C3DDF46-F797-415E-A556-30741D2876DA}" presName="Name0" presStyleCnt="0">
        <dgm:presLayoutVars>
          <dgm:dir/>
          <dgm:resizeHandles val="exact"/>
        </dgm:presLayoutVars>
      </dgm:prSet>
      <dgm:spPr/>
    </dgm:pt>
    <dgm:pt modelId="{0696D72C-5617-4EA0-8112-626A82CB7F68}" type="pres">
      <dgm:prSet presAssocID="{295E8D76-2214-4700-845B-0A509E048FA1}" presName="compNode" presStyleCnt="0"/>
      <dgm:spPr/>
    </dgm:pt>
    <dgm:pt modelId="{C052E784-2BF7-4BFD-82C0-39B7AEEFA048}" type="pres">
      <dgm:prSet presAssocID="{295E8D76-2214-4700-845B-0A509E048FA1}" presName="pictRect" presStyleLbl="revTx" presStyleIdx="0" presStyleCnt="6">
        <dgm:presLayoutVars>
          <dgm:chMax val="0"/>
          <dgm:bulletEnabled/>
        </dgm:presLayoutVars>
      </dgm:prSet>
      <dgm:spPr/>
    </dgm:pt>
    <dgm:pt modelId="{7E1E1CDE-0CF4-4E29-AC69-4F7D1A93F704}" type="pres">
      <dgm:prSet presAssocID="{295E8D76-2214-4700-845B-0A509E048FA1}" presName="textRect" presStyleLbl="revTx" presStyleIdx="1" presStyleCnt="6">
        <dgm:presLayoutVars>
          <dgm:bulletEnabled/>
        </dgm:presLayoutVars>
      </dgm:prSet>
      <dgm:spPr/>
    </dgm:pt>
    <dgm:pt modelId="{886798FA-49BE-4790-A981-A3837590B0ED}" type="pres">
      <dgm:prSet presAssocID="{94E1E838-775F-4D07-AC3D-0261D6031FCF}" presName="sibTrans" presStyleLbl="sibTrans2D1" presStyleIdx="0" presStyleCnt="0"/>
      <dgm:spPr/>
    </dgm:pt>
    <dgm:pt modelId="{99341140-4308-4DA5-9BD3-98A28B0B9265}" type="pres">
      <dgm:prSet presAssocID="{8B88667E-4849-48DE-8664-42CF2AD971F5}" presName="compNode" presStyleCnt="0"/>
      <dgm:spPr/>
    </dgm:pt>
    <dgm:pt modelId="{EE3B70DD-4952-4668-B4EB-21B79435EF96}" type="pres">
      <dgm:prSet presAssocID="{8B88667E-4849-48DE-8664-42CF2AD971F5}" presName="pictRect" presStyleLbl="revTx" presStyleIdx="2" presStyleCnt="6">
        <dgm:presLayoutVars>
          <dgm:chMax val="0"/>
          <dgm:bulletEnabled/>
        </dgm:presLayoutVars>
      </dgm:prSet>
      <dgm:spPr/>
    </dgm:pt>
    <dgm:pt modelId="{ACED880C-F77E-4A87-9170-BC85EF97715C}" type="pres">
      <dgm:prSet presAssocID="{8B88667E-4849-48DE-8664-42CF2AD971F5}" presName="textRect" presStyleLbl="revTx" presStyleIdx="3" presStyleCnt="6">
        <dgm:presLayoutVars>
          <dgm:bulletEnabled/>
        </dgm:presLayoutVars>
      </dgm:prSet>
      <dgm:spPr/>
    </dgm:pt>
    <dgm:pt modelId="{5B5F8CCE-B1F2-486A-AAAF-778607CFE54E}" type="pres">
      <dgm:prSet presAssocID="{6D21CFC8-C649-4D0D-95E8-F5CFA60DA7A3}" presName="sibTrans" presStyleLbl="sibTrans2D1" presStyleIdx="0" presStyleCnt="0"/>
      <dgm:spPr/>
    </dgm:pt>
    <dgm:pt modelId="{9E24A82A-1F6E-41F3-9E14-3A69D5AD1430}" type="pres">
      <dgm:prSet presAssocID="{96BDFF7D-C5D6-4B4A-8DA1-1F22A8E643A8}" presName="compNode" presStyleCnt="0"/>
      <dgm:spPr/>
    </dgm:pt>
    <dgm:pt modelId="{1482C005-B259-465C-BE8A-ECB28F2ACC6C}" type="pres">
      <dgm:prSet presAssocID="{96BDFF7D-C5D6-4B4A-8DA1-1F22A8E643A8}" presName="pictRect" presStyleLbl="revTx" presStyleIdx="4" presStyleCnt="6">
        <dgm:presLayoutVars>
          <dgm:chMax val="0"/>
          <dgm:bulletEnabled/>
        </dgm:presLayoutVars>
      </dgm:prSet>
      <dgm:spPr/>
    </dgm:pt>
    <dgm:pt modelId="{C1B32637-A69D-452D-AB0F-9F73254B829B}" type="pres">
      <dgm:prSet presAssocID="{96BDFF7D-C5D6-4B4A-8DA1-1F22A8E643A8}" presName="textRect" presStyleLbl="revTx" presStyleIdx="5" presStyleCnt="6">
        <dgm:presLayoutVars>
          <dgm:bulletEnabled/>
        </dgm:presLayoutVars>
      </dgm:prSet>
      <dgm:spPr/>
    </dgm:pt>
  </dgm:ptLst>
  <dgm:cxnLst>
    <dgm:cxn modelId="{A197EA01-78EF-4808-B429-77852F6CECC8}" type="presOf" srcId="{94E1E838-775F-4D07-AC3D-0261D6031FCF}" destId="{886798FA-49BE-4790-A981-A3837590B0ED}" srcOrd="0" destOrd="0" presId="urn:microsoft.com/office/officeart/2024/3/layout/hArchList1"/>
    <dgm:cxn modelId="{6E040A28-6CFC-4E17-8873-F4AD5C7B98A3}" type="presOf" srcId="{4602D61F-680F-4F6A-B41C-FF44D7674D04}" destId="{7E1E1CDE-0CF4-4E29-AC69-4F7D1A93F704}" srcOrd="0" destOrd="0" presId="urn:microsoft.com/office/officeart/2024/3/layout/hArchList1"/>
    <dgm:cxn modelId="{BD04BC50-008D-400B-9DE6-7AEC1A96036B}" srcId="{3C3DDF46-F797-415E-A556-30741D2876DA}" destId="{96BDFF7D-C5D6-4B4A-8DA1-1F22A8E643A8}" srcOrd="2" destOrd="0" parTransId="{8D250664-82B1-4E04-B9AD-8D8549D2A7D2}" sibTransId="{460CCD48-E44D-4CD1-82B1-69CBD3CA8FBC}"/>
    <dgm:cxn modelId="{BC998080-EEAD-4191-8F3D-227A8CB62E1A}" type="presOf" srcId="{A0A8A3FB-C8B5-4548-A1A5-C335FD527AD4}" destId="{C1B32637-A69D-452D-AB0F-9F73254B829B}" srcOrd="0" destOrd="0" presId="urn:microsoft.com/office/officeart/2024/3/layout/hArchList1"/>
    <dgm:cxn modelId="{5379C897-0E12-4E8D-AEF3-E03070E57CEA}" type="presOf" srcId="{96BDFF7D-C5D6-4B4A-8DA1-1F22A8E643A8}" destId="{1482C005-B259-465C-BE8A-ECB28F2ACC6C}" srcOrd="0" destOrd="0" presId="urn:microsoft.com/office/officeart/2024/3/layout/hArchList1"/>
    <dgm:cxn modelId="{7EB5F79B-C86E-4F7C-A09C-20386366D853}" srcId="{96BDFF7D-C5D6-4B4A-8DA1-1F22A8E643A8}" destId="{A0A8A3FB-C8B5-4548-A1A5-C335FD527AD4}" srcOrd="0" destOrd="0" parTransId="{EB502FCD-6271-45C1-A9EE-1D7B39D5D156}" sibTransId="{BB6AC350-CCD5-4D4C-BEFE-A6699911A7F7}"/>
    <dgm:cxn modelId="{7CF529A1-1800-4A08-8ACC-30B54BFA6A3B}" type="presOf" srcId="{D789F4FD-2449-4D46-9B58-3F6AC46BB122}" destId="{ACED880C-F77E-4A87-9170-BC85EF97715C}" srcOrd="0" destOrd="0" presId="urn:microsoft.com/office/officeart/2024/3/layout/hArchList1"/>
    <dgm:cxn modelId="{402A1FB8-F771-47A9-9B6F-7CC3930F3296}" srcId="{3C3DDF46-F797-415E-A556-30741D2876DA}" destId="{295E8D76-2214-4700-845B-0A509E048FA1}" srcOrd="0" destOrd="0" parTransId="{74FC8D2D-D617-49E9-9C87-95A4FDA4611F}" sibTransId="{94E1E838-775F-4D07-AC3D-0261D6031FCF}"/>
    <dgm:cxn modelId="{381057CD-8DCD-4AE7-A63C-DE51E864C923}" type="presOf" srcId="{8B88667E-4849-48DE-8664-42CF2AD971F5}" destId="{EE3B70DD-4952-4668-B4EB-21B79435EF96}" srcOrd="0" destOrd="0" presId="urn:microsoft.com/office/officeart/2024/3/layout/hArchList1"/>
    <dgm:cxn modelId="{30D34AD1-910F-4AD5-B7A6-1C5310734BAB}" srcId="{3C3DDF46-F797-415E-A556-30741D2876DA}" destId="{8B88667E-4849-48DE-8664-42CF2AD971F5}" srcOrd="1" destOrd="0" parTransId="{15E97B36-A685-4092-8E33-662BEF9493C6}" sibTransId="{6D21CFC8-C649-4D0D-95E8-F5CFA60DA7A3}"/>
    <dgm:cxn modelId="{511C24DC-F55A-4331-A95A-1DFDC4EBDDA3}" srcId="{8B88667E-4849-48DE-8664-42CF2AD971F5}" destId="{D789F4FD-2449-4D46-9B58-3F6AC46BB122}" srcOrd="0" destOrd="0" parTransId="{7A53F9BE-70C0-4264-B17F-636D5A470F43}" sibTransId="{19946858-152A-4C2B-A115-DA48CC455D65}"/>
    <dgm:cxn modelId="{B4FF06E2-37FC-43C6-AEB2-2A92513C3974}" type="presOf" srcId="{6D21CFC8-C649-4D0D-95E8-F5CFA60DA7A3}" destId="{5B5F8CCE-B1F2-486A-AAAF-778607CFE54E}" srcOrd="0" destOrd="0" presId="urn:microsoft.com/office/officeart/2024/3/layout/hArchList1"/>
    <dgm:cxn modelId="{66A7DAE9-29A0-41F1-B409-B54608AA9A3E}" type="presOf" srcId="{3C3DDF46-F797-415E-A556-30741D2876DA}" destId="{1F4BE9A0-699D-496F-9715-8DB632BA57A5}" srcOrd="0" destOrd="0" presId="urn:microsoft.com/office/officeart/2024/3/layout/hArchList1"/>
    <dgm:cxn modelId="{C3E439F3-806B-4EEE-A4DC-3BB8DF523BBB}" srcId="{295E8D76-2214-4700-845B-0A509E048FA1}" destId="{4602D61F-680F-4F6A-B41C-FF44D7674D04}" srcOrd="0" destOrd="0" parTransId="{528B0D20-5E12-4685-B89D-07EDB0E28BEE}" sibTransId="{2E1DDCD4-3265-4EA3-89A6-83FF78447290}"/>
    <dgm:cxn modelId="{281FA7F5-EF39-4C76-8E28-EEB34E7D5E5C}" type="presOf" srcId="{295E8D76-2214-4700-845B-0A509E048FA1}" destId="{C052E784-2BF7-4BFD-82C0-39B7AEEFA048}" srcOrd="0" destOrd="0" presId="urn:microsoft.com/office/officeart/2024/3/layout/hArchList1"/>
    <dgm:cxn modelId="{E8B3A320-6501-4E75-AADA-ACA436A8F4AC}" type="presParOf" srcId="{1F4BE9A0-699D-496F-9715-8DB632BA57A5}" destId="{0696D72C-5617-4EA0-8112-626A82CB7F68}" srcOrd="0" destOrd="0" presId="urn:microsoft.com/office/officeart/2024/3/layout/hArchList1"/>
    <dgm:cxn modelId="{FEB7943D-E0B4-41CE-9593-BABE048986ED}" type="presParOf" srcId="{0696D72C-5617-4EA0-8112-626A82CB7F68}" destId="{C052E784-2BF7-4BFD-82C0-39B7AEEFA048}" srcOrd="0" destOrd="0" presId="urn:microsoft.com/office/officeart/2024/3/layout/hArchList1"/>
    <dgm:cxn modelId="{170039D7-1C71-45B0-BF2E-0DB9D4481DD1}" type="presParOf" srcId="{0696D72C-5617-4EA0-8112-626A82CB7F68}" destId="{7E1E1CDE-0CF4-4E29-AC69-4F7D1A93F704}" srcOrd="1" destOrd="0" presId="urn:microsoft.com/office/officeart/2024/3/layout/hArchList1"/>
    <dgm:cxn modelId="{52690B9B-01AB-4C44-B883-70DEFF1365A8}" type="presParOf" srcId="{1F4BE9A0-699D-496F-9715-8DB632BA57A5}" destId="{886798FA-49BE-4790-A981-A3837590B0ED}" srcOrd="1" destOrd="0" presId="urn:microsoft.com/office/officeart/2024/3/layout/hArchList1"/>
    <dgm:cxn modelId="{CA4FCCF2-E87B-4AAB-BFDB-4277964BF61C}" type="presParOf" srcId="{1F4BE9A0-699D-496F-9715-8DB632BA57A5}" destId="{99341140-4308-4DA5-9BD3-98A28B0B9265}" srcOrd="2" destOrd="0" presId="urn:microsoft.com/office/officeart/2024/3/layout/hArchList1"/>
    <dgm:cxn modelId="{D2887429-CAD1-46B9-B719-333F8B9FBD4B}" type="presParOf" srcId="{99341140-4308-4DA5-9BD3-98A28B0B9265}" destId="{EE3B70DD-4952-4668-B4EB-21B79435EF96}" srcOrd="0" destOrd="0" presId="urn:microsoft.com/office/officeart/2024/3/layout/hArchList1"/>
    <dgm:cxn modelId="{C7D37375-7F47-434B-9921-6A6CD72ADCF3}" type="presParOf" srcId="{99341140-4308-4DA5-9BD3-98A28B0B9265}" destId="{ACED880C-F77E-4A87-9170-BC85EF97715C}" srcOrd="1" destOrd="0" presId="urn:microsoft.com/office/officeart/2024/3/layout/hArchList1"/>
    <dgm:cxn modelId="{0CF1D28A-FBA2-4A32-932F-7AF2F823FB58}" type="presParOf" srcId="{1F4BE9A0-699D-496F-9715-8DB632BA57A5}" destId="{5B5F8CCE-B1F2-486A-AAAF-778607CFE54E}" srcOrd="3" destOrd="0" presId="urn:microsoft.com/office/officeart/2024/3/layout/hArchList1"/>
    <dgm:cxn modelId="{78AF1EAA-E857-4F4C-A49B-50CCFB9DE306}" type="presParOf" srcId="{1F4BE9A0-699D-496F-9715-8DB632BA57A5}" destId="{9E24A82A-1F6E-41F3-9E14-3A69D5AD1430}" srcOrd="4" destOrd="0" presId="urn:microsoft.com/office/officeart/2024/3/layout/hArchList1"/>
    <dgm:cxn modelId="{D5BEF6DC-77F6-459C-AB3D-6F2B5129C5E6}" type="presParOf" srcId="{9E24A82A-1F6E-41F3-9E14-3A69D5AD1430}" destId="{1482C005-B259-465C-BE8A-ECB28F2ACC6C}" srcOrd="0" destOrd="0" presId="urn:microsoft.com/office/officeart/2024/3/layout/hArchList1"/>
    <dgm:cxn modelId="{5C0D1880-500D-497B-B43A-FD35D6EE9F9F}" type="presParOf" srcId="{9E24A82A-1F6E-41F3-9E14-3A69D5AD1430}" destId="{C1B32637-A69D-452D-AB0F-9F73254B829B}" srcOrd="1" destOrd="0" presId="urn:microsoft.com/office/officeart/2024/3/layout/hArc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52E784-2BF7-4BFD-82C0-39B7AEEFA048}">
      <dsp:nvSpPr>
        <dsp:cNvPr id="0" name=""/>
        <dsp:cNvSpPr/>
      </dsp:nvSpPr>
      <dsp:spPr>
        <a:xfrm>
          <a:off x="0" y="0"/>
          <a:ext cx="1967947" cy="3757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22860" rIns="22860" bIns="22860" numCol="1" spcCol="1270" anchor="t" anchorCtr="0">
          <a:noAutofit/>
        </a:bodyPr>
        <a:lstStyle/>
        <a:p>
          <a:pPr marL="0" lvl="0" indent="0" algn="l" defTabSz="800100">
            <a:lnSpc>
              <a:spcPct val="100000"/>
            </a:lnSpc>
            <a:spcBef>
              <a:spcPct val="0"/>
            </a:spcBef>
            <a:spcAft>
              <a:spcPct val="35000"/>
            </a:spcAft>
            <a:buNone/>
            <a:defRPr b="1"/>
          </a:pPr>
          <a:r>
            <a:rPr lang="en-US" sz="1800" kern="1200" dirty="0"/>
            <a:t>Communication</a:t>
          </a:r>
        </a:p>
      </dsp:txBody>
      <dsp:txXfrm>
        <a:off x="0" y="0"/>
        <a:ext cx="1967947" cy="375766"/>
      </dsp:txXfrm>
    </dsp:sp>
    <dsp:sp modelId="{7E1E1CDE-0CF4-4E29-AC69-4F7D1A93F704}">
      <dsp:nvSpPr>
        <dsp:cNvPr id="0" name=""/>
        <dsp:cNvSpPr/>
      </dsp:nvSpPr>
      <dsp:spPr>
        <a:xfrm>
          <a:off x="0" y="375766"/>
          <a:ext cx="1967947" cy="33819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7780" rIns="17780" bIns="17780" numCol="1" spcCol="1270" anchor="t" anchorCtr="0">
          <a:noAutofit/>
        </a:bodyPr>
        <a:lstStyle/>
        <a:p>
          <a:pPr marL="0" lvl="0" indent="0" algn="l" defTabSz="622300">
            <a:lnSpc>
              <a:spcPct val="100000"/>
            </a:lnSpc>
            <a:spcBef>
              <a:spcPct val="0"/>
            </a:spcBef>
            <a:spcAft>
              <a:spcPct val="35000"/>
            </a:spcAft>
            <a:buNone/>
          </a:pPr>
          <a:r>
            <a:rPr lang="en-US" sz="1400" kern="1200" dirty="0"/>
            <a:t>Consistency is crucial. Using Church announcement, website and email will be the primary tolls utilized.</a:t>
          </a:r>
        </a:p>
      </dsp:txBody>
      <dsp:txXfrm>
        <a:off x="0" y="375766"/>
        <a:ext cx="1967947" cy="3381900"/>
      </dsp:txXfrm>
    </dsp:sp>
    <dsp:sp modelId="{EE3B70DD-4952-4668-B4EB-21B79435EF96}">
      <dsp:nvSpPr>
        <dsp:cNvPr id="0" name=""/>
        <dsp:cNvSpPr/>
      </dsp:nvSpPr>
      <dsp:spPr>
        <a:xfrm>
          <a:off x="2164742" y="0"/>
          <a:ext cx="1967947" cy="3757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22860" rIns="22860" bIns="22860" numCol="1" spcCol="1270" anchor="t" anchorCtr="0">
          <a:noAutofit/>
        </a:bodyPr>
        <a:lstStyle/>
        <a:p>
          <a:pPr marL="0" lvl="0" indent="0" algn="l" defTabSz="800100">
            <a:lnSpc>
              <a:spcPct val="100000"/>
            </a:lnSpc>
            <a:spcBef>
              <a:spcPct val="0"/>
            </a:spcBef>
            <a:spcAft>
              <a:spcPct val="35000"/>
            </a:spcAft>
            <a:buNone/>
            <a:defRPr b="1"/>
          </a:pPr>
          <a:r>
            <a:rPr lang="en-US" sz="1800" kern="1200" dirty="0"/>
            <a:t>Surveys</a:t>
          </a:r>
        </a:p>
      </dsp:txBody>
      <dsp:txXfrm>
        <a:off x="2164742" y="0"/>
        <a:ext cx="1967947" cy="375766"/>
      </dsp:txXfrm>
    </dsp:sp>
    <dsp:sp modelId="{ACED880C-F77E-4A87-9170-BC85EF97715C}">
      <dsp:nvSpPr>
        <dsp:cNvPr id="0" name=""/>
        <dsp:cNvSpPr/>
      </dsp:nvSpPr>
      <dsp:spPr>
        <a:xfrm>
          <a:off x="2164742" y="375766"/>
          <a:ext cx="1967947" cy="33819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7780" rIns="17780" bIns="17780" numCol="1" spcCol="1270" anchor="t" anchorCtr="0">
          <a:noAutofit/>
        </a:bodyPr>
        <a:lstStyle/>
        <a:p>
          <a:pPr marL="0" lvl="0" indent="0" algn="l" defTabSz="622300">
            <a:lnSpc>
              <a:spcPct val="100000"/>
            </a:lnSpc>
            <a:spcBef>
              <a:spcPct val="0"/>
            </a:spcBef>
            <a:spcAft>
              <a:spcPct val="35000"/>
            </a:spcAft>
            <a:buNone/>
          </a:pPr>
          <a:r>
            <a:rPr lang="en-US" sz="1400" kern="1200" dirty="0"/>
            <a:t>Most efficient way to data collect and assess information. We will offer both hard copies and electronic (website and QR Codes)</a:t>
          </a:r>
        </a:p>
      </dsp:txBody>
      <dsp:txXfrm>
        <a:off x="2164742" y="375766"/>
        <a:ext cx="1967947" cy="3381900"/>
      </dsp:txXfrm>
    </dsp:sp>
    <dsp:sp modelId="{1482C005-B259-465C-BE8A-ECB28F2ACC6C}">
      <dsp:nvSpPr>
        <dsp:cNvPr id="0" name=""/>
        <dsp:cNvSpPr/>
      </dsp:nvSpPr>
      <dsp:spPr>
        <a:xfrm>
          <a:off x="4329485" y="0"/>
          <a:ext cx="1967947" cy="3757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22860" rIns="22860" bIns="22860" numCol="1" spcCol="1270" anchor="t" anchorCtr="0">
          <a:noAutofit/>
        </a:bodyPr>
        <a:lstStyle/>
        <a:p>
          <a:pPr marL="0" lvl="0" indent="0" algn="l" defTabSz="800100">
            <a:lnSpc>
              <a:spcPct val="100000"/>
            </a:lnSpc>
            <a:spcBef>
              <a:spcPct val="0"/>
            </a:spcBef>
            <a:spcAft>
              <a:spcPct val="35000"/>
            </a:spcAft>
            <a:buNone/>
            <a:defRPr b="1"/>
          </a:pPr>
          <a:r>
            <a:rPr lang="en-US" sz="1800" kern="1200" dirty="0"/>
            <a:t>Regular Meetings</a:t>
          </a:r>
        </a:p>
      </dsp:txBody>
      <dsp:txXfrm>
        <a:off x="4329485" y="0"/>
        <a:ext cx="1967947" cy="375766"/>
      </dsp:txXfrm>
    </dsp:sp>
    <dsp:sp modelId="{C1B32637-A69D-452D-AB0F-9F73254B829B}">
      <dsp:nvSpPr>
        <dsp:cNvPr id="0" name=""/>
        <dsp:cNvSpPr/>
      </dsp:nvSpPr>
      <dsp:spPr>
        <a:xfrm>
          <a:off x="4329485" y="375766"/>
          <a:ext cx="1967947" cy="33819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7780" rIns="17780" bIns="17780" numCol="1" spcCol="1270" anchor="t" anchorCtr="0">
          <a:noAutofit/>
        </a:bodyPr>
        <a:lstStyle/>
        <a:p>
          <a:pPr marL="0" lvl="0" indent="0" algn="l" defTabSz="622300">
            <a:lnSpc>
              <a:spcPct val="100000"/>
            </a:lnSpc>
            <a:spcBef>
              <a:spcPct val="0"/>
            </a:spcBef>
            <a:spcAft>
              <a:spcPct val="35000"/>
            </a:spcAft>
            <a:buNone/>
          </a:pPr>
          <a:r>
            <a:rPr lang="en-US" sz="1400" kern="1200" dirty="0"/>
            <a:t>The congregation plays a crucial role in this process.  We will need to meet on specific topic in order accomplish this assignment.</a:t>
          </a:r>
        </a:p>
      </dsp:txBody>
      <dsp:txXfrm>
        <a:off x="4329485" y="375766"/>
        <a:ext cx="1967947" cy="3381900"/>
      </dsp:txXfrm>
    </dsp:sp>
  </dsp:spTree>
</dsp:drawing>
</file>

<file path=ppt/diagrams/layout1.xml><?xml version="1.0" encoding="utf-8"?>
<dgm:layoutDef xmlns:dgm="http://schemas.openxmlformats.org/drawingml/2006/diagram" xmlns:a="http://schemas.openxmlformats.org/drawingml/2006/main" uniqueId="urn:microsoft.com/office/officeart/2024/3/layout/hArchList1">
  <dgm:title val="Horizontal Text Blocks"/>
  <dgm:desc val="Short bits of text with formatted headers. Use as an easier-to-read alternative to a bulleted list."/>
  <dgm:catLst>
    <dgm:cat type="list" pri="100"/>
    <dgm:cat type="timeline" pri="500"/>
    <dgm:cat type="process" pri="6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vertAlign" val="t"/>
          <dgm:param type="horzAlign" val="l"/>
        </dgm:alg>
      </dgm:if>
      <dgm:else name="Name3">
        <dgm:alg type="lin">
          <dgm:param type="vertAlign" val="t"/>
          <dgm:param type="horzAlign" val="r"/>
        </dgm:alg>
      </dgm:else>
    </dgm:choose>
    <dgm:presOf/>
    <dgm:constrLst>
      <dgm:constr type="primFontSz" for="des" forName="pictRect" op="equ" val="18"/>
      <dgm:constr type="primFontSz" for="des" forName="textRect" refType="primFontSz" refFor="des" refForName="pictRect" op="equ" fact="0.77"/>
      <dgm:constr type="w" for="ch" forName="compNode" refType="w"/>
      <dgm:constr type="h" for="ch" forName="compNode" refType="h"/>
      <dgm:constr type="h" for="des" forName="pictRect" op="equ"/>
      <dgm:constr type="h" for="des" forName="pictRect" refType="primFontSz" refFor="des" refForName="pictRect" fact="3"/>
      <dgm:constr type="w" for="ch" ptType="sibTrans" refType="w" refFor="ch" refForName="compNode" op="equ" fact="0.1"/>
      <dgm:constr type="sp" refType="w" refFor="ch" refForName="compNode" op="equ" fact="0.1"/>
    </dgm:constrLst>
    <dgm:ruleLst/>
    <dgm:forEach name="Name4" axis="ch" ptType="node" cnt="20">
      <dgm:layoutNode name="compNode">
        <dgm:alg type="composite"/>
        <dgm:shape xmlns:r="http://schemas.openxmlformats.org/officeDocument/2006/relationships" r:blip="">
          <dgm:adjLst/>
        </dgm:shape>
        <dgm:presOf axis="self"/>
        <dgm:constrLst>
          <dgm:constr type="h" for="ch" forName="pictRect" refType="h" fact="0.1"/>
          <dgm:constr type="l" for="ch" forName="pictRect"/>
          <dgm:constr type="t" for="ch" forName="pictRect"/>
          <dgm:constr type="l" for="ch" forName="textRect"/>
          <dgm:constr type="t" for="ch" forName="textRect" refType="b" refFor="ch" refForName="pictRect"/>
        </dgm:constrLst>
        <dgm:ruleLst/>
        <dgm:layoutNode name="pictRect" styleLbl="revTx">
          <dgm:varLst>
            <dgm:chMax val="0"/>
            <dgm:bulletEnabled/>
          </dgm:varLst>
          <dgm:alg type="tx">
            <dgm:param type="parTxLTRAlign" val="l"/>
            <dgm:param type="parTxRTLAlign" val="r"/>
            <dgm:param type="txAnchorVert" val="t"/>
          </dgm:alg>
          <dgm:shape xmlns:r="http://schemas.openxmlformats.org/officeDocument/2006/relationships" type="rect" r:blip="">
            <dgm:adjLst/>
          </dgm:shape>
          <dgm:presOf axis="self"/>
          <dgm:choose name="choosePictRectConstraints">
            <dgm:if name="ifPictRectConstraints" func="var" arg="dir" op="equ" val="norm">
              <dgm:constrLst>
                <dgm:constr type="h" refType="w" op="lte" fact="0.4"/>
                <dgm:constr type="lMarg" val="10.8"/>
                <dgm:constr type="rMarg" refType="primFontSz" fact="0.1"/>
                <dgm:constr type="tMarg" refType="primFontSz" fact="0.1"/>
                <dgm:constr type="bMarg" refType="primFontSz" fact="0.1"/>
              </dgm:constrLst>
            </dgm:if>
            <dgm:else name="elsePictRectConstraints">
              <dgm:constrLst>
                <dgm:constr type="lMarg" refType="primFontSz" fact="0.1"/>
                <dgm:constr type="rMarg" val="10.8"/>
                <dgm:constr type="tMarg" refType="primFontSz" fact="0.1"/>
                <dgm:constr type="bMarg" refType="primFontSz" fact="0.1"/>
              </dgm:constrLst>
            </dgm:else>
          </dgm:choose>
          <dgm:ruleLst>
            <dgm:rule type="h" val="INF" fact="NaN" max="NaN"/>
            <dgm:rule type="primFontSz" val="5" fact="NaN" max="NaN"/>
          </dgm:ruleLst>
        </dgm:layoutNode>
        <dgm:layoutNode name="textRect" styleLbl="revTx">
          <dgm:varLst>
            <dgm:bulletEnabled/>
          </dgm:varLst>
          <dgm:alg type="tx">
            <dgm:param type="parTxLTRAlign" val="l"/>
            <dgm:param type="parTxRTLAlign" val="r"/>
            <dgm:param type="txAnchorVert" val="t"/>
          </dgm:alg>
          <dgm:shape xmlns:r="http://schemas.openxmlformats.org/officeDocument/2006/relationships" type="rect" r:blip="">
            <dgm:adjLst/>
          </dgm:shape>
          <dgm:presOf axis="des" ptType="node"/>
          <dgm:choose name="chooseTextRectConstraints">
            <dgm:if name="ifTextRectConstraints" func="var" arg="dir" op="equ" val="norm">
              <dgm:constrLst>
                <dgm:constr type="lMarg" val="10.8"/>
                <dgm:constr type="rMarg" refType="primFontSz" fact="0.1"/>
                <dgm:constr type="tMarg" refType="primFontSz" fact="0.1"/>
                <dgm:constr type="bMarg" refType="primFontSz" fact="0.1"/>
              </dgm:constrLst>
            </dgm:if>
            <dgm:else name="elseTextRectConstraints">
              <dgm:constrLst>
                <dgm:constr type="lMarg" refType="primFontSz" fact="0.1"/>
                <dgm:constr type="rMarg" val="10.8"/>
                <dgm:constr type="tMarg" refType="primFontSz" fact="0.1"/>
                <dgm:constr type="bMarg" refType="primFontSz" fact="0.1"/>
              </dgm:constrLst>
            </dgm:else>
          </dgm:choose>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0-09-21T21:29:10.219"/>
    </inkml:context>
    <inkml:brush xml:id="br0">
      <inkml:brushProperty name="width" value="0.05" units="cm"/>
      <inkml:brushProperty name="height" value="0.05" units="cm"/>
    </inkml:brush>
  </inkml:definitions>
  <inkml:trace contextRef="#ctx0" brushRef="#br0">1 0 32</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5-11T20:12:26.565"/>
    </inkml:context>
    <inkml:brush xml:id="br0">
      <inkml:brushProperty name="width" value="0.05" units="cm"/>
      <inkml:brushProperty name="height" value="0.05" units="cm"/>
    </inkml:brush>
  </inkml:definitions>
  <inkml:trace contextRef="#ctx0" brushRef="#br0">1 0 32</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5-11T20:12:26.645"/>
    </inkml:context>
    <inkml:brush xml:id="br0">
      <inkml:brushProperty name="width" value="0.05" units="cm"/>
      <inkml:brushProperty name="height" value="0.05" units="cm"/>
    </inkml:brush>
  </inkml:definitions>
  <inkml:trace contextRef="#ctx0" brushRef="#br0">1 0 32</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5-11T20:12:26.604"/>
    </inkml:context>
    <inkml:brush xml:id="br0">
      <inkml:brushProperty name="width" value="0.05" units="cm"/>
      <inkml:brushProperty name="height" value="0.05" units="cm"/>
    </inkml:brush>
  </inkml:definitions>
  <inkml:trace contextRef="#ctx0" brushRef="#br0">1 0 32</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5-11T20:12:26.645"/>
    </inkml:context>
    <inkml:brush xml:id="br0">
      <inkml:brushProperty name="width" value="0.05" units="cm"/>
      <inkml:brushProperty name="height" value="0.05" units="cm"/>
    </inkml:brush>
  </inkml:definitions>
  <inkml:trace contextRef="#ctx0" brushRef="#br0">1 0 32</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5-11T20:12:26.670"/>
    </inkml:context>
    <inkml:brush xml:id="br0">
      <inkml:brushProperty name="width" value="0.05" units="cm"/>
      <inkml:brushProperty name="height" value="0.05" units="cm"/>
    </inkml:brush>
  </inkml:definitions>
  <inkml:trace contextRef="#ctx0" brushRef="#br0">1 0 32</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5-11T20:12:26.670"/>
    </inkml:context>
    <inkml:brush xml:id="br0">
      <inkml:brushProperty name="width" value="0.05" units="cm"/>
      <inkml:brushProperty name="height" value="0.05" units="cm"/>
    </inkml:brush>
  </inkml:definitions>
  <inkml:trace contextRef="#ctx0" brushRef="#br0">1 0 32</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5-11T20:12:26.670"/>
    </inkml:context>
    <inkml:brush xml:id="br0">
      <inkml:brushProperty name="width" value="0.05" units="cm"/>
      <inkml:brushProperty name="height" value="0.05" units="cm"/>
    </inkml:brush>
  </inkml:definitions>
  <inkml:trace contextRef="#ctx0" brushRef="#br0">1 0 32</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5-11T20:12:26.672"/>
    </inkml:context>
    <inkml:brush xml:id="br0">
      <inkml:brushProperty name="width" value="0.05" units="cm"/>
      <inkml:brushProperty name="height" value="0.05" units="cm"/>
    </inkml:brush>
  </inkml:definitions>
  <inkml:trace contextRef="#ctx0" brushRef="#br0">1 0 32</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5-11T20:12:26.645"/>
    </inkml:context>
    <inkml:brush xml:id="br0">
      <inkml:brushProperty name="width" value="0.05" units="cm"/>
      <inkml:brushProperty name="height" value="0.05" units="cm"/>
    </inkml:brush>
  </inkml:definitions>
  <inkml:trace contextRef="#ctx0" brushRef="#br0">1 0 32</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5-11T20:12:26.656"/>
    </inkml:context>
    <inkml:brush xml:id="br0">
      <inkml:brushProperty name="width" value="0.05" units="cm"/>
      <inkml:brushProperty name="height" value="0.05" units="cm"/>
    </inkml:brush>
  </inkml:definitions>
  <inkml:trace contextRef="#ctx0" brushRef="#br0">1 0 32</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B2E40AD-694C-4330-8BA3-1C08D5932C1F}" type="datetimeFigureOut">
              <a:rPr lang="en-US" smtClean="0"/>
              <a:t>5/15/2026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3570DA3-FDD6-4EC7-8239-9001111A4430}" type="slidenum">
              <a:rPr lang="en-US" smtClean="0"/>
              <a:t>‹#›</a:t>
            </a:fld>
            <a:endParaRPr lang="en-US"/>
          </a:p>
        </p:txBody>
      </p:sp>
    </p:spTree>
    <p:extLst>
      <p:ext uri="{BB962C8B-B14F-4D97-AF65-F5344CB8AC3E}">
        <p14:creationId xmlns:p14="http://schemas.microsoft.com/office/powerpoint/2010/main" val="37938583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AI-generated content may be incorrect.
---
Welcome to the update session on the pastoral search process at Morningstar Baptist Church. Today, we will share our progress and next steps as we move closer to presenting a pastoral candidate to the congregation.
</a:t>
            </a:r>
          </a:p>
        </p:txBody>
      </p:sp>
      <p:sp>
        <p:nvSpPr>
          <p:cNvPr id="4" name="Slide Number Placeholder 3"/>
          <p:cNvSpPr>
            <a:spLocks noGrp="1"/>
          </p:cNvSpPr>
          <p:nvPr>
            <p:ph type="sldNum" sz="quarter" idx="5"/>
          </p:nvPr>
        </p:nvSpPr>
        <p:spPr/>
        <p:txBody>
          <a:bodyPr/>
          <a:lstStyle/>
          <a:p>
            <a:fld id="{CD7E1059-7A3B-42ED-A26A-2AF3BE63269F}" type="slidenum">
              <a:rPr lang="en-US" smtClean="0"/>
              <a:t>1</a:t>
            </a:fld>
            <a:endParaRPr lang="en-US"/>
          </a:p>
        </p:txBody>
      </p:sp>
    </p:spTree>
    <p:extLst>
      <p:ext uri="{BB962C8B-B14F-4D97-AF65-F5344CB8AC3E}">
        <p14:creationId xmlns:p14="http://schemas.microsoft.com/office/powerpoint/2010/main" val="35636128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Since November 2025, the committee has held regular meetings to organize the search process, establish guidelines, and evaluate candidate applications to ensure we remain on track.</a:t>
            </a:r>
          </a:p>
        </p:txBody>
      </p:sp>
      <p:sp>
        <p:nvSpPr>
          <p:cNvPr id="4" name="Slide Number Placeholder 3"/>
          <p:cNvSpPr>
            <a:spLocks noGrp="1"/>
          </p:cNvSpPr>
          <p:nvPr>
            <p:ph type="sldNum" sz="quarter" idx="5"/>
          </p:nvPr>
        </p:nvSpPr>
        <p:spPr/>
        <p:txBody>
          <a:bodyPr/>
          <a:lstStyle/>
          <a:p>
            <a:fld id="{CD7E1059-7A3B-42ED-A26A-2AF3BE63269F}" type="slidenum">
              <a:rPr lang="en-US" smtClean="0"/>
              <a:t>10</a:t>
            </a:fld>
            <a:endParaRPr lang="en-US"/>
          </a:p>
        </p:txBody>
      </p:sp>
    </p:spTree>
    <p:extLst>
      <p:ext uri="{BB962C8B-B14F-4D97-AF65-F5344CB8AC3E}">
        <p14:creationId xmlns:p14="http://schemas.microsoft.com/office/powerpoint/2010/main" val="28125922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Looking ahead, we will focus on continuing interviews, refining candidate assessments, and preparing the congregation for the upcoming vote on the candidate we recommend.</a:t>
            </a:r>
          </a:p>
        </p:txBody>
      </p:sp>
      <p:sp>
        <p:nvSpPr>
          <p:cNvPr id="4" name="Slide Number Placeholder 3"/>
          <p:cNvSpPr>
            <a:spLocks noGrp="1"/>
          </p:cNvSpPr>
          <p:nvPr>
            <p:ph type="sldNum" sz="quarter" idx="5"/>
          </p:nvPr>
        </p:nvSpPr>
        <p:spPr/>
        <p:txBody>
          <a:bodyPr/>
          <a:lstStyle/>
          <a:p>
            <a:fld id="{CD7E1059-7A3B-42ED-A26A-2AF3BE63269F}" type="slidenum">
              <a:rPr lang="en-US" smtClean="0"/>
              <a:t>11</a:t>
            </a:fld>
            <a:endParaRPr lang="en-US"/>
          </a:p>
        </p:txBody>
      </p:sp>
    </p:spTree>
    <p:extLst>
      <p:ext uri="{BB962C8B-B14F-4D97-AF65-F5344CB8AC3E}">
        <p14:creationId xmlns:p14="http://schemas.microsoft.com/office/powerpoint/2010/main" val="10634315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committee will conduct additional interviews and reference checks as we narrow down candidates to identify the best fit for Morningstar Baptist Church.</a:t>
            </a:r>
          </a:p>
        </p:txBody>
      </p:sp>
      <p:sp>
        <p:nvSpPr>
          <p:cNvPr id="4" name="Slide Number Placeholder 3"/>
          <p:cNvSpPr>
            <a:spLocks noGrp="1"/>
          </p:cNvSpPr>
          <p:nvPr>
            <p:ph type="sldNum" sz="quarter" idx="5"/>
          </p:nvPr>
        </p:nvSpPr>
        <p:spPr/>
        <p:txBody>
          <a:bodyPr/>
          <a:lstStyle/>
          <a:p>
            <a:fld id="{CD7E1059-7A3B-42ED-A26A-2AF3BE63269F}" type="slidenum">
              <a:rPr lang="en-US" smtClean="0"/>
              <a:t>12</a:t>
            </a:fld>
            <a:endParaRPr lang="en-US"/>
          </a:p>
        </p:txBody>
      </p:sp>
    </p:spTree>
    <p:extLst>
      <p:ext uri="{BB962C8B-B14F-4D97-AF65-F5344CB8AC3E}">
        <p14:creationId xmlns:p14="http://schemas.microsoft.com/office/powerpoint/2010/main" val="27436193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section provides a detailed overview of the multi-stage vetting process we use to evaluate pastoral candidates thoroughly and thoughtfully.</a:t>
            </a:r>
          </a:p>
        </p:txBody>
      </p:sp>
      <p:sp>
        <p:nvSpPr>
          <p:cNvPr id="4" name="Slide Number Placeholder 3"/>
          <p:cNvSpPr>
            <a:spLocks noGrp="1"/>
          </p:cNvSpPr>
          <p:nvPr>
            <p:ph type="sldNum" sz="quarter" idx="5"/>
          </p:nvPr>
        </p:nvSpPr>
        <p:spPr/>
        <p:txBody>
          <a:bodyPr/>
          <a:lstStyle/>
          <a:p>
            <a:fld id="{CD7E1059-7A3B-42ED-A26A-2AF3BE63269F}" type="slidenum">
              <a:rPr lang="en-US" smtClean="0"/>
              <a:t>13</a:t>
            </a:fld>
            <a:endParaRPr lang="en-US"/>
          </a:p>
        </p:txBody>
      </p:sp>
    </p:spTree>
    <p:extLst>
      <p:ext uri="{BB962C8B-B14F-4D97-AF65-F5344CB8AC3E}">
        <p14:creationId xmlns:p14="http://schemas.microsoft.com/office/powerpoint/2010/main" val="12233436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Pastoral Search Committee remains dedicated to a prayerful, transparent, and thorough process. We appreciate your continued prayers and support as we seek the right pastoral leader for Morningstar Baptist Church.</a:t>
            </a:r>
          </a:p>
        </p:txBody>
      </p:sp>
      <p:sp>
        <p:nvSpPr>
          <p:cNvPr id="4" name="Slide Number Placeholder 3"/>
          <p:cNvSpPr>
            <a:spLocks noGrp="1"/>
          </p:cNvSpPr>
          <p:nvPr>
            <p:ph type="sldNum" sz="quarter" idx="5"/>
          </p:nvPr>
        </p:nvSpPr>
        <p:spPr/>
        <p:txBody>
          <a:bodyPr/>
          <a:lstStyle/>
          <a:p>
            <a:fld id="{CD7E1059-7A3B-42ED-A26A-2AF3BE63269F}" type="slidenum">
              <a:rPr lang="en-US" smtClean="0"/>
              <a:t>15</a:t>
            </a:fld>
            <a:endParaRPr lang="en-US"/>
          </a:p>
        </p:txBody>
      </p:sp>
    </p:spTree>
    <p:extLst>
      <p:ext uri="{BB962C8B-B14F-4D97-AF65-F5344CB8AC3E}">
        <p14:creationId xmlns:p14="http://schemas.microsoft.com/office/powerpoint/2010/main" val="41266531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C9F83A-59BB-D427-F95D-2656F0E6DC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C7FC11-EB09-C347-79D7-CD15454149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E2F4CA-6CC8-5CFA-2F8D-6A45144699D9}"/>
              </a:ext>
            </a:extLst>
          </p:cNvPr>
          <p:cNvSpPr>
            <a:spLocks noGrp="1"/>
          </p:cNvSpPr>
          <p:nvPr>
            <p:ph type="body" idx="1"/>
          </p:nvPr>
        </p:nvSpPr>
        <p:spPr/>
        <p:txBody>
          <a:bodyPr/>
          <a:lstStyle/>
          <a:p>
            <a:r>
              <a:rPr lang="en-US"/>
              <a:t>The committee's purpose is to prayerfully and diligently seek a pastoral candidate aligned with our church’s values and vision. Our mission is to support Morningstar Baptist Church by identifying a leader who will guide our spiritual growth.</a:t>
            </a:r>
          </a:p>
        </p:txBody>
      </p:sp>
      <p:sp>
        <p:nvSpPr>
          <p:cNvPr id="4" name="Slide Number Placeholder 3">
            <a:extLst>
              <a:ext uri="{FF2B5EF4-FFF2-40B4-BE49-F238E27FC236}">
                <a16:creationId xmlns:a16="http://schemas.microsoft.com/office/drawing/2014/main" id="{6AE5DB76-CA0D-7681-48AA-5DB82C59B52D}"/>
              </a:ext>
            </a:extLst>
          </p:cNvPr>
          <p:cNvSpPr>
            <a:spLocks noGrp="1"/>
          </p:cNvSpPr>
          <p:nvPr>
            <p:ph type="sldNum" sz="quarter" idx="5"/>
          </p:nvPr>
        </p:nvSpPr>
        <p:spPr/>
        <p:txBody>
          <a:bodyPr/>
          <a:lstStyle/>
          <a:p>
            <a:fld id="{CD7E1059-7A3B-42ED-A26A-2AF3BE63269F}" type="slidenum">
              <a:rPr lang="en-US" smtClean="0"/>
              <a:t>16</a:t>
            </a:fld>
            <a:endParaRPr lang="en-US"/>
          </a:p>
        </p:txBody>
      </p:sp>
    </p:spTree>
    <p:extLst>
      <p:ext uri="{BB962C8B-B14F-4D97-AF65-F5344CB8AC3E}">
        <p14:creationId xmlns:p14="http://schemas.microsoft.com/office/powerpoint/2010/main" val="3695587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 will begin with introductions, then provide an overview of who we are as the Pastoral Search Committee. Next, we'll review what we have accomplished since November 2025 and outline our upcoming plans. We'll also explain the vetting process for candidates and conclude with a Q&amp;A session.</a:t>
            </a:r>
          </a:p>
        </p:txBody>
      </p:sp>
      <p:sp>
        <p:nvSpPr>
          <p:cNvPr id="4" name="Slide Number Placeholder 3"/>
          <p:cNvSpPr>
            <a:spLocks noGrp="1"/>
          </p:cNvSpPr>
          <p:nvPr>
            <p:ph type="sldNum" sz="quarter" idx="5"/>
          </p:nvPr>
        </p:nvSpPr>
        <p:spPr/>
        <p:txBody>
          <a:bodyPr/>
          <a:lstStyle/>
          <a:p>
            <a:fld id="{CD7E1059-7A3B-42ED-A26A-2AF3BE63269F}" type="slidenum">
              <a:rPr lang="en-US" smtClean="0"/>
              <a:t>2</a:t>
            </a:fld>
            <a:endParaRPr lang="en-US"/>
          </a:p>
        </p:txBody>
      </p:sp>
    </p:spTree>
    <p:extLst>
      <p:ext uri="{BB962C8B-B14F-4D97-AF65-F5344CB8AC3E}">
        <p14:creationId xmlns:p14="http://schemas.microsoft.com/office/powerpoint/2010/main" val="39294665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1094AB-45F5-F77E-984B-2C46A6A146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468856-EFBF-E353-C27A-C690726411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2468BA-91E3-A7BF-03FF-B3A9239D388F}"/>
              </a:ext>
            </a:extLst>
          </p:cNvPr>
          <p:cNvSpPr>
            <a:spLocks noGrp="1"/>
          </p:cNvSpPr>
          <p:nvPr>
            <p:ph type="body" idx="1"/>
          </p:nvPr>
        </p:nvSpPr>
        <p:spPr/>
        <p:txBody>
          <a:bodyPr/>
          <a:lstStyle/>
          <a:p>
            <a:r>
              <a:rPr lang="en-US"/>
              <a:t>The committee's purpose is to prayerfully and diligently seek a pastoral candidate aligned with our church’s values and vision. Our mission is to support Morningstar Baptist Church by identifying a leader who will guide our spiritual growth.</a:t>
            </a:r>
          </a:p>
        </p:txBody>
      </p:sp>
      <p:sp>
        <p:nvSpPr>
          <p:cNvPr id="4" name="Slide Number Placeholder 3">
            <a:extLst>
              <a:ext uri="{FF2B5EF4-FFF2-40B4-BE49-F238E27FC236}">
                <a16:creationId xmlns:a16="http://schemas.microsoft.com/office/drawing/2014/main" id="{6BE94AF3-4CED-E4BD-6B89-7F9D5DB56A1A}"/>
              </a:ext>
            </a:extLst>
          </p:cNvPr>
          <p:cNvSpPr>
            <a:spLocks noGrp="1"/>
          </p:cNvSpPr>
          <p:nvPr>
            <p:ph type="sldNum" sz="quarter" idx="5"/>
          </p:nvPr>
        </p:nvSpPr>
        <p:spPr/>
        <p:txBody>
          <a:bodyPr/>
          <a:lstStyle/>
          <a:p>
            <a:fld id="{CD7E1059-7A3B-42ED-A26A-2AF3BE63269F}" type="slidenum">
              <a:rPr lang="en-US" smtClean="0"/>
              <a:t>3</a:t>
            </a:fld>
            <a:endParaRPr lang="en-US"/>
          </a:p>
        </p:txBody>
      </p:sp>
    </p:spTree>
    <p:extLst>
      <p:ext uri="{BB962C8B-B14F-4D97-AF65-F5344CB8AC3E}">
        <p14:creationId xmlns:p14="http://schemas.microsoft.com/office/powerpoint/2010/main" val="13980801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 have assembled a diverse team of church members with various skills and backgrounds. Each member has a clearly defined role, from candidate review to community engagement, ensuring a thorough and balanced search.</a:t>
            </a:r>
          </a:p>
        </p:txBody>
      </p:sp>
      <p:sp>
        <p:nvSpPr>
          <p:cNvPr id="4" name="Slide Number Placeholder 3"/>
          <p:cNvSpPr>
            <a:spLocks noGrp="1"/>
          </p:cNvSpPr>
          <p:nvPr>
            <p:ph type="sldNum" sz="quarter" idx="5"/>
          </p:nvPr>
        </p:nvSpPr>
        <p:spPr/>
        <p:txBody>
          <a:bodyPr/>
          <a:lstStyle/>
          <a:p>
            <a:fld id="{CD7E1059-7A3B-42ED-A26A-2AF3BE63269F}" type="slidenum">
              <a:rPr lang="en-US" smtClean="0"/>
              <a:t>4</a:t>
            </a:fld>
            <a:endParaRPr lang="en-US"/>
          </a:p>
        </p:txBody>
      </p:sp>
    </p:spTree>
    <p:extLst>
      <p:ext uri="{BB962C8B-B14F-4D97-AF65-F5344CB8AC3E}">
        <p14:creationId xmlns:p14="http://schemas.microsoft.com/office/powerpoint/2010/main" val="16312480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3941DC-4850-E94D-C58C-40ECD507B3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62E061-0DB5-BEC8-1BA2-4100E0838B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7D010E-A597-8514-782A-E67A563E9357}"/>
              </a:ext>
            </a:extLst>
          </p:cNvPr>
          <p:cNvSpPr>
            <a:spLocks noGrp="1"/>
          </p:cNvSpPr>
          <p:nvPr>
            <p:ph type="body" idx="1"/>
          </p:nvPr>
        </p:nvSpPr>
        <p:spPr/>
        <p:txBody>
          <a:bodyPr/>
          <a:lstStyle/>
          <a:p>
            <a:r>
              <a:rPr lang="en-US"/>
              <a:t>We have assembled a diverse team of church members with various skills and backgrounds. Each member has a clearly defined role, from candidate review to community engagement, ensuring a thorough and balanced search.</a:t>
            </a:r>
          </a:p>
        </p:txBody>
      </p:sp>
      <p:sp>
        <p:nvSpPr>
          <p:cNvPr id="4" name="Slide Number Placeholder 3">
            <a:extLst>
              <a:ext uri="{FF2B5EF4-FFF2-40B4-BE49-F238E27FC236}">
                <a16:creationId xmlns:a16="http://schemas.microsoft.com/office/drawing/2014/main" id="{B053B315-D21E-7CF6-21EB-7D115E7BCA61}"/>
              </a:ext>
            </a:extLst>
          </p:cNvPr>
          <p:cNvSpPr>
            <a:spLocks noGrp="1"/>
          </p:cNvSpPr>
          <p:nvPr>
            <p:ph type="sldNum" sz="quarter" idx="5"/>
          </p:nvPr>
        </p:nvSpPr>
        <p:spPr/>
        <p:txBody>
          <a:bodyPr/>
          <a:lstStyle/>
          <a:p>
            <a:fld id="{CD7E1059-7A3B-42ED-A26A-2AF3BE63269F}" type="slidenum">
              <a:rPr lang="en-US" smtClean="0"/>
              <a:t>5</a:t>
            </a:fld>
            <a:endParaRPr lang="en-US"/>
          </a:p>
        </p:txBody>
      </p:sp>
    </p:spTree>
    <p:extLst>
      <p:ext uri="{BB962C8B-B14F-4D97-AF65-F5344CB8AC3E}">
        <p14:creationId xmlns:p14="http://schemas.microsoft.com/office/powerpoint/2010/main" val="37455335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F43D95-B9D8-E420-AEF5-AFD735B648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AB20E8-09B3-3250-28A0-3DF8206A1F1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7DE979-6293-9776-871B-2B1871C9BB87}"/>
              </a:ext>
            </a:extLst>
          </p:cNvPr>
          <p:cNvSpPr>
            <a:spLocks noGrp="1"/>
          </p:cNvSpPr>
          <p:nvPr>
            <p:ph type="body" idx="1"/>
          </p:nvPr>
        </p:nvSpPr>
        <p:spPr/>
        <p:txBody>
          <a:bodyPr/>
          <a:lstStyle/>
          <a:p>
            <a:r>
              <a:rPr lang="en-US"/>
              <a:t>We have assembled a diverse team of church members with various skills and backgrounds. Each member has a clearly defined role, from candidate review to community engagement, ensuring a thorough and balanced search.</a:t>
            </a:r>
          </a:p>
        </p:txBody>
      </p:sp>
      <p:sp>
        <p:nvSpPr>
          <p:cNvPr id="4" name="Slide Number Placeholder 3">
            <a:extLst>
              <a:ext uri="{FF2B5EF4-FFF2-40B4-BE49-F238E27FC236}">
                <a16:creationId xmlns:a16="http://schemas.microsoft.com/office/drawing/2014/main" id="{D7107A66-A501-28C2-ED7D-D4B0A0D7CB1C}"/>
              </a:ext>
            </a:extLst>
          </p:cNvPr>
          <p:cNvSpPr>
            <a:spLocks noGrp="1"/>
          </p:cNvSpPr>
          <p:nvPr>
            <p:ph type="sldNum" sz="quarter" idx="5"/>
          </p:nvPr>
        </p:nvSpPr>
        <p:spPr/>
        <p:txBody>
          <a:bodyPr/>
          <a:lstStyle/>
          <a:p>
            <a:fld id="{CD7E1059-7A3B-42ED-A26A-2AF3BE63269F}" type="slidenum">
              <a:rPr lang="en-US" smtClean="0"/>
              <a:t>6</a:t>
            </a:fld>
            <a:endParaRPr lang="en-US"/>
          </a:p>
        </p:txBody>
      </p:sp>
    </p:spTree>
    <p:extLst>
      <p:ext uri="{BB962C8B-B14F-4D97-AF65-F5344CB8AC3E}">
        <p14:creationId xmlns:p14="http://schemas.microsoft.com/office/powerpoint/2010/main" val="7874742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 are dedicated to maintaining transparency, prayerful discernment, and open communication with the congregation throughout this process. Our commitment is to serve the church's best interests at all times.</a:t>
            </a:r>
          </a:p>
        </p:txBody>
      </p:sp>
      <p:sp>
        <p:nvSpPr>
          <p:cNvPr id="4" name="Slide Number Placeholder 3"/>
          <p:cNvSpPr>
            <a:spLocks noGrp="1"/>
          </p:cNvSpPr>
          <p:nvPr>
            <p:ph type="sldNum" sz="quarter" idx="5"/>
          </p:nvPr>
        </p:nvSpPr>
        <p:spPr/>
        <p:txBody>
          <a:bodyPr/>
          <a:lstStyle/>
          <a:p>
            <a:fld id="{CD7E1059-7A3B-42ED-A26A-2AF3BE63269F}" type="slidenum">
              <a:rPr lang="en-US" smtClean="0"/>
              <a:t>7</a:t>
            </a:fld>
            <a:endParaRPr lang="en-US"/>
          </a:p>
        </p:txBody>
      </p:sp>
    </p:spTree>
    <p:extLst>
      <p:ext uri="{BB962C8B-B14F-4D97-AF65-F5344CB8AC3E}">
        <p14:creationId xmlns:p14="http://schemas.microsoft.com/office/powerpoint/2010/main" val="5650801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committee's purpose is to prayerfully and diligently seek a pastoral candidate aligned with our church’s values and vision. Our mission is to support Morningstar Baptist Church by identifying a leader who will guide our spiritual growth.</a:t>
            </a:r>
          </a:p>
        </p:txBody>
      </p:sp>
      <p:sp>
        <p:nvSpPr>
          <p:cNvPr id="4" name="Slide Number Placeholder 3"/>
          <p:cNvSpPr>
            <a:spLocks noGrp="1"/>
          </p:cNvSpPr>
          <p:nvPr>
            <p:ph type="sldNum" sz="quarter" idx="5"/>
          </p:nvPr>
        </p:nvSpPr>
        <p:spPr/>
        <p:txBody>
          <a:bodyPr/>
          <a:lstStyle/>
          <a:p>
            <a:fld id="{CD7E1059-7A3B-42ED-A26A-2AF3BE63269F}" type="slidenum">
              <a:rPr lang="en-US" smtClean="0"/>
              <a:t>8</a:t>
            </a:fld>
            <a:endParaRPr lang="en-US"/>
          </a:p>
        </p:txBody>
      </p:sp>
    </p:spTree>
    <p:extLst>
      <p:ext uri="{BB962C8B-B14F-4D97-AF65-F5344CB8AC3E}">
        <p14:creationId xmlns:p14="http://schemas.microsoft.com/office/powerpoint/2010/main" val="10302469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 will review the key milestones achieved, including meeting timelines, development of candidate criteria, and how community input has shaped our search to date.</a:t>
            </a:r>
          </a:p>
        </p:txBody>
      </p:sp>
      <p:sp>
        <p:nvSpPr>
          <p:cNvPr id="4" name="Slide Number Placeholder 3"/>
          <p:cNvSpPr>
            <a:spLocks noGrp="1"/>
          </p:cNvSpPr>
          <p:nvPr>
            <p:ph type="sldNum" sz="quarter" idx="5"/>
          </p:nvPr>
        </p:nvSpPr>
        <p:spPr/>
        <p:txBody>
          <a:bodyPr/>
          <a:lstStyle/>
          <a:p>
            <a:fld id="{CD7E1059-7A3B-42ED-A26A-2AF3BE63269F}" type="slidenum">
              <a:rPr lang="en-US" smtClean="0"/>
              <a:t>9</a:t>
            </a:fld>
            <a:endParaRPr lang="en-US"/>
          </a:p>
        </p:txBody>
      </p:sp>
    </p:spTree>
    <p:extLst>
      <p:ext uri="{BB962C8B-B14F-4D97-AF65-F5344CB8AC3E}">
        <p14:creationId xmlns:p14="http://schemas.microsoft.com/office/powerpoint/2010/main" val="5969230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EE56D6-F195-48D7-978E-7EE16D430469}"/>
              </a:ext>
            </a:extLst>
          </p:cNvPr>
          <p:cNvSpPr>
            <a:spLocks noGrp="1"/>
          </p:cNvSpPr>
          <p:nvPr>
            <p:ph type="ctrTitle"/>
          </p:nvPr>
        </p:nvSpPr>
        <p:spPr>
          <a:xfrm>
            <a:off x="1756946" y="1104900"/>
            <a:ext cx="8376514" cy="3120504"/>
          </a:xfrm>
        </p:spPr>
        <p:txBody>
          <a:bodyPr anchor="b">
            <a:normAutofit/>
          </a:bodyPr>
          <a:lstStyle>
            <a:lvl1pPr algn="ctr">
              <a:lnSpc>
                <a:spcPct val="110000"/>
              </a:lnSpc>
              <a:defRPr sz="28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10A72F42-5C88-4F7D-803B-C371B570D784}"/>
              </a:ext>
            </a:extLst>
          </p:cNvPr>
          <p:cNvSpPr>
            <a:spLocks noGrp="1"/>
          </p:cNvSpPr>
          <p:nvPr>
            <p:ph type="subTitle" idx="1"/>
          </p:nvPr>
        </p:nvSpPr>
        <p:spPr>
          <a:xfrm>
            <a:off x="2908039" y="4442385"/>
            <a:ext cx="6074328" cy="984023"/>
          </a:xfrm>
        </p:spPr>
        <p:txBody>
          <a:bodyPr>
            <a:normAutofit/>
          </a:bodyPr>
          <a:lstStyle>
            <a:lvl1pPr marL="0" indent="0" algn="ctr">
              <a:lnSpc>
                <a:spcPct val="100000"/>
              </a:lnSpc>
              <a:buNone/>
              <a:defRPr sz="2000" i="0" spc="16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7A0384F3-2D6A-49F6-8F79-F3955E90484E}"/>
              </a:ext>
            </a:extLst>
          </p:cNvPr>
          <p:cNvSpPr>
            <a:spLocks noGrp="1"/>
          </p:cNvSpPr>
          <p:nvPr>
            <p:ph type="dt" sz="half" idx="10"/>
          </p:nvPr>
        </p:nvSpPr>
        <p:spPr/>
        <p:txBody>
          <a:bodyPr/>
          <a:lstStyle/>
          <a:p>
            <a:fld id="{91F9259A-1FE3-4FF9-8A07-BDD8177164ED}" type="datetime4">
              <a:rPr lang="en-US" smtClean="0"/>
              <a:t>May 15, 2026</a:t>
            </a:fld>
            <a:endParaRPr lang="en-US"/>
          </a:p>
        </p:txBody>
      </p:sp>
      <p:sp>
        <p:nvSpPr>
          <p:cNvPr id="5" name="Footer Placeholder 4">
            <a:extLst>
              <a:ext uri="{FF2B5EF4-FFF2-40B4-BE49-F238E27FC236}">
                <a16:creationId xmlns:a16="http://schemas.microsoft.com/office/drawing/2014/main" id="{95363F32-CD31-4801-BAE4-09EEB126299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FD5D34C-49ED-4ADB-8693-73B790764F39}"/>
              </a:ext>
            </a:extLst>
          </p:cNvPr>
          <p:cNvSpPr>
            <a:spLocks noGrp="1"/>
          </p:cNvSpPr>
          <p:nvPr>
            <p:ph type="sldNum" sz="quarter" idx="12"/>
          </p:nvPr>
        </p:nvSpPr>
        <p:spPr/>
        <p:txBody>
          <a:bodyPr/>
          <a:lstStyle/>
          <a:p>
            <a:fld id="{9D4AEF59-F28E-467C-9EA3-92D1CFAD475A}" type="slidenum">
              <a:rPr lang="en-US" smtClean="0"/>
              <a:t>‹#›</a:t>
            </a:fld>
            <a:endParaRPr lang="en-US"/>
          </a:p>
        </p:txBody>
      </p:sp>
    </p:spTree>
    <p:extLst>
      <p:ext uri="{BB962C8B-B14F-4D97-AF65-F5344CB8AC3E}">
        <p14:creationId xmlns:p14="http://schemas.microsoft.com/office/powerpoint/2010/main" val="28238125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Vertical Text">
    <p:spTree>
      <p:nvGrpSpPr>
        <p:cNvPr id="1" name=""/>
        <p:cNvGrpSpPr/>
        <p:nvPr/>
      </p:nvGrpSpPr>
      <p:grpSpPr>
        <a:xfrm>
          <a:off x="0" y="0"/>
          <a:ext cx="0" cy="0"/>
          <a:chOff x="0" y="0"/>
          <a:chExt cx="0" cy="0"/>
        </a:xfrm>
      </p:grpSpPr>
      <p:sp>
        <p:nvSpPr>
          <p:cNvPr id="3" name="Vertical Text Placeholder 2">
            <a:extLst>
              <a:ext uri="{FF2B5EF4-FFF2-40B4-BE49-F238E27FC236}">
                <a16:creationId xmlns:a16="http://schemas.microsoft.com/office/drawing/2014/main" id="{BF0171A2-02C1-4543-8B6B-FCF7E69712DF}"/>
              </a:ext>
            </a:extLst>
          </p:cNvPr>
          <p:cNvSpPr>
            <a:spLocks noGrp="1"/>
          </p:cNvSpPr>
          <p:nvPr>
            <p:ph type="body" orient="vert" idx="1"/>
          </p:nvPr>
        </p:nvSpPr>
        <p:spPr>
          <a:xfrm>
            <a:off x="1050879" y="1825625"/>
            <a:ext cx="9810604" cy="4516696"/>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F95027C-A386-44E4-AFE1-33AFFDA3AD8F}"/>
              </a:ext>
            </a:extLst>
          </p:cNvPr>
          <p:cNvSpPr>
            <a:spLocks noGrp="1"/>
          </p:cNvSpPr>
          <p:nvPr>
            <p:ph type="dt" sz="half" idx="10"/>
          </p:nvPr>
        </p:nvSpPr>
        <p:spPr/>
        <p:txBody>
          <a:bodyPr/>
          <a:lstStyle/>
          <a:p>
            <a:fld id="{E5CC3C8F-D4A7-4EAD-92AD-82C91CB8BB85}" type="datetime4">
              <a:rPr lang="en-US" smtClean="0"/>
              <a:t>May 15, 2026</a:t>
            </a:fld>
            <a:endParaRPr lang="en-US"/>
          </a:p>
        </p:txBody>
      </p:sp>
      <p:sp>
        <p:nvSpPr>
          <p:cNvPr id="5" name="Footer Placeholder 4">
            <a:extLst>
              <a:ext uri="{FF2B5EF4-FFF2-40B4-BE49-F238E27FC236}">
                <a16:creationId xmlns:a16="http://schemas.microsoft.com/office/drawing/2014/main" id="{FB1BF710-0558-4457-825D-48713CAED3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A7F93D-5DC3-4C36-AEB0-79CDB15C316A}"/>
              </a:ext>
            </a:extLst>
          </p:cNvPr>
          <p:cNvSpPr>
            <a:spLocks noGrp="1"/>
          </p:cNvSpPr>
          <p:nvPr>
            <p:ph type="sldNum" sz="quarter" idx="12"/>
          </p:nvPr>
        </p:nvSpPr>
        <p:spPr/>
        <p:txBody>
          <a:bodyPr/>
          <a:lstStyle/>
          <a:p>
            <a:fld id="{9D4AEF59-F28E-467C-9EA3-92D1CFAD475A}" type="slidenum">
              <a:rPr lang="en-US" smtClean="0"/>
              <a:t>‹#›</a:t>
            </a:fld>
            <a:endParaRPr lang="en-US"/>
          </a:p>
        </p:txBody>
      </p:sp>
      <p:sp>
        <p:nvSpPr>
          <p:cNvPr id="7" name="Title 6">
            <a:extLst>
              <a:ext uri="{FF2B5EF4-FFF2-40B4-BE49-F238E27FC236}">
                <a16:creationId xmlns:a16="http://schemas.microsoft.com/office/drawing/2014/main" id="{87CFC0C8-11FE-4003-B2D6-B7B8E2790566}"/>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6729990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CEB41C5-3638-439D-BA61-4DAA142226E8}"/>
              </a:ext>
            </a:extLst>
          </p:cNvPr>
          <p:cNvSpPr>
            <a:spLocks noGrp="1"/>
          </p:cNvSpPr>
          <p:nvPr>
            <p:ph type="title" orient="vert"/>
          </p:nvPr>
        </p:nvSpPr>
        <p:spPr>
          <a:xfrm>
            <a:off x="8724901" y="464025"/>
            <a:ext cx="2161540" cy="5800298"/>
          </a:xfrm>
        </p:spPr>
        <p:txBody>
          <a:bodyPr vert="eaVert"/>
          <a:lstStyle/>
          <a:p>
            <a:r>
              <a:rPr lang="en-US" dirty="0"/>
              <a:t>Click to edit Master title style</a:t>
            </a:r>
          </a:p>
        </p:txBody>
      </p:sp>
      <p:sp>
        <p:nvSpPr>
          <p:cNvPr id="3" name="Vertical Text Placeholder 2">
            <a:extLst>
              <a:ext uri="{FF2B5EF4-FFF2-40B4-BE49-F238E27FC236}">
                <a16:creationId xmlns:a16="http://schemas.microsoft.com/office/drawing/2014/main" id="{E99B91A0-A376-483C-926E-189F376E5520}"/>
              </a:ext>
            </a:extLst>
          </p:cNvPr>
          <p:cNvSpPr>
            <a:spLocks noGrp="1"/>
          </p:cNvSpPr>
          <p:nvPr>
            <p:ph type="body" orient="vert" idx="1"/>
          </p:nvPr>
        </p:nvSpPr>
        <p:spPr>
          <a:xfrm>
            <a:off x="838200" y="464023"/>
            <a:ext cx="7886700" cy="580029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FA14134E-B7D5-4664-BB2E-6A98ED630A9F}"/>
              </a:ext>
            </a:extLst>
          </p:cNvPr>
          <p:cNvSpPr>
            <a:spLocks noGrp="1"/>
          </p:cNvSpPr>
          <p:nvPr>
            <p:ph type="dt" sz="half" idx="10"/>
          </p:nvPr>
        </p:nvSpPr>
        <p:spPr/>
        <p:txBody>
          <a:bodyPr/>
          <a:lstStyle/>
          <a:p>
            <a:fld id="{BC011D41-E33C-4BC7-8272-37E8417FD097}" type="datetime4">
              <a:rPr lang="en-US" smtClean="0"/>
              <a:t>May 15, 2026</a:t>
            </a:fld>
            <a:endParaRPr lang="en-US"/>
          </a:p>
        </p:txBody>
      </p:sp>
      <p:sp>
        <p:nvSpPr>
          <p:cNvPr id="5" name="Footer Placeholder 4">
            <a:extLst>
              <a:ext uri="{FF2B5EF4-FFF2-40B4-BE49-F238E27FC236}">
                <a16:creationId xmlns:a16="http://schemas.microsoft.com/office/drawing/2014/main" id="{92A54E2A-B1CE-4F2E-9D9A-D47E514D59A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E7C304-46A8-4179-87A2-B8CC10BAAFAE}"/>
              </a:ext>
            </a:extLst>
          </p:cNvPr>
          <p:cNvSpPr>
            <a:spLocks noGrp="1"/>
          </p:cNvSpPr>
          <p:nvPr>
            <p:ph type="sldNum" sz="quarter" idx="12"/>
          </p:nvPr>
        </p:nvSpPr>
        <p:spPr/>
        <p:txBody>
          <a:bodyPr/>
          <a:lstStyle/>
          <a:p>
            <a:fld id="{9D4AEF59-F28E-467C-9EA3-92D1CFAD475A}" type="slidenum">
              <a:rPr lang="en-US" smtClean="0"/>
              <a:t>‹#›</a:t>
            </a:fld>
            <a:endParaRPr lang="en-US"/>
          </a:p>
        </p:txBody>
      </p:sp>
    </p:spTree>
    <p:extLst>
      <p:ext uri="{BB962C8B-B14F-4D97-AF65-F5344CB8AC3E}">
        <p14:creationId xmlns:p14="http://schemas.microsoft.com/office/powerpoint/2010/main" val="28160777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A7B333-9E16-4502-96B5-3F586B7E0030}"/>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A6ED0795-5EC7-4FF8-9FC7-22AFA3C552F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46A2DA5B-9862-4A23-8FEC-5C1ABC2EEF1B}"/>
              </a:ext>
            </a:extLst>
          </p:cNvPr>
          <p:cNvSpPr>
            <a:spLocks noGrp="1"/>
          </p:cNvSpPr>
          <p:nvPr>
            <p:ph type="dt" sz="half" idx="10"/>
          </p:nvPr>
        </p:nvSpPr>
        <p:spPr>
          <a:xfrm rot="5400000">
            <a:off x="10506456" y="5074920"/>
            <a:ext cx="2647667" cy="365125"/>
          </a:xfrm>
        </p:spPr>
        <p:txBody>
          <a:bodyPr/>
          <a:lstStyle/>
          <a:p>
            <a:fld id="{5D340FED-6E95-4177-A7EF-CD303B9E611D}" type="datetime4">
              <a:rPr lang="en-US" smtClean="0"/>
              <a:t>May 15, 2026</a:t>
            </a:fld>
            <a:endParaRPr lang="en-US"/>
          </a:p>
        </p:txBody>
      </p:sp>
      <p:sp>
        <p:nvSpPr>
          <p:cNvPr id="5" name="Footer Placeholder 4">
            <a:extLst>
              <a:ext uri="{FF2B5EF4-FFF2-40B4-BE49-F238E27FC236}">
                <a16:creationId xmlns:a16="http://schemas.microsoft.com/office/drawing/2014/main" id="{C63D9A4B-0DA7-46BB-9DCE-3F26075C44C6}"/>
              </a:ext>
            </a:extLst>
          </p:cNvPr>
          <p:cNvSpPr>
            <a:spLocks noGrp="1"/>
          </p:cNvSpPr>
          <p:nvPr>
            <p:ph type="ftr" sz="quarter" idx="11"/>
          </p:nvPr>
        </p:nvSpPr>
        <p:spPr>
          <a:xfrm rot="5400000">
            <a:off x="10451592" y="1408176"/>
            <a:ext cx="2770499" cy="365125"/>
          </a:xfrm>
        </p:spPr>
        <p:txBody>
          <a:bodyPr/>
          <a:lstStyle/>
          <a:p>
            <a:endParaRPr lang="en-US" dirty="0"/>
          </a:p>
        </p:txBody>
      </p:sp>
      <p:sp>
        <p:nvSpPr>
          <p:cNvPr id="6" name="Slide Number Placeholder 5">
            <a:extLst>
              <a:ext uri="{FF2B5EF4-FFF2-40B4-BE49-F238E27FC236}">
                <a16:creationId xmlns:a16="http://schemas.microsoft.com/office/drawing/2014/main" id="{EE6A7C47-81AC-431C-A7C3-2BC71AD14417}"/>
              </a:ext>
            </a:extLst>
          </p:cNvPr>
          <p:cNvSpPr>
            <a:spLocks noGrp="1"/>
          </p:cNvSpPr>
          <p:nvPr>
            <p:ph type="sldNum" sz="quarter" idx="12"/>
          </p:nvPr>
        </p:nvSpPr>
        <p:spPr>
          <a:xfrm>
            <a:off x="11558016" y="3136392"/>
            <a:ext cx="545911" cy="580029"/>
          </a:xfrm>
        </p:spPr>
        <p:txBody>
          <a:bodyPr/>
          <a:lstStyle/>
          <a:p>
            <a:fld id="{9D4AEF59-F28E-467C-9EA3-92D1CFAD475A}" type="slidenum">
              <a:rPr lang="en-US" smtClean="0"/>
              <a:t>‹#›</a:t>
            </a:fld>
            <a:endParaRPr lang="en-US"/>
          </a:p>
        </p:txBody>
      </p:sp>
    </p:spTree>
    <p:extLst>
      <p:ext uri="{BB962C8B-B14F-4D97-AF65-F5344CB8AC3E}">
        <p14:creationId xmlns:p14="http://schemas.microsoft.com/office/powerpoint/2010/main" val="14227625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BD2E47-4DC7-46C4-9407-FA4CF7E0AAE3}"/>
              </a:ext>
            </a:extLst>
          </p:cNvPr>
          <p:cNvSpPr>
            <a:spLocks noGrp="1"/>
          </p:cNvSpPr>
          <p:nvPr>
            <p:ph type="title"/>
          </p:nvPr>
        </p:nvSpPr>
        <p:spPr>
          <a:xfrm>
            <a:off x="1052513" y="1709738"/>
            <a:ext cx="9087774" cy="3438524"/>
          </a:xfrm>
        </p:spPr>
        <p:txBody>
          <a:bodyPr anchor="b">
            <a:normAutofit/>
          </a:bodyPr>
          <a:lstStyle>
            <a:lvl1pPr>
              <a:defRPr sz="4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BF7B502-122E-4177-A408-FC436A254215}"/>
              </a:ext>
            </a:extLst>
          </p:cNvPr>
          <p:cNvSpPr>
            <a:spLocks noGrp="1"/>
          </p:cNvSpPr>
          <p:nvPr>
            <p:ph type="body" idx="1"/>
          </p:nvPr>
        </p:nvSpPr>
        <p:spPr>
          <a:xfrm>
            <a:off x="1052513" y="5148262"/>
            <a:ext cx="8844522" cy="1138238"/>
          </a:xfrm>
        </p:spPr>
        <p:txBody>
          <a:bodyPr>
            <a:normAutofit/>
          </a:bodyPr>
          <a:lstStyle>
            <a:lvl1pPr marL="0" indent="0">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8229696-2AEF-4765-B33E-7DA328E464FF}"/>
              </a:ext>
            </a:extLst>
          </p:cNvPr>
          <p:cNvSpPr>
            <a:spLocks noGrp="1"/>
          </p:cNvSpPr>
          <p:nvPr>
            <p:ph type="dt" sz="half" idx="10"/>
          </p:nvPr>
        </p:nvSpPr>
        <p:spPr/>
        <p:txBody>
          <a:bodyPr/>
          <a:lstStyle/>
          <a:p>
            <a:fld id="{477962CB-39AD-45A9-800F-54DAB53D6021}" type="datetime4">
              <a:rPr lang="en-US" smtClean="0"/>
              <a:t>May 15, 2026</a:t>
            </a:fld>
            <a:endParaRPr lang="en-US"/>
          </a:p>
        </p:txBody>
      </p:sp>
      <p:sp>
        <p:nvSpPr>
          <p:cNvPr id="5" name="Footer Placeholder 4">
            <a:extLst>
              <a:ext uri="{FF2B5EF4-FFF2-40B4-BE49-F238E27FC236}">
                <a16:creationId xmlns:a16="http://schemas.microsoft.com/office/drawing/2014/main" id="{4729B2E4-2F1C-4FEE-AAB2-4FCC3EEFD1D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427D4B8-E107-480A-AA17-261CA49BBB5D}"/>
              </a:ext>
            </a:extLst>
          </p:cNvPr>
          <p:cNvSpPr>
            <a:spLocks noGrp="1"/>
          </p:cNvSpPr>
          <p:nvPr>
            <p:ph type="sldNum" sz="quarter" idx="12"/>
          </p:nvPr>
        </p:nvSpPr>
        <p:spPr/>
        <p:txBody>
          <a:bodyPr/>
          <a:lstStyle/>
          <a:p>
            <a:fld id="{9D4AEF59-F28E-467C-9EA3-92D1CFAD475A}" type="slidenum">
              <a:rPr lang="en-US" smtClean="0"/>
              <a:t>‹#›</a:t>
            </a:fld>
            <a:endParaRPr lang="en-US"/>
          </a:p>
        </p:txBody>
      </p:sp>
    </p:spTree>
    <p:extLst>
      <p:ext uri="{BB962C8B-B14F-4D97-AF65-F5344CB8AC3E}">
        <p14:creationId xmlns:p14="http://schemas.microsoft.com/office/powerpoint/2010/main" val="31378361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B8BAE8-3305-4F08-BECB-56AD7FD4E4B1}"/>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77021AC-6D8D-4D24-8B01-8AE8F41BE4B8}"/>
              </a:ext>
            </a:extLst>
          </p:cNvPr>
          <p:cNvSpPr>
            <a:spLocks noGrp="1"/>
          </p:cNvSpPr>
          <p:nvPr>
            <p:ph sz="half" idx="1"/>
          </p:nvPr>
        </p:nvSpPr>
        <p:spPr>
          <a:xfrm>
            <a:off x="1050878" y="1825624"/>
            <a:ext cx="4473622" cy="4460875"/>
          </a:xfrm>
        </p:spPr>
        <p:txBody>
          <a:bodyPr/>
          <a:lstStyle>
            <a:lvl2pPr marL="274320" indent="0">
              <a:buFontTx/>
              <a:buNone/>
              <a:defRPr/>
            </a:lvl2pPr>
            <a:lvl3pPr marL="502920">
              <a:defRPr/>
            </a:lvl3pPr>
            <a:lvl4pPr marL="548640" indent="0">
              <a:buFontTx/>
              <a:buNone/>
              <a:defRPr/>
            </a:lvl4pPr>
            <a:lvl5pPr marL="73152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E8E7F49C-3DB3-40B7-89B3-E3BC32FC110F}"/>
              </a:ext>
            </a:extLst>
          </p:cNvPr>
          <p:cNvSpPr>
            <a:spLocks noGrp="1"/>
          </p:cNvSpPr>
          <p:nvPr>
            <p:ph sz="half" idx="2"/>
          </p:nvPr>
        </p:nvSpPr>
        <p:spPr>
          <a:xfrm>
            <a:off x="5844540" y="1825624"/>
            <a:ext cx="5016943" cy="44608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B1E33D58-BDF5-4F1F-806B-0491CB3624A9}"/>
              </a:ext>
            </a:extLst>
          </p:cNvPr>
          <p:cNvSpPr>
            <a:spLocks noGrp="1"/>
          </p:cNvSpPr>
          <p:nvPr>
            <p:ph type="dt" sz="half" idx="10"/>
          </p:nvPr>
        </p:nvSpPr>
        <p:spPr/>
        <p:txBody>
          <a:bodyPr/>
          <a:lstStyle/>
          <a:p>
            <a:fld id="{2DEDF93D-55AB-4606-B9D7-742F1FC51983}" type="datetime4">
              <a:rPr lang="en-US" smtClean="0"/>
              <a:t>May 15, 2026</a:t>
            </a:fld>
            <a:endParaRPr lang="en-US" dirty="0"/>
          </a:p>
        </p:txBody>
      </p:sp>
      <p:sp>
        <p:nvSpPr>
          <p:cNvPr id="6" name="Footer Placeholder 5">
            <a:extLst>
              <a:ext uri="{FF2B5EF4-FFF2-40B4-BE49-F238E27FC236}">
                <a16:creationId xmlns:a16="http://schemas.microsoft.com/office/drawing/2014/main" id="{848BCBFD-1FE1-441A-B3AF-C3E7E7B8D11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70CE272-E6FB-455B-BACB-2471D66D956F}"/>
              </a:ext>
            </a:extLst>
          </p:cNvPr>
          <p:cNvSpPr>
            <a:spLocks noGrp="1"/>
          </p:cNvSpPr>
          <p:nvPr>
            <p:ph type="sldNum" sz="quarter" idx="12"/>
          </p:nvPr>
        </p:nvSpPr>
        <p:spPr/>
        <p:txBody>
          <a:bodyPr/>
          <a:lstStyle/>
          <a:p>
            <a:fld id="{9D4AEF59-F28E-467C-9EA3-92D1CFAD475A}" type="slidenum">
              <a:rPr lang="en-US" smtClean="0"/>
              <a:t>‹#›</a:t>
            </a:fld>
            <a:endParaRPr lang="en-US" dirty="0"/>
          </a:p>
        </p:txBody>
      </p:sp>
    </p:spTree>
    <p:extLst>
      <p:ext uri="{BB962C8B-B14F-4D97-AF65-F5344CB8AC3E}">
        <p14:creationId xmlns:p14="http://schemas.microsoft.com/office/powerpoint/2010/main" val="34281543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E73A4FB-9EF5-4D6C-A275-2DE1077A29E7}"/>
              </a:ext>
            </a:extLst>
          </p:cNvPr>
          <p:cNvSpPr>
            <a:spLocks noGrp="1"/>
          </p:cNvSpPr>
          <p:nvPr>
            <p:ph type="body" idx="1"/>
          </p:nvPr>
        </p:nvSpPr>
        <p:spPr>
          <a:xfrm>
            <a:off x="1071563" y="1835219"/>
            <a:ext cx="4452938" cy="823912"/>
          </a:xfrm>
        </p:spPr>
        <p:txBody>
          <a:bodyPr anchor="b">
            <a:normAutofit/>
          </a:bodyPr>
          <a:lstStyle>
            <a:lvl1pPr marL="0" indent="0">
              <a:buNone/>
              <a:defRPr sz="2000" b="1" i="0"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BDC9972A-4D34-4A9F-84EB-8D64A703B56C}"/>
              </a:ext>
            </a:extLst>
          </p:cNvPr>
          <p:cNvSpPr>
            <a:spLocks noGrp="1"/>
          </p:cNvSpPr>
          <p:nvPr>
            <p:ph sz="half" idx="2"/>
          </p:nvPr>
        </p:nvSpPr>
        <p:spPr>
          <a:xfrm>
            <a:off x="1071562" y="2717801"/>
            <a:ext cx="4452938" cy="3559452"/>
          </a:xfrm>
        </p:spPr>
        <p:txBody>
          <a:bodyPr/>
          <a:lstStyle>
            <a:lvl2pPr marL="274320" indent="0">
              <a:buFontTx/>
              <a:buNone/>
              <a:defRPr/>
            </a:lvl2pPr>
            <a:lvl3pPr marL="548640">
              <a:defRPr/>
            </a:lvl3pPr>
            <a:lvl4pPr marL="594360" indent="0">
              <a:buFontTx/>
              <a:buNone/>
              <a:defRPr/>
            </a:lvl4pPr>
            <a:lvl5pPr marL="82296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CDBBDDE3-C8D7-4600-8259-24E1F8118A41}"/>
              </a:ext>
            </a:extLst>
          </p:cNvPr>
          <p:cNvSpPr>
            <a:spLocks noGrp="1"/>
          </p:cNvSpPr>
          <p:nvPr>
            <p:ph type="body" sz="quarter" idx="3"/>
          </p:nvPr>
        </p:nvSpPr>
        <p:spPr>
          <a:xfrm>
            <a:off x="5844540" y="1835219"/>
            <a:ext cx="5016943" cy="823912"/>
          </a:xfrm>
        </p:spPr>
        <p:txBody>
          <a:bodyPr anchor="b">
            <a:normAutofit/>
          </a:bodyPr>
          <a:lstStyle>
            <a:lvl1pPr marL="0" indent="0">
              <a:buNone/>
              <a:defRPr sz="2000" b="1" i="0"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B4649FFF-44C7-4256-AFE1-C5457C7AB501}"/>
              </a:ext>
            </a:extLst>
          </p:cNvPr>
          <p:cNvSpPr>
            <a:spLocks noGrp="1"/>
          </p:cNvSpPr>
          <p:nvPr>
            <p:ph sz="quarter" idx="4"/>
          </p:nvPr>
        </p:nvSpPr>
        <p:spPr>
          <a:xfrm>
            <a:off x="5844540" y="2717800"/>
            <a:ext cx="5016943" cy="3559453"/>
          </a:xfrm>
        </p:spPr>
        <p:txBody>
          <a:bodyPr/>
          <a:lstStyle>
            <a:lvl2pPr marL="457200" indent="0">
              <a:buNone/>
              <a:defRPr/>
            </a:lvl2pPr>
            <a:lvl3pPr marL="548640">
              <a:defRPr/>
            </a:lvl3pPr>
            <a:lvl4pPr marL="594360" indent="0">
              <a:buFontTx/>
              <a:buNone/>
              <a:defRPr/>
            </a:lvl4pPr>
            <a:lvl5pPr marL="82296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1BEC6ACF-080E-4B7C-B0C0-77E90C16E9F6}"/>
              </a:ext>
            </a:extLst>
          </p:cNvPr>
          <p:cNvSpPr>
            <a:spLocks noGrp="1"/>
          </p:cNvSpPr>
          <p:nvPr>
            <p:ph type="dt" sz="half" idx="10"/>
          </p:nvPr>
        </p:nvSpPr>
        <p:spPr/>
        <p:txBody>
          <a:bodyPr/>
          <a:lstStyle/>
          <a:p>
            <a:fld id="{DDF2841D-FB5C-47AB-B2FF-32E855C1EA71}" type="datetime4">
              <a:rPr lang="en-US" smtClean="0"/>
              <a:t>May 15, 2026</a:t>
            </a:fld>
            <a:endParaRPr lang="en-US"/>
          </a:p>
        </p:txBody>
      </p:sp>
      <p:sp>
        <p:nvSpPr>
          <p:cNvPr id="8" name="Footer Placeholder 7">
            <a:extLst>
              <a:ext uri="{FF2B5EF4-FFF2-40B4-BE49-F238E27FC236}">
                <a16:creationId xmlns:a16="http://schemas.microsoft.com/office/drawing/2014/main" id="{39A68C0B-BC90-4ADA-B6E6-2B30BFF9E71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3BCE559-C82B-4E27-965B-4AC3C66FC8F8}"/>
              </a:ext>
            </a:extLst>
          </p:cNvPr>
          <p:cNvSpPr>
            <a:spLocks noGrp="1"/>
          </p:cNvSpPr>
          <p:nvPr>
            <p:ph type="sldNum" sz="quarter" idx="12"/>
          </p:nvPr>
        </p:nvSpPr>
        <p:spPr/>
        <p:txBody>
          <a:bodyPr/>
          <a:lstStyle/>
          <a:p>
            <a:fld id="{9D4AEF59-F28E-467C-9EA3-92D1CFAD475A}" type="slidenum">
              <a:rPr lang="en-US" smtClean="0"/>
              <a:t>‹#›</a:t>
            </a:fld>
            <a:endParaRPr lang="en-US"/>
          </a:p>
        </p:txBody>
      </p:sp>
      <p:sp>
        <p:nvSpPr>
          <p:cNvPr id="12" name="Title 11">
            <a:extLst>
              <a:ext uri="{FF2B5EF4-FFF2-40B4-BE49-F238E27FC236}">
                <a16:creationId xmlns:a16="http://schemas.microsoft.com/office/drawing/2014/main" id="{3752B99E-38EC-4745-889B-124D34759641}"/>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0537287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23DE7304-D393-47F0-ACCC-1F72EFCCE7CA}"/>
              </a:ext>
            </a:extLst>
          </p:cNvPr>
          <p:cNvSpPr>
            <a:spLocks noGrp="1"/>
          </p:cNvSpPr>
          <p:nvPr>
            <p:ph type="dt" sz="half" idx="10"/>
          </p:nvPr>
        </p:nvSpPr>
        <p:spPr/>
        <p:txBody>
          <a:bodyPr/>
          <a:lstStyle/>
          <a:p>
            <a:fld id="{118537E9-D174-424D-BEE8-AFC4CA5F9F97}" type="datetime4">
              <a:rPr lang="en-US" smtClean="0"/>
              <a:t>May 15, 2026</a:t>
            </a:fld>
            <a:endParaRPr lang="en-US"/>
          </a:p>
        </p:txBody>
      </p:sp>
      <p:sp>
        <p:nvSpPr>
          <p:cNvPr id="4" name="Footer Placeholder 3">
            <a:extLst>
              <a:ext uri="{FF2B5EF4-FFF2-40B4-BE49-F238E27FC236}">
                <a16:creationId xmlns:a16="http://schemas.microsoft.com/office/drawing/2014/main" id="{B68451FF-032D-4787-BA4B-5EB415494AC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9B7511D-7256-4A08-BF62-3B3F821A6F02}"/>
              </a:ext>
            </a:extLst>
          </p:cNvPr>
          <p:cNvSpPr>
            <a:spLocks noGrp="1"/>
          </p:cNvSpPr>
          <p:nvPr>
            <p:ph type="sldNum" sz="quarter" idx="12"/>
          </p:nvPr>
        </p:nvSpPr>
        <p:spPr/>
        <p:txBody>
          <a:bodyPr/>
          <a:lstStyle/>
          <a:p>
            <a:fld id="{9D4AEF59-F28E-467C-9EA3-92D1CFAD475A}" type="slidenum">
              <a:rPr lang="en-US" smtClean="0"/>
              <a:t>‹#›</a:t>
            </a:fld>
            <a:endParaRPr lang="en-US"/>
          </a:p>
        </p:txBody>
      </p:sp>
      <p:sp>
        <p:nvSpPr>
          <p:cNvPr id="6" name="Title 5">
            <a:extLst>
              <a:ext uri="{FF2B5EF4-FFF2-40B4-BE49-F238E27FC236}">
                <a16:creationId xmlns:a16="http://schemas.microsoft.com/office/drawing/2014/main" id="{03FCDA27-1C47-4EA1-A160-EC91FD88BC34}"/>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9495847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6DE8ADA-7BF8-433A-8770-61C690F37DCB}"/>
              </a:ext>
            </a:extLst>
          </p:cNvPr>
          <p:cNvSpPr>
            <a:spLocks noGrp="1"/>
          </p:cNvSpPr>
          <p:nvPr>
            <p:ph type="dt" sz="half" idx="10"/>
          </p:nvPr>
        </p:nvSpPr>
        <p:spPr/>
        <p:txBody>
          <a:bodyPr/>
          <a:lstStyle/>
          <a:p>
            <a:fld id="{1C7A44C0-F7AC-49C2-8289-1E7A86D9FB50}" type="datetime4">
              <a:rPr lang="en-US" smtClean="0"/>
              <a:t>May 15, 2026</a:t>
            </a:fld>
            <a:endParaRPr lang="en-US"/>
          </a:p>
        </p:txBody>
      </p:sp>
      <p:sp>
        <p:nvSpPr>
          <p:cNvPr id="3" name="Footer Placeholder 2">
            <a:extLst>
              <a:ext uri="{FF2B5EF4-FFF2-40B4-BE49-F238E27FC236}">
                <a16:creationId xmlns:a16="http://schemas.microsoft.com/office/drawing/2014/main" id="{16357B86-EC22-49C6-BBC6-639D57D1AFB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D63764B-CF91-4C81-B4C3-5B5E5A973610}"/>
              </a:ext>
            </a:extLst>
          </p:cNvPr>
          <p:cNvSpPr>
            <a:spLocks noGrp="1"/>
          </p:cNvSpPr>
          <p:nvPr>
            <p:ph type="sldNum" sz="quarter" idx="12"/>
          </p:nvPr>
        </p:nvSpPr>
        <p:spPr/>
        <p:txBody>
          <a:bodyPr/>
          <a:lstStyle/>
          <a:p>
            <a:fld id="{9D4AEF59-F28E-467C-9EA3-92D1CFAD475A}" type="slidenum">
              <a:rPr lang="en-US" smtClean="0"/>
              <a:t>‹#›</a:t>
            </a:fld>
            <a:endParaRPr lang="en-US"/>
          </a:p>
        </p:txBody>
      </p:sp>
    </p:spTree>
    <p:extLst>
      <p:ext uri="{BB962C8B-B14F-4D97-AF65-F5344CB8AC3E}">
        <p14:creationId xmlns:p14="http://schemas.microsoft.com/office/powerpoint/2010/main" val="2378776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8E4801-B0C7-4458-B413-24D6E68FAA57}"/>
              </a:ext>
            </a:extLst>
          </p:cNvPr>
          <p:cNvSpPr>
            <a:spLocks noGrp="1"/>
          </p:cNvSpPr>
          <p:nvPr>
            <p:ph type="title"/>
          </p:nvPr>
        </p:nvSpPr>
        <p:spPr>
          <a:xfrm>
            <a:off x="1063633" y="457200"/>
            <a:ext cx="4170355" cy="1917509"/>
          </a:xfrm>
        </p:spPr>
        <p:txBody>
          <a:bodyPr anchor="b"/>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A2FA0C76-733A-488A-89FB-7D04FD64BD68}"/>
              </a:ext>
            </a:extLst>
          </p:cNvPr>
          <p:cNvSpPr>
            <a:spLocks noGrp="1"/>
          </p:cNvSpPr>
          <p:nvPr>
            <p:ph idx="1"/>
          </p:nvPr>
        </p:nvSpPr>
        <p:spPr>
          <a:xfrm>
            <a:off x="5481637" y="457200"/>
            <a:ext cx="5562601" cy="5943600"/>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CD45B9DE-016A-4B31-BB52-99C76E28B4B9}"/>
              </a:ext>
            </a:extLst>
          </p:cNvPr>
          <p:cNvSpPr>
            <a:spLocks noGrp="1"/>
          </p:cNvSpPr>
          <p:nvPr>
            <p:ph type="body" sz="half" idx="2"/>
          </p:nvPr>
        </p:nvSpPr>
        <p:spPr>
          <a:xfrm>
            <a:off x="1063633" y="2374708"/>
            <a:ext cx="4170355" cy="402609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2ED6CC3-66DD-4D9A-A9C7-F588BA88C992}"/>
              </a:ext>
            </a:extLst>
          </p:cNvPr>
          <p:cNvSpPr>
            <a:spLocks noGrp="1"/>
          </p:cNvSpPr>
          <p:nvPr>
            <p:ph type="dt" sz="half" idx="10"/>
          </p:nvPr>
        </p:nvSpPr>
        <p:spPr/>
        <p:txBody>
          <a:bodyPr/>
          <a:lstStyle/>
          <a:p>
            <a:fld id="{73BB84BC-6E78-40D1-8831-40AB1F596614}" type="datetime4">
              <a:rPr lang="en-US" smtClean="0"/>
              <a:t>May 15, 2026</a:t>
            </a:fld>
            <a:endParaRPr lang="en-US"/>
          </a:p>
        </p:txBody>
      </p:sp>
      <p:sp>
        <p:nvSpPr>
          <p:cNvPr id="6" name="Footer Placeholder 5">
            <a:extLst>
              <a:ext uri="{FF2B5EF4-FFF2-40B4-BE49-F238E27FC236}">
                <a16:creationId xmlns:a16="http://schemas.microsoft.com/office/drawing/2014/main" id="{31359FC8-04EF-4F7D-8E43-4EE0E95DA99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E71C964-4227-4DEE-87A1-026162DDF664}"/>
              </a:ext>
            </a:extLst>
          </p:cNvPr>
          <p:cNvSpPr>
            <a:spLocks noGrp="1"/>
          </p:cNvSpPr>
          <p:nvPr>
            <p:ph type="sldNum" sz="quarter" idx="12"/>
          </p:nvPr>
        </p:nvSpPr>
        <p:spPr/>
        <p:txBody>
          <a:bodyPr/>
          <a:lstStyle/>
          <a:p>
            <a:fld id="{9D4AEF59-F28E-467C-9EA3-92D1CFAD475A}" type="slidenum">
              <a:rPr lang="en-US" smtClean="0"/>
              <a:t>‹#›</a:t>
            </a:fld>
            <a:endParaRPr lang="en-US"/>
          </a:p>
        </p:txBody>
      </p:sp>
    </p:spTree>
    <p:extLst>
      <p:ext uri="{BB962C8B-B14F-4D97-AF65-F5344CB8AC3E}">
        <p14:creationId xmlns:p14="http://schemas.microsoft.com/office/powerpoint/2010/main" val="15038906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F0EB4E-D4BB-4C86-A820-63474E5A4086}"/>
              </a:ext>
            </a:extLst>
          </p:cNvPr>
          <p:cNvSpPr>
            <a:spLocks noGrp="1"/>
          </p:cNvSpPr>
          <p:nvPr>
            <p:ph type="title"/>
          </p:nvPr>
        </p:nvSpPr>
        <p:spPr>
          <a:xfrm>
            <a:off x="1062038" y="457199"/>
            <a:ext cx="3913241" cy="1928813"/>
          </a:xfrm>
        </p:spPr>
        <p:txBody>
          <a:bodyPr anchor="b"/>
          <a:lstStyle>
            <a:lvl1pPr>
              <a:defRPr sz="32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54FA99A1-8FAF-415D-A399-1B2C2A0F2300}"/>
              </a:ext>
            </a:extLst>
          </p:cNvPr>
          <p:cNvSpPr>
            <a:spLocks noGrp="1"/>
          </p:cNvSpPr>
          <p:nvPr>
            <p:ph type="pic" idx="1"/>
          </p:nvPr>
        </p:nvSpPr>
        <p:spPr>
          <a:xfrm>
            <a:off x="5257752" y="457200"/>
            <a:ext cx="6110288" cy="594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84A15BEE-9915-4637-85A2-2AF2872C72BC}"/>
              </a:ext>
            </a:extLst>
          </p:cNvPr>
          <p:cNvSpPr>
            <a:spLocks noGrp="1"/>
          </p:cNvSpPr>
          <p:nvPr>
            <p:ph type="body" sz="half" idx="2"/>
          </p:nvPr>
        </p:nvSpPr>
        <p:spPr>
          <a:xfrm>
            <a:off x="1062038" y="2386013"/>
            <a:ext cx="3913241" cy="40147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A73427C-3B67-4ED4-925D-04B9C09AA54B}"/>
              </a:ext>
            </a:extLst>
          </p:cNvPr>
          <p:cNvSpPr>
            <a:spLocks noGrp="1"/>
          </p:cNvSpPr>
          <p:nvPr>
            <p:ph type="dt" sz="half" idx="10"/>
          </p:nvPr>
        </p:nvSpPr>
        <p:spPr/>
        <p:txBody>
          <a:bodyPr/>
          <a:lstStyle/>
          <a:p>
            <a:fld id="{ADFA080F-3961-4D42-BEDE-84A1FED032F1}" type="datetime4">
              <a:rPr lang="en-US" smtClean="0"/>
              <a:t>May 15, 2026</a:t>
            </a:fld>
            <a:endParaRPr lang="en-US"/>
          </a:p>
        </p:txBody>
      </p:sp>
      <p:sp>
        <p:nvSpPr>
          <p:cNvPr id="6" name="Footer Placeholder 5">
            <a:extLst>
              <a:ext uri="{FF2B5EF4-FFF2-40B4-BE49-F238E27FC236}">
                <a16:creationId xmlns:a16="http://schemas.microsoft.com/office/drawing/2014/main" id="{EEB5DAFD-22DE-4E9E-9C72-B16C1F273D2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0E8EE99-49CC-4A30-8ADA-39EFD8DAAD22}"/>
              </a:ext>
            </a:extLst>
          </p:cNvPr>
          <p:cNvSpPr>
            <a:spLocks noGrp="1"/>
          </p:cNvSpPr>
          <p:nvPr>
            <p:ph type="sldNum" sz="quarter" idx="12"/>
          </p:nvPr>
        </p:nvSpPr>
        <p:spPr/>
        <p:txBody>
          <a:bodyPr/>
          <a:lstStyle/>
          <a:p>
            <a:fld id="{9D4AEF59-F28E-467C-9EA3-92D1CFAD475A}" type="slidenum">
              <a:rPr lang="en-US" smtClean="0"/>
              <a:t>‹#›</a:t>
            </a:fld>
            <a:endParaRPr lang="en-US"/>
          </a:p>
        </p:txBody>
      </p:sp>
    </p:spTree>
    <p:extLst>
      <p:ext uri="{BB962C8B-B14F-4D97-AF65-F5344CB8AC3E}">
        <p14:creationId xmlns:p14="http://schemas.microsoft.com/office/powerpoint/2010/main" val="468704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customXml" Target="../ink/ink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Picture 9" descr="A person in a dark room&#10;&#10;Description automatically generated">
            <a:extLst>
              <a:ext uri="{FF2B5EF4-FFF2-40B4-BE49-F238E27FC236}">
                <a16:creationId xmlns:a16="http://schemas.microsoft.com/office/drawing/2014/main" id="{DEB2E8C4-C3E7-4048-A43D-9859510CFA98}"/>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905744" y="0"/>
            <a:ext cx="1286256" cy="6858000"/>
          </a:xfrm>
          <a:prstGeom prst="rect">
            <a:avLst/>
          </a:prstGeom>
        </p:spPr>
      </p:pic>
      <p:sp>
        <p:nvSpPr>
          <p:cNvPr id="2" name="Title Placeholder 1">
            <a:extLst>
              <a:ext uri="{FF2B5EF4-FFF2-40B4-BE49-F238E27FC236}">
                <a16:creationId xmlns:a16="http://schemas.microsoft.com/office/drawing/2014/main" id="{9AFBD2E1-C16B-4996-869C-DD03823A80A4}"/>
              </a:ext>
            </a:extLst>
          </p:cNvPr>
          <p:cNvSpPr>
            <a:spLocks noGrp="1"/>
          </p:cNvSpPr>
          <p:nvPr>
            <p:ph type="title"/>
          </p:nvPr>
        </p:nvSpPr>
        <p:spPr>
          <a:xfrm>
            <a:off x="1050879" y="609601"/>
            <a:ext cx="9810604" cy="121602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844DB6A-ED8E-4755-BC7A-B7AA65244231}"/>
              </a:ext>
            </a:extLst>
          </p:cNvPr>
          <p:cNvSpPr>
            <a:spLocks noGrp="1"/>
          </p:cNvSpPr>
          <p:nvPr>
            <p:ph type="body" idx="1"/>
          </p:nvPr>
        </p:nvSpPr>
        <p:spPr>
          <a:xfrm>
            <a:off x="1050879" y="1825624"/>
            <a:ext cx="9810604" cy="442875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6FF5CE27-B558-4B88-ACE3-B70423127730}"/>
              </a:ext>
            </a:extLst>
          </p:cNvPr>
          <p:cNvSpPr>
            <a:spLocks noGrp="1"/>
          </p:cNvSpPr>
          <p:nvPr>
            <p:ph type="dt" sz="half" idx="2"/>
          </p:nvPr>
        </p:nvSpPr>
        <p:spPr>
          <a:xfrm rot="5400000">
            <a:off x="10509243" y="5071825"/>
            <a:ext cx="2647667" cy="365125"/>
          </a:xfrm>
          <a:prstGeom prst="rect">
            <a:avLst/>
          </a:prstGeom>
        </p:spPr>
        <p:txBody>
          <a:bodyPr vert="horz" lIns="91440" tIns="45720" rIns="91440" bIns="45720" rtlCol="0" anchor="ctr"/>
          <a:lstStyle>
            <a:lvl1pPr algn="l">
              <a:defRPr sz="900" cap="all" spc="300" baseline="0">
                <a:solidFill>
                  <a:schemeClr val="tx1">
                    <a:lumMod val="85000"/>
                    <a:lumOff val="15000"/>
                  </a:schemeClr>
                </a:solidFill>
                <a:latin typeface="+mn-lt"/>
              </a:defRPr>
            </a:lvl1pPr>
          </a:lstStyle>
          <a:p>
            <a:fld id="{A33960BD-7AC1-4217-9611-AAA56D3EE38F}" type="datetime4">
              <a:rPr lang="en-US" smtClean="0"/>
              <a:pPr/>
              <a:t>May 15, 2026</a:t>
            </a:fld>
            <a:endParaRPr lang="en-US" dirty="0">
              <a:latin typeface="+mn-lt"/>
            </a:endParaRPr>
          </a:p>
        </p:txBody>
      </p:sp>
      <p:sp>
        <p:nvSpPr>
          <p:cNvPr id="5" name="Footer Placeholder 4">
            <a:extLst>
              <a:ext uri="{FF2B5EF4-FFF2-40B4-BE49-F238E27FC236}">
                <a16:creationId xmlns:a16="http://schemas.microsoft.com/office/drawing/2014/main" id="{4ACE5D61-F203-4F00-9CF1-AB0AE4937006}"/>
              </a:ext>
            </a:extLst>
          </p:cNvPr>
          <p:cNvSpPr>
            <a:spLocks noGrp="1"/>
          </p:cNvSpPr>
          <p:nvPr>
            <p:ph type="ftr" sz="quarter" idx="3"/>
          </p:nvPr>
        </p:nvSpPr>
        <p:spPr>
          <a:xfrm rot="5400000">
            <a:off x="10447827" y="1407402"/>
            <a:ext cx="2770499" cy="365125"/>
          </a:xfrm>
          <a:prstGeom prst="rect">
            <a:avLst/>
          </a:prstGeom>
        </p:spPr>
        <p:txBody>
          <a:bodyPr vert="horz" lIns="91440" tIns="45720" rIns="91440" bIns="45720" rtlCol="0" anchor="ctr"/>
          <a:lstStyle>
            <a:lvl1pPr algn="r">
              <a:defRPr sz="900" cap="all" spc="300" baseline="0">
                <a:solidFill>
                  <a:schemeClr val="tx1">
                    <a:lumMod val="85000"/>
                    <a:lumOff val="15000"/>
                  </a:schemeClr>
                </a:solidFill>
                <a:latin typeface="+mn-lt"/>
              </a:defRPr>
            </a:lvl1pPr>
          </a:lstStyle>
          <a:p>
            <a:endParaRPr lang="en-US" dirty="0">
              <a:latin typeface="+mn-lt"/>
            </a:endParaRPr>
          </a:p>
        </p:txBody>
      </p:sp>
      <p:sp>
        <p:nvSpPr>
          <p:cNvPr id="6" name="Slide Number Placeholder 5">
            <a:extLst>
              <a:ext uri="{FF2B5EF4-FFF2-40B4-BE49-F238E27FC236}">
                <a16:creationId xmlns:a16="http://schemas.microsoft.com/office/drawing/2014/main" id="{39FF38BD-5F38-4F6E-B5DD-EB1AF06002E2}"/>
              </a:ext>
            </a:extLst>
          </p:cNvPr>
          <p:cNvSpPr>
            <a:spLocks noGrp="1"/>
          </p:cNvSpPr>
          <p:nvPr>
            <p:ph type="sldNum" sz="quarter" idx="4"/>
          </p:nvPr>
        </p:nvSpPr>
        <p:spPr>
          <a:xfrm>
            <a:off x="11560121" y="3138985"/>
            <a:ext cx="545911" cy="580029"/>
          </a:xfrm>
          <a:prstGeom prst="rect">
            <a:avLst/>
          </a:prstGeom>
        </p:spPr>
        <p:txBody>
          <a:bodyPr vert="horz" lIns="91440" tIns="45720" rIns="91440" bIns="45720" rtlCol="0" anchor="ctr"/>
          <a:lstStyle>
            <a:lvl1pPr algn="ctr">
              <a:defRPr sz="1600">
                <a:solidFill>
                  <a:schemeClr val="tx1">
                    <a:lumMod val="85000"/>
                    <a:lumOff val="15000"/>
                  </a:schemeClr>
                </a:solidFill>
                <a:latin typeface="+mn-lt"/>
              </a:defRPr>
            </a:lvl1pPr>
          </a:lstStyle>
          <a:p>
            <a:fld id="{9D4AEF59-F28E-467C-9EA3-92D1CFAD475A}" type="slidenum">
              <a:rPr lang="en-US" smtClean="0"/>
              <a:pPr/>
              <a:t>‹#›</a:t>
            </a:fld>
            <a:endParaRPr lang="en-US">
              <a:latin typeface="+mn-lt"/>
            </a:endParaRPr>
          </a:p>
        </p:txBody>
      </p:sp>
      <mc:AlternateContent xmlns:mc="http://schemas.openxmlformats.org/markup-compatibility/2006" xmlns:p14="http://schemas.microsoft.com/office/powerpoint/2010/main">
        <mc:Choice Requires="p14">
          <p:contentPart p14:bwMode="auto" r:id="rId14">
            <p14:nvContentPartPr>
              <p14:cNvPr id="18" name="Ink 17">
                <a:extLst>
                  <a:ext uri="{FF2B5EF4-FFF2-40B4-BE49-F238E27FC236}">
                    <a16:creationId xmlns:a16="http://schemas.microsoft.com/office/drawing/2014/main" id="{24D29CCB-7956-4E3E-8880-304085F04BF4}"/>
                  </a:ext>
                </a:extLst>
              </p14:cNvPr>
              <p14:cNvContentPartPr/>
              <p14:nvPr/>
            </p14:nvContentPartPr>
            <p14:xfrm>
              <a:off x="12490710" y="6342652"/>
              <a:ext cx="360" cy="360"/>
            </p14:xfrm>
          </p:contentPart>
        </mc:Choice>
        <mc:Fallback xmlns="">
          <p:pic>
            <p:nvPicPr>
              <p:cNvPr id="18" name="Ink 17">
                <a:extLst>
                  <a:ext uri="{FF2B5EF4-FFF2-40B4-BE49-F238E27FC236}">
                    <a16:creationId xmlns:a16="http://schemas.microsoft.com/office/drawing/2014/main" id="{24D29CCB-7956-4E3E-8880-304085F04BF4}"/>
                  </a:ext>
                </a:extLst>
              </p:cNvPr>
              <p:cNvPicPr/>
              <p:nvPr/>
            </p:nvPicPr>
            <p:blipFill>
              <a:blip r:embed="rId15"/>
              <a:stretch>
                <a:fillRect/>
              </a:stretch>
            </p:blipFill>
            <p:spPr>
              <a:xfrm>
                <a:off x="12481710" y="6333652"/>
                <a:ext cx="18000" cy="18000"/>
              </a:xfrm>
              <a:prstGeom prst="rect">
                <a:avLst/>
              </a:prstGeom>
            </p:spPr>
          </p:pic>
        </mc:Fallback>
      </mc:AlternateContent>
    </p:spTree>
    <p:extLst>
      <p:ext uri="{BB962C8B-B14F-4D97-AF65-F5344CB8AC3E}">
        <p14:creationId xmlns:p14="http://schemas.microsoft.com/office/powerpoint/2010/main" val="89660059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110000"/>
        </a:lnSpc>
        <a:spcBef>
          <a:spcPct val="0"/>
        </a:spcBef>
        <a:buNone/>
        <a:defRPr sz="2800" kern="1200" cap="all" spc="600" baseline="0">
          <a:solidFill>
            <a:schemeClr val="tx1">
              <a:lumMod val="85000"/>
              <a:lumOff val="15000"/>
            </a:schemeClr>
          </a:solidFill>
          <a:latin typeface="+mj-lt"/>
          <a:ea typeface="Batang" panose="02030600000101010101" pitchFamily="18" charset="-127"/>
          <a:cs typeface="+mj-cs"/>
        </a:defRPr>
      </a:lvl1pPr>
    </p:titleStyle>
    <p:bodyStyle>
      <a:lvl1pPr marL="228600" indent="-228600" algn="l" defTabSz="914400" rtl="0" eaLnBrk="1" latinLnBrk="0" hangingPunct="1">
        <a:lnSpc>
          <a:spcPct val="100000"/>
        </a:lnSpc>
        <a:spcBef>
          <a:spcPts val="1000"/>
        </a:spcBef>
        <a:buSzPct val="80000"/>
        <a:buFont typeface="Arial" panose="020B0604020202020204" pitchFamily="34" charset="0"/>
        <a:buChar char="•"/>
        <a:defRPr sz="2000" kern="1200" spc="50" baseline="0">
          <a:solidFill>
            <a:schemeClr val="tx1">
              <a:lumMod val="85000"/>
              <a:lumOff val="15000"/>
            </a:schemeClr>
          </a:solidFill>
          <a:latin typeface="+mn-lt"/>
          <a:ea typeface="Batang" panose="02030600000101010101" pitchFamily="18" charset="-127"/>
          <a:cs typeface="+mn-cs"/>
        </a:defRPr>
      </a:lvl1pPr>
      <a:lvl2pPr marL="274320" indent="0" algn="l" defTabSz="914400" rtl="0" eaLnBrk="1" latinLnBrk="0" hangingPunct="1">
        <a:lnSpc>
          <a:spcPct val="100000"/>
        </a:lnSpc>
        <a:spcBef>
          <a:spcPts val="500"/>
        </a:spcBef>
        <a:buFontTx/>
        <a:buNone/>
        <a:defRPr sz="1800" kern="1200" spc="50" baseline="0">
          <a:solidFill>
            <a:schemeClr val="tx1">
              <a:lumMod val="85000"/>
              <a:lumOff val="15000"/>
            </a:schemeClr>
          </a:solidFill>
          <a:latin typeface="+mn-lt"/>
          <a:ea typeface="Batang" panose="02030600000101010101" pitchFamily="18" charset="-127"/>
          <a:cs typeface="+mn-cs"/>
        </a:defRPr>
      </a:lvl2pPr>
      <a:lvl3pPr marL="605790" indent="-285750" algn="l" defTabSz="914400" rtl="0" eaLnBrk="1" latinLnBrk="0" hangingPunct="1">
        <a:lnSpc>
          <a:spcPct val="100000"/>
        </a:lnSpc>
        <a:spcBef>
          <a:spcPts val="500"/>
        </a:spcBef>
        <a:buSzPct val="80000"/>
        <a:buFont typeface="Arial" panose="020B0604020202020204" pitchFamily="34" charset="0"/>
        <a:buChar char="•"/>
        <a:defRPr sz="1600" kern="1200" spc="50" baseline="0">
          <a:solidFill>
            <a:schemeClr val="tx1">
              <a:lumMod val="85000"/>
              <a:lumOff val="15000"/>
            </a:schemeClr>
          </a:solidFill>
          <a:latin typeface="+mn-lt"/>
          <a:ea typeface="Batang" panose="02030600000101010101" pitchFamily="18" charset="-127"/>
          <a:cs typeface="+mn-cs"/>
        </a:defRPr>
      </a:lvl3pPr>
      <a:lvl4pPr marL="630936" indent="0" algn="l" defTabSz="914400" rtl="0" eaLnBrk="1" latinLnBrk="0" hangingPunct="1">
        <a:lnSpc>
          <a:spcPct val="100000"/>
        </a:lnSpc>
        <a:spcBef>
          <a:spcPts val="500"/>
        </a:spcBef>
        <a:buFontTx/>
        <a:buNone/>
        <a:defRPr sz="1400" kern="1200" spc="50" baseline="0">
          <a:solidFill>
            <a:schemeClr val="tx1">
              <a:lumMod val="85000"/>
              <a:lumOff val="15000"/>
            </a:schemeClr>
          </a:solidFill>
          <a:latin typeface="+mn-lt"/>
          <a:ea typeface="Batang" panose="02030600000101010101" pitchFamily="18" charset="-127"/>
          <a:cs typeface="+mn-cs"/>
        </a:defRPr>
      </a:lvl4pPr>
      <a:lvl5pPr marL="822960" indent="-228600" algn="l" defTabSz="914400" rtl="0" eaLnBrk="1" latinLnBrk="0" hangingPunct="1">
        <a:lnSpc>
          <a:spcPct val="100000"/>
        </a:lnSpc>
        <a:spcBef>
          <a:spcPts val="500"/>
        </a:spcBef>
        <a:buSzPct val="80000"/>
        <a:buFont typeface="Arial" panose="020B0604020202020204" pitchFamily="34" charset="0"/>
        <a:buChar char="•"/>
        <a:defRPr sz="1400" kern="1200" spc="50" baseline="0">
          <a:solidFill>
            <a:schemeClr val="tx1">
              <a:lumMod val="85000"/>
              <a:lumOff val="15000"/>
            </a:schemeClr>
          </a:solidFill>
          <a:latin typeface="+mn-lt"/>
          <a:ea typeface="Batang" panose="02030600000101010101" pitchFamily="18" charset="-127"/>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orient="horz" pos="4032">
          <p15:clr>
            <a:srgbClr val="F26B43"/>
          </p15:clr>
        </p15:guide>
        <p15:guide id="4" orient="horz" pos="288">
          <p15:clr>
            <a:srgbClr val="F26B43"/>
          </p15:clr>
        </p15:guide>
        <p15:guide id="5" pos="456">
          <p15:clr>
            <a:srgbClr val="F26B43"/>
          </p15:clr>
        </p15:guide>
        <p15:guide id="6" pos="7224">
          <p15:clr>
            <a:srgbClr val="F26B43"/>
          </p15:clr>
        </p15:guide>
        <p15:guide id="7" orient="horz" pos="3960">
          <p15:clr>
            <a:srgbClr val="F26B43"/>
          </p15:clr>
        </p15:guide>
        <p15:guide id="8" orient="horz" pos="696">
          <p15:clr>
            <a:srgbClr val="F26B43"/>
          </p15:clr>
        </p15:guide>
        <p15:guide id="9" orient="horz" pos="864">
          <p15:clr>
            <a:srgbClr val="F26B43"/>
          </p15:clr>
        </p15:guide>
        <p15:guide id="10" orient="horz" pos="388">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image" Target="../media/image17.jpeg"/><Relationship Id="rId5" Type="http://schemas.openxmlformats.org/officeDocument/2006/relationships/image" Target="../media/image2.png"/><Relationship Id="rId4" Type="http://schemas.openxmlformats.org/officeDocument/2006/relationships/customXml" Target="../ink/ink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image" Target="../media/image18.jpeg"/><Relationship Id="rId5" Type="http://schemas.openxmlformats.org/officeDocument/2006/relationships/image" Target="../media/image2.png"/><Relationship Id="rId4" Type="http://schemas.openxmlformats.org/officeDocument/2006/relationships/customXml" Target="../ink/ink1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customXml" Target="../ink/ink1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2.jpeg"/><Relationship Id="rId5" Type="http://schemas.openxmlformats.org/officeDocument/2006/relationships/image" Target="../media/image2.png"/><Relationship Id="rId4" Type="http://schemas.openxmlformats.org/officeDocument/2006/relationships/customXml" Target="../ink/ink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customXml" Target="../ink/ink3.xml"/></Relationships>
</file>

<file path=ppt/slides/_rels/slide4.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1.png"/><Relationship Id="rId7"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5.png"/><Relationship Id="rId5" Type="http://schemas.openxmlformats.org/officeDocument/2006/relationships/image" Target="../media/image2.png"/><Relationship Id="rId4" Type="http://schemas.openxmlformats.org/officeDocument/2006/relationships/customXml" Target="../ink/ink4.xml"/><Relationship Id="rId9" Type="http://schemas.openxmlformats.org/officeDocument/2006/relationships/image" Target="../media/image8.png"/></Relationships>
</file>

<file path=ppt/slides/_rels/slide5.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1.png"/><Relationship Id="rId7" Type="http://schemas.openxmlformats.org/officeDocument/2006/relationships/image" Target="../media/image10.jp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9.jpg"/><Relationship Id="rId5" Type="http://schemas.openxmlformats.org/officeDocument/2006/relationships/image" Target="../media/image3.png"/><Relationship Id="rId4" Type="http://schemas.openxmlformats.org/officeDocument/2006/relationships/customXml" Target="../ink/ink5.xml"/><Relationship Id="rId9" Type="http://schemas.openxmlformats.org/officeDocument/2006/relationships/image" Target="../media/image12.png"/></Relationships>
</file>

<file path=ppt/slides/_rels/slide6.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png"/><Relationship Id="rId7"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3.png"/><Relationship Id="rId4" Type="http://schemas.openxmlformats.org/officeDocument/2006/relationships/customXml" Target="../ink/ink6.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16.png"/><Relationship Id="rId5" Type="http://schemas.openxmlformats.org/officeDocument/2006/relationships/image" Target="../media/image2.png"/><Relationship Id="rId4" Type="http://schemas.openxmlformats.org/officeDocument/2006/relationships/customXml" Target="../ink/ink7.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4.jpeg"/><Relationship Id="rId5" Type="http://schemas.openxmlformats.org/officeDocument/2006/relationships/image" Target="../media/image2.png"/><Relationship Id="rId4" Type="http://schemas.openxmlformats.org/officeDocument/2006/relationships/customXml" Target="../ink/ink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262E669-7774-4EAE-BBCE-F9FFE664D5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0838CA9-6736-4868-BAC7-C020254B5B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57463" y="1144989"/>
            <a:ext cx="9677074" cy="4048564"/>
          </a:xfrm>
          <a:custGeom>
            <a:avLst/>
            <a:gdLst>
              <a:gd name="connsiteX0" fmla="*/ 0 w 8037833"/>
              <a:gd name="connsiteY0" fmla="*/ 0 h 3771414"/>
              <a:gd name="connsiteX1" fmla="*/ 8037833 w 8037833"/>
              <a:gd name="connsiteY1" fmla="*/ 702854 h 3771414"/>
              <a:gd name="connsiteX2" fmla="*/ 8037833 w 8037833"/>
              <a:gd name="connsiteY2" fmla="*/ 3110335 h 3771414"/>
              <a:gd name="connsiteX3" fmla="*/ 8034343 w 8037833"/>
              <a:gd name="connsiteY3" fmla="*/ 3109810 h 3771414"/>
              <a:gd name="connsiteX4" fmla="*/ 7877229 w 8037833"/>
              <a:gd name="connsiteY4" fmla="*/ 3131056 h 3771414"/>
              <a:gd name="connsiteX5" fmla="*/ 7807644 w 8037833"/>
              <a:gd name="connsiteY5" fmla="*/ 3086007 h 3771414"/>
              <a:gd name="connsiteX6" fmla="*/ 7607062 w 8037833"/>
              <a:gd name="connsiteY6" fmla="*/ 3074909 h 3771414"/>
              <a:gd name="connsiteX7" fmla="*/ 7351256 w 8037833"/>
              <a:gd name="connsiteY7" fmla="*/ 3263533 h 3771414"/>
              <a:gd name="connsiteX8" fmla="*/ 7241630 w 8037833"/>
              <a:gd name="connsiteY8" fmla="*/ 3245856 h 3771414"/>
              <a:gd name="connsiteX9" fmla="*/ 7197338 w 8037833"/>
              <a:gd name="connsiteY9" fmla="*/ 3211988 h 3771414"/>
              <a:gd name="connsiteX10" fmla="*/ 7180777 w 8037833"/>
              <a:gd name="connsiteY10" fmla="*/ 3210063 h 3771414"/>
              <a:gd name="connsiteX11" fmla="*/ 7146896 w 8037833"/>
              <a:gd name="connsiteY11" fmla="*/ 3244212 h 3771414"/>
              <a:gd name="connsiteX12" fmla="*/ 7101771 w 8037833"/>
              <a:gd name="connsiteY12" fmla="*/ 3244252 h 3771414"/>
              <a:gd name="connsiteX13" fmla="*/ 7047844 w 8037833"/>
              <a:gd name="connsiteY13" fmla="*/ 3291028 h 3771414"/>
              <a:gd name="connsiteX14" fmla="*/ 6869803 w 8037833"/>
              <a:gd name="connsiteY14" fmla="*/ 3307526 h 3771414"/>
              <a:gd name="connsiteX15" fmla="*/ 6819463 w 8037833"/>
              <a:gd name="connsiteY15" fmla="*/ 3355861 h 3771414"/>
              <a:gd name="connsiteX16" fmla="*/ 6797198 w 8037833"/>
              <a:gd name="connsiteY16" fmla="*/ 3365493 h 3771414"/>
              <a:gd name="connsiteX17" fmla="*/ 6760989 w 8037833"/>
              <a:gd name="connsiteY17" fmla="*/ 3411424 h 3771414"/>
              <a:gd name="connsiteX18" fmla="*/ 6633643 w 8037833"/>
              <a:gd name="connsiteY18" fmla="*/ 3335413 h 3771414"/>
              <a:gd name="connsiteX19" fmla="*/ 6462092 w 8037833"/>
              <a:gd name="connsiteY19" fmla="*/ 3360766 h 3771414"/>
              <a:gd name="connsiteX20" fmla="*/ 6303479 w 8037833"/>
              <a:gd name="connsiteY20" fmla="*/ 3307079 h 3771414"/>
              <a:gd name="connsiteX21" fmla="*/ 6210639 w 8037833"/>
              <a:gd name="connsiteY21" fmla="*/ 3322783 h 3771414"/>
              <a:gd name="connsiteX22" fmla="*/ 6184923 w 8037833"/>
              <a:gd name="connsiteY22" fmla="*/ 3365368 h 3771414"/>
              <a:gd name="connsiteX23" fmla="*/ 5949057 w 8037833"/>
              <a:gd name="connsiteY23" fmla="*/ 3366889 h 3771414"/>
              <a:gd name="connsiteX24" fmla="*/ 5891274 w 8037833"/>
              <a:gd name="connsiteY24" fmla="*/ 3384918 h 3771414"/>
              <a:gd name="connsiteX25" fmla="*/ 5835383 w 8037833"/>
              <a:gd name="connsiteY25" fmla="*/ 3364766 h 3771414"/>
              <a:gd name="connsiteX26" fmla="*/ 5746050 w 8037833"/>
              <a:gd name="connsiteY26" fmla="*/ 3413379 h 3771414"/>
              <a:gd name="connsiteX27" fmla="*/ 5613670 w 8037833"/>
              <a:gd name="connsiteY27" fmla="*/ 3415908 h 3771414"/>
              <a:gd name="connsiteX28" fmla="*/ 5535334 w 8037833"/>
              <a:gd name="connsiteY28" fmla="*/ 3424281 h 3771414"/>
              <a:gd name="connsiteX29" fmla="*/ 5506940 w 8037833"/>
              <a:gd name="connsiteY29" fmla="*/ 3438236 h 3771414"/>
              <a:gd name="connsiteX30" fmla="*/ 5466372 w 8037833"/>
              <a:gd name="connsiteY30" fmla="*/ 3450482 h 3771414"/>
              <a:gd name="connsiteX31" fmla="*/ 5395833 w 8037833"/>
              <a:gd name="connsiteY31" fmla="*/ 3480431 h 3771414"/>
              <a:gd name="connsiteX32" fmla="*/ 5299224 w 8037833"/>
              <a:gd name="connsiteY32" fmla="*/ 3506167 h 3771414"/>
              <a:gd name="connsiteX33" fmla="*/ 5223043 w 8037833"/>
              <a:gd name="connsiteY33" fmla="*/ 3478901 h 3771414"/>
              <a:gd name="connsiteX34" fmla="*/ 5217733 w 8037833"/>
              <a:gd name="connsiteY34" fmla="*/ 3487700 h 3771414"/>
              <a:gd name="connsiteX35" fmla="*/ 5167992 w 8037833"/>
              <a:gd name="connsiteY35" fmla="*/ 3491322 h 3771414"/>
              <a:gd name="connsiteX36" fmla="*/ 4987020 w 8037833"/>
              <a:gd name="connsiteY36" fmla="*/ 3448500 h 3771414"/>
              <a:gd name="connsiteX37" fmla="*/ 4890003 w 8037833"/>
              <a:gd name="connsiteY37" fmla="*/ 3457111 h 3771414"/>
              <a:gd name="connsiteX38" fmla="*/ 4856654 w 8037833"/>
              <a:gd name="connsiteY38" fmla="*/ 3469117 h 3771414"/>
              <a:gd name="connsiteX39" fmla="*/ 4800711 w 8037833"/>
              <a:gd name="connsiteY39" fmla="*/ 3488678 h 3771414"/>
              <a:gd name="connsiteX40" fmla="*/ 4761569 w 8037833"/>
              <a:gd name="connsiteY40" fmla="*/ 3525340 h 3771414"/>
              <a:gd name="connsiteX41" fmla="*/ 4713734 w 8037833"/>
              <a:gd name="connsiteY41" fmla="*/ 3532961 h 3771414"/>
              <a:gd name="connsiteX42" fmla="*/ 4699169 w 8037833"/>
              <a:gd name="connsiteY42" fmla="*/ 3506225 h 3771414"/>
              <a:gd name="connsiteX43" fmla="*/ 4649120 w 8037833"/>
              <a:gd name="connsiteY43" fmla="*/ 3523629 h 3771414"/>
              <a:gd name="connsiteX44" fmla="*/ 4573578 w 8037833"/>
              <a:gd name="connsiteY44" fmla="*/ 3553160 h 3771414"/>
              <a:gd name="connsiteX45" fmla="*/ 4529117 w 8037833"/>
              <a:gd name="connsiteY45" fmla="*/ 3562829 h 3771414"/>
              <a:gd name="connsiteX46" fmla="*/ 4408641 w 8037833"/>
              <a:gd name="connsiteY46" fmla="*/ 3597237 h 3771414"/>
              <a:gd name="connsiteX47" fmla="*/ 4288710 w 8037833"/>
              <a:gd name="connsiteY47" fmla="*/ 3637793 h 3771414"/>
              <a:gd name="connsiteX48" fmla="*/ 4234393 w 8037833"/>
              <a:gd name="connsiteY48" fmla="*/ 3691813 h 3771414"/>
              <a:gd name="connsiteX49" fmla="*/ 4227541 w 8037833"/>
              <a:gd name="connsiteY49" fmla="*/ 3694215 h 3771414"/>
              <a:gd name="connsiteX50" fmla="*/ 4208725 w 8037833"/>
              <a:gd name="connsiteY50" fmla="*/ 3692078 h 3771414"/>
              <a:gd name="connsiteX51" fmla="*/ 4201632 w 8037833"/>
              <a:gd name="connsiteY51" fmla="*/ 3689839 h 3771414"/>
              <a:gd name="connsiteX52" fmla="*/ 4191289 w 8037833"/>
              <a:gd name="connsiteY52" fmla="*/ 3689617 h 3771414"/>
              <a:gd name="connsiteX53" fmla="*/ 4191039 w 8037833"/>
              <a:gd name="connsiteY53" fmla="*/ 3690068 h 3771414"/>
              <a:gd name="connsiteX54" fmla="*/ 4181340 w 8037833"/>
              <a:gd name="connsiteY54" fmla="*/ 3688966 h 3771414"/>
              <a:gd name="connsiteX55" fmla="*/ 4133816 w 8037833"/>
              <a:gd name="connsiteY55" fmla="*/ 3677802 h 3771414"/>
              <a:gd name="connsiteX56" fmla="*/ 4071732 w 8037833"/>
              <a:gd name="connsiteY56" fmla="*/ 3719750 h 3771414"/>
              <a:gd name="connsiteX57" fmla="*/ 4045924 w 8037833"/>
              <a:gd name="connsiteY57" fmla="*/ 3726641 h 3771414"/>
              <a:gd name="connsiteX58" fmla="*/ 4032171 w 8037833"/>
              <a:gd name="connsiteY58" fmla="*/ 3732760 h 3771414"/>
              <a:gd name="connsiteX59" fmla="*/ 4031335 w 8037833"/>
              <a:gd name="connsiteY59" fmla="*/ 3734716 h 3771414"/>
              <a:gd name="connsiteX60" fmla="*/ 3985774 w 8037833"/>
              <a:gd name="connsiteY60" fmla="*/ 3723784 h 3771414"/>
              <a:gd name="connsiteX61" fmla="*/ 3979769 w 8037833"/>
              <a:gd name="connsiteY61" fmla="*/ 3726006 h 3771414"/>
              <a:gd name="connsiteX62" fmla="*/ 3950014 w 8037833"/>
              <a:gd name="connsiteY62" fmla="*/ 3714179 h 3771414"/>
              <a:gd name="connsiteX63" fmla="*/ 3934671 w 8037833"/>
              <a:gd name="connsiteY63" fmla="*/ 3710576 h 3771414"/>
              <a:gd name="connsiteX64" fmla="*/ 3930274 w 8037833"/>
              <a:gd name="connsiteY64" fmla="*/ 3704385 h 3771414"/>
              <a:gd name="connsiteX65" fmla="*/ 3907660 w 8037833"/>
              <a:gd name="connsiteY65" fmla="*/ 3701693 h 3771414"/>
              <a:gd name="connsiteX66" fmla="*/ 3905087 w 8037833"/>
              <a:gd name="connsiteY66" fmla="*/ 3703335 h 3771414"/>
              <a:gd name="connsiteX67" fmla="*/ 3886347 w 8037833"/>
              <a:gd name="connsiteY67" fmla="*/ 3693857 h 3771414"/>
              <a:gd name="connsiteX68" fmla="*/ 3870533 w 8037833"/>
              <a:gd name="connsiteY68" fmla="*/ 3677142 h 3771414"/>
              <a:gd name="connsiteX69" fmla="*/ 3678563 w 8037833"/>
              <a:gd name="connsiteY69" fmla="*/ 3681723 h 3771414"/>
              <a:gd name="connsiteX70" fmla="*/ 3511920 w 8037833"/>
              <a:gd name="connsiteY70" fmla="*/ 3609378 h 3771414"/>
              <a:gd name="connsiteX71" fmla="*/ 3407752 w 8037833"/>
              <a:gd name="connsiteY71" fmla="*/ 3613827 h 3771414"/>
              <a:gd name="connsiteX72" fmla="*/ 3373519 w 8037833"/>
              <a:gd name="connsiteY72" fmla="*/ 3653022 h 3771414"/>
              <a:gd name="connsiteX73" fmla="*/ 3114267 w 8037833"/>
              <a:gd name="connsiteY73" fmla="*/ 3626220 h 3771414"/>
              <a:gd name="connsiteX74" fmla="*/ 3048270 w 8037833"/>
              <a:gd name="connsiteY74" fmla="*/ 3637186 h 3771414"/>
              <a:gd name="connsiteX75" fmla="*/ 2989722 w 8037833"/>
              <a:gd name="connsiteY75" fmla="*/ 3610467 h 3771414"/>
              <a:gd name="connsiteX76" fmla="*/ 2965734 w 8037833"/>
              <a:gd name="connsiteY76" fmla="*/ 3622913 h 3771414"/>
              <a:gd name="connsiteX77" fmla="*/ 2961603 w 8037833"/>
              <a:gd name="connsiteY77" fmla="*/ 3625458 h 3771414"/>
              <a:gd name="connsiteX78" fmla="*/ 2944959 w 8037833"/>
              <a:gd name="connsiteY78" fmla="*/ 3626960 h 3771414"/>
              <a:gd name="connsiteX79" fmla="*/ 2940402 w 8037833"/>
              <a:gd name="connsiteY79" fmla="*/ 3638237 h 3771414"/>
              <a:gd name="connsiteX80" fmla="*/ 2915449 w 8037833"/>
              <a:gd name="connsiteY80" fmla="*/ 3648276 h 3771414"/>
              <a:gd name="connsiteX81" fmla="*/ 2884777 w 8037833"/>
              <a:gd name="connsiteY81" fmla="*/ 3648012 h 3771414"/>
              <a:gd name="connsiteX82" fmla="*/ 2739034 w 8037833"/>
              <a:gd name="connsiteY82" fmla="*/ 3634633 h 3771414"/>
              <a:gd name="connsiteX83" fmla="*/ 2651827 w 8037833"/>
              <a:gd name="connsiteY83" fmla="*/ 3633543 h 3771414"/>
              <a:gd name="connsiteX84" fmla="*/ 2618680 w 8037833"/>
              <a:gd name="connsiteY84" fmla="*/ 3643992 h 3771414"/>
              <a:gd name="connsiteX85" fmla="*/ 2572404 w 8037833"/>
              <a:gd name="connsiteY85" fmla="*/ 3651280 h 3771414"/>
              <a:gd name="connsiteX86" fmla="*/ 2490721 w 8037833"/>
              <a:gd name="connsiteY86" fmla="*/ 3672550 h 3771414"/>
              <a:gd name="connsiteX87" fmla="*/ 2381001 w 8037833"/>
              <a:gd name="connsiteY87" fmla="*/ 3686506 h 3771414"/>
              <a:gd name="connsiteX88" fmla="*/ 2301172 w 8037833"/>
              <a:gd name="connsiteY88" fmla="*/ 3650290 h 3771414"/>
              <a:gd name="connsiteX89" fmla="*/ 2294102 w 8037833"/>
              <a:gd name="connsiteY89" fmla="*/ 3658388 h 3771414"/>
              <a:gd name="connsiteX90" fmla="*/ 2238966 w 8037833"/>
              <a:gd name="connsiteY90" fmla="*/ 3656014 h 3771414"/>
              <a:gd name="connsiteX91" fmla="*/ 2046240 w 8037833"/>
              <a:gd name="connsiteY91" fmla="*/ 3591772 h 3771414"/>
              <a:gd name="connsiteX92" fmla="*/ 1938480 w 8037833"/>
              <a:gd name="connsiteY92" fmla="*/ 3588676 h 3771414"/>
              <a:gd name="connsiteX93" fmla="*/ 1900166 w 8037833"/>
              <a:gd name="connsiteY93" fmla="*/ 3596595 h 3771414"/>
              <a:gd name="connsiteX94" fmla="*/ 1835976 w 8037833"/>
              <a:gd name="connsiteY94" fmla="*/ 3609302 h 3771414"/>
              <a:gd name="connsiteX95" fmla="*/ 1787830 w 8037833"/>
              <a:gd name="connsiteY95" fmla="*/ 3641005 h 3771414"/>
              <a:gd name="connsiteX96" fmla="*/ 1734224 w 8037833"/>
              <a:gd name="connsiteY96" fmla="*/ 3642830 h 3771414"/>
              <a:gd name="connsiteX97" fmla="*/ 1721989 w 8037833"/>
              <a:gd name="connsiteY97" fmla="*/ 3614535 h 3771414"/>
              <a:gd name="connsiteX98" fmla="*/ 1664576 w 8037833"/>
              <a:gd name="connsiteY98" fmla="*/ 3625809 h 3771414"/>
              <a:gd name="connsiteX99" fmla="*/ 1577459 w 8037833"/>
              <a:gd name="connsiteY99" fmla="*/ 3646061 h 3771414"/>
              <a:gd name="connsiteX100" fmla="*/ 1527269 w 8037833"/>
              <a:gd name="connsiteY100" fmla="*/ 3650325 h 3771414"/>
              <a:gd name="connsiteX101" fmla="*/ 1390118 w 8037833"/>
              <a:gd name="connsiteY101" fmla="*/ 3670026 h 3771414"/>
              <a:gd name="connsiteX102" fmla="*/ 1252698 w 8037833"/>
              <a:gd name="connsiteY102" fmla="*/ 3695899 h 3771414"/>
              <a:gd name="connsiteX103" fmla="*/ 1171039 w 8037833"/>
              <a:gd name="connsiteY103" fmla="*/ 3745879 h 3771414"/>
              <a:gd name="connsiteX104" fmla="*/ 1058106 w 8037833"/>
              <a:gd name="connsiteY104" fmla="*/ 3763403 h 3771414"/>
              <a:gd name="connsiteX105" fmla="*/ 1039167 w 8037833"/>
              <a:gd name="connsiteY105" fmla="*/ 3771414 h 3771414"/>
              <a:gd name="connsiteX106" fmla="*/ 1012958 w 8037833"/>
              <a:gd name="connsiteY106" fmla="*/ 3766443 h 3771414"/>
              <a:gd name="connsiteX107" fmla="*/ 907906 w 8037833"/>
              <a:gd name="connsiteY107" fmla="*/ 3744915 h 3771414"/>
              <a:gd name="connsiteX108" fmla="*/ 825226 w 8037833"/>
              <a:gd name="connsiteY108" fmla="*/ 3713606 h 3771414"/>
              <a:gd name="connsiteX109" fmla="*/ 722264 w 8037833"/>
              <a:gd name="connsiteY109" fmla="*/ 3734849 h 3771414"/>
              <a:gd name="connsiteX110" fmla="*/ 659460 w 8037833"/>
              <a:gd name="connsiteY110" fmla="*/ 3727666 h 3771414"/>
              <a:gd name="connsiteX111" fmla="*/ 556552 w 8037833"/>
              <a:gd name="connsiteY111" fmla="*/ 3685171 h 3771414"/>
              <a:gd name="connsiteX112" fmla="*/ 421042 w 8037833"/>
              <a:gd name="connsiteY112" fmla="*/ 3697149 h 3771414"/>
              <a:gd name="connsiteX113" fmla="*/ 393295 w 8037833"/>
              <a:gd name="connsiteY113" fmla="*/ 3740334 h 3771414"/>
              <a:gd name="connsiteX114" fmla="*/ 355918 w 8037833"/>
              <a:gd name="connsiteY114" fmla="*/ 3766409 h 3771414"/>
              <a:gd name="connsiteX115" fmla="*/ 339711 w 8037833"/>
              <a:gd name="connsiteY115" fmla="*/ 3705479 h 3771414"/>
              <a:gd name="connsiteX116" fmla="*/ 222239 w 8037833"/>
              <a:gd name="connsiteY116" fmla="*/ 3659572 h 3771414"/>
              <a:gd name="connsiteX117" fmla="*/ 163578 w 8037833"/>
              <a:gd name="connsiteY117" fmla="*/ 3643529 h 3771414"/>
              <a:gd name="connsiteX118" fmla="*/ 72220 w 8037833"/>
              <a:gd name="connsiteY118" fmla="*/ 3632509 h 3771414"/>
              <a:gd name="connsiteX119" fmla="*/ 44395 w 8037833"/>
              <a:gd name="connsiteY119" fmla="*/ 3626692 h 3771414"/>
              <a:gd name="connsiteX120" fmla="*/ 1962 w 8037833"/>
              <a:gd name="connsiteY120" fmla="*/ 3623185 h 3771414"/>
              <a:gd name="connsiteX121" fmla="*/ 0 w 8037833"/>
              <a:gd name="connsiteY121" fmla="*/ 3622498 h 3771414"/>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807644 w 8037833"/>
              <a:gd name="connsiteY5" fmla="*/ 3098770 h 3784177"/>
              <a:gd name="connsiteX6" fmla="*/ 7607062 w 8037833"/>
              <a:gd name="connsiteY6" fmla="*/ 308767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869803 w 8037833"/>
              <a:gd name="connsiteY14" fmla="*/ 3320289 h 3784177"/>
              <a:gd name="connsiteX15" fmla="*/ 6819463 w 8037833"/>
              <a:gd name="connsiteY15" fmla="*/ 3368624 h 3784177"/>
              <a:gd name="connsiteX16" fmla="*/ 6797198 w 8037833"/>
              <a:gd name="connsiteY16" fmla="*/ 3378256 h 3784177"/>
              <a:gd name="connsiteX17" fmla="*/ 6760989 w 8037833"/>
              <a:gd name="connsiteY17" fmla="*/ 3424187 h 3784177"/>
              <a:gd name="connsiteX18" fmla="*/ 6633643 w 8037833"/>
              <a:gd name="connsiteY18" fmla="*/ 3348176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84923 w 8037833"/>
              <a:gd name="connsiteY22" fmla="*/ 3378131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299224 w 8037833"/>
              <a:gd name="connsiteY32" fmla="*/ 351893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288710 w 8037833"/>
              <a:gd name="connsiteY47" fmla="*/ 3650556 h 3784177"/>
              <a:gd name="connsiteX48" fmla="*/ 4234393 w 8037833"/>
              <a:gd name="connsiteY48" fmla="*/ 3704576 h 3784177"/>
              <a:gd name="connsiteX49" fmla="*/ 4227541 w 8037833"/>
              <a:gd name="connsiteY49" fmla="*/ 3706978 h 3784177"/>
              <a:gd name="connsiteX50" fmla="*/ 4208725 w 8037833"/>
              <a:gd name="connsiteY50" fmla="*/ 3704841 h 3784177"/>
              <a:gd name="connsiteX51" fmla="*/ 4201632 w 8037833"/>
              <a:gd name="connsiteY51" fmla="*/ 3702602 h 3784177"/>
              <a:gd name="connsiteX52" fmla="*/ 4191289 w 8037833"/>
              <a:gd name="connsiteY52" fmla="*/ 3702380 h 3784177"/>
              <a:gd name="connsiteX53" fmla="*/ 4191039 w 8037833"/>
              <a:gd name="connsiteY53" fmla="*/ 3702831 h 3784177"/>
              <a:gd name="connsiteX54" fmla="*/ 4181340 w 8037833"/>
              <a:gd name="connsiteY54" fmla="*/ 3701729 h 3784177"/>
              <a:gd name="connsiteX55" fmla="*/ 4133816 w 8037833"/>
              <a:gd name="connsiteY55" fmla="*/ 3690565 h 3784177"/>
              <a:gd name="connsiteX56" fmla="*/ 4071732 w 8037833"/>
              <a:gd name="connsiteY56" fmla="*/ 3732513 h 3784177"/>
              <a:gd name="connsiteX57" fmla="*/ 4045924 w 8037833"/>
              <a:gd name="connsiteY57" fmla="*/ 3739404 h 3784177"/>
              <a:gd name="connsiteX58" fmla="*/ 4032171 w 8037833"/>
              <a:gd name="connsiteY58" fmla="*/ 3745523 h 3784177"/>
              <a:gd name="connsiteX59" fmla="*/ 4031335 w 8037833"/>
              <a:gd name="connsiteY59" fmla="*/ 3747479 h 3784177"/>
              <a:gd name="connsiteX60" fmla="*/ 3985774 w 8037833"/>
              <a:gd name="connsiteY60" fmla="*/ 3736547 h 3784177"/>
              <a:gd name="connsiteX61" fmla="*/ 3979769 w 8037833"/>
              <a:gd name="connsiteY61" fmla="*/ 3738769 h 3784177"/>
              <a:gd name="connsiteX62" fmla="*/ 3950014 w 8037833"/>
              <a:gd name="connsiteY62" fmla="*/ 3726942 h 3784177"/>
              <a:gd name="connsiteX63" fmla="*/ 3934671 w 8037833"/>
              <a:gd name="connsiteY63" fmla="*/ 3723339 h 3784177"/>
              <a:gd name="connsiteX64" fmla="*/ 3930274 w 8037833"/>
              <a:gd name="connsiteY64" fmla="*/ 3717148 h 3784177"/>
              <a:gd name="connsiteX65" fmla="*/ 3907660 w 8037833"/>
              <a:gd name="connsiteY65" fmla="*/ 3714456 h 3784177"/>
              <a:gd name="connsiteX66" fmla="*/ 3905087 w 8037833"/>
              <a:gd name="connsiteY66" fmla="*/ 3716098 h 3784177"/>
              <a:gd name="connsiteX67" fmla="*/ 3886347 w 8037833"/>
              <a:gd name="connsiteY67" fmla="*/ 3706620 h 3784177"/>
              <a:gd name="connsiteX68" fmla="*/ 3870533 w 8037833"/>
              <a:gd name="connsiteY68" fmla="*/ 3689905 h 3784177"/>
              <a:gd name="connsiteX69" fmla="*/ 3678563 w 8037833"/>
              <a:gd name="connsiteY69" fmla="*/ 3694486 h 3784177"/>
              <a:gd name="connsiteX70" fmla="*/ 3511920 w 8037833"/>
              <a:gd name="connsiteY70" fmla="*/ 3622141 h 3784177"/>
              <a:gd name="connsiteX71" fmla="*/ 3407752 w 8037833"/>
              <a:gd name="connsiteY71" fmla="*/ 3626590 h 3784177"/>
              <a:gd name="connsiteX72" fmla="*/ 3373519 w 8037833"/>
              <a:gd name="connsiteY72" fmla="*/ 3665785 h 3784177"/>
              <a:gd name="connsiteX73" fmla="*/ 3114267 w 8037833"/>
              <a:gd name="connsiteY73" fmla="*/ 3638983 h 3784177"/>
              <a:gd name="connsiteX74" fmla="*/ 3048270 w 8037833"/>
              <a:gd name="connsiteY74" fmla="*/ 3649949 h 3784177"/>
              <a:gd name="connsiteX75" fmla="*/ 2989722 w 8037833"/>
              <a:gd name="connsiteY75" fmla="*/ 3623230 h 3784177"/>
              <a:gd name="connsiteX76" fmla="*/ 2965734 w 8037833"/>
              <a:gd name="connsiteY76" fmla="*/ 3635676 h 3784177"/>
              <a:gd name="connsiteX77" fmla="*/ 2961603 w 8037833"/>
              <a:gd name="connsiteY77" fmla="*/ 3638221 h 3784177"/>
              <a:gd name="connsiteX78" fmla="*/ 2944959 w 8037833"/>
              <a:gd name="connsiteY78" fmla="*/ 3639723 h 3784177"/>
              <a:gd name="connsiteX79" fmla="*/ 2940402 w 8037833"/>
              <a:gd name="connsiteY79" fmla="*/ 3651000 h 3784177"/>
              <a:gd name="connsiteX80" fmla="*/ 2915449 w 8037833"/>
              <a:gd name="connsiteY80" fmla="*/ 3661039 h 3784177"/>
              <a:gd name="connsiteX81" fmla="*/ 2884777 w 8037833"/>
              <a:gd name="connsiteY81" fmla="*/ 3660775 h 3784177"/>
              <a:gd name="connsiteX82" fmla="*/ 2739034 w 8037833"/>
              <a:gd name="connsiteY82" fmla="*/ 3647396 h 3784177"/>
              <a:gd name="connsiteX83" fmla="*/ 2651827 w 8037833"/>
              <a:gd name="connsiteY83" fmla="*/ 3646306 h 3784177"/>
              <a:gd name="connsiteX84" fmla="*/ 2618680 w 8037833"/>
              <a:gd name="connsiteY84" fmla="*/ 3656755 h 3784177"/>
              <a:gd name="connsiteX85" fmla="*/ 2572404 w 8037833"/>
              <a:gd name="connsiteY85" fmla="*/ 3664043 h 3784177"/>
              <a:gd name="connsiteX86" fmla="*/ 2490721 w 8037833"/>
              <a:gd name="connsiteY86" fmla="*/ 3685313 h 3784177"/>
              <a:gd name="connsiteX87" fmla="*/ 2381001 w 8037833"/>
              <a:gd name="connsiteY87" fmla="*/ 3699269 h 3784177"/>
              <a:gd name="connsiteX88" fmla="*/ 2301172 w 8037833"/>
              <a:gd name="connsiteY88" fmla="*/ 3663053 h 3784177"/>
              <a:gd name="connsiteX89" fmla="*/ 2294102 w 8037833"/>
              <a:gd name="connsiteY89" fmla="*/ 3671151 h 3784177"/>
              <a:gd name="connsiteX90" fmla="*/ 2238966 w 8037833"/>
              <a:gd name="connsiteY90" fmla="*/ 3668777 h 3784177"/>
              <a:gd name="connsiteX91" fmla="*/ 2046240 w 8037833"/>
              <a:gd name="connsiteY91" fmla="*/ 3604535 h 3784177"/>
              <a:gd name="connsiteX92" fmla="*/ 1938480 w 8037833"/>
              <a:gd name="connsiteY92" fmla="*/ 3601439 h 3784177"/>
              <a:gd name="connsiteX93" fmla="*/ 1900166 w 8037833"/>
              <a:gd name="connsiteY93" fmla="*/ 3609358 h 3784177"/>
              <a:gd name="connsiteX94" fmla="*/ 1835976 w 8037833"/>
              <a:gd name="connsiteY94" fmla="*/ 3622065 h 3784177"/>
              <a:gd name="connsiteX95" fmla="*/ 1787830 w 8037833"/>
              <a:gd name="connsiteY95" fmla="*/ 3653768 h 3784177"/>
              <a:gd name="connsiteX96" fmla="*/ 1734224 w 8037833"/>
              <a:gd name="connsiteY96" fmla="*/ 3655593 h 3784177"/>
              <a:gd name="connsiteX97" fmla="*/ 1721989 w 8037833"/>
              <a:gd name="connsiteY97" fmla="*/ 3627298 h 3784177"/>
              <a:gd name="connsiteX98" fmla="*/ 1664576 w 8037833"/>
              <a:gd name="connsiteY98" fmla="*/ 3638572 h 3784177"/>
              <a:gd name="connsiteX99" fmla="*/ 1577459 w 8037833"/>
              <a:gd name="connsiteY99" fmla="*/ 3658824 h 3784177"/>
              <a:gd name="connsiteX100" fmla="*/ 1527269 w 8037833"/>
              <a:gd name="connsiteY100" fmla="*/ 3663088 h 3784177"/>
              <a:gd name="connsiteX101" fmla="*/ 1390118 w 8037833"/>
              <a:gd name="connsiteY101" fmla="*/ 3682789 h 3784177"/>
              <a:gd name="connsiteX102" fmla="*/ 1252698 w 8037833"/>
              <a:gd name="connsiteY102" fmla="*/ 3708662 h 3784177"/>
              <a:gd name="connsiteX103" fmla="*/ 1171039 w 8037833"/>
              <a:gd name="connsiteY103" fmla="*/ 3758642 h 3784177"/>
              <a:gd name="connsiteX104" fmla="*/ 1058106 w 8037833"/>
              <a:gd name="connsiteY104" fmla="*/ 3776166 h 3784177"/>
              <a:gd name="connsiteX105" fmla="*/ 1039167 w 8037833"/>
              <a:gd name="connsiteY105" fmla="*/ 3784177 h 3784177"/>
              <a:gd name="connsiteX106" fmla="*/ 1012958 w 8037833"/>
              <a:gd name="connsiteY106" fmla="*/ 3779206 h 3784177"/>
              <a:gd name="connsiteX107" fmla="*/ 907906 w 8037833"/>
              <a:gd name="connsiteY107" fmla="*/ 3757678 h 3784177"/>
              <a:gd name="connsiteX108" fmla="*/ 825226 w 8037833"/>
              <a:gd name="connsiteY108" fmla="*/ 3726369 h 3784177"/>
              <a:gd name="connsiteX109" fmla="*/ 722264 w 8037833"/>
              <a:gd name="connsiteY109" fmla="*/ 3747612 h 3784177"/>
              <a:gd name="connsiteX110" fmla="*/ 659460 w 8037833"/>
              <a:gd name="connsiteY110" fmla="*/ 3740429 h 3784177"/>
              <a:gd name="connsiteX111" fmla="*/ 556552 w 8037833"/>
              <a:gd name="connsiteY111" fmla="*/ 3697934 h 3784177"/>
              <a:gd name="connsiteX112" fmla="*/ 421042 w 8037833"/>
              <a:gd name="connsiteY112" fmla="*/ 3709912 h 3784177"/>
              <a:gd name="connsiteX113" fmla="*/ 393295 w 8037833"/>
              <a:gd name="connsiteY113" fmla="*/ 3753097 h 3784177"/>
              <a:gd name="connsiteX114" fmla="*/ 355918 w 8037833"/>
              <a:gd name="connsiteY114" fmla="*/ 3779172 h 3784177"/>
              <a:gd name="connsiteX115" fmla="*/ 339711 w 8037833"/>
              <a:gd name="connsiteY115" fmla="*/ 3718242 h 3784177"/>
              <a:gd name="connsiteX116" fmla="*/ 222239 w 8037833"/>
              <a:gd name="connsiteY116" fmla="*/ 3672335 h 3784177"/>
              <a:gd name="connsiteX117" fmla="*/ 163578 w 8037833"/>
              <a:gd name="connsiteY117" fmla="*/ 3656292 h 3784177"/>
              <a:gd name="connsiteX118" fmla="*/ 72220 w 8037833"/>
              <a:gd name="connsiteY118" fmla="*/ 3645272 h 3784177"/>
              <a:gd name="connsiteX119" fmla="*/ 44395 w 8037833"/>
              <a:gd name="connsiteY119" fmla="*/ 3639455 h 3784177"/>
              <a:gd name="connsiteX120" fmla="*/ 1962 w 8037833"/>
              <a:gd name="connsiteY120" fmla="*/ 3635948 h 3784177"/>
              <a:gd name="connsiteX121" fmla="*/ 0 w 8037833"/>
              <a:gd name="connsiteY121" fmla="*/ 3635261 h 3784177"/>
              <a:gd name="connsiteX122" fmla="*/ 0 w 8037833"/>
              <a:gd name="connsiteY122"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807644 w 8037833"/>
              <a:gd name="connsiteY5" fmla="*/ 3098770 h 3784177"/>
              <a:gd name="connsiteX6" fmla="*/ 7607062 w 8037833"/>
              <a:gd name="connsiteY6" fmla="*/ 308767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869803 w 8037833"/>
              <a:gd name="connsiteY14" fmla="*/ 3320289 h 3784177"/>
              <a:gd name="connsiteX15" fmla="*/ 6819463 w 8037833"/>
              <a:gd name="connsiteY15" fmla="*/ 3368624 h 3784177"/>
              <a:gd name="connsiteX16" fmla="*/ 6797198 w 8037833"/>
              <a:gd name="connsiteY16" fmla="*/ 3378256 h 3784177"/>
              <a:gd name="connsiteX17" fmla="*/ 6760989 w 8037833"/>
              <a:gd name="connsiteY17" fmla="*/ 3424187 h 3784177"/>
              <a:gd name="connsiteX18" fmla="*/ 6633643 w 8037833"/>
              <a:gd name="connsiteY18" fmla="*/ 3348176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84923 w 8037833"/>
              <a:gd name="connsiteY22" fmla="*/ 3378131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299224 w 8037833"/>
              <a:gd name="connsiteY32" fmla="*/ 351893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288710 w 8037833"/>
              <a:gd name="connsiteY47" fmla="*/ 3650556 h 3784177"/>
              <a:gd name="connsiteX48" fmla="*/ 4234393 w 8037833"/>
              <a:gd name="connsiteY48" fmla="*/ 3704576 h 3784177"/>
              <a:gd name="connsiteX49" fmla="*/ 4227541 w 8037833"/>
              <a:gd name="connsiteY49" fmla="*/ 3706978 h 3784177"/>
              <a:gd name="connsiteX50" fmla="*/ 4208725 w 8037833"/>
              <a:gd name="connsiteY50" fmla="*/ 3704841 h 3784177"/>
              <a:gd name="connsiteX51" fmla="*/ 4201632 w 8037833"/>
              <a:gd name="connsiteY51" fmla="*/ 3702602 h 3784177"/>
              <a:gd name="connsiteX52" fmla="*/ 4191289 w 8037833"/>
              <a:gd name="connsiteY52" fmla="*/ 3702380 h 3784177"/>
              <a:gd name="connsiteX53" fmla="*/ 4191039 w 8037833"/>
              <a:gd name="connsiteY53" fmla="*/ 3702831 h 3784177"/>
              <a:gd name="connsiteX54" fmla="*/ 4181340 w 8037833"/>
              <a:gd name="connsiteY54" fmla="*/ 3701729 h 3784177"/>
              <a:gd name="connsiteX55" fmla="*/ 4133816 w 8037833"/>
              <a:gd name="connsiteY55" fmla="*/ 3690565 h 3784177"/>
              <a:gd name="connsiteX56" fmla="*/ 4071732 w 8037833"/>
              <a:gd name="connsiteY56" fmla="*/ 3732513 h 3784177"/>
              <a:gd name="connsiteX57" fmla="*/ 4045924 w 8037833"/>
              <a:gd name="connsiteY57" fmla="*/ 3739404 h 3784177"/>
              <a:gd name="connsiteX58" fmla="*/ 4032171 w 8037833"/>
              <a:gd name="connsiteY58" fmla="*/ 3745523 h 3784177"/>
              <a:gd name="connsiteX59" fmla="*/ 4031335 w 8037833"/>
              <a:gd name="connsiteY59" fmla="*/ 3747479 h 3784177"/>
              <a:gd name="connsiteX60" fmla="*/ 3985774 w 8037833"/>
              <a:gd name="connsiteY60" fmla="*/ 3736547 h 3784177"/>
              <a:gd name="connsiteX61" fmla="*/ 3979769 w 8037833"/>
              <a:gd name="connsiteY61" fmla="*/ 3738769 h 3784177"/>
              <a:gd name="connsiteX62" fmla="*/ 3950014 w 8037833"/>
              <a:gd name="connsiteY62" fmla="*/ 3726942 h 3784177"/>
              <a:gd name="connsiteX63" fmla="*/ 3934671 w 8037833"/>
              <a:gd name="connsiteY63" fmla="*/ 3723339 h 3784177"/>
              <a:gd name="connsiteX64" fmla="*/ 3930274 w 8037833"/>
              <a:gd name="connsiteY64" fmla="*/ 3717148 h 3784177"/>
              <a:gd name="connsiteX65" fmla="*/ 3907660 w 8037833"/>
              <a:gd name="connsiteY65" fmla="*/ 3714456 h 3784177"/>
              <a:gd name="connsiteX66" fmla="*/ 3905087 w 8037833"/>
              <a:gd name="connsiteY66" fmla="*/ 3716098 h 3784177"/>
              <a:gd name="connsiteX67" fmla="*/ 3886347 w 8037833"/>
              <a:gd name="connsiteY67" fmla="*/ 3706620 h 3784177"/>
              <a:gd name="connsiteX68" fmla="*/ 3870533 w 8037833"/>
              <a:gd name="connsiteY68" fmla="*/ 3689905 h 3784177"/>
              <a:gd name="connsiteX69" fmla="*/ 3678563 w 8037833"/>
              <a:gd name="connsiteY69" fmla="*/ 3694486 h 3784177"/>
              <a:gd name="connsiteX70" fmla="*/ 3524121 w 8037833"/>
              <a:gd name="connsiteY70" fmla="*/ 3642736 h 3784177"/>
              <a:gd name="connsiteX71" fmla="*/ 3407752 w 8037833"/>
              <a:gd name="connsiteY71" fmla="*/ 3626590 h 3784177"/>
              <a:gd name="connsiteX72" fmla="*/ 3373519 w 8037833"/>
              <a:gd name="connsiteY72" fmla="*/ 3665785 h 3784177"/>
              <a:gd name="connsiteX73" fmla="*/ 3114267 w 8037833"/>
              <a:gd name="connsiteY73" fmla="*/ 3638983 h 3784177"/>
              <a:gd name="connsiteX74" fmla="*/ 3048270 w 8037833"/>
              <a:gd name="connsiteY74" fmla="*/ 3649949 h 3784177"/>
              <a:gd name="connsiteX75" fmla="*/ 2989722 w 8037833"/>
              <a:gd name="connsiteY75" fmla="*/ 3623230 h 3784177"/>
              <a:gd name="connsiteX76" fmla="*/ 2965734 w 8037833"/>
              <a:gd name="connsiteY76" fmla="*/ 3635676 h 3784177"/>
              <a:gd name="connsiteX77" fmla="*/ 2961603 w 8037833"/>
              <a:gd name="connsiteY77" fmla="*/ 3638221 h 3784177"/>
              <a:gd name="connsiteX78" fmla="*/ 2944959 w 8037833"/>
              <a:gd name="connsiteY78" fmla="*/ 3639723 h 3784177"/>
              <a:gd name="connsiteX79" fmla="*/ 2940402 w 8037833"/>
              <a:gd name="connsiteY79" fmla="*/ 3651000 h 3784177"/>
              <a:gd name="connsiteX80" fmla="*/ 2915449 w 8037833"/>
              <a:gd name="connsiteY80" fmla="*/ 3661039 h 3784177"/>
              <a:gd name="connsiteX81" fmla="*/ 2884777 w 8037833"/>
              <a:gd name="connsiteY81" fmla="*/ 3660775 h 3784177"/>
              <a:gd name="connsiteX82" fmla="*/ 2739034 w 8037833"/>
              <a:gd name="connsiteY82" fmla="*/ 3647396 h 3784177"/>
              <a:gd name="connsiteX83" fmla="*/ 2651827 w 8037833"/>
              <a:gd name="connsiteY83" fmla="*/ 3646306 h 3784177"/>
              <a:gd name="connsiteX84" fmla="*/ 2618680 w 8037833"/>
              <a:gd name="connsiteY84" fmla="*/ 3656755 h 3784177"/>
              <a:gd name="connsiteX85" fmla="*/ 2572404 w 8037833"/>
              <a:gd name="connsiteY85" fmla="*/ 3664043 h 3784177"/>
              <a:gd name="connsiteX86" fmla="*/ 2490721 w 8037833"/>
              <a:gd name="connsiteY86" fmla="*/ 3685313 h 3784177"/>
              <a:gd name="connsiteX87" fmla="*/ 2381001 w 8037833"/>
              <a:gd name="connsiteY87" fmla="*/ 3699269 h 3784177"/>
              <a:gd name="connsiteX88" fmla="*/ 2301172 w 8037833"/>
              <a:gd name="connsiteY88" fmla="*/ 3663053 h 3784177"/>
              <a:gd name="connsiteX89" fmla="*/ 2294102 w 8037833"/>
              <a:gd name="connsiteY89" fmla="*/ 3671151 h 3784177"/>
              <a:gd name="connsiteX90" fmla="*/ 2238966 w 8037833"/>
              <a:gd name="connsiteY90" fmla="*/ 3668777 h 3784177"/>
              <a:gd name="connsiteX91" fmla="*/ 2046240 w 8037833"/>
              <a:gd name="connsiteY91" fmla="*/ 3604535 h 3784177"/>
              <a:gd name="connsiteX92" fmla="*/ 1938480 w 8037833"/>
              <a:gd name="connsiteY92" fmla="*/ 3601439 h 3784177"/>
              <a:gd name="connsiteX93" fmla="*/ 1900166 w 8037833"/>
              <a:gd name="connsiteY93" fmla="*/ 3609358 h 3784177"/>
              <a:gd name="connsiteX94" fmla="*/ 1835976 w 8037833"/>
              <a:gd name="connsiteY94" fmla="*/ 3622065 h 3784177"/>
              <a:gd name="connsiteX95" fmla="*/ 1787830 w 8037833"/>
              <a:gd name="connsiteY95" fmla="*/ 3653768 h 3784177"/>
              <a:gd name="connsiteX96" fmla="*/ 1734224 w 8037833"/>
              <a:gd name="connsiteY96" fmla="*/ 3655593 h 3784177"/>
              <a:gd name="connsiteX97" fmla="*/ 1721989 w 8037833"/>
              <a:gd name="connsiteY97" fmla="*/ 3627298 h 3784177"/>
              <a:gd name="connsiteX98" fmla="*/ 1664576 w 8037833"/>
              <a:gd name="connsiteY98" fmla="*/ 3638572 h 3784177"/>
              <a:gd name="connsiteX99" fmla="*/ 1577459 w 8037833"/>
              <a:gd name="connsiteY99" fmla="*/ 3658824 h 3784177"/>
              <a:gd name="connsiteX100" fmla="*/ 1527269 w 8037833"/>
              <a:gd name="connsiteY100" fmla="*/ 3663088 h 3784177"/>
              <a:gd name="connsiteX101" fmla="*/ 1390118 w 8037833"/>
              <a:gd name="connsiteY101" fmla="*/ 3682789 h 3784177"/>
              <a:gd name="connsiteX102" fmla="*/ 1252698 w 8037833"/>
              <a:gd name="connsiteY102" fmla="*/ 3708662 h 3784177"/>
              <a:gd name="connsiteX103" fmla="*/ 1171039 w 8037833"/>
              <a:gd name="connsiteY103" fmla="*/ 3758642 h 3784177"/>
              <a:gd name="connsiteX104" fmla="*/ 1058106 w 8037833"/>
              <a:gd name="connsiteY104" fmla="*/ 3776166 h 3784177"/>
              <a:gd name="connsiteX105" fmla="*/ 1039167 w 8037833"/>
              <a:gd name="connsiteY105" fmla="*/ 3784177 h 3784177"/>
              <a:gd name="connsiteX106" fmla="*/ 1012958 w 8037833"/>
              <a:gd name="connsiteY106" fmla="*/ 3779206 h 3784177"/>
              <a:gd name="connsiteX107" fmla="*/ 907906 w 8037833"/>
              <a:gd name="connsiteY107" fmla="*/ 3757678 h 3784177"/>
              <a:gd name="connsiteX108" fmla="*/ 825226 w 8037833"/>
              <a:gd name="connsiteY108" fmla="*/ 3726369 h 3784177"/>
              <a:gd name="connsiteX109" fmla="*/ 722264 w 8037833"/>
              <a:gd name="connsiteY109" fmla="*/ 3747612 h 3784177"/>
              <a:gd name="connsiteX110" fmla="*/ 659460 w 8037833"/>
              <a:gd name="connsiteY110" fmla="*/ 3740429 h 3784177"/>
              <a:gd name="connsiteX111" fmla="*/ 556552 w 8037833"/>
              <a:gd name="connsiteY111" fmla="*/ 3697934 h 3784177"/>
              <a:gd name="connsiteX112" fmla="*/ 421042 w 8037833"/>
              <a:gd name="connsiteY112" fmla="*/ 3709912 h 3784177"/>
              <a:gd name="connsiteX113" fmla="*/ 393295 w 8037833"/>
              <a:gd name="connsiteY113" fmla="*/ 3753097 h 3784177"/>
              <a:gd name="connsiteX114" fmla="*/ 355918 w 8037833"/>
              <a:gd name="connsiteY114" fmla="*/ 3779172 h 3784177"/>
              <a:gd name="connsiteX115" fmla="*/ 339711 w 8037833"/>
              <a:gd name="connsiteY115" fmla="*/ 3718242 h 3784177"/>
              <a:gd name="connsiteX116" fmla="*/ 222239 w 8037833"/>
              <a:gd name="connsiteY116" fmla="*/ 3672335 h 3784177"/>
              <a:gd name="connsiteX117" fmla="*/ 163578 w 8037833"/>
              <a:gd name="connsiteY117" fmla="*/ 3656292 h 3784177"/>
              <a:gd name="connsiteX118" fmla="*/ 72220 w 8037833"/>
              <a:gd name="connsiteY118" fmla="*/ 3645272 h 3784177"/>
              <a:gd name="connsiteX119" fmla="*/ 44395 w 8037833"/>
              <a:gd name="connsiteY119" fmla="*/ 3639455 h 3784177"/>
              <a:gd name="connsiteX120" fmla="*/ 1962 w 8037833"/>
              <a:gd name="connsiteY120" fmla="*/ 3635948 h 3784177"/>
              <a:gd name="connsiteX121" fmla="*/ 0 w 8037833"/>
              <a:gd name="connsiteY121" fmla="*/ 3635261 h 3784177"/>
              <a:gd name="connsiteX122" fmla="*/ 0 w 8037833"/>
              <a:gd name="connsiteY122"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807644 w 8037833"/>
              <a:gd name="connsiteY5" fmla="*/ 3098770 h 3784177"/>
              <a:gd name="connsiteX6" fmla="*/ 7607062 w 8037833"/>
              <a:gd name="connsiteY6" fmla="*/ 308767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869803 w 8037833"/>
              <a:gd name="connsiteY14" fmla="*/ 3320289 h 3784177"/>
              <a:gd name="connsiteX15" fmla="*/ 6819463 w 8037833"/>
              <a:gd name="connsiteY15" fmla="*/ 3368624 h 3784177"/>
              <a:gd name="connsiteX16" fmla="*/ 6797198 w 8037833"/>
              <a:gd name="connsiteY16" fmla="*/ 3378256 h 3784177"/>
              <a:gd name="connsiteX17" fmla="*/ 6760989 w 8037833"/>
              <a:gd name="connsiteY17" fmla="*/ 3424187 h 3784177"/>
              <a:gd name="connsiteX18" fmla="*/ 6633643 w 8037833"/>
              <a:gd name="connsiteY18" fmla="*/ 3348176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84923 w 8037833"/>
              <a:gd name="connsiteY22" fmla="*/ 3378131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299224 w 8037833"/>
              <a:gd name="connsiteY32" fmla="*/ 351893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288710 w 8037833"/>
              <a:gd name="connsiteY47" fmla="*/ 3650556 h 3784177"/>
              <a:gd name="connsiteX48" fmla="*/ 4234393 w 8037833"/>
              <a:gd name="connsiteY48" fmla="*/ 3704576 h 3784177"/>
              <a:gd name="connsiteX49" fmla="*/ 4227541 w 8037833"/>
              <a:gd name="connsiteY49" fmla="*/ 3706978 h 3784177"/>
              <a:gd name="connsiteX50" fmla="*/ 4208725 w 8037833"/>
              <a:gd name="connsiteY50" fmla="*/ 3704841 h 3784177"/>
              <a:gd name="connsiteX51" fmla="*/ 4201632 w 8037833"/>
              <a:gd name="connsiteY51" fmla="*/ 3702602 h 3784177"/>
              <a:gd name="connsiteX52" fmla="*/ 4191289 w 8037833"/>
              <a:gd name="connsiteY52" fmla="*/ 3702380 h 3784177"/>
              <a:gd name="connsiteX53" fmla="*/ 4191039 w 8037833"/>
              <a:gd name="connsiteY53" fmla="*/ 3702831 h 3784177"/>
              <a:gd name="connsiteX54" fmla="*/ 4181340 w 8037833"/>
              <a:gd name="connsiteY54" fmla="*/ 3701729 h 3784177"/>
              <a:gd name="connsiteX55" fmla="*/ 4133816 w 8037833"/>
              <a:gd name="connsiteY55" fmla="*/ 3690565 h 3784177"/>
              <a:gd name="connsiteX56" fmla="*/ 4071732 w 8037833"/>
              <a:gd name="connsiteY56" fmla="*/ 3732513 h 3784177"/>
              <a:gd name="connsiteX57" fmla="*/ 4045924 w 8037833"/>
              <a:gd name="connsiteY57" fmla="*/ 3739404 h 3784177"/>
              <a:gd name="connsiteX58" fmla="*/ 4032171 w 8037833"/>
              <a:gd name="connsiteY58" fmla="*/ 3745523 h 3784177"/>
              <a:gd name="connsiteX59" fmla="*/ 4031335 w 8037833"/>
              <a:gd name="connsiteY59" fmla="*/ 3747479 h 3784177"/>
              <a:gd name="connsiteX60" fmla="*/ 3985774 w 8037833"/>
              <a:gd name="connsiteY60" fmla="*/ 3736547 h 3784177"/>
              <a:gd name="connsiteX61" fmla="*/ 3979769 w 8037833"/>
              <a:gd name="connsiteY61" fmla="*/ 3738769 h 3784177"/>
              <a:gd name="connsiteX62" fmla="*/ 3950014 w 8037833"/>
              <a:gd name="connsiteY62" fmla="*/ 3726942 h 3784177"/>
              <a:gd name="connsiteX63" fmla="*/ 3934671 w 8037833"/>
              <a:gd name="connsiteY63" fmla="*/ 3723339 h 3784177"/>
              <a:gd name="connsiteX64" fmla="*/ 3930274 w 8037833"/>
              <a:gd name="connsiteY64" fmla="*/ 3717148 h 3784177"/>
              <a:gd name="connsiteX65" fmla="*/ 3907660 w 8037833"/>
              <a:gd name="connsiteY65" fmla="*/ 3714456 h 3784177"/>
              <a:gd name="connsiteX66" fmla="*/ 3905087 w 8037833"/>
              <a:gd name="connsiteY66" fmla="*/ 3716098 h 3784177"/>
              <a:gd name="connsiteX67" fmla="*/ 3886347 w 8037833"/>
              <a:gd name="connsiteY67" fmla="*/ 3706620 h 3784177"/>
              <a:gd name="connsiteX68" fmla="*/ 3870533 w 8037833"/>
              <a:gd name="connsiteY68" fmla="*/ 3689905 h 3784177"/>
              <a:gd name="connsiteX69" fmla="*/ 3678563 w 8037833"/>
              <a:gd name="connsiteY69" fmla="*/ 3694486 h 3784177"/>
              <a:gd name="connsiteX70" fmla="*/ 3524121 w 8037833"/>
              <a:gd name="connsiteY70" fmla="*/ 3642736 h 3784177"/>
              <a:gd name="connsiteX71" fmla="*/ 3407752 w 8037833"/>
              <a:gd name="connsiteY71" fmla="*/ 3626590 h 3784177"/>
              <a:gd name="connsiteX72" fmla="*/ 3373519 w 8037833"/>
              <a:gd name="connsiteY72" fmla="*/ 3665785 h 3784177"/>
              <a:gd name="connsiteX73" fmla="*/ 3114267 w 8037833"/>
              <a:gd name="connsiteY73" fmla="*/ 3638983 h 3784177"/>
              <a:gd name="connsiteX74" fmla="*/ 3048270 w 8037833"/>
              <a:gd name="connsiteY74" fmla="*/ 3649949 h 3784177"/>
              <a:gd name="connsiteX75" fmla="*/ 2989722 w 8037833"/>
              <a:gd name="connsiteY75" fmla="*/ 3623230 h 3784177"/>
              <a:gd name="connsiteX76" fmla="*/ 2965734 w 8037833"/>
              <a:gd name="connsiteY76" fmla="*/ 3635676 h 3784177"/>
              <a:gd name="connsiteX77" fmla="*/ 2961603 w 8037833"/>
              <a:gd name="connsiteY77" fmla="*/ 3638221 h 3784177"/>
              <a:gd name="connsiteX78" fmla="*/ 2944959 w 8037833"/>
              <a:gd name="connsiteY78" fmla="*/ 3639723 h 3784177"/>
              <a:gd name="connsiteX79" fmla="*/ 2940402 w 8037833"/>
              <a:gd name="connsiteY79" fmla="*/ 3651000 h 3784177"/>
              <a:gd name="connsiteX80" fmla="*/ 2915449 w 8037833"/>
              <a:gd name="connsiteY80" fmla="*/ 3661039 h 3784177"/>
              <a:gd name="connsiteX81" fmla="*/ 2884777 w 8037833"/>
              <a:gd name="connsiteY81" fmla="*/ 3660775 h 3784177"/>
              <a:gd name="connsiteX82" fmla="*/ 2739034 w 8037833"/>
              <a:gd name="connsiteY82" fmla="*/ 3647396 h 3784177"/>
              <a:gd name="connsiteX83" fmla="*/ 2651827 w 8037833"/>
              <a:gd name="connsiteY83" fmla="*/ 3646306 h 3784177"/>
              <a:gd name="connsiteX84" fmla="*/ 2618680 w 8037833"/>
              <a:gd name="connsiteY84" fmla="*/ 3656755 h 3784177"/>
              <a:gd name="connsiteX85" fmla="*/ 2572404 w 8037833"/>
              <a:gd name="connsiteY85" fmla="*/ 3664043 h 3784177"/>
              <a:gd name="connsiteX86" fmla="*/ 2490721 w 8037833"/>
              <a:gd name="connsiteY86" fmla="*/ 3685313 h 3784177"/>
              <a:gd name="connsiteX87" fmla="*/ 2381001 w 8037833"/>
              <a:gd name="connsiteY87" fmla="*/ 3699269 h 3784177"/>
              <a:gd name="connsiteX88" fmla="*/ 2301172 w 8037833"/>
              <a:gd name="connsiteY88" fmla="*/ 3663053 h 3784177"/>
              <a:gd name="connsiteX89" fmla="*/ 2294102 w 8037833"/>
              <a:gd name="connsiteY89" fmla="*/ 3671151 h 3784177"/>
              <a:gd name="connsiteX90" fmla="*/ 2238966 w 8037833"/>
              <a:gd name="connsiteY90" fmla="*/ 3668777 h 3784177"/>
              <a:gd name="connsiteX91" fmla="*/ 2046240 w 8037833"/>
              <a:gd name="connsiteY91" fmla="*/ 3604535 h 3784177"/>
              <a:gd name="connsiteX92" fmla="*/ 1938480 w 8037833"/>
              <a:gd name="connsiteY92" fmla="*/ 3601439 h 3784177"/>
              <a:gd name="connsiteX93" fmla="*/ 1900166 w 8037833"/>
              <a:gd name="connsiteY93" fmla="*/ 3609358 h 3784177"/>
              <a:gd name="connsiteX94" fmla="*/ 1835976 w 8037833"/>
              <a:gd name="connsiteY94" fmla="*/ 3622065 h 3784177"/>
              <a:gd name="connsiteX95" fmla="*/ 1787830 w 8037833"/>
              <a:gd name="connsiteY95" fmla="*/ 3653768 h 3784177"/>
              <a:gd name="connsiteX96" fmla="*/ 1734224 w 8037833"/>
              <a:gd name="connsiteY96" fmla="*/ 3655593 h 3784177"/>
              <a:gd name="connsiteX97" fmla="*/ 1721989 w 8037833"/>
              <a:gd name="connsiteY97" fmla="*/ 3627298 h 3784177"/>
              <a:gd name="connsiteX98" fmla="*/ 1664576 w 8037833"/>
              <a:gd name="connsiteY98" fmla="*/ 3638572 h 3784177"/>
              <a:gd name="connsiteX99" fmla="*/ 1577459 w 8037833"/>
              <a:gd name="connsiteY99" fmla="*/ 3658824 h 3784177"/>
              <a:gd name="connsiteX100" fmla="*/ 1527269 w 8037833"/>
              <a:gd name="connsiteY100" fmla="*/ 3663088 h 3784177"/>
              <a:gd name="connsiteX101" fmla="*/ 1390118 w 8037833"/>
              <a:gd name="connsiteY101" fmla="*/ 3682789 h 3784177"/>
              <a:gd name="connsiteX102" fmla="*/ 1252698 w 8037833"/>
              <a:gd name="connsiteY102" fmla="*/ 3708662 h 3784177"/>
              <a:gd name="connsiteX103" fmla="*/ 1171039 w 8037833"/>
              <a:gd name="connsiteY103" fmla="*/ 3758642 h 3784177"/>
              <a:gd name="connsiteX104" fmla="*/ 1058106 w 8037833"/>
              <a:gd name="connsiteY104" fmla="*/ 3776166 h 3784177"/>
              <a:gd name="connsiteX105" fmla="*/ 1039167 w 8037833"/>
              <a:gd name="connsiteY105" fmla="*/ 3784177 h 3784177"/>
              <a:gd name="connsiteX106" fmla="*/ 1012958 w 8037833"/>
              <a:gd name="connsiteY106" fmla="*/ 3779206 h 3784177"/>
              <a:gd name="connsiteX107" fmla="*/ 907906 w 8037833"/>
              <a:gd name="connsiteY107" fmla="*/ 3757678 h 3784177"/>
              <a:gd name="connsiteX108" fmla="*/ 825226 w 8037833"/>
              <a:gd name="connsiteY108" fmla="*/ 3726369 h 3784177"/>
              <a:gd name="connsiteX109" fmla="*/ 722264 w 8037833"/>
              <a:gd name="connsiteY109" fmla="*/ 3747612 h 3784177"/>
              <a:gd name="connsiteX110" fmla="*/ 659460 w 8037833"/>
              <a:gd name="connsiteY110" fmla="*/ 3740429 h 3784177"/>
              <a:gd name="connsiteX111" fmla="*/ 556552 w 8037833"/>
              <a:gd name="connsiteY111" fmla="*/ 3697934 h 3784177"/>
              <a:gd name="connsiteX112" fmla="*/ 421042 w 8037833"/>
              <a:gd name="connsiteY112" fmla="*/ 3709912 h 3784177"/>
              <a:gd name="connsiteX113" fmla="*/ 393295 w 8037833"/>
              <a:gd name="connsiteY113" fmla="*/ 3753097 h 3784177"/>
              <a:gd name="connsiteX114" fmla="*/ 355918 w 8037833"/>
              <a:gd name="connsiteY114" fmla="*/ 3779172 h 3784177"/>
              <a:gd name="connsiteX115" fmla="*/ 339711 w 8037833"/>
              <a:gd name="connsiteY115" fmla="*/ 3718242 h 3784177"/>
              <a:gd name="connsiteX116" fmla="*/ 222239 w 8037833"/>
              <a:gd name="connsiteY116" fmla="*/ 3672335 h 3784177"/>
              <a:gd name="connsiteX117" fmla="*/ 163578 w 8037833"/>
              <a:gd name="connsiteY117" fmla="*/ 3656292 h 3784177"/>
              <a:gd name="connsiteX118" fmla="*/ 72220 w 8037833"/>
              <a:gd name="connsiteY118" fmla="*/ 3645272 h 3784177"/>
              <a:gd name="connsiteX119" fmla="*/ 44395 w 8037833"/>
              <a:gd name="connsiteY119" fmla="*/ 3639455 h 3784177"/>
              <a:gd name="connsiteX120" fmla="*/ 1962 w 8037833"/>
              <a:gd name="connsiteY120" fmla="*/ 3635948 h 3784177"/>
              <a:gd name="connsiteX121" fmla="*/ 0 w 8037833"/>
              <a:gd name="connsiteY121" fmla="*/ 3635261 h 3784177"/>
              <a:gd name="connsiteX122" fmla="*/ 0 w 8037833"/>
              <a:gd name="connsiteY122"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807644 w 8037833"/>
              <a:gd name="connsiteY5" fmla="*/ 3098770 h 3784177"/>
              <a:gd name="connsiteX6" fmla="*/ 7607062 w 8037833"/>
              <a:gd name="connsiteY6" fmla="*/ 308767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869803 w 8037833"/>
              <a:gd name="connsiteY14" fmla="*/ 3320289 h 3784177"/>
              <a:gd name="connsiteX15" fmla="*/ 6819463 w 8037833"/>
              <a:gd name="connsiteY15" fmla="*/ 3368624 h 3784177"/>
              <a:gd name="connsiteX16" fmla="*/ 6797198 w 8037833"/>
              <a:gd name="connsiteY16" fmla="*/ 3378256 h 3784177"/>
              <a:gd name="connsiteX17" fmla="*/ 6760989 w 8037833"/>
              <a:gd name="connsiteY17" fmla="*/ 3424187 h 3784177"/>
              <a:gd name="connsiteX18" fmla="*/ 6633643 w 8037833"/>
              <a:gd name="connsiteY18" fmla="*/ 3348176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84923 w 8037833"/>
              <a:gd name="connsiteY22" fmla="*/ 3378131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299224 w 8037833"/>
              <a:gd name="connsiteY32" fmla="*/ 351893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288710 w 8037833"/>
              <a:gd name="connsiteY47" fmla="*/ 3650556 h 3784177"/>
              <a:gd name="connsiteX48" fmla="*/ 4234393 w 8037833"/>
              <a:gd name="connsiteY48" fmla="*/ 3704576 h 3784177"/>
              <a:gd name="connsiteX49" fmla="*/ 4227541 w 8037833"/>
              <a:gd name="connsiteY49" fmla="*/ 3706978 h 3784177"/>
              <a:gd name="connsiteX50" fmla="*/ 4208725 w 8037833"/>
              <a:gd name="connsiteY50" fmla="*/ 3704841 h 3784177"/>
              <a:gd name="connsiteX51" fmla="*/ 4201632 w 8037833"/>
              <a:gd name="connsiteY51" fmla="*/ 3702602 h 3784177"/>
              <a:gd name="connsiteX52" fmla="*/ 4191289 w 8037833"/>
              <a:gd name="connsiteY52" fmla="*/ 3702380 h 3784177"/>
              <a:gd name="connsiteX53" fmla="*/ 4191039 w 8037833"/>
              <a:gd name="connsiteY53" fmla="*/ 3702831 h 3784177"/>
              <a:gd name="connsiteX54" fmla="*/ 4181340 w 8037833"/>
              <a:gd name="connsiteY54" fmla="*/ 3701729 h 3784177"/>
              <a:gd name="connsiteX55" fmla="*/ 4133816 w 8037833"/>
              <a:gd name="connsiteY55" fmla="*/ 3690565 h 3784177"/>
              <a:gd name="connsiteX56" fmla="*/ 4071732 w 8037833"/>
              <a:gd name="connsiteY56" fmla="*/ 3732513 h 3784177"/>
              <a:gd name="connsiteX57" fmla="*/ 4045924 w 8037833"/>
              <a:gd name="connsiteY57" fmla="*/ 3739404 h 3784177"/>
              <a:gd name="connsiteX58" fmla="*/ 4032171 w 8037833"/>
              <a:gd name="connsiteY58" fmla="*/ 3745523 h 3784177"/>
              <a:gd name="connsiteX59" fmla="*/ 4031335 w 8037833"/>
              <a:gd name="connsiteY59" fmla="*/ 3747479 h 3784177"/>
              <a:gd name="connsiteX60" fmla="*/ 3985774 w 8037833"/>
              <a:gd name="connsiteY60" fmla="*/ 3736547 h 3784177"/>
              <a:gd name="connsiteX61" fmla="*/ 3979769 w 8037833"/>
              <a:gd name="connsiteY61" fmla="*/ 3738769 h 3784177"/>
              <a:gd name="connsiteX62" fmla="*/ 3950014 w 8037833"/>
              <a:gd name="connsiteY62" fmla="*/ 3726942 h 3784177"/>
              <a:gd name="connsiteX63" fmla="*/ 3934671 w 8037833"/>
              <a:gd name="connsiteY63" fmla="*/ 3723339 h 3784177"/>
              <a:gd name="connsiteX64" fmla="*/ 3930274 w 8037833"/>
              <a:gd name="connsiteY64" fmla="*/ 3717148 h 3784177"/>
              <a:gd name="connsiteX65" fmla="*/ 3907660 w 8037833"/>
              <a:gd name="connsiteY65" fmla="*/ 3714456 h 3784177"/>
              <a:gd name="connsiteX66" fmla="*/ 3905087 w 8037833"/>
              <a:gd name="connsiteY66" fmla="*/ 3716098 h 3784177"/>
              <a:gd name="connsiteX67" fmla="*/ 3886347 w 8037833"/>
              <a:gd name="connsiteY67" fmla="*/ 3706620 h 3784177"/>
              <a:gd name="connsiteX68" fmla="*/ 3870533 w 8037833"/>
              <a:gd name="connsiteY68" fmla="*/ 3689905 h 3784177"/>
              <a:gd name="connsiteX69" fmla="*/ 3678563 w 8037833"/>
              <a:gd name="connsiteY69" fmla="*/ 3694486 h 3784177"/>
              <a:gd name="connsiteX70" fmla="*/ 3524121 w 8037833"/>
              <a:gd name="connsiteY70" fmla="*/ 3642736 h 3784177"/>
              <a:gd name="connsiteX71" fmla="*/ 3407752 w 8037833"/>
              <a:gd name="connsiteY71" fmla="*/ 3626590 h 3784177"/>
              <a:gd name="connsiteX72" fmla="*/ 3373519 w 8037833"/>
              <a:gd name="connsiteY72" fmla="*/ 3665785 h 3784177"/>
              <a:gd name="connsiteX73" fmla="*/ 3114267 w 8037833"/>
              <a:gd name="connsiteY73" fmla="*/ 3638983 h 3784177"/>
              <a:gd name="connsiteX74" fmla="*/ 3048270 w 8037833"/>
              <a:gd name="connsiteY74" fmla="*/ 3649949 h 3784177"/>
              <a:gd name="connsiteX75" fmla="*/ 2989722 w 8037833"/>
              <a:gd name="connsiteY75" fmla="*/ 3623230 h 3784177"/>
              <a:gd name="connsiteX76" fmla="*/ 2965734 w 8037833"/>
              <a:gd name="connsiteY76" fmla="*/ 3635676 h 3784177"/>
              <a:gd name="connsiteX77" fmla="*/ 2961603 w 8037833"/>
              <a:gd name="connsiteY77" fmla="*/ 3638221 h 3784177"/>
              <a:gd name="connsiteX78" fmla="*/ 2944959 w 8037833"/>
              <a:gd name="connsiteY78" fmla="*/ 3639723 h 3784177"/>
              <a:gd name="connsiteX79" fmla="*/ 2940402 w 8037833"/>
              <a:gd name="connsiteY79" fmla="*/ 3651000 h 3784177"/>
              <a:gd name="connsiteX80" fmla="*/ 2915449 w 8037833"/>
              <a:gd name="connsiteY80" fmla="*/ 3661039 h 3784177"/>
              <a:gd name="connsiteX81" fmla="*/ 2884777 w 8037833"/>
              <a:gd name="connsiteY81" fmla="*/ 3660775 h 3784177"/>
              <a:gd name="connsiteX82" fmla="*/ 2739034 w 8037833"/>
              <a:gd name="connsiteY82" fmla="*/ 3647396 h 3784177"/>
              <a:gd name="connsiteX83" fmla="*/ 2651827 w 8037833"/>
              <a:gd name="connsiteY83" fmla="*/ 3646306 h 3784177"/>
              <a:gd name="connsiteX84" fmla="*/ 2618680 w 8037833"/>
              <a:gd name="connsiteY84" fmla="*/ 3656755 h 3784177"/>
              <a:gd name="connsiteX85" fmla="*/ 2572404 w 8037833"/>
              <a:gd name="connsiteY85" fmla="*/ 3664043 h 3784177"/>
              <a:gd name="connsiteX86" fmla="*/ 2490721 w 8037833"/>
              <a:gd name="connsiteY86" fmla="*/ 3685313 h 3784177"/>
              <a:gd name="connsiteX87" fmla="*/ 2423704 w 8037833"/>
              <a:gd name="connsiteY87" fmla="*/ 3658079 h 3784177"/>
              <a:gd name="connsiteX88" fmla="*/ 2301172 w 8037833"/>
              <a:gd name="connsiteY88" fmla="*/ 3663053 h 3784177"/>
              <a:gd name="connsiteX89" fmla="*/ 2294102 w 8037833"/>
              <a:gd name="connsiteY89" fmla="*/ 3671151 h 3784177"/>
              <a:gd name="connsiteX90" fmla="*/ 2238966 w 8037833"/>
              <a:gd name="connsiteY90" fmla="*/ 3668777 h 3784177"/>
              <a:gd name="connsiteX91" fmla="*/ 2046240 w 8037833"/>
              <a:gd name="connsiteY91" fmla="*/ 3604535 h 3784177"/>
              <a:gd name="connsiteX92" fmla="*/ 1938480 w 8037833"/>
              <a:gd name="connsiteY92" fmla="*/ 3601439 h 3784177"/>
              <a:gd name="connsiteX93" fmla="*/ 1900166 w 8037833"/>
              <a:gd name="connsiteY93" fmla="*/ 3609358 h 3784177"/>
              <a:gd name="connsiteX94" fmla="*/ 1835976 w 8037833"/>
              <a:gd name="connsiteY94" fmla="*/ 3622065 h 3784177"/>
              <a:gd name="connsiteX95" fmla="*/ 1787830 w 8037833"/>
              <a:gd name="connsiteY95" fmla="*/ 3653768 h 3784177"/>
              <a:gd name="connsiteX96" fmla="*/ 1734224 w 8037833"/>
              <a:gd name="connsiteY96" fmla="*/ 3655593 h 3784177"/>
              <a:gd name="connsiteX97" fmla="*/ 1721989 w 8037833"/>
              <a:gd name="connsiteY97" fmla="*/ 3627298 h 3784177"/>
              <a:gd name="connsiteX98" fmla="*/ 1664576 w 8037833"/>
              <a:gd name="connsiteY98" fmla="*/ 3638572 h 3784177"/>
              <a:gd name="connsiteX99" fmla="*/ 1577459 w 8037833"/>
              <a:gd name="connsiteY99" fmla="*/ 3658824 h 3784177"/>
              <a:gd name="connsiteX100" fmla="*/ 1527269 w 8037833"/>
              <a:gd name="connsiteY100" fmla="*/ 3663088 h 3784177"/>
              <a:gd name="connsiteX101" fmla="*/ 1390118 w 8037833"/>
              <a:gd name="connsiteY101" fmla="*/ 3682789 h 3784177"/>
              <a:gd name="connsiteX102" fmla="*/ 1252698 w 8037833"/>
              <a:gd name="connsiteY102" fmla="*/ 3708662 h 3784177"/>
              <a:gd name="connsiteX103" fmla="*/ 1171039 w 8037833"/>
              <a:gd name="connsiteY103" fmla="*/ 3758642 h 3784177"/>
              <a:gd name="connsiteX104" fmla="*/ 1058106 w 8037833"/>
              <a:gd name="connsiteY104" fmla="*/ 3776166 h 3784177"/>
              <a:gd name="connsiteX105" fmla="*/ 1039167 w 8037833"/>
              <a:gd name="connsiteY105" fmla="*/ 3784177 h 3784177"/>
              <a:gd name="connsiteX106" fmla="*/ 1012958 w 8037833"/>
              <a:gd name="connsiteY106" fmla="*/ 3779206 h 3784177"/>
              <a:gd name="connsiteX107" fmla="*/ 907906 w 8037833"/>
              <a:gd name="connsiteY107" fmla="*/ 3757678 h 3784177"/>
              <a:gd name="connsiteX108" fmla="*/ 825226 w 8037833"/>
              <a:gd name="connsiteY108" fmla="*/ 3726369 h 3784177"/>
              <a:gd name="connsiteX109" fmla="*/ 722264 w 8037833"/>
              <a:gd name="connsiteY109" fmla="*/ 3747612 h 3784177"/>
              <a:gd name="connsiteX110" fmla="*/ 659460 w 8037833"/>
              <a:gd name="connsiteY110" fmla="*/ 3740429 h 3784177"/>
              <a:gd name="connsiteX111" fmla="*/ 556552 w 8037833"/>
              <a:gd name="connsiteY111" fmla="*/ 3697934 h 3784177"/>
              <a:gd name="connsiteX112" fmla="*/ 421042 w 8037833"/>
              <a:gd name="connsiteY112" fmla="*/ 3709912 h 3784177"/>
              <a:gd name="connsiteX113" fmla="*/ 393295 w 8037833"/>
              <a:gd name="connsiteY113" fmla="*/ 3753097 h 3784177"/>
              <a:gd name="connsiteX114" fmla="*/ 355918 w 8037833"/>
              <a:gd name="connsiteY114" fmla="*/ 3779172 h 3784177"/>
              <a:gd name="connsiteX115" fmla="*/ 339711 w 8037833"/>
              <a:gd name="connsiteY115" fmla="*/ 3718242 h 3784177"/>
              <a:gd name="connsiteX116" fmla="*/ 222239 w 8037833"/>
              <a:gd name="connsiteY116" fmla="*/ 3672335 h 3784177"/>
              <a:gd name="connsiteX117" fmla="*/ 163578 w 8037833"/>
              <a:gd name="connsiteY117" fmla="*/ 3656292 h 3784177"/>
              <a:gd name="connsiteX118" fmla="*/ 72220 w 8037833"/>
              <a:gd name="connsiteY118" fmla="*/ 3645272 h 3784177"/>
              <a:gd name="connsiteX119" fmla="*/ 44395 w 8037833"/>
              <a:gd name="connsiteY119" fmla="*/ 3639455 h 3784177"/>
              <a:gd name="connsiteX120" fmla="*/ 1962 w 8037833"/>
              <a:gd name="connsiteY120" fmla="*/ 3635948 h 3784177"/>
              <a:gd name="connsiteX121" fmla="*/ 0 w 8037833"/>
              <a:gd name="connsiteY121" fmla="*/ 3635261 h 3784177"/>
              <a:gd name="connsiteX122" fmla="*/ 0 w 8037833"/>
              <a:gd name="connsiteY122"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807644 w 8037833"/>
              <a:gd name="connsiteY5" fmla="*/ 3098770 h 3784177"/>
              <a:gd name="connsiteX6" fmla="*/ 7607062 w 8037833"/>
              <a:gd name="connsiteY6" fmla="*/ 308767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869803 w 8037833"/>
              <a:gd name="connsiteY14" fmla="*/ 3320289 h 3784177"/>
              <a:gd name="connsiteX15" fmla="*/ 6819463 w 8037833"/>
              <a:gd name="connsiteY15" fmla="*/ 3368624 h 3784177"/>
              <a:gd name="connsiteX16" fmla="*/ 6797198 w 8037833"/>
              <a:gd name="connsiteY16" fmla="*/ 3378256 h 3784177"/>
              <a:gd name="connsiteX17" fmla="*/ 6760989 w 8037833"/>
              <a:gd name="connsiteY17" fmla="*/ 3424187 h 3784177"/>
              <a:gd name="connsiteX18" fmla="*/ 6633643 w 8037833"/>
              <a:gd name="connsiteY18" fmla="*/ 3348176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299224 w 8037833"/>
              <a:gd name="connsiteY32" fmla="*/ 351893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288710 w 8037833"/>
              <a:gd name="connsiteY47" fmla="*/ 3650556 h 3784177"/>
              <a:gd name="connsiteX48" fmla="*/ 4234393 w 8037833"/>
              <a:gd name="connsiteY48" fmla="*/ 3704576 h 3784177"/>
              <a:gd name="connsiteX49" fmla="*/ 4227541 w 8037833"/>
              <a:gd name="connsiteY49" fmla="*/ 3706978 h 3784177"/>
              <a:gd name="connsiteX50" fmla="*/ 4208725 w 8037833"/>
              <a:gd name="connsiteY50" fmla="*/ 3704841 h 3784177"/>
              <a:gd name="connsiteX51" fmla="*/ 4201632 w 8037833"/>
              <a:gd name="connsiteY51" fmla="*/ 3702602 h 3784177"/>
              <a:gd name="connsiteX52" fmla="*/ 4191289 w 8037833"/>
              <a:gd name="connsiteY52" fmla="*/ 3702380 h 3784177"/>
              <a:gd name="connsiteX53" fmla="*/ 4191039 w 8037833"/>
              <a:gd name="connsiteY53" fmla="*/ 3702831 h 3784177"/>
              <a:gd name="connsiteX54" fmla="*/ 4181340 w 8037833"/>
              <a:gd name="connsiteY54" fmla="*/ 3701729 h 3784177"/>
              <a:gd name="connsiteX55" fmla="*/ 4133816 w 8037833"/>
              <a:gd name="connsiteY55" fmla="*/ 3690565 h 3784177"/>
              <a:gd name="connsiteX56" fmla="*/ 4071732 w 8037833"/>
              <a:gd name="connsiteY56" fmla="*/ 3732513 h 3784177"/>
              <a:gd name="connsiteX57" fmla="*/ 4045924 w 8037833"/>
              <a:gd name="connsiteY57" fmla="*/ 3739404 h 3784177"/>
              <a:gd name="connsiteX58" fmla="*/ 4032171 w 8037833"/>
              <a:gd name="connsiteY58" fmla="*/ 3745523 h 3784177"/>
              <a:gd name="connsiteX59" fmla="*/ 4031335 w 8037833"/>
              <a:gd name="connsiteY59" fmla="*/ 3747479 h 3784177"/>
              <a:gd name="connsiteX60" fmla="*/ 3985774 w 8037833"/>
              <a:gd name="connsiteY60" fmla="*/ 3736547 h 3784177"/>
              <a:gd name="connsiteX61" fmla="*/ 3979769 w 8037833"/>
              <a:gd name="connsiteY61" fmla="*/ 3738769 h 3784177"/>
              <a:gd name="connsiteX62" fmla="*/ 3950014 w 8037833"/>
              <a:gd name="connsiteY62" fmla="*/ 3726942 h 3784177"/>
              <a:gd name="connsiteX63" fmla="*/ 3934671 w 8037833"/>
              <a:gd name="connsiteY63" fmla="*/ 3723339 h 3784177"/>
              <a:gd name="connsiteX64" fmla="*/ 3930274 w 8037833"/>
              <a:gd name="connsiteY64" fmla="*/ 3717148 h 3784177"/>
              <a:gd name="connsiteX65" fmla="*/ 3907660 w 8037833"/>
              <a:gd name="connsiteY65" fmla="*/ 3714456 h 3784177"/>
              <a:gd name="connsiteX66" fmla="*/ 3905087 w 8037833"/>
              <a:gd name="connsiteY66" fmla="*/ 3716098 h 3784177"/>
              <a:gd name="connsiteX67" fmla="*/ 3886347 w 8037833"/>
              <a:gd name="connsiteY67" fmla="*/ 3706620 h 3784177"/>
              <a:gd name="connsiteX68" fmla="*/ 3870533 w 8037833"/>
              <a:gd name="connsiteY68" fmla="*/ 3689905 h 3784177"/>
              <a:gd name="connsiteX69" fmla="*/ 3678563 w 8037833"/>
              <a:gd name="connsiteY69" fmla="*/ 3694486 h 3784177"/>
              <a:gd name="connsiteX70" fmla="*/ 3524121 w 8037833"/>
              <a:gd name="connsiteY70" fmla="*/ 3642736 h 3784177"/>
              <a:gd name="connsiteX71" fmla="*/ 3407752 w 8037833"/>
              <a:gd name="connsiteY71" fmla="*/ 3626590 h 3784177"/>
              <a:gd name="connsiteX72" fmla="*/ 3373519 w 8037833"/>
              <a:gd name="connsiteY72" fmla="*/ 3665785 h 3784177"/>
              <a:gd name="connsiteX73" fmla="*/ 3114267 w 8037833"/>
              <a:gd name="connsiteY73" fmla="*/ 3638983 h 3784177"/>
              <a:gd name="connsiteX74" fmla="*/ 3048270 w 8037833"/>
              <a:gd name="connsiteY74" fmla="*/ 3649949 h 3784177"/>
              <a:gd name="connsiteX75" fmla="*/ 2989722 w 8037833"/>
              <a:gd name="connsiteY75" fmla="*/ 3623230 h 3784177"/>
              <a:gd name="connsiteX76" fmla="*/ 2965734 w 8037833"/>
              <a:gd name="connsiteY76" fmla="*/ 3635676 h 3784177"/>
              <a:gd name="connsiteX77" fmla="*/ 2961603 w 8037833"/>
              <a:gd name="connsiteY77" fmla="*/ 3638221 h 3784177"/>
              <a:gd name="connsiteX78" fmla="*/ 2944959 w 8037833"/>
              <a:gd name="connsiteY78" fmla="*/ 3639723 h 3784177"/>
              <a:gd name="connsiteX79" fmla="*/ 2940402 w 8037833"/>
              <a:gd name="connsiteY79" fmla="*/ 3651000 h 3784177"/>
              <a:gd name="connsiteX80" fmla="*/ 2915449 w 8037833"/>
              <a:gd name="connsiteY80" fmla="*/ 3661039 h 3784177"/>
              <a:gd name="connsiteX81" fmla="*/ 2884777 w 8037833"/>
              <a:gd name="connsiteY81" fmla="*/ 3660775 h 3784177"/>
              <a:gd name="connsiteX82" fmla="*/ 2739034 w 8037833"/>
              <a:gd name="connsiteY82" fmla="*/ 3647396 h 3784177"/>
              <a:gd name="connsiteX83" fmla="*/ 2651827 w 8037833"/>
              <a:gd name="connsiteY83" fmla="*/ 3646306 h 3784177"/>
              <a:gd name="connsiteX84" fmla="*/ 2618680 w 8037833"/>
              <a:gd name="connsiteY84" fmla="*/ 3656755 h 3784177"/>
              <a:gd name="connsiteX85" fmla="*/ 2572404 w 8037833"/>
              <a:gd name="connsiteY85" fmla="*/ 3664043 h 3784177"/>
              <a:gd name="connsiteX86" fmla="*/ 2490721 w 8037833"/>
              <a:gd name="connsiteY86" fmla="*/ 3685313 h 3784177"/>
              <a:gd name="connsiteX87" fmla="*/ 2423704 w 8037833"/>
              <a:gd name="connsiteY87" fmla="*/ 3658079 h 3784177"/>
              <a:gd name="connsiteX88" fmla="*/ 2301172 w 8037833"/>
              <a:gd name="connsiteY88" fmla="*/ 3663053 h 3784177"/>
              <a:gd name="connsiteX89" fmla="*/ 2294102 w 8037833"/>
              <a:gd name="connsiteY89" fmla="*/ 3671151 h 3784177"/>
              <a:gd name="connsiteX90" fmla="*/ 2238966 w 8037833"/>
              <a:gd name="connsiteY90" fmla="*/ 3668777 h 3784177"/>
              <a:gd name="connsiteX91" fmla="*/ 2046240 w 8037833"/>
              <a:gd name="connsiteY91" fmla="*/ 3604535 h 3784177"/>
              <a:gd name="connsiteX92" fmla="*/ 1938480 w 8037833"/>
              <a:gd name="connsiteY92" fmla="*/ 3601439 h 3784177"/>
              <a:gd name="connsiteX93" fmla="*/ 1900166 w 8037833"/>
              <a:gd name="connsiteY93" fmla="*/ 3609358 h 3784177"/>
              <a:gd name="connsiteX94" fmla="*/ 1835976 w 8037833"/>
              <a:gd name="connsiteY94" fmla="*/ 3622065 h 3784177"/>
              <a:gd name="connsiteX95" fmla="*/ 1787830 w 8037833"/>
              <a:gd name="connsiteY95" fmla="*/ 3653768 h 3784177"/>
              <a:gd name="connsiteX96" fmla="*/ 1734224 w 8037833"/>
              <a:gd name="connsiteY96" fmla="*/ 3655593 h 3784177"/>
              <a:gd name="connsiteX97" fmla="*/ 1721989 w 8037833"/>
              <a:gd name="connsiteY97" fmla="*/ 3627298 h 3784177"/>
              <a:gd name="connsiteX98" fmla="*/ 1664576 w 8037833"/>
              <a:gd name="connsiteY98" fmla="*/ 3638572 h 3784177"/>
              <a:gd name="connsiteX99" fmla="*/ 1577459 w 8037833"/>
              <a:gd name="connsiteY99" fmla="*/ 3658824 h 3784177"/>
              <a:gd name="connsiteX100" fmla="*/ 1527269 w 8037833"/>
              <a:gd name="connsiteY100" fmla="*/ 3663088 h 3784177"/>
              <a:gd name="connsiteX101" fmla="*/ 1390118 w 8037833"/>
              <a:gd name="connsiteY101" fmla="*/ 3682789 h 3784177"/>
              <a:gd name="connsiteX102" fmla="*/ 1252698 w 8037833"/>
              <a:gd name="connsiteY102" fmla="*/ 3708662 h 3784177"/>
              <a:gd name="connsiteX103" fmla="*/ 1171039 w 8037833"/>
              <a:gd name="connsiteY103" fmla="*/ 3758642 h 3784177"/>
              <a:gd name="connsiteX104" fmla="*/ 1058106 w 8037833"/>
              <a:gd name="connsiteY104" fmla="*/ 3776166 h 3784177"/>
              <a:gd name="connsiteX105" fmla="*/ 1039167 w 8037833"/>
              <a:gd name="connsiteY105" fmla="*/ 3784177 h 3784177"/>
              <a:gd name="connsiteX106" fmla="*/ 1012958 w 8037833"/>
              <a:gd name="connsiteY106" fmla="*/ 3779206 h 3784177"/>
              <a:gd name="connsiteX107" fmla="*/ 907906 w 8037833"/>
              <a:gd name="connsiteY107" fmla="*/ 3757678 h 3784177"/>
              <a:gd name="connsiteX108" fmla="*/ 825226 w 8037833"/>
              <a:gd name="connsiteY108" fmla="*/ 3726369 h 3784177"/>
              <a:gd name="connsiteX109" fmla="*/ 722264 w 8037833"/>
              <a:gd name="connsiteY109" fmla="*/ 3747612 h 3784177"/>
              <a:gd name="connsiteX110" fmla="*/ 659460 w 8037833"/>
              <a:gd name="connsiteY110" fmla="*/ 3740429 h 3784177"/>
              <a:gd name="connsiteX111" fmla="*/ 556552 w 8037833"/>
              <a:gd name="connsiteY111" fmla="*/ 3697934 h 3784177"/>
              <a:gd name="connsiteX112" fmla="*/ 421042 w 8037833"/>
              <a:gd name="connsiteY112" fmla="*/ 3709912 h 3784177"/>
              <a:gd name="connsiteX113" fmla="*/ 393295 w 8037833"/>
              <a:gd name="connsiteY113" fmla="*/ 3753097 h 3784177"/>
              <a:gd name="connsiteX114" fmla="*/ 355918 w 8037833"/>
              <a:gd name="connsiteY114" fmla="*/ 3779172 h 3784177"/>
              <a:gd name="connsiteX115" fmla="*/ 339711 w 8037833"/>
              <a:gd name="connsiteY115" fmla="*/ 3718242 h 3784177"/>
              <a:gd name="connsiteX116" fmla="*/ 222239 w 8037833"/>
              <a:gd name="connsiteY116" fmla="*/ 3672335 h 3784177"/>
              <a:gd name="connsiteX117" fmla="*/ 163578 w 8037833"/>
              <a:gd name="connsiteY117" fmla="*/ 3656292 h 3784177"/>
              <a:gd name="connsiteX118" fmla="*/ 72220 w 8037833"/>
              <a:gd name="connsiteY118" fmla="*/ 3645272 h 3784177"/>
              <a:gd name="connsiteX119" fmla="*/ 44395 w 8037833"/>
              <a:gd name="connsiteY119" fmla="*/ 3639455 h 3784177"/>
              <a:gd name="connsiteX120" fmla="*/ 1962 w 8037833"/>
              <a:gd name="connsiteY120" fmla="*/ 3635948 h 3784177"/>
              <a:gd name="connsiteX121" fmla="*/ 0 w 8037833"/>
              <a:gd name="connsiteY121" fmla="*/ 3635261 h 3784177"/>
              <a:gd name="connsiteX122" fmla="*/ 0 w 8037833"/>
              <a:gd name="connsiteY122"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807644 w 8037833"/>
              <a:gd name="connsiteY5" fmla="*/ 3098770 h 3784177"/>
              <a:gd name="connsiteX6" fmla="*/ 7607062 w 8037833"/>
              <a:gd name="connsiteY6" fmla="*/ 308767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869803 w 8037833"/>
              <a:gd name="connsiteY14" fmla="*/ 3320289 h 3784177"/>
              <a:gd name="connsiteX15" fmla="*/ 6819463 w 8037833"/>
              <a:gd name="connsiteY15" fmla="*/ 3368624 h 3784177"/>
              <a:gd name="connsiteX16" fmla="*/ 6797198 w 8037833"/>
              <a:gd name="connsiteY16" fmla="*/ 3378256 h 3784177"/>
              <a:gd name="connsiteX17" fmla="*/ 6760989 w 8037833"/>
              <a:gd name="connsiteY17" fmla="*/ 3424187 h 3784177"/>
              <a:gd name="connsiteX18" fmla="*/ 6633643 w 8037833"/>
              <a:gd name="connsiteY18" fmla="*/ 3348176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299224 w 8037833"/>
              <a:gd name="connsiteY32" fmla="*/ 351893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288710 w 8037833"/>
              <a:gd name="connsiteY47" fmla="*/ 3650556 h 3784177"/>
              <a:gd name="connsiteX48" fmla="*/ 4234393 w 8037833"/>
              <a:gd name="connsiteY48" fmla="*/ 3704576 h 3784177"/>
              <a:gd name="connsiteX49" fmla="*/ 4227541 w 8037833"/>
              <a:gd name="connsiteY49" fmla="*/ 3706978 h 3784177"/>
              <a:gd name="connsiteX50" fmla="*/ 4208725 w 8037833"/>
              <a:gd name="connsiteY50" fmla="*/ 3704841 h 3784177"/>
              <a:gd name="connsiteX51" fmla="*/ 4201632 w 8037833"/>
              <a:gd name="connsiteY51" fmla="*/ 3702602 h 3784177"/>
              <a:gd name="connsiteX52" fmla="*/ 4191289 w 8037833"/>
              <a:gd name="connsiteY52" fmla="*/ 3702380 h 3784177"/>
              <a:gd name="connsiteX53" fmla="*/ 4191039 w 8037833"/>
              <a:gd name="connsiteY53" fmla="*/ 3702831 h 3784177"/>
              <a:gd name="connsiteX54" fmla="*/ 4181340 w 8037833"/>
              <a:gd name="connsiteY54" fmla="*/ 3701729 h 3784177"/>
              <a:gd name="connsiteX55" fmla="*/ 4133816 w 8037833"/>
              <a:gd name="connsiteY55" fmla="*/ 3690565 h 3784177"/>
              <a:gd name="connsiteX56" fmla="*/ 4071732 w 8037833"/>
              <a:gd name="connsiteY56" fmla="*/ 3732513 h 3784177"/>
              <a:gd name="connsiteX57" fmla="*/ 4045924 w 8037833"/>
              <a:gd name="connsiteY57" fmla="*/ 3739404 h 3784177"/>
              <a:gd name="connsiteX58" fmla="*/ 4032171 w 8037833"/>
              <a:gd name="connsiteY58" fmla="*/ 3745523 h 3784177"/>
              <a:gd name="connsiteX59" fmla="*/ 4031335 w 8037833"/>
              <a:gd name="connsiteY59" fmla="*/ 3747479 h 3784177"/>
              <a:gd name="connsiteX60" fmla="*/ 3985774 w 8037833"/>
              <a:gd name="connsiteY60" fmla="*/ 3736547 h 3784177"/>
              <a:gd name="connsiteX61" fmla="*/ 3979769 w 8037833"/>
              <a:gd name="connsiteY61" fmla="*/ 3738769 h 3784177"/>
              <a:gd name="connsiteX62" fmla="*/ 3950014 w 8037833"/>
              <a:gd name="connsiteY62" fmla="*/ 3726942 h 3784177"/>
              <a:gd name="connsiteX63" fmla="*/ 3934671 w 8037833"/>
              <a:gd name="connsiteY63" fmla="*/ 3723339 h 3784177"/>
              <a:gd name="connsiteX64" fmla="*/ 3930274 w 8037833"/>
              <a:gd name="connsiteY64" fmla="*/ 3717148 h 3784177"/>
              <a:gd name="connsiteX65" fmla="*/ 3907660 w 8037833"/>
              <a:gd name="connsiteY65" fmla="*/ 3714456 h 3784177"/>
              <a:gd name="connsiteX66" fmla="*/ 3905087 w 8037833"/>
              <a:gd name="connsiteY66" fmla="*/ 3716098 h 3784177"/>
              <a:gd name="connsiteX67" fmla="*/ 3886347 w 8037833"/>
              <a:gd name="connsiteY67" fmla="*/ 3706620 h 3784177"/>
              <a:gd name="connsiteX68" fmla="*/ 3870533 w 8037833"/>
              <a:gd name="connsiteY68" fmla="*/ 3689905 h 3784177"/>
              <a:gd name="connsiteX69" fmla="*/ 3678563 w 8037833"/>
              <a:gd name="connsiteY69" fmla="*/ 3694486 h 3784177"/>
              <a:gd name="connsiteX70" fmla="*/ 3524121 w 8037833"/>
              <a:gd name="connsiteY70" fmla="*/ 3642736 h 3784177"/>
              <a:gd name="connsiteX71" fmla="*/ 3407752 w 8037833"/>
              <a:gd name="connsiteY71" fmla="*/ 3626590 h 3784177"/>
              <a:gd name="connsiteX72" fmla="*/ 3373519 w 8037833"/>
              <a:gd name="connsiteY72" fmla="*/ 3665785 h 3784177"/>
              <a:gd name="connsiteX73" fmla="*/ 3114267 w 8037833"/>
              <a:gd name="connsiteY73" fmla="*/ 3638983 h 3784177"/>
              <a:gd name="connsiteX74" fmla="*/ 3048270 w 8037833"/>
              <a:gd name="connsiteY74" fmla="*/ 3649949 h 3784177"/>
              <a:gd name="connsiteX75" fmla="*/ 2989722 w 8037833"/>
              <a:gd name="connsiteY75" fmla="*/ 3623230 h 3784177"/>
              <a:gd name="connsiteX76" fmla="*/ 2965734 w 8037833"/>
              <a:gd name="connsiteY76" fmla="*/ 3635676 h 3784177"/>
              <a:gd name="connsiteX77" fmla="*/ 2961603 w 8037833"/>
              <a:gd name="connsiteY77" fmla="*/ 3638221 h 3784177"/>
              <a:gd name="connsiteX78" fmla="*/ 2944959 w 8037833"/>
              <a:gd name="connsiteY78" fmla="*/ 3639723 h 3784177"/>
              <a:gd name="connsiteX79" fmla="*/ 2940402 w 8037833"/>
              <a:gd name="connsiteY79" fmla="*/ 3651000 h 3784177"/>
              <a:gd name="connsiteX80" fmla="*/ 2915449 w 8037833"/>
              <a:gd name="connsiteY80" fmla="*/ 3661039 h 3784177"/>
              <a:gd name="connsiteX81" fmla="*/ 2884777 w 8037833"/>
              <a:gd name="connsiteY81" fmla="*/ 3660775 h 3784177"/>
              <a:gd name="connsiteX82" fmla="*/ 2739034 w 8037833"/>
              <a:gd name="connsiteY82" fmla="*/ 3647396 h 3784177"/>
              <a:gd name="connsiteX83" fmla="*/ 2651827 w 8037833"/>
              <a:gd name="connsiteY83" fmla="*/ 3646306 h 3784177"/>
              <a:gd name="connsiteX84" fmla="*/ 2618680 w 8037833"/>
              <a:gd name="connsiteY84" fmla="*/ 3656755 h 3784177"/>
              <a:gd name="connsiteX85" fmla="*/ 2572404 w 8037833"/>
              <a:gd name="connsiteY85" fmla="*/ 3664043 h 3784177"/>
              <a:gd name="connsiteX86" fmla="*/ 2490721 w 8037833"/>
              <a:gd name="connsiteY86" fmla="*/ 3685313 h 3784177"/>
              <a:gd name="connsiteX87" fmla="*/ 2423704 w 8037833"/>
              <a:gd name="connsiteY87" fmla="*/ 3658079 h 3784177"/>
              <a:gd name="connsiteX88" fmla="*/ 2301172 w 8037833"/>
              <a:gd name="connsiteY88" fmla="*/ 3663053 h 3784177"/>
              <a:gd name="connsiteX89" fmla="*/ 2294102 w 8037833"/>
              <a:gd name="connsiteY89" fmla="*/ 3671151 h 3784177"/>
              <a:gd name="connsiteX90" fmla="*/ 2238966 w 8037833"/>
              <a:gd name="connsiteY90" fmla="*/ 3668777 h 3784177"/>
              <a:gd name="connsiteX91" fmla="*/ 2046240 w 8037833"/>
              <a:gd name="connsiteY91" fmla="*/ 3604535 h 3784177"/>
              <a:gd name="connsiteX92" fmla="*/ 1938480 w 8037833"/>
              <a:gd name="connsiteY92" fmla="*/ 3601439 h 3784177"/>
              <a:gd name="connsiteX93" fmla="*/ 1900166 w 8037833"/>
              <a:gd name="connsiteY93" fmla="*/ 3609358 h 3784177"/>
              <a:gd name="connsiteX94" fmla="*/ 1835976 w 8037833"/>
              <a:gd name="connsiteY94" fmla="*/ 3622065 h 3784177"/>
              <a:gd name="connsiteX95" fmla="*/ 1787830 w 8037833"/>
              <a:gd name="connsiteY95" fmla="*/ 3653768 h 3784177"/>
              <a:gd name="connsiteX96" fmla="*/ 1734224 w 8037833"/>
              <a:gd name="connsiteY96" fmla="*/ 3655593 h 3784177"/>
              <a:gd name="connsiteX97" fmla="*/ 1721989 w 8037833"/>
              <a:gd name="connsiteY97" fmla="*/ 3627298 h 3784177"/>
              <a:gd name="connsiteX98" fmla="*/ 1664576 w 8037833"/>
              <a:gd name="connsiteY98" fmla="*/ 3638572 h 3784177"/>
              <a:gd name="connsiteX99" fmla="*/ 1577459 w 8037833"/>
              <a:gd name="connsiteY99" fmla="*/ 3658824 h 3784177"/>
              <a:gd name="connsiteX100" fmla="*/ 1527269 w 8037833"/>
              <a:gd name="connsiteY100" fmla="*/ 3663088 h 3784177"/>
              <a:gd name="connsiteX101" fmla="*/ 1390118 w 8037833"/>
              <a:gd name="connsiteY101" fmla="*/ 3682789 h 3784177"/>
              <a:gd name="connsiteX102" fmla="*/ 1252698 w 8037833"/>
              <a:gd name="connsiteY102" fmla="*/ 3708662 h 3784177"/>
              <a:gd name="connsiteX103" fmla="*/ 1171039 w 8037833"/>
              <a:gd name="connsiteY103" fmla="*/ 3758642 h 3784177"/>
              <a:gd name="connsiteX104" fmla="*/ 1058106 w 8037833"/>
              <a:gd name="connsiteY104" fmla="*/ 3776166 h 3784177"/>
              <a:gd name="connsiteX105" fmla="*/ 1039167 w 8037833"/>
              <a:gd name="connsiteY105" fmla="*/ 3784177 h 3784177"/>
              <a:gd name="connsiteX106" fmla="*/ 1012958 w 8037833"/>
              <a:gd name="connsiteY106" fmla="*/ 3779206 h 3784177"/>
              <a:gd name="connsiteX107" fmla="*/ 907906 w 8037833"/>
              <a:gd name="connsiteY107" fmla="*/ 3757678 h 3784177"/>
              <a:gd name="connsiteX108" fmla="*/ 825226 w 8037833"/>
              <a:gd name="connsiteY108" fmla="*/ 3726369 h 3784177"/>
              <a:gd name="connsiteX109" fmla="*/ 722264 w 8037833"/>
              <a:gd name="connsiteY109" fmla="*/ 3747612 h 3784177"/>
              <a:gd name="connsiteX110" fmla="*/ 659460 w 8037833"/>
              <a:gd name="connsiteY110" fmla="*/ 3740429 h 3784177"/>
              <a:gd name="connsiteX111" fmla="*/ 556552 w 8037833"/>
              <a:gd name="connsiteY111" fmla="*/ 3697934 h 3784177"/>
              <a:gd name="connsiteX112" fmla="*/ 421042 w 8037833"/>
              <a:gd name="connsiteY112" fmla="*/ 3709912 h 3784177"/>
              <a:gd name="connsiteX113" fmla="*/ 393295 w 8037833"/>
              <a:gd name="connsiteY113" fmla="*/ 3753097 h 3784177"/>
              <a:gd name="connsiteX114" fmla="*/ 355918 w 8037833"/>
              <a:gd name="connsiteY114" fmla="*/ 3779172 h 3784177"/>
              <a:gd name="connsiteX115" fmla="*/ 339711 w 8037833"/>
              <a:gd name="connsiteY115" fmla="*/ 3718242 h 3784177"/>
              <a:gd name="connsiteX116" fmla="*/ 222239 w 8037833"/>
              <a:gd name="connsiteY116" fmla="*/ 3672335 h 3784177"/>
              <a:gd name="connsiteX117" fmla="*/ 163578 w 8037833"/>
              <a:gd name="connsiteY117" fmla="*/ 3656292 h 3784177"/>
              <a:gd name="connsiteX118" fmla="*/ 72220 w 8037833"/>
              <a:gd name="connsiteY118" fmla="*/ 3645272 h 3784177"/>
              <a:gd name="connsiteX119" fmla="*/ 44395 w 8037833"/>
              <a:gd name="connsiteY119" fmla="*/ 3639455 h 3784177"/>
              <a:gd name="connsiteX120" fmla="*/ 1962 w 8037833"/>
              <a:gd name="connsiteY120" fmla="*/ 3635948 h 3784177"/>
              <a:gd name="connsiteX121" fmla="*/ 0 w 8037833"/>
              <a:gd name="connsiteY121" fmla="*/ 3635261 h 3784177"/>
              <a:gd name="connsiteX122" fmla="*/ 0 w 8037833"/>
              <a:gd name="connsiteY122"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807644 w 8037833"/>
              <a:gd name="connsiteY5" fmla="*/ 3098770 h 3784177"/>
              <a:gd name="connsiteX6" fmla="*/ 7607062 w 8037833"/>
              <a:gd name="connsiteY6" fmla="*/ 308767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869803 w 8037833"/>
              <a:gd name="connsiteY14" fmla="*/ 3320289 h 3784177"/>
              <a:gd name="connsiteX15" fmla="*/ 6819463 w 8037833"/>
              <a:gd name="connsiteY15" fmla="*/ 3368624 h 3784177"/>
              <a:gd name="connsiteX16" fmla="*/ 6797198 w 8037833"/>
              <a:gd name="connsiteY16" fmla="*/ 3378256 h 3784177"/>
              <a:gd name="connsiteX17" fmla="*/ 6760989 w 8037833"/>
              <a:gd name="connsiteY17" fmla="*/ 3424187 h 3784177"/>
              <a:gd name="connsiteX18" fmla="*/ 6633643 w 8037833"/>
              <a:gd name="connsiteY18" fmla="*/ 3348176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299224 w 8037833"/>
              <a:gd name="connsiteY32" fmla="*/ 351893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288710 w 8037833"/>
              <a:gd name="connsiteY47" fmla="*/ 3650556 h 3784177"/>
              <a:gd name="connsiteX48" fmla="*/ 4234393 w 8037833"/>
              <a:gd name="connsiteY48" fmla="*/ 3704576 h 3784177"/>
              <a:gd name="connsiteX49" fmla="*/ 4227541 w 8037833"/>
              <a:gd name="connsiteY49" fmla="*/ 3706978 h 3784177"/>
              <a:gd name="connsiteX50" fmla="*/ 4208725 w 8037833"/>
              <a:gd name="connsiteY50" fmla="*/ 3704841 h 3784177"/>
              <a:gd name="connsiteX51" fmla="*/ 4201632 w 8037833"/>
              <a:gd name="connsiteY51" fmla="*/ 3702602 h 3784177"/>
              <a:gd name="connsiteX52" fmla="*/ 4191289 w 8037833"/>
              <a:gd name="connsiteY52" fmla="*/ 3702380 h 3784177"/>
              <a:gd name="connsiteX53" fmla="*/ 4191039 w 8037833"/>
              <a:gd name="connsiteY53" fmla="*/ 3702831 h 3784177"/>
              <a:gd name="connsiteX54" fmla="*/ 4181340 w 8037833"/>
              <a:gd name="connsiteY54" fmla="*/ 3701729 h 3784177"/>
              <a:gd name="connsiteX55" fmla="*/ 4133816 w 8037833"/>
              <a:gd name="connsiteY55" fmla="*/ 3690565 h 3784177"/>
              <a:gd name="connsiteX56" fmla="*/ 4071732 w 8037833"/>
              <a:gd name="connsiteY56" fmla="*/ 3732513 h 3784177"/>
              <a:gd name="connsiteX57" fmla="*/ 4045924 w 8037833"/>
              <a:gd name="connsiteY57" fmla="*/ 3739404 h 3784177"/>
              <a:gd name="connsiteX58" fmla="*/ 4032171 w 8037833"/>
              <a:gd name="connsiteY58" fmla="*/ 3745523 h 3784177"/>
              <a:gd name="connsiteX59" fmla="*/ 4031335 w 8037833"/>
              <a:gd name="connsiteY59" fmla="*/ 3747479 h 3784177"/>
              <a:gd name="connsiteX60" fmla="*/ 3985774 w 8037833"/>
              <a:gd name="connsiteY60" fmla="*/ 3736547 h 3784177"/>
              <a:gd name="connsiteX61" fmla="*/ 3979769 w 8037833"/>
              <a:gd name="connsiteY61" fmla="*/ 3738769 h 3784177"/>
              <a:gd name="connsiteX62" fmla="*/ 3950014 w 8037833"/>
              <a:gd name="connsiteY62" fmla="*/ 3726942 h 3784177"/>
              <a:gd name="connsiteX63" fmla="*/ 3934671 w 8037833"/>
              <a:gd name="connsiteY63" fmla="*/ 3723339 h 3784177"/>
              <a:gd name="connsiteX64" fmla="*/ 3930274 w 8037833"/>
              <a:gd name="connsiteY64" fmla="*/ 3717148 h 3784177"/>
              <a:gd name="connsiteX65" fmla="*/ 3907660 w 8037833"/>
              <a:gd name="connsiteY65" fmla="*/ 3714456 h 3784177"/>
              <a:gd name="connsiteX66" fmla="*/ 3905087 w 8037833"/>
              <a:gd name="connsiteY66" fmla="*/ 3716098 h 3784177"/>
              <a:gd name="connsiteX67" fmla="*/ 3886347 w 8037833"/>
              <a:gd name="connsiteY67" fmla="*/ 3706620 h 3784177"/>
              <a:gd name="connsiteX68" fmla="*/ 3870533 w 8037833"/>
              <a:gd name="connsiteY68" fmla="*/ 3689905 h 3784177"/>
              <a:gd name="connsiteX69" fmla="*/ 3678563 w 8037833"/>
              <a:gd name="connsiteY69" fmla="*/ 3694486 h 3784177"/>
              <a:gd name="connsiteX70" fmla="*/ 3524121 w 8037833"/>
              <a:gd name="connsiteY70" fmla="*/ 3642736 h 3784177"/>
              <a:gd name="connsiteX71" fmla="*/ 3407752 w 8037833"/>
              <a:gd name="connsiteY71" fmla="*/ 3626590 h 3784177"/>
              <a:gd name="connsiteX72" fmla="*/ 3373519 w 8037833"/>
              <a:gd name="connsiteY72" fmla="*/ 3665785 h 3784177"/>
              <a:gd name="connsiteX73" fmla="*/ 3114267 w 8037833"/>
              <a:gd name="connsiteY73" fmla="*/ 3638983 h 3784177"/>
              <a:gd name="connsiteX74" fmla="*/ 3048270 w 8037833"/>
              <a:gd name="connsiteY74" fmla="*/ 3649949 h 3784177"/>
              <a:gd name="connsiteX75" fmla="*/ 2989722 w 8037833"/>
              <a:gd name="connsiteY75" fmla="*/ 3623230 h 3784177"/>
              <a:gd name="connsiteX76" fmla="*/ 2965734 w 8037833"/>
              <a:gd name="connsiteY76" fmla="*/ 3635676 h 3784177"/>
              <a:gd name="connsiteX77" fmla="*/ 2961603 w 8037833"/>
              <a:gd name="connsiteY77" fmla="*/ 3638221 h 3784177"/>
              <a:gd name="connsiteX78" fmla="*/ 2944959 w 8037833"/>
              <a:gd name="connsiteY78" fmla="*/ 3639723 h 3784177"/>
              <a:gd name="connsiteX79" fmla="*/ 2940402 w 8037833"/>
              <a:gd name="connsiteY79" fmla="*/ 3651000 h 3784177"/>
              <a:gd name="connsiteX80" fmla="*/ 2915449 w 8037833"/>
              <a:gd name="connsiteY80" fmla="*/ 3661039 h 3784177"/>
              <a:gd name="connsiteX81" fmla="*/ 2884777 w 8037833"/>
              <a:gd name="connsiteY81" fmla="*/ 3660775 h 3784177"/>
              <a:gd name="connsiteX82" fmla="*/ 2739034 w 8037833"/>
              <a:gd name="connsiteY82" fmla="*/ 3647396 h 3784177"/>
              <a:gd name="connsiteX83" fmla="*/ 2651827 w 8037833"/>
              <a:gd name="connsiteY83" fmla="*/ 3646306 h 3784177"/>
              <a:gd name="connsiteX84" fmla="*/ 2618680 w 8037833"/>
              <a:gd name="connsiteY84" fmla="*/ 3656755 h 3784177"/>
              <a:gd name="connsiteX85" fmla="*/ 2572404 w 8037833"/>
              <a:gd name="connsiteY85" fmla="*/ 3664043 h 3784177"/>
              <a:gd name="connsiteX86" fmla="*/ 2490721 w 8037833"/>
              <a:gd name="connsiteY86" fmla="*/ 3685313 h 3784177"/>
              <a:gd name="connsiteX87" fmla="*/ 2423704 w 8037833"/>
              <a:gd name="connsiteY87" fmla="*/ 3658079 h 3784177"/>
              <a:gd name="connsiteX88" fmla="*/ 2301172 w 8037833"/>
              <a:gd name="connsiteY88" fmla="*/ 3663053 h 3784177"/>
              <a:gd name="connsiteX89" fmla="*/ 2294102 w 8037833"/>
              <a:gd name="connsiteY89" fmla="*/ 3671151 h 3784177"/>
              <a:gd name="connsiteX90" fmla="*/ 2238966 w 8037833"/>
              <a:gd name="connsiteY90" fmla="*/ 3668777 h 3784177"/>
              <a:gd name="connsiteX91" fmla="*/ 2046240 w 8037833"/>
              <a:gd name="connsiteY91" fmla="*/ 3604535 h 3784177"/>
              <a:gd name="connsiteX92" fmla="*/ 1938480 w 8037833"/>
              <a:gd name="connsiteY92" fmla="*/ 3601439 h 3784177"/>
              <a:gd name="connsiteX93" fmla="*/ 1900166 w 8037833"/>
              <a:gd name="connsiteY93" fmla="*/ 3609358 h 3784177"/>
              <a:gd name="connsiteX94" fmla="*/ 1835976 w 8037833"/>
              <a:gd name="connsiteY94" fmla="*/ 3622065 h 3784177"/>
              <a:gd name="connsiteX95" fmla="*/ 1787830 w 8037833"/>
              <a:gd name="connsiteY95" fmla="*/ 3653768 h 3784177"/>
              <a:gd name="connsiteX96" fmla="*/ 1734224 w 8037833"/>
              <a:gd name="connsiteY96" fmla="*/ 3655593 h 3784177"/>
              <a:gd name="connsiteX97" fmla="*/ 1721989 w 8037833"/>
              <a:gd name="connsiteY97" fmla="*/ 3627298 h 3784177"/>
              <a:gd name="connsiteX98" fmla="*/ 1664576 w 8037833"/>
              <a:gd name="connsiteY98" fmla="*/ 3638572 h 3784177"/>
              <a:gd name="connsiteX99" fmla="*/ 1577459 w 8037833"/>
              <a:gd name="connsiteY99" fmla="*/ 3658824 h 3784177"/>
              <a:gd name="connsiteX100" fmla="*/ 1527269 w 8037833"/>
              <a:gd name="connsiteY100" fmla="*/ 3663088 h 3784177"/>
              <a:gd name="connsiteX101" fmla="*/ 1390118 w 8037833"/>
              <a:gd name="connsiteY101" fmla="*/ 3682789 h 3784177"/>
              <a:gd name="connsiteX102" fmla="*/ 1252698 w 8037833"/>
              <a:gd name="connsiteY102" fmla="*/ 3708662 h 3784177"/>
              <a:gd name="connsiteX103" fmla="*/ 1171039 w 8037833"/>
              <a:gd name="connsiteY103" fmla="*/ 3758642 h 3784177"/>
              <a:gd name="connsiteX104" fmla="*/ 1058106 w 8037833"/>
              <a:gd name="connsiteY104" fmla="*/ 3776166 h 3784177"/>
              <a:gd name="connsiteX105" fmla="*/ 1039167 w 8037833"/>
              <a:gd name="connsiteY105" fmla="*/ 3784177 h 3784177"/>
              <a:gd name="connsiteX106" fmla="*/ 1012958 w 8037833"/>
              <a:gd name="connsiteY106" fmla="*/ 3779206 h 3784177"/>
              <a:gd name="connsiteX107" fmla="*/ 907906 w 8037833"/>
              <a:gd name="connsiteY107" fmla="*/ 3757678 h 3784177"/>
              <a:gd name="connsiteX108" fmla="*/ 825226 w 8037833"/>
              <a:gd name="connsiteY108" fmla="*/ 3726369 h 3784177"/>
              <a:gd name="connsiteX109" fmla="*/ 722264 w 8037833"/>
              <a:gd name="connsiteY109" fmla="*/ 3747612 h 3784177"/>
              <a:gd name="connsiteX110" fmla="*/ 659460 w 8037833"/>
              <a:gd name="connsiteY110" fmla="*/ 3740429 h 3784177"/>
              <a:gd name="connsiteX111" fmla="*/ 556552 w 8037833"/>
              <a:gd name="connsiteY111" fmla="*/ 3697934 h 3784177"/>
              <a:gd name="connsiteX112" fmla="*/ 421042 w 8037833"/>
              <a:gd name="connsiteY112" fmla="*/ 3709912 h 3784177"/>
              <a:gd name="connsiteX113" fmla="*/ 393295 w 8037833"/>
              <a:gd name="connsiteY113" fmla="*/ 3753097 h 3784177"/>
              <a:gd name="connsiteX114" fmla="*/ 355918 w 8037833"/>
              <a:gd name="connsiteY114" fmla="*/ 3779172 h 3784177"/>
              <a:gd name="connsiteX115" fmla="*/ 339711 w 8037833"/>
              <a:gd name="connsiteY115" fmla="*/ 3718242 h 3784177"/>
              <a:gd name="connsiteX116" fmla="*/ 222239 w 8037833"/>
              <a:gd name="connsiteY116" fmla="*/ 3672335 h 3784177"/>
              <a:gd name="connsiteX117" fmla="*/ 163578 w 8037833"/>
              <a:gd name="connsiteY117" fmla="*/ 3656292 h 3784177"/>
              <a:gd name="connsiteX118" fmla="*/ 72220 w 8037833"/>
              <a:gd name="connsiteY118" fmla="*/ 3645272 h 3784177"/>
              <a:gd name="connsiteX119" fmla="*/ 44395 w 8037833"/>
              <a:gd name="connsiteY119" fmla="*/ 3639455 h 3784177"/>
              <a:gd name="connsiteX120" fmla="*/ 1962 w 8037833"/>
              <a:gd name="connsiteY120" fmla="*/ 3635948 h 3784177"/>
              <a:gd name="connsiteX121" fmla="*/ 0 w 8037833"/>
              <a:gd name="connsiteY121" fmla="*/ 3635261 h 3784177"/>
              <a:gd name="connsiteX122" fmla="*/ 0 w 8037833"/>
              <a:gd name="connsiteY122"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807644 w 8037833"/>
              <a:gd name="connsiteY5" fmla="*/ 3098770 h 3784177"/>
              <a:gd name="connsiteX6" fmla="*/ 7607062 w 8037833"/>
              <a:gd name="connsiteY6" fmla="*/ 308767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869803 w 8037833"/>
              <a:gd name="connsiteY14" fmla="*/ 3320289 h 3784177"/>
              <a:gd name="connsiteX15" fmla="*/ 6819463 w 8037833"/>
              <a:gd name="connsiteY15" fmla="*/ 3368624 h 3784177"/>
              <a:gd name="connsiteX16" fmla="*/ 6797198 w 8037833"/>
              <a:gd name="connsiteY16" fmla="*/ 3378256 h 3784177"/>
              <a:gd name="connsiteX17" fmla="*/ 6760989 w 8037833"/>
              <a:gd name="connsiteY17" fmla="*/ 3424187 h 3784177"/>
              <a:gd name="connsiteX18" fmla="*/ 6633643 w 8037833"/>
              <a:gd name="connsiteY18" fmla="*/ 3348176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299224 w 8037833"/>
              <a:gd name="connsiteY32" fmla="*/ 351893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288710 w 8037833"/>
              <a:gd name="connsiteY47" fmla="*/ 3650556 h 3784177"/>
              <a:gd name="connsiteX48" fmla="*/ 4234393 w 8037833"/>
              <a:gd name="connsiteY48" fmla="*/ 3704576 h 3784177"/>
              <a:gd name="connsiteX49" fmla="*/ 4227541 w 8037833"/>
              <a:gd name="connsiteY49" fmla="*/ 3706978 h 3784177"/>
              <a:gd name="connsiteX50" fmla="*/ 4208725 w 8037833"/>
              <a:gd name="connsiteY50" fmla="*/ 3704841 h 3784177"/>
              <a:gd name="connsiteX51" fmla="*/ 4201632 w 8037833"/>
              <a:gd name="connsiteY51" fmla="*/ 3702602 h 3784177"/>
              <a:gd name="connsiteX52" fmla="*/ 4191289 w 8037833"/>
              <a:gd name="connsiteY52" fmla="*/ 3702380 h 3784177"/>
              <a:gd name="connsiteX53" fmla="*/ 4191039 w 8037833"/>
              <a:gd name="connsiteY53" fmla="*/ 3702831 h 3784177"/>
              <a:gd name="connsiteX54" fmla="*/ 4181340 w 8037833"/>
              <a:gd name="connsiteY54" fmla="*/ 3701729 h 3784177"/>
              <a:gd name="connsiteX55" fmla="*/ 4133816 w 8037833"/>
              <a:gd name="connsiteY55" fmla="*/ 3690565 h 3784177"/>
              <a:gd name="connsiteX56" fmla="*/ 4071732 w 8037833"/>
              <a:gd name="connsiteY56" fmla="*/ 3732513 h 3784177"/>
              <a:gd name="connsiteX57" fmla="*/ 4045924 w 8037833"/>
              <a:gd name="connsiteY57" fmla="*/ 3739404 h 3784177"/>
              <a:gd name="connsiteX58" fmla="*/ 4032171 w 8037833"/>
              <a:gd name="connsiteY58" fmla="*/ 3745523 h 3784177"/>
              <a:gd name="connsiteX59" fmla="*/ 4031335 w 8037833"/>
              <a:gd name="connsiteY59" fmla="*/ 3747479 h 3784177"/>
              <a:gd name="connsiteX60" fmla="*/ 3985774 w 8037833"/>
              <a:gd name="connsiteY60" fmla="*/ 3736547 h 3784177"/>
              <a:gd name="connsiteX61" fmla="*/ 3979769 w 8037833"/>
              <a:gd name="connsiteY61" fmla="*/ 3738769 h 3784177"/>
              <a:gd name="connsiteX62" fmla="*/ 3950014 w 8037833"/>
              <a:gd name="connsiteY62" fmla="*/ 3726942 h 3784177"/>
              <a:gd name="connsiteX63" fmla="*/ 3934671 w 8037833"/>
              <a:gd name="connsiteY63" fmla="*/ 3723339 h 3784177"/>
              <a:gd name="connsiteX64" fmla="*/ 3930274 w 8037833"/>
              <a:gd name="connsiteY64" fmla="*/ 3717148 h 3784177"/>
              <a:gd name="connsiteX65" fmla="*/ 3907660 w 8037833"/>
              <a:gd name="connsiteY65" fmla="*/ 3714456 h 3784177"/>
              <a:gd name="connsiteX66" fmla="*/ 3905087 w 8037833"/>
              <a:gd name="connsiteY66" fmla="*/ 3716098 h 3784177"/>
              <a:gd name="connsiteX67" fmla="*/ 3886347 w 8037833"/>
              <a:gd name="connsiteY67" fmla="*/ 3706620 h 3784177"/>
              <a:gd name="connsiteX68" fmla="*/ 3870533 w 8037833"/>
              <a:gd name="connsiteY68" fmla="*/ 3689905 h 3784177"/>
              <a:gd name="connsiteX69" fmla="*/ 3678563 w 8037833"/>
              <a:gd name="connsiteY69" fmla="*/ 3694486 h 3784177"/>
              <a:gd name="connsiteX70" fmla="*/ 3524121 w 8037833"/>
              <a:gd name="connsiteY70" fmla="*/ 3642736 h 3784177"/>
              <a:gd name="connsiteX71" fmla="*/ 3407752 w 8037833"/>
              <a:gd name="connsiteY71" fmla="*/ 3626590 h 3784177"/>
              <a:gd name="connsiteX72" fmla="*/ 3373519 w 8037833"/>
              <a:gd name="connsiteY72" fmla="*/ 3665785 h 3784177"/>
              <a:gd name="connsiteX73" fmla="*/ 3114267 w 8037833"/>
              <a:gd name="connsiteY73" fmla="*/ 3638983 h 3784177"/>
              <a:gd name="connsiteX74" fmla="*/ 3048270 w 8037833"/>
              <a:gd name="connsiteY74" fmla="*/ 3649949 h 3784177"/>
              <a:gd name="connsiteX75" fmla="*/ 2989722 w 8037833"/>
              <a:gd name="connsiteY75" fmla="*/ 3623230 h 3784177"/>
              <a:gd name="connsiteX76" fmla="*/ 2965734 w 8037833"/>
              <a:gd name="connsiteY76" fmla="*/ 3635676 h 3784177"/>
              <a:gd name="connsiteX77" fmla="*/ 2961603 w 8037833"/>
              <a:gd name="connsiteY77" fmla="*/ 3638221 h 3784177"/>
              <a:gd name="connsiteX78" fmla="*/ 2944959 w 8037833"/>
              <a:gd name="connsiteY78" fmla="*/ 3639723 h 3784177"/>
              <a:gd name="connsiteX79" fmla="*/ 2940402 w 8037833"/>
              <a:gd name="connsiteY79" fmla="*/ 3651000 h 3784177"/>
              <a:gd name="connsiteX80" fmla="*/ 2915449 w 8037833"/>
              <a:gd name="connsiteY80" fmla="*/ 3661039 h 3784177"/>
              <a:gd name="connsiteX81" fmla="*/ 2884777 w 8037833"/>
              <a:gd name="connsiteY81" fmla="*/ 3660775 h 3784177"/>
              <a:gd name="connsiteX82" fmla="*/ 2739034 w 8037833"/>
              <a:gd name="connsiteY82" fmla="*/ 3647396 h 3784177"/>
              <a:gd name="connsiteX83" fmla="*/ 2651827 w 8037833"/>
              <a:gd name="connsiteY83" fmla="*/ 3646306 h 3784177"/>
              <a:gd name="connsiteX84" fmla="*/ 2618680 w 8037833"/>
              <a:gd name="connsiteY84" fmla="*/ 3656755 h 3784177"/>
              <a:gd name="connsiteX85" fmla="*/ 2572404 w 8037833"/>
              <a:gd name="connsiteY85" fmla="*/ 3664043 h 3784177"/>
              <a:gd name="connsiteX86" fmla="*/ 2490721 w 8037833"/>
              <a:gd name="connsiteY86" fmla="*/ 3685313 h 3784177"/>
              <a:gd name="connsiteX87" fmla="*/ 2423704 w 8037833"/>
              <a:gd name="connsiteY87" fmla="*/ 3658079 h 3784177"/>
              <a:gd name="connsiteX88" fmla="*/ 2301172 w 8037833"/>
              <a:gd name="connsiteY88" fmla="*/ 3663053 h 3784177"/>
              <a:gd name="connsiteX89" fmla="*/ 2294102 w 8037833"/>
              <a:gd name="connsiteY89" fmla="*/ 3671151 h 3784177"/>
              <a:gd name="connsiteX90" fmla="*/ 2238966 w 8037833"/>
              <a:gd name="connsiteY90" fmla="*/ 3668777 h 3784177"/>
              <a:gd name="connsiteX91" fmla="*/ 2046240 w 8037833"/>
              <a:gd name="connsiteY91" fmla="*/ 3604535 h 3784177"/>
              <a:gd name="connsiteX92" fmla="*/ 1938480 w 8037833"/>
              <a:gd name="connsiteY92" fmla="*/ 3601439 h 3784177"/>
              <a:gd name="connsiteX93" fmla="*/ 1900166 w 8037833"/>
              <a:gd name="connsiteY93" fmla="*/ 3609358 h 3784177"/>
              <a:gd name="connsiteX94" fmla="*/ 1835976 w 8037833"/>
              <a:gd name="connsiteY94" fmla="*/ 3622065 h 3784177"/>
              <a:gd name="connsiteX95" fmla="*/ 1787830 w 8037833"/>
              <a:gd name="connsiteY95" fmla="*/ 3653768 h 3784177"/>
              <a:gd name="connsiteX96" fmla="*/ 1734224 w 8037833"/>
              <a:gd name="connsiteY96" fmla="*/ 3655593 h 3784177"/>
              <a:gd name="connsiteX97" fmla="*/ 1721989 w 8037833"/>
              <a:gd name="connsiteY97" fmla="*/ 3627298 h 3784177"/>
              <a:gd name="connsiteX98" fmla="*/ 1664576 w 8037833"/>
              <a:gd name="connsiteY98" fmla="*/ 3638572 h 3784177"/>
              <a:gd name="connsiteX99" fmla="*/ 1577459 w 8037833"/>
              <a:gd name="connsiteY99" fmla="*/ 3658824 h 3784177"/>
              <a:gd name="connsiteX100" fmla="*/ 1527269 w 8037833"/>
              <a:gd name="connsiteY100" fmla="*/ 3663088 h 3784177"/>
              <a:gd name="connsiteX101" fmla="*/ 1390118 w 8037833"/>
              <a:gd name="connsiteY101" fmla="*/ 3682789 h 3784177"/>
              <a:gd name="connsiteX102" fmla="*/ 1252698 w 8037833"/>
              <a:gd name="connsiteY102" fmla="*/ 3708662 h 3784177"/>
              <a:gd name="connsiteX103" fmla="*/ 1171039 w 8037833"/>
              <a:gd name="connsiteY103" fmla="*/ 3758642 h 3784177"/>
              <a:gd name="connsiteX104" fmla="*/ 1058106 w 8037833"/>
              <a:gd name="connsiteY104" fmla="*/ 3776166 h 3784177"/>
              <a:gd name="connsiteX105" fmla="*/ 1039167 w 8037833"/>
              <a:gd name="connsiteY105" fmla="*/ 3784177 h 3784177"/>
              <a:gd name="connsiteX106" fmla="*/ 1012958 w 8037833"/>
              <a:gd name="connsiteY106" fmla="*/ 3779206 h 3784177"/>
              <a:gd name="connsiteX107" fmla="*/ 907906 w 8037833"/>
              <a:gd name="connsiteY107" fmla="*/ 3757678 h 3784177"/>
              <a:gd name="connsiteX108" fmla="*/ 825226 w 8037833"/>
              <a:gd name="connsiteY108" fmla="*/ 3726369 h 3784177"/>
              <a:gd name="connsiteX109" fmla="*/ 722264 w 8037833"/>
              <a:gd name="connsiteY109" fmla="*/ 3747612 h 3784177"/>
              <a:gd name="connsiteX110" fmla="*/ 659460 w 8037833"/>
              <a:gd name="connsiteY110" fmla="*/ 3740429 h 3784177"/>
              <a:gd name="connsiteX111" fmla="*/ 556552 w 8037833"/>
              <a:gd name="connsiteY111" fmla="*/ 3697934 h 3784177"/>
              <a:gd name="connsiteX112" fmla="*/ 421042 w 8037833"/>
              <a:gd name="connsiteY112" fmla="*/ 3709912 h 3784177"/>
              <a:gd name="connsiteX113" fmla="*/ 393295 w 8037833"/>
              <a:gd name="connsiteY113" fmla="*/ 3753097 h 3784177"/>
              <a:gd name="connsiteX114" fmla="*/ 355918 w 8037833"/>
              <a:gd name="connsiteY114" fmla="*/ 3779172 h 3784177"/>
              <a:gd name="connsiteX115" fmla="*/ 339711 w 8037833"/>
              <a:gd name="connsiteY115" fmla="*/ 3718242 h 3784177"/>
              <a:gd name="connsiteX116" fmla="*/ 222239 w 8037833"/>
              <a:gd name="connsiteY116" fmla="*/ 3672335 h 3784177"/>
              <a:gd name="connsiteX117" fmla="*/ 163578 w 8037833"/>
              <a:gd name="connsiteY117" fmla="*/ 3656292 h 3784177"/>
              <a:gd name="connsiteX118" fmla="*/ 72220 w 8037833"/>
              <a:gd name="connsiteY118" fmla="*/ 3645272 h 3784177"/>
              <a:gd name="connsiteX119" fmla="*/ 44395 w 8037833"/>
              <a:gd name="connsiteY119" fmla="*/ 3639455 h 3784177"/>
              <a:gd name="connsiteX120" fmla="*/ 1962 w 8037833"/>
              <a:gd name="connsiteY120" fmla="*/ 3635948 h 3784177"/>
              <a:gd name="connsiteX121" fmla="*/ 0 w 8037833"/>
              <a:gd name="connsiteY121" fmla="*/ 3635261 h 3784177"/>
              <a:gd name="connsiteX122" fmla="*/ 0 w 8037833"/>
              <a:gd name="connsiteY122"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807644 w 8037833"/>
              <a:gd name="connsiteY5" fmla="*/ 3098770 h 3784177"/>
              <a:gd name="connsiteX6" fmla="*/ 7607062 w 8037833"/>
              <a:gd name="connsiteY6" fmla="*/ 308767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869803 w 8037833"/>
              <a:gd name="connsiteY14" fmla="*/ 3320289 h 3784177"/>
              <a:gd name="connsiteX15" fmla="*/ 6819463 w 8037833"/>
              <a:gd name="connsiteY15" fmla="*/ 3368624 h 3784177"/>
              <a:gd name="connsiteX16" fmla="*/ 6797198 w 8037833"/>
              <a:gd name="connsiteY16" fmla="*/ 3378256 h 3784177"/>
              <a:gd name="connsiteX17" fmla="*/ 6760989 w 8037833"/>
              <a:gd name="connsiteY17" fmla="*/ 3424187 h 3784177"/>
              <a:gd name="connsiteX18" fmla="*/ 6609242 w 8037833"/>
              <a:gd name="connsiteY18" fmla="*/ 3355040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299224 w 8037833"/>
              <a:gd name="connsiteY32" fmla="*/ 351893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288710 w 8037833"/>
              <a:gd name="connsiteY47" fmla="*/ 3650556 h 3784177"/>
              <a:gd name="connsiteX48" fmla="*/ 4234393 w 8037833"/>
              <a:gd name="connsiteY48" fmla="*/ 3704576 h 3784177"/>
              <a:gd name="connsiteX49" fmla="*/ 4227541 w 8037833"/>
              <a:gd name="connsiteY49" fmla="*/ 3706978 h 3784177"/>
              <a:gd name="connsiteX50" fmla="*/ 4208725 w 8037833"/>
              <a:gd name="connsiteY50" fmla="*/ 3704841 h 3784177"/>
              <a:gd name="connsiteX51" fmla="*/ 4201632 w 8037833"/>
              <a:gd name="connsiteY51" fmla="*/ 3702602 h 3784177"/>
              <a:gd name="connsiteX52" fmla="*/ 4191289 w 8037833"/>
              <a:gd name="connsiteY52" fmla="*/ 3702380 h 3784177"/>
              <a:gd name="connsiteX53" fmla="*/ 4191039 w 8037833"/>
              <a:gd name="connsiteY53" fmla="*/ 3702831 h 3784177"/>
              <a:gd name="connsiteX54" fmla="*/ 4181340 w 8037833"/>
              <a:gd name="connsiteY54" fmla="*/ 3701729 h 3784177"/>
              <a:gd name="connsiteX55" fmla="*/ 4133816 w 8037833"/>
              <a:gd name="connsiteY55" fmla="*/ 3690565 h 3784177"/>
              <a:gd name="connsiteX56" fmla="*/ 4071732 w 8037833"/>
              <a:gd name="connsiteY56" fmla="*/ 3732513 h 3784177"/>
              <a:gd name="connsiteX57" fmla="*/ 4045924 w 8037833"/>
              <a:gd name="connsiteY57" fmla="*/ 3739404 h 3784177"/>
              <a:gd name="connsiteX58" fmla="*/ 4032171 w 8037833"/>
              <a:gd name="connsiteY58" fmla="*/ 3745523 h 3784177"/>
              <a:gd name="connsiteX59" fmla="*/ 4031335 w 8037833"/>
              <a:gd name="connsiteY59" fmla="*/ 3747479 h 3784177"/>
              <a:gd name="connsiteX60" fmla="*/ 3985774 w 8037833"/>
              <a:gd name="connsiteY60" fmla="*/ 3736547 h 3784177"/>
              <a:gd name="connsiteX61" fmla="*/ 3979769 w 8037833"/>
              <a:gd name="connsiteY61" fmla="*/ 3738769 h 3784177"/>
              <a:gd name="connsiteX62" fmla="*/ 3950014 w 8037833"/>
              <a:gd name="connsiteY62" fmla="*/ 3726942 h 3784177"/>
              <a:gd name="connsiteX63" fmla="*/ 3934671 w 8037833"/>
              <a:gd name="connsiteY63" fmla="*/ 3723339 h 3784177"/>
              <a:gd name="connsiteX64" fmla="*/ 3930274 w 8037833"/>
              <a:gd name="connsiteY64" fmla="*/ 3717148 h 3784177"/>
              <a:gd name="connsiteX65" fmla="*/ 3907660 w 8037833"/>
              <a:gd name="connsiteY65" fmla="*/ 3714456 h 3784177"/>
              <a:gd name="connsiteX66" fmla="*/ 3905087 w 8037833"/>
              <a:gd name="connsiteY66" fmla="*/ 3716098 h 3784177"/>
              <a:gd name="connsiteX67" fmla="*/ 3886347 w 8037833"/>
              <a:gd name="connsiteY67" fmla="*/ 3706620 h 3784177"/>
              <a:gd name="connsiteX68" fmla="*/ 3870533 w 8037833"/>
              <a:gd name="connsiteY68" fmla="*/ 3689905 h 3784177"/>
              <a:gd name="connsiteX69" fmla="*/ 3678563 w 8037833"/>
              <a:gd name="connsiteY69" fmla="*/ 3694486 h 3784177"/>
              <a:gd name="connsiteX70" fmla="*/ 3524121 w 8037833"/>
              <a:gd name="connsiteY70" fmla="*/ 3642736 h 3784177"/>
              <a:gd name="connsiteX71" fmla="*/ 3407752 w 8037833"/>
              <a:gd name="connsiteY71" fmla="*/ 3626590 h 3784177"/>
              <a:gd name="connsiteX72" fmla="*/ 3373519 w 8037833"/>
              <a:gd name="connsiteY72" fmla="*/ 3665785 h 3784177"/>
              <a:gd name="connsiteX73" fmla="*/ 3114267 w 8037833"/>
              <a:gd name="connsiteY73" fmla="*/ 3638983 h 3784177"/>
              <a:gd name="connsiteX74" fmla="*/ 3048270 w 8037833"/>
              <a:gd name="connsiteY74" fmla="*/ 3649949 h 3784177"/>
              <a:gd name="connsiteX75" fmla="*/ 2989722 w 8037833"/>
              <a:gd name="connsiteY75" fmla="*/ 3623230 h 3784177"/>
              <a:gd name="connsiteX76" fmla="*/ 2965734 w 8037833"/>
              <a:gd name="connsiteY76" fmla="*/ 3635676 h 3784177"/>
              <a:gd name="connsiteX77" fmla="*/ 2961603 w 8037833"/>
              <a:gd name="connsiteY77" fmla="*/ 3638221 h 3784177"/>
              <a:gd name="connsiteX78" fmla="*/ 2944959 w 8037833"/>
              <a:gd name="connsiteY78" fmla="*/ 3639723 h 3784177"/>
              <a:gd name="connsiteX79" fmla="*/ 2940402 w 8037833"/>
              <a:gd name="connsiteY79" fmla="*/ 3651000 h 3784177"/>
              <a:gd name="connsiteX80" fmla="*/ 2915449 w 8037833"/>
              <a:gd name="connsiteY80" fmla="*/ 3661039 h 3784177"/>
              <a:gd name="connsiteX81" fmla="*/ 2884777 w 8037833"/>
              <a:gd name="connsiteY81" fmla="*/ 3660775 h 3784177"/>
              <a:gd name="connsiteX82" fmla="*/ 2739034 w 8037833"/>
              <a:gd name="connsiteY82" fmla="*/ 3647396 h 3784177"/>
              <a:gd name="connsiteX83" fmla="*/ 2651827 w 8037833"/>
              <a:gd name="connsiteY83" fmla="*/ 3646306 h 3784177"/>
              <a:gd name="connsiteX84" fmla="*/ 2618680 w 8037833"/>
              <a:gd name="connsiteY84" fmla="*/ 3656755 h 3784177"/>
              <a:gd name="connsiteX85" fmla="*/ 2572404 w 8037833"/>
              <a:gd name="connsiteY85" fmla="*/ 3664043 h 3784177"/>
              <a:gd name="connsiteX86" fmla="*/ 2490721 w 8037833"/>
              <a:gd name="connsiteY86" fmla="*/ 3685313 h 3784177"/>
              <a:gd name="connsiteX87" fmla="*/ 2423704 w 8037833"/>
              <a:gd name="connsiteY87" fmla="*/ 3658079 h 3784177"/>
              <a:gd name="connsiteX88" fmla="*/ 2301172 w 8037833"/>
              <a:gd name="connsiteY88" fmla="*/ 3663053 h 3784177"/>
              <a:gd name="connsiteX89" fmla="*/ 2294102 w 8037833"/>
              <a:gd name="connsiteY89" fmla="*/ 3671151 h 3784177"/>
              <a:gd name="connsiteX90" fmla="*/ 2238966 w 8037833"/>
              <a:gd name="connsiteY90" fmla="*/ 3668777 h 3784177"/>
              <a:gd name="connsiteX91" fmla="*/ 2046240 w 8037833"/>
              <a:gd name="connsiteY91" fmla="*/ 3604535 h 3784177"/>
              <a:gd name="connsiteX92" fmla="*/ 1938480 w 8037833"/>
              <a:gd name="connsiteY92" fmla="*/ 3601439 h 3784177"/>
              <a:gd name="connsiteX93" fmla="*/ 1900166 w 8037833"/>
              <a:gd name="connsiteY93" fmla="*/ 3609358 h 3784177"/>
              <a:gd name="connsiteX94" fmla="*/ 1835976 w 8037833"/>
              <a:gd name="connsiteY94" fmla="*/ 3622065 h 3784177"/>
              <a:gd name="connsiteX95" fmla="*/ 1787830 w 8037833"/>
              <a:gd name="connsiteY95" fmla="*/ 3653768 h 3784177"/>
              <a:gd name="connsiteX96" fmla="*/ 1734224 w 8037833"/>
              <a:gd name="connsiteY96" fmla="*/ 3655593 h 3784177"/>
              <a:gd name="connsiteX97" fmla="*/ 1721989 w 8037833"/>
              <a:gd name="connsiteY97" fmla="*/ 3627298 h 3784177"/>
              <a:gd name="connsiteX98" fmla="*/ 1664576 w 8037833"/>
              <a:gd name="connsiteY98" fmla="*/ 3638572 h 3784177"/>
              <a:gd name="connsiteX99" fmla="*/ 1577459 w 8037833"/>
              <a:gd name="connsiteY99" fmla="*/ 3658824 h 3784177"/>
              <a:gd name="connsiteX100" fmla="*/ 1527269 w 8037833"/>
              <a:gd name="connsiteY100" fmla="*/ 3663088 h 3784177"/>
              <a:gd name="connsiteX101" fmla="*/ 1390118 w 8037833"/>
              <a:gd name="connsiteY101" fmla="*/ 3682789 h 3784177"/>
              <a:gd name="connsiteX102" fmla="*/ 1252698 w 8037833"/>
              <a:gd name="connsiteY102" fmla="*/ 3708662 h 3784177"/>
              <a:gd name="connsiteX103" fmla="*/ 1171039 w 8037833"/>
              <a:gd name="connsiteY103" fmla="*/ 3758642 h 3784177"/>
              <a:gd name="connsiteX104" fmla="*/ 1058106 w 8037833"/>
              <a:gd name="connsiteY104" fmla="*/ 3776166 h 3784177"/>
              <a:gd name="connsiteX105" fmla="*/ 1039167 w 8037833"/>
              <a:gd name="connsiteY105" fmla="*/ 3784177 h 3784177"/>
              <a:gd name="connsiteX106" fmla="*/ 1012958 w 8037833"/>
              <a:gd name="connsiteY106" fmla="*/ 3779206 h 3784177"/>
              <a:gd name="connsiteX107" fmla="*/ 907906 w 8037833"/>
              <a:gd name="connsiteY107" fmla="*/ 3757678 h 3784177"/>
              <a:gd name="connsiteX108" fmla="*/ 825226 w 8037833"/>
              <a:gd name="connsiteY108" fmla="*/ 3726369 h 3784177"/>
              <a:gd name="connsiteX109" fmla="*/ 722264 w 8037833"/>
              <a:gd name="connsiteY109" fmla="*/ 3747612 h 3784177"/>
              <a:gd name="connsiteX110" fmla="*/ 659460 w 8037833"/>
              <a:gd name="connsiteY110" fmla="*/ 3740429 h 3784177"/>
              <a:gd name="connsiteX111" fmla="*/ 556552 w 8037833"/>
              <a:gd name="connsiteY111" fmla="*/ 3697934 h 3784177"/>
              <a:gd name="connsiteX112" fmla="*/ 421042 w 8037833"/>
              <a:gd name="connsiteY112" fmla="*/ 3709912 h 3784177"/>
              <a:gd name="connsiteX113" fmla="*/ 393295 w 8037833"/>
              <a:gd name="connsiteY113" fmla="*/ 3753097 h 3784177"/>
              <a:gd name="connsiteX114" fmla="*/ 355918 w 8037833"/>
              <a:gd name="connsiteY114" fmla="*/ 3779172 h 3784177"/>
              <a:gd name="connsiteX115" fmla="*/ 339711 w 8037833"/>
              <a:gd name="connsiteY115" fmla="*/ 3718242 h 3784177"/>
              <a:gd name="connsiteX116" fmla="*/ 222239 w 8037833"/>
              <a:gd name="connsiteY116" fmla="*/ 3672335 h 3784177"/>
              <a:gd name="connsiteX117" fmla="*/ 163578 w 8037833"/>
              <a:gd name="connsiteY117" fmla="*/ 3656292 h 3784177"/>
              <a:gd name="connsiteX118" fmla="*/ 72220 w 8037833"/>
              <a:gd name="connsiteY118" fmla="*/ 3645272 h 3784177"/>
              <a:gd name="connsiteX119" fmla="*/ 44395 w 8037833"/>
              <a:gd name="connsiteY119" fmla="*/ 3639455 h 3784177"/>
              <a:gd name="connsiteX120" fmla="*/ 1962 w 8037833"/>
              <a:gd name="connsiteY120" fmla="*/ 3635948 h 3784177"/>
              <a:gd name="connsiteX121" fmla="*/ 0 w 8037833"/>
              <a:gd name="connsiteY121" fmla="*/ 3635261 h 3784177"/>
              <a:gd name="connsiteX122" fmla="*/ 0 w 8037833"/>
              <a:gd name="connsiteY122"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807644 w 8037833"/>
              <a:gd name="connsiteY5" fmla="*/ 3098770 h 3784177"/>
              <a:gd name="connsiteX6" fmla="*/ 7607062 w 8037833"/>
              <a:gd name="connsiteY6" fmla="*/ 308767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869803 w 8037833"/>
              <a:gd name="connsiteY14" fmla="*/ 3320289 h 3784177"/>
              <a:gd name="connsiteX15" fmla="*/ 6819463 w 8037833"/>
              <a:gd name="connsiteY15" fmla="*/ 3368624 h 3784177"/>
              <a:gd name="connsiteX16" fmla="*/ 6797198 w 8037833"/>
              <a:gd name="connsiteY16" fmla="*/ 3378256 h 3784177"/>
              <a:gd name="connsiteX17" fmla="*/ 6760989 w 8037833"/>
              <a:gd name="connsiteY17" fmla="*/ 3424187 h 3784177"/>
              <a:gd name="connsiteX18" fmla="*/ 6609242 w 8037833"/>
              <a:gd name="connsiteY18" fmla="*/ 3355040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299224 w 8037833"/>
              <a:gd name="connsiteY32" fmla="*/ 351893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288710 w 8037833"/>
              <a:gd name="connsiteY47" fmla="*/ 3650556 h 3784177"/>
              <a:gd name="connsiteX48" fmla="*/ 4234393 w 8037833"/>
              <a:gd name="connsiteY48" fmla="*/ 3704576 h 3784177"/>
              <a:gd name="connsiteX49" fmla="*/ 4227541 w 8037833"/>
              <a:gd name="connsiteY49" fmla="*/ 3706978 h 3784177"/>
              <a:gd name="connsiteX50" fmla="*/ 4208725 w 8037833"/>
              <a:gd name="connsiteY50" fmla="*/ 3704841 h 3784177"/>
              <a:gd name="connsiteX51" fmla="*/ 4201632 w 8037833"/>
              <a:gd name="connsiteY51" fmla="*/ 3702602 h 3784177"/>
              <a:gd name="connsiteX52" fmla="*/ 4191289 w 8037833"/>
              <a:gd name="connsiteY52" fmla="*/ 3702380 h 3784177"/>
              <a:gd name="connsiteX53" fmla="*/ 4191039 w 8037833"/>
              <a:gd name="connsiteY53" fmla="*/ 3702831 h 3784177"/>
              <a:gd name="connsiteX54" fmla="*/ 4181340 w 8037833"/>
              <a:gd name="connsiteY54" fmla="*/ 3701729 h 3784177"/>
              <a:gd name="connsiteX55" fmla="*/ 4133816 w 8037833"/>
              <a:gd name="connsiteY55" fmla="*/ 3690565 h 3784177"/>
              <a:gd name="connsiteX56" fmla="*/ 4071732 w 8037833"/>
              <a:gd name="connsiteY56" fmla="*/ 3732513 h 3784177"/>
              <a:gd name="connsiteX57" fmla="*/ 4045924 w 8037833"/>
              <a:gd name="connsiteY57" fmla="*/ 3739404 h 3784177"/>
              <a:gd name="connsiteX58" fmla="*/ 4032171 w 8037833"/>
              <a:gd name="connsiteY58" fmla="*/ 3745523 h 3784177"/>
              <a:gd name="connsiteX59" fmla="*/ 4031335 w 8037833"/>
              <a:gd name="connsiteY59" fmla="*/ 3747479 h 3784177"/>
              <a:gd name="connsiteX60" fmla="*/ 3985774 w 8037833"/>
              <a:gd name="connsiteY60" fmla="*/ 3736547 h 3784177"/>
              <a:gd name="connsiteX61" fmla="*/ 3979769 w 8037833"/>
              <a:gd name="connsiteY61" fmla="*/ 3738769 h 3784177"/>
              <a:gd name="connsiteX62" fmla="*/ 3950014 w 8037833"/>
              <a:gd name="connsiteY62" fmla="*/ 3726942 h 3784177"/>
              <a:gd name="connsiteX63" fmla="*/ 3934671 w 8037833"/>
              <a:gd name="connsiteY63" fmla="*/ 3723339 h 3784177"/>
              <a:gd name="connsiteX64" fmla="*/ 3930274 w 8037833"/>
              <a:gd name="connsiteY64" fmla="*/ 3717148 h 3784177"/>
              <a:gd name="connsiteX65" fmla="*/ 3907660 w 8037833"/>
              <a:gd name="connsiteY65" fmla="*/ 3714456 h 3784177"/>
              <a:gd name="connsiteX66" fmla="*/ 3905087 w 8037833"/>
              <a:gd name="connsiteY66" fmla="*/ 3716098 h 3784177"/>
              <a:gd name="connsiteX67" fmla="*/ 3886347 w 8037833"/>
              <a:gd name="connsiteY67" fmla="*/ 3706620 h 3784177"/>
              <a:gd name="connsiteX68" fmla="*/ 3870533 w 8037833"/>
              <a:gd name="connsiteY68" fmla="*/ 3689905 h 3784177"/>
              <a:gd name="connsiteX69" fmla="*/ 3678563 w 8037833"/>
              <a:gd name="connsiteY69" fmla="*/ 3694486 h 3784177"/>
              <a:gd name="connsiteX70" fmla="*/ 3524121 w 8037833"/>
              <a:gd name="connsiteY70" fmla="*/ 3642736 h 3784177"/>
              <a:gd name="connsiteX71" fmla="*/ 3407752 w 8037833"/>
              <a:gd name="connsiteY71" fmla="*/ 3626590 h 3784177"/>
              <a:gd name="connsiteX72" fmla="*/ 3373519 w 8037833"/>
              <a:gd name="connsiteY72" fmla="*/ 3665785 h 3784177"/>
              <a:gd name="connsiteX73" fmla="*/ 3114267 w 8037833"/>
              <a:gd name="connsiteY73" fmla="*/ 3638983 h 3784177"/>
              <a:gd name="connsiteX74" fmla="*/ 3048270 w 8037833"/>
              <a:gd name="connsiteY74" fmla="*/ 3649949 h 3784177"/>
              <a:gd name="connsiteX75" fmla="*/ 2989722 w 8037833"/>
              <a:gd name="connsiteY75" fmla="*/ 3623230 h 3784177"/>
              <a:gd name="connsiteX76" fmla="*/ 2965734 w 8037833"/>
              <a:gd name="connsiteY76" fmla="*/ 3635676 h 3784177"/>
              <a:gd name="connsiteX77" fmla="*/ 2961603 w 8037833"/>
              <a:gd name="connsiteY77" fmla="*/ 3638221 h 3784177"/>
              <a:gd name="connsiteX78" fmla="*/ 2944959 w 8037833"/>
              <a:gd name="connsiteY78" fmla="*/ 3639723 h 3784177"/>
              <a:gd name="connsiteX79" fmla="*/ 2940402 w 8037833"/>
              <a:gd name="connsiteY79" fmla="*/ 3651000 h 3784177"/>
              <a:gd name="connsiteX80" fmla="*/ 2915449 w 8037833"/>
              <a:gd name="connsiteY80" fmla="*/ 3661039 h 3784177"/>
              <a:gd name="connsiteX81" fmla="*/ 2884777 w 8037833"/>
              <a:gd name="connsiteY81" fmla="*/ 3660775 h 3784177"/>
              <a:gd name="connsiteX82" fmla="*/ 2739034 w 8037833"/>
              <a:gd name="connsiteY82" fmla="*/ 3647396 h 3784177"/>
              <a:gd name="connsiteX83" fmla="*/ 2651827 w 8037833"/>
              <a:gd name="connsiteY83" fmla="*/ 3646306 h 3784177"/>
              <a:gd name="connsiteX84" fmla="*/ 2618680 w 8037833"/>
              <a:gd name="connsiteY84" fmla="*/ 3656755 h 3784177"/>
              <a:gd name="connsiteX85" fmla="*/ 2572404 w 8037833"/>
              <a:gd name="connsiteY85" fmla="*/ 3664043 h 3784177"/>
              <a:gd name="connsiteX86" fmla="*/ 2490721 w 8037833"/>
              <a:gd name="connsiteY86" fmla="*/ 3685313 h 3784177"/>
              <a:gd name="connsiteX87" fmla="*/ 2423704 w 8037833"/>
              <a:gd name="connsiteY87" fmla="*/ 3658079 h 3784177"/>
              <a:gd name="connsiteX88" fmla="*/ 2301172 w 8037833"/>
              <a:gd name="connsiteY88" fmla="*/ 3663053 h 3784177"/>
              <a:gd name="connsiteX89" fmla="*/ 2294102 w 8037833"/>
              <a:gd name="connsiteY89" fmla="*/ 3671151 h 3784177"/>
              <a:gd name="connsiteX90" fmla="*/ 2238966 w 8037833"/>
              <a:gd name="connsiteY90" fmla="*/ 3668777 h 3784177"/>
              <a:gd name="connsiteX91" fmla="*/ 2046240 w 8037833"/>
              <a:gd name="connsiteY91" fmla="*/ 3604535 h 3784177"/>
              <a:gd name="connsiteX92" fmla="*/ 1938480 w 8037833"/>
              <a:gd name="connsiteY92" fmla="*/ 3601439 h 3784177"/>
              <a:gd name="connsiteX93" fmla="*/ 1900166 w 8037833"/>
              <a:gd name="connsiteY93" fmla="*/ 3609358 h 3784177"/>
              <a:gd name="connsiteX94" fmla="*/ 1835976 w 8037833"/>
              <a:gd name="connsiteY94" fmla="*/ 3622065 h 3784177"/>
              <a:gd name="connsiteX95" fmla="*/ 1787830 w 8037833"/>
              <a:gd name="connsiteY95" fmla="*/ 3653768 h 3784177"/>
              <a:gd name="connsiteX96" fmla="*/ 1734224 w 8037833"/>
              <a:gd name="connsiteY96" fmla="*/ 3655593 h 3784177"/>
              <a:gd name="connsiteX97" fmla="*/ 1721989 w 8037833"/>
              <a:gd name="connsiteY97" fmla="*/ 3627298 h 3784177"/>
              <a:gd name="connsiteX98" fmla="*/ 1664576 w 8037833"/>
              <a:gd name="connsiteY98" fmla="*/ 3638572 h 3784177"/>
              <a:gd name="connsiteX99" fmla="*/ 1577459 w 8037833"/>
              <a:gd name="connsiteY99" fmla="*/ 3658824 h 3784177"/>
              <a:gd name="connsiteX100" fmla="*/ 1527269 w 8037833"/>
              <a:gd name="connsiteY100" fmla="*/ 3663088 h 3784177"/>
              <a:gd name="connsiteX101" fmla="*/ 1390118 w 8037833"/>
              <a:gd name="connsiteY101" fmla="*/ 3682789 h 3784177"/>
              <a:gd name="connsiteX102" fmla="*/ 1252698 w 8037833"/>
              <a:gd name="connsiteY102" fmla="*/ 3708662 h 3784177"/>
              <a:gd name="connsiteX103" fmla="*/ 1171039 w 8037833"/>
              <a:gd name="connsiteY103" fmla="*/ 3758642 h 3784177"/>
              <a:gd name="connsiteX104" fmla="*/ 1058106 w 8037833"/>
              <a:gd name="connsiteY104" fmla="*/ 3776166 h 3784177"/>
              <a:gd name="connsiteX105" fmla="*/ 1039167 w 8037833"/>
              <a:gd name="connsiteY105" fmla="*/ 3784177 h 3784177"/>
              <a:gd name="connsiteX106" fmla="*/ 1012958 w 8037833"/>
              <a:gd name="connsiteY106" fmla="*/ 3779206 h 3784177"/>
              <a:gd name="connsiteX107" fmla="*/ 907906 w 8037833"/>
              <a:gd name="connsiteY107" fmla="*/ 3757678 h 3784177"/>
              <a:gd name="connsiteX108" fmla="*/ 825226 w 8037833"/>
              <a:gd name="connsiteY108" fmla="*/ 3726369 h 3784177"/>
              <a:gd name="connsiteX109" fmla="*/ 722264 w 8037833"/>
              <a:gd name="connsiteY109" fmla="*/ 3747612 h 3784177"/>
              <a:gd name="connsiteX110" fmla="*/ 659460 w 8037833"/>
              <a:gd name="connsiteY110" fmla="*/ 3740429 h 3784177"/>
              <a:gd name="connsiteX111" fmla="*/ 556552 w 8037833"/>
              <a:gd name="connsiteY111" fmla="*/ 3697934 h 3784177"/>
              <a:gd name="connsiteX112" fmla="*/ 421042 w 8037833"/>
              <a:gd name="connsiteY112" fmla="*/ 3709912 h 3784177"/>
              <a:gd name="connsiteX113" fmla="*/ 393295 w 8037833"/>
              <a:gd name="connsiteY113" fmla="*/ 3753097 h 3784177"/>
              <a:gd name="connsiteX114" fmla="*/ 355918 w 8037833"/>
              <a:gd name="connsiteY114" fmla="*/ 3779172 h 3784177"/>
              <a:gd name="connsiteX115" fmla="*/ 339711 w 8037833"/>
              <a:gd name="connsiteY115" fmla="*/ 3718242 h 3784177"/>
              <a:gd name="connsiteX116" fmla="*/ 222239 w 8037833"/>
              <a:gd name="connsiteY116" fmla="*/ 3672335 h 3784177"/>
              <a:gd name="connsiteX117" fmla="*/ 163578 w 8037833"/>
              <a:gd name="connsiteY117" fmla="*/ 3656292 h 3784177"/>
              <a:gd name="connsiteX118" fmla="*/ 72220 w 8037833"/>
              <a:gd name="connsiteY118" fmla="*/ 3645272 h 3784177"/>
              <a:gd name="connsiteX119" fmla="*/ 44395 w 8037833"/>
              <a:gd name="connsiteY119" fmla="*/ 3639455 h 3784177"/>
              <a:gd name="connsiteX120" fmla="*/ 1962 w 8037833"/>
              <a:gd name="connsiteY120" fmla="*/ 3635948 h 3784177"/>
              <a:gd name="connsiteX121" fmla="*/ 0 w 8037833"/>
              <a:gd name="connsiteY121" fmla="*/ 3635261 h 3784177"/>
              <a:gd name="connsiteX122" fmla="*/ 0 w 8037833"/>
              <a:gd name="connsiteY122"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807644 w 8037833"/>
              <a:gd name="connsiteY5" fmla="*/ 3098770 h 3784177"/>
              <a:gd name="connsiteX6" fmla="*/ 7607062 w 8037833"/>
              <a:gd name="connsiteY6" fmla="*/ 308767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869803 w 8037833"/>
              <a:gd name="connsiteY14" fmla="*/ 3320289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299224 w 8037833"/>
              <a:gd name="connsiteY32" fmla="*/ 351893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288710 w 8037833"/>
              <a:gd name="connsiteY47" fmla="*/ 3650556 h 3784177"/>
              <a:gd name="connsiteX48" fmla="*/ 4234393 w 8037833"/>
              <a:gd name="connsiteY48" fmla="*/ 3704576 h 3784177"/>
              <a:gd name="connsiteX49" fmla="*/ 4227541 w 8037833"/>
              <a:gd name="connsiteY49" fmla="*/ 3706978 h 3784177"/>
              <a:gd name="connsiteX50" fmla="*/ 4208725 w 8037833"/>
              <a:gd name="connsiteY50" fmla="*/ 3704841 h 3784177"/>
              <a:gd name="connsiteX51" fmla="*/ 4201632 w 8037833"/>
              <a:gd name="connsiteY51" fmla="*/ 3702602 h 3784177"/>
              <a:gd name="connsiteX52" fmla="*/ 4191289 w 8037833"/>
              <a:gd name="connsiteY52" fmla="*/ 3702380 h 3784177"/>
              <a:gd name="connsiteX53" fmla="*/ 4191039 w 8037833"/>
              <a:gd name="connsiteY53" fmla="*/ 3702831 h 3784177"/>
              <a:gd name="connsiteX54" fmla="*/ 4181340 w 8037833"/>
              <a:gd name="connsiteY54" fmla="*/ 3701729 h 3784177"/>
              <a:gd name="connsiteX55" fmla="*/ 4133816 w 8037833"/>
              <a:gd name="connsiteY55" fmla="*/ 3690565 h 3784177"/>
              <a:gd name="connsiteX56" fmla="*/ 4071732 w 8037833"/>
              <a:gd name="connsiteY56" fmla="*/ 3732513 h 3784177"/>
              <a:gd name="connsiteX57" fmla="*/ 4045924 w 8037833"/>
              <a:gd name="connsiteY57" fmla="*/ 3739404 h 3784177"/>
              <a:gd name="connsiteX58" fmla="*/ 4032171 w 8037833"/>
              <a:gd name="connsiteY58" fmla="*/ 3745523 h 3784177"/>
              <a:gd name="connsiteX59" fmla="*/ 4031335 w 8037833"/>
              <a:gd name="connsiteY59" fmla="*/ 3747479 h 3784177"/>
              <a:gd name="connsiteX60" fmla="*/ 3985774 w 8037833"/>
              <a:gd name="connsiteY60" fmla="*/ 3736547 h 3784177"/>
              <a:gd name="connsiteX61" fmla="*/ 3979769 w 8037833"/>
              <a:gd name="connsiteY61" fmla="*/ 3738769 h 3784177"/>
              <a:gd name="connsiteX62" fmla="*/ 3950014 w 8037833"/>
              <a:gd name="connsiteY62" fmla="*/ 3726942 h 3784177"/>
              <a:gd name="connsiteX63" fmla="*/ 3934671 w 8037833"/>
              <a:gd name="connsiteY63" fmla="*/ 3723339 h 3784177"/>
              <a:gd name="connsiteX64" fmla="*/ 3930274 w 8037833"/>
              <a:gd name="connsiteY64" fmla="*/ 3717148 h 3784177"/>
              <a:gd name="connsiteX65" fmla="*/ 3907660 w 8037833"/>
              <a:gd name="connsiteY65" fmla="*/ 3714456 h 3784177"/>
              <a:gd name="connsiteX66" fmla="*/ 3905087 w 8037833"/>
              <a:gd name="connsiteY66" fmla="*/ 3716098 h 3784177"/>
              <a:gd name="connsiteX67" fmla="*/ 3886347 w 8037833"/>
              <a:gd name="connsiteY67" fmla="*/ 3706620 h 3784177"/>
              <a:gd name="connsiteX68" fmla="*/ 3870533 w 8037833"/>
              <a:gd name="connsiteY68" fmla="*/ 3689905 h 3784177"/>
              <a:gd name="connsiteX69" fmla="*/ 3678563 w 8037833"/>
              <a:gd name="connsiteY69" fmla="*/ 3694486 h 3784177"/>
              <a:gd name="connsiteX70" fmla="*/ 3524121 w 8037833"/>
              <a:gd name="connsiteY70" fmla="*/ 3642736 h 3784177"/>
              <a:gd name="connsiteX71" fmla="*/ 3407752 w 8037833"/>
              <a:gd name="connsiteY71" fmla="*/ 3626590 h 3784177"/>
              <a:gd name="connsiteX72" fmla="*/ 3373519 w 8037833"/>
              <a:gd name="connsiteY72" fmla="*/ 3665785 h 3784177"/>
              <a:gd name="connsiteX73" fmla="*/ 3114267 w 8037833"/>
              <a:gd name="connsiteY73" fmla="*/ 3638983 h 3784177"/>
              <a:gd name="connsiteX74" fmla="*/ 3048270 w 8037833"/>
              <a:gd name="connsiteY74" fmla="*/ 3649949 h 3784177"/>
              <a:gd name="connsiteX75" fmla="*/ 2989722 w 8037833"/>
              <a:gd name="connsiteY75" fmla="*/ 3623230 h 3784177"/>
              <a:gd name="connsiteX76" fmla="*/ 2965734 w 8037833"/>
              <a:gd name="connsiteY76" fmla="*/ 3635676 h 3784177"/>
              <a:gd name="connsiteX77" fmla="*/ 2961603 w 8037833"/>
              <a:gd name="connsiteY77" fmla="*/ 3638221 h 3784177"/>
              <a:gd name="connsiteX78" fmla="*/ 2944959 w 8037833"/>
              <a:gd name="connsiteY78" fmla="*/ 3639723 h 3784177"/>
              <a:gd name="connsiteX79" fmla="*/ 2940402 w 8037833"/>
              <a:gd name="connsiteY79" fmla="*/ 3651000 h 3784177"/>
              <a:gd name="connsiteX80" fmla="*/ 2915449 w 8037833"/>
              <a:gd name="connsiteY80" fmla="*/ 3661039 h 3784177"/>
              <a:gd name="connsiteX81" fmla="*/ 2884777 w 8037833"/>
              <a:gd name="connsiteY81" fmla="*/ 3660775 h 3784177"/>
              <a:gd name="connsiteX82" fmla="*/ 2739034 w 8037833"/>
              <a:gd name="connsiteY82" fmla="*/ 3647396 h 3784177"/>
              <a:gd name="connsiteX83" fmla="*/ 2651827 w 8037833"/>
              <a:gd name="connsiteY83" fmla="*/ 3646306 h 3784177"/>
              <a:gd name="connsiteX84" fmla="*/ 2618680 w 8037833"/>
              <a:gd name="connsiteY84" fmla="*/ 3656755 h 3784177"/>
              <a:gd name="connsiteX85" fmla="*/ 2572404 w 8037833"/>
              <a:gd name="connsiteY85" fmla="*/ 3664043 h 3784177"/>
              <a:gd name="connsiteX86" fmla="*/ 2490721 w 8037833"/>
              <a:gd name="connsiteY86" fmla="*/ 3685313 h 3784177"/>
              <a:gd name="connsiteX87" fmla="*/ 2423704 w 8037833"/>
              <a:gd name="connsiteY87" fmla="*/ 3658079 h 3784177"/>
              <a:gd name="connsiteX88" fmla="*/ 2301172 w 8037833"/>
              <a:gd name="connsiteY88" fmla="*/ 3663053 h 3784177"/>
              <a:gd name="connsiteX89" fmla="*/ 2294102 w 8037833"/>
              <a:gd name="connsiteY89" fmla="*/ 3671151 h 3784177"/>
              <a:gd name="connsiteX90" fmla="*/ 2238966 w 8037833"/>
              <a:gd name="connsiteY90" fmla="*/ 3668777 h 3784177"/>
              <a:gd name="connsiteX91" fmla="*/ 2046240 w 8037833"/>
              <a:gd name="connsiteY91" fmla="*/ 3604535 h 3784177"/>
              <a:gd name="connsiteX92" fmla="*/ 1938480 w 8037833"/>
              <a:gd name="connsiteY92" fmla="*/ 3601439 h 3784177"/>
              <a:gd name="connsiteX93" fmla="*/ 1900166 w 8037833"/>
              <a:gd name="connsiteY93" fmla="*/ 3609358 h 3784177"/>
              <a:gd name="connsiteX94" fmla="*/ 1835976 w 8037833"/>
              <a:gd name="connsiteY94" fmla="*/ 3622065 h 3784177"/>
              <a:gd name="connsiteX95" fmla="*/ 1787830 w 8037833"/>
              <a:gd name="connsiteY95" fmla="*/ 3653768 h 3784177"/>
              <a:gd name="connsiteX96" fmla="*/ 1734224 w 8037833"/>
              <a:gd name="connsiteY96" fmla="*/ 3655593 h 3784177"/>
              <a:gd name="connsiteX97" fmla="*/ 1721989 w 8037833"/>
              <a:gd name="connsiteY97" fmla="*/ 3627298 h 3784177"/>
              <a:gd name="connsiteX98" fmla="*/ 1664576 w 8037833"/>
              <a:gd name="connsiteY98" fmla="*/ 3638572 h 3784177"/>
              <a:gd name="connsiteX99" fmla="*/ 1577459 w 8037833"/>
              <a:gd name="connsiteY99" fmla="*/ 3658824 h 3784177"/>
              <a:gd name="connsiteX100" fmla="*/ 1527269 w 8037833"/>
              <a:gd name="connsiteY100" fmla="*/ 3663088 h 3784177"/>
              <a:gd name="connsiteX101" fmla="*/ 1390118 w 8037833"/>
              <a:gd name="connsiteY101" fmla="*/ 3682789 h 3784177"/>
              <a:gd name="connsiteX102" fmla="*/ 1252698 w 8037833"/>
              <a:gd name="connsiteY102" fmla="*/ 3708662 h 3784177"/>
              <a:gd name="connsiteX103" fmla="*/ 1171039 w 8037833"/>
              <a:gd name="connsiteY103" fmla="*/ 3758642 h 3784177"/>
              <a:gd name="connsiteX104" fmla="*/ 1058106 w 8037833"/>
              <a:gd name="connsiteY104" fmla="*/ 3776166 h 3784177"/>
              <a:gd name="connsiteX105" fmla="*/ 1039167 w 8037833"/>
              <a:gd name="connsiteY105" fmla="*/ 3784177 h 3784177"/>
              <a:gd name="connsiteX106" fmla="*/ 1012958 w 8037833"/>
              <a:gd name="connsiteY106" fmla="*/ 3779206 h 3784177"/>
              <a:gd name="connsiteX107" fmla="*/ 907906 w 8037833"/>
              <a:gd name="connsiteY107" fmla="*/ 3757678 h 3784177"/>
              <a:gd name="connsiteX108" fmla="*/ 825226 w 8037833"/>
              <a:gd name="connsiteY108" fmla="*/ 3726369 h 3784177"/>
              <a:gd name="connsiteX109" fmla="*/ 722264 w 8037833"/>
              <a:gd name="connsiteY109" fmla="*/ 3747612 h 3784177"/>
              <a:gd name="connsiteX110" fmla="*/ 659460 w 8037833"/>
              <a:gd name="connsiteY110" fmla="*/ 3740429 h 3784177"/>
              <a:gd name="connsiteX111" fmla="*/ 556552 w 8037833"/>
              <a:gd name="connsiteY111" fmla="*/ 3697934 h 3784177"/>
              <a:gd name="connsiteX112" fmla="*/ 421042 w 8037833"/>
              <a:gd name="connsiteY112" fmla="*/ 3709912 h 3784177"/>
              <a:gd name="connsiteX113" fmla="*/ 393295 w 8037833"/>
              <a:gd name="connsiteY113" fmla="*/ 3753097 h 3784177"/>
              <a:gd name="connsiteX114" fmla="*/ 355918 w 8037833"/>
              <a:gd name="connsiteY114" fmla="*/ 3779172 h 3784177"/>
              <a:gd name="connsiteX115" fmla="*/ 339711 w 8037833"/>
              <a:gd name="connsiteY115" fmla="*/ 3718242 h 3784177"/>
              <a:gd name="connsiteX116" fmla="*/ 222239 w 8037833"/>
              <a:gd name="connsiteY116" fmla="*/ 3672335 h 3784177"/>
              <a:gd name="connsiteX117" fmla="*/ 163578 w 8037833"/>
              <a:gd name="connsiteY117" fmla="*/ 3656292 h 3784177"/>
              <a:gd name="connsiteX118" fmla="*/ 72220 w 8037833"/>
              <a:gd name="connsiteY118" fmla="*/ 3645272 h 3784177"/>
              <a:gd name="connsiteX119" fmla="*/ 44395 w 8037833"/>
              <a:gd name="connsiteY119" fmla="*/ 3639455 h 3784177"/>
              <a:gd name="connsiteX120" fmla="*/ 1962 w 8037833"/>
              <a:gd name="connsiteY120" fmla="*/ 3635948 h 3784177"/>
              <a:gd name="connsiteX121" fmla="*/ 0 w 8037833"/>
              <a:gd name="connsiteY121" fmla="*/ 3635261 h 3784177"/>
              <a:gd name="connsiteX122" fmla="*/ 0 w 8037833"/>
              <a:gd name="connsiteY122"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807644 w 8037833"/>
              <a:gd name="connsiteY5" fmla="*/ 3098770 h 3784177"/>
              <a:gd name="connsiteX6" fmla="*/ 7607062 w 8037833"/>
              <a:gd name="connsiteY6" fmla="*/ 308767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299224 w 8037833"/>
              <a:gd name="connsiteY32" fmla="*/ 351893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288710 w 8037833"/>
              <a:gd name="connsiteY47" fmla="*/ 3650556 h 3784177"/>
              <a:gd name="connsiteX48" fmla="*/ 4234393 w 8037833"/>
              <a:gd name="connsiteY48" fmla="*/ 3704576 h 3784177"/>
              <a:gd name="connsiteX49" fmla="*/ 4227541 w 8037833"/>
              <a:gd name="connsiteY49" fmla="*/ 3706978 h 3784177"/>
              <a:gd name="connsiteX50" fmla="*/ 4208725 w 8037833"/>
              <a:gd name="connsiteY50" fmla="*/ 3704841 h 3784177"/>
              <a:gd name="connsiteX51" fmla="*/ 4201632 w 8037833"/>
              <a:gd name="connsiteY51" fmla="*/ 3702602 h 3784177"/>
              <a:gd name="connsiteX52" fmla="*/ 4191289 w 8037833"/>
              <a:gd name="connsiteY52" fmla="*/ 3702380 h 3784177"/>
              <a:gd name="connsiteX53" fmla="*/ 4191039 w 8037833"/>
              <a:gd name="connsiteY53" fmla="*/ 3702831 h 3784177"/>
              <a:gd name="connsiteX54" fmla="*/ 4181340 w 8037833"/>
              <a:gd name="connsiteY54" fmla="*/ 3701729 h 3784177"/>
              <a:gd name="connsiteX55" fmla="*/ 4133816 w 8037833"/>
              <a:gd name="connsiteY55" fmla="*/ 3690565 h 3784177"/>
              <a:gd name="connsiteX56" fmla="*/ 4071732 w 8037833"/>
              <a:gd name="connsiteY56" fmla="*/ 3732513 h 3784177"/>
              <a:gd name="connsiteX57" fmla="*/ 4045924 w 8037833"/>
              <a:gd name="connsiteY57" fmla="*/ 3739404 h 3784177"/>
              <a:gd name="connsiteX58" fmla="*/ 4032171 w 8037833"/>
              <a:gd name="connsiteY58" fmla="*/ 3745523 h 3784177"/>
              <a:gd name="connsiteX59" fmla="*/ 4031335 w 8037833"/>
              <a:gd name="connsiteY59" fmla="*/ 3747479 h 3784177"/>
              <a:gd name="connsiteX60" fmla="*/ 3985774 w 8037833"/>
              <a:gd name="connsiteY60" fmla="*/ 3736547 h 3784177"/>
              <a:gd name="connsiteX61" fmla="*/ 3979769 w 8037833"/>
              <a:gd name="connsiteY61" fmla="*/ 3738769 h 3784177"/>
              <a:gd name="connsiteX62" fmla="*/ 3950014 w 8037833"/>
              <a:gd name="connsiteY62" fmla="*/ 3726942 h 3784177"/>
              <a:gd name="connsiteX63" fmla="*/ 3934671 w 8037833"/>
              <a:gd name="connsiteY63" fmla="*/ 3723339 h 3784177"/>
              <a:gd name="connsiteX64" fmla="*/ 3930274 w 8037833"/>
              <a:gd name="connsiteY64" fmla="*/ 3717148 h 3784177"/>
              <a:gd name="connsiteX65" fmla="*/ 3907660 w 8037833"/>
              <a:gd name="connsiteY65" fmla="*/ 3714456 h 3784177"/>
              <a:gd name="connsiteX66" fmla="*/ 3905087 w 8037833"/>
              <a:gd name="connsiteY66" fmla="*/ 3716098 h 3784177"/>
              <a:gd name="connsiteX67" fmla="*/ 3886347 w 8037833"/>
              <a:gd name="connsiteY67" fmla="*/ 3706620 h 3784177"/>
              <a:gd name="connsiteX68" fmla="*/ 3870533 w 8037833"/>
              <a:gd name="connsiteY68" fmla="*/ 3689905 h 3784177"/>
              <a:gd name="connsiteX69" fmla="*/ 3678563 w 8037833"/>
              <a:gd name="connsiteY69" fmla="*/ 3694486 h 3784177"/>
              <a:gd name="connsiteX70" fmla="*/ 3524121 w 8037833"/>
              <a:gd name="connsiteY70" fmla="*/ 3642736 h 3784177"/>
              <a:gd name="connsiteX71" fmla="*/ 3407752 w 8037833"/>
              <a:gd name="connsiteY71" fmla="*/ 3626590 h 3784177"/>
              <a:gd name="connsiteX72" fmla="*/ 3373519 w 8037833"/>
              <a:gd name="connsiteY72" fmla="*/ 3665785 h 3784177"/>
              <a:gd name="connsiteX73" fmla="*/ 3114267 w 8037833"/>
              <a:gd name="connsiteY73" fmla="*/ 3638983 h 3784177"/>
              <a:gd name="connsiteX74" fmla="*/ 3048270 w 8037833"/>
              <a:gd name="connsiteY74" fmla="*/ 3649949 h 3784177"/>
              <a:gd name="connsiteX75" fmla="*/ 2989722 w 8037833"/>
              <a:gd name="connsiteY75" fmla="*/ 3623230 h 3784177"/>
              <a:gd name="connsiteX76" fmla="*/ 2965734 w 8037833"/>
              <a:gd name="connsiteY76" fmla="*/ 3635676 h 3784177"/>
              <a:gd name="connsiteX77" fmla="*/ 2961603 w 8037833"/>
              <a:gd name="connsiteY77" fmla="*/ 3638221 h 3784177"/>
              <a:gd name="connsiteX78" fmla="*/ 2944959 w 8037833"/>
              <a:gd name="connsiteY78" fmla="*/ 3639723 h 3784177"/>
              <a:gd name="connsiteX79" fmla="*/ 2940402 w 8037833"/>
              <a:gd name="connsiteY79" fmla="*/ 3651000 h 3784177"/>
              <a:gd name="connsiteX80" fmla="*/ 2915449 w 8037833"/>
              <a:gd name="connsiteY80" fmla="*/ 3661039 h 3784177"/>
              <a:gd name="connsiteX81" fmla="*/ 2884777 w 8037833"/>
              <a:gd name="connsiteY81" fmla="*/ 3660775 h 3784177"/>
              <a:gd name="connsiteX82" fmla="*/ 2739034 w 8037833"/>
              <a:gd name="connsiteY82" fmla="*/ 3647396 h 3784177"/>
              <a:gd name="connsiteX83" fmla="*/ 2651827 w 8037833"/>
              <a:gd name="connsiteY83" fmla="*/ 3646306 h 3784177"/>
              <a:gd name="connsiteX84" fmla="*/ 2618680 w 8037833"/>
              <a:gd name="connsiteY84" fmla="*/ 3656755 h 3784177"/>
              <a:gd name="connsiteX85" fmla="*/ 2572404 w 8037833"/>
              <a:gd name="connsiteY85" fmla="*/ 3664043 h 3784177"/>
              <a:gd name="connsiteX86" fmla="*/ 2490721 w 8037833"/>
              <a:gd name="connsiteY86" fmla="*/ 3685313 h 3784177"/>
              <a:gd name="connsiteX87" fmla="*/ 2423704 w 8037833"/>
              <a:gd name="connsiteY87" fmla="*/ 3658079 h 3784177"/>
              <a:gd name="connsiteX88" fmla="*/ 2301172 w 8037833"/>
              <a:gd name="connsiteY88" fmla="*/ 3663053 h 3784177"/>
              <a:gd name="connsiteX89" fmla="*/ 2294102 w 8037833"/>
              <a:gd name="connsiteY89" fmla="*/ 3671151 h 3784177"/>
              <a:gd name="connsiteX90" fmla="*/ 2238966 w 8037833"/>
              <a:gd name="connsiteY90" fmla="*/ 3668777 h 3784177"/>
              <a:gd name="connsiteX91" fmla="*/ 2046240 w 8037833"/>
              <a:gd name="connsiteY91" fmla="*/ 3604535 h 3784177"/>
              <a:gd name="connsiteX92" fmla="*/ 1938480 w 8037833"/>
              <a:gd name="connsiteY92" fmla="*/ 3601439 h 3784177"/>
              <a:gd name="connsiteX93" fmla="*/ 1900166 w 8037833"/>
              <a:gd name="connsiteY93" fmla="*/ 3609358 h 3784177"/>
              <a:gd name="connsiteX94" fmla="*/ 1835976 w 8037833"/>
              <a:gd name="connsiteY94" fmla="*/ 3622065 h 3784177"/>
              <a:gd name="connsiteX95" fmla="*/ 1787830 w 8037833"/>
              <a:gd name="connsiteY95" fmla="*/ 3653768 h 3784177"/>
              <a:gd name="connsiteX96" fmla="*/ 1734224 w 8037833"/>
              <a:gd name="connsiteY96" fmla="*/ 3655593 h 3784177"/>
              <a:gd name="connsiteX97" fmla="*/ 1721989 w 8037833"/>
              <a:gd name="connsiteY97" fmla="*/ 3627298 h 3784177"/>
              <a:gd name="connsiteX98" fmla="*/ 1664576 w 8037833"/>
              <a:gd name="connsiteY98" fmla="*/ 3638572 h 3784177"/>
              <a:gd name="connsiteX99" fmla="*/ 1577459 w 8037833"/>
              <a:gd name="connsiteY99" fmla="*/ 3658824 h 3784177"/>
              <a:gd name="connsiteX100" fmla="*/ 1527269 w 8037833"/>
              <a:gd name="connsiteY100" fmla="*/ 3663088 h 3784177"/>
              <a:gd name="connsiteX101" fmla="*/ 1390118 w 8037833"/>
              <a:gd name="connsiteY101" fmla="*/ 3682789 h 3784177"/>
              <a:gd name="connsiteX102" fmla="*/ 1252698 w 8037833"/>
              <a:gd name="connsiteY102" fmla="*/ 3708662 h 3784177"/>
              <a:gd name="connsiteX103" fmla="*/ 1171039 w 8037833"/>
              <a:gd name="connsiteY103" fmla="*/ 3758642 h 3784177"/>
              <a:gd name="connsiteX104" fmla="*/ 1058106 w 8037833"/>
              <a:gd name="connsiteY104" fmla="*/ 3776166 h 3784177"/>
              <a:gd name="connsiteX105" fmla="*/ 1039167 w 8037833"/>
              <a:gd name="connsiteY105" fmla="*/ 3784177 h 3784177"/>
              <a:gd name="connsiteX106" fmla="*/ 1012958 w 8037833"/>
              <a:gd name="connsiteY106" fmla="*/ 3779206 h 3784177"/>
              <a:gd name="connsiteX107" fmla="*/ 907906 w 8037833"/>
              <a:gd name="connsiteY107" fmla="*/ 3757678 h 3784177"/>
              <a:gd name="connsiteX108" fmla="*/ 825226 w 8037833"/>
              <a:gd name="connsiteY108" fmla="*/ 3726369 h 3784177"/>
              <a:gd name="connsiteX109" fmla="*/ 722264 w 8037833"/>
              <a:gd name="connsiteY109" fmla="*/ 3747612 h 3784177"/>
              <a:gd name="connsiteX110" fmla="*/ 659460 w 8037833"/>
              <a:gd name="connsiteY110" fmla="*/ 3740429 h 3784177"/>
              <a:gd name="connsiteX111" fmla="*/ 556552 w 8037833"/>
              <a:gd name="connsiteY111" fmla="*/ 3697934 h 3784177"/>
              <a:gd name="connsiteX112" fmla="*/ 421042 w 8037833"/>
              <a:gd name="connsiteY112" fmla="*/ 3709912 h 3784177"/>
              <a:gd name="connsiteX113" fmla="*/ 393295 w 8037833"/>
              <a:gd name="connsiteY113" fmla="*/ 3753097 h 3784177"/>
              <a:gd name="connsiteX114" fmla="*/ 355918 w 8037833"/>
              <a:gd name="connsiteY114" fmla="*/ 3779172 h 3784177"/>
              <a:gd name="connsiteX115" fmla="*/ 339711 w 8037833"/>
              <a:gd name="connsiteY115" fmla="*/ 3718242 h 3784177"/>
              <a:gd name="connsiteX116" fmla="*/ 222239 w 8037833"/>
              <a:gd name="connsiteY116" fmla="*/ 3672335 h 3784177"/>
              <a:gd name="connsiteX117" fmla="*/ 163578 w 8037833"/>
              <a:gd name="connsiteY117" fmla="*/ 3656292 h 3784177"/>
              <a:gd name="connsiteX118" fmla="*/ 72220 w 8037833"/>
              <a:gd name="connsiteY118" fmla="*/ 3645272 h 3784177"/>
              <a:gd name="connsiteX119" fmla="*/ 44395 w 8037833"/>
              <a:gd name="connsiteY119" fmla="*/ 3639455 h 3784177"/>
              <a:gd name="connsiteX120" fmla="*/ 1962 w 8037833"/>
              <a:gd name="connsiteY120" fmla="*/ 3635948 h 3784177"/>
              <a:gd name="connsiteX121" fmla="*/ 0 w 8037833"/>
              <a:gd name="connsiteY121" fmla="*/ 3635261 h 3784177"/>
              <a:gd name="connsiteX122" fmla="*/ 0 w 8037833"/>
              <a:gd name="connsiteY122"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807644 w 8037833"/>
              <a:gd name="connsiteY5" fmla="*/ 3098770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299224 w 8037833"/>
              <a:gd name="connsiteY32" fmla="*/ 351893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288710 w 8037833"/>
              <a:gd name="connsiteY47" fmla="*/ 3650556 h 3784177"/>
              <a:gd name="connsiteX48" fmla="*/ 4234393 w 8037833"/>
              <a:gd name="connsiteY48" fmla="*/ 3704576 h 3784177"/>
              <a:gd name="connsiteX49" fmla="*/ 4227541 w 8037833"/>
              <a:gd name="connsiteY49" fmla="*/ 3706978 h 3784177"/>
              <a:gd name="connsiteX50" fmla="*/ 4208725 w 8037833"/>
              <a:gd name="connsiteY50" fmla="*/ 3704841 h 3784177"/>
              <a:gd name="connsiteX51" fmla="*/ 4201632 w 8037833"/>
              <a:gd name="connsiteY51" fmla="*/ 3702602 h 3784177"/>
              <a:gd name="connsiteX52" fmla="*/ 4191289 w 8037833"/>
              <a:gd name="connsiteY52" fmla="*/ 3702380 h 3784177"/>
              <a:gd name="connsiteX53" fmla="*/ 4191039 w 8037833"/>
              <a:gd name="connsiteY53" fmla="*/ 3702831 h 3784177"/>
              <a:gd name="connsiteX54" fmla="*/ 4181340 w 8037833"/>
              <a:gd name="connsiteY54" fmla="*/ 3701729 h 3784177"/>
              <a:gd name="connsiteX55" fmla="*/ 4133816 w 8037833"/>
              <a:gd name="connsiteY55" fmla="*/ 3690565 h 3784177"/>
              <a:gd name="connsiteX56" fmla="*/ 4071732 w 8037833"/>
              <a:gd name="connsiteY56" fmla="*/ 3732513 h 3784177"/>
              <a:gd name="connsiteX57" fmla="*/ 4045924 w 8037833"/>
              <a:gd name="connsiteY57" fmla="*/ 3739404 h 3784177"/>
              <a:gd name="connsiteX58" fmla="*/ 4032171 w 8037833"/>
              <a:gd name="connsiteY58" fmla="*/ 3745523 h 3784177"/>
              <a:gd name="connsiteX59" fmla="*/ 4031335 w 8037833"/>
              <a:gd name="connsiteY59" fmla="*/ 3747479 h 3784177"/>
              <a:gd name="connsiteX60" fmla="*/ 3985774 w 8037833"/>
              <a:gd name="connsiteY60" fmla="*/ 3736547 h 3784177"/>
              <a:gd name="connsiteX61" fmla="*/ 3979769 w 8037833"/>
              <a:gd name="connsiteY61" fmla="*/ 3738769 h 3784177"/>
              <a:gd name="connsiteX62" fmla="*/ 3950014 w 8037833"/>
              <a:gd name="connsiteY62" fmla="*/ 3726942 h 3784177"/>
              <a:gd name="connsiteX63" fmla="*/ 3934671 w 8037833"/>
              <a:gd name="connsiteY63" fmla="*/ 3723339 h 3784177"/>
              <a:gd name="connsiteX64" fmla="*/ 3930274 w 8037833"/>
              <a:gd name="connsiteY64" fmla="*/ 3717148 h 3784177"/>
              <a:gd name="connsiteX65" fmla="*/ 3907660 w 8037833"/>
              <a:gd name="connsiteY65" fmla="*/ 3714456 h 3784177"/>
              <a:gd name="connsiteX66" fmla="*/ 3905087 w 8037833"/>
              <a:gd name="connsiteY66" fmla="*/ 3716098 h 3784177"/>
              <a:gd name="connsiteX67" fmla="*/ 3886347 w 8037833"/>
              <a:gd name="connsiteY67" fmla="*/ 3706620 h 3784177"/>
              <a:gd name="connsiteX68" fmla="*/ 3870533 w 8037833"/>
              <a:gd name="connsiteY68" fmla="*/ 3689905 h 3784177"/>
              <a:gd name="connsiteX69" fmla="*/ 3678563 w 8037833"/>
              <a:gd name="connsiteY69" fmla="*/ 3694486 h 3784177"/>
              <a:gd name="connsiteX70" fmla="*/ 3524121 w 8037833"/>
              <a:gd name="connsiteY70" fmla="*/ 3642736 h 3784177"/>
              <a:gd name="connsiteX71" fmla="*/ 3407752 w 8037833"/>
              <a:gd name="connsiteY71" fmla="*/ 3626590 h 3784177"/>
              <a:gd name="connsiteX72" fmla="*/ 3373519 w 8037833"/>
              <a:gd name="connsiteY72" fmla="*/ 3665785 h 3784177"/>
              <a:gd name="connsiteX73" fmla="*/ 3114267 w 8037833"/>
              <a:gd name="connsiteY73" fmla="*/ 3638983 h 3784177"/>
              <a:gd name="connsiteX74" fmla="*/ 3048270 w 8037833"/>
              <a:gd name="connsiteY74" fmla="*/ 3649949 h 3784177"/>
              <a:gd name="connsiteX75" fmla="*/ 2989722 w 8037833"/>
              <a:gd name="connsiteY75" fmla="*/ 3623230 h 3784177"/>
              <a:gd name="connsiteX76" fmla="*/ 2965734 w 8037833"/>
              <a:gd name="connsiteY76" fmla="*/ 3635676 h 3784177"/>
              <a:gd name="connsiteX77" fmla="*/ 2961603 w 8037833"/>
              <a:gd name="connsiteY77" fmla="*/ 3638221 h 3784177"/>
              <a:gd name="connsiteX78" fmla="*/ 2944959 w 8037833"/>
              <a:gd name="connsiteY78" fmla="*/ 3639723 h 3784177"/>
              <a:gd name="connsiteX79" fmla="*/ 2940402 w 8037833"/>
              <a:gd name="connsiteY79" fmla="*/ 3651000 h 3784177"/>
              <a:gd name="connsiteX80" fmla="*/ 2915449 w 8037833"/>
              <a:gd name="connsiteY80" fmla="*/ 3661039 h 3784177"/>
              <a:gd name="connsiteX81" fmla="*/ 2884777 w 8037833"/>
              <a:gd name="connsiteY81" fmla="*/ 3660775 h 3784177"/>
              <a:gd name="connsiteX82" fmla="*/ 2739034 w 8037833"/>
              <a:gd name="connsiteY82" fmla="*/ 3647396 h 3784177"/>
              <a:gd name="connsiteX83" fmla="*/ 2651827 w 8037833"/>
              <a:gd name="connsiteY83" fmla="*/ 3646306 h 3784177"/>
              <a:gd name="connsiteX84" fmla="*/ 2618680 w 8037833"/>
              <a:gd name="connsiteY84" fmla="*/ 3656755 h 3784177"/>
              <a:gd name="connsiteX85" fmla="*/ 2572404 w 8037833"/>
              <a:gd name="connsiteY85" fmla="*/ 3664043 h 3784177"/>
              <a:gd name="connsiteX86" fmla="*/ 2490721 w 8037833"/>
              <a:gd name="connsiteY86" fmla="*/ 3685313 h 3784177"/>
              <a:gd name="connsiteX87" fmla="*/ 2423704 w 8037833"/>
              <a:gd name="connsiteY87" fmla="*/ 3658079 h 3784177"/>
              <a:gd name="connsiteX88" fmla="*/ 2301172 w 8037833"/>
              <a:gd name="connsiteY88" fmla="*/ 3663053 h 3784177"/>
              <a:gd name="connsiteX89" fmla="*/ 2294102 w 8037833"/>
              <a:gd name="connsiteY89" fmla="*/ 3671151 h 3784177"/>
              <a:gd name="connsiteX90" fmla="*/ 2238966 w 8037833"/>
              <a:gd name="connsiteY90" fmla="*/ 3668777 h 3784177"/>
              <a:gd name="connsiteX91" fmla="*/ 2046240 w 8037833"/>
              <a:gd name="connsiteY91" fmla="*/ 3604535 h 3784177"/>
              <a:gd name="connsiteX92" fmla="*/ 1938480 w 8037833"/>
              <a:gd name="connsiteY92" fmla="*/ 3601439 h 3784177"/>
              <a:gd name="connsiteX93" fmla="*/ 1900166 w 8037833"/>
              <a:gd name="connsiteY93" fmla="*/ 3609358 h 3784177"/>
              <a:gd name="connsiteX94" fmla="*/ 1835976 w 8037833"/>
              <a:gd name="connsiteY94" fmla="*/ 3622065 h 3784177"/>
              <a:gd name="connsiteX95" fmla="*/ 1787830 w 8037833"/>
              <a:gd name="connsiteY95" fmla="*/ 3653768 h 3784177"/>
              <a:gd name="connsiteX96" fmla="*/ 1734224 w 8037833"/>
              <a:gd name="connsiteY96" fmla="*/ 3655593 h 3784177"/>
              <a:gd name="connsiteX97" fmla="*/ 1721989 w 8037833"/>
              <a:gd name="connsiteY97" fmla="*/ 3627298 h 3784177"/>
              <a:gd name="connsiteX98" fmla="*/ 1664576 w 8037833"/>
              <a:gd name="connsiteY98" fmla="*/ 3638572 h 3784177"/>
              <a:gd name="connsiteX99" fmla="*/ 1577459 w 8037833"/>
              <a:gd name="connsiteY99" fmla="*/ 3658824 h 3784177"/>
              <a:gd name="connsiteX100" fmla="*/ 1527269 w 8037833"/>
              <a:gd name="connsiteY100" fmla="*/ 3663088 h 3784177"/>
              <a:gd name="connsiteX101" fmla="*/ 1390118 w 8037833"/>
              <a:gd name="connsiteY101" fmla="*/ 3682789 h 3784177"/>
              <a:gd name="connsiteX102" fmla="*/ 1252698 w 8037833"/>
              <a:gd name="connsiteY102" fmla="*/ 3708662 h 3784177"/>
              <a:gd name="connsiteX103" fmla="*/ 1171039 w 8037833"/>
              <a:gd name="connsiteY103" fmla="*/ 3758642 h 3784177"/>
              <a:gd name="connsiteX104" fmla="*/ 1058106 w 8037833"/>
              <a:gd name="connsiteY104" fmla="*/ 3776166 h 3784177"/>
              <a:gd name="connsiteX105" fmla="*/ 1039167 w 8037833"/>
              <a:gd name="connsiteY105" fmla="*/ 3784177 h 3784177"/>
              <a:gd name="connsiteX106" fmla="*/ 1012958 w 8037833"/>
              <a:gd name="connsiteY106" fmla="*/ 3779206 h 3784177"/>
              <a:gd name="connsiteX107" fmla="*/ 907906 w 8037833"/>
              <a:gd name="connsiteY107" fmla="*/ 3757678 h 3784177"/>
              <a:gd name="connsiteX108" fmla="*/ 825226 w 8037833"/>
              <a:gd name="connsiteY108" fmla="*/ 3726369 h 3784177"/>
              <a:gd name="connsiteX109" fmla="*/ 722264 w 8037833"/>
              <a:gd name="connsiteY109" fmla="*/ 3747612 h 3784177"/>
              <a:gd name="connsiteX110" fmla="*/ 659460 w 8037833"/>
              <a:gd name="connsiteY110" fmla="*/ 3740429 h 3784177"/>
              <a:gd name="connsiteX111" fmla="*/ 556552 w 8037833"/>
              <a:gd name="connsiteY111" fmla="*/ 3697934 h 3784177"/>
              <a:gd name="connsiteX112" fmla="*/ 421042 w 8037833"/>
              <a:gd name="connsiteY112" fmla="*/ 3709912 h 3784177"/>
              <a:gd name="connsiteX113" fmla="*/ 393295 w 8037833"/>
              <a:gd name="connsiteY113" fmla="*/ 3753097 h 3784177"/>
              <a:gd name="connsiteX114" fmla="*/ 355918 w 8037833"/>
              <a:gd name="connsiteY114" fmla="*/ 3779172 h 3784177"/>
              <a:gd name="connsiteX115" fmla="*/ 339711 w 8037833"/>
              <a:gd name="connsiteY115" fmla="*/ 3718242 h 3784177"/>
              <a:gd name="connsiteX116" fmla="*/ 222239 w 8037833"/>
              <a:gd name="connsiteY116" fmla="*/ 3672335 h 3784177"/>
              <a:gd name="connsiteX117" fmla="*/ 163578 w 8037833"/>
              <a:gd name="connsiteY117" fmla="*/ 3656292 h 3784177"/>
              <a:gd name="connsiteX118" fmla="*/ 72220 w 8037833"/>
              <a:gd name="connsiteY118" fmla="*/ 3645272 h 3784177"/>
              <a:gd name="connsiteX119" fmla="*/ 44395 w 8037833"/>
              <a:gd name="connsiteY119" fmla="*/ 3639455 h 3784177"/>
              <a:gd name="connsiteX120" fmla="*/ 1962 w 8037833"/>
              <a:gd name="connsiteY120" fmla="*/ 3635948 h 3784177"/>
              <a:gd name="connsiteX121" fmla="*/ 0 w 8037833"/>
              <a:gd name="connsiteY121" fmla="*/ 3635261 h 3784177"/>
              <a:gd name="connsiteX122" fmla="*/ 0 w 8037833"/>
              <a:gd name="connsiteY122"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807644 w 8037833"/>
              <a:gd name="connsiteY5" fmla="*/ 3098770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299224 w 8037833"/>
              <a:gd name="connsiteY32" fmla="*/ 351893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288710 w 8037833"/>
              <a:gd name="connsiteY47" fmla="*/ 3650556 h 3784177"/>
              <a:gd name="connsiteX48" fmla="*/ 4234393 w 8037833"/>
              <a:gd name="connsiteY48" fmla="*/ 3704576 h 3784177"/>
              <a:gd name="connsiteX49" fmla="*/ 4227541 w 8037833"/>
              <a:gd name="connsiteY49" fmla="*/ 3706978 h 3784177"/>
              <a:gd name="connsiteX50" fmla="*/ 4208725 w 8037833"/>
              <a:gd name="connsiteY50" fmla="*/ 3704841 h 3784177"/>
              <a:gd name="connsiteX51" fmla="*/ 4201632 w 8037833"/>
              <a:gd name="connsiteY51" fmla="*/ 3702602 h 3784177"/>
              <a:gd name="connsiteX52" fmla="*/ 4191289 w 8037833"/>
              <a:gd name="connsiteY52" fmla="*/ 3702380 h 3784177"/>
              <a:gd name="connsiteX53" fmla="*/ 4191039 w 8037833"/>
              <a:gd name="connsiteY53" fmla="*/ 3702831 h 3784177"/>
              <a:gd name="connsiteX54" fmla="*/ 4181340 w 8037833"/>
              <a:gd name="connsiteY54" fmla="*/ 3701729 h 3784177"/>
              <a:gd name="connsiteX55" fmla="*/ 4133816 w 8037833"/>
              <a:gd name="connsiteY55" fmla="*/ 3690565 h 3784177"/>
              <a:gd name="connsiteX56" fmla="*/ 4071732 w 8037833"/>
              <a:gd name="connsiteY56" fmla="*/ 3732513 h 3784177"/>
              <a:gd name="connsiteX57" fmla="*/ 4045924 w 8037833"/>
              <a:gd name="connsiteY57" fmla="*/ 3739404 h 3784177"/>
              <a:gd name="connsiteX58" fmla="*/ 4032171 w 8037833"/>
              <a:gd name="connsiteY58" fmla="*/ 3745523 h 3784177"/>
              <a:gd name="connsiteX59" fmla="*/ 4031335 w 8037833"/>
              <a:gd name="connsiteY59" fmla="*/ 3747479 h 3784177"/>
              <a:gd name="connsiteX60" fmla="*/ 3985774 w 8037833"/>
              <a:gd name="connsiteY60" fmla="*/ 3736547 h 3784177"/>
              <a:gd name="connsiteX61" fmla="*/ 3979769 w 8037833"/>
              <a:gd name="connsiteY61" fmla="*/ 3738769 h 3784177"/>
              <a:gd name="connsiteX62" fmla="*/ 3950014 w 8037833"/>
              <a:gd name="connsiteY62" fmla="*/ 3726942 h 3784177"/>
              <a:gd name="connsiteX63" fmla="*/ 3934671 w 8037833"/>
              <a:gd name="connsiteY63" fmla="*/ 3723339 h 3784177"/>
              <a:gd name="connsiteX64" fmla="*/ 3930274 w 8037833"/>
              <a:gd name="connsiteY64" fmla="*/ 3717148 h 3784177"/>
              <a:gd name="connsiteX65" fmla="*/ 3907660 w 8037833"/>
              <a:gd name="connsiteY65" fmla="*/ 3714456 h 3784177"/>
              <a:gd name="connsiteX66" fmla="*/ 3905087 w 8037833"/>
              <a:gd name="connsiteY66" fmla="*/ 3716098 h 3784177"/>
              <a:gd name="connsiteX67" fmla="*/ 3886347 w 8037833"/>
              <a:gd name="connsiteY67" fmla="*/ 3706620 h 3784177"/>
              <a:gd name="connsiteX68" fmla="*/ 3870533 w 8037833"/>
              <a:gd name="connsiteY68" fmla="*/ 3689905 h 3784177"/>
              <a:gd name="connsiteX69" fmla="*/ 3678563 w 8037833"/>
              <a:gd name="connsiteY69" fmla="*/ 3694486 h 3784177"/>
              <a:gd name="connsiteX70" fmla="*/ 3524121 w 8037833"/>
              <a:gd name="connsiteY70" fmla="*/ 3642736 h 3784177"/>
              <a:gd name="connsiteX71" fmla="*/ 3407752 w 8037833"/>
              <a:gd name="connsiteY71" fmla="*/ 3626590 h 3784177"/>
              <a:gd name="connsiteX72" fmla="*/ 3373519 w 8037833"/>
              <a:gd name="connsiteY72" fmla="*/ 3665785 h 3784177"/>
              <a:gd name="connsiteX73" fmla="*/ 3114267 w 8037833"/>
              <a:gd name="connsiteY73" fmla="*/ 3638983 h 3784177"/>
              <a:gd name="connsiteX74" fmla="*/ 3048270 w 8037833"/>
              <a:gd name="connsiteY74" fmla="*/ 3649949 h 3784177"/>
              <a:gd name="connsiteX75" fmla="*/ 2989722 w 8037833"/>
              <a:gd name="connsiteY75" fmla="*/ 3623230 h 3784177"/>
              <a:gd name="connsiteX76" fmla="*/ 2965734 w 8037833"/>
              <a:gd name="connsiteY76" fmla="*/ 3635676 h 3784177"/>
              <a:gd name="connsiteX77" fmla="*/ 2961603 w 8037833"/>
              <a:gd name="connsiteY77" fmla="*/ 3638221 h 3784177"/>
              <a:gd name="connsiteX78" fmla="*/ 2944959 w 8037833"/>
              <a:gd name="connsiteY78" fmla="*/ 3639723 h 3784177"/>
              <a:gd name="connsiteX79" fmla="*/ 2940402 w 8037833"/>
              <a:gd name="connsiteY79" fmla="*/ 3651000 h 3784177"/>
              <a:gd name="connsiteX80" fmla="*/ 2915449 w 8037833"/>
              <a:gd name="connsiteY80" fmla="*/ 3661039 h 3784177"/>
              <a:gd name="connsiteX81" fmla="*/ 2884777 w 8037833"/>
              <a:gd name="connsiteY81" fmla="*/ 3660775 h 3784177"/>
              <a:gd name="connsiteX82" fmla="*/ 2739034 w 8037833"/>
              <a:gd name="connsiteY82" fmla="*/ 3647396 h 3784177"/>
              <a:gd name="connsiteX83" fmla="*/ 2651827 w 8037833"/>
              <a:gd name="connsiteY83" fmla="*/ 3646306 h 3784177"/>
              <a:gd name="connsiteX84" fmla="*/ 2618680 w 8037833"/>
              <a:gd name="connsiteY84" fmla="*/ 3656755 h 3784177"/>
              <a:gd name="connsiteX85" fmla="*/ 2572404 w 8037833"/>
              <a:gd name="connsiteY85" fmla="*/ 3664043 h 3784177"/>
              <a:gd name="connsiteX86" fmla="*/ 2490721 w 8037833"/>
              <a:gd name="connsiteY86" fmla="*/ 3685313 h 3784177"/>
              <a:gd name="connsiteX87" fmla="*/ 2423704 w 8037833"/>
              <a:gd name="connsiteY87" fmla="*/ 3658079 h 3784177"/>
              <a:gd name="connsiteX88" fmla="*/ 2301172 w 8037833"/>
              <a:gd name="connsiteY88" fmla="*/ 3663053 h 3784177"/>
              <a:gd name="connsiteX89" fmla="*/ 2294102 w 8037833"/>
              <a:gd name="connsiteY89" fmla="*/ 3671151 h 3784177"/>
              <a:gd name="connsiteX90" fmla="*/ 2238966 w 8037833"/>
              <a:gd name="connsiteY90" fmla="*/ 3668777 h 3784177"/>
              <a:gd name="connsiteX91" fmla="*/ 2046240 w 8037833"/>
              <a:gd name="connsiteY91" fmla="*/ 3604535 h 3784177"/>
              <a:gd name="connsiteX92" fmla="*/ 1938480 w 8037833"/>
              <a:gd name="connsiteY92" fmla="*/ 3601439 h 3784177"/>
              <a:gd name="connsiteX93" fmla="*/ 1900166 w 8037833"/>
              <a:gd name="connsiteY93" fmla="*/ 3609358 h 3784177"/>
              <a:gd name="connsiteX94" fmla="*/ 1835976 w 8037833"/>
              <a:gd name="connsiteY94" fmla="*/ 3622065 h 3784177"/>
              <a:gd name="connsiteX95" fmla="*/ 1787830 w 8037833"/>
              <a:gd name="connsiteY95" fmla="*/ 3653768 h 3784177"/>
              <a:gd name="connsiteX96" fmla="*/ 1734224 w 8037833"/>
              <a:gd name="connsiteY96" fmla="*/ 3655593 h 3784177"/>
              <a:gd name="connsiteX97" fmla="*/ 1721989 w 8037833"/>
              <a:gd name="connsiteY97" fmla="*/ 3627298 h 3784177"/>
              <a:gd name="connsiteX98" fmla="*/ 1664576 w 8037833"/>
              <a:gd name="connsiteY98" fmla="*/ 3638572 h 3784177"/>
              <a:gd name="connsiteX99" fmla="*/ 1577459 w 8037833"/>
              <a:gd name="connsiteY99" fmla="*/ 3658824 h 3784177"/>
              <a:gd name="connsiteX100" fmla="*/ 1527269 w 8037833"/>
              <a:gd name="connsiteY100" fmla="*/ 3663088 h 3784177"/>
              <a:gd name="connsiteX101" fmla="*/ 1390118 w 8037833"/>
              <a:gd name="connsiteY101" fmla="*/ 3682789 h 3784177"/>
              <a:gd name="connsiteX102" fmla="*/ 1252698 w 8037833"/>
              <a:gd name="connsiteY102" fmla="*/ 3708662 h 3784177"/>
              <a:gd name="connsiteX103" fmla="*/ 1171039 w 8037833"/>
              <a:gd name="connsiteY103" fmla="*/ 3758642 h 3784177"/>
              <a:gd name="connsiteX104" fmla="*/ 1058106 w 8037833"/>
              <a:gd name="connsiteY104" fmla="*/ 3776166 h 3784177"/>
              <a:gd name="connsiteX105" fmla="*/ 1039167 w 8037833"/>
              <a:gd name="connsiteY105" fmla="*/ 3784177 h 3784177"/>
              <a:gd name="connsiteX106" fmla="*/ 1012958 w 8037833"/>
              <a:gd name="connsiteY106" fmla="*/ 3779206 h 3784177"/>
              <a:gd name="connsiteX107" fmla="*/ 907906 w 8037833"/>
              <a:gd name="connsiteY107" fmla="*/ 3757678 h 3784177"/>
              <a:gd name="connsiteX108" fmla="*/ 825226 w 8037833"/>
              <a:gd name="connsiteY108" fmla="*/ 3726369 h 3784177"/>
              <a:gd name="connsiteX109" fmla="*/ 722264 w 8037833"/>
              <a:gd name="connsiteY109" fmla="*/ 3747612 h 3784177"/>
              <a:gd name="connsiteX110" fmla="*/ 659460 w 8037833"/>
              <a:gd name="connsiteY110" fmla="*/ 3740429 h 3784177"/>
              <a:gd name="connsiteX111" fmla="*/ 556552 w 8037833"/>
              <a:gd name="connsiteY111" fmla="*/ 3697934 h 3784177"/>
              <a:gd name="connsiteX112" fmla="*/ 421042 w 8037833"/>
              <a:gd name="connsiteY112" fmla="*/ 3709912 h 3784177"/>
              <a:gd name="connsiteX113" fmla="*/ 393295 w 8037833"/>
              <a:gd name="connsiteY113" fmla="*/ 3753097 h 3784177"/>
              <a:gd name="connsiteX114" fmla="*/ 355918 w 8037833"/>
              <a:gd name="connsiteY114" fmla="*/ 3779172 h 3784177"/>
              <a:gd name="connsiteX115" fmla="*/ 339711 w 8037833"/>
              <a:gd name="connsiteY115" fmla="*/ 3718242 h 3784177"/>
              <a:gd name="connsiteX116" fmla="*/ 222239 w 8037833"/>
              <a:gd name="connsiteY116" fmla="*/ 3672335 h 3784177"/>
              <a:gd name="connsiteX117" fmla="*/ 163578 w 8037833"/>
              <a:gd name="connsiteY117" fmla="*/ 3656292 h 3784177"/>
              <a:gd name="connsiteX118" fmla="*/ 72220 w 8037833"/>
              <a:gd name="connsiteY118" fmla="*/ 3645272 h 3784177"/>
              <a:gd name="connsiteX119" fmla="*/ 44395 w 8037833"/>
              <a:gd name="connsiteY119" fmla="*/ 3639455 h 3784177"/>
              <a:gd name="connsiteX120" fmla="*/ 1962 w 8037833"/>
              <a:gd name="connsiteY120" fmla="*/ 3635948 h 3784177"/>
              <a:gd name="connsiteX121" fmla="*/ 0 w 8037833"/>
              <a:gd name="connsiteY121" fmla="*/ 3635261 h 3784177"/>
              <a:gd name="connsiteX122" fmla="*/ 0 w 8037833"/>
              <a:gd name="connsiteY122"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299224 w 8037833"/>
              <a:gd name="connsiteY32" fmla="*/ 351893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288710 w 8037833"/>
              <a:gd name="connsiteY47" fmla="*/ 3650556 h 3784177"/>
              <a:gd name="connsiteX48" fmla="*/ 4234393 w 8037833"/>
              <a:gd name="connsiteY48" fmla="*/ 3704576 h 3784177"/>
              <a:gd name="connsiteX49" fmla="*/ 4227541 w 8037833"/>
              <a:gd name="connsiteY49" fmla="*/ 3706978 h 3784177"/>
              <a:gd name="connsiteX50" fmla="*/ 4208725 w 8037833"/>
              <a:gd name="connsiteY50" fmla="*/ 3704841 h 3784177"/>
              <a:gd name="connsiteX51" fmla="*/ 4201632 w 8037833"/>
              <a:gd name="connsiteY51" fmla="*/ 3702602 h 3784177"/>
              <a:gd name="connsiteX52" fmla="*/ 4191289 w 8037833"/>
              <a:gd name="connsiteY52" fmla="*/ 3702380 h 3784177"/>
              <a:gd name="connsiteX53" fmla="*/ 4191039 w 8037833"/>
              <a:gd name="connsiteY53" fmla="*/ 3702831 h 3784177"/>
              <a:gd name="connsiteX54" fmla="*/ 4181340 w 8037833"/>
              <a:gd name="connsiteY54" fmla="*/ 3701729 h 3784177"/>
              <a:gd name="connsiteX55" fmla="*/ 4133816 w 8037833"/>
              <a:gd name="connsiteY55" fmla="*/ 3690565 h 3784177"/>
              <a:gd name="connsiteX56" fmla="*/ 4071732 w 8037833"/>
              <a:gd name="connsiteY56" fmla="*/ 3732513 h 3784177"/>
              <a:gd name="connsiteX57" fmla="*/ 4045924 w 8037833"/>
              <a:gd name="connsiteY57" fmla="*/ 3739404 h 3784177"/>
              <a:gd name="connsiteX58" fmla="*/ 4032171 w 8037833"/>
              <a:gd name="connsiteY58" fmla="*/ 3745523 h 3784177"/>
              <a:gd name="connsiteX59" fmla="*/ 4031335 w 8037833"/>
              <a:gd name="connsiteY59" fmla="*/ 3747479 h 3784177"/>
              <a:gd name="connsiteX60" fmla="*/ 3985774 w 8037833"/>
              <a:gd name="connsiteY60" fmla="*/ 3736547 h 3784177"/>
              <a:gd name="connsiteX61" fmla="*/ 3979769 w 8037833"/>
              <a:gd name="connsiteY61" fmla="*/ 3738769 h 3784177"/>
              <a:gd name="connsiteX62" fmla="*/ 3950014 w 8037833"/>
              <a:gd name="connsiteY62" fmla="*/ 3726942 h 3784177"/>
              <a:gd name="connsiteX63" fmla="*/ 3934671 w 8037833"/>
              <a:gd name="connsiteY63" fmla="*/ 3723339 h 3784177"/>
              <a:gd name="connsiteX64" fmla="*/ 3930274 w 8037833"/>
              <a:gd name="connsiteY64" fmla="*/ 3717148 h 3784177"/>
              <a:gd name="connsiteX65" fmla="*/ 3907660 w 8037833"/>
              <a:gd name="connsiteY65" fmla="*/ 3714456 h 3784177"/>
              <a:gd name="connsiteX66" fmla="*/ 3905087 w 8037833"/>
              <a:gd name="connsiteY66" fmla="*/ 3716098 h 3784177"/>
              <a:gd name="connsiteX67" fmla="*/ 3886347 w 8037833"/>
              <a:gd name="connsiteY67" fmla="*/ 3706620 h 3784177"/>
              <a:gd name="connsiteX68" fmla="*/ 3870533 w 8037833"/>
              <a:gd name="connsiteY68" fmla="*/ 3689905 h 3784177"/>
              <a:gd name="connsiteX69" fmla="*/ 3678563 w 8037833"/>
              <a:gd name="connsiteY69" fmla="*/ 3694486 h 3784177"/>
              <a:gd name="connsiteX70" fmla="*/ 3524121 w 8037833"/>
              <a:gd name="connsiteY70" fmla="*/ 3642736 h 3784177"/>
              <a:gd name="connsiteX71" fmla="*/ 3407752 w 8037833"/>
              <a:gd name="connsiteY71" fmla="*/ 3626590 h 3784177"/>
              <a:gd name="connsiteX72" fmla="*/ 3373519 w 8037833"/>
              <a:gd name="connsiteY72" fmla="*/ 3665785 h 3784177"/>
              <a:gd name="connsiteX73" fmla="*/ 3114267 w 8037833"/>
              <a:gd name="connsiteY73" fmla="*/ 3638983 h 3784177"/>
              <a:gd name="connsiteX74" fmla="*/ 3048270 w 8037833"/>
              <a:gd name="connsiteY74" fmla="*/ 3649949 h 3784177"/>
              <a:gd name="connsiteX75" fmla="*/ 2989722 w 8037833"/>
              <a:gd name="connsiteY75" fmla="*/ 3623230 h 3784177"/>
              <a:gd name="connsiteX76" fmla="*/ 2965734 w 8037833"/>
              <a:gd name="connsiteY76" fmla="*/ 3635676 h 3784177"/>
              <a:gd name="connsiteX77" fmla="*/ 2961603 w 8037833"/>
              <a:gd name="connsiteY77" fmla="*/ 3638221 h 3784177"/>
              <a:gd name="connsiteX78" fmla="*/ 2944959 w 8037833"/>
              <a:gd name="connsiteY78" fmla="*/ 3639723 h 3784177"/>
              <a:gd name="connsiteX79" fmla="*/ 2940402 w 8037833"/>
              <a:gd name="connsiteY79" fmla="*/ 3651000 h 3784177"/>
              <a:gd name="connsiteX80" fmla="*/ 2915449 w 8037833"/>
              <a:gd name="connsiteY80" fmla="*/ 3661039 h 3784177"/>
              <a:gd name="connsiteX81" fmla="*/ 2884777 w 8037833"/>
              <a:gd name="connsiteY81" fmla="*/ 3660775 h 3784177"/>
              <a:gd name="connsiteX82" fmla="*/ 2739034 w 8037833"/>
              <a:gd name="connsiteY82" fmla="*/ 3647396 h 3784177"/>
              <a:gd name="connsiteX83" fmla="*/ 2651827 w 8037833"/>
              <a:gd name="connsiteY83" fmla="*/ 3646306 h 3784177"/>
              <a:gd name="connsiteX84" fmla="*/ 2618680 w 8037833"/>
              <a:gd name="connsiteY84" fmla="*/ 3656755 h 3784177"/>
              <a:gd name="connsiteX85" fmla="*/ 2572404 w 8037833"/>
              <a:gd name="connsiteY85" fmla="*/ 3664043 h 3784177"/>
              <a:gd name="connsiteX86" fmla="*/ 2490721 w 8037833"/>
              <a:gd name="connsiteY86" fmla="*/ 3685313 h 3784177"/>
              <a:gd name="connsiteX87" fmla="*/ 2423704 w 8037833"/>
              <a:gd name="connsiteY87" fmla="*/ 3658079 h 3784177"/>
              <a:gd name="connsiteX88" fmla="*/ 2301172 w 8037833"/>
              <a:gd name="connsiteY88" fmla="*/ 3663053 h 3784177"/>
              <a:gd name="connsiteX89" fmla="*/ 2294102 w 8037833"/>
              <a:gd name="connsiteY89" fmla="*/ 3671151 h 3784177"/>
              <a:gd name="connsiteX90" fmla="*/ 2238966 w 8037833"/>
              <a:gd name="connsiteY90" fmla="*/ 3668777 h 3784177"/>
              <a:gd name="connsiteX91" fmla="*/ 2046240 w 8037833"/>
              <a:gd name="connsiteY91" fmla="*/ 3604535 h 3784177"/>
              <a:gd name="connsiteX92" fmla="*/ 1938480 w 8037833"/>
              <a:gd name="connsiteY92" fmla="*/ 3601439 h 3784177"/>
              <a:gd name="connsiteX93" fmla="*/ 1900166 w 8037833"/>
              <a:gd name="connsiteY93" fmla="*/ 3609358 h 3784177"/>
              <a:gd name="connsiteX94" fmla="*/ 1835976 w 8037833"/>
              <a:gd name="connsiteY94" fmla="*/ 3622065 h 3784177"/>
              <a:gd name="connsiteX95" fmla="*/ 1787830 w 8037833"/>
              <a:gd name="connsiteY95" fmla="*/ 3653768 h 3784177"/>
              <a:gd name="connsiteX96" fmla="*/ 1734224 w 8037833"/>
              <a:gd name="connsiteY96" fmla="*/ 3655593 h 3784177"/>
              <a:gd name="connsiteX97" fmla="*/ 1721989 w 8037833"/>
              <a:gd name="connsiteY97" fmla="*/ 3627298 h 3784177"/>
              <a:gd name="connsiteX98" fmla="*/ 1664576 w 8037833"/>
              <a:gd name="connsiteY98" fmla="*/ 3638572 h 3784177"/>
              <a:gd name="connsiteX99" fmla="*/ 1577459 w 8037833"/>
              <a:gd name="connsiteY99" fmla="*/ 3658824 h 3784177"/>
              <a:gd name="connsiteX100" fmla="*/ 1527269 w 8037833"/>
              <a:gd name="connsiteY100" fmla="*/ 3663088 h 3784177"/>
              <a:gd name="connsiteX101" fmla="*/ 1390118 w 8037833"/>
              <a:gd name="connsiteY101" fmla="*/ 3682789 h 3784177"/>
              <a:gd name="connsiteX102" fmla="*/ 1252698 w 8037833"/>
              <a:gd name="connsiteY102" fmla="*/ 3708662 h 3784177"/>
              <a:gd name="connsiteX103" fmla="*/ 1171039 w 8037833"/>
              <a:gd name="connsiteY103" fmla="*/ 3758642 h 3784177"/>
              <a:gd name="connsiteX104" fmla="*/ 1058106 w 8037833"/>
              <a:gd name="connsiteY104" fmla="*/ 3776166 h 3784177"/>
              <a:gd name="connsiteX105" fmla="*/ 1039167 w 8037833"/>
              <a:gd name="connsiteY105" fmla="*/ 3784177 h 3784177"/>
              <a:gd name="connsiteX106" fmla="*/ 1012958 w 8037833"/>
              <a:gd name="connsiteY106" fmla="*/ 3779206 h 3784177"/>
              <a:gd name="connsiteX107" fmla="*/ 907906 w 8037833"/>
              <a:gd name="connsiteY107" fmla="*/ 3757678 h 3784177"/>
              <a:gd name="connsiteX108" fmla="*/ 825226 w 8037833"/>
              <a:gd name="connsiteY108" fmla="*/ 3726369 h 3784177"/>
              <a:gd name="connsiteX109" fmla="*/ 722264 w 8037833"/>
              <a:gd name="connsiteY109" fmla="*/ 3747612 h 3784177"/>
              <a:gd name="connsiteX110" fmla="*/ 659460 w 8037833"/>
              <a:gd name="connsiteY110" fmla="*/ 3740429 h 3784177"/>
              <a:gd name="connsiteX111" fmla="*/ 556552 w 8037833"/>
              <a:gd name="connsiteY111" fmla="*/ 3697934 h 3784177"/>
              <a:gd name="connsiteX112" fmla="*/ 421042 w 8037833"/>
              <a:gd name="connsiteY112" fmla="*/ 3709912 h 3784177"/>
              <a:gd name="connsiteX113" fmla="*/ 393295 w 8037833"/>
              <a:gd name="connsiteY113" fmla="*/ 3753097 h 3784177"/>
              <a:gd name="connsiteX114" fmla="*/ 355918 w 8037833"/>
              <a:gd name="connsiteY114" fmla="*/ 3779172 h 3784177"/>
              <a:gd name="connsiteX115" fmla="*/ 339711 w 8037833"/>
              <a:gd name="connsiteY115" fmla="*/ 3718242 h 3784177"/>
              <a:gd name="connsiteX116" fmla="*/ 222239 w 8037833"/>
              <a:gd name="connsiteY116" fmla="*/ 3672335 h 3784177"/>
              <a:gd name="connsiteX117" fmla="*/ 163578 w 8037833"/>
              <a:gd name="connsiteY117" fmla="*/ 3656292 h 3784177"/>
              <a:gd name="connsiteX118" fmla="*/ 72220 w 8037833"/>
              <a:gd name="connsiteY118" fmla="*/ 3645272 h 3784177"/>
              <a:gd name="connsiteX119" fmla="*/ 44395 w 8037833"/>
              <a:gd name="connsiteY119" fmla="*/ 3639455 h 3784177"/>
              <a:gd name="connsiteX120" fmla="*/ 1962 w 8037833"/>
              <a:gd name="connsiteY120" fmla="*/ 3635948 h 3784177"/>
              <a:gd name="connsiteX121" fmla="*/ 0 w 8037833"/>
              <a:gd name="connsiteY121" fmla="*/ 3635261 h 3784177"/>
              <a:gd name="connsiteX122" fmla="*/ 0 w 8037833"/>
              <a:gd name="connsiteY122"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299224 w 8037833"/>
              <a:gd name="connsiteY32" fmla="*/ 351893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234393 w 8037833"/>
              <a:gd name="connsiteY47" fmla="*/ 3704576 h 3784177"/>
              <a:gd name="connsiteX48" fmla="*/ 4227541 w 8037833"/>
              <a:gd name="connsiteY48" fmla="*/ 3706978 h 3784177"/>
              <a:gd name="connsiteX49" fmla="*/ 4208725 w 8037833"/>
              <a:gd name="connsiteY49" fmla="*/ 3704841 h 3784177"/>
              <a:gd name="connsiteX50" fmla="*/ 4201632 w 8037833"/>
              <a:gd name="connsiteY50" fmla="*/ 3702602 h 3784177"/>
              <a:gd name="connsiteX51" fmla="*/ 4191289 w 8037833"/>
              <a:gd name="connsiteY51" fmla="*/ 3702380 h 3784177"/>
              <a:gd name="connsiteX52" fmla="*/ 4191039 w 8037833"/>
              <a:gd name="connsiteY52" fmla="*/ 3702831 h 3784177"/>
              <a:gd name="connsiteX53" fmla="*/ 4181340 w 8037833"/>
              <a:gd name="connsiteY53" fmla="*/ 3701729 h 3784177"/>
              <a:gd name="connsiteX54" fmla="*/ 4133816 w 8037833"/>
              <a:gd name="connsiteY54" fmla="*/ 3690565 h 3784177"/>
              <a:gd name="connsiteX55" fmla="*/ 4071732 w 8037833"/>
              <a:gd name="connsiteY55" fmla="*/ 3732513 h 3784177"/>
              <a:gd name="connsiteX56" fmla="*/ 4045924 w 8037833"/>
              <a:gd name="connsiteY56" fmla="*/ 3739404 h 3784177"/>
              <a:gd name="connsiteX57" fmla="*/ 4032171 w 8037833"/>
              <a:gd name="connsiteY57" fmla="*/ 3745523 h 3784177"/>
              <a:gd name="connsiteX58" fmla="*/ 4031335 w 8037833"/>
              <a:gd name="connsiteY58" fmla="*/ 3747479 h 3784177"/>
              <a:gd name="connsiteX59" fmla="*/ 3985774 w 8037833"/>
              <a:gd name="connsiteY59" fmla="*/ 3736547 h 3784177"/>
              <a:gd name="connsiteX60" fmla="*/ 3979769 w 8037833"/>
              <a:gd name="connsiteY60" fmla="*/ 3738769 h 3784177"/>
              <a:gd name="connsiteX61" fmla="*/ 3950014 w 8037833"/>
              <a:gd name="connsiteY61" fmla="*/ 3726942 h 3784177"/>
              <a:gd name="connsiteX62" fmla="*/ 3934671 w 8037833"/>
              <a:gd name="connsiteY62" fmla="*/ 3723339 h 3784177"/>
              <a:gd name="connsiteX63" fmla="*/ 3930274 w 8037833"/>
              <a:gd name="connsiteY63" fmla="*/ 3717148 h 3784177"/>
              <a:gd name="connsiteX64" fmla="*/ 3907660 w 8037833"/>
              <a:gd name="connsiteY64" fmla="*/ 3714456 h 3784177"/>
              <a:gd name="connsiteX65" fmla="*/ 3905087 w 8037833"/>
              <a:gd name="connsiteY65" fmla="*/ 3716098 h 3784177"/>
              <a:gd name="connsiteX66" fmla="*/ 3886347 w 8037833"/>
              <a:gd name="connsiteY66" fmla="*/ 3706620 h 3784177"/>
              <a:gd name="connsiteX67" fmla="*/ 3870533 w 8037833"/>
              <a:gd name="connsiteY67" fmla="*/ 3689905 h 3784177"/>
              <a:gd name="connsiteX68" fmla="*/ 3678563 w 8037833"/>
              <a:gd name="connsiteY68" fmla="*/ 3694486 h 3784177"/>
              <a:gd name="connsiteX69" fmla="*/ 3524121 w 8037833"/>
              <a:gd name="connsiteY69" fmla="*/ 3642736 h 3784177"/>
              <a:gd name="connsiteX70" fmla="*/ 3407752 w 8037833"/>
              <a:gd name="connsiteY70" fmla="*/ 3626590 h 3784177"/>
              <a:gd name="connsiteX71" fmla="*/ 3373519 w 8037833"/>
              <a:gd name="connsiteY71" fmla="*/ 3665785 h 3784177"/>
              <a:gd name="connsiteX72" fmla="*/ 3114267 w 8037833"/>
              <a:gd name="connsiteY72" fmla="*/ 3638983 h 3784177"/>
              <a:gd name="connsiteX73" fmla="*/ 3048270 w 8037833"/>
              <a:gd name="connsiteY73" fmla="*/ 3649949 h 3784177"/>
              <a:gd name="connsiteX74" fmla="*/ 2989722 w 8037833"/>
              <a:gd name="connsiteY74" fmla="*/ 3623230 h 3784177"/>
              <a:gd name="connsiteX75" fmla="*/ 2965734 w 8037833"/>
              <a:gd name="connsiteY75" fmla="*/ 3635676 h 3784177"/>
              <a:gd name="connsiteX76" fmla="*/ 2961603 w 8037833"/>
              <a:gd name="connsiteY76" fmla="*/ 3638221 h 3784177"/>
              <a:gd name="connsiteX77" fmla="*/ 2944959 w 8037833"/>
              <a:gd name="connsiteY77" fmla="*/ 3639723 h 3784177"/>
              <a:gd name="connsiteX78" fmla="*/ 2940402 w 8037833"/>
              <a:gd name="connsiteY78" fmla="*/ 3651000 h 3784177"/>
              <a:gd name="connsiteX79" fmla="*/ 2915449 w 8037833"/>
              <a:gd name="connsiteY79" fmla="*/ 3661039 h 3784177"/>
              <a:gd name="connsiteX80" fmla="*/ 2884777 w 8037833"/>
              <a:gd name="connsiteY80" fmla="*/ 3660775 h 3784177"/>
              <a:gd name="connsiteX81" fmla="*/ 2739034 w 8037833"/>
              <a:gd name="connsiteY81" fmla="*/ 3647396 h 3784177"/>
              <a:gd name="connsiteX82" fmla="*/ 2651827 w 8037833"/>
              <a:gd name="connsiteY82" fmla="*/ 3646306 h 3784177"/>
              <a:gd name="connsiteX83" fmla="*/ 2618680 w 8037833"/>
              <a:gd name="connsiteY83" fmla="*/ 3656755 h 3784177"/>
              <a:gd name="connsiteX84" fmla="*/ 2572404 w 8037833"/>
              <a:gd name="connsiteY84" fmla="*/ 3664043 h 3784177"/>
              <a:gd name="connsiteX85" fmla="*/ 2490721 w 8037833"/>
              <a:gd name="connsiteY85" fmla="*/ 3685313 h 3784177"/>
              <a:gd name="connsiteX86" fmla="*/ 2423704 w 8037833"/>
              <a:gd name="connsiteY86" fmla="*/ 3658079 h 3784177"/>
              <a:gd name="connsiteX87" fmla="*/ 2301172 w 8037833"/>
              <a:gd name="connsiteY87" fmla="*/ 3663053 h 3784177"/>
              <a:gd name="connsiteX88" fmla="*/ 2294102 w 8037833"/>
              <a:gd name="connsiteY88" fmla="*/ 3671151 h 3784177"/>
              <a:gd name="connsiteX89" fmla="*/ 2238966 w 8037833"/>
              <a:gd name="connsiteY89" fmla="*/ 3668777 h 3784177"/>
              <a:gd name="connsiteX90" fmla="*/ 2046240 w 8037833"/>
              <a:gd name="connsiteY90" fmla="*/ 3604535 h 3784177"/>
              <a:gd name="connsiteX91" fmla="*/ 1938480 w 8037833"/>
              <a:gd name="connsiteY91" fmla="*/ 3601439 h 3784177"/>
              <a:gd name="connsiteX92" fmla="*/ 1900166 w 8037833"/>
              <a:gd name="connsiteY92" fmla="*/ 3609358 h 3784177"/>
              <a:gd name="connsiteX93" fmla="*/ 1835976 w 8037833"/>
              <a:gd name="connsiteY93" fmla="*/ 3622065 h 3784177"/>
              <a:gd name="connsiteX94" fmla="*/ 1787830 w 8037833"/>
              <a:gd name="connsiteY94" fmla="*/ 3653768 h 3784177"/>
              <a:gd name="connsiteX95" fmla="*/ 1734224 w 8037833"/>
              <a:gd name="connsiteY95" fmla="*/ 3655593 h 3784177"/>
              <a:gd name="connsiteX96" fmla="*/ 1721989 w 8037833"/>
              <a:gd name="connsiteY96" fmla="*/ 3627298 h 3784177"/>
              <a:gd name="connsiteX97" fmla="*/ 1664576 w 8037833"/>
              <a:gd name="connsiteY97" fmla="*/ 3638572 h 3784177"/>
              <a:gd name="connsiteX98" fmla="*/ 1577459 w 8037833"/>
              <a:gd name="connsiteY98" fmla="*/ 3658824 h 3784177"/>
              <a:gd name="connsiteX99" fmla="*/ 1527269 w 8037833"/>
              <a:gd name="connsiteY99" fmla="*/ 3663088 h 3784177"/>
              <a:gd name="connsiteX100" fmla="*/ 1390118 w 8037833"/>
              <a:gd name="connsiteY100" fmla="*/ 3682789 h 3784177"/>
              <a:gd name="connsiteX101" fmla="*/ 1252698 w 8037833"/>
              <a:gd name="connsiteY101" fmla="*/ 3708662 h 3784177"/>
              <a:gd name="connsiteX102" fmla="*/ 1171039 w 8037833"/>
              <a:gd name="connsiteY102" fmla="*/ 3758642 h 3784177"/>
              <a:gd name="connsiteX103" fmla="*/ 1058106 w 8037833"/>
              <a:gd name="connsiteY103" fmla="*/ 3776166 h 3784177"/>
              <a:gd name="connsiteX104" fmla="*/ 1039167 w 8037833"/>
              <a:gd name="connsiteY104" fmla="*/ 3784177 h 3784177"/>
              <a:gd name="connsiteX105" fmla="*/ 1012958 w 8037833"/>
              <a:gd name="connsiteY105" fmla="*/ 3779206 h 3784177"/>
              <a:gd name="connsiteX106" fmla="*/ 907906 w 8037833"/>
              <a:gd name="connsiteY106" fmla="*/ 3757678 h 3784177"/>
              <a:gd name="connsiteX107" fmla="*/ 825226 w 8037833"/>
              <a:gd name="connsiteY107" fmla="*/ 3726369 h 3784177"/>
              <a:gd name="connsiteX108" fmla="*/ 722264 w 8037833"/>
              <a:gd name="connsiteY108" fmla="*/ 3747612 h 3784177"/>
              <a:gd name="connsiteX109" fmla="*/ 659460 w 8037833"/>
              <a:gd name="connsiteY109" fmla="*/ 3740429 h 3784177"/>
              <a:gd name="connsiteX110" fmla="*/ 556552 w 8037833"/>
              <a:gd name="connsiteY110" fmla="*/ 3697934 h 3784177"/>
              <a:gd name="connsiteX111" fmla="*/ 421042 w 8037833"/>
              <a:gd name="connsiteY111" fmla="*/ 3709912 h 3784177"/>
              <a:gd name="connsiteX112" fmla="*/ 393295 w 8037833"/>
              <a:gd name="connsiteY112" fmla="*/ 3753097 h 3784177"/>
              <a:gd name="connsiteX113" fmla="*/ 355918 w 8037833"/>
              <a:gd name="connsiteY113" fmla="*/ 3779172 h 3784177"/>
              <a:gd name="connsiteX114" fmla="*/ 339711 w 8037833"/>
              <a:gd name="connsiteY114" fmla="*/ 3718242 h 3784177"/>
              <a:gd name="connsiteX115" fmla="*/ 222239 w 8037833"/>
              <a:gd name="connsiteY115" fmla="*/ 3672335 h 3784177"/>
              <a:gd name="connsiteX116" fmla="*/ 163578 w 8037833"/>
              <a:gd name="connsiteY116" fmla="*/ 3656292 h 3784177"/>
              <a:gd name="connsiteX117" fmla="*/ 72220 w 8037833"/>
              <a:gd name="connsiteY117" fmla="*/ 3645272 h 3784177"/>
              <a:gd name="connsiteX118" fmla="*/ 44395 w 8037833"/>
              <a:gd name="connsiteY118" fmla="*/ 3639455 h 3784177"/>
              <a:gd name="connsiteX119" fmla="*/ 1962 w 8037833"/>
              <a:gd name="connsiteY119" fmla="*/ 3635948 h 3784177"/>
              <a:gd name="connsiteX120" fmla="*/ 0 w 8037833"/>
              <a:gd name="connsiteY120" fmla="*/ 3635261 h 3784177"/>
              <a:gd name="connsiteX121" fmla="*/ 0 w 8037833"/>
              <a:gd name="connsiteY121" fmla="*/ 12763 h 3784177"/>
              <a:gd name="connsiteX0" fmla="*/ 0 w 8037833"/>
              <a:gd name="connsiteY0" fmla="*/ 12763 h 3823683"/>
              <a:gd name="connsiteX1" fmla="*/ 8037833 w 8037833"/>
              <a:gd name="connsiteY1" fmla="*/ 0 h 3823683"/>
              <a:gd name="connsiteX2" fmla="*/ 8037833 w 8037833"/>
              <a:gd name="connsiteY2" fmla="*/ 3123098 h 3823683"/>
              <a:gd name="connsiteX3" fmla="*/ 8034343 w 8037833"/>
              <a:gd name="connsiteY3" fmla="*/ 3122573 h 3823683"/>
              <a:gd name="connsiteX4" fmla="*/ 7877229 w 8037833"/>
              <a:gd name="connsiteY4" fmla="*/ 3143819 h 3823683"/>
              <a:gd name="connsiteX5" fmla="*/ 7752740 w 8037833"/>
              <a:gd name="connsiteY5" fmla="*/ 3181149 h 3823683"/>
              <a:gd name="connsiteX6" fmla="*/ 7588760 w 8037833"/>
              <a:gd name="connsiteY6" fmla="*/ 3183782 h 3823683"/>
              <a:gd name="connsiteX7" fmla="*/ 7351256 w 8037833"/>
              <a:gd name="connsiteY7" fmla="*/ 3276296 h 3823683"/>
              <a:gd name="connsiteX8" fmla="*/ 7241630 w 8037833"/>
              <a:gd name="connsiteY8" fmla="*/ 3258619 h 3823683"/>
              <a:gd name="connsiteX9" fmla="*/ 7197338 w 8037833"/>
              <a:gd name="connsiteY9" fmla="*/ 3224751 h 3823683"/>
              <a:gd name="connsiteX10" fmla="*/ 7180777 w 8037833"/>
              <a:gd name="connsiteY10" fmla="*/ 3222826 h 3823683"/>
              <a:gd name="connsiteX11" fmla="*/ 7146896 w 8037833"/>
              <a:gd name="connsiteY11" fmla="*/ 3256975 h 3823683"/>
              <a:gd name="connsiteX12" fmla="*/ 7101771 w 8037833"/>
              <a:gd name="connsiteY12" fmla="*/ 3257015 h 3823683"/>
              <a:gd name="connsiteX13" fmla="*/ 7047844 w 8037833"/>
              <a:gd name="connsiteY13" fmla="*/ 3303791 h 3823683"/>
              <a:gd name="connsiteX14" fmla="*/ 6912506 w 8037833"/>
              <a:gd name="connsiteY14" fmla="*/ 3361478 h 3823683"/>
              <a:gd name="connsiteX15" fmla="*/ 6819463 w 8037833"/>
              <a:gd name="connsiteY15" fmla="*/ 3368624 h 3823683"/>
              <a:gd name="connsiteX16" fmla="*/ 6797198 w 8037833"/>
              <a:gd name="connsiteY16" fmla="*/ 3378256 h 3823683"/>
              <a:gd name="connsiteX17" fmla="*/ 6718286 w 8037833"/>
              <a:gd name="connsiteY17" fmla="*/ 3382997 h 3823683"/>
              <a:gd name="connsiteX18" fmla="*/ 6609242 w 8037833"/>
              <a:gd name="connsiteY18" fmla="*/ 3355040 h 3823683"/>
              <a:gd name="connsiteX19" fmla="*/ 6462092 w 8037833"/>
              <a:gd name="connsiteY19" fmla="*/ 3373529 h 3823683"/>
              <a:gd name="connsiteX20" fmla="*/ 6303479 w 8037833"/>
              <a:gd name="connsiteY20" fmla="*/ 3319842 h 3823683"/>
              <a:gd name="connsiteX21" fmla="*/ 6210639 w 8037833"/>
              <a:gd name="connsiteY21" fmla="*/ 3335546 h 3823683"/>
              <a:gd name="connsiteX22" fmla="*/ 6111718 w 8037833"/>
              <a:gd name="connsiteY22" fmla="*/ 3357536 h 3823683"/>
              <a:gd name="connsiteX23" fmla="*/ 5949057 w 8037833"/>
              <a:gd name="connsiteY23" fmla="*/ 3379652 h 3823683"/>
              <a:gd name="connsiteX24" fmla="*/ 5891274 w 8037833"/>
              <a:gd name="connsiteY24" fmla="*/ 3397681 h 3823683"/>
              <a:gd name="connsiteX25" fmla="*/ 5835383 w 8037833"/>
              <a:gd name="connsiteY25" fmla="*/ 3377529 h 3823683"/>
              <a:gd name="connsiteX26" fmla="*/ 5746050 w 8037833"/>
              <a:gd name="connsiteY26" fmla="*/ 3426142 h 3823683"/>
              <a:gd name="connsiteX27" fmla="*/ 5613670 w 8037833"/>
              <a:gd name="connsiteY27" fmla="*/ 3428671 h 3823683"/>
              <a:gd name="connsiteX28" fmla="*/ 5535334 w 8037833"/>
              <a:gd name="connsiteY28" fmla="*/ 3437044 h 3823683"/>
              <a:gd name="connsiteX29" fmla="*/ 5506940 w 8037833"/>
              <a:gd name="connsiteY29" fmla="*/ 3450999 h 3823683"/>
              <a:gd name="connsiteX30" fmla="*/ 5466372 w 8037833"/>
              <a:gd name="connsiteY30" fmla="*/ 3463245 h 3823683"/>
              <a:gd name="connsiteX31" fmla="*/ 5395833 w 8037833"/>
              <a:gd name="connsiteY31" fmla="*/ 3493194 h 3823683"/>
              <a:gd name="connsiteX32" fmla="*/ 5299224 w 8037833"/>
              <a:gd name="connsiteY32" fmla="*/ 3518930 h 3823683"/>
              <a:gd name="connsiteX33" fmla="*/ 5223043 w 8037833"/>
              <a:gd name="connsiteY33" fmla="*/ 3491664 h 3823683"/>
              <a:gd name="connsiteX34" fmla="*/ 5217733 w 8037833"/>
              <a:gd name="connsiteY34" fmla="*/ 3500463 h 3823683"/>
              <a:gd name="connsiteX35" fmla="*/ 5167992 w 8037833"/>
              <a:gd name="connsiteY35" fmla="*/ 3504085 h 3823683"/>
              <a:gd name="connsiteX36" fmla="*/ 4987020 w 8037833"/>
              <a:gd name="connsiteY36" fmla="*/ 3461263 h 3823683"/>
              <a:gd name="connsiteX37" fmla="*/ 4890003 w 8037833"/>
              <a:gd name="connsiteY37" fmla="*/ 3469874 h 3823683"/>
              <a:gd name="connsiteX38" fmla="*/ 4856654 w 8037833"/>
              <a:gd name="connsiteY38" fmla="*/ 3481880 h 3823683"/>
              <a:gd name="connsiteX39" fmla="*/ 4800711 w 8037833"/>
              <a:gd name="connsiteY39" fmla="*/ 3501441 h 3823683"/>
              <a:gd name="connsiteX40" fmla="*/ 4761569 w 8037833"/>
              <a:gd name="connsiteY40" fmla="*/ 3538103 h 3823683"/>
              <a:gd name="connsiteX41" fmla="*/ 4713734 w 8037833"/>
              <a:gd name="connsiteY41" fmla="*/ 3545724 h 3823683"/>
              <a:gd name="connsiteX42" fmla="*/ 4699169 w 8037833"/>
              <a:gd name="connsiteY42" fmla="*/ 3518988 h 3823683"/>
              <a:gd name="connsiteX43" fmla="*/ 4649120 w 8037833"/>
              <a:gd name="connsiteY43" fmla="*/ 3536392 h 3823683"/>
              <a:gd name="connsiteX44" fmla="*/ 4573578 w 8037833"/>
              <a:gd name="connsiteY44" fmla="*/ 3565923 h 3823683"/>
              <a:gd name="connsiteX45" fmla="*/ 4529117 w 8037833"/>
              <a:gd name="connsiteY45" fmla="*/ 3575592 h 3823683"/>
              <a:gd name="connsiteX46" fmla="*/ 4408641 w 8037833"/>
              <a:gd name="connsiteY46" fmla="*/ 3610000 h 3823683"/>
              <a:gd name="connsiteX47" fmla="*/ 4234393 w 8037833"/>
              <a:gd name="connsiteY47" fmla="*/ 3704576 h 3823683"/>
              <a:gd name="connsiteX48" fmla="*/ 4258044 w 8037833"/>
              <a:gd name="connsiteY48" fmla="*/ 3823683 h 3823683"/>
              <a:gd name="connsiteX49" fmla="*/ 4208725 w 8037833"/>
              <a:gd name="connsiteY49" fmla="*/ 3704841 h 3823683"/>
              <a:gd name="connsiteX50" fmla="*/ 4201632 w 8037833"/>
              <a:gd name="connsiteY50" fmla="*/ 3702602 h 3823683"/>
              <a:gd name="connsiteX51" fmla="*/ 4191289 w 8037833"/>
              <a:gd name="connsiteY51" fmla="*/ 3702380 h 3823683"/>
              <a:gd name="connsiteX52" fmla="*/ 4191039 w 8037833"/>
              <a:gd name="connsiteY52" fmla="*/ 3702831 h 3823683"/>
              <a:gd name="connsiteX53" fmla="*/ 4181340 w 8037833"/>
              <a:gd name="connsiteY53" fmla="*/ 3701729 h 3823683"/>
              <a:gd name="connsiteX54" fmla="*/ 4133816 w 8037833"/>
              <a:gd name="connsiteY54" fmla="*/ 3690565 h 3823683"/>
              <a:gd name="connsiteX55" fmla="*/ 4071732 w 8037833"/>
              <a:gd name="connsiteY55" fmla="*/ 3732513 h 3823683"/>
              <a:gd name="connsiteX56" fmla="*/ 4045924 w 8037833"/>
              <a:gd name="connsiteY56" fmla="*/ 3739404 h 3823683"/>
              <a:gd name="connsiteX57" fmla="*/ 4032171 w 8037833"/>
              <a:gd name="connsiteY57" fmla="*/ 3745523 h 3823683"/>
              <a:gd name="connsiteX58" fmla="*/ 4031335 w 8037833"/>
              <a:gd name="connsiteY58" fmla="*/ 3747479 h 3823683"/>
              <a:gd name="connsiteX59" fmla="*/ 3985774 w 8037833"/>
              <a:gd name="connsiteY59" fmla="*/ 3736547 h 3823683"/>
              <a:gd name="connsiteX60" fmla="*/ 3979769 w 8037833"/>
              <a:gd name="connsiteY60" fmla="*/ 3738769 h 3823683"/>
              <a:gd name="connsiteX61" fmla="*/ 3950014 w 8037833"/>
              <a:gd name="connsiteY61" fmla="*/ 3726942 h 3823683"/>
              <a:gd name="connsiteX62" fmla="*/ 3934671 w 8037833"/>
              <a:gd name="connsiteY62" fmla="*/ 3723339 h 3823683"/>
              <a:gd name="connsiteX63" fmla="*/ 3930274 w 8037833"/>
              <a:gd name="connsiteY63" fmla="*/ 3717148 h 3823683"/>
              <a:gd name="connsiteX64" fmla="*/ 3907660 w 8037833"/>
              <a:gd name="connsiteY64" fmla="*/ 3714456 h 3823683"/>
              <a:gd name="connsiteX65" fmla="*/ 3905087 w 8037833"/>
              <a:gd name="connsiteY65" fmla="*/ 3716098 h 3823683"/>
              <a:gd name="connsiteX66" fmla="*/ 3886347 w 8037833"/>
              <a:gd name="connsiteY66" fmla="*/ 3706620 h 3823683"/>
              <a:gd name="connsiteX67" fmla="*/ 3870533 w 8037833"/>
              <a:gd name="connsiteY67" fmla="*/ 3689905 h 3823683"/>
              <a:gd name="connsiteX68" fmla="*/ 3678563 w 8037833"/>
              <a:gd name="connsiteY68" fmla="*/ 3694486 h 3823683"/>
              <a:gd name="connsiteX69" fmla="*/ 3524121 w 8037833"/>
              <a:gd name="connsiteY69" fmla="*/ 3642736 h 3823683"/>
              <a:gd name="connsiteX70" fmla="*/ 3407752 w 8037833"/>
              <a:gd name="connsiteY70" fmla="*/ 3626590 h 3823683"/>
              <a:gd name="connsiteX71" fmla="*/ 3373519 w 8037833"/>
              <a:gd name="connsiteY71" fmla="*/ 3665785 h 3823683"/>
              <a:gd name="connsiteX72" fmla="*/ 3114267 w 8037833"/>
              <a:gd name="connsiteY72" fmla="*/ 3638983 h 3823683"/>
              <a:gd name="connsiteX73" fmla="*/ 3048270 w 8037833"/>
              <a:gd name="connsiteY73" fmla="*/ 3649949 h 3823683"/>
              <a:gd name="connsiteX74" fmla="*/ 2989722 w 8037833"/>
              <a:gd name="connsiteY74" fmla="*/ 3623230 h 3823683"/>
              <a:gd name="connsiteX75" fmla="*/ 2965734 w 8037833"/>
              <a:gd name="connsiteY75" fmla="*/ 3635676 h 3823683"/>
              <a:gd name="connsiteX76" fmla="*/ 2961603 w 8037833"/>
              <a:gd name="connsiteY76" fmla="*/ 3638221 h 3823683"/>
              <a:gd name="connsiteX77" fmla="*/ 2944959 w 8037833"/>
              <a:gd name="connsiteY77" fmla="*/ 3639723 h 3823683"/>
              <a:gd name="connsiteX78" fmla="*/ 2940402 w 8037833"/>
              <a:gd name="connsiteY78" fmla="*/ 3651000 h 3823683"/>
              <a:gd name="connsiteX79" fmla="*/ 2915449 w 8037833"/>
              <a:gd name="connsiteY79" fmla="*/ 3661039 h 3823683"/>
              <a:gd name="connsiteX80" fmla="*/ 2884777 w 8037833"/>
              <a:gd name="connsiteY80" fmla="*/ 3660775 h 3823683"/>
              <a:gd name="connsiteX81" fmla="*/ 2739034 w 8037833"/>
              <a:gd name="connsiteY81" fmla="*/ 3647396 h 3823683"/>
              <a:gd name="connsiteX82" fmla="*/ 2651827 w 8037833"/>
              <a:gd name="connsiteY82" fmla="*/ 3646306 h 3823683"/>
              <a:gd name="connsiteX83" fmla="*/ 2618680 w 8037833"/>
              <a:gd name="connsiteY83" fmla="*/ 3656755 h 3823683"/>
              <a:gd name="connsiteX84" fmla="*/ 2572404 w 8037833"/>
              <a:gd name="connsiteY84" fmla="*/ 3664043 h 3823683"/>
              <a:gd name="connsiteX85" fmla="*/ 2490721 w 8037833"/>
              <a:gd name="connsiteY85" fmla="*/ 3685313 h 3823683"/>
              <a:gd name="connsiteX86" fmla="*/ 2423704 w 8037833"/>
              <a:gd name="connsiteY86" fmla="*/ 3658079 h 3823683"/>
              <a:gd name="connsiteX87" fmla="*/ 2301172 w 8037833"/>
              <a:gd name="connsiteY87" fmla="*/ 3663053 h 3823683"/>
              <a:gd name="connsiteX88" fmla="*/ 2294102 w 8037833"/>
              <a:gd name="connsiteY88" fmla="*/ 3671151 h 3823683"/>
              <a:gd name="connsiteX89" fmla="*/ 2238966 w 8037833"/>
              <a:gd name="connsiteY89" fmla="*/ 3668777 h 3823683"/>
              <a:gd name="connsiteX90" fmla="*/ 2046240 w 8037833"/>
              <a:gd name="connsiteY90" fmla="*/ 3604535 h 3823683"/>
              <a:gd name="connsiteX91" fmla="*/ 1938480 w 8037833"/>
              <a:gd name="connsiteY91" fmla="*/ 3601439 h 3823683"/>
              <a:gd name="connsiteX92" fmla="*/ 1900166 w 8037833"/>
              <a:gd name="connsiteY92" fmla="*/ 3609358 h 3823683"/>
              <a:gd name="connsiteX93" fmla="*/ 1835976 w 8037833"/>
              <a:gd name="connsiteY93" fmla="*/ 3622065 h 3823683"/>
              <a:gd name="connsiteX94" fmla="*/ 1787830 w 8037833"/>
              <a:gd name="connsiteY94" fmla="*/ 3653768 h 3823683"/>
              <a:gd name="connsiteX95" fmla="*/ 1734224 w 8037833"/>
              <a:gd name="connsiteY95" fmla="*/ 3655593 h 3823683"/>
              <a:gd name="connsiteX96" fmla="*/ 1721989 w 8037833"/>
              <a:gd name="connsiteY96" fmla="*/ 3627298 h 3823683"/>
              <a:gd name="connsiteX97" fmla="*/ 1664576 w 8037833"/>
              <a:gd name="connsiteY97" fmla="*/ 3638572 h 3823683"/>
              <a:gd name="connsiteX98" fmla="*/ 1577459 w 8037833"/>
              <a:gd name="connsiteY98" fmla="*/ 3658824 h 3823683"/>
              <a:gd name="connsiteX99" fmla="*/ 1527269 w 8037833"/>
              <a:gd name="connsiteY99" fmla="*/ 3663088 h 3823683"/>
              <a:gd name="connsiteX100" fmla="*/ 1390118 w 8037833"/>
              <a:gd name="connsiteY100" fmla="*/ 3682789 h 3823683"/>
              <a:gd name="connsiteX101" fmla="*/ 1252698 w 8037833"/>
              <a:gd name="connsiteY101" fmla="*/ 3708662 h 3823683"/>
              <a:gd name="connsiteX102" fmla="*/ 1171039 w 8037833"/>
              <a:gd name="connsiteY102" fmla="*/ 3758642 h 3823683"/>
              <a:gd name="connsiteX103" fmla="*/ 1058106 w 8037833"/>
              <a:gd name="connsiteY103" fmla="*/ 3776166 h 3823683"/>
              <a:gd name="connsiteX104" fmla="*/ 1039167 w 8037833"/>
              <a:gd name="connsiteY104" fmla="*/ 3784177 h 3823683"/>
              <a:gd name="connsiteX105" fmla="*/ 1012958 w 8037833"/>
              <a:gd name="connsiteY105" fmla="*/ 3779206 h 3823683"/>
              <a:gd name="connsiteX106" fmla="*/ 907906 w 8037833"/>
              <a:gd name="connsiteY106" fmla="*/ 3757678 h 3823683"/>
              <a:gd name="connsiteX107" fmla="*/ 825226 w 8037833"/>
              <a:gd name="connsiteY107" fmla="*/ 3726369 h 3823683"/>
              <a:gd name="connsiteX108" fmla="*/ 722264 w 8037833"/>
              <a:gd name="connsiteY108" fmla="*/ 3747612 h 3823683"/>
              <a:gd name="connsiteX109" fmla="*/ 659460 w 8037833"/>
              <a:gd name="connsiteY109" fmla="*/ 3740429 h 3823683"/>
              <a:gd name="connsiteX110" fmla="*/ 556552 w 8037833"/>
              <a:gd name="connsiteY110" fmla="*/ 3697934 h 3823683"/>
              <a:gd name="connsiteX111" fmla="*/ 421042 w 8037833"/>
              <a:gd name="connsiteY111" fmla="*/ 3709912 h 3823683"/>
              <a:gd name="connsiteX112" fmla="*/ 393295 w 8037833"/>
              <a:gd name="connsiteY112" fmla="*/ 3753097 h 3823683"/>
              <a:gd name="connsiteX113" fmla="*/ 355918 w 8037833"/>
              <a:gd name="connsiteY113" fmla="*/ 3779172 h 3823683"/>
              <a:gd name="connsiteX114" fmla="*/ 339711 w 8037833"/>
              <a:gd name="connsiteY114" fmla="*/ 3718242 h 3823683"/>
              <a:gd name="connsiteX115" fmla="*/ 222239 w 8037833"/>
              <a:gd name="connsiteY115" fmla="*/ 3672335 h 3823683"/>
              <a:gd name="connsiteX116" fmla="*/ 163578 w 8037833"/>
              <a:gd name="connsiteY116" fmla="*/ 3656292 h 3823683"/>
              <a:gd name="connsiteX117" fmla="*/ 72220 w 8037833"/>
              <a:gd name="connsiteY117" fmla="*/ 3645272 h 3823683"/>
              <a:gd name="connsiteX118" fmla="*/ 44395 w 8037833"/>
              <a:gd name="connsiteY118" fmla="*/ 3639455 h 3823683"/>
              <a:gd name="connsiteX119" fmla="*/ 1962 w 8037833"/>
              <a:gd name="connsiteY119" fmla="*/ 3635948 h 3823683"/>
              <a:gd name="connsiteX120" fmla="*/ 0 w 8037833"/>
              <a:gd name="connsiteY120" fmla="*/ 3635261 h 3823683"/>
              <a:gd name="connsiteX121" fmla="*/ 0 w 8037833"/>
              <a:gd name="connsiteY121" fmla="*/ 12763 h 3823683"/>
              <a:gd name="connsiteX0" fmla="*/ 0 w 8037833"/>
              <a:gd name="connsiteY0" fmla="*/ 12763 h 3823683"/>
              <a:gd name="connsiteX1" fmla="*/ 8037833 w 8037833"/>
              <a:gd name="connsiteY1" fmla="*/ 0 h 3823683"/>
              <a:gd name="connsiteX2" fmla="*/ 8037833 w 8037833"/>
              <a:gd name="connsiteY2" fmla="*/ 3123098 h 3823683"/>
              <a:gd name="connsiteX3" fmla="*/ 8034343 w 8037833"/>
              <a:gd name="connsiteY3" fmla="*/ 3122573 h 3823683"/>
              <a:gd name="connsiteX4" fmla="*/ 7877229 w 8037833"/>
              <a:gd name="connsiteY4" fmla="*/ 3143819 h 3823683"/>
              <a:gd name="connsiteX5" fmla="*/ 7752740 w 8037833"/>
              <a:gd name="connsiteY5" fmla="*/ 3181149 h 3823683"/>
              <a:gd name="connsiteX6" fmla="*/ 7588760 w 8037833"/>
              <a:gd name="connsiteY6" fmla="*/ 3183782 h 3823683"/>
              <a:gd name="connsiteX7" fmla="*/ 7351256 w 8037833"/>
              <a:gd name="connsiteY7" fmla="*/ 3276296 h 3823683"/>
              <a:gd name="connsiteX8" fmla="*/ 7241630 w 8037833"/>
              <a:gd name="connsiteY8" fmla="*/ 3258619 h 3823683"/>
              <a:gd name="connsiteX9" fmla="*/ 7197338 w 8037833"/>
              <a:gd name="connsiteY9" fmla="*/ 3224751 h 3823683"/>
              <a:gd name="connsiteX10" fmla="*/ 7180777 w 8037833"/>
              <a:gd name="connsiteY10" fmla="*/ 3222826 h 3823683"/>
              <a:gd name="connsiteX11" fmla="*/ 7146896 w 8037833"/>
              <a:gd name="connsiteY11" fmla="*/ 3256975 h 3823683"/>
              <a:gd name="connsiteX12" fmla="*/ 7101771 w 8037833"/>
              <a:gd name="connsiteY12" fmla="*/ 3257015 h 3823683"/>
              <a:gd name="connsiteX13" fmla="*/ 7047844 w 8037833"/>
              <a:gd name="connsiteY13" fmla="*/ 3303791 h 3823683"/>
              <a:gd name="connsiteX14" fmla="*/ 6912506 w 8037833"/>
              <a:gd name="connsiteY14" fmla="*/ 3361478 h 3823683"/>
              <a:gd name="connsiteX15" fmla="*/ 6819463 w 8037833"/>
              <a:gd name="connsiteY15" fmla="*/ 3368624 h 3823683"/>
              <a:gd name="connsiteX16" fmla="*/ 6797198 w 8037833"/>
              <a:gd name="connsiteY16" fmla="*/ 3378256 h 3823683"/>
              <a:gd name="connsiteX17" fmla="*/ 6718286 w 8037833"/>
              <a:gd name="connsiteY17" fmla="*/ 3382997 h 3823683"/>
              <a:gd name="connsiteX18" fmla="*/ 6609242 w 8037833"/>
              <a:gd name="connsiteY18" fmla="*/ 3355040 h 3823683"/>
              <a:gd name="connsiteX19" fmla="*/ 6462092 w 8037833"/>
              <a:gd name="connsiteY19" fmla="*/ 3373529 h 3823683"/>
              <a:gd name="connsiteX20" fmla="*/ 6303479 w 8037833"/>
              <a:gd name="connsiteY20" fmla="*/ 3319842 h 3823683"/>
              <a:gd name="connsiteX21" fmla="*/ 6210639 w 8037833"/>
              <a:gd name="connsiteY21" fmla="*/ 3335546 h 3823683"/>
              <a:gd name="connsiteX22" fmla="*/ 6111718 w 8037833"/>
              <a:gd name="connsiteY22" fmla="*/ 3357536 h 3823683"/>
              <a:gd name="connsiteX23" fmla="*/ 5949057 w 8037833"/>
              <a:gd name="connsiteY23" fmla="*/ 3379652 h 3823683"/>
              <a:gd name="connsiteX24" fmla="*/ 5891274 w 8037833"/>
              <a:gd name="connsiteY24" fmla="*/ 3397681 h 3823683"/>
              <a:gd name="connsiteX25" fmla="*/ 5835383 w 8037833"/>
              <a:gd name="connsiteY25" fmla="*/ 3377529 h 3823683"/>
              <a:gd name="connsiteX26" fmla="*/ 5746050 w 8037833"/>
              <a:gd name="connsiteY26" fmla="*/ 3426142 h 3823683"/>
              <a:gd name="connsiteX27" fmla="*/ 5613670 w 8037833"/>
              <a:gd name="connsiteY27" fmla="*/ 3428671 h 3823683"/>
              <a:gd name="connsiteX28" fmla="*/ 5535334 w 8037833"/>
              <a:gd name="connsiteY28" fmla="*/ 3437044 h 3823683"/>
              <a:gd name="connsiteX29" fmla="*/ 5506940 w 8037833"/>
              <a:gd name="connsiteY29" fmla="*/ 3450999 h 3823683"/>
              <a:gd name="connsiteX30" fmla="*/ 5466372 w 8037833"/>
              <a:gd name="connsiteY30" fmla="*/ 3463245 h 3823683"/>
              <a:gd name="connsiteX31" fmla="*/ 5395833 w 8037833"/>
              <a:gd name="connsiteY31" fmla="*/ 3493194 h 3823683"/>
              <a:gd name="connsiteX32" fmla="*/ 5299224 w 8037833"/>
              <a:gd name="connsiteY32" fmla="*/ 3518930 h 3823683"/>
              <a:gd name="connsiteX33" fmla="*/ 5223043 w 8037833"/>
              <a:gd name="connsiteY33" fmla="*/ 3491664 h 3823683"/>
              <a:gd name="connsiteX34" fmla="*/ 5217733 w 8037833"/>
              <a:gd name="connsiteY34" fmla="*/ 3500463 h 3823683"/>
              <a:gd name="connsiteX35" fmla="*/ 5167992 w 8037833"/>
              <a:gd name="connsiteY35" fmla="*/ 3504085 h 3823683"/>
              <a:gd name="connsiteX36" fmla="*/ 4987020 w 8037833"/>
              <a:gd name="connsiteY36" fmla="*/ 3461263 h 3823683"/>
              <a:gd name="connsiteX37" fmla="*/ 4890003 w 8037833"/>
              <a:gd name="connsiteY37" fmla="*/ 3469874 h 3823683"/>
              <a:gd name="connsiteX38" fmla="*/ 4856654 w 8037833"/>
              <a:gd name="connsiteY38" fmla="*/ 3481880 h 3823683"/>
              <a:gd name="connsiteX39" fmla="*/ 4800711 w 8037833"/>
              <a:gd name="connsiteY39" fmla="*/ 3501441 h 3823683"/>
              <a:gd name="connsiteX40" fmla="*/ 4761569 w 8037833"/>
              <a:gd name="connsiteY40" fmla="*/ 3538103 h 3823683"/>
              <a:gd name="connsiteX41" fmla="*/ 4713734 w 8037833"/>
              <a:gd name="connsiteY41" fmla="*/ 3545724 h 3823683"/>
              <a:gd name="connsiteX42" fmla="*/ 4699169 w 8037833"/>
              <a:gd name="connsiteY42" fmla="*/ 3518988 h 3823683"/>
              <a:gd name="connsiteX43" fmla="*/ 4649120 w 8037833"/>
              <a:gd name="connsiteY43" fmla="*/ 3536392 h 3823683"/>
              <a:gd name="connsiteX44" fmla="*/ 4573578 w 8037833"/>
              <a:gd name="connsiteY44" fmla="*/ 3565923 h 3823683"/>
              <a:gd name="connsiteX45" fmla="*/ 4529117 w 8037833"/>
              <a:gd name="connsiteY45" fmla="*/ 3575592 h 3823683"/>
              <a:gd name="connsiteX46" fmla="*/ 4408641 w 8037833"/>
              <a:gd name="connsiteY46" fmla="*/ 3610000 h 3823683"/>
              <a:gd name="connsiteX47" fmla="*/ 4356402 w 8037833"/>
              <a:gd name="connsiteY47" fmla="*/ 3642792 h 3823683"/>
              <a:gd name="connsiteX48" fmla="*/ 4258044 w 8037833"/>
              <a:gd name="connsiteY48" fmla="*/ 3823683 h 3823683"/>
              <a:gd name="connsiteX49" fmla="*/ 4208725 w 8037833"/>
              <a:gd name="connsiteY49" fmla="*/ 3704841 h 3823683"/>
              <a:gd name="connsiteX50" fmla="*/ 4201632 w 8037833"/>
              <a:gd name="connsiteY50" fmla="*/ 3702602 h 3823683"/>
              <a:gd name="connsiteX51" fmla="*/ 4191289 w 8037833"/>
              <a:gd name="connsiteY51" fmla="*/ 3702380 h 3823683"/>
              <a:gd name="connsiteX52" fmla="*/ 4191039 w 8037833"/>
              <a:gd name="connsiteY52" fmla="*/ 3702831 h 3823683"/>
              <a:gd name="connsiteX53" fmla="*/ 4181340 w 8037833"/>
              <a:gd name="connsiteY53" fmla="*/ 3701729 h 3823683"/>
              <a:gd name="connsiteX54" fmla="*/ 4133816 w 8037833"/>
              <a:gd name="connsiteY54" fmla="*/ 3690565 h 3823683"/>
              <a:gd name="connsiteX55" fmla="*/ 4071732 w 8037833"/>
              <a:gd name="connsiteY55" fmla="*/ 3732513 h 3823683"/>
              <a:gd name="connsiteX56" fmla="*/ 4045924 w 8037833"/>
              <a:gd name="connsiteY56" fmla="*/ 3739404 h 3823683"/>
              <a:gd name="connsiteX57" fmla="*/ 4032171 w 8037833"/>
              <a:gd name="connsiteY57" fmla="*/ 3745523 h 3823683"/>
              <a:gd name="connsiteX58" fmla="*/ 4031335 w 8037833"/>
              <a:gd name="connsiteY58" fmla="*/ 3747479 h 3823683"/>
              <a:gd name="connsiteX59" fmla="*/ 3985774 w 8037833"/>
              <a:gd name="connsiteY59" fmla="*/ 3736547 h 3823683"/>
              <a:gd name="connsiteX60" fmla="*/ 3979769 w 8037833"/>
              <a:gd name="connsiteY60" fmla="*/ 3738769 h 3823683"/>
              <a:gd name="connsiteX61" fmla="*/ 3950014 w 8037833"/>
              <a:gd name="connsiteY61" fmla="*/ 3726942 h 3823683"/>
              <a:gd name="connsiteX62" fmla="*/ 3934671 w 8037833"/>
              <a:gd name="connsiteY62" fmla="*/ 3723339 h 3823683"/>
              <a:gd name="connsiteX63" fmla="*/ 3930274 w 8037833"/>
              <a:gd name="connsiteY63" fmla="*/ 3717148 h 3823683"/>
              <a:gd name="connsiteX64" fmla="*/ 3907660 w 8037833"/>
              <a:gd name="connsiteY64" fmla="*/ 3714456 h 3823683"/>
              <a:gd name="connsiteX65" fmla="*/ 3905087 w 8037833"/>
              <a:gd name="connsiteY65" fmla="*/ 3716098 h 3823683"/>
              <a:gd name="connsiteX66" fmla="*/ 3886347 w 8037833"/>
              <a:gd name="connsiteY66" fmla="*/ 3706620 h 3823683"/>
              <a:gd name="connsiteX67" fmla="*/ 3870533 w 8037833"/>
              <a:gd name="connsiteY67" fmla="*/ 3689905 h 3823683"/>
              <a:gd name="connsiteX68" fmla="*/ 3678563 w 8037833"/>
              <a:gd name="connsiteY68" fmla="*/ 3694486 h 3823683"/>
              <a:gd name="connsiteX69" fmla="*/ 3524121 w 8037833"/>
              <a:gd name="connsiteY69" fmla="*/ 3642736 h 3823683"/>
              <a:gd name="connsiteX70" fmla="*/ 3407752 w 8037833"/>
              <a:gd name="connsiteY70" fmla="*/ 3626590 h 3823683"/>
              <a:gd name="connsiteX71" fmla="*/ 3373519 w 8037833"/>
              <a:gd name="connsiteY71" fmla="*/ 3665785 h 3823683"/>
              <a:gd name="connsiteX72" fmla="*/ 3114267 w 8037833"/>
              <a:gd name="connsiteY72" fmla="*/ 3638983 h 3823683"/>
              <a:gd name="connsiteX73" fmla="*/ 3048270 w 8037833"/>
              <a:gd name="connsiteY73" fmla="*/ 3649949 h 3823683"/>
              <a:gd name="connsiteX74" fmla="*/ 2989722 w 8037833"/>
              <a:gd name="connsiteY74" fmla="*/ 3623230 h 3823683"/>
              <a:gd name="connsiteX75" fmla="*/ 2965734 w 8037833"/>
              <a:gd name="connsiteY75" fmla="*/ 3635676 h 3823683"/>
              <a:gd name="connsiteX76" fmla="*/ 2961603 w 8037833"/>
              <a:gd name="connsiteY76" fmla="*/ 3638221 h 3823683"/>
              <a:gd name="connsiteX77" fmla="*/ 2944959 w 8037833"/>
              <a:gd name="connsiteY77" fmla="*/ 3639723 h 3823683"/>
              <a:gd name="connsiteX78" fmla="*/ 2940402 w 8037833"/>
              <a:gd name="connsiteY78" fmla="*/ 3651000 h 3823683"/>
              <a:gd name="connsiteX79" fmla="*/ 2915449 w 8037833"/>
              <a:gd name="connsiteY79" fmla="*/ 3661039 h 3823683"/>
              <a:gd name="connsiteX80" fmla="*/ 2884777 w 8037833"/>
              <a:gd name="connsiteY80" fmla="*/ 3660775 h 3823683"/>
              <a:gd name="connsiteX81" fmla="*/ 2739034 w 8037833"/>
              <a:gd name="connsiteY81" fmla="*/ 3647396 h 3823683"/>
              <a:gd name="connsiteX82" fmla="*/ 2651827 w 8037833"/>
              <a:gd name="connsiteY82" fmla="*/ 3646306 h 3823683"/>
              <a:gd name="connsiteX83" fmla="*/ 2618680 w 8037833"/>
              <a:gd name="connsiteY83" fmla="*/ 3656755 h 3823683"/>
              <a:gd name="connsiteX84" fmla="*/ 2572404 w 8037833"/>
              <a:gd name="connsiteY84" fmla="*/ 3664043 h 3823683"/>
              <a:gd name="connsiteX85" fmla="*/ 2490721 w 8037833"/>
              <a:gd name="connsiteY85" fmla="*/ 3685313 h 3823683"/>
              <a:gd name="connsiteX86" fmla="*/ 2423704 w 8037833"/>
              <a:gd name="connsiteY86" fmla="*/ 3658079 h 3823683"/>
              <a:gd name="connsiteX87" fmla="*/ 2301172 w 8037833"/>
              <a:gd name="connsiteY87" fmla="*/ 3663053 h 3823683"/>
              <a:gd name="connsiteX88" fmla="*/ 2294102 w 8037833"/>
              <a:gd name="connsiteY88" fmla="*/ 3671151 h 3823683"/>
              <a:gd name="connsiteX89" fmla="*/ 2238966 w 8037833"/>
              <a:gd name="connsiteY89" fmla="*/ 3668777 h 3823683"/>
              <a:gd name="connsiteX90" fmla="*/ 2046240 w 8037833"/>
              <a:gd name="connsiteY90" fmla="*/ 3604535 h 3823683"/>
              <a:gd name="connsiteX91" fmla="*/ 1938480 w 8037833"/>
              <a:gd name="connsiteY91" fmla="*/ 3601439 h 3823683"/>
              <a:gd name="connsiteX92" fmla="*/ 1900166 w 8037833"/>
              <a:gd name="connsiteY92" fmla="*/ 3609358 h 3823683"/>
              <a:gd name="connsiteX93" fmla="*/ 1835976 w 8037833"/>
              <a:gd name="connsiteY93" fmla="*/ 3622065 h 3823683"/>
              <a:gd name="connsiteX94" fmla="*/ 1787830 w 8037833"/>
              <a:gd name="connsiteY94" fmla="*/ 3653768 h 3823683"/>
              <a:gd name="connsiteX95" fmla="*/ 1734224 w 8037833"/>
              <a:gd name="connsiteY95" fmla="*/ 3655593 h 3823683"/>
              <a:gd name="connsiteX96" fmla="*/ 1721989 w 8037833"/>
              <a:gd name="connsiteY96" fmla="*/ 3627298 h 3823683"/>
              <a:gd name="connsiteX97" fmla="*/ 1664576 w 8037833"/>
              <a:gd name="connsiteY97" fmla="*/ 3638572 h 3823683"/>
              <a:gd name="connsiteX98" fmla="*/ 1577459 w 8037833"/>
              <a:gd name="connsiteY98" fmla="*/ 3658824 h 3823683"/>
              <a:gd name="connsiteX99" fmla="*/ 1527269 w 8037833"/>
              <a:gd name="connsiteY99" fmla="*/ 3663088 h 3823683"/>
              <a:gd name="connsiteX100" fmla="*/ 1390118 w 8037833"/>
              <a:gd name="connsiteY100" fmla="*/ 3682789 h 3823683"/>
              <a:gd name="connsiteX101" fmla="*/ 1252698 w 8037833"/>
              <a:gd name="connsiteY101" fmla="*/ 3708662 h 3823683"/>
              <a:gd name="connsiteX102" fmla="*/ 1171039 w 8037833"/>
              <a:gd name="connsiteY102" fmla="*/ 3758642 h 3823683"/>
              <a:gd name="connsiteX103" fmla="*/ 1058106 w 8037833"/>
              <a:gd name="connsiteY103" fmla="*/ 3776166 h 3823683"/>
              <a:gd name="connsiteX104" fmla="*/ 1039167 w 8037833"/>
              <a:gd name="connsiteY104" fmla="*/ 3784177 h 3823683"/>
              <a:gd name="connsiteX105" fmla="*/ 1012958 w 8037833"/>
              <a:gd name="connsiteY105" fmla="*/ 3779206 h 3823683"/>
              <a:gd name="connsiteX106" fmla="*/ 907906 w 8037833"/>
              <a:gd name="connsiteY106" fmla="*/ 3757678 h 3823683"/>
              <a:gd name="connsiteX107" fmla="*/ 825226 w 8037833"/>
              <a:gd name="connsiteY107" fmla="*/ 3726369 h 3823683"/>
              <a:gd name="connsiteX108" fmla="*/ 722264 w 8037833"/>
              <a:gd name="connsiteY108" fmla="*/ 3747612 h 3823683"/>
              <a:gd name="connsiteX109" fmla="*/ 659460 w 8037833"/>
              <a:gd name="connsiteY109" fmla="*/ 3740429 h 3823683"/>
              <a:gd name="connsiteX110" fmla="*/ 556552 w 8037833"/>
              <a:gd name="connsiteY110" fmla="*/ 3697934 h 3823683"/>
              <a:gd name="connsiteX111" fmla="*/ 421042 w 8037833"/>
              <a:gd name="connsiteY111" fmla="*/ 3709912 h 3823683"/>
              <a:gd name="connsiteX112" fmla="*/ 393295 w 8037833"/>
              <a:gd name="connsiteY112" fmla="*/ 3753097 h 3823683"/>
              <a:gd name="connsiteX113" fmla="*/ 355918 w 8037833"/>
              <a:gd name="connsiteY113" fmla="*/ 3779172 h 3823683"/>
              <a:gd name="connsiteX114" fmla="*/ 339711 w 8037833"/>
              <a:gd name="connsiteY114" fmla="*/ 3718242 h 3823683"/>
              <a:gd name="connsiteX115" fmla="*/ 222239 w 8037833"/>
              <a:gd name="connsiteY115" fmla="*/ 3672335 h 3823683"/>
              <a:gd name="connsiteX116" fmla="*/ 163578 w 8037833"/>
              <a:gd name="connsiteY116" fmla="*/ 3656292 h 3823683"/>
              <a:gd name="connsiteX117" fmla="*/ 72220 w 8037833"/>
              <a:gd name="connsiteY117" fmla="*/ 3645272 h 3823683"/>
              <a:gd name="connsiteX118" fmla="*/ 44395 w 8037833"/>
              <a:gd name="connsiteY118" fmla="*/ 3639455 h 3823683"/>
              <a:gd name="connsiteX119" fmla="*/ 1962 w 8037833"/>
              <a:gd name="connsiteY119" fmla="*/ 3635948 h 3823683"/>
              <a:gd name="connsiteX120" fmla="*/ 0 w 8037833"/>
              <a:gd name="connsiteY120" fmla="*/ 3635261 h 3823683"/>
              <a:gd name="connsiteX121" fmla="*/ 0 w 8037833"/>
              <a:gd name="connsiteY121" fmla="*/ 12763 h 3823683"/>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299224 w 8037833"/>
              <a:gd name="connsiteY32" fmla="*/ 351893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356402 w 8037833"/>
              <a:gd name="connsiteY47" fmla="*/ 3642792 h 3784177"/>
              <a:gd name="connsiteX48" fmla="*/ 4270245 w 8037833"/>
              <a:gd name="connsiteY48" fmla="*/ 3665789 h 3784177"/>
              <a:gd name="connsiteX49" fmla="*/ 4208725 w 8037833"/>
              <a:gd name="connsiteY49" fmla="*/ 3704841 h 3784177"/>
              <a:gd name="connsiteX50" fmla="*/ 4201632 w 8037833"/>
              <a:gd name="connsiteY50" fmla="*/ 3702602 h 3784177"/>
              <a:gd name="connsiteX51" fmla="*/ 4191289 w 8037833"/>
              <a:gd name="connsiteY51" fmla="*/ 3702380 h 3784177"/>
              <a:gd name="connsiteX52" fmla="*/ 4191039 w 8037833"/>
              <a:gd name="connsiteY52" fmla="*/ 3702831 h 3784177"/>
              <a:gd name="connsiteX53" fmla="*/ 4181340 w 8037833"/>
              <a:gd name="connsiteY53" fmla="*/ 3701729 h 3784177"/>
              <a:gd name="connsiteX54" fmla="*/ 4133816 w 8037833"/>
              <a:gd name="connsiteY54" fmla="*/ 3690565 h 3784177"/>
              <a:gd name="connsiteX55" fmla="*/ 4071732 w 8037833"/>
              <a:gd name="connsiteY55" fmla="*/ 3732513 h 3784177"/>
              <a:gd name="connsiteX56" fmla="*/ 4045924 w 8037833"/>
              <a:gd name="connsiteY56" fmla="*/ 3739404 h 3784177"/>
              <a:gd name="connsiteX57" fmla="*/ 4032171 w 8037833"/>
              <a:gd name="connsiteY57" fmla="*/ 3745523 h 3784177"/>
              <a:gd name="connsiteX58" fmla="*/ 4031335 w 8037833"/>
              <a:gd name="connsiteY58" fmla="*/ 3747479 h 3784177"/>
              <a:gd name="connsiteX59" fmla="*/ 3985774 w 8037833"/>
              <a:gd name="connsiteY59" fmla="*/ 3736547 h 3784177"/>
              <a:gd name="connsiteX60" fmla="*/ 3979769 w 8037833"/>
              <a:gd name="connsiteY60" fmla="*/ 3738769 h 3784177"/>
              <a:gd name="connsiteX61" fmla="*/ 3950014 w 8037833"/>
              <a:gd name="connsiteY61" fmla="*/ 3726942 h 3784177"/>
              <a:gd name="connsiteX62" fmla="*/ 3934671 w 8037833"/>
              <a:gd name="connsiteY62" fmla="*/ 3723339 h 3784177"/>
              <a:gd name="connsiteX63" fmla="*/ 3930274 w 8037833"/>
              <a:gd name="connsiteY63" fmla="*/ 3717148 h 3784177"/>
              <a:gd name="connsiteX64" fmla="*/ 3907660 w 8037833"/>
              <a:gd name="connsiteY64" fmla="*/ 3714456 h 3784177"/>
              <a:gd name="connsiteX65" fmla="*/ 3905087 w 8037833"/>
              <a:gd name="connsiteY65" fmla="*/ 3716098 h 3784177"/>
              <a:gd name="connsiteX66" fmla="*/ 3886347 w 8037833"/>
              <a:gd name="connsiteY66" fmla="*/ 3706620 h 3784177"/>
              <a:gd name="connsiteX67" fmla="*/ 3870533 w 8037833"/>
              <a:gd name="connsiteY67" fmla="*/ 3689905 h 3784177"/>
              <a:gd name="connsiteX68" fmla="*/ 3678563 w 8037833"/>
              <a:gd name="connsiteY68" fmla="*/ 3694486 h 3784177"/>
              <a:gd name="connsiteX69" fmla="*/ 3524121 w 8037833"/>
              <a:gd name="connsiteY69" fmla="*/ 3642736 h 3784177"/>
              <a:gd name="connsiteX70" fmla="*/ 3407752 w 8037833"/>
              <a:gd name="connsiteY70" fmla="*/ 3626590 h 3784177"/>
              <a:gd name="connsiteX71" fmla="*/ 3373519 w 8037833"/>
              <a:gd name="connsiteY71" fmla="*/ 3665785 h 3784177"/>
              <a:gd name="connsiteX72" fmla="*/ 3114267 w 8037833"/>
              <a:gd name="connsiteY72" fmla="*/ 3638983 h 3784177"/>
              <a:gd name="connsiteX73" fmla="*/ 3048270 w 8037833"/>
              <a:gd name="connsiteY73" fmla="*/ 3649949 h 3784177"/>
              <a:gd name="connsiteX74" fmla="*/ 2989722 w 8037833"/>
              <a:gd name="connsiteY74" fmla="*/ 3623230 h 3784177"/>
              <a:gd name="connsiteX75" fmla="*/ 2965734 w 8037833"/>
              <a:gd name="connsiteY75" fmla="*/ 3635676 h 3784177"/>
              <a:gd name="connsiteX76" fmla="*/ 2961603 w 8037833"/>
              <a:gd name="connsiteY76" fmla="*/ 3638221 h 3784177"/>
              <a:gd name="connsiteX77" fmla="*/ 2944959 w 8037833"/>
              <a:gd name="connsiteY77" fmla="*/ 3639723 h 3784177"/>
              <a:gd name="connsiteX78" fmla="*/ 2940402 w 8037833"/>
              <a:gd name="connsiteY78" fmla="*/ 3651000 h 3784177"/>
              <a:gd name="connsiteX79" fmla="*/ 2915449 w 8037833"/>
              <a:gd name="connsiteY79" fmla="*/ 3661039 h 3784177"/>
              <a:gd name="connsiteX80" fmla="*/ 2884777 w 8037833"/>
              <a:gd name="connsiteY80" fmla="*/ 3660775 h 3784177"/>
              <a:gd name="connsiteX81" fmla="*/ 2739034 w 8037833"/>
              <a:gd name="connsiteY81" fmla="*/ 3647396 h 3784177"/>
              <a:gd name="connsiteX82" fmla="*/ 2651827 w 8037833"/>
              <a:gd name="connsiteY82" fmla="*/ 3646306 h 3784177"/>
              <a:gd name="connsiteX83" fmla="*/ 2618680 w 8037833"/>
              <a:gd name="connsiteY83" fmla="*/ 3656755 h 3784177"/>
              <a:gd name="connsiteX84" fmla="*/ 2572404 w 8037833"/>
              <a:gd name="connsiteY84" fmla="*/ 3664043 h 3784177"/>
              <a:gd name="connsiteX85" fmla="*/ 2490721 w 8037833"/>
              <a:gd name="connsiteY85" fmla="*/ 3685313 h 3784177"/>
              <a:gd name="connsiteX86" fmla="*/ 2423704 w 8037833"/>
              <a:gd name="connsiteY86" fmla="*/ 3658079 h 3784177"/>
              <a:gd name="connsiteX87" fmla="*/ 2301172 w 8037833"/>
              <a:gd name="connsiteY87" fmla="*/ 3663053 h 3784177"/>
              <a:gd name="connsiteX88" fmla="*/ 2294102 w 8037833"/>
              <a:gd name="connsiteY88" fmla="*/ 3671151 h 3784177"/>
              <a:gd name="connsiteX89" fmla="*/ 2238966 w 8037833"/>
              <a:gd name="connsiteY89" fmla="*/ 3668777 h 3784177"/>
              <a:gd name="connsiteX90" fmla="*/ 2046240 w 8037833"/>
              <a:gd name="connsiteY90" fmla="*/ 3604535 h 3784177"/>
              <a:gd name="connsiteX91" fmla="*/ 1938480 w 8037833"/>
              <a:gd name="connsiteY91" fmla="*/ 3601439 h 3784177"/>
              <a:gd name="connsiteX92" fmla="*/ 1900166 w 8037833"/>
              <a:gd name="connsiteY92" fmla="*/ 3609358 h 3784177"/>
              <a:gd name="connsiteX93" fmla="*/ 1835976 w 8037833"/>
              <a:gd name="connsiteY93" fmla="*/ 3622065 h 3784177"/>
              <a:gd name="connsiteX94" fmla="*/ 1787830 w 8037833"/>
              <a:gd name="connsiteY94" fmla="*/ 3653768 h 3784177"/>
              <a:gd name="connsiteX95" fmla="*/ 1734224 w 8037833"/>
              <a:gd name="connsiteY95" fmla="*/ 3655593 h 3784177"/>
              <a:gd name="connsiteX96" fmla="*/ 1721989 w 8037833"/>
              <a:gd name="connsiteY96" fmla="*/ 3627298 h 3784177"/>
              <a:gd name="connsiteX97" fmla="*/ 1664576 w 8037833"/>
              <a:gd name="connsiteY97" fmla="*/ 3638572 h 3784177"/>
              <a:gd name="connsiteX98" fmla="*/ 1577459 w 8037833"/>
              <a:gd name="connsiteY98" fmla="*/ 3658824 h 3784177"/>
              <a:gd name="connsiteX99" fmla="*/ 1527269 w 8037833"/>
              <a:gd name="connsiteY99" fmla="*/ 3663088 h 3784177"/>
              <a:gd name="connsiteX100" fmla="*/ 1390118 w 8037833"/>
              <a:gd name="connsiteY100" fmla="*/ 3682789 h 3784177"/>
              <a:gd name="connsiteX101" fmla="*/ 1252698 w 8037833"/>
              <a:gd name="connsiteY101" fmla="*/ 3708662 h 3784177"/>
              <a:gd name="connsiteX102" fmla="*/ 1171039 w 8037833"/>
              <a:gd name="connsiteY102" fmla="*/ 3758642 h 3784177"/>
              <a:gd name="connsiteX103" fmla="*/ 1058106 w 8037833"/>
              <a:gd name="connsiteY103" fmla="*/ 3776166 h 3784177"/>
              <a:gd name="connsiteX104" fmla="*/ 1039167 w 8037833"/>
              <a:gd name="connsiteY104" fmla="*/ 3784177 h 3784177"/>
              <a:gd name="connsiteX105" fmla="*/ 1012958 w 8037833"/>
              <a:gd name="connsiteY105" fmla="*/ 3779206 h 3784177"/>
              <a:gd name="connsiteX106" fmla="*/ 907906 w 8037833"/>
              <a:gd name="connsiteY106" fmla="*/ 3757678 h 3784177"/>
              <a:gd name="connsiteX107" fmla="*/ 825226 w 8037833"/>
              <a:gd name="connsiteY107" fmla="*/ 3726369 h 3784177"/>
              <a:gd name="connsiteX108" fmla="*/ 722264 w 8037833"/>
              <a:gd name="connsiteY108" fmla="*/ 3747612 h 3784177"/>
              <a:gd name="connsiteX109" fmla="*/ 659460 w 8037833"/>
              <a:gd name="connsiteY109" fmla="*/ 3740429 h 3784177"/>
              <a:gd name="connsiteX110" fmla="*/ 556552 w 8037833"/>
              <a:gd name="connsiteY110" fmla="*/ 3697934 h 3784177"/>
              <a:gd name="connsiteX111" fmla="*/ 421042 w 8037833"/>
              <a:gd name="connsiteY111" fmla="*/ 3709912 h 3784177"/>
              <a:gd name="connsiteX112" fmla="*/ 393295 w 8037833"/>
              <a:gd name="connsiteY112" fmla="*/ 3753097 h 3784177"/>
              <a:gd name="connsiteX113" fmla="*/ 355918 w 8037833"/>
              <a:gd name="connsiteY113" fmla="*/ 3779172 h 3784177"/>
              <a:gd name="connsiteX114" fmla="*/ 339711 w 8037833"/>
              <a:gd name="connsiteY114" fmla="*/ 3718242 h 3784177"/>
              <a:gd name="connsiteX115" fmla="*/ 222239 w 8037833"/>
              <a:gd name="connsiteY115" fmla="*/ 3672335 h 3784177"/>
              <a:gd name="connsiteX116" fmla="*/ 163578 w 8037833"/>
              <a:gd name="connsiteY116" fmla="*/ 3656292 h 3784177"/>
              <a:gd name="connsiteX117" fmla="*/ 72220 w 8037833"/>
              <a:gd name="connsiteY117" fmla="*/ 3645272 h 3784177"/>
              <a:gd name="connsiteX118" fmla="*/ 44395 w 8037833"/>
              <a:gd name="connsiteY118" fmla="*/ 3639455 h 3784177"/>
              <a:gd name="connsiteX119" fmla="*/ 1962 w 8037833"/>
              <a:gd name="connsiteY119" fmla="*/ 3635948 h 3784177"/>
              <a:gd name="connsiteX120" fmla="*/ 0 w 8037833"/>
              <a:gd name="connsiteY120" fmla="*/ 3635261 h 3784177"/>
              <a:gd name="connsiteX121" fmla="*/ 0 w 8037833"/>
              <a:gd name="connsiteY121"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305325 w 8037833"/>
              <a:gd name="connsiteY32" fmla="*/ 350520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356402 w 8037833"/>
              <a:gd name="connsiteY47" fmla="*/ 3642792 h 3784177"/>
              <a:gd name="connsiteX48" fmla="*/ 4270245 w 8037833"/>
              <a:gd name="connsiteY48" fmla="*/ 3665789 h 3784177"/>
              <a:gd name="connsiteX49" fmla="*/ 4208725 w 8037833"/>
              <a:gd name="connsiteY49" fmla="*/ 3704841 h 3784177"/>
              <a:gd name="connsiteX50" fmla="*/ 4201632 w 8037833"/>
              <a:gd name="connsiteY50" fmla="*/ 3702602 h 3784177"/>
              <a:gd name="connsiteX51" fmla="*/ 4191289 w 8037833"/>
              <a:gd name="connsiteY51" fmla="*/ 3702380 h 3784177"/>
              <a:gd name="connsiteX52" fmla="*/ 4191039 w 8037833"/>
              <a:gd name="connsiteY52" fmla="*/ 3702831 h 3784177"/>
              <a:gd name="connsiteX53" fmla="*/ 4181340 w 8037833"/>
              <a:gd name="connsiteY53" fmla="*/ 3701729 h 3784177"/>
              <a:gd name="connsiteX54" fmla="*/ 4133816 w 8037833"/>
              <a:gd name="connsiteY54" fmla="*/ 3690565 h 3784177"/>
              <a:gd name="connsiteX55" fmla="*/ 4071732 w 8037833"/>
              <a:gd name="connsiteY55" fmla="*/ 3732513 h 3784177"/>
              <a:gd name="connsiteX56" fmla="*/ 4045924 w 8037833"/>
              <a:gd name="connsiteY56" fmla="*/ 3739404 h 3784177"/>
              <a:gd name="connsiteX57" fmla="*/ 4032171 w 8037833"/>
              <a:gd name="connsiteY57" fmla="*/ 3745523 h 3784177"/>
              <a:gd name="connsiteX58" fmla="*/ 4031335 w 8037833"/>
              <a:gd name="connsiteY58" fmla="*/ 3747479 h 3784177"/>
              <a:gd name="connsiteX59" fmla="*/ 3985774 w 8037833"/>
              <a:gd name="connsiteY59" fmla="*/ 3736547 h 3784177"/>
              <a:gd name="connsiteX60" fmla="*/ 3979769 w 8037833"/>
              <a:gd name="connsiteY60" fmla="*/ 3738769 h 3784177"/>
              <a:gd name="connsiteX61" fmla="*/ 3950014 w 8037833"/>
              <a:gd name="connsiteY61" fmla="*/ 3726942 h 3784177"/>
              <a:gd name="connsiteX62" fmla="*/ 3934671 w 8037833"/>
              <a:gd name="connsiteY62" fmla="*/ 3723339 h 3784177"/>
              <a:gd name="connsiteX63" fmla="*/ 3930274 w 8037833"/>
              <a:gd name="connsiteY63" fmla="*/ 3717148 h 3784177"/>
              <a:gd name="connsiteX64" fmla="*/ 3907660 w 8037833"/>
              <a:gd name="connsiteY64" fmla="*/ 3714456 h 3784177"/>
              <a:gd name="connsiteX65" fmla="*/ 3905087 w 8037833"/>
              <a:gd name="connsiteY65" fmla="*/ 3716098 h 3784177"/>
              <a:gd name="connsiteX66" fmla="*/ 3886347 w 8037833"/>
              <a:gd name="connsiteY66" fmla="*/ 3706620 h 3784177"/>
              <a:gd name="connsiteX67" fmla="*/ 3870533 w 8037833"/>
              <a:gd name="connsiteY67" fmla="*/ 3689905 h 3784177"/>
              <a:gd name="connsiteX68" fmla="*/ 3678563 w 8037833"/>
              <a:gd name="connsiteY68" fmla="*/ 3694486 h 3784177"/>
              <a:gd name="connsiteX69" fmla="*/ 3524121 w 8037833"/>
              <a:gd name="connsiteY69" fmla="*/ 3642736 h 3784177"/>
              <a:gd name="connsiteX70" fmla="*/ 3407752 w 8037833"/>
              <a:gd name="connsiteY70" fmla="*/ 3626590 h 3784177"/>
              <a:gd name="connsiteX71" fmla="*/ 3373519 w 8037833"/>
              <a:gd name="connsiteY71" fmla="*/ 3665785 h 3784177"/>
              <a:gd name="connsiteX72" fmla="*/ 3114267 w 8037833"/>
              <a:gd name="connsiteY72" fmla="*/ 3638983 h 3784177"/>
              <a:gd name="connsiteX73" fmla="*/ 3048270 w 8037833"/>
              <a:gd name="connsiteY73" fmla="*/ 3649949 h 3784177"/>
              <a:gd name="connsiteX74" fmla="*/ 2989722 w 8037833"/>
              <a:gd name="connsiteY74" fmla="*/ 3623230 h 3784177"/>
              <a:gd name="connsiteX75" fmla="*/ 2965734 w 8037833"/>
              <a:gd name="connsiteY75" fmla="*/ 3635676 h 3784177"/>
              <a:gd name="connsiteX76" fmla="*/ 2961603 w 8037833"/>
              <a:gd name="connsiteY76" fmla="*/ 3638221 h 3784177"/>
              <a:gd name="connsiteX77" fmla="*/ 2944959 w 8037833"/>
              <a:gd name="connsiteY77" fmla="*/ 3639723 h 3784177"/>
              <a:gd name="connsiteX78" fmla="*/ 2940402 w 8037833"/>
              <a:gd name="connsiteY78" fmla="*/ 3651000 h 3784177"/>
              <a:gd name="connsiteX79" fmla="*/ 2915449 w 8037833"/>
              <a:gd name="connsiteY79" fmla="*/ 3661039 h 3784177"/>
              <a:gd name="connsiteX80" fmla="*/ 2884777 w 8037833"/>
              <a:gd name="connsiteY80" fmla="*/ 3660775 h 3784177"/>
              <a:gd name="connsiteX81" fmla="*/ 2739034 w 8037833"/>
              <a:gd name="connsiteY81" fmla="*/ 3647396 h 3784177"/>
              <a:gd name="connsiteX82" fmla="*/ 2651827 w 8037833"/>
              <a:gd name="connsiteY82" fmla="*/ 3646306 h 3784177"/>
              <a:gd name="connsiteX83" fmla="*/ 2618680 w 8037833"/>
              <a:gd name="connsiteY83" fmla="*/ 3656755 h 3784177"/>
              <a:gd name="connsiteX84" fmla="*/ 2572404 w 8037833"/>
              <a:gd name="connsiteY84" fmla="*/ 3664043 h 3784177"/>
              <a:gd name="connsiteX85" fmla="*/ 2490721 w 8037833"/>
              <a:gd name="connsiteY85" fmla="*/ 3685313 h 3784177"/>
              <a:gd name="connsiteX86" fmla="*/ 2423704 w 8037833"/>
              <a:gd name="connsiteY86" fmla="*/ 3658079 h 3784177"/>
              <a:gd name="connsiteX87" fmla="*/ 2301172 w 8037833"/>
              <a:gd name="connsiteY87" fmla="*/ 3663053 h 3784177"/>
              <a:gd name="connsiteX88" fmla="*/ 2294102 w 8037833"/>
              <a:gd name="connsiteY88" fmla="*/ 3671151 h 3784177"/>
              <a:gd name="connsiteX89" fmla="*/ 2238966 w 8037833"/>
              <a:gd name="connsiteY89" fmla="*/ 3668777 h 3784177"/>
              <a:gd name="connsiteX90" fmla="*/ 2046240 w 8037833"/>
              <a:gd name="connsiteY90" fmla="*/ 3604535 h 3784177"/>
              <a:gd name="connsiteX91" fmla="*/ 1938480 w 8037833"/>
              <a:gd name="connsiteY91" fmla="*/ 3601439 h 3784177"/>
              <a:gd name="connsiteX92" fmla="*/ 1900166 w 8037833"/>
              <a:gd name="connsiteY92" fmla="*/ 3609358 h 3784177"/>
              <a:gd name="connsiteX93" fmla="*/ 1835976 w 8037833"/>
              <a:gd name="connsiteY93" fmla="*/ 3622065 h 3784177"/>
              <a:gd name="connsiteX94" fmla="*/ 1787830 w 8037833"/>
              <a:gd name="connsiteY94" fmla="*/ 3653768 h 3784177"/>
              <a:gd name="connsiteX95" fmla="*/ 1734224 w 8037833"/>
              <a:gd name="connsiteY95" fmla="*/ 3655593 h 3784177"/>
              <a:gd name="connsiteX96" fmla="*/ 1721989 w 8037833"/>
              <a:gd name="connsiteY96" fmla="*/ 3627298 h 3784177"/>
              <a:gd name="connsiteX97" fmla="*/ 1664576 w 8037833"/>
              <a:gd name="connsiteY97" fmla="*/ 3638572 h 3784177"/>
              <a:gd name="connsiteX98" fmla="*/ 1577459 w 8037833"/>
              <a:gd name="connsiteY98" fmla="*/ 3658824 h 3784177"/>
              <a:gd name="connsiteX99" fmla="*/ 1527269 w 8037833"/>
              <a:gd name="connsiteY99" fmla="*/ 3663088 h 3784177"/>
              <a:gd name="connsiteX100" fmla="*/ 1390118 w 8037833"/>
              <a:gd name="connsiteY100" fmla="*/ 3682789 h 3784177"/>
              <a:gd name="connsiteX101" fmla="*/ 1252698 w 8037833"/>
              <a:gd name="connsiteY101" fmla="*/ 3708662 h 3784177"/>
              <a:gd name="connsiteX102" fmla="*/ 1171039 w 8037833"/>
              <a:gd name="connsiteY102" fmla="*/ 3758642 h 3784177"/>
              <a:gd name="connsiteX103" fmla="*/ 1058106 w 8037833"/>
              <a:gd name="connsiteY103" fmla="*/ 3776166 h 3784177"/>
              <a:gd name="connsiteX104" fmla="*/ 1039167 w 8037833"/>
              <a:gd name="connsiteY104" fmla="*/ 3784177 h 3784177"/>
              <a:gd name="connsiteX105" fmla="*/ 1012958 w 8037833"/>
              <a:gd name="connsiteY105" fmla="*/ 3779206 h 3784177"/>
              <a:gd name="connsiteX106" fmla="*/ 907906 w 8037833"/>
              <a:gd name="connsiteY106" fmla="*/ 3757678 h 3784177"/>
              <a:gd name="connsiteX107" fmla="*/ 825226 w 8037833"/>
              <a:gd name="connsiteY107" fmla="*/ 3726369 h 3784177"/>
              <a:gd name="connsiteX108" fmla="*/ 722264 w 8037833"/>
              <a:gd name="connsiteY108" fmla="*/ 3747612 h 3784177"/>
              <a:gd name="connsiteX109" fmla="*/ 659460 w 8037833"/>
              <a:gd name="connsiteY109" fmla="*/ 3740429 h 3784177"/>
              <a:gd name="connsiteX110" fmla="*/ 556552 w 8037833"/>
              <a:gd name="connsiteY110" fmla="*/ 3697934 h 3784177"/>
              <a:gd name="connsiteX111" fmla="*/ 421042 w 8037833"/>
              <a:gd name="connsiteY111" fmla="*/ 3709912 h 3784177"/>
              <a:gd name="connsiteX112" fmla="*/ 393295 w 8037833"/>
              <a:gd name="connsiteY112" fmla="*/ 3753097 h 3784177"/>
              <a:gd name="connsiteX113" fmla="*/ 355918 w 8037833"/>
              <a:gd name="connsiteY113" fmla="*/ 3779172 h 3784177"/>
              <a:gd name="connsiteX114" fmla="*/ 339711 w 8037833"/>
              <a:gd name="connsiteY114" fmla="*/ 3718242 h 3784177"/>
              <a:gd name="connsiteX115" fmla="*/ 222239 w 8037833"/>
              <a:gd name="connsiteY115" fmla="*/ 3672335 h 3784177"/>
              <a:gd name="connsiteX116" fmla="*/ 163578 w 8037833"/>
              <a:gd name="connsiteY116" fmla="*/ 3656292 h 3784177"/>
              <a:gd name="connsiteX117" fmla="*/ 72220 w 8037833"/>
              <a:gd name="connsiteY117" fmla="*/ 3645272 h 3784177"/>
              <a:gd name="connsiteX118" fmla="*/ 44395 w 8037833"/>
              <a:gd name="connsiteY118" fmla="*/ 3639455 h 3784177"/>
              <a:gd name="connsiteX119" fmla="*/ 1962 w 8037833"/>
              <a:gd name="connsiteY119" fmla="*/ 3635948 h 3784177"/>
              <a:gd name="connsiteX120" fmla="*/ 0 w 8037833"/>
              <a:gd name="connsiteY120" fmla="*/ 3635261 h 3784177"/>
              <a:gd name="connsiteX121" fmla="*/ 0 w 8037833"/>
              <a:gd name="connsiteY121"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305325 w 8037833"/>
              <a:gd name="connsiteY32" fmla="*/ 350520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356402 w 8037833"/>
              <a:gd name="connsiteY47" fmla="*/ 3642792 h 3784177"/>
              <a:gd name="connsiteX48" fmla="*/ 4270245 w 8037833"/>
              <a:gd name="connsiteY48" fmla="*/ 3665789 h 3784177"/>
              <a:gd name="connsiteX49" fmla="*/ 4208725 w 8037833"/>
              <a:gd name="connsiteY49" fmla="*/ 3704841 h 3784177"/>
              <a:gd name="connsiteX50" fmla="*/ 4201632 w 8037833"/>
              <a:gd name="connsiteY50" fmla="*/ 3702602 h 3784177"/>
              <a:gd name="connsiteX51" fmla="*/ 4191289 w 8037833"/>
              <a:gd name="connsiteY51" fmla="*/ 3702380 h 3784177"/>
              <a:gd name="connsiteX52" fmla="*/ 4191039 w 8037833"/>
              <a:gd name="connsiteY52" fmla="*/ 3702831 h 3784177"/>
              <a:gd name="connsiteX53" fmla="*/ 4181340 w 8037833"/>
              <a:gd name="connsiteY53" fmla="*/ 3701729 h 3784177"/>
              <a:gd name="connsiteX54" fmla="*/ 4133816 w 8037833"/>
              <a:gd name="connsiteY54" fmla="*/ 3690565 h 3784177"/>
              <a:gd name="connsiteX55" fmla="*/ 4071732 w 8037833"/>
              <a:gd name="connsiteY55" fmla="*/ 3732513 h 3784177"/>
              <a:gd name="connsiteX56" fmla="*/ 4045924 w 8037833"/>
              <a:gd name="connsiteY56" fmla="*/ 3739404 h 3784177"/>
              <a:gd name="connsiteX57" fmla="*/ 4032171 w 8037833"/>
              <a:gd name="connsiteY57" fmla="*/ 3745523 h 3784177"/>
              <a:gd name="connsiteX58" fmla="*/ 4031335 w 8037833"/>
              <a:gd name="connsiteY58" fmla="*/ 3747479 h 3784177"/>
              <a:gd name="connsiteX59" fmla="*/ 3985774 w 8037833"/>
              <a:gd name="connsiteY59" fmla="*/ 3736547 h 3784177"/>
              <a:gd name="connsiteX60" fmla="*/ 3979769 w 8037833"/>
              <a:gd name="connsiteY60" fmla="*/ 3738769 h 3784177"/>
              <a:gd name="connsiteX61" fmla="*/ 3950014 w 8037833"/>
              <a:gd name="connsiteY61" fmla="*/ 3726942 h 3784177"/>
              <a:gd name="connsiteX62" fmla="*/ 3934671 w 8037833"/>
              <a:gd name="connsiteY62" fmla="*/ 3723339 h 3784177"/>
              <a:gd name="connsiteX63" fmla="*/ 3930274 w 8037833"/>
              <a:gd name="connsiteY63" fmla="*/ 3717148 h 3784177"/>
              <a:gd name="connsiteX64" fmla="*/ 3907660 w 8037833"/>
              <a:gd name="connsiteY64" fmla="*/ 3714456 h 3784177"/>
              <a:gd name="connsiteX65" fmla="*/ 3905087 w 8037833"/>
              <a:gd name="connsiteY65" fmla="*/ 3716098 h 3784177"/>
              <a:gd name="connsiteX66" fmla="*/ 3886347 w 8037833"/>
              <a:gd name="connsiteY66" fmla="*/ 3706620 h 3784177"/>
              <a:gd name="connsiteX67" fmla="*/ 3870533 w 8037833"/>
              <a:gd name="connsiteY67" fmla="*/ 3689905 h 3784177"/>
              <a:gd name="connsiteX68" fmla="*/ 3678563 w 8037833"/>
              <a:gd name="connsiteY68" fmla="*/ 3694486 h 3784177"/>
              <a:gd name="connsiteX69" fmla="*/ 3524121 w 8037833"/>
              <a:gd name="connsiteY69" fmla="*/ 3642736 h 3784177"/>
              <a:gd name="connsiteX70" fmla="*/ 3407752 w 8037833"/>
              <a:gd name="connsiteY70" fmla="*/ 3626590 h 3784177"/>
              <a:gd name="connsiteX71" fmla="*/ 3373519 w 8037833"/>
              <a:gd name="connsiteY71" fmla="*/ 3665785 h 3784177"/>
              <a:gd name="connsiteX72" fmla="*/ 3114267 w 8037833"/>
              <a:gd name="connsiteY72" fmla="*/ 3638983 h 3784177"/>
              <a:gd name="connsiteX73" fmla="*/ 3048270 w 8037833"/>
              <a:gd name="connsiteY73" fmla="*/ 3649949 h 3784177"/>
              <a:gd name="connsiteX74" fmla="*/ 2989722 w 8037833"/>
              <a:gd name="connsiteY74" fmla="*/ 3623230 h 3784177"/>
              <a:gd name="connsiteX75" fmla="*/ 2965734 w 8037833"/>
              <a:gd name="connsiteY75" fmla="*/ 3635676 h 3784177"/>
              <a:gd name="connsiteX76" fmla="*/ 2961603 w 8037833"/>
              <a:gd name="connsiteY76" fmla="*/ 3638221 h 3784177"/>
              <a:gd name="connsiteX77" fmla="*/ 2944959 w 8037833"/>
              <a:gd name="connsiteY77" fmla="*/ 3639723 h 3784177"/>
              <a:gd name="connsiteX78" fmla="*/ 2940402 w 8037833"/>
              <a:gd name="connsiteY78" fmla="*/ 3651000 h 3784177"/>
              <a:gd name="connsiteX79" fmla="*/ 2915449 w 8037833"/>
              <a:gd name="connsiteY79" fmla="*/ 3661039 h 3784177"/>
              <a:gd name="connsiteX80" fmla="*/ 2884777 w 8037833"/>
              <a:gd name="connsiteY80" fmla="*/ 3660775 h 3784177"/>
              <a:gd name="connsiteX81" fmla="*/ 2739034 w 8037833"/>
              <a:gd name="connsiteY81" fmla="*/ 3647396 h 3784177"/>
              <a:gd name="connsiteX82" fmla="*/ 2651827 w 8037833"/>
              <a:gd name="connsiteY82" fmla="*/ 3646306 h 3784177"/>
              <a:gd name="connsiteX83" fmla="*/ 2618680 w 8037833"/>
              <a:gd name="connsiteY83" fmla="*/ 3656755 h 3784177"/>
              <a:gd name="connsiteX84" fmla="*/ 2572404 w 8037833"/>
              <a:gd name="connsiteY84" fmla="*/ 3664043 h 3784177"/>
              <a:gd name="connsiteX85" fmla="*/ 2490721 w 8037833"/>
              <a:gd name="connsiteY85" fmla="*/ 3685313 h 3784177"/>
              <a:gd name="connsiteX86" fmla="*/ 2423704 w 8037833"/>
              <a:gd name="connsiteY86" fmla="*/ 3658079 h 3784177"/>
              <a:gd name="connsiteX87" fmla="*/ 2301172 w 8037833"/>
              <a:gd name="connsiteY87" fmla="*/ 3663053 h 3784177"/>
              <a:gd name="connsiteX88" fmla="*/ 2294102 w 8037833"/>
              <a:gd name="connsiteY88" fmla="*/ 3671151 h 3784177"/>
              <a:gd name="connsiteX89" fmla="*/ 2238966 w 8037833"/>
              <a:gd name="connsiteY89" fmla="*/ 3668777 h 3784177"/>
              <a:gd name="connsiteX90" fmla="*/ 2046240 w 8037833"/>
              <a:gd name="connsiteY90" fmla="*/ 3604535 h 3784177"/>
              <a:gd name="connsiteX91" fmla="*/ 1938480 w 8037833"/>
              <a:gd name="connsiteY91" fmla="*/ 3601439 h 3784177"/>
              <a:gd name="connsiteX92" fmla="*/ 1900166 w 8037833"/>
              <a:gd name="connsiteY92" fmla="*/ 3609358 h 3784177"/>
              <a:gd name="connsiteX93" fmla="*/ 1835976 w 8037833"/>
              <a:gd name="connsiteY93" fmla="*/ 3622065 h 3784177"/>
              <a:gd name="connsiteX94" fmla="*/ 1787830 w 8037833"/>
              <a:gd name="connsiteY94" fmla="*/ 3653768 h 3784177"/>
              <a:gd name="connsiteX95" fmla="*/ 1734224 w 8037833"/>
              <a:gd name="connsiteY95" fmla="*/ 3655593 h 3784177"/>
              <a:gd name="connsiteX96" fmla="*/ 1721989 w 8037833"/>
              <a:gd name="connsiteY96" fmla="*/ 3627298 h 3784177"/>
              <a:gd name="connsiteX97" fmla="*/ 1664576 w 8037833"/>
              <a:gd name="connsiteY97" fmla="*/ 3638572 h 3784177"/>
              <a:gd name="connsiteX98" fmla="*/ 1577459 w 8037833"/>
              <a:gd name="connsiteY98" fmla="*/ 3658824 h 3784177"/>
              <a:gd name="connsiteX99" fmla="*/ 1527269 w 8037833"/>
              <a:gd name="connsiteY99" fmla="*/ 3663088 h 3784177"/>
              <a:gd name="connsiteX100" fmla="*/ 1390118 w 8037833"/>
              <a:gd name="connsiteY100" fmla="*/ 3682789 h 3784177"/>
              <a:gd name="connsiteX101" fmla="*/ 1252698 w 8037833"/>
              <a:gd name="connsiteY101" fmla="*/ 3708662 h 3784177"/>
              <a:gd name="connsiteX102" fmla="*/ 1171039 w 8037833"/>
              <a:gd name="connsiteY102" fmla="*/ 3758642 h 3784177"/>
              <a:gd name="connsiteX103" fmla="*/ 1058106 w 8037833"/>
              <a:gd name="connsiteY103" fmla="*/ 3776166 h 3784177"/>
              <a:gd name="connsiteX104" fmla="*/ 1039167 w 8037833"/>
              <a:gd name="connsiteY104" fmla="*/ 3784177 h 3784177"/>
              <a:gd name="connsiteX105" fmla="*/ 1012958 w 8037833"/>
              <a:gd name="connsiteY105" fmla="*/ 3779206 h 3784177"/>
              <a:gd name="connsiteX106" fmla="*/ 907906 w 8037833"/>
              <a:gd name="connsiteY106" fmla="*/ 3757678 h 3784177"/>
              <a:gd name="connsiteX107" fmla="*/ 825226 w 8037833"/>
              <a:gd name="connsiteY107" fmla="*/ 3726369 h 3784177"/>
              <a:gd name="connsiteX108" fmla="*/ 722264 w 8037833"/>
              <a:gd name="connsiteY108" fmla="*/ 3747612 h 3784177"/>
              <a:gd name="connsiteX109" fmla="*/ 659460 w 8037833"/>
              <a:gd name="connsiteY109" fmla="*/ 3740429 h 3784177"/>
              <a:gd name="connsiteX110" fmla="*/ 556552 w 8037833"/>
              <a:gd name="connsiteY110" fmla="*/ 3697934 h 3784177"/>
              <a:gd name="connsiteX111" fmla="*/ 421042 w 8037833"/>
              <a:gd name="connsiteY111" fmla="*/ 3709912 h 3784177"/>
              <a:gd name="connsiteX112" fmla="*/ 393295 w 8037833"/>
              <a:gd name="connsiteY112" fmla="*/ 3753097 h 3784177"/>
              <a:gd name="connsiteX113" fmla="*/ 339711 w 8037833"/>
              <a:gd name="connsiteY113" fmla="*/ 3718242 h 3784177"/>
              <a:gd name="connsiteX114" fmla="*/ 222239 w 8037833"/>
              <a:gd name="connsiteY114" fmla="*/ 3672335 h 3784177"/>
              <a:gd name="connsiteX115" fmla="*/ 163578 w 8037833"/>
              <a:gd name="connsiteY115" fmla="*/ 3656292 h 3784177"/>
              <a:gd name="connsiteX116" fmla="*/ 72220 w 8037833"/>
              <a:gd name="connsiteY116" fmla="*/ 3645272 h 3784177"/>
              <a:gd name="connsiteX117" fmla="*/ 44395 w 8037833"/>
              <a:gd name="connsiteY117" fmla="*/ 3639455 h 3784177"/>
              <a:gd name="connsiteX118" fmla="*/ 1962 w 8037833"/>
              <a:gd name="connsiteY118" fmla="*/ 3635948 h 3784177"/>
              <a:gd name="connsiteX119" fmla="*/ 0 w 8037833"/>
              <a:gd name="connsiteY119" fmla="*/ 3635261 h 3784177"/>
              <a:gd name="connsiteX120" fmla="*/ 0 w 8037833"/>
              <a:gd name="connsiteY120"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305325 w 8037833"/>
              <a:gd name="connsiteY32" fmla="*/ 350520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356402 w 8037833"/>
              <a:gd name="connsiteY47" fmla="*/ 3642792 h 3784177"/>
              <a:gd name="connsiteX48" fmla="*/ 4270245 w 8037833"/>
              <a:gd name="connsiteY48" fmla="*/ 3665789 h 3784177"/>
              <a:gd name="connsiteX49" fmla="*/ 4208725 w 8037833"/>
              <a:gd name="connsiteY49" fmla="*/ 3704841 h 3784177"/>
              <a:gd name="connsiteX50" fmla="*/ 4201632 w 8037833"/>
              <a:gd name="connsiteY50" fmla="*/ 3702602 h 3784177"/>
              <a:gd name="connsiteX51" fmla="*/ 4191289 w 8037833"/>
              <a:gd name="connsiteY51" fmla="*/ 3702380 h 3784177"/>
              <a:gd name="connsiteX52" fmla="*/ 4191039 w 8037833"/>
              <a:gd name="connsiteY52" fmla="*/ 3702831 h 3784177"/>
              <a:gd name="connsiteX53" fmla="*/ 4181340 w 8037833"/>
              <a:gd name="connsiteY53" fmla="*/ 3701729 h 3784177"/>
              <a:gd name="connsiteX54" fmla="*/ 4133816 w 8037833"/>
              <a:gd name="connsiteY54" fmla="*/ 3690565 h 3784177"/>
              <a:gd name="connsiteX55" fmla="*/ 4071732 w 8037833"/>
              <a:gd name="connsiteY55" fmla="*/ 3732513 h 3784177"/>
              <a:gd name="connsiteX56" fmla="*/ 4045924 w 8037833"/>
              <a:gd name="connsiteY56" fmla="*/ 3739404 h 3784177"/>
              <a:gd name="connsiteX57" fmla="*/ 4032171 w 8037833"/>
              <a:gd name="connsiteY57" fmla="*/ 3745523 h 3784177"/>
              <a:gd name="connsiteX58" fmla="*/ 4031335 w 8037833"/>
              <a:gd name="connsiteY58" fmla="*/ 3747479 h 3784177"/>
              <a:gd name="connsiteX59" fmla="*/ 3985774 w 8037833"/>
              <a:gd name="connsiteY59" fmla="*/ 3736547 h 3784177"/>
              <a:gd name="connsiteX60" fmla="*/ 3979769 w 8037833"/>
              <a:gd name="connsiteY60" fmla="*/ 3738769 h 3784177"/>
              <a:gd name="connsiteX61" fmla="*/ 3950014 w 8037833"/>
              <a:gd name="connsiteY61" fmla="*/ 3726942 h 3784177"/>
              <a:gd name="connsiteX62" fmla="*/ 3934671 w 8037833"/>
              <a:gd name="connsiteY62" fmla="*/ 3723339 h 3784177"/>
              <a:gd name="connsiteX63" fmla="*/ 3930274 w 8037833"/>
              <a:gd name="connsiteY63" fmla="*/ 3717148 h 3784177"/>
              <a:gd name="connsiteX64" fmla="*/ 3907660 w 8037833"/>
              <a:gd name="connsiteY64" fmla="*/ 3714456 h 3784177"/>
              <a:gd name="connsiteX65" fmla="*/ 3905087 w 8037833"/>
              <a:gd name="connsiteY65" fmla="*/ 3716098 h 3784177"/>
              <a:gd name="connsiteX66" fmla="*/ 3886347 w 8037833"/>
              <a:gd name="connsiteY66" fmla="*/ 3706620 h 3784177"/>
              <a:gd name="connsiteX67" fmla="*/ 3870533 w 8037833"/>
              <a:gd name="connsiteY67" fmla="*/ 3689905 h 3784177"/>
              <a:gd name="connsiteX68" fmla="*/ 3678563 w 8037833"/>
              <a:gd name="connsiteY68" fmla="*/ 3694486 h 3784177"/>
              <a:gd name="connsiteX69" fmla="*/ 3524121 w 8037833"/>
              <a:gd name="connsiteY69" fmla="*/ 3642736 h 3784177"/>
              <a:gd name="connsiteX70" fmla="*/ 3407752 w 8037833"/>
              <a:gd name="connsiteY70" fmla="*/ 3626590 h 3784177"/>
              <a:gd name="connsiteX71" fmla="*/ 3373519 w 8037833"/>
              <a:gd name="connsiteY71" fmla="*/ 3665785 h 3784177"/>
              <a:gd name="connsiteX72" fmla="*/ 3114267 w 8037833"/>
              <a:gd name="connsiteY72" fmla="*/ 3638983 h 3784177"/>
              <a:gd name="connsiteX73" fmla="*/ 3048270 w 8037833"/>
              <a:gd name="connsiteY73" fmla="*/ 3649949 h 3784177"/>
              <a:gd name="connsiteX74" fmla="*/ 2989722 w 8037833"/>
              <a:gd name="connsiteY74" fmla="*/ 3623230 h 3784177"/>
              <a:gd name="connsiteX75" fmla="*/ 2965734 w 8037833"/>
              <a:gd name="connsiteY75" fmla="*/ 3635676 h 3784177"/>
              <a:gd name="connsiteX76" fmla="*/ 2961603 w 8037833"/>
              <a:gd name="connsiteY76" fmla="*/ 3638221 h 3784177"/>
              <a:gd name="connsiteX77" fmla="*/ 2944959 w 8037833"/>
              <a:gd name="connsiteY77" fmla="*/ 3639723 h 3784177"/>
              <a:gd name="connsiteX78" fmla="*/ 2940402 w 8037833"/>
              <a:gd name="connsiteY78" fmla="*/ 3651000 h 3784177"/>
              <a:gd name="connsiteX79" fmla="*/ 2915449 w 8037833"/>
              <a:gd name="connsiteY79" fmla="*/ 3661039 h 3784177"/>
              <a:gd name="connsiteX80" fmla="*/ 2884777 w 8037833"/>
              <a:gd name="connsiteY80" fmla="*/ 3660775 h 3784177"/>
              <a:gd name="connsiteX81" fmla="*/ 2739034 w 8037833"/>
              <a:gd name="connsiteY81" fmla="*/ 3647396 h 3784177"/>
              <a:gd name="connsiteX82" fmla="*/ 2651827 w 8037833"/>
              <a:gd name="connsiteY82" fmla="*/ 3646306 h 3784177"/>
              <a:gd name="connsiteX83" fmla="*/ 2618680 w 8037833"/>
              <a:gd name="connsiteY83" fmla="*/ 3656755 h 3784177"/>
              <a:gd name="connsiteX84" fmla="*/ 2572404 w 8037833"/>
              <a:gd name="connsiteY84" fmla="*/ 3664043 h 3784177"/>
              <a:gd name="connsiteX85" fmla="*/ 2490721 w 8037833"/>
              <a:gd name="connsiteY85" fmla="*/ 3685313 h 3784177"/>
              <a:gd name="connsiteX86" fmla="*/ 2423704 w 8037833"/>
              <a:gd name="connsiteY86" fmla="*/ 3658079 h 3784177"/>
              <a:gd name="connsiteX87" fmla="*/ 2301172 w 8037833"/>
              <a:gd name="connsiteY87" fmla="*/ 3663053 h 3784177"/>
              <a:gd name="connsiteX88" fmla="*/ 2294102 w 8037833"/>
              <a:gd name="connsiteY88" fmla="*/ 3671151 h 3784177"/>
              <a:gd name="connsiteX89" fmla="*/ 2238966 w 8037833"/>
              <a:gd name="connsiteY89" fmla="*/ 3668777 h 3784177"/>
              <a:gd name="connsiteX90" fmla="*/ 2046240 w 8037833"/>
              <a:gd name="connsiteY90" fmla="*/ 3604535 h 3784177"/>
              <a:gd name="connsiteX91" fmla="*/ 1938480 w 8037833"/>
              <a:gd name="connsiteY91" fmla="*/ 3601439 h 3784177"/>
              <a:gd name="connsiteX92" fmla="*/ 1900166 w 8037833"/>
              <a:gd name="connsiteY92" fmla="*/ 3609358 h 3784177"/>
              <a:gd name="connsiteX93" fmla="*/ 1835976 w 8037833"/>
              <a:gd name="connsiteY93" fmla="*/ 3622065 h 3784177"/>
              <a:gd name="connsiteX94" fmla="*/ 1787830 w 8037833"/>
              <a:gd name="connsiteY94" fmla="*/ 3653768 h 3784177"/>
              <a:gd name="connsiteX95" fmla="*/ 1734224 w 8037833"/>
              <a:gd name="connsiteY95" fmla="*/ 3655593 h 3784177"/>
              <a:gd name="connsiteX96" fmla="*/ 1721989 w 8037833"/>
              <a:gd name="connsiteY96" fmla="*/ 3627298 h 3784177"/>
              <a:gd name="connsiteX97" fmla="*/ 1664576 w 8037833"/>
              <a:gd name="connsiteY97" fmla="*/ 3638572 h 3784177"/>
              <a:gd name="connsiteX98" fmla="*/ 1577459 w 8037833"/>
              <a:gd name="connsiteY98" fmla="*/ 3658824 h 3784177"/>
              <a:gd name="connsiteX99" fmla="*/ 1527269 w 8037833"/>
              <a:gd name="connsiteY99" fmla="*/ 3663088 h 3784177"/>
              <a:gd name="connsiteX100" fmla="*/ 1390118 w 8037833"/>
              <a:gd name="connsiteY100" fmla="*/ 3682789 h 3784177"/>
              <a:gd name="connsiteX101" fmla="*/ 1252698 w 8037833"/>
              <a:gd name="connsiteY101" fmla="*/ 3708662 h 3784177"/>
              <a:gd name="connsiteX102" fmla="*/ 1171039 w 8037833"/>
              <a:gd name="connsiteY102" fmla="*/ 3758642 h 3784177"/>
              <a:gd name="connsiteX103" fmla="*/ 1058106 w 8037833"/>
              <a:gd name="connsiteY103" fmla="*/ 3776166 h 3784177"/>
              <a:gd name="connsiteX104" fmla="*/ 1039167 w 8037833"/>
              <a:gd name="connsiteY104" fmla="*/ 3784177 h 3784177"/>
              <a:gd name="connsiteX105" fmla="*/ 1012958 w 8037833"/>
              <a:gd name="connsiteY105" fmla="*/ 3779206 h 3784177"/>
              <a:gd name="connsiteX106" fmla="*/ 907906 w 8037833"/>
              <a:gd name="connsiteY106" fmla="*/ 3757678 h 3784177"/>
              <a:gd name="connsiteX107" fmla="*/ 825226 w 8037833"/>
              <a:gd name="connsiteY107" fmla="*/ 3726369 h 3784177"/>
              <a:gd name="connsiteX108" fmla="*/ 722264 w 8037833"/>
              <a:gd name="connsiteY108" fmla="*/ 3747612 h 3784177"/>
              <a:gd name="connsiteX109" fmla="*/ 659460 w 8037833"/>
              <a:gd name="connsiteY109" fmla="*/ 3740429 h 3784177"/>
              <a:gd name="connsiteX110" fmla="*/ 556552 w 8037833"/>
              <a:gd name="connsiteY110" fmla="*/ 3739124 h 3784177"/>
              <a:gd name="connsiteX111" fmla="*/ 421042 w 8037833"/>
              <a:gd name="connsiteY111" fmla="*/ 3709912 h 3784177"/>
              <a:gd name="connsiteX112" fmla="*/ 393295 w 8037833"/>
              <a:gd name="connsiteY112" fmla="*/ 3753097 h 3784177"/>
              <a:gd name="connsiteX113" fmla="*/ 339711 w 8037833"/>
              <a:gd name="connsiteY113" fmla="*/ 3718242 h 3784177"/>
              <a:gd name="connsiteX114" fmla="*/ 222239 w 8037833"/>
              <a:gd name="connsiteY114" fmla="*/ 3672335 h 3784177"/>
              <a:gd name="connsiteX115" fmla="*/ 163578 w 8037833"/>
              <a:gd name="connsiteY115" fmla="*/ 3656292 h 3784177"/>
              <a:gd name="connsiteX116" fmla="*/ 72220 w 8037833"/>
              <a:gd name="connsiteY116" fmla="*/ 3645272 h 3784177"/>
              <a:gd name="connsiteX117" fmla="*/ 44395 w 8037833"/>
              <a:gd name="connsiteY117" fmla="*/ 3639455 h 3784177"/>
              <a:gd name="connsiteX118" fmla="*/ 1962 w 8037833"/>
              <a:gd name="connsiteY118" fmla="*/ 3635948 h 3784177"/>
              <a:gd name="connsiteX119" fmla="*/ 0 w 8037833"/>
              <a:gd name="connsiteY119" fmla="*/ 3635261 h 3784177"/>
              <a:gd name="connsiteX120" fmla="*/ 0 w 8037833"/>
              <a:gd name="connsiteY120"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305325 w 8037833"/>
              <a:gd name="connsiteY32" fmla="*/ 350520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356402 w 8037833"/>
              <a:gd name="connsiteY47" fmla="*/ 3642792 h 3784177"/>
              <a:gd name="connsiteX48" fmla="*/ 4270245 w 8037833"/>
              <a:gd name="connsiteY48" fmla="*/ 3665789 h 3784177"/>
              <a:gd name="connsiteX49" fmla="*/ 4208725 w 8037833"/>
              <a:gd name="connsiteY49" fmla="*/ 3704841 h 3784177"/>
              <a:gd name="connsiteX50" fmla="*/ 4201632 w 8037833"/>
              <a:gd name="connsiteY50" fmla="*/ 3702602 h 3784177"/>
              <a:gd name="connsiteX51" fmla="*/ 4191289 w 8037833"/>
              <a:gd name="connsiteY51" fmla="*/ 3702380 h 3784177"/>
              <a:gd name="connsiteX52" fmla="*/ 4191039 w 8037833"/>
              <a:gd name="connsiteY52" fmla="*/ 3702831 h 3784177"/>
              <a:gd name="connsiteX53" fmla="*/ 4181340 w 8037833"/>
              <a:gd name="connsiteY53" fmla="*/ 3701729 h 3784177"/>
              <a:gd name="connsiteX54" fmla="*/ 4133816 w 8037833"/>
              <a:gd name="connsiteY54" fmla="*/ 3690565 h 3784177"/>
              <a:gd name="connsiteX55" fmla="*/ 4071732 w 8037833"/>
              <a:gd name="connsiteY55" fmla="*/ 3732513 h 3784177"/>
              <a:gd name="connsiteX56" fmla="*/ 4045924 w 8037833"/>
              <a:gd name="connsiteY56" fmla="*/ 3739404 h 3784177"/>
              <a:gd name="connsiteX57" fmla="*/ 4032171 w 8037833"/>
              <a:gd name="connsiteY57" fmla="*/ 3745523 h 3784177"/>
              <a:gd name="connsiteX58" fmla="*/ 4031335 w 8037833"/>
              <a:gd name="connsiteY58" fmla="*/ 3747479 h 3784177"/>
              <a:gd name="connsiteX59" fmla="*/ 3985774 w 8037833"/>
              <a:gd name="connsiteY59" fmla="*/ 3736547 h 3784177"/>
              <a:gd name="connsiteX60" fmla="*/ 3979769 w 8037833"/>
              <a:gd name="connsiteY60" fmla="*/ 3738769 h 3784177"/>
              <a:gd name="connsiteX61" fmla="*/ 3950014 w 8037833"/>
              <a:gd name="connsiteY61" fmla="*/ 3726942 h 3784177"/>
              <a:gd name="connsiteX62" fmla="*/ 3934671 w 8037833"/>
              <a:gd name="connsiteY62" fmla="*/ 3723339 h 3784177"/>
              <a:gd name="connsiteX63" fmla="*/ 3930274 w 8037833"/>
              <a:gd name="connsiteY63" fmla="*/ 3717148 h 3784177"/>
              <a:gd name="connsiteX64" fmla="*/ 3907660 w 8037833"/>
              <a:gd name="connsiteY64" fmla="*/ 3714456 h 3784177"/>
              <a:gd name="connsiteX65" fmla="*/ 3905087 w 8037833"/>
              <a:gd name="connsiteY65" fmla="*/ 3716098 h 3784177"/>
              <a:gd name="connsiteX66" fmla="*/ 3886347 w 8037833"/>
              <a:gd name="connsiteY66" fmla="*/ 3706620 h 3784177"/>
              <a:gd name="connsiteX67" fmla="*/ 3870533 w 8037833"/>
              <a:gd name="connsiteY67" fmla="*/ 3689905 h 3784177"/>
              <a:gd name="connsiteX68" fmla="*/ 3678563 w 8037833"/>
              <a:gd name="connsiteY68" fmla="*/ 3694486 h 3784177"/>
              <a:gd name="connsiteX69" fmla="*/ 3524121 w 8037833"/>
              <a:gd name="connsiteY69" fmla="*/ 3642736 h 3784177"/>
              <a:gd name="connsiteX70" fmla="*/ 3407752 w 8037833"/>
              <a:gd name="connsiteY70" fmla="*/ 3626590 h 3784177"/>
              <a:gd name="connsiteX71" fmla="*/ 3373519 w 8037833"/>
              <a:gd name="connsiteY71" fmla="*/ 3665785 h 3784177"/>
              <a:gd name="connsiteX72" fmla="*/ 3114267 w 8037833"/>
              <a:gd name="connsiteY72" fmla="*/ 3638983 h 3784177"/>
              <a:gd name="connsiteX73" fmla="*/ 3048270 w 8037833"/>
              <a:gd name="connsiteY73" fmla="*/ 3649949 h 3784177"/>
              <a:gd name="connsiteX74" fmla="*/ 2989722 w 8037833"/>
              <a:gd name="connsiteY74" fmla="*/ 3623230 h 3784177"/>
              <a:gd name="connsiteX75" fmla="*/ 2965734 w 8037833"/>
              <a:gd name="connsiteY75" fmla="*/ 3635676 h 3784177"/>
              <a:gd name="connsiteX76" fmla="*/ 2961603 w 8037833"/>
              <a:gd name="connsiteY76" fmla="*/ 3638221 h 3784177"/>
              <a:gd name="connsiteX77" fmla="*/ 2944959 w 8037833"/>
              <a:gd name="connsiteY77" fmla="*/ 3639723 h 3784177"/>
              <a:gd name="connsiteX78" fmla="*/ 2940402 w 8037833"/>
              <a:gd name="connsiteY78" fmla="*/ 3651000 h 3784177"/>
              <a:gd name="connsiteX79" fmla="*/ 2915449 w 8037833"/>
              <a:gd name="connsiteY79" fmla="*/ 3661039 h 3784177"/>
              <a:gd name="connsiteX80" fmla="*/ 2884777 w 8037833"/>
              <a:gd name="connsiteY80" fmla="*/ 3660775 h 3784177"/>
              <a:gd name="connsiteX81" fmla="*/ 2739034 w 8037833"/>
              <a:gd name="connsiteY81" fmla="*/ 3647396 h 3784177"/>
              <a:gd name="connsiteX82" fmla="*/ 2651827 w 8037833"/>
              <a:gd name="connsiteY82" fmla="*/ 3646306 h 3784177"/>
              <a:gd name="connsiteX83" fmla="*/ 2618680 w 8037833"/>
              <a:gd name="connsiteY83" fmla="*/ 3656755 h 3784177"/>
              <a:gd name="connsiteX84" fmla="*/ 2572404 w 8037833"/>
              <a:gd name="connsiteY84" fmla="*/ 3664043 h 3784177"/>
              <a:gd name="connsiteX85" fmla="*/ 2490721 w 8037833"/>
              <a:gd name="connsiteY85" fmla="*/ 3685313 h 3784177"/>
              <a:gd name="connsiteX86" fmla="*/ 2423704 w 8037833"/>
              <a:gd name="connsiteY86" fmla="*/ 3658079 h 3784177"/>
              <a:gd name="connsiteX87" fmla="*/ 2301172 w 8037833"/>
              <a:gd name="connsiteY87" fmla="*/ 3663053 h 3784177"/>
              <a:gd name="connsiteX88" fmla="*/ 2294102 w 8037833"/>
              <a:gd name="connsiteY88" fmla="*/ 3671151 h 3784177"/>
              <a:gd name="connsiteX89" fmla="*/ 2238966 w 8037833"/>
              <a:gd name="connsiteY89" fmla="*/ 3668777 h 3784177"/>
              <a:gd name="connsiteX90" fmla="*/ 2046240 w 8037833"/>
              <a:gd name="connsiteY90" fmla="*/ 3604535 h 3784177"/>
              <a:gd name="connsiteX91" fmla="*/ 1938480 w 8037833"/>
              <a:gd name="connsiteY91" fmla="*/ 3601439 h 3784177"/>
              <a:gd name="connsiteX92" fmla="*/ 1900166 w 8037833"/>
              <a:gd name="connsiteY92" fmla="*/ 3609358 h 3784177"/>
              <a:gd name="connsiteX93" fmla="*/ 1835976 w 8037833"/>
              <a:gd name="connsiteY93" fmla="*/ 3622065 h 3784177"/>
              <a:gd name="connsiteX94" fmla="*/ 1787830 w 8037833"/>
              <a:gd name="connsiteY94" fmla="*/ 3653768 h 3784177"/>
              <a:gd name="connsiteX95" fmla="*/ 1734224 w 8037833"/>
              <a:gd name="connsiteY95" fmla="*/ 3655593 h 3784177"/>
              <a:gd name="connsiteX96" fmla="*/ 1721989 w 8037833"/>
              <a:gd name="connsiteY96" fmla="*/ 3627298 h 3784177"/>
              <a:gd name="connsiteX97" fmla="*/ 1664576 w 8037833"/>
              <a:gd name="connsiteY97" fmla="*/ 3638572 h 3784177"/>
              <a:gd name="connsiteX98" fmla="*/ 1577459 w 8037833"/>
              <a:gd name="connsiteY98" fmla="*/ 3658824 h 3784177"/>
              <a:gd name="connsiteX99" fmla="*/ 1527269 w 8037833"/>
              <a:gd name="connsiteY99" fmla="*/ 3663088 h 3784177"/>
              <a:gd name="connsiteX100" fmla="*/ 1390118 w 8037833"/>
              <a:gd name="connsiteY100" fmla="*/ 3682789 h 3784177"/>
              <a:gd name="connsiteX101" fmla="*/ 1252698 w 8037833"/>
              <a:gd name="connsiteY101" fmla="*/ 3708662 h 3784177"/>
              <a:gd name="connsiteX102" fmla="*/ 1171039 w 8037833"/>
              <a:gd name="connsiteY102" fmla="*/ 3758642 h 3784177"/>
              <a:gd name="connsiteX103" fmla="*/ 1058106 w 8037833"/>
              <a:gd name="connsiteY103" fmla="*/ 3776166 h 3784177"/>
              <a:gd name="connsiteX104" fmla="*/ 1039167 w 8037833"/>
              <a:gd name="connsiteY104" fmla="*/ 3784177 h 3784177"/>
              <a:gd name="connsiteX105" fmla="*/ 1012958 w 8037833"/>
              <a:gd name="connsiteY105" fmla="*/ 3779206 h 3784177"/>
              <a:gd name="connsiteX106" fmla="*/ 907906 w 8037833"/>
              <a:gd name="connsiteY106" fmla="*/ 3757678 h 3784177"/>
              <a:gd name="connsiteX107" fmla="*/ 825226 w 8037833"/>
              <a:gd name="connsiteY107" fmla="*/ 3726369 h 3784177"/>
              <a:gd name="connsiteX108" fmla="*/ 722264 w 8037833"/>
              <a:gd name="connsiteY108" fmla="*/ 3747612 h 3784177"/>
              <a:gd name="connsiteX109" fmla="*/ 659460 w 8037833"/>
              <a:gd name="connsiteY109" fmla="*/ 3740429 h 3784177"/>
              <a:gd name="connsiteX110" fmla="*/ 556552 w 8037833"/>
              <a:gd name="connsiteY110" fmla="*/ 3739124 h 3784177"/>
              <a:gd name="connsiteX111" fmla="*/ 445444 w 8037833"/>
              <a:gd name="connsiteY111" fmla="*/ 3764831 h 3784177"/>
              <a:gd name="connsiteX112" fmla="*/ 393295 w 8037833"/>
              <a:gd name="connsiteY112" fmla="*/ 3753097 h 3784177"/>
              <a:gd name="connsiteX113" fmla="*/ 339711 w 8037833"/>
              <a:gd name="connsiteY113" fmla="*/ 3718242 h 3784177"/>
              <a:gd name="connsiteX114" fmla="*/ 222239 w 8037833"/>
              <a:gd name="connsiteY114" fmla="*/ 3672335 h 3784177"/>
              <a:gd name="connsiteX115" fmla="*/ 163578 w 8037833"/>
              <a:gd name="connsiteY115" fmla="*/ 3656292 h 3784177"/>
              <a:gd name="connsiteX116" fmla="*/ 72220 w 8037833"/>
              <a:gd name="connsiteY116" fmla="*/ 3645272 h 3784177"/>
              <a:gd name="connsiteX117" fmla="*/ 44395 w 8037833"/>
              <a:gd name="connsiteY117" fmla="*/ 3639455 h 3784177"/>
              <a:gd name="connsiteX118" fmla="*/ 1962 w 8037833"/>
              <a:gd name="connsiteY118" fmla="*/ 3635948 h 3784177"/>
              <a:gd name="connsiteX119" fmla="*/ 0 w 8037833"/>
              <a:gd name="connsiteY119" fmla="*/ 3635261 h 3784177"/>
              <a:gd name="connsiteX120" fmla="*/ 0 w 8037833"/>
              <a:gd name="connsiteY120"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305325 w 8037833"/>
              <a:gd name="connsiteY32" fmla="*/ 350520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356402 w 8037833"/>
              <a:gd name="connsiteY47" fmla="*/ 3642792 h 3784177"/>
              <a:gd name="connsiteX48" fmla="*/ 4270245 w 8037833"/>
              <a:gd name="connsiteY48" fmla="*/ 3665789 h 3784177"/>
              <a:gd name="connsiteX49" fmla="*/ 4208725 w 8037833"/>
              <a:gd name="connsiteY49" fmla="*/ 3704841 h 3784177"/>
              <a:gd name="connsiteX50" fmla="*/ 4201632 w 8037833"/>
              <a:gd name="connsiteY50" fmla="*/ 3702602 h 3784177"/>
              <a:gd name="connsiteX51" fmla="*/ 4191289 w 8037833"/>
              <a:gd name="connsiteY51" fmla="*/ 3702380 h 3784177"/>
              <a:gd name="connsiteX52" fmla="*/ 4191039 w 8037833"/>
              <a:gd name="connsiteY52" fmla="*/ 3702831 h 3784177"/>
              <a:gd name="connsiteX53" fmla="*/ 4181340 w 8037833"/>
              <a:gd name="connsiteY53" fmla="*/ 3701729 h 3784177"/>
              <a:gd name="connsiteX54" fmla="*/ 4133816 w 8037833"/>
              <a:gd name="connsiteY54" fmla="*/ 3690565 h 3784177"/>
              <a:gd name="connsiteX55" fmla="*/ 4071732 w 8037833"/>
              <a:gd name="connsiteY55" fmla="*/ 3732513 h 3784177"/>
              <a:gd name="connsiteX56" fmla="*/ 4045924 w 8037833"/>
              <a:gd name="connsiteY56" fmla="*/ 3739404 h 3784177"/>
              <a:gd name="connsiteX57" fmla="*/ 4032171 w 8037833"/>
              <a:gd name="connsiteY57" fmla="*/ 3745523 h 3784177"/>
              <a:gd name="connsiteX58" fmla="*/ 4031335 w 8037833"/>
              <a:gd name="connsiteY58" fmla="*/ 3747479 h 3784177"/>
              <a:gd name="connsiteX59" fmla="*/ 3985774 w 8037833"/>
              <a:gd name="connsiteY59" fmla="*/ 3736547 h 3784177"/>
              <a:gd name="connsiteX60" fmla="*/ 3979769 w 8037833"/>
              <a:gd name="connsiteY60" fmla="*/ 3738769 h 3784177"/>
              <a:gd name="connsiteX61" fmla="*/ 3950014 w 8037833"/>
              <a:gd name="connsiteY61" fmla="*/ 3726942 h 3784177"/>
              <a:gd name="connsiteX62" fmla="*/ 3934671 w 8037833"/>
              <a:gd name="connsiteY62" fmla="*/ 3723339 h 3784177"/>
              <a:gd name="connsiteX63" fmla="*/ 3930274 w 8037833"/>
              <a:gd name="connsiteY63" fmla="*/ 3717148 h 3784177"/>
              <a:gd name="connsiteX64" fmla="*/ 3907660 w 8037833"/>
              <a:gd name="connsiteY64" fmla="*/ 3714456 h 3784177"/>
              <a:gd name="connsiteX65" fmla="*/ 3905087 w 8037833"/>
              <a:gd name="connsiteY65" fmla="*/ 3716098 h 3784177"/>
              <a:gd name="connsiteX66" fmla="*/ 3886347 w 8037833"/>
              <a:gd name="connsiteY66" fmla="*/ 3706620 h 3784177"/>
              <a:gd name="connsiteX67" fmla="*/ 3870533 w 8037833"/>
              <a:gd name="connsiteY67" fmla="*/ 3689905 h 3784177"/>
              <a:gd name="connsiteX68" fmla="*/ 3678563 w 8037833"/>
              <a:gd name="connsiteY68" fmla="*/ 3694486 h 3784177"/>
              <a:gd name="connsiteX69" fmla="*/ 3524121 w 8037833"/>
              <a:gd name="connsiteY69" fmla="*/ 3642736 h 3784177"/>
              <a:gd name="connsiteX70" fmla="*/ 3407752 w 8037833"/>
              <a:gd name="connsiteY70" fmla="*/ 3626590 h 3784177"/>
              <a:gd name="connsiteX71" fmla="*/ 3373519 w 8037833"/>
              <a:gd name="connsiteY71" fmla="*/ 3665785 h 3784177"/>
              <a:gd name="connsiteX72" fmla="*/ 3114267 w 8037833"/>
              <a:gd name="connsiteY72" fmla="*/ 3638983 h 3784177"/>
              <a:gd name="connsiteX73" fmla="*/ 3048270 w 8037833"/>
              <a:gd name="connsiteY73" fmla="*/ 3649949 h 3784177"/>
              <a:gd name="connsiteX74" fmla="*/ 2989722 w 8037833"/>
              <a:gd name="connsiteY74" fmla="*/ 3623230 h 3784177"/>
              <a:gd name="connsiteX75" fmla="*/ 2965734 w 8037833"/>
              <a:gd name="connsiteY75" fmla="*/ 3635676 h 3784177"/>
              <a:gd name="connsiteX76" fmla="*/ 2961603 w 8037833"/>
              <a:gd name="connsiteY76" fmla="*/ 3638221 h 3784177"/>
              <a:gd name="connsiteX77" fmla="*/ 2944959 w 8037833"/>
              <a:gd name="connsiteY77" fmla="*/ 3639723 h 3784177"/>
              <a:gd name="connsiteX78" fmla="*/ 2940402 w 8037833"/>
              <a:gd name="connsiteY78" fmla="*/ 3651000 h 3784177"/>
              <a:gd name="connsiteX79" fmla="*/ 2915449 w 8037833"/>
              <a:gd name="connsiteY79" fmla="*/ 3661039 h 3784177"/>
              <a:gd name="connsiteX80" fmla="*/ 2884777 w 8037833"/>
              <a:gd name="connsiteY80" fmla="*/ 3660775 h 3784177"/>
              <a:gd name="connsiteX81" fmla="*/ 2739034 w 8037833"/>
              <a:gd name="connsiteY81" fmla="*/ 3647396 h 3784177"/>
              <a:gd name="connsiteX82" fmla="*/ 2651827 w 8037833"/>
              <a:gd name="connsiteY82" fmla="*/ 3646306 h 3784177"/>
              <a:gd name="connsiteX83" fmla="*/ 2618680 w 8037833"/>
              <a:gd name="connsiteY83" fmla="*/ 3656755 h 3784177"/>
              <a:gd name="connsiteX84" fmla="*/ 2572404 w 8037833"/>
              <a:gd name="connsiteY84" fmla="*/ 3664043 h 3784177"/>
              <a:gd name="connsiteX85" fmla="*/ 2490721 w 8037833"/>
              <a:gd name="connsiteY85" fmla="*/ 3685313 h 3784177"/>
              <a:gd name="connsiteX86" fmla="*/ 2423704 w 8037833"/>
              <a:gd name="connsiteY86" fmla="*/ 3658079 h 3784177"/>
              <a:gd name="connsiteX87" fmla="*/ 2301172 w 8037833"/>
              <a:gd name="connsiteY87" fmla="*/ 3663053 h 3784177"/>
              <a:gd name="connsiteX88" fmla="*/ 2294102 w 8037833"/>
              <a:gd name="connsiteY88" fmla="*/ 3671151 h 3784177"/>
              <a:gd name="connsiteX89" fmla="*/ 2238966 w 8037833"/>
              <a:gd name="connsiteY89" fmla="*/ 3668777 h 3784177"/>
              <a:gd name="connsiteX90" fmla="*/ 2046240 w 8037833"/>
              <a:gd name="connsiteY90" fmla="*/ 3604535 h 3784177"/>
              <a:gd name="connsiteX91" fmla="*/ 1938480 w 8037833"/>
              <a:gd name="connsiteY91" fmla="*/ 3601439 h 3784177"/>
              <a:gd name="connsiteX92" fmla="*/ 1900166 w 8037833"/>
              <a:gd name="connsiteY92" fmla="*/ 3609358 h 3784177"/>
              <a:gd name="connsiteX93" fmla="*/ 1835976 w 8037833"/>
              <a:gd name="connsiteY93" fmla="*/ 3622065 h 3784177"/>
              <a:gd name="connsiteX94" fmla="*/ 1787830 w 8037833"/>
              <a:gd name="connsiteY94" fmla="*/ 3653768 h 3784177"/>
              <a:gd name="connsiteX95" fmla="*/ 1734224 w 8037833"/>
              <a:gd name="connsiteY95" fmla="*/ 3655593 h 3784177"/>
              <a:gd name="connsiteX96" fmla="*/ 1721989 w 8037833"/>
              <a:gd name="connsiteY96" fmla="*/ 3627298 h 3784177"/>
              <a:gd name="connsiteX97" fmla="*/ 1664576 w 8037833"/>
              <a:gd name="connsiteY97" fmla="*/ 3638572 h 3784177"/>
              <a:gd name="connsiteX98" fmla="*/ 1577459 w 8037833"/>
              <a:gd name="connsiteY98" fmla="*/ 3658824 h 3784177"/>
              <a:gd name="connsiteX99" fmla="*/ 1527269 w 8037833"/>
              <a:gd name="connsiteY99" fmla="*/ 3663088 h 3784177"/>
              <a:gd name="connsiteX100" fmla="*/ 1390118 w 8037833"/>
              <a:gd name="connsiteY100" fmla="*/ 3682789 h 3784177"/>
              <a:gd name="connsiteX101" fmla="*/ 1252698 w 8037833"/>
              <a:gd name="connsiteY101" fmla="*/ 3708662 h 3784177"/>
              <a:gd name="connsiteX102" fmla="*/ 1171039 w 8037833"/>
              <a:gd name="connsiteY102" fmla="*/ 3758642 h 3784177"/>
              <a:gd name="connsiteX103" fmla="*/ 1058106 w 8037833"/>
              <a:gd name="connsiteY103" fmla="*/ 3776166 h 3784177"/>
              <a:gd name="connsiteX104" fmla="*/ 1039167 w 8037833"/>
              <a:gd name="connsiteY104" fmla="*/ 3784177 h 3784177"/>
              <a:gd name="connsiteX105" fmla="*/ 1012958 w 8037833"/>
              <a:gd name="connsiteY105" fmla="*/ 3779206 h 3784177"/>
              <a:gd name="connsiteX106" fmla="*/ 907906 w 8037833"/>
              <a:gd name="connsiteY106" fmla="*/ 3757678 h 3784177"/>
              <a:gd name="connsiteX107" fmla="*/ 825226 w 8037833"/>
              <a:gd name="connsiteY107" fmla="*/ 3726369 h 3784177"/>
              <a:gd name="connsiteX108" fmla="*/ 722264 w 8037833"/>
              <a:gd name="connsiteY108" fmla="*/ 3747612 h 3784177"/>
              <a:gd name="connsiteX109" fmla="*/ 659460 w 8037833"/>
              <a:gd name="connsiteY109" fmla="*/ 3740429 h 3784177"/>
              <a:gd name="connsiteX110" fmla="*/ 556552 w 8037833"/>
              <a:gd name="connsiteY110" fmla="*/ 3739124 h 3784177"/>
              <a:gd name="connsiteX111" fmla="*/ 445444 w 8037833"/>
              <a:gd name="connsiteY111" fmla="*/ 3764831 h 3784177"/>
              <a:gd name="connsiteX112" fmla="*/ 393295 w 8037833"/>
              <a:gd name="connsiteY112" fmla="*/ 3753097 h 3784177"/>
              <a:gd name="connsiteX113" fmla="*/ 339711 w 8037833"/>
              <a:gd name="connsiteY113" fmla="*/ 3718242 h 3784177"/>
              <a:gd name="connsiteX114" fmla="*/ 222239 w 8037833"/>
              <a:gd name="connsiteY114" fmla="*/ 3672335 h 3784177"/>
              <a:gd name="connsiteX115" fmla="*/ 163578 w 8037833"/>
              <a:gd name="connsiteY115" fmla="*/ 3656292 h 3784177"/>
              <a:gd name="connsiteX116" fmla="*/ 72220 w 8037833"/>
              <a:gd name="connsiteY116" fmla="*/ 3645272 h 3784177"/>
              <a:gd name="connsiteX117" fmla="*/ 44395 w 8037833"/>
              <a:gd name="connsiteY117" fmla="*/ 3639455 h 3784177"/>
              <a:gd name="connsiteX118" fmla="*/ 1962 w 8037833"/>
              <a:gd name="connsiteY118" fmla="*/ 3635948 h 3784177"/>
              <a:gd name="connsiteX119" fmla="*/ 0 w 8037833"/>
              <a:gd name="connsiteY119" fmla="*/ 3635261 h 3784177"/>
              <a:gd name="connsiteX120" fmla="*/ 0 w 8037833"/>
              <a:gd name="connsiteY120"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305325 w 8037833"/>
              <a:gd name="connsiteY32" fmla="*/ 350520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356402 w 8037833"/>
              <a:gd name="connsiteY47" fmla="*/ 3642792 h 3784177"/>
              <a:gd name="connsiteX48" fmla="*/ 4270245 w 8037833"/>
              <a:gd name="connsiteY48" fmla="*/ 3665789 h 3784177"/>
              <a:gd name="connsiteX49" fmla="*/ 4208725 w 8037833"/>
              <a:gd name="connsiteY49" fmla="*/ 3704841 h 3784177"/>
              <a:gd name="connsiteX50" fmla="*/ 4201632 w 8037833"/>
              <a:gd name="connsiteY50" fmla="*/ 3702602 h 3784177"/>
              <a:gd name="connsiteX51" fmla="*/ 4191289 w 8037833"/>
              <a:gd name="connsiteY51" fmla="*/ 3702380 h 3784177"/>
              <a:gd name="connsiteX52" fmla="*/ 4191039 w 8037833"/>
              <a:gd name="connsiteY52" fmla="*/ 3702831 h 3784177"/>
              <a:gd name="connsiteX53" fmla="*/ 4181340 w 8037833"/>
              <a:gd name="connsiteY53" fmla="*/ 3701729 h 3784177"/>
              <a:gd name="connsiteX54" fmla="*/ 4133816 w 8037833"/>
              <a:gd name="connsiteY54" fmla="*/ 3690565 h 3784177"/>
              <a:gd name="connsiteX55" fmla="*/ 4071732 w 8037833"/>
              <a:gd name="connsiteY55" fmla="*/ 3732513 h 3784177"/>
              <a:gd name="connsiteX56" fmla="*/ 4045924 w 8037833"/>
              <a:gd name="connsiteY56" fmla="*/ 3739404 h 3784177"/>
              <a:gd name="connsiteX57" fmla="*/ 4032171 w 8037833"/>
              <a:gd name="connsiteY57" fmla="*/ 3745523 h 3784177"/>
              <a:gd name="connsiteX58" fmla="*/ 4031335 w 8037833"/>
              <a:gd name="connsiteY58" fmla="*/ 3747479 h 3784177"/>
              <a:gd name="connsiteX59" fmla="*/ 3985774 w 8037833"/>
              <a:gd name="connsiteY59" fmla="*/ 3736547 h 3784177"/>
              <a:gd name="connsiteX60" fmla="*/ 3979769 w 8037833"/>
              <a:gd name="connsiteY60" fmla="*/ 3738769 h 3784177"/>
              <a:gd name="connsiteX61" fmla="*/ 3950014 w 8037833"/>
              <a:gd name="connsiteY61" fmla="*/ 3726942 h 3784177"/>
              <a:gd name="connsiteX62" fmla="*/ 3934671 w 8037833"/>
              <a:gd name="connsiteY62" fmla="*/ 3723339 h 3784177"/>
              <a:gd name="connsiteX63" fmla="*/ 3930274 w 8037833"/>
              <a:gd name="connsiteY63" fmla="*/ 3717148 h 3784177"/>
              <a:gd name="connsiteX64" fmla="*/ 3907660 w 8037833"/>
              <a:gd name="connsiteY64" fmla="*/ 3714456 h 3784177"/>
              <a:gd name="connsiteX65" fmla="*/ 3905087 w 8037833"/>
              <a:gd name="connsiteY65" fmla="*/ 3716098 h 3784177"/>
              <a:gd name="connsiteX66" fmla="*/ 3886347 w 8037833"/>
              <a:gd name="connsiteY66" fmla="*/ 3706620 h 3784177"/>
              <a:gd name="connsiteX67" fmla="*/ 3870533 w 8037833"/>
              <a:gd name="connsiteY67" fmla="*/ 3689905 h 3784177"/>
              <a:gd name="connsiteX68" fmla="*/ 3678563 w 8037833"/>
              <a:gd name="connsiteY68" fmla="*/ 3694486 h 3784177"/>
              <a:gd name="connsiteX69" fmla="*/ 3524121 w 8037833"/>
              <a:gd name="connsiteY69" fmla="*/ 3642736 h 3784177"/>
              <a:gd name="connsiteX70" fmla="*/ 3407752 w 8037833"/>
              <a:gd name="connsiteY70" fmla="*/ 3626590 h 3784177"/>
              <a:gd name="connsiteX71" fmla="*/ 3373519 w 8037833"/>
              <a:gd name="connsiteY71" fmla="*/ 3665785 h 3784177"/>
              <a:gd name="connsiteX72" fmla="*/ 3114267 w 8037833"/>
              <a:gd name="connsiteY72" fmla="*/ 3638983 h 3784177"/>
              <a:gd name="connsiteX73" fmla="*/ 3048270 w 8037833"/>
              <a:gd name="connsiteY73" fmla="*/ 3649949 h 3784177"/>
              <a:gd name="connsiteX74" fmla="*/ 2989722 w 8037833"/>
              <a:gd name="connsiteY74" fmla="*/ 3623230 h 3784177"/>
              <a:gd name="connsiteX75" fmla="*/ 2965734 w 8037833"/>
              <a:gd name="connsiteY75" fmla="*/ 3635676 h 3784177"/>
              <a:gd name="connsiteX76" fmla="*/ 2961603 w 8037833"/>
              <a:gd name="connsiteY76" fmla="*/ 3638221 h 3784177"/>
              <a:gd name="connsiteX77" fmla="*/ 2944959 w 8037833"/>
              <a:gd name="connsiteY77" fmla="*/ 3639723 h 3784177"/>
              <a:gd name="connsiteX78" fmla="*/ 2940402 w 8037833"/>
              <a:gd name="connsiteY78" fmla="*/ 3651000 h 3784177"/>
              <a:gd name="connsiteX79" fmla="*/ 2915449 w 8037833"/>
              <a:gd name="connsiteY79" fmla="*/ 3661039 h 3784177"/>
              <a:gd name="connsiteX80" fmla="*/ 2884777 w 8037833"/>
              <a:gd name="connsiteY80" fmla="*/ 3660775 h 3784177"/>
              <a:gd name="connsiteX81" fmla="*/ 2739034 w 8037833"/>
              <a:gd name="connsiteY81" fmla="*/ 3647396 h 3784177"/>
              <a:gd name="connsiteX82" fmla="*/ 2651827 w 8037833"/>
              <a:gd name="connsiteY82" fmla="*/ 3646306 h 3784177"/>
              <a:gd name="connsiteX83" fmla="*/ 2618680 w 8037833"/>
              <a:gd name="connsiteY83" fmla="*/ 3656755 h 3784177"/>
              <a:gd name="connsiteX84" fmla="*/ 2572404 w 8037833"/>
              <a:gd name="connsiteY84" fmla="*/ 3664043 h 3784177"/>
              <a:gd name="connsiteX85" fmla="*/ 2490721 w 8037833"/>
              <a:gd name="connsiteY85" fmla="*/ 3685313 h 3784177"/>
              <a:gd name="connsiteX86" fmla="*/ 2423704 w 8037833"/>
              <a:gd name="connsiteY86" fmla="*/ 3658079 h 3784177"/>
              <a:gd name="connsiteX87" fmla="*/ 2301172 w 8037833"/>
              <a:gd name="connsiteY87" fmla="*/ 3663053 h 3784177"/>
              <a:gd name="connsiteX88" fmla="*/ 2294102 w 8037833"/>
              <a:gd name="connsiteY88" fmla="*/ 3671151 h 3784177"/>
              <a:gd name="connsiteX89" fmla="*/ 2238966 w 8037833"/>
              <a:gd name="connsiteY89" fmla="*/ 3668777 h 3784177"/>
              <a:gd name="connsiteX90" fmla="*/ 2082844 w 8037833"/>
              <a:gd name="connsiteY90" fmla="*/ 3631994 h 3784177"/>
              <a:gd name="connsiteX91" fmla="*/ 1938480 w 8037833"/>
              <a:gd name="connsiteY91" fmla="*/ 3601439 h 3784177"/>
              <a:gd name="connsiteX92" fmla="*/ 1900166 w 8037833"/>
              <a:gd name="connsiteY92" fmla="*/ 3609358 h 3784177"/>
              <a:gd name="connsiteX93" fmla="*/ 1835976 w 8037833"/>
              <a:gd name="connsiteY93" fmla="*/ 3622065 h 3784177"/>
              <a:gd name="connsiteX94" fmla="*/ 1787830 w 8037833"/>
              <a:gd name="connsiteY94" fmla="*/ 3653768 h 3784177"/>
              <a:gd name="connsiteX95" fmla="*/ 1734224 w 8037833"/>
              <a:gd name="connsiteY95" fmla="*/ 3655593 h 3784177"/>
              <a:gd name="connsiteX96" fmla="*/ 1721989 w 8037833"/>
              <a:gd name="connsiteY96" fmla="*/ 3627298 h 3784177"/>
              <a:gd name="connsiteX97" fmla="*/ 1664576 w 8037833"/>
              <a:gd name="connsiteY97" fmla="*/ 3638572 h 3784177"/>
              <a:gd name="connsiteX98" fmla="*/ 1577459 w 8037833"/>
              <a:gd name="connsiteY98" fmla="*/ 3658824 h 3784177"/>
              <a:gd name="connsiteX99" fmla="*/ 1527269 w 8037833"/>
              <a:gd name="connsiteY99" fmla="*/ 3663088 h 3784177"/>
              <a:gd name="connsiteX100" fmla="*/ 1390118 w 8037833"/>
              <a:gd name="connsiteY100" fmla="*/ 3682789 h 3784177"/>
              <a:gd name="connsiteX101" fmla="*/ 1252698 w 8037833"/>
              <a:gd name="connsiteY101" fmla="*/ 3708662 h 3784177"/>
              <a:gd name="connsiteX102" fmla="*/ 1171039 w 8037833"/>
              <a:gd name="connsiteY102" fmla="*/ 3758642 h 3784177"/>
              <a:gd name="connsiteX103" fmla="*/ 1058106 w 8037833"/>
              <a:gd name="connsiteY103" fmla="*/ 3776166 h 3784177"/>
              <a:gd name="connsiteX104" fmla="*/ 1039167 w 8037833"/>
              <a:gd name="connsiteY104" fmla="*/ 3784177 h 3784177"/>
              <a:gd name="connsiteX105" fmla="*/ 1012958 w 8037833"/>
              <a:gd name="connsiteY105" fmla="*/ 3779206 h 3784177"/>
              <a:gd name="connsiteX106" fmla="*/ 907906 w 8037833"/>
              <a:gd name="connsiteY106" fmla="*/ 3757678 h 3784177"/>
              <a:gd name="connsiteX107" fmla="*/ 825226 w 8037833"/>
              <a:gd name="connsiteY107" fmla="*/ 3726369 h 3784177"/>
              <a:gd name="connsiteX108" fmla="*/ 722264 w 8037833"/>
              <a:gd name="connsiteY108" fmla="*/ 3747612 h 3784177"/>
              <a:gd name="connsiteX109" fmla="*/ 659460 w 8037833"/>
              <a:gd name="connsiteY109" fmla="*/ 3740429 h 3784177"/>
              <a:gd name="connsiteX110" fmla="*/ 556552 w 8037833"/>
              <a:gd name="connsiteY110" fmla="*/ 3739124 h 3784177"/>
              <a:gd name="connsiteX111" fmla="*/ 445444 w 8037833"/>
              <a:gd name="connsiteY111" fmla="*/ 3764831 h 3784177"/>
              <a:gd name="connsiteX112" fmla="*/ 393295 w 8037833"/>
              <a:gd name="connsiteY112" fmla="*/ 3753097 h 3784177"/>
              <a:gd name="connsiteX113" fmla="*/ 339711 w 8037833"/>
              <a:gd name="connsiteY113" fmla="*/ 3718242 h 3784177"/>
              <a:gd name="connsiteX114" fmla="*/ 222239 w 8037833"/>
              <a:gd name="connsiteY114" fmla="*/ 3672335 h 3784177"/>
              <a:gd name="connsiteX115" fmla="*/ 163578 w 8037833"/>
              <a:gd name="connsiteY115" fmla="*/ 3656292 h 3784177"/>
              <a:gd name="connsiteX116" fmla="*/ 72220 w 8037833"/>
              <a:gd name="connsiteY116" fmla="*/ 3645272 h 3784177"/>
              <a:gd name="connsiteX117" fmla="*/ 44395 w 8037833"/>
              <a:gd name="connsiteY117" fmla="*/ 3639455 h 3784177"/>
              <a:gd name="connsiteX118" fmla="*/ 1962 w 8037833"/>
              <a:gd name="connsiteY118" fmla="*/ 3635948 h 3784177"/>
              <a:gd name="connsiteX119" fmla="*/ 0 w 8037833"/>
              <a:gd name="connsiteY119" fmla="*/ 3635261 h 3784177"/>
              <a:gd name="connsiteX120" fmla="*/ 0 w 8037833"/>
              <a:gd name="connsiteY120"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305325 w 8037833"/>
              <a:gd name="connsiteY32" fmla="*/ 350520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356402 w 8037833"/>
              <a:gd name="connsiteY47" fmla="*/ 3642792 h 3784177"/>
              <a:gd name="connsiteX48" fmla="*/ 4270245 w 8037833"/>
              <a:gd name="connsiteY48" fmla="*/ 3665789 h 3784177"/>
              <a:gd name="connsiteX49" fmla="*/ 4208725 w 8037833"/>
              <a:gd name="connsiteY49" fmla="*/ 3704841 h 3784177"/>
              <a:gd name="connsiteX50" fmla="*/ 4201632 w 8037833"/>
              <a:gd name="connsiteY50" fmla="*/ 3702602 h 3784177"/>
              <a:gd name="connsiteX51" fmla="*/ 4191289 w 8037833"/>
              <a:gd name="connsiteY51" fmla="*/ 3702380 h 3784177"/>
              <a:gd name="connsiteX52" fmla="*/ 4191039 w 8037833"/>
              <a:gd name="connsiteY52" fmla="*/ 3702831 h 3784177"/>
              <a:gd name="connsiteX53" fmla="*/ 4181340 w 8037833"/>
              <a:gd name="connsiteY53" fmla="*/ 3701729 h 3784177"/>
              <a:gd name="connsiteX54" fmla="*/ 4133816 w 8037833"/>
              <a:gd name="connsiteY54" fmla="*/ 3690565 h 3784177"/>
              <a:gd name="connsiteX55" fmla="*/ 4071732 w 8037833"/>
              <a:gd name="connsiteY55" fmla="*/ 3732513 h 3784177"/>
              <a:gd name="connsiteX56" fmla="*/ 4045924 w 8037833"/>
              <a:gd name="connsiteY56" fmla="*/ 3739404 h 3784177"/>
              <a:gd name="connsiteX57" fmla="*/ 4032171 w 8037833"/>
              <a:gd name="connsiteY57" fmla="*/ 3745523 h 3784177"/>
              <a:gd name="connsiteX58" fmla="*/ 4031335 w 8037833"/>
              <a:gd name="connsiteY58" fmla="*/ 3747479 h 3784177"/>
              <a:gd name="connsiteX59" fmla="*/ 3985774 w 8037833"/>
              <a:gd name="connsiteY59" fmla="*/ 3736547 h 3784177"/>
              <a:gd name="connsiteX60" fmla="*/ 3979769 w 8037833"/>
              <a:gd name="connsiteY60" fmla="*/ 3738769 h 3784177"/>
              <a:gd name="connsiteX61" fmla="*/ 3950014 w 8037833"/>
              <a:gd name="connsiteY61" fmla="*/ 3726942 h 3784177"/>
              <a:gd name="connsiteX62" fmla="*/ 3934671 w 8037833"/>
              <a:gd name="connsiteY62" fmla="*/ 3723339 h 3784177"/>
              <a:gd name="connsiteX63" fmla="*/ 3930274 w 8037833"/>
              <a:gd name="connsiteY63" fmla="*/ 3717148 h 3784177"/>
              <a:gd name="connsiteX64" fmla="*/ 3907660 w 8037833"/>
              <a:gd name="connsiteY64" fmla="*/ 3714456 h 3784177"/>
              <a:gd name="connsiteX65" fmla="*/ 3905087 w 8037833"/>
              <a:gd name="connsiteY65" fmla="*/ 3716098 h 3784177"/>
              <a:gd name="connsiteX66" fmla="*/ 3886347 w 8037833"/>
              <a:gd name="connsiteY66" fmla="*/ 3706620 h 3784177"/>
              <a:gd name="connsiteX67" fmla="*/ 3870533 w 8037833"/>
              <a:gd name="connsiteY67" fmla="*/ 3689905 h 3784177"/>
              <a:gd name="connsiteX68" fmla="*/ 3678563 w 8037833"/>
              <a:gd name="connsiteY68" fmla="*/ 3694486 h 3784177"/>
              <a:gd name="connsiteX69" fmla="*/ 3524121 w 8037833"/>
              <a:gd name="connsiteY69" fmla="*/ 3642736 h 3784177"/>
              <a:gd name="connsiteX70" fmla="*/ 3407752 w 8037833"/>
              <a:gd name="connsiteY70" fmla="*/ 3626590 h 3784177"/>
              <a:gd name="connsiteX71" fmla="*/ 3373519 w 8037833"/>
              <a:gd name="connsiteY71" fmla="*/ 3665785 h 3784177"/>
              <a:gd name="connsiteX72" fmla="*/ 3114267 w 8037833"/>
              <a:gd name="connsiteY72" fmla="*/ 3638983 h 3784177"/>
              <a:gd name="connsiteX73" fmla="*/ 3048270 w 8037833"/>
              <a:gd name="connsiteY73" fmla="*/ 3649949 h 3784177"/>
              <a:gd name="connsiteX74" fmla="*/ 2989722 w 8037833"/>
              <a:gd name="connsiteY74" fmla="*/ 3623230 h 3784177"/>
              <a:gd name="connsiteX75" fmla="*/ 2965734 w 8037833"/>
              <a:gd name="connsiteY75" fmla="*/ 3635676 h 3784177"/>
              <a:gd name="connsiteX76" fmla="*/ 2961603 w 8037833"/>
              <a:gd name="connsiteY76" fmla="*/ 3638221 h 3784177"/>
              <a:gd name="connsiteX77" fmla="*/ 2944959 w 8037833"/>
              <a:gd name="connsiteY77" fmla="*/ 3639723 h 3784177"/>
              <a:gd name="connsiteX78" fmla="*/ 2940402 w 8037833"/>
              <a:gd name="connsiteY78" fmla="*/ 3651000 h 3784177"/>
              <a:gd name="connsiteX79" fmla="*/ 2915449 w 8037833"/>
              <a:gd name="connsiteY79" fmla="*/ 3661039 h 3784177"/>
              <a:gd name="connsiteX80" fmla="*/ 2884777 w 8037833"/>
              <a:gd name="connsiteY80" fmla="*/ 3660775 h 3784177"/>
              <a:gd name="connsiteX81" fmla="*/ 2739034 w 8037833"/>
              <a:gd name="connsiteY81" fmla="*/ 3647396 h 3784177"/>
              <a:gd name="connsiteX82" fmla="*/ 2651827 w 8037833"/>
              <a:gd name="connsiteY82" fmla="*/ 3646306 h 3784177"/>
              <a:gd name="connsiteX83" fmla="*/ 2618680 w 8037833"/>
              <a:gd name="connsiteY83" fmla="*/ 3656755 h 3784177"/>
              <a:gd name="connsiteX84" fmla="*/ 2572404 w 8037833"/>
              <a:gd name="connsiteY84" fmla="*/ 3664043 h 3784177"/>
              <a:gd name="connsiteX85" fmla="*/ 2490721 w 8037833"/>
              <a:gd name="connsiteY85" fmla="*/ 3685313 h 3784177"/>
              <a:gd name="connsiteX86" fmla="*/ 2423704 w 8037833"/>
              <a:gd name="connsiteY86" fmla="*/ 3658079 h 3784177"/>
              <a:gd name="connsiteX87" fmla="*/ 2301172 w 8037833"/>
              <a:gd name="connsiteY87" fmla="*/ 3663053 h 3784177"/>
              <a:gd name="connsiteX88" fmla="*/ 2294102 w 8037833"/>
              <a:gd name="connsiteY88" fmla="*/ 3671151 h 3784177"/>
              <a:gd name="connsiteX89" fmla="*/ 2238966 w 8037833"/>
              <a:gd name="connsiteY89" fmla="*/ 3668777 h 3784177"/>
              <a:gd name="connsiteX90" fmla="*/ 2082844 w 8037833"/>
              <a:gd name="connsiteY90" fmla="*/ 3631994 h 3784177"/>
              <a:gd name="connsiteX91" fmla="*/ 1938480 w 8037833"/>
              <a:gd name="connsiteY91" fmla="*/ 3601439 h 3784177"/>
              <a:gd name="connsiteX92" fmla="*/ 1900166 w 8037833"/>
              <a:gd name="connsiteY92" fmla="*/ 3609358 h 3784177"/>
              <a:gd name="connsiteX93" fmla="*/ 1835976 w 8037833"/>
              <a:gd name="connsiteY93" fmla="*/ 3622065 h 3784177"/>
              <a:gd name="connsiteX94" fmla="*/ 1787830 w 8037833"/>
              <a:gd name="connsiteY94" fmla="*/ 3633173 h 3784177"/>
              <a:gd name="connsiteX95" fmla="*/ 1734224 w 8037833"/>
              <a:gd name="connsiteY95" fmla="*/ 3655593 h 3784177"/>
              <a:gd name="connsiteX96" fmla="*/ 1721989 w 8037833"/>
              <a:gd name="connsiteY96" fmla="*/ 3627298 h 3784177"/>
              <a:gd name="connsiteX97" fmla="*/ 1664576 w 8037833"/>
              <a:gd name="connsiteY97" fmla="*/ 3638572 h 3784177"/>
              <a:gd name="connsiteX98" fmla="*/ 1577459 w 8037833"/>
              <a:gd name="connsiteY98" fmla="*/ 3658824 h 3784177"/>
              <a:gd name="connsiteX99" fmla="*/ 1527269 w 8037833"/>
              <a:gd name="connsiteY99" fmla="*/ 3663088 h 3784177"/>
              <a:gd name="connsiteX100" fmla="*/ 1390118 w 8037833"/>
              <a:gd name="connsiteY100" fmla="*/ 3682789 h 3784177"/>
              <a:gd name="connsiteX101" fmla="*/ 1252698 w 8037833"/>
              <a:gd name="connsiteY101" fmla="*/ 3708662 h 3784177"/>
              <a:gd name="connsiteX102" fmla="*/ 1171039 w 8037833"/>
              <a:gd name="connsiteY102" fmla="*/ 3758642 h 3784177"/>
              <a:gd name="connsiteX103" fmla="*/ 1058106 w 8037833"/>
              <a:gd name="connsiteY103" fmla="*/ 3776166 h 3784177"/>
              <a:gd name="connsiteX104" fmla="*/ 1039167 w 8037833"/>
              <a:gd name="connsiteY104" fmla="*/ 3784177 h 3784177"/>
              <a:gd name="connsiteX105" fmla="*/ 1012958 w 8037833"/>
              <a:gd name="connsiteY105" fmla="*/ 3779206 h 3784177"/>
              <a:gd name="connsiteX106" fmla="*/ 907906 w 8037833"/>
              <a:gd name="connsiteY106" fmla="*/ 3757678 h 3784177"/>
              <a:gd name="connsiteX107" fmla="*/ 825226 w 8037833"/>
              <a:gd name="connsiteY107" fmla="*/ 3726369 h 3784177"/>
              <a:gd name="connsiteX108" fmla="*/ 722264 w 8037833"/>
              <a:gd name="connsiteY108" fmla="*/ 3747612 h 3784177"/>
              <a:gd name="connsiteX109" fmla="*/ 659460 w 8037833"/>
              <a:gd name="connsiteY109" fmla="*/ 3740429 h 3784177"/>
              <a:gd name="connsiteX110" fmla="*/ 556552 w 8037833"/>
              <a:gd name="connsiteY110" fmla="*/ 3739124 h 3784177"/>
              <a:gd name="connsiteX111" fmla="*/ 445444 w 8037833"/>
              <a:gd name="connsiteY111" fmla="*/ 3764831 h 3784177"/>
              <a:gd name="connsiteX112" fmla="*/ 393295 w 8037833"/>
              <a:gd name="connsiteY112" fmla="*/ 3753097 h 3784177"/>
              <a:gd name="connsiteX113" fmla="*/ 339711 w 8037833"/>
              <a:gd name="connsiteY113" fmla="*/ 3718242 h 3784177"/>
              <a:gd name="connsiteX114" fmla="*/ 222239 w 8037833"/>
              <a:gd name="connsiteY114" fmla="*/ 3672335 h 3784177"/>
              <a:gd name="connsiteX115" fmla="*/ 163578 w 8037833"/>
              <a:gd name="connsiteY115" fmla="*/ 3656292 h 3784177"/>
              <a:gd name="connsiteX116" fmla="*/ 72220 w 8037833"/>
              <a:gd name="connsiteY116" fmla="*/ 3645272 h 3784177"/>
              <a:gd name="connsiteX117" fmla="*/ 44395 w 8037833"/>
              <a:gd name="connsiteY117" fmla="*/ 3639455 h 3784177"/>
              <a:gd name="connsiteX118" fmla="*/ 1962 w 8037833"/>
              <a:gd name="connsiteY118" fmla="*/ 3635948 h 3784177"/>
              <a:gd name="connsiteX119" fmla="*/ 0 w 8037833"/>
              <a:gd name="connsiteY119" fmla="*/ 3635261 h 3784177"/>
              <a:gd name="connsiteX120" fmla="*/ 0 w 8037833"/>
              <a:gd name="connsiteY120"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305325 w 8037833"/>
              <a:gd name="connsiteY32" fmla="*/ 350520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356402 w 8037833"/>
              <a:gd name="connsiteY47" fmla="*/ 3642792 h 3784177"/>
              <a:gd name="connsiteX48" fmla="*/ 4270245 w 8037833"/>
              <a:gd name="connsiteY48" fmla="*/ 3665789 h 3784177"/>
              <a:gd name="connsiteX49" fmla="*/ 4208725 w 8037833"/>
              <a:gd name="connsiteY49" fmla="*/ 3704841 h 3784177"/>
              <a:gd name="connsiteX50" fmla="*/ 4201632 w 8037833"/>
              <a:gd name="connsiteY50" fmla="*/ 3702602 h 3784177"/>
              <a:gd name="connsiteX51" fmla="*/ 4191289 w 8037833"/>
              <a:gd name="connsiteY51" fmla="*/ 3702380 h 3784177"/>
              <a:gd name="connsiteX52" fmla="*/ 4191039 w 8037833"/>
              <a:gd name="connsiteY52" fmla="*/ 3702831 h 3784177"/>
              <a:gd name="connsiteX53" fmla="*/ 4181340 w 8037833"/>
              <a:gd name="connsiteY53" fmla="*/ 3701729 h 3784177"/>
              <a:gd name="connsiteX54" fmla="*/ 4133816 w 8037833"/>
              <a:gd name="connsiteY54" fmla="*/ 3690565 h 3784177"/>
              <a:gd name="connsiteX55" fmla="*/ 4071732 w 8037833"/>
              <a:gd name="connsiteY55" fmla="*/ 3732513 h 3784177"/>
              <a:gd name="connsiteX56" fmla="*/ 4045924 w 8037833"/>
              <a:gd name="connsiteY56" fmla="*/ 3739404 h 3784177"/>
              <a:gd name="connsiteX57" fmla="*/ 4032171 w 8037833"/>
              <a:gd name="connsiteY57" fmla="*/ 3745523 h 3784177"/>
              <a:gd name="connsiteX58" fmla="*/ 4031335 w 8037833"/>
              <a:gd name="connsiteY58" fmla="*/ 3747479 h 3784177"/>
              <a:gd name="connsiteX59" fmla="*/ 3985774 w 8037833"/>
              <a:gd name="connsiteY59" fmla="*/ 3736547 h 3784177"/>
              <a:gd name="connsiteX60" fmla="*/ 3979769 w 8037833"/>
              <a:gd name="connsiteY60" fmla="*/ 3738769 h 3784177"/>
              <a:gd name="connsiteX61" fmla="*/ 3950014 w 8037833"/>
              <a:gd name="connsiteY61" fmla="*/ 3726942 h 3784177"/>
              <a:gd name="connsiteX62" fmla="*/ 3934671 w 8037833"/>
              <a:gd name="connsiteY62" fmla="*/ 3723339 h 3784177"/>
              <a:gd name="connsiteX63" fmla="*/ 3930274 w 8037833"/>
              <a:gd name="connsiteY63" fmla="*/ 3717148 h 3784177"/>
              <a:gd name="connsiteX64" fmla="*/ 3907660 w 8037833"/>
              <a:gd name="connsiteY64" fmla="*/ 3714456 h 3784177"/>
              <a:gd name="connsiteX65" fmla="*/ 3905087 w 8037833"/>
              <a:gd name="connsiteY65" fmla="*/ 3716098 h 3784177"/>
              <a:gd name="connsiteX66" fmla="*/ 3886347 w 8037833"/>
              <a:gd name="connsiteY66" fmla="*/ 3706620 h 3784177"/>
              <a:gd name="connsiteX67" fmla="*/ 3870533 w 8037833"/>
              <a:gd name="connsiteY67" fmla="*/ 3689905 h 3784177"/>
              <a:gd name="connsiteX68" fmla="*/ 3678563 w 8037833"/>
              <a:gd name="connsiteY68" fmla="*/ 3694486 h 3784177"/>
              <a:gd name="connsiteX69" fmla="*/ 3524121 w 8037833"/>
              <a:gd name="connsiteY69" fmla="*/ 3642736 h 3784177"/>
              <a:gd name="connsiteX70" fmla="*/ 3432153 w 8037833"/>
              <a:gd name="connsiteY70" fmla="*/ 3667780 h 3784177"/>
              <a:gd name="connsiteX71" fmla="*/ 3373519 w 8037833"/>
              <a:gd name="connsiteY71" fmla="*/ 3665785 h 3784177"/>
              <a:gd name="connsiteX72" fmla="*/ 3114267 w 8037833"/>
              <a:gd name="connsiteY72" fmla="*/ 3638983 h 3784177"/>
              <a:gd name="connsiteX73" fmla="*/ 3048270 w 8037833"/>
              <a:gd name="connsiteY73" fmla="*/ 3649949 h 3784177"/>
              <a:gd name="connsiteX74" fmla="*/ 2989722 w 8037833"/>
              <a:gd name="connsiteY74" fmla="*/ 3623230 h 3784177"/>
              <a:gd name="connsiteX75" fmla="*/ 2965734 w 8037833"/>
              <a:gd name="connsiteY75" fmla="*/ 3635676 h 3784177"/>
              <a:gd name="connsiteX76" fmla="*/ 2961603 w 8037833"/>
              <a:gd name="connsiteY76" fmla="*/ 3638221 h 3784177"/>
              <a:gd name="connsiteX77" fmla="*/ 2944959 w 8037833"/>
              <a:gd name="connsiteY77" fmla="*/ 3639723 h 3784177"/>
              <a:gd name="connsiteX78" fmla="*/ 2940402 w 8037833"/>
              <a:gd name="connsiteY78" fmla="*/ 3651000 h 3784177"/>
              <a:gd name="connsiteX79" fmla="*/ 2915449 w 8037833"/>
              <a:gd name="connsiteY79" fmla="*/ 3661039 h 3784177"/>
              <a:gd name="connsiteX80" fmla="*/ 2884777 w 8037833"/>
              <a:gd name="connsiteY80" fmla="*/ 3660775 h 3784177"/>
              <a:gd name="connsiteX81" fmla="*/ 2739034 w 8037833"/>
              <a:gd name="connsiteY81" fmla="*/ 3647396 h 3784177"/>
              <a:gd name="connsiteX82" fmla="*/ 2651827 w 8037833"/>
              <a:gd name="connsiteY82" fmla="*/ 3646306 h 3784177"/>
              <a:gd name="connsiteX83" fmla="*/ 2618680 w 8037833"/>
              <a:gd name="connsiteY83" fmla="*/ 3656755 h 3784177"/>
              <a:gd name="connsiteX84" fmla="*/ 2572404 w 8037833"/>
              <a:gd name="connsiteY84" fmla="*/ 3664043 h 3784177"/>
              <a:gd name="connsiteX85" fmla="*/ 2490721 w 8037833"/>
              <a:gd name="connsiteY85" fmla="*/ 3685313 h 3784177"/>
              <a:gd name="connsiteX86" fmla="*/ 2423704 w 8037833"/>
              <a:gd name="connsiteY86" fmla="*/ 3658079 h 3784177"/>
              <a:gd name="connsiteX87" fmla="*/ 2301172 w 8037833"/>
              <a:gd name="connsiteY87" fmla="*/ 3663053 h 3784177"/>
              <a:gd name="connsiteX88" fmla="*/ 2294102 w 8037833"/>
              <a:gd name="connsiteY88" fmla="*/ 3671151 h 3784177"/>
              <a:gd name="connsiteX89" fmla="*/ 2238966 w 8037833"/>
              <a:gd name="connsiteY89" fmla="*/ 3668777 h 3784177"/>
              <a:gd name="connsiteX90" fmla="*/ 2082844 w 8037833"/>
              <a:gd name="connsiteY90" fmla="*/ 3631994 h 3784177"/>
              <a:gd name="connsiteX91" fmla="*/ 1938480 w 8037833"/>
              <a:gd name="connsiteY91" fmla="*/ 3601439 h 3784177"/>
              <a:gd name="connsiteX92" fmla="*/ 1900166 w 8037833"/>
              <a:gd name="connsiteY92" fmla="*/ 3609358 h 3784177"/>
              <a:gd name="connsiteX93" fmla="*/ 1835976 w 8037833"/>
              <a:gd name="connsiteY93" fmla="*/ 3622065 h 3784177"/>
              <a:gd name="connsiteX94" fmla="*/ 1787830 w 8037833"/>
              <a:gd name="connsiteY94" fmla="*/ 3633173 h 3784177"/>
              <a:gd name="connsiteX95" fmla="*/ 1734224 w 8037833"/>
              <a:gd name="connsiteY95" fmla="*/ 3655593 h 3784177"/>
              <a:gd name="connsiteX96" fmla="*/ 1721989 w 8037833"/>
              <a:gd name="connsiteY96" fmla="*/ 3627298 h 3784177"/>
              <a:gd name="connsiteX97" fmla="*/ 1664576 w 8037833"/>
              <a:gd name="connsiteY97" fmla="*/ 3638572 h 3784177"/>
              <a:gd name="connsiteX98" fmla="*/ 1577459 w 8037833"/>
              <a:gd name="connsiteY98" fmla="*/ 3658824 h 3784177"/>
              <a:gd name="connsiteX99" fmla="*/ 1527269 w 8037833"/>
              <a:gd name="connsiteY99" fmla="*/ 3663088 h 3784177"/>
              <a:gd name="connsiteX100" fmla="*/ 1390118 w 8037833"/>
              <a:gd name="connsiteY100" fmla="*/ 3682789 h 3784177"/>
              <a:gd name="connsiteX101" fmla="*/ 1252698 w 8037833"/>
              <a:gd name="connsiteY101" fmla="*/ 3708662 h 3784177"/>
              <a:gd name="connsiteX102" fmla="*/ 1171039 w 8037833"/>
              <a:gd name="connsiteY102" fmla="*/ 3758642 h 3784177"/>
              <a:gd name="connsiteX103" fmla="*/ 1058106 w 8037833"/>
              <a:gd name="connsiteY103" fmla="*/ 3776166 h 3784177"/>
              <a:gd name="connsiteX104" fmla="*/ 1039167 w 8037833"/>
              <a:gd name="connsiteY104" fmla="*/ 3784177 h 3784177"/>
              <a:gd name="connsiteX105" fmla="*/ 1012958 w 8037833"/>
              <a:gd name="connsiteY105" fmla="*/ 3779206 h 3784177"/>
              <a:gd name="connsiteX106" fmla="*/ 907906 w 8037833"/>
              <a:gd name="connsiteY106" fmla="*/ 3757678 h 3784177"/>
              <a:gd name="connsiteX107" fmla="*/ 825226 w 8037833"/>
              <a:gd name="connsiteY107" fmla="*/ 3726369 h 3784177"/>
              <a:gd name="connsiteX108" fmla="*/ 722264 w 8037833"/>
              <a:gd name="connsiteY108" fmla="*/ 3747612 h 3784177"/>
              <a:gd name="connsiteX109" fmla="*/ 659460 w 8037833"/>
              <a:gd name="connsiteY109" fmla="*/ 3740429 h 3784177"/>
              <a:gd name="connsiteX110" fmla="*/ 556552 w 8037833"/>
              <a:gd name="connsiteY110" fmla="*/ 3739124 h 3784177"/>
              <a:gd name="connsiteX111" fmla="*/ 445444 w 8037833"/>
              <a:gd name="connsiteY111" fmla="*/ 3764831 h 3784177"/>
              <a:gd name="connsiteX112" fmla="*/ 393295 w 8037833"/>
              <a:gd name="connsiteY112" fmla="*/ 3753097 h 3784177"/>
              <a:gd name="connsiteX113" fmla="*/ 339711 w 8037833"/>
              <a:gd name="connsiteY113" fmla="*/ 3718242 h 3784177"/>
              <a:gd name="connsiteX114" fmla="*/ 222239 w 8037833"/>
              <a:gd name="connsiteY114" fmla="*/ 3672335 h 3784177"/>
              <a:gd name="connsiteX115" fmla="*/ 163578 w 8037833"/>
              <a:gd name="connsiteY115" fmla="*/ 3656292 h 3784177"/>
              <a:gd name="connsiteX116" fmla="*/ 72220 w 8037833"/>
              <a:gd name="connsiteY116" fmla="*/ 3645272 h 3784177"/>
              <a:gd name="connsiteX117" fmla="*/ 44395 w 8037833"/>
              <a:gd name="connsiteY117" fmla="*/ 3639455 h 3784177"/>
              <a:gd name="connsiteX118" fmla="*/ 1962 w 8037833"/>
              <a:gd name="connsiteY118" fmla="*/ 3635948 h 3784177"/>
              <a:gd name="connsiteX119" fmla="*/ 0 w 8037833"/>
              <a:gd name="connsiteY119" fmla="*/ 3635261 h 3784177"/>
              <a:gd name="connsiteX120" fmla="*/ 0 w 8037833"/>
              <a:gd name="connsiteY120"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305325 w 8037833"/>
              <a:gd name="connsiteY32" fmla="*/ 350520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356402 w 8037833"/>
              <a:gd name="connsiteY47" fmla="*/ 3642792 h 3784177"/>
              <a:gd name="connsiteX48" fmla="*/ 4270245 w 8037833"/>
              <a:gd name="connsiteY48" fmla="*/ 3665789 h 3784177"/>
              <a:gd name="connsiteX49" fmla="*/ 4208725 w 8037833"/>
              <a:gd name="connsiteY49" fmla="*/ 3704841 h 3784177"/>
              <a:gd name="connsiteX50" fmla="*/ 4201632 w 8037833"/>
              <a:gd name="connsiteY50" fmla="*/ 3702602 h 3784177"/>
              <a:gd name="connsiteX51" fmla="*/ 4191289 w 8037833"/>
              <a:gd name="connsiteY51" fmla="*/ 3702380 h 3784177"/>
              <a:gd name="connsiteX52" fmla="*/ 4191039 w 8037833"/>
              <a:gd name="connsiteY52" fmla="*/ 3702831 h 3784177"/>
              <a:gd name="connsiteX53" fmla="*/ 4181340 w 8037833"/>
              <a:gd name="connsiteY53" fmla="*/ 3701729 h 3784177"/>
              <a:gd name="connsiteX54" fmla="*/ 4133816 w 8037833"/>
              <a:gd name="connsiteY54" fmla="*/ 3690565 h 3784177"/>
              <a:gd name="connsiteX55" fmla="*/ 4071732 w 8037833"/>
              <a:gd name="connsiteY55" fmla="*/ 3732513 h 3784177"/>
              <a:gd name="connsiteX56" fmla="*/ 4045924 w 8037833"/>
              <a:gd name="connsiteY56" fmla="*/ 3739404 h 3784177"/>
              <a:gd name="connsiteX57" fmla="*/ 4032171 w 8037833"/>
              <a:gd name="connsiteY57" fmla="*/ 3745523 h 3784177"/>
              <a:gd name="connsiteX58" fmla="*/ 4031335 w 8037833"/>
              <a:gd name="connsiteY58" fmla="*/ 3747479 h 3784177"/>
              <a:gd name="connsiteX59" fmla="*/ 3985774 w 8037833"/>
              <a:gd name="connsiteY59" fmla="*/ 3736547 h 3784177"/>
              <a:gd name="connsiteX60" fmla="*/ 3979769 w 8037833"/>
              <a:gd name="connsiteY60" fmla="*/ 3738769 h 3784177"/>
              <a:gd name="connsiteX61" fmla="*/ 3950014 w 8037833"/>
              <a:gd name="connsiteY61" fmla="*/ 3726942 h 3784177"/>
              <a:gd name="connsiteX62" fmla="*/ 3934671 w 8037833"/>
              <a:gd name="connsiteY62" fmla="*/ 3723339 h 3784177"/>
              <a:gd name="connsiteX63" fmla="*/ 3930274 w 8037833"/>
              <a:gd name="connsiteY63" fmla="*/ 3717148 h 3784177"/>
              <a:gd name="connsiteX64" fmla="*/ 3907660 w 8037833"/>
              <a:gd name="connsiteY64" fmla="*/ 3714456 h 3784177"/>
              <a:gd name="connsiteX65" fmla="*/ 3905087 w 8037833"/>
              <a:gd name="connsiteY65" fmla="*/ 3716098 h 3784177"/>
              <a:gd name="connsiteX66" fmla="*/ 3886347 w 8037833"/>
              <a:gd name="connsiteY66" fmla="*/ 3706620 h 3784177"/>
              <a:gd name="connsiteX67" fmla="*/ 3870533 w 8037833"/>
              <a:gd name="connsiteY67" fmla="*/ 3689905 h 3784177"/>
              <a:gd name="connsiteX68" fmla="*/ 3678563 w 8037833"/>
              <a:gd name="connsiteY68" fmla="*/ 3694486 h 3784177"/>
              <a:gd name="connsiteX69" fmla="*/ 3524121 w 8037833"/>
              <a:gd name="connsiteY69" fmla="*/ 3642736 h 3784177"/>
              <a:gd name="connsiteX70" fmla="*/ 3432153 w 8037833"/>
              <a:gd name="connsiteY70" fmla="*/ 3667780 h 3784177"/>
              <a:gd name="connsiteX71" fmla="*/ 3373519 w 8037833"/>
              <a:gd name="connsiteY71" fmla="*/ 3665785 h 3784177"/>
              <a:gd name="connsiteX72" fmla="*/ 3114267 w 8037833"/>
              <a:gd name="connsiteY72" fmla="*/ 3638983 h 3784177"/>
              <a:gd name="connsiteX73" fmla="*/ 3048270 w 8037833"/>
              <a:gd name="connsiteY73" fmla="*/ 3649949 h 3784177"/>
              <a:gd name="connsiteX74" fmla="*/ 2989722 w 8037833"/>
              <a:gd name="connsiteY74" fmla="*/ 3623230 h 3784177"/>
              <a:gd name="connsiteX75" fmla="*/ 2965734 w 8037833"/>
              <a:gd name="connsiteY75" fmla="*/ 3635676 h 3784177"/>
              <a:gd name="connsiteX76" fmla="*/ 2961603 w 8037833"/>
              <a:gd name="connsiteY76" fmla="*/ 3638221 h 3784177"/>
              <a:gd name="connsiteX77" fmla="*/ 2944959 w 8037833"/>
              <a:gd name="connsiteY77" fmla="*/ 3639723 h 3784177"/>
              <a:gd name="connsiteX78" fmla="*/ 2940402 w 8037833"/>
              <a:gd name="connsiteY78" fmla="*/ 3651000 h 3784177"/>
              <a:gd name="connsiteX79" fmla="*/ 2915449 w 8037833"/>
              <a:gd name="connsiteY79" fmla="*/ 3661039 h 3784177"/>
              <a:gd name="connsiteX80" fmla="*/ 2884777 w 8037833"/>
              <a:gd name="connsiteY80" fmla="*/ 3660775 h 3784177"/>
              <a:gd name="connsiteX81" fmla="*/ 2739034 w 8037833"/>
              <a:gd name="connsiteY81" fmla="*/ 3647396 h 3784177"/>
              <a:gd name="connsiteX82" fmla="*/ 2651827 w 8037833"/>
              <a:gd name="connsiteY82" fmla="*/ 3646306 h 3784177"/>
              <a:gd name="connsiteX83" fmla="*/ 2618680 w 8037833"/>
              <a:gd name="connsiteY83" fmla="*/ 3656755 h 3784177"/>
              <a:gd name="connsiteX84" fmla="*/ 2572404 w 8037833"/>
              <a:gd name="connsiteY84" fmla="*/ 3664043 h 3784177"/>
              <a:gd name="connsiteX85" fmla="*/ 2490721 w 8037833"/>
              <a:gd name="connsiteY85" fmla="*/ 3685313 h 3784177"/>
              <a:gd name="connsiteX86" fmla="*/ 2423704 w 8037833"/>
              <a:gd name="connsiteY86" fmla="*/ 3658079 h 3784177"/>
              <a:gd name="connsiteX87" fmla="*/ 2301172 w 8037833"/>
              <a:gd name="connsiteY87" fmla="*/ 3663053 h 3784177"/>
              <a:gd name="connsiteX88" fmla="*/ 2294102 w 8037833"/>
              <a:gd name="connsiteY88" fmla="*/ 3671151 h 3784177"/>
              <a:gd name="connsiteX89" fmla="*/ 2238966 w 8037833"/>
              <a:gd name="connsiteY89" fmla="*/ 3668777 h 3784177"/>
              <a:gd name="connsiteX90" fmla="*/ 2082844 w 8037833"/>
              <a:gd name="connsiteY90" fmla="*/ 3631994 h 3784177"/>
              <a:gd name="connsiteX91" fmla="*/ 1938480 w 8037833"/>
              <a:gd name="connsiteY91" fmla="*/ 3601439 h 3784177"/>
              <a:gd name="connsiteX92" fmla="*/ 1900166 w 8037833"/>
              <a:gd name="connsiteY92" fmla="*/ 3609358 h 3784177"/>
              <a:gd name="connsiteX93" fmla="*/ 1835976 w 8037833"/>
              <a:gd name="connsiteY93" fmla="*/ 3622065 h 3784177"/>
              <a:gd name="connsiteX94" fmla="*/ 1787830 w 8037833"/>
              <a:gd name="connsiteY94" fmla="*/ 3633173 h 3784177"/>
              <a:gd name="connsiteX95" fmla="*/ 1734224 w 8037833"/>
              <a:gd name="connsiteY95" fmla="*/ 3655593 h 3784177"/>
              <a:gd name="connsiteX96" fmla="*/ 1721989 w 8037833"/>
              <a:gd name="connsiteY96" fmla="*/ 3627298 h 3784177"/>
              <a:gd name="connsiteX97" fmla="*/ 1664576 w 8037833"/>
              <a:gd name="connsiteY97" fmla="*/ 3638572 h 3784177"/>
              <a:gd name="connsiteX98" fmla="*/ 1577459 w 8037833"/>
              <a:gd name="connsiteY98" fmla="*/ 3658824 h 3784177"/>
              <a:gd name="connsiteX99" fmla="*/ 1527269 w 8037833"/>
              <a:gd name="connsiteY99" fmla="*/ 3663088 h 3784177"/>
              <a:gd name="connsiteX100" fmla="*/ 1390118 w 8037833"/>
              <a:gd name="connsiteY100" fmla="*/ 3682789 h 3784177"/>
              <a:gd name="connsiteX101" fmla="*/ 1252698 w 8037833"/>
              <a:gd name="connsiteY101" fmla="*/ 3708662 h 3784177"/>
              <a:gd name="connsiteX102" fmla="*/ 1171039 w 8037833"/>
              <a:gd name="connsiteY102" fmla="*/ 3758642 h 3784177"/>
              <a:gd name="connsiteX103" fmla="*/ 1058106 w 8037833"/>
              <a:gd name="connsiteY103" fmla="*/ 3776166 h 3784177"/>
              <a:gd name="connsiteX104" fmla="*/ 1039167 w 8037833"/>
              <a:gd name="connsiteY104" fmla="*/ 3784177 h 3784177"/>
              <a:gd name="connsiteX105" fmla="*/ 1012958 w 8037833"/>
              <a:gd name="connsiteY105" fmla="*/ 3779206 h 3784177"/>
              <a:gd name="connsiteX106" fmla="*/ 907906 w 8037833"/>
              <a:gd name="connsiteY106" fmla="*/ 3757678 h 3784177"/>
              <a:gd name="connsiteX107" fmla="*/ 825226 w 8037833"/>
              <a:gd name="connsiteY107" fmla="*/ 3726369 h 3784177"/>
              <a:gd name="connsiteX108" fmla="*/ 722264 w 8037833"/>
              <a:gd name="connsiteY108" fmla="*/ 3747612 h 3784177"/>
              <a:gd name="connsiteX109" fmla="*/ 659460 w 8037833"/>
              <a:gd name="connsiteY109" fmla="*/ 3740429 h 3784177"/>
              <a:gd name="connsiteX110" fmla="*/ 556552 w 8037833"/>
              <a:gd name="connsiteY110" fmla="*/ 3739124 h 3784177"/>
              <a:gd name="connsiteX111" fmla="*/ 445444 w 8037833"/>
              <a:gd name="connsiteY111" fmla="*/ 3764831 h 3784177"/>
              <a:gd name="connsiteX112" fmla="*/ 393295 w 8037833"/>
              <a:gd name="connsiteY112" fmla="*/ 3753097 h 3784177"/>
              <a:gd name="connsiteX113" fmla="*/ 339711 w 8037833"/>
              <a:gd name="connsiteY113" fmla="*/ 3718242 h 3784177"/>
              <a:gd name="connsiteX114" fmla="*/ 222239 w 8037833"/>
              <a:gd name="connsiteY114" fmla="*/ 3672335 h 3784177"/>
              <a:gd name="connsiteX115" fmla="*/ 163578 w 8037833"/>
              <a:gd name="connsiteY115" fmla="*/ 3656292 h 3784177"/>
              <a:gd name="connsiteX116" fmla="*/ 72220 w 8037833"/>
              <a:gd name="connsiteY116" fmla="*/ 3645272 h 3784177"/>
              <a:gd name="connsiteX117" fmla="*/ 44395 w 8037833"/>
              <a:gd name="connsiteY117" fmla="*/ 3639455 h 3784177"/>
              <a:gd name="connsiteX118" fmla="*/ 1962 w 8037833"/>
              <a:gd name="connsiteY118" fmla="*/ 3635948 h 3784177"/>
              <a:gd name="connsiteX119" fmla="*/ 0 w 8037833"/>
              <a:gd name="connsiteY119" fmla="*/ 3635261 h 3784177"/>
              <a:gd name="connsiteX120" fmla="*/ 0 w 8037833"/>
              <a:gd name="connsiteY120"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462092 w 8037833"/>
              <a:gd name="connsiteY19" fmla="*/ 3373529 h 3784177"/>
              <a:gd name="connsiteX20" fmla="*/ 6303479 w 8037833"/>
              <a:gd name="connsiteY20" fmla="*/ 3319842 h 3784177"/>
              <a:gd name="connsiteX21" fmla="*/ 6111718 w 8037833"/>
              <a:gd name="connsiteY21" fmla="*/ 3357536 h 3784177"/>
              <a:gd name="connsiteX22" fmla="*/ 5949057 w 8037833"/>
              <a:gd name="connsiteY22" fmla="*/ 3379652 h 3784177"/>
              <a:gd name="connsiteX23" fmla="*/ 5891274 w 8037833"/>
              <a:gd name="connsiteY23" fmla="*/ 3397681 h 3784177"/>
              <a:gd name="connsiteX24" fmla="*/ 5835383 w 8037833"/>
              <a:gd name="connsiteY24" fmla="*/ 3377529 h 3784177"/>
              <a:gd name="connsiteX25" fmla="*/ 5746050 w 8037833"/>
              <a:gd name="connsiteY25" fmla="*/ 3426142 h 3784177"/>
              <a:gd name="connsiteX26" fmla="*/ 5613670 w 8037833"/>
              <a:gd name="connsiteY26" fmla="*/ 3428671 h 3784177"/>
              <a:gd name="connsiteX27" fmla="*/ 5535334 w 8037833"/>
              <a:gd name="connsiteY27" fmla="*/ 3437044 h 3784177"/>
              <a:gd name="connsiteX28" fmla="*/ 5506940 w 8037833"/>
              <a:gd name="connsiteY28" fmla="*/ 3450999 h 3784177"/>
              <a:gd name="connsiteX29" fmla="*/ 5466372 w 8037833"/>
              <a:gd name="connsiteY29" fmla="*/ 3463245 h 3784177"/>
              <a:gd name="connsiteX30" fmla="*/ 5395833 w 8037833"/>
              <a:gd name="connsiteY30" fmla="*/ 3493194 h 3784177"/>
              <a:gd name="connsiteX31" fmla="*/ 5305325 w 8037833"/>
              <a:gd name="connsiteY31" fmla="*/ 3505200 h 3784177"/>
              <a:gd name="connsiteX32" fmla="*/ 5223043 w 8037833"/>
              <a:gd name="connsiteY32" fmla="*/ 3491664 h 3784177"/>
              <a:gd name="connsiteX33" fmla="*/ 5217733 w 8037833"/>
              <a:gd name="connsiteY33" fmla="*/ 3500463 h 3784177"/>
              <a:gd name="connsiteX34" fmla="*/ 5167992 w 8037833"/>
              <a:gd name="connsiteY34" fmla="*/ 3504085 h 3784177"/>
              <a:gd name="connsiteX35" fmla="*/ 4987020 w 8037833"/>
              <a:gd name="connsiteY35" fmla="*/ 3461263 h 3784177"/>
              <a:gd name="connsiteX36" fmla="*/ 4890003 w 8037833"/>
              <a:gd name="connsiteY36" fmla="*/ 3469874 h 3784177"/>
              <a:gd name="connsiteX37" fmla="*/ 4856654 w 8037833"/>
              <a:gd name="connsiteY37" fmla="*/ 3481880 h 3784177"/>
              <a:gd name="connsiteX38" fmla="*/ 4800711 w 8037833"/>
              <a:gd name="connsiteY38" fmla="*/ 3501441 h 3784177"/>
              <a:gd name="connsiteX39" fmla="*/ 4761569 w 8037833"/>
              <a:gd name="connsiteY39" fmla="*/ 3538103 h 3784177"/>
              <a:gd name="connsiteX40" fmla="*/ 4713734 w 8037833"/>
              <a:gd name="connsiteY40" fmla="*/ 3545724 h 3784177"/>
              <a:gd name="connsiteX41" fmla="*/ 4699169 w 8037833"/>
              <a:gd name="connsiteY41" fmla="*/ 3518988 h 3784177"/>
              <a:gd name="connsiteX42" fmla="*/ 4649120 w 8037833"/>
              <a:gd name="connsiteY42" fmla="*/ 3536392 h 3784177"/>
              <a:gd name="connsiteX43" fmla="*/ 4573578 w 8037833"/>
              <a:gd name="connsiteY43" fmla="*/ 3565923 h 3784177"/>
              <a:gd name="connsiteX44" fmla="*/ 4529117 w 8037833"/>
              <a:gd name="connsiteY44" fmla="*/ 3575592 h 3784177"/>
              <a:gd name="connsiteX45" fmla="*/ 4408641 w 8037833"/>
              <a:gd name="connsiteY45" fmla="*/ 3610000 h 3784177"/>
              <a:gd name="connsiteX46" fmla="*/ 4356402 w 8037833"/>
              <a:gd name="connsiteY46" fmla="*/ 3642792 h 3784177"/>
              <a:gd name="connsiteX47" fmla="*/ 4270245 w 8037833"/>
              <a:gd name="connsiteY47" fmla="*/ 3665789 h 3784177"/>
              <a:gd name="connsiteX48" fmla="*/ 4208725 w 8037833"/>
              <a:gd name="connsiteY48" fmla="*/ 3704841 h 3784177"/>
              <a:gd name="connsiteX49" fmla="*/ 4201632 w 8037833"/>
              <a:gd name="connsiteY49" fmla="*/ 3702602 h 3784177"/>
              <a:gd name="connsiteX50" fmla="*/ 4191289 w 8037833"/>
              <a:gd name="connsiteY50" fmla="*/ 3702380 h 3784177"/>
              <a:gd name="connsiteX51" fmla="*/ 4191039 w 8037833"/>
              <a:gd name="connsiteY51" fmla="*/ 3702831 h 3784177"/>
              <a:gd name="connsiteX52" fmla="*/ 4181340 w 8037833"/>
              <a:gd name="connsiteY52" fmla="*/ 3701729 h 3784177"/>
              <a:gd name="connsiteX53" fmla="*/ 4133816 w 8037833"/>
              <a:gd name="connsiteY53" fmla="*/ 3690565 h 3784177"/>
              <a:gd name="connsiteX54" fmla="*/ 4071732 w 8037833"/>
              <a:gd name="connsiteY54" fmla="*/ 3732513 h 3784177"/>
              <a:gd name="connsiteX55" fmla="*/ 4045924 w 8037833"/>
              <a:gd name="connsiteY55" fmla="*/ 3739404 h 3784177"/>
              <a:gd name="connsiteX56" fmla="*/ 4032171 w 8037833"/>
              <a:gd name="connsiteY56" fmla="*/ 3745523 h 3784177"/>
              <a:gd name="connsiteX57" fmla="*/ 4031335 w 8037833"/>
              <a:gd name="connsiteY57" fmla="*/ 3747479 h 3784177"/>
              <a:gd name="connsiteX58" fmla="*/ 3985774 w 8037833"/>
              <a:gd name="connsiteY58" fmla="*/ 3736547 h 3784177"/>
              <a:gd name="connsiteX59" fmla="*/ 3979769 w 8037833"/>
              <a:gd name="connsiteY59" fmla="*/ 3738769 h 3784177"/>
              <a:gd name="connsiteX60" fmla="*/ 3950014 w 8037833"/>
              <a:gd name="connsiteY60" fmla="*/ 3726942 h 3784177"/>
              <a:gd name="connsiteX61" fmla="*/ 3934671 w 8037833"/>
              <a:gd name="connsiteY61" fmla="*/ 3723339 h 3784177"/>
              <a:gd name="connsiteX62" fmla="*/ 3930274 w 8037833"/>
              <a:gd name="connsiteY62" fmla="*/ 3717148 h 3784177"/>
              <a:gd name="connsiteX63" fmla="*/ 3907660 w 8037833"/>
              <a:gd name="connsiteY63" fmla="*/ 3714456 h 3784177"/>
              <a:gd name="connsiteX64" fmla="*/ 3905087 w 8037833"/>
              <a:gd name="connsiteY64" fmla="*/ 3716098 h 3784177"/>
              <a:gd name="connsiteX65" fmla="*/ 3886347 w 8037833"/>
              <a:gd name="connsiteY65" fmla="*/ 3706620 h 3784177"/>
              <a:gd name="connsiteX66" fmla="*/ 3870533 w 8037833"/>
              <a:gd name="connsiteY66" fmla="*/ 3689905 h 3784177"/>
              <a:gd name="connsiteX67" fmla="*/ 3678563 w 8037833"/>
              <a:gd name="connsiteY67" fmla="*/ 3694486 h 3784177"/>
              <a:gd name="connsiteX68" fmla="*/ 3524121 w 8037833"/>
              <a:gd name="connsiteY68" fmla="*/ 3642736 h 3784177"/>
              <a:gd name="connsiteX69" fmla="*/ 3432153 w 8037833"/>
              <a:gd name="connsiteY69" fmla="*/ 3667780 h 3784177"/>
              <a:gd name="connsiteX70" fmla="*/ 3373519 w 8037833"/>
              <a:gd name="connsiteY70" fmla="*/ 3665785 h 3784177"/>
              <a:gd name="connsiteX71" fmla="*/ 3114267 w 8037833"/>
              <a:gd name="connsiteY71" fmla="*/ 3638983 h 3784177"/>
              <a:gd name="connsiteX72" fmla="*/ 3048270 w 8037833"/>
              <a:gd name="connsiteY72" fmla="*/ 3649949 h 3784177"/>
              <a:gd name="connsiteX73" fmla="*/ 2989722 w 8037833"/>
              <a:gd name="connsiteY73" fmla="*/ 3623230 h 3784177"/>
              <a:gd name="connsiteX74" fmla="*/ 2965734 w 8037833"/>
              <a:gd name="connsiteY74" fmla="*/ 3635676 h 3784177"/>
              <a:gd name="connsiteX75" fmla="*/ 2961603 w 8037833"/>
              <a:gd name="connsiteY75" fmla="*/ 3638221 h 3784177"/>
              <a:gd name="connsiteX76" fmla="*/ 2944959 w 8037833"/>
              <a:gd name="connsiteY76" fmla="*/ 3639723 h 3784177"/>
              <a:gd name="connsiteX77" fmla="*/ 2940402 w 8037833"/>
              <a:gd name="connsiteY77" fmla="*/ 3651000 h 3784177"/>
              <a:gd name="connsiteX78" fmla="*/ 2915449 w 8037833"/>
              <a:gd name="connsiteY78" fmla="*/ 3661039 h 3784177"/>
              <a:gd name="connsiteX79" fmla="*/ 2884777 w 8037833"/>
              <a:gd name="connsiteY79" fmla="*/ 3660775 h 3784177"/>
              <a:gd name="connsiteX80" fmla="*/ 2739034 w 8037833"/>
              <a:gd name="connsiteY80" fmla="*/ 3647396 h 3784177"/>
              <a:gd name="connsiteX81" fmla="*/ 2651827 w 8037833"/>
              <a:gd name="connsiteY81" fmla="*/ 3646306 h 3784177"/>
              <a:gd name="connsiteX82" fmla="*/ 2618680 w 8037833"/>
              <a:gd name="connsiteY82" fmla="*/ 3656755 h 3784177"/>
              <a:gd name="connsiteX83" fmla="*/ 2572404 w 8037833"/>
              <a:gd name="connsiteY83" fmla="*/ 3664043 h 3784177"/>
              <a:gd name="connsiteX84" fmla="*/ 2490721 w 8037833"/>
              <a:gd name="connsiteY84" fmla="*/ 3685313 h 3784177"/>
              <a:gd name="connsiteX85" fmla="*/ 2423704 w 8037833"/>
              <a:gd name="connsiteY85" fmla="*/ 3658079 h 3784177"/>
              <a:gd name="connsiteX86" fmla="*/ 2301172 w 8037833"/>
              <a:gd name="connsiteY86" fmla="*/ 3663053 h 3784177"/>
              <a:gd name="connsiteX87" fmla="*/ 2294102 w 8037833"/>
              <a:gd name="connsiteY87" fmla="*/ 3671151 h 3784177"/>
              <a:gd name="connsiteX88" fmla="*/ 2238966 w 8037833"/>
              <a:gd name="connsiteY88" fmla="*/ 3668777 h 3784177"/>
              <a:gd name="connsiteX89" fmla="*/ 2082844 w 8037833"/>
              <a:gd name="connsiteY89" fmla="*/ 3631994 h 3784177"/>
              <a:gd name="connsiteX90" fmla="*/ 1938480 w 8037833"/>
              <a:gd name="connsiteY90" fmla="*/ 3601439 h 3784177"/>
              <a:gd name="connsiteX91" fmla="*/ 1900166 w 8037833"/>
              <a:gd name="connsiteY91" fmla="*/ 3609358 h 3784177"/>
              <a:gd name="connsiteX92" fmla="*/ 1835976 w 8037833"/>
              <a:gd name="connsiteY92" fmla="*/ 3622065 h 3784177"/>
              <a:gd name="connsiteX93" fmla="*/ 1787830 w 8037833"/>
              <a:gd name="connsiteY93" fmla="*/ 3633173 h 3784177"/>
              <a:gd name="connsiteX94" fmla="*/ 1734224 w 8037833"/>
              <a:gd name="connsiteY94" fmla="*/ 3655593 h 3784177"/>
              <a:gd name="connsiteX95" fmla="*/ 1721989 w 8037833"/>
              <a:gd name="connsiteY95" fmla="*/ 3627298 h 3784177"/>
              <a:gd name="connsiteX96" fmla="*/ 1664576 w 8037833"/>
              <a:gd name="connsiteY96" fmla="*/ 3638572 h 3784177"/>
              <a:gd name="connsiteX97" fmla="*/ 1577459 w 8037833"/>
              <a:gd name="connsiteY97" fmla="*/ 3658824 h 3784177"/>
              <a:gd name="connsiteX98" fmla="*/ 1527269 w 8037833"/>
              <a:gd name="connsiteY98" fmla="*/ 3663088 h 3784177"/>
              <a:gd name="connsiteX99" fmla="*/ 1390118 w 8037833"/>
              <a:gd name="connsiteY99" fmla="*/ 3682789 h 3784177"/>
              <a:gd name="connsiteX100" fmla="*/ 1252698 w 8037833"/>
              <a:gd name="connsiteY100" fmla="*/ 3708662 h 3784177"/>
              <a:gd name="connsiteX101" fmla="*/ 1171039 w 8037833"/>
              <a:gd name="connsiteY101" fmla="*/ 3758642 h 3784177"/>
              <a:gd name="connsiteX102" fmla="*/ 1058106 w 8037833"/>
              <a:gd name="connsiteY102" fmla="*/ 3776166 h 3784177"/>
              <a:gd name="connsiteX103" fmla="*/ 1039167 w 8037833"/>
              <a:gd name="connsiteY103" fmla="*/ 3784177 h 3784177"/>
              <a:gd name="connsiteX104" fmla="*/ 1012958 w 8037833"/>
              <a:gd name="connsiteY104" fmla="*/ 3779206 h 3784177"/>
              <a:gd name="connsiteX105" fmla="*/ 907906 w 8037833"/>
              <a:gd name="connsiteY105" fmla="*/ 3757678 h 3784177"/>
              <a:gd name="connsiteX106" fmla="*/ 825226 w 8037833"/>
              <a:gd name="connsiteY106" fmla="*/ 3726369 h 3784177"/>
              <a:gd name="connsiteX107" fmla="*/ 722264 w 8037833"/>
              <a:gd name="connsiteY107" fmla="*/ 3747612 h 3784177"/>
              <a:gd name="connsiteX108" fmla="*/ 659460 w 8037833"/>
              <a:gd name="connsiteY108" fmla="*/ 3740429 h 3784177"/>
              <a:gd name="connsiteX109" fmla="*/ 556552 w 8037833"/>
              <a:gd name="connsiteY109" fmla="*/ 3739124 h 3784177"/>
              <a:gd name="connsiteX110" fmla="*/ 445444 w 8037833"/>
              <a:gd name="connsiteY110" fmla="*/ 3764831 h 3784177"/>
              <a:gd name="connsiteX111" fmla="*/ 393295 w 8037833"/>
              <a:gd name="connsiteY111" fmla="*/ 3753097 h 3784177"/>
              <a:gd name="connsiteX112" fmla="*/ 339711 w 8037833"/>
              <a:gd name="connsiteY112" fmla="*/ 3718242 h 3784177"/>
              <a:gd name="connsiteX113" fmla="*/ 222239 w 8037833"/>
              <a:gd name="connsiteY113" fmla="*/ 3672335 h 3784177"/>
              <a:gd name="connsiteX114" fmla="*/ 163578 w 8037833"/>
              <a:gd name="connsiteY114" fmla="*/ 3656292 h 3784177"/>
              <a:gd name="connsiteX115" fmla="*/ 72220 w 8037833"/>
              <a:gd name="connsiteY115" fmla="*/ 3645272 h 3784177"/>
              <a:gd name="connsiteX116" fmla="*/ 44395 w 8037833"/>
              <a:gd name="connsiteY116" fmla="*/ 3639455 h 3784177"/>
              <a:gd name="connsiteX117" fmla="*/ 1962 w 8037833"/>
              <a:gd name="connsiteY117" fmla="*/ 3635948 h 3784177"/>
              <a:gd name="connsiteX118" fmla="*/ 0 w 8037833"/>
              <a:gd name="connsiteY118" fmla="*/ 3635261 h 3784177"/>
              <a:gd name="connsiteX119" fmla="*/ 0 w 8037833"/>
              <a:gd name="connsiteY119"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462092 w 8037833"/>
              <a:gd name="connsiteY19" fmla="*/ 3373529 h 3784177"/>
              <a:gd name="connsiteX20" fmla="*/ 6352283 w 8037833"/>
              <a:gd name="connsiteY20" fmla="*/ 3374762 h 3784177"/>
              <a:gd name="connsiteX21" fmla="*/ 6111718 w 8037833"/>
              <a:gd name="connsiteY21" fmla="*/ 3357536 h 3784177"/>
              <a:gd name="connsiteX22" fmla="*/ 5949057 w 8037833"/>
              <a:gd name="connsiteY22" fmla="*/ 3379652 h 3784177"/>
              <a:gd name="connsiteX23" fmla="*/ 5891274 w 8037833"/>
              <a:gd name="connsiteY23" fmla="*/ 3397681 h 3784177"/>
              <a:gd name="connsiteX24" fmla="*/ 5835383 w 8037833"/>
              <a:gd name="connsiteY24" fmla="*/ 3377529 h 3784177"/>
              <a:gd name="connsiteX25" fmla="*/ 5746050 w 8037833"/>
              <a:gd name="connsiteY25" fmla="*/ 3426142 h 3784177"/>
              <a:gd name="connsiteX26" fmla="*/ 5613670 w 8037833"/>
              <a:gd name="connsiteY26" fmla="*/ 3428671 h 3784177"/>
              <a:gd name="connsiteX27" fmla="*/ 5535334 w 8037833"/>
              <a:gd name="connsiteY27" fmla="*/ 3437044 h 3784177"/>
              <a:gd name="connsiteX28" fmla="*/ 5506940 w 8037833"/>
              <a:gd name="connsiteY28" fmla="*/ 3450999 h 3784177"/>
              <a:gd name="connsiteX29" fmla="*/ 5466372 w 8037833"/>
              <a:gd name="connsiteY29" fmla="*/ 3463245 h 3784177"/>
              <a:gd name="connsiteX30" fmla="*/ 5395833 w 8037833"/>
              <a:gd name="connsiteY30" fmla="*/ 3493194 h 3784177"/>
              <a:gd name="connsiteX31" fmla="*/ 5305325 w 8037833"/>
              <a:gd name="connsiteY31" fmla="*/ 3505200 h 3784177"/>
              <a:gd name="connsiteX32" fmla="*/ 5223043 w 8037833"/>
              <a:gd name="connsiteY32" fmla="*/ 3491664 h 3784177"/>
              <a:gd name="connsiteX33" fmla="*/ 5217733 w 8037833"/>
              <a:gd name="connsiteY33" fmla="*/ 3500463 h 3784177"/>
              <a:gd name="connsiteX34" fmla="*/ 5167992 w 8037833"/>
              <a:gd name="connsiteY34" fmla="*/ 3504085 h 3784177"/>
              <a:gd name="connsiteX35" fmla="*/ 4987020 w 8037833"/>
              <a:gd name="connsiteY35" fmla="*/ 3461263 h 3784177"/>
              <a:gd name="connsiteX36" fmla="*/ 4890003 w 8037833"/>
              <a:gd name="connsiteY36" fmla="*/ 3469874 h 3784177"/>
              <a:gd name="connsiteX37" fmla="*/ 4856654 w 8037833"/>
              <a:gd name="connsiteY37" fmla="*/ 3481880 h 3784177"/>
              <a:gd name="connsiteX38" fmla="*/ 4800711 w 8037833"/>
              <a:gd name="connsiteY38" fmla="*/ 3501441 h 3784177"/>
              <a:gd name="connsiteX39" fmla="*/ 4761569 w 8037833"/>
              <a:gd name="connsiteY39" fmla="*/ 3538103 h 3784177"/>
              <a:gd name="connsiteX40" fmla="*/ 4713734 w 8037833"/>
              <a:gd name="connsiteY40" fmla="*/ 3545724 h 3784177"/>
              <a:gd name="connsiteX41" fmla="*/ 4699169 w 8037833"/>
              <a:gd name="connsiteY41" fmla="*/ 3518988 h 3784177"/>
              <a:gd name="connsiteX42" fmla="*/ 4649120 w 8037833"/>
              <a:gd name="connsiteY42" fmla="*/ 3536392 h 3784177"/>
              <a:gd name="connsiteX43" fmla="*/ 4573578 w 8037833"/>
              <a:gd name="connsiteY43" fmla="*/ 3565923 h 3784177"/>
              <a:gd name="connsiteX44" fmla="*/ 4529117 w 8037833"/>
              <a:gd name="connsiteY44" fmla="*/ 3575592 h 3784177"/>
              <a:gd name="connsiteX45" fmla="*/ 4408641 w 8037833"/>
              <a:gd name="connsiteY45" fmla="*/ 3610000 h 3784177"/>
              <a:gd name="connsiteX46" fmla="*/ 4356402 w 8037833"/>
              <a:gd name="connsiteY46" fmla="*/ 3642792 h 3784177"/>
              <a:gd name="connsiteX47" fmla="*/ 4270245 w 8037833"/>
              <a:gd name="connsiteY47" fmla="*/ 3665789 h 3784177"/>
              <a:gd name="connsiteX48" fmla="*/ 4208725 w 8037833"/>
              <a:gd name="connsiteY48" fmla="*/ 3704841 h 3784177"/>
              <a:gd name="connsiteX49" fmla="*/ 4201632 w 8037833"/>
              <a:gd name="connsiteY49" fmla="*/ 3702602 h 3784177"/>
              <a:gd name="connsiteX50" fmla="*/ 4191289 w 8037833"/>
              <a:gd name="connsiteY50" fmla="*/ 3702380 h 3784177"/>
              <a:gd name="connsiteX51" fmla="*/ 4191039 w 8037833"/>
              <a:gd name="connsiteY51" fmla="*/ 3702831 h 3784177"/>
              <a:gd name="connsiteX52" fmla="*/ 4181340 w 8037833"/>
              <a:gd name="connsiteY52" fmla="*/ 3701729 h 3784177"/>
              <a:gd name="connsiteX53" fmla="*/ 4133816 w 8037833"/>
              <a:gd name="connsiteY53" fmla="*/ 3690565 h 3784177"/>
              <a:gd name="connsiteX54" fmla="*/ 4071732 w 8037833"/>
              <a:gd name="connsiteY54" fmla="*/ 3732513 h 3784177"/>
              <a:gd name="connsiteX55" fmla="*/ 4045924 w 8037833"/>
              <a:gd name="connsiteY55" fmla="*/ 3739404 h 3784177"/>
              <a:gd name="connsiteX56" fmla="*/ 4032171 w 8037833"/>
              <a:gd name="connsiteY56" fmla="*/ 3745523 h 3784177"/>
              <a:gd name="connsiteX57" fmla="*/ 4031335 w 8037833"/>
              <a:gd name="connsiteY57" fmla="*/ 3747479 h 3784177"/>
              <a:gd name="connsiteX58" fmla="*/ 3985774 w 8037833"/>
              <a:gd name="connsiteY58" fmla="*/ 3736547 h 3784177"/>
              <a:gd name="connsiteX59" fmla="*/ 3979769 w 8037833"/>
              <a:gd name="connsiteY59" fmla="*/ 3738769 h 3784177"/>
              <a:gd name="connsiteX60" fmla="*/ 3950014 w 8037833"/>
              <a:gd name="connsiteY60" fmla="*/ 3726942 h 3784177"/>
              <a:gd name="connsiteX61" fmla="*/ 3934671 w 8037833"/>
              <a:gd name="connsiteY61" fmla="*/ 3723339 h 3784177"/>
              <a:gd name="connsiteX62" fmla="*/ 3930274 w 8037833"/>
              <a:gd name="connsiteY62" fmla="*/ 3717148 h 3784177"/>
              <a:gd name="connsiteX63" fmla="*/ 3907660 w 8037833"/>
              <a:gd name="connsiteY63" fmla="*/ 3714456 h 3784177"/>
              <a:gd name="connsiteX64" fmla="*/ 3905087 w 8037833"/>
              <a:gd name="connsiteY64" fmla="*/ 3716098 h 3784177"/>
              <a:gd name="connsiteX65" fmla="*/ 3886347 w 8037833"/>
              <a:gd name="connsiteY65" fmla="*/ 3706620 h 3784177"/>
              <a:gd name="connsiteX66" fmla="*/ 3870533 w 8037833"/>
              <a:gd name="connsiteY66" fmla="*/ 3689905 h 3784177"/>
              <a:gd name="connsiteX67" fmla="*/ 3678563 w 8037833"/>
              <a:gd name="connsiteY67" fmla="*/ 3694486 h 3784177"/>
              <a:gd name="connsiteX68" fmla="*/ 3524121 w 8037833"/>
              <a:gd name="connsiteY68" fmla="*/ 3642736 h 3784177"/>
              <a:gd name="connsiteX69" fmla="*/ 3432153 w 8037833"/>
              <a:gd name="connsiteY69" fmla="*/ 3667780 h 3784177"/>
              <a:gd name="connsiteX70" fmla="*/ 3373519 w 8037833"/>
              <a:gd name="connsiteY70" fmla="*/ 3665785 h 3784177"/>
              <a:gd name="connsiteX71" fmla="*/ 3114267 w 8037833"/>
              <a:gd name="connsiteY71" fmla="*/ 3638983 h 3784177"/>
              <a:gd name="connsiteX72" fmla="*/ 3048270 w 8037833"/>
              <a:gd name="connsiteY72" fmla="*/ 3649949 h 3784177"/>
              <a:gd name="connsiteX73" fmla="*/ 2989722 w 8037833"/>
              <a:gd name="connsiteY73" fmla="*/ 3623230 h 3784177"/>
              <a:gd name="connsiteX74" fmla="*/ 2965734 w 8037833"/>
              <a:gd name="connsiteY74" fmla="*/ 3635676 h 3784177"/>
              <a:gd name="connsiteX75" fmla="*/ 2961603 w 8037833"/>
              <a:gd name="connsiteY75" fmla="*/ 3638221 h 3784177"/>
              <a:gd name="connsiteX76" fmla="*/ 2944959 w 8037833"/>
              <a:gd name="connsiteY76" fmla="*/ 3639723 h 3784177"/>
              <a:gd name="connsiteX77" fmla="*/ 2940402 w 8037833"/>
              <a:gd name="connsiteY77" fmla="*/ 3651000 h 3784177"/>
              <a:gd name="connsiteX78" fmla="*/ 2915449 w 8037833"/>
              <a:gd name="connsiteY78" fmla="*/ 3661039 h 3784177"/>
              <a:gd name="connsiteX79" fmla="*/ 2884777 w 8037833"/>
              <a:gd name="connsiteY79" fmla="*/ 3660775 h 3784177"/>
              <a:gd name="connsiteX80" fmla="*/ 2739034 w 8037833"/>
              <a:gd name="connsiteY80" fmla="*/ 3647396 h 3784177"/>
              <a:gd name="connsiteX81" fmla="*/ 2651827 w 8037833"/>
              <a:gd name="connsiteY81" fmla="*/ 3646306 h 3784177"/>
              <a:gd name="connsiteX82" fmla="*/ 2618680 w 8037833"/>
              <a:gd name="connsiteY82" fmla="*/ 3656755 h 3784177"/>
              <a:gd name="connsiteX83" fmla="*/ 2572404 w 8037833"/>
              <a:gd name="connsiteY83" fmla="*/ 3664043 h 3784177"/>
              <a:gd name="connsiteX84" fmla="*/ 2490721 w 8037833"/>
              <a:gd name="connsiteY84" fmla="*/ 3685313 h 3784177"/>
              <a:gd name="connsiteX85" fmla="*/ 2423704 w 8037833"/>
              <a:gd name="connsiteY85" fmla="*/ 3658079 h 3784177"/>
              <a:gd name="connsiteX86" fmla="*/ 2301172 w 8037833"/>
              <a:gd name="connsiteY86" fmla="*/ 3663053 h 3784177"/>
              <a:gd name="connsiteX87" fmla="*/ 2294102 w 8037833"/>
              <a:gd name="connsiteY87" fmla="*/ 3671151 h 3784177"/>
              <a:gd name="connsiteX88" fmla="*/ 2238966 w 8037833"/>
              <a:gd name="connsiteY88" fmla="*/ 3668777 h 3784177"/>
              <a:gd name="connsiteX89" fmla="*/ 2082844 w 8037833"/>
              <a:gd name="connsiteY89" fmla="*/ 3631994 h 3784177"/>
              <a:gd name="connsiteX90" fmla="*/ 1938480 w 8037833"/>
              <a:gd name="connsiteY90" fmla="*/ 3601439 h 3784177"/>
              <a:gd name="connsiteX91" fmla="*/ 1900166 w 8037833"/>
              <a:gd name="connsiteY91" fmla="*/ 3609358 h 3784177"/>
              <a:gd name="connsiteX92" fmla="*/ 1835976 w 8037833"/>
              <a:gd name="connsiteY92" fmla="*/ 3622065 h 3784177"/>
              <a:gd name="connsiteX93" fmla="*/ 1787830 w 8037833"/>
              <a:gd name="connsiteY93" fmla="*/ 3633173 h 3784177"/>
              <a:gd name="connsiteX94" fmla="*/ 1734224 w 8037833"/>
              <a:gd name="connsiteY94" fmla="*/ 3655593 h 3784177"/>
              <a:gd name="connsiteX95" fmla="*/ 1721989 w 8037833"/>
              <a:gd name="connsiteY95" fmla="*/ 3627298 h 3784177"/>
              <a:gd name="connsiteX96" fmla="*/ 1664576 w 8037833"/>
              <a:gd name="connsiteY96" fmla="*/ 3638572 h 3784177"/>
              <a:gd name="connsiteX97" fmla="*/ 1577459 w 8037833"/>
              <a:gd name="connsiteY97" fmla="*/ 3658824 h 3784177"/>
              <a:gd name="connsiteX98" fmla="*/ 1527269 w 8037833"/>
              <a:gd name="connsiteY98" fmla="*/ 3663088 h 3784177"/>
              <a:gd name="connsiteX99" fmla="*/ 1390118 w 8037833"/>
              <a:gd name="connsiteY99" fmla="*/ 3682789 h 3784177"/>
              <a:gd name="connsiteX100" fmla="*/ 1252698 w 8037833"/>
              <a:gd name="connsiteY100" fmla="*/ 3708662 h 3784177"/>
              <a:gd name="connsiteX101" fmla="*/ 1171039 w 8037833"/>
              <a:gd name="connsiteY101" fmla="*/ 3758642 h 3784177"/>
              <a:gd name="connsiteX102" fmla="*/ 1058106 w 8037833"/>
              <a:gd name="connsiteY102" fmla="*/ 3776166 h 3784177"/>
              <a:gd name="connsiteX103" fmla="*/ 1039167 w 8037833"/>
              <a:gd name="connsiteY103" fmla="*/ 3784177 h 3784177"/>
              <a:gd name="connsiteX104" fmla="*/ 1012958 w 8037833"/>
              <a:gd name="connsiteY104" fmla="*/ 3779206 h 3784177"/>
              <a:gd name="connsiteX105" fmla="*/ 907906 w 8037833"/>
              <a:gd name="connsiteY105" fmla="*/ 3757678 h 3784177"/>
              <a:gd name="connsiteX106" fmla="*/ 825226 w 8037833"/>
              <a:gd name="connsiteY106" fmla="*/ 3726369 h 3784177"/>
              <a:gd name="connsiteX107" fmla="*/ 722264 w 8037833"/>
              <a:gd name="connsiteY107" fmla="*/ 3747612 h 3784177"/>
              <a:gd name="connsiteX108" fmla="*/ 659460 w 8037833"/>
              <a:gd name="connsiteY108" fmla="*/ 3740429 h 3784177"/>
              <a:gd name="connsiteX109" fmla="*/ 556552 w 8037833"/>
              <a:gd name="connsiteY109" fmla="*/ 3739124 h 3784177"/>
              <a:gd name="connsiteX110" fmla="*/ 445444 w 8037833"/>
              <a:gd name="connsiteY110" fmla="*/ 3764831 h 3784177"/>
              <a:gd name="connsiteX111" fmla="*/ 393295 w 8037833"/>
              <a:gd name="connsiteY111" fmla="*/ 3753097 h 3784177"/>
              <a:gd name="connsiteX112" fmla="*/ 339711 w 8037833"/>
              <a:gd name="connsiteY112" fmla="*/ 3718242 h 3784177"/>
              <a:gd name="connsiteX113" fmla="*/ 222239 w 8037833"/>
              <a:gd name="connsiteY113" fmla="*/ 3672335 h 3784177"/>
              <a:gd name="connsiteX114" fmla="*/ 163578 w 8037833"/>
              <a:gd name="connsiteY114" fmla="*/ 3656292 h 3784177"/>
              <a:gd name="connsiteX115" fmla="*/ 72220 w 8037833"/>
              <a:gd name="connsiteY115" fmla="*/ 3645272 h 3784177"/>
              <a:gd name="connsiteX116" fmla="*/ 44395 w 8037833"/>
              <a:gd name="connsiteY116" fmla="*/ 3639455 h 3784177"/>
              <a:gd name="connsiteX117" fmla="*/ 1962 w 8037833"/>
              <a:gd name="connsiteY117" fmla="*/ 3635948 h 3784177"/>
              <a:gd name="connsiteX118" fmla="*/ 0 w 8037833"/>
              <a:gd name="connsiteY118" fmla="*/ 3635261 h 3784177"/>
              <a:gd name="connsiteX119" fmla="*/ 0 w 8037833"/>
              <a:gd name="connsiteY119"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462092 w 8037833"/>
              <a:gd name="connsiteY19" fmla="*/ 3373529 h 3784177"/>
              <a:gd name="connsiteX20" fmla="*/ 6352283 w 8037833"/>
              <a:gd name="connsiteY20" fmla="*/ 3374762 h 3784177"/>
              <a:gd name="connsiteX21" fmla="*/ 6111718 w 8037833"/>
              <a:gd name="connsiteY21" fmla="*/ 3357536 h 3784177"/>
              <a:gd name="connsiteX22" fmla="*/ 6022263 w 8037833"/>
              <a:gd name="connsiteY22" fmla="*/ 3359057 h 3784177"/>
              <a:gd name="connsiteX23" fmla="*/ 5891274 w 8037833"/>
              <a:gd name="connsiteY23" fmla="*/ 3397681 h 3784177"/>
              <a:gd name="connsiteX24" fmla="*/ 5835383 w 8037833"/>
              <a:gd name="connsiteY24" fmla="*/ 3377529 h 3784177"/>
              <a:gd name="connsiteX25" fmla="*/ 5746050 w 8037833"/>
              <a:gd name="connsiteY25" fmla="*/ 3426142 h 3784177"/>
              <a:gd name="connsiteX26" fmla="*/ 5613670 w 8037833"/>
              <a:gd name="connsiteY26" fmla="*/ 3428671 h 3784177"/>
              <a:gd name="connsiteX27" fmla="*/ 5535334 w 8037833"/>
              <a:gd name="connsiteY27" fmla="*/ 3437044 h 3784177"/>
              <a:gd name="connsiteX28" fmla="*/ 5506940 w 8037833"/>
              <a:gd name="connsiteY28" fmla="*/ 3450999 h 3784177"/>
              <a:gd name="connsiteX29" fmla="*/ 5466372 w 8037833"/>
              <a:gd name="connsiteY29" fmla="*/ 3463245 h 3784177"/>
              <a:gd name="connsiteX30" fmla="*/ 5395833 w 8037833"/>
              <a:gd name="connsiteY30" fmla="*/ 3493194 h 3784177"/>
              <a:gd name="connsiteX31" fmla="*/ 5305325 w 8037833"/>
              <a:gd name="connsiteY31" fmla="*/ 3505200 h 3784177"/>
              <a:gd name="connsiteX32" fmla="*/ 5223043 w 8037833"/>
              <a:gd name="connsiteY32" fmla="*/ 3491664 h 3784177"/>
              <a:gd name="connsiteX33" fmla="*/ 5217733 w 8037833"/>
              <a:gd name="connsiteY33" fmla="*/ 3500463 h 3784177"/>
              <a:gd name="connsiteX34" fmla="*/ 5167992 w 8037833"/>
              <a:gd name="connsiteY34" fmla="*/ 3504085 h 3784177"/>
              <a:gd name="connsiteX35" fmla="*/ 4987020 w 8037833"/>
              <a:gd name="connsiteY35" fmla="*/ 3461263 h 3784177"/>
              <a:gd name="connsiteX36" fmla="*/ 4890003 w 8037833"/>
              <a:gd name="connsiteY36" fmla="*/ 3469874 h 3784177"/>
              <a:gd name="connsiteX37" fmla="*/ 4856654 w 8037833"/>
              <a:gd name="connsiteY37" fmla="*/ 3481880 h 3784177"/>
              <a:gd name="connsiteX38" fmla="*/ 4800711 w 8037833"/>
              <a:gd name="connsiteY38" fmla="*/ 3501441 h 3784177"/>
              <a:gd name="connsiteX39" fmla="*/ 4761569 w 8037833"/>
              <a:gd name="connsiteY39" fmla="*/ 3538103 h 3784177"/>
              <a:gd name="connsiteX40" fmla="*/ 4713734 w 8037833"/>
              <a:gd name="connsiteY40" fmla="*/ 3545724 h 3784177"/>
              <a:gd name="connsiteX41" fmla="*/ 4699169 w 8037833"/>
              <a:gd name="connsiteY41" fmla="*/ 3518988 h 3784177"/>
              <a:gd name="connsiteX42" fmla="*/ 4649120 w 8037833"/>
              <a:gd name="connsiteY42" fmla="*/ 3536392 h 3784177"/>
              <a:gd name="connsiteX43" fmla="*/ 4573578 w 8037833"/>
              <a:gd name="connsiteY43" fmla="*/ 3565923 h 3784177"/>
              <a:gd name="connsiteX44" fmla="*/ 4529117 w 8037833"/>
              <a:gd name="connsiteY44" fmla="*/ 3575592 h 3784177"/>
              <a:gd name="connsiteX45" fmla="*/ 4408641 w 8037833"/>
              <a:gd name="connsiteY45" fmla="*/ 3610000 h 3784177"/>
              <a:gd name="connsiteX46" fmla="*/ 4356402 w 8037833"/>
              <a:gd name="connsiteY46" fmla="*/ 3642792 h 3784177"/>
              <a:gd name="connsiteX47" fmla="*/ 4270245 w 8037833"/>
              <a:gd name="connsiteY47" fmla="*/ 3665789 h 3784177"/>
              <a:gd name="connsiteX48" fmla="*/ 4208725 w 8037833"/>
              <a:gd name="connsiteY48" fmla="*/ 3704841 h 3784177"/>
              <a:gd name="connsiteX49" fmla="*/ 4201632 w 8037833"/>
              <a:gd name="connsiteY49" fmla="*/ 3702602 h 3784177"/>
              <a:gd name="connsiteX50" fmla="*/ 4191289 w 8037833"/>
              <a:gd name="connsiteY50" fmla="*/ 3702380 h 3784177"/>
              <a:gd name="connsiteX51" fmla="*/ 4191039 w 8037833"/>
              <a:gd name="connsiteY51" fmla="*/ 3702831 h 3784177"/>
              <a:gd name="connsiteX52" fmla="*/ 4181340 w 8037833"/>
              <a:gd name="connsiteY52" fmla="*/ 3701729 h 3784177"/>
              <a:gd name="connsiteX53" fmla="*/ 4133816 w 8037833"/>
              <a:gd name="connsiteY53" fmla="*/ 3690565 h 3784177"/>
              <a:gd name="connsiteX54" fmla="*/ 4071732 w 8037833"/>
              <a:gd name="connsiteY54" fmla="*/ 3732513 h 3784177"/>
              <a:gd name="connsiteX55" fmla="*/ 4045924 w 8037833"/>
              <a:gd name="connsiteY55" fmla="*/ 3739404 h 3784177"/>
              <a:gd name="connsiteX56" fmla="*/ 4032171 w 8037833"/>
              <a:gd name="connsiteY56" fmla="*/ 3745523 h 3784177"/>
              <a:gd name="connsiteX57" fmla="*/ 4031335 w 8037833"/>
              <a:gd name="connsiteY57" fmla="*/ 3747479 h 3784177"/>
              <a:gd name="connsiteX58" fmla="*/ 3985774 w 8037833"/>
              <a:gd name="connsiteY58" fmla="*/ 3736547 h 3784177"/>
              <a:gd name="connsiteX59" fmla="*/ 3979769 w 8037833"/>
              <a:gd name="connsiteY59" fmla="*/ 3738769 h 3784177"/>
              <a:gd name="connsiteX60" fmla="*/ 3950014 w 8037833"/>
              <a:gd name="connsiteY60" fmla="*/ 3726942 h 3784177"/>
              <a:gd name="connsiteX61" fmla="*/ 3934671 w 8037833"/>
              <a:gd name="connsiteY61" fmla="*/ 3723339 h 3784177"/>
              <a:gd name="connsiteX62" fmla="*/ 3930274 w 8037833"/>
              <a:gd name="connsiteY62" fmla="*/ 3717148 h 3784177"/>
              <a:gd name="connsiteX63" fmla="*/ 3907660 w 8037833"/>
              <a:gd name="connsiteY63" fmla="*/ 3714456 h 3784177"/>
              <a:gd name="connsiteX64" fmla="*/ 3905087 w 8037833"/>
              <a:gd name="connsiteY64" fmla="*/ 3716098 h 3784177"/>
              <a:gd name="connsiteX65" fmla="*/ 3886347 w 8037833"/>
              <a:gd name="connsiteY65" fmla="*/ 3706620 h 3784177"/>
              <a:gd name="connsiteX66" fmla="*/ 3870533 w 8037833"/>
              <a:gd name="connsiteY66" fmla="*/ 3689905 h 3784177"/>
              <a:gd name="connsiteX67" fmla="*/ 3678563 w 8037833"/>
              <a:gd name="connsiteY67" fmla="*/ 3694486 h 3784177"/>
              <a:gd name="connsiteX68" fmla="*/ 3524121 w 8037833"/>
              <a:gd name="connsiteY68" fmla="*/ 3642736 h 3784177"/>
              <a:gd name="connsiteX69" fmla="*/ 3432153 w 8037833"/>
              <a:gd name="connsiteY69" fmla="*/ 3667780 h 3784177"/>
              <a:gd name="connsiteX70" fmla="*/ 3373519 w 8037833"/>
              <a:gd name="connsiteY70" fmla="*/ 3665785 h 3784177"/>
              <a:gd name="connsiteX71" fmla="*/ 3114267 w 8037833"/>
              <a:gd name="connsiteY71" fmla="*/ 3638983 h 3784177"/>
              <a:gd name="connsiteX72" fmla="*/ 3048270 w 8037833"/>
              <a:gd name="connsiteY72" fmla="*/ 3649949 h 3784177"/>
              <a:gd name="connsiteX73" fmla="*/ 2989722 w 8037833"/>
              <a:gd name="connsiteY73" fmla="*/ 3623230 h 3784177"/>
              <a:gd name="connsiteX74" fmla="*/ 2965734 w 8037833"/>
              <a:gd name="connsiteY74" fmla="*/ 3635676 h 3784177"/>
              <a:gd name="connsiteX75" fmla="*/ 2961603 w 8037833"/>
              <a:gd name="connsiteY75" fmla="*/ 3638221 h 3784177"/>
              <a:gd name="connsiteX76" fmla="*/ 2944959 w 8037833"/>
              <a:gd name="connsiteY76" fmla="*/ 3639723 h 3784177"/>
              <a:gd name="connsiteX77" fmla="*/ 2940402 w 8037833"/>
              <a:gd name="connsiteY77" fmla="*/ 3651000 h 3784177"/>
              <a:gd name="connsiteX78" fmla="*/ 2915449 w 8037833"/>
              <a:gd name="connsiteY78" fmla="*/ 3661039 h 3784177"/>
              <a:gd name="connsiteX79" fmla="*/ 2884777 w 8037833"/>
              <a:gd name="connsiteY79" fmla="*/ 3660775 h 3784177"/>
              <a:gd name="connsiteX80" fmla="*/ 2739034 w 8037833"/>
              <a:gd name="connsiteY80" fmla="*/ 3647396 h 3784177"/>
              <a:gd name="connsiteX81" fmla="*/ 2651827 w 8037833"/>
              <a:gd name="connsiteY81" fmla="*/ 3646306 h 3784177"/>
              <a:gd name="connsiteX82" fmla="*/ 2618680 w 8037833"/>
              <a:gd name="connsiteY82" fmla="*/ 3656755 h 3784177"/>
              <a:gd name="connsiteX83" fmla="*/ 2572404 w 8037833"/>
              <a:gd name="connsiteY83" fmla="*/ 3664043 h 3784177"/>
              <a:gd name="connsiteX84" fmla="*/ 2490721 w 8037833"/>
              <a:gd name="connsiteY84" fmla="*/ 3685313 h 3784177"/>
              <a:gd name="connsiteX85" fmla="*/ 2423704 w 8037833"/>
              <a:gd name="connsiteY85" fmla="*/ 3658079 h 3784177"/>
              <a:gd name="connsiteX86" fmla="*/ 2301172 w 8037833"/>
              <a:gd name="connsiteY86" fmla="*/ 3663053 h 3784177"/>
              <a:gd name="connsiteX87" fmla="*/ 2294102 w 8037833"/>
              <a:gd name="connsiteY87" fmla="*/ 3671151 h 3784177"/>
              <a:gd name="connsiteX88" fmla="*/ 2238966 w 8037833"/>
              <a:gd name="connsiteY88" fmla="*/ 3668777 h 3784177"/>
              <a:gd name="connsiteX89" fmla="*/ 2082844 w 8037833"/>
              <a:gd name="connsiteY89" fmla="*/ 3631994 h 3784177"/>
              <a:gd name="connsiteX90" fmla="*/ 1938480 w 8037833"/>
              <a:gd name="connsiteY90" fmla="*/ 3601439 h 3784177"/>
              <a:gd name="connsiteX91" fmla="*/ 1900166 w 8037833"/>
              <a:gd name="connsiteY91" fmla="*/ 3609358 h 3784177"/>
              <a:gd name="connsiteX92" fmla="*/ 1835976 w 8037833"/>
              <a:gd name="connsiteY92" fmla="*/ 3622065 h 3784177"/>
              <a:gd name="connsiteX93" fmla="*/ 1787830 w 8037833"/>
              <a:gd name="connsiteY93" fmla="*/ 3633173 h 3784177"/>
              <a:gd name="connsiteX94" fmla="*/ 1734224 w 8037833"/>
              <a:gd name="connsiteY94" fmla="*/ 3655593 h 3784177"/>
              <a:gd name="connsiteX95" fmla="*/ 1721989 w 8037833"/>
              <a:gd name="connsiteY95" fmla="*/ 3627298 h 3784177"/>
              <a:gd name="connsiteX96" fmla="*/ 1664576 w 8037833"/>
              <a:gd name="connsiteY96" fmla="*/ 3638572 h 3784177"/>
              <a:gd name="connsiteX97" fmla="*/ 1577459 w 8037833"/>
              <a:gd name="connsiteY97" fmla="*/ 3658824 h 3784177"/>
              <a:gd name="connsiteX98" fmla="*/ 1527269 w 8037833"/>
              <a:gd name="connsiteY98" fmla="*/ 3663088 h 3784177"/>
              <a:gd name="connsiteX99" fmla="*/ 1390118 w 8037833"/>
              <a:gd name="connsiteY99" fmla="*/ 3682789 h 3784177"/>
              <a:gd name="connsiteX100" fmla="*/ 1252698 w 8037833"/>
              <a:gd name="connsiteY100" fmla="*/ 3708662 h 3784177"/>
              <a:gd name="connsiteX101" fmla="*/ 1171039 w 8037833"/>
              <a:gd name="connsiteY101" fmla="*/ 3758642 h 3784177"/>
              <a:gd name="connsiteX102" fmla="*/ 1058106 w 8037833"/>
              <a:gd name="connsiteY102" fmla="*/ 3776166 h 3784177"/>
              <a:gd name="connsiteX103" fmla="*/ 1039167 w 8037833"/>
              <a:gd name="connsiteY103" fmla="*/ 3784177 h 3784177"/>
              <a:gd name="connsiteX104" fmla="*/ 1012958 w 8037833"/>
              <a:gd name="connsiteY104" fmla="*/ 3779206 h 3784177"/>
              <a:gd name="connsiteX105" fmla="*/ 907906 w 8037833"/>
              <a:gd name="connsiteY105" fmla="*/ 3757678 h 3784177"/>
              <a:gd name="connsiteX106" fmla="*/ 825226 w 8037833"/>
              <a:gd name="connsiteY106" fmla="*/ 3726369 h 3784177"/>
              <a:gd name="connsiteX107" fmla="*/ 722264 w 8037833"/>
              <a:gd name="connsiteY107" fmla="*/ 3747612 h 3784177"/>
              <a:gd name="connsiteX108" fmla="*/ 659460 w 8037833"/>
              <a:gd name="connsiteY108" fmla="*/ 3740429 h 3784177"/>
              <a:gd name="connsiteX109" fmla="*/ 556552 w 8037833"/>
              <a:gd name="connsiteY109" fmla="*/ 3739124 h 3784177"/>
              <a:gd name="connsiteX110" fmla="*/ 445444 w 8037833"/>
              <a:gd name="connsiteY110" fmla="*/ 3764831 h 3784177"/>
              <a:gd name="connsiteX111" fmla="*/ 393295 w 8037833"/>
              <a:gd name="connsiteY111" fmla="*/ 3753097 h 3784177"/>
              <a:gd name="connsiteX112" fmla="*/ 339711 w 8037833"/>
              <a:gd name="connsiteY112" fmla="*/ 3718242 h 3784177"/>
              <a:gd name="connsiteX113" fmla="*/ 222239 w 8037833"/>
              <a:gd name="connsiteY113" fmla="*/ 3672335 h 3784177"/>
              <a:gd name="connsiteX114" fmla="*/ 163578 w 8037833"/>
              <a:gd name="connsiteY114" fmla="*/ 3656292 h 3784177"/>
              <a:gd name="connsiteX115" fmla="*/ 72220 w 8037833"/>
              <a:gd name="connsiteY115" fmla="*/ 3645272 h 3784177"/>
              <a:gd name="connsiteX116" fmla="*/ 44395 w 8037833"/>
              <a:gd name="connsiteY116" fmla="*/ 3639455 h 3784177"/>
              <a:gd name="connsiteX117" fmla="*/ 1962 w 8037833"/>
              <a:gd name="connsiteY117" fmla="*/ 3635948 h 3784177"/>
              <a:gd name="connsiteX118" fmla="*/ 0 w 8037833"/>
              <a:gd name="connsiteY118" fmla="*/ 3635261 h 3784177"/>
              <a:gd name="connsiteX119" fmla="*/ 0 w 8037833"/>
              <a:gd name="connsiteY119"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835383 w 8037833"/>
              <a:gd name="connsiteY23" fmla="*/ 3377529 h 3784177"/>
              <a:gd name="connsiteX24" fmla="*/ 5746050 w 8037833"/>
              <a:gd name="connsiteY24" fmla="*/ 3426142 h 3784177"/>
              <a:gd name="connsiteX25" fmla="*/ 5613670 w 8037833"/>
              <a:gd name="connsiteY25" fmla="*/ 3428671 h 3784177"/>
              <a:gd name="connsiteX26" fmla="*/ 5535334 w 8037833"/>
              <a:gd name="connsiteY26" fmla="*/ 3437044 h 3784177"/>
              <a:gd name="connsiteX27" fmla="*/ 5506940 w 8037833"/>
              <a:gd name="connsiteY27" fmla="*/ 3450999 h 3784177"/>
              <a:gd name="connsiteX28" fmla="*/ 5466372 w 8037833"/>
              <a:gd name="connsiteY28" fmla="*/ 3463245 h 3784177"/>
              <a:gd name="connsiteX29" fmla="*/ 5395833 w 8037833"/>
              <a:gd name="connsiteY29" fmla="*/ 3493194 h 3784177"/>
              <a:gd name="connsiteX30" fmla="*/ 5305325 w 8037833"/>
              <a:gd name="connsiteY30" fmla="*/ 3505200 h 3784177"/>
              <a:gd name="connsiteX31" fmla="*/ 5223043 w 8037833"/>
              <a:gd name="connsiteY31" fmla="*/ 3491664 h 3784177"/>
              <a:gd name="connsiteX32" fmla="*/ 5217733 w 8037833"/>
              <a:gd name="connsiteY32" fmla="*/ 3500463 h 3784177"/>
              <a:gd name="connsiteX33" fmla="*/ 5167992 w 8037833"/>
              <a:gd name="connsiteY33" fmla="*/ 3504085 h 3784177"/>
              <a:gd name="connsiteX34" fmla="*/ 4987020 w 8037833"/>
              <a:gd name="connsiteY34" fmla="*/ 3461263 h 3784177"/>
              <a:gd name="connsiteX35" fmla="*/ 4890003 w 8037833"/>
              <a:gd name="connsiteY35" fmla="*/ 3469874 h 3784177"/>
              <a:gd name="connsiteX36" fmla="*/ 4856654 w 8037833"/>
              <a:gd name="connsiteY36" fmla="*/ 3481880 h 3784177"/>
              <a:gd name="connsiteX37" fmla="*/ 4800711 w 8037833"/>
              <a:gd name="connsiteY37" fmla="*/ 3501441 h 3784177"/>
              <a:gd name="connsiteX38" fmla="*/ 4761569 w 8037833"/>
              <a:gd name="connsiteY38" fmla="*/ 3538103 h 3784177"/>
              <a:gd name="connsiteX39" fmla="*/ 4713734 w 8037833"/>
              <a:gd name="connsiteY39" fmla="*/ 3545724 h 3784177"/>
              <a:gd name="connsiteX40" fmla="*/ 4699169 w 8037833"/>
              <a:gd name="connsiteY40" fmla="*/ 3518988 h 3784177"/>
              <a:gd name="connsiteX41" fmla="*/ 4649120 w 8037833"/>
              <a:gd name="connsiteY41" fmla="*/ 3536392 h 3784177"/>
              <a:gd name="connsiteX42" fmla="*/ 4573578 w 8037833"/>
              <a:gd name="connsiteY42" fmla="*/ 3565923 h 3784177"/>
              <a:gd name="connsiteX43" fmla="*/ 4529117 w 8037833"/>
              <a:gd name="connsiteY43" fmla="*/ 3575592 h 3784177"/>
              <a:gd name="connsiteX44" fmla="*/ 4408641 w 8037833"/>
              <a:gd name="connsiteY44" fmla="*/ 3610000 h 3784177"/>
              <a:gd name="connsiteX45" fmla="*/ 4356402 w 8037833"/>
              <a:gd name="connsiteY45" fmla="*/ 3642792 h 3784177"/>
              <a:gd name="connsiteX46" fmla="*/ 4270245 w 8037833"/>
              <a:gd name="connsiteY46" fmla="*/ 3665789 h 3784177"/>
              <a:gd name="connsiteX47" fmla="*/ 4208725 w 8037833"/>
              <a:gd name="connsiteY47" fmla="*/ 3704841 h 3784177"/>
              <a:gd name="connsiteX48" fmla="*/ 4201632 w 8037833"/>
              <a:gd name="connsiteY48" fmla="*/ 3702602 h 3784177"/>
              <a:gd name="connsiteX49" fmla="*/ 4191289 w 8037833"/>
              <a:gd name="connsiteY49" fmla="*/ 3702380 h 3784177"/>
              <a:gd name="connsiteX50" fmla="*/ 4191039 w 8037833"/>
              <a:gd name="connsiteY50" fmla="*/ 3702831 h 3784177"/>
              <a:gd name="connsiteX51" fmla="*/ 4181340 w 8037833"/>
              <a:gd name="connsiteY51" fmla="*/ 3701729 h 3784177"/>
              <a:gd name="connsiteX52" fmla="*/ 4133816 w 8037833"/>
              <a:gd name="connsiteY52" fmla="*/ 3690565 h 3784177"/>
              <a:gd name="connsiteX53" fmla="*/ 4071732 w 8037833"/>
              <a:gd name="connsiteY53" fmla="*/ 3732513 h 3784177"/>
              <a:gd name="connsiteX54" fmla="*/ 4045924 w 8037833"/>
              <a:gd name="connsiteY54" fmla="*/ 3739404 h 3784177"/>
              <a:gd name="connsiteX55" fmla="*/ 4032171 w 8037833"/>
              <a:gd name="connsiteY55" fmla="*/ 3745523 h 3784177"/>
              <a:gd name="connsiteX56" fmla="*/ 4031335 w 8037833"/>
              <a:gd name="connsiteY56" fmla="*/ 3747479 h 3784177"/>
              <a:gd name="connsiteX57" fmla="*/ 3985774 w 8037833"/>
              <a:gd name="connsiteY57" fmla="*/ 3736547 h 3784177"/>
              <a:gd name="connsiteX58" fmla="*/ 3979769 w 8037833"/>
              <a:gd name="connsiteY58" fmla="*/ 3738769 h 3784177"/>
              <a:gd name="connsiteX59" fmla="*/ 3950014 w 8037833"/>
              <a:gd name="connsiteY59" fmla="*/ 3726942 h 3784177"/>
              <a:gd name="connsiteX60" fmla="*/ 3934671 w 8037833"/>
              <a:gd name="connsiteY60" fmla="*/ 3723339 h 3784177"/>
              <a:gd name="connsiteX61" fmla="*/ 3930274 w 8037833"/>
              <a:gd name="connsiteY61" fmla="*/ 3717148 h 3784177"/>
              <a:gd name="connsiteX62" fmla="*/ 3907660 w 8037833"/>
              <a:gd name="connsiteY62" fmla="*/ 3714456 h 3784177"/>
              <a:gd name="connsiteX63" fmla="*/ 3905087 w 8037833"/>
              <a:gd name="connsiteY63" fmla="*/ 3716098 h 3784177"/>
              <a:gd name="connsiteX64" fmla="*/ 3886347 w 8037833"/>
              <a:gd name="connsiteY64" fmla="*/ 3706620 h 3784177"/>
              <a:gd name="connsiteX65" fmla="*/ 3870533 w 8037833"/>
              <a:gd name="connsiteY65" fmla="*/ 3689905 h 3784177"/>
              <a:gd name="connsiteX66" fmla="*/ 3678563 w 8037833"/>
              <a:gd name="connsiteY66" fmla="*/ 3694486 h 3784177"/>
              <a:gd name="connsiteX67" fmla="*/ 3524121 w 8037833"/>
              <a:gd name="connsiteY67" fmla="*/ 3642736 h 3784177"/>
              <a:gd name="connsiteX68" fmla="*/ 3432153 w 8037833"/>
              <a:gd name="connsiteY68" fmla="*/ 3667780 h 3784177"/>
              <a:gd name="connsiteX69" fmla="*/ 3373519 w 8037833"/>
              <a:gd name="connsiteY69" fmla="*/ 3665785 h 3784177"/>
              <a:gd name="connsiteX70" fmla="*/ 3114267 w 8037833"/>
              <a:gd name="connsiteY70" fmla="*/ 3638983 h 3784177"/>
              <a:gd name="connsiteX71" fmla="*/ 3048270 w 8037833"/>
              <a:gd name="connsiteY71" fmla="*/ 3649949 h 3784177"/>
              <a:gd name="connsiteX72" fmla="*/ 2989722 w 8037833"/>
              <a:gd name="connsiteY72" fmla="*/ 3623230 h 3784177"/>
              <a:gd name="connsiteX73" fmla="*/ 2965734 w 8037833"/>
              <a:gd name="connsiteY73" fmla="*/ 3635676 h 3784177"/>
              <a:gd name="connsiteX74" fmla="*/ 2961603 w 8037833"/>
              <a:gd name="connsiteY74" fmla="*/ 3638221 h 3784177"/>
              <a:gd name="connsiteX75" fmla="*/ 2944959 w 8037833"/>
              <a:gd name="connsiteY75" fmla="*/ 3639723 h 3784177"/>
              <a:gd name="connsiteX76" fmla="*/ 2940402 w 8037833"/>
              <a:gd name="connsiteY76" fmla="*/ 3651000 h 3784177"/>
              <a:gd name="connsiteX77" fmla="*/ 2915449 w 8037833"/>
              <a:gd name="connsiteY77" fmla="*/ 3661039 h 3784177"/>
              <a:gd name="connsiteX78" fmla="*/ 2884777 w 8037833"/>
              <a:gd name="connsiteY78" fmla="*/ 3660775 h 3784177"/>
              <a:gd name="connsiteX79" fmla="*/ 2739034 w 8037833"/>
              <a:gd name="connsiteY79" fmla="*/ 3647396 h 3784177"/>
              <a:gd name="connsiteX80" fmla="*/ 2651827 w 8037833"/>
              <a:gd name="connsiteY80" fmla="*/ 3646306 h 3784177"/>
              <a:gd name="connsiteX81" fmla="*/ 2618680 w 8037833"/>
              <a:gd name="connsiteY81" fmla="*/ 3656755 h 3784177"/>
              <a:gd name="connsiteX82" fmla="*/ 2572404 w 8037833"/>
              <a:gd name="connsiteY82" fmla="*/ 3664043 h 3784177"/>
              <a:gd name="connsiteX83" fmla="*/ 2490721 w 8037833"/>
              <a:gd name="connsiteY83" fmla="*/ 3685313 h 3784177"/>
              <a:gd name="connsiteX84" fmla="*/ 2423704 w 8037833"/>
              <a:gd name="connsiteY84" fmla="*/ 3658079 h 3784177"/>
              <a:gd name="connsiteX85" fmla="*/ 2301172 w 8037833"/>
              <a:gd name="connsiteY85" fmla="*/ 3663053 h 3784177"/>
              <a:gd name="connsiteX86" fmla="*/ 2294102 w 8037833"/>
              <a:gd name="connsiteY86" fmla="*/ 3671151 h 3784177"/>
              <a:gd name="connsiteX87" fmla="*/ 2238966 w 8037833"/>
              <a:gd name="connsiteY87" fmla="*/ 3668777 h 3784177"/>
              <a:gd name="connsiteX88" fmla="*/ 2082844 w 8037833"/>
              <a:gd name="connsiteY88" fmla="*/ 3631994 h 3784177"/>
              <a:gd name="connsiteX89" fmla="*/ 1938480 w 8037833"/>
              <a:gd name="connsiteY89" fmla="*/ 3601439 h 3784177"/>
              <a:gd name="connsiteX90" fmla="*/ 1900166 w 8037833"/>
              <a:gd name="connsiteY90" fmla="*/ 3609358 h 3784177"/>
              <a:gd name="connsiteX91" fmla="*/ 1835976 w 8037833"/>
              <a:gd name="connsiteY91" fmla="*/ 3622065 h 3784177"/>
              <a:gd name="connsiteX92" fmla="*/ 1787830 w 8037833"/>
              <a:gd name="connsiteY92" fmla="*/ 3633173 h 3784177"/>
              <a:gd name="connsiteX93" fmla="*/ 1734224 w 8037833"/>
              <a:gd name="connsiteY93" fmla="*/ 3655593 h 3784177"/>
              <a:gd name="connsiteX94" fmla="*/ 1721989 w 8037833"/>
              <a:gd name="connsiteY94" fmla="*/ 3627298 h 3784177"/>
              <a:gd name="connsiteX95" fmla="*/ 1664576 w 8037833"/>
              <a:gd name="connsiteY95" fmla="*/ 3638572 h 3784177"/>
              <a:gd name="connsiteX96" fmla="*/ 1577459 w 8037833"/>
              <a:gd name="connsiteY96" fmla="*/ 3658824 h 3784177"/>
              <a:gd name="connsiteX97" fmla="*/ 1527269 w 8037833"/>
              <a:gd name="connsiteY97" fmla="*/ 3663088 h 3784177"/>
              <a:gd name="connsiteX98" fmla="*/ 1390118 w 8037833"/>
              <a:gd name="connsiteY98" fmla="*/ 3682789 h 3784177"/>
              <a:gd name="connsiteX99" fmla="*/ 1252698 w 8037833"/>
              <a:gd name="connsiteY99" fmla="*/ 3708662 h 3784177"/>
              <a:gd name="connsiteX100" fmla="*/ 1171039 w 8037833"/>
              <a:gd name="connsiteY100" fmla="*/ 3758642 h 3784177"/>
              <a:gd name="connsiteX101" fmla="*/ 1058106 w 8037833"/>
              <a:gd name="connsiteY101" fmla="*/ 3776166 h 3784177"/>
              <a:gd name="connsiteX102" fmla="*/ 1039167 w 8037833"/>
              <a:gd name="connsiteY102" fmla="*/ 3784177 h 3784177"/>
              <a:gd name="connsiteX103" fmla="*/ 1012958 w 8037833"/>
              <a:gd name="connsiteY103" fmla="*/ 3779206 h 3784177"/>
              <a:gd name="connsiteX104" fmla="*/ 907906 w 8037833"/>
              <a:gd name="connsiteY104" fmla="*/ 3757678 h 3784177"/>
              <a:gd name="connsiteX105" fmla="*/ 825226 w 8037833"/>
              <a:gd name="connsiteY105" fmla="*/ 3726369 h 3784177"/>
              <a:gd name="connsiteX106" fmla="*/ 722264 w 8037833"/>
              <a:gd name="connsiteY106" fmla="*/ 3747612 h 3784177"/>
              <a:gd name="connsiteX107" fmla="*/ 659460 w 8037833"/>
              <a:gd name="connsiteY107" fmla="*/ 3740429 h 3784177"/>
              <a:gd name="connsiteX108" fmla="*/ 556552 w 8037833"/>
              <a:gd name="connsiteY108" fmla="*/ 3739124 h 3784177"/>
              <a:gd name="connsiteX109" fmla="*/ 445444 w 8037833"/>
              <a:gd name="connsiteY109" fmla="*/ 3764831 h 3784177"/>
              <a:gd name="connsiteX110" fmla="*/ 393295 w 8037833"/>
              <a:gd name="connsiteY110" fmla="*/ 3753097 h 3784177"/>
              <a:gd name="connsiteX111" fmla="*/ 339711 w 8037833"/>
              <a:gd name="connsiteY111" fmla="*/ 3718242 h 3784177"/>
              <a:gd name="connsiteX112" fmla="*/ 222239 w 8037833"/>
              <a:gd name="connsiteY112" fmla="*/ 3672335 h 3784177"/>
              <a:gd name="connsiteX113" fmla="*/ 163578 w 8037833"/>
              <a:gd name="connsiteY113" fmla="*/ 3656292 h 3784177"/>
              <a:gd name="connsiteX114" fmla="*/ 72220 w 8037833"/>
              <a:gd name="connsiteY114" fmla="*/ 3645272 h 3784177"/>
              <a:gd name="connsiteX115" fmla="*/ 44395 w 8037833"/>
              <a:gd name="connsiteY115" fmla="*/ 3639455 h 3784177"/>
              <a:gd name="connsiteX116" fmla="*/ 1962 w 8037833"/>
              <a:gd name="connsiteY116" fmla="*/ 3635948 h 3784177"/>
              <a:gd name="connsiteX117" fmla="*/ 0 w 8037833"/>
              <a:gd name="connsiteY117" fmla="*/ 3635261 h 3784177"/>
              <a:gd name="connsiteX118" fmla="*/ 0 w 8037833"/>
              <a:gd name="connsiteY118"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835383 w 8037833"/>
              <a:gd name="connsiteY23" fmla="*/ 3377529 h 3784177"/>
              <a:gd name="connsiteX24" fmla="*/ 5746050 w 8037833"/>
              <a:gd name="connsiteY24" fmla="*/ 3426142 h 3784177"/>
              <a:gd name="connsiteX25" fmla="*/ 5613670 w 8037833"/>
              <a:gd name="connsiteY25" fmla="*/ 3428671 h 3784177"/>
              <a:gd name="connsiteX26" fmla="*/ 5535334 w 8037833"/>
              <a:gd name="connsiteY26" fmla="*/ 3437044 h 3784177"/>
              <a:gd name="connsiteX27" fmla="*/ 5506940 w 8037833"/>
              <a:gd name="connsiteY27" fmla="*/ 3450999 h 3784177"/>
              <a:gd name="connsiteX28" fmla="*/ 5466372 w 8037833"/>
              <a:gd name="connsiteY28" fmla="*/ 3463245 h 3784177"/>
              <a:gd name="connsiteX29" fmla="*/ 5395833 w 8037833"/>
              <a:gd name="connsiteY29" fmla="*/ 3493194 h 3784177"/>
              <a:gd name="connsiteX30" fmla="*/ 5305325 w 8037833"/>
              <a:gd name="connsiteY30" fmla="*/ 3505200 h 3784177"/>
              <a:gd name="connsiteX31" fmla="*/ 5223043 w 8037833"/>
              <a:gd name="connsiteY31" fmla="*/ 3491664 h 3784177"/>
              <a:gd name="connsiteX32" fmla="*/ 5217733 w 8037833"/>
              <a:gd name="connsiteY32" fmla="*/ 3500463 h 3784177"/>
              <a:gd name="connsiteX33" fmla="*/ 5167992 w 8037833"/>
              <a:gd name="connsiteY33" fmla="*/ 3504085 h 3784177"/>
              <a:gd name="connsiteX34" fmla="*/ 4987020 w 8037833"/>
              <a:gd name="connsiteY34" fmla="*/ 3461263 h 3784177"/>
              <a:gd name="connsiteX35" fmla="*/ 4890003 w 8037833"/>
              <a:gd name="connsiteY35" fmla="*/ 3469874 h 3784177"/>
              <a:gd name="connsiteX36" fmla="*/ 4856654 w 8037833"/>
              <a:gd name="connsiteY36" fmla="*/ 3481880 h 3784177"/>
              <a:gd name="connsiteX37" fmla="*/ 4800711 w 8037833"/>
              <a:gd name="connsiteY37" fmla="*/ 3501441 h 3784177"/>
              <a:gd name="connsiteX38" fmla="*/ 4761569 w 8037833"/>
              <a:gd name="connsiteY38" fmla="*/ 3538103 h 3784177"/>
              <a:gd name="connsiteX39" fmla="*/ 4713734 w 8037833"/>
              <a:gd name="connsiteY39" fmla="*/ 3545724 h 3784177"/>
              <a:gd name="connsiteX40" fmla="*/ 4699169 w 8037833"/>
              <a:gd name="connsiteY40" fmla="*/ 3518988 h 3784177"/>
              <a:gd name="connsiteX41" fmla="*/ 4649120 w 8037833"/>
              <a:gd name="connsiteY41" fmla="*/ 3536392 h 3784177"/>
              <a:gd name="connsiteX42" fmla="*/ 4573578 w 8037833"/>
              <a:gd name="connsiteY42" fmla="*/ 3565923 h 3784177"/>
              <a:gd name="connsiteX43" fmla="*/ 4529117 w 8037833"/>
              <a:gd name="connsiteY43" fmla="*/ 3575592 h 3784177"/>
              <a:gd name="connsiteX44" fmla="*/ 4408641 w 8037833"/>
              <a:gd name="connsiteY44" fmla="*/ 3610000 h 3784177"/>
              <a:gd name="connsiteX45" fmla="*/ 4356402 w 8037833"/>
              <a:gd name="connsiteY45" fmla="*/ 3642792 h 3784177"/>
              <a:gd name="connsiteX46" fmla="*/ 4270245 w 8037833"/>
              <a:gd name="connsiteY46" fmla="*/ 3665789 h 3784177"/>
              <a:gd name="connsiteX47" fmla="*/ 4208725 w 8037833"/>
              <a:gd name="connsiteY47" fmla="*/ 3704841 h 3784177"/>
              <a:gd name="connsiteX48" fmla="*/ 4201632 w 8037833"/>
              <a:gd name="connsiteY48" fmla="*/ 3702602 h 3784177"/>
              <a:gd name="connsiteX49" fmla="*/ 4191289 w 8037833"/>
              <a:gd name="connsiteY49" fmla="*/ 3702380 h 3784177"/>
              <a:gd name="connsiteX50" fmla="*/ 4191039 w 8037833"/>
              <a:gd name="connsiteY50" fmla="*/ 3702831 h 3784177"/>
              <a:gd name="connsiteX51" fmla="*/ 4181340 w 8037833"/>
              <a:gd name="connsiteY51" fmla="*/ 3701729 h 3784177"/>
              <a:gd name="connsiteX52" fmla="*/ 4133816 w 8037833"/>
              <a:gd name="connsiteY52" fmla="*/ 3690565 h 3784177"/>
              <a:gd name="connsiteX53" fmla="*/ 4071732 w 8037833"/>
              <a:gd name="connsiteY53" fmla="*/ 3732513 h 3784177"/>
              <a:gd name="connsiteX54" fmla="*/ 4045924 w 8037833"/>
              <a:gd name="connsiteY54" fmla="*/ 3739404 h 3784177"/>
              <a:gd name="connsiteX55" fmla="*/ 4032171 w 8037833"/>
              <a:gd name="connsiteY55" fmla="*/ 3745523 h 3784177"/>
              <a:gd name="connsiteX56" fmla="*/ 4031335 w 8037833"/>
              <a:gd name="connsiteY56" fmla="*/ 3747479 h 3784177"/>
              <a:gd name="connsiteX57" fmla="*/ 3985774 w 8037833"/>
              <a:gd name="connsiteY57" fmla="*/ 3736547 h 3784177"/>
              <a:gd name="connsiteX58" fmla="*/ 3979769 w 8037833"/>
              <a:gd name="connsiteY58" fmla="*/ 3738769 h 3784177"/>
              <a:gd name="connsiteX59" fmla="*/ 3950014 w 8037833"/>
              <a:gd name="connsiteY59" fmla="*/ 3726942 h 3784177"/>
              <a:gd name="connsiteX60" fmla="*/ 3934671 w 8037833"/>
              <a:gd name="connsiteY60" fmla="*/ 3723339 h 3784177"/>
              <a:gd name="connsiteX61" fmla="*/ 3930274 w 8037833"/>
              <a:gd name="connsiteY61" fmla="*/ 3717148 h 3784177"/>
              <a:gd name="connsiteX62" fmla="*/ 3907660 w 8037833"/>
              <a:gd name="connsiteY62" fmla="*/ 3714456 h 3784177"/>
              <a:gd name="connsiteX63" fmla="*/ 3905087 w 8037833"/>
              <a:gd name="connsiteY63" fmla="*/ 3716098 h 3784177"/>
              <a:gd name="connsiteX64" fmla="*/ 3886347 w 8037833"/>
              <a:gd name="connsiteY64" fmla="*/ 3706620 h 3784177"/>
              <a:gd name="connsiteX65" fmla="*/ 3870533 w 8037833"/>
              <a:gd name="connsiteY65" fmla="*/ 3689905 h 3784177"/>
              <a:gd name="connsiteX66" fmla="*/ 3678563 w 8037833"/>
              <a:gd name="connsiteY66" fmla="*/ 3694486 h 3784177"/>
              <a:gd name="connsiteX67" fmla="*/ 3524121 w 8037833"/>
              <a:gd name="connsiteY67" fmla="*/ 3642736 h 3784177"/>
              <a:gd name="connsiteX68" fmla="*/ 3432153 w 8037833"/>
              <a:gd name="connsiteY68" fmla="*/ 3667780 h 3784177"/>
              <a:gd name="connsiteX69" fmla="*/ 3373519 w 8037833"/>
              <a:gd name="connsiteY69" fmla="*/ 3665785 h 3784177"/>
              <a:gd name="connsiteX70" fmla="*/ 3114267 w 8037833"/>
              <a:gd name="connsiteY70" fmla="*/ 3638983 h 3784177"/>
              <a:gd name="connsiteX71" fmla="*/ 3048270 w 8037833"/>
              <a:gd name="connsiteY71" fmla="*/ 3649949 h 3784177"/>
              <a:gd name="connsiteX72" fmla="*/ 2989722 w 8037833"/>
              <a:gd name="connsiteY72" fmla="*/ 3623230 h 3784177"/>
              <a:gd name="connsiteX73" fmla="*/ 2965734 w 8037833"/>
              <a:gd name="connsiteY73" fmla="*/ 3635676 h 3784177"/>
              <a:gd name="connsiteX74" fmla="*/ 2961603 w 8037833"/>
              <a:gd name="connsiteY74" fmla="*/ 3638221 h 3784177"/>
              <a:gd name="connsiteX75" fmla="*/ 2944959 w 8037833"/>
              <a:gd name="connsiteY75" fmla="*/ 3639723 h 3784177"/>
              <a:gd name="connsiteX76" fmla="*/ 2940402 w 8037833"/>
              <a:gd name="connsiteY76" fmla="*/ 3651000 h 3784177"/>
              <a:gd name="connsiteX77" fmla="*/ 2915449 w 8037833"/>
              <a:gd name="connsiteY77" fmla="*/ 3661039 h 3784177"/>
              <a:gd name="connsiteX78" fmla="*/ 2884777 w 8037833"/>
              <a:gd name="connsiteY78" fmla="*/ 3660775 h 3784177"/>
              <a:gd name="connsiteX79" fmla="*/ 2739034 w 8037833"/>
              <a:gd name="connsiteY79" fmla="*/ 3647396 h 3784177"/>
              <a:gd name="connsiteX80" fmla="*/ 2651827 w 8037833"/>
              <a:gd name="connsiteY80" fmla="*/ 3646306 h 3784177"/>
              <a:gd name="connsiteX81" fmla="*/ 2618680 w 8037833"/>
              <a:gd name="connsiteY81" fmla="*/ 3656755 h 3784177"/>
              <a:gd name="connsiteX82" fmla="*/ 2572404 w 8037833"/>
              <a:gd name="connsiteY82" fmla="*/ 3664043 h 3784177"/>
              <a:gd name="connsiteX83" fmla="*/ 2490721 w 8037833"/>
              <a:gd name="connsiteY83" fmla="*/ 3685313 h 3784177"/>
              <a:gd name="connsiteX84" fmla="*/ 2423704 w 8037833"/>
              <a:gd name="connsiteY84" fmla="*/ 3658079 h 3784177"/>
              <a:gd name="connsiteX85" fmla="*/ 2301172 w 8037833"/>
              <a:gd name="connsiteY85" fmla="*/ 3663053 h 3784177"/>
              <a:gd name="connsiteX86" fmla="*/ 2294102 w 8037833"/>
              <a:gd name="connsiteY86" fmla="*/ 3671151 h 3784177"/>
              <a:gd name="connsiteX87" fmla="*/ 2238966 w 8037833"/>
              <a:gd name="connsiteY87" fmla="*/ 3668777 h 3784177"/>
              <a:gd name="connsiteX88" fmla="*/ 2082844 w 8037833"/>
              <a:gd name="connsiteY88" fmla="*/ 3631994 h 3784177"/>
              <a:gd name="connsiteX89" fmla="*/ 1938480 w 8037833"/>
              <a:gd name="connsiteY89" fmla="*/ 3601439 h 3784177"/>
              <a:gd name="connsiteX90" fmla="*/ 1900166 w 8037833"/>
              <a:gd name="connsiteY90" fmla="*/ 3609358 h 3784177"/>
              <a:gd name="connsiteX91" fmla="*/ 1835976 w 8037833"/>
              <a:gd name="connsiteY91" fmla="*/ 3622065 h 3784177"/>
              <a:gd name="connsiteX92" fmla="*/ 1787830 w 8037833"/>
              <a:gd name="connsiteY92" fmla="*/ 3633173 h 3784177"/>
              <a:gd name="connsiteX93" fmla="*/ 1734224 w 8037833"/>
              <a:gd name="connsiteY93" fmla="*/ 3655593 h 3784177"/>
              <a:gd name="connsiteX94" fmla="*/ 1721989 w 8037833"/>
              <a:gd name="connsiteY94" fmla="*/ 3627298 h 3784177"/>
              <a:gd name="connsiteX95" fmla="*/ 1664576 w 8037833"/>
              <a:gd name="connsiteY95" fmla="*/ 3638572 h 3784177"/>
              <a:gd name="connsiteX96" fmla="*/ 1577459 w 8037833"/>
              <a:gd name="connsiteY96" fmla="*/ 3658824 h 3784177"/>
              <a:gd name="connsiteX97" fmla="*/ 1527269 w 8037833"/>
              <a:gd name="connsiteY97" fmla="*/ 3663088 h 3784177"/>
              <a:gd name="connsiteX98" fmla="*/ 1390118 w 8037833"/>
              <a:gd name="connsiteY98" fmla="*/ 3682789 h 3784177"/>
              <a:gd name="connsiteX99" fmla="*/ 1252698 w 8037833"/>
              <a:gd name="connsiteY99" fmla="*/ 3708662 h 3784177"/>
              <a:gd name="connsiteX100" fmla="*/ 1171039 w 8037833"/>
              <a:gd name="connsiteY100" fmla="*/ 3758642 h 3784177"/>
              <a:gd name="connsiteX101" fmla="*/ 1058106 w 8037833"/>
              <a:gd name="connsiteY101" fmla="*/ 3776166 h 3784177"/>
              <a:gd name="connsiteX102" fmla="*/ 1039167 w 8037833"/>
              <a:gd name="connsiteY102" fmla="*/ 3784177 h 3784177"/>
              <a:gd name="connsiteX103" fmla="*/ 1012958 w 8037833"/>
              <a:gd name="connsiteY103" fmla="*/ 3779206 h 3784177"/>
              <a:gd name="connsiteX104" fmla="*/ 907906 w 8037833"/>
              <a:gd name="connsiteY104" fmla="*/ 3757678 h 3784177"/>
              <a:gd name="connsiteX105" fmla="*/ 825226 w 8037833"/>
              <a:gd name="connsiteY105" fmla="*/ 3726369 h 3784177"/>
              <a:gd name="connsiteX106" fmla="*/ 722264 w 8037833"/>
              <a:gd name="connsiteY106" fmla="*/ 3747612 h 3784177"/>
              <a:gd name="connsiteX107" fmla="*/ 659460 w 8037833"/>
              <a:gd name="connsiteY107" fmla="*/ 3740429 h 3784177"/>
              <a:gd name="connsiteX108" fmla="*/ 556552 w 8037833"/>
              <a:gd name="connsiteY108" fmla="*/ 3739124 h 3784177"/>
              <a:gd name="connsiteX109" fmla="*/ 445444 w 8037833"/>
              <a:gd name="connsiteY109" fmla="*/ 3764831 h 3784177"/>
              <a:gd name="connsiteX110" fmla="*/ 393295 w 8037833"/>
              <a:gd name="connsiteY110" fmla="*/ 3753097 h 3784177"/>
              <a:gd name="connsiteX111" fmla="*/ 339711 w 8037833"/>
              <a:gd name="connsiteY111" fmla="*/ 3718242 h 3784177"/>
              <a:gd name="connsiteX112" fmla="*/ 222239 w 8037833"/>
              <a:gd name="connsiteY112" fmla="*/ 3672335 h 3784177"/>
              <a:gd name="connsiteX113" fmla="*/ 163578 w 8037833"/>
              <a:gd name="connsiteY113" fmla="*/ 3656292 h 3784177"/>
              <a:gd name="connsiteX114" fmla="*/ 72220 w 8037833"/>
              <a:gd name="connsiteY114" fmla="*/ 3645272 h 3784177"/>
              <a:gd name="connsiteX115" fmla="*/ 44395 w 8037833"/>
              <a:gd name="connsiteY115" fmla="*/ 3639455 h 3784177"/>
              <a:gd name="connsiteX116" fmla="*/ 1962 w 8037833"/>
              <a:gd name="connsiteY116" fmla="*/ 3635948 h 3784177"/>
              <a:gd name="connsiteX117" fmla="*/ 0 w 8037833"/>
              <a:gd name="connsiteY117" fmla="*/ 3635261 h 3784177"/>
              <a:gd name="connsiteX118" fmla="*/ 0 w 8037833"/>
              <a:gd name="connsiteY118"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835383 w 8037833"/>
              <a:gd name="connsiteY23" fmla="*/ 3377529 h 3784177"/>
              <a:gd name="connsiteX24" fmla="*/ 5746050 w 8037833"/>
              <a:gd name="connsiteY24" fmla="*/ 3426142 h 3784177"/>
              <a:gd name="connsiteX25" fmla="*/ 5613670 w 8037833"/>
              <a:gd name="connsiteY25" fmla="*/ 3428671 h 3784177"/>
              <a:gd name="connsiteX26" fmla="*/ 5535334 w 8037833"/>
              <a:gd name="connsiteY26" fmla="*/ 3437044 h 3784177"/>
              <a:gd name="connsiteX27" fmla="*/ 5506940 w 8037833"/>
              <a:gd name="connsiteY27" fmla="*/ 3450999 h 3784177"/>
              <a:gd name="connsiteX28" fmla="*/ 5466372 w 8037833"/>
              <a:gd name="connsiteY28" fmla="*/ 3463245 h 3784177"/>
              <a:gd name="connsiteX29" fmla="*/ 5395833 w 8037833"/>
              <a:gd name="connsiteY29" fmla="*/ 3493194 h 3784177"/>
              <a:gd name="connsiteX30" fmla="*/ 5305325 w 8037833"/>
              <a:gd name="connsiteY30" fmla="*/ 3505200 h 3784177"/>
              <a:gd name="connsiteX31" fmla="*/ 5223043 w 8037833"/>
              <a:gd name="connsiteY31" fmla="*/ 3491664 h 3784177"/>
              <a:gd name="connsiteX32" fmla="*/ 5217733 w 8037833"/>
              <a:gd name="connsiteY32" fmla="*/ 3500463 h 3784177"/>
              <a:gd name="connsiteX33" fmla="*/ 5167992 w 8037833"/>
              <a:gd name="connsiteY33" fmla="*/ 3504085 h 3784177"/>
              <a:gd name="connsiteX34" fmla="*/ 4987020 w 8037833"/>
              <a:gd name="connsiteY34" fmla="*/ 3461263 h 3784177"/>
              <a:gd name="connsiteX35" fmla="*/ 4890003 w 8037833"/>
              <a:gd name="connsiteY35" fmla="*/ 3469874 h 3784177"/>
              <a:gd name="connsiteX36" fmla="*/ 4856654 w 8037833"/>
              <a:gd name="connsiteY36" fmla="*/ 3481880 h 3784177"/>
              <a:gd name="connsiteX37" fmla="*/ 4800711 w 8037833"/>
              <a:gd name="connsiteY37" fmla="*/ 3501441 h 3784177"/>
              <a:gd name="connsiteX38" fmla="*/ 4761569 w 8037833"/>
              <a:gd name="connsiteY38" fmla="*/ 3538103 h 3784177"/>
              <a:gd name="connsiteX39" fmla="*/ 4713734 w 8037833"/>
              <a:gd name="connsiteY39" fmla="*/ 3545724 h 3784177"/>
              <a:gd name="connsiteX40" fmla="*/ 4699169 w 8037833"/>
              <a:gd name="connsiteY40" fmla="*/ 3518988 h 3784177"/>
              <a:gd name="connsiteX41" fmla="*/ 4649120 w 8037833"/>
              <a:gd name="connsiteY41" fmla="*/ 3536392 h 3784177"/>
              <a:gd name="connsiteX42" fmla="*/ 4573578 w 8037833"/>
              <a:gd name="connsiteY42" fmla="*/ 3565923 h 3784177"/>
              <a:gd name="connsiteX43" fmla="*/ 4529117 w 8037833"/>
              <a:gd name="connsiteY43" fmla="*/ 3575592 h 3784177"/>
              <a:gd name="connsiteX44" fmla="*/ 4408641 w 8037833"/>
              <a:gd name="connsiteY44" fmla="*/ 3610000 h 3784177"/>
              <a:gd name="connsiteX45" fmla="*/ 4356402 w 8037833"/>
              <a:gd name="connsiteY45" fmla="*/ 3642792 h 3784177"/>
              <a:gd name="connsiteX46" fmla="*/ 4270245 w 8037833"/>
              <a:gd name="connsiteY46" fmla="*/ 3665789 h 3784177"/>
              <a:gd name="connsiteX47" fmla="*/ 4208725 w 8037833"/>
              <a:gd name="connsiteY47" fmla="*/ 3704841 h 3784177"/>
              <a:gd name="connsiteX48" fmla="*/ 4201632 w 8037833"/>
              <a:gd name="connsiteY48" fmla="*/ 3702602 h 3784177"/>
              <a:gd name="connsiteX49" fmla="*/ 4191289 w 8037833"/>
              <a:gd name="connsiteY49" fmla="*/ 3702380 h 3784177"/>
              <a:gd name="connsiteX50" fmla="*/ 4191039 w 8037833"/>
              <a:gd name="connsiteY50" fmla="*/ 3702831 h 3784177"/>
              <a:gd name="connsiteX51" fmla="*/ 4181340 w 8037833"/>
              <a:gd name="connsiteY51" fmla="*/ 3701729 h 3784177"/>
              <a:gd name="connsiteX52" fmla="*/ 4133816 w 8037833"/>
              <a:gd name="connsiteY52" fmla="*/ 3690565 h 3784177"/>
              <a:gd name="connsiteX53" fmla="*/ 4071732 w 8037833"/>
              <a:gd name="connsiteY53" fmla="*/ 3732513 h 3784177"/>
              <a:gd name="connsiteX54" fmla="*/ 4045924 w 8037833"/>
              <a:gd name="connsiteY54" fmla="*/ 3739404 h 3784177"/>
              <a:gd name="connsiteX55" fmla="*/ 4032171 w 8037833"/>
              <a:gd name="connsiteY55" fmla="*/ 3745523 h 3784177"/>
              <a:gd name="connsiteX56" fmla="*/ 4031335 w 8037833"/>
              <a:gd name="connsiteY56" fmla="*/ 3747479 h 3784177"/>
              <a:gd name="connsiteX57" fmla="*/ 3985774 w 8037833"/>
              <a:gd name="connsiteY57" fmla="*/ 3736547 h 3784177"/>
              <a:gd name="connsiteX58" fmla="*/ 3979769 w 8037833"/>
              <a:gd name="connsiteY58" fmla="*/ 3738769 h 3784177"/>
              <a:gd name="connsiteX59" fmla="*/ 3950014 w 8037833"/>
              <a:gd name="connsiteY59" fmla="*/ 3726942 h 3784177"/>
              <a:gd name="connsiteX60" fmla="*/ 3934671 w 8037833"/>
              <a:gd name="connsiteY60" fmla="*/ 3723339 h 3784177"/>
              <a:gd name="connsiteX61" fmla="*/ 3930274 w 8037833"/>
              <a:gd name="connsiteY61" fmla="*/ 3717148 h 3784177"/>
              <a:gd name="connsiteX62" fmla="*/ 3907660 w 8037833"/>
              <a:gd name="connsiteY62" fmla="*/ 3714456 h 3784177"/>
              <a:gd name="connsiteX63" fmla="*/ 3905087 w 8037833"/>
              <a:gd name="connsiteY63" fmla="*/ 3716098 h 3784177"/>
              <a:gd name="connsiteX64" fmla="*/ 3886347 w 8037833"/>
              <a:gd name="connsiteY64" fmla="*/ 3706620 h 3784177"/>
              <a:gd name="connsiteX65" fmla="*/ 3870533 w 8037833"/>
              <a:gd name="connsiteY65" fmla="*/ 3689905 h 3784177"/>
              <a:gd name="connsiteX66" fmla="*/ 3678563 w 8037833"/>
              <a:gd name="connsiteY66" fmla="*/ 3694486 h 3784177"/>
              <a:gd name="connsiteX67" fmla="*/ 3524121 w 8037833"/>
              <a:gd name="connsiteY67" fmla="*/ 3642736 h 3784177"/>
              <a:gd name="connsiteX68" fmla="*/ 3432153 w 8037833"/>
              <a:gd name="connsiteY68" fmla="*/ 3667780 h 3784177"/>
              <a:gd name="connsiteX69" fmla="*/ 3373519 w 8037833"/>
              <a:gd name="connsiteY69" fmla="*/ 3665785 h 3784177"/>
              <a:gd name="connsiteX70" fmla="*/ 3114267 w 8037833"/>
              <a:gd name="connsiteY70" fmla="*/ 3638983 h 3784177"/>
              <a:gd name="connsiteX71" fmla="*/ 3048270 w 8037833"/>
              <a:gd name="connsiteY71" fmla="*/ 3649949 h 3784177"/>
              <a:gd name="connsiteX72" fmla="*/ 2989722 w 8037833"/>
              <a:gd name="connsiteY72" fmla="*/ 3623230 h 3784177"/>
              <a:gd name="connsiteX73" fmla="*/ 2965734 w 8037833"/>
              <a:gd name="connsiteY73" fmla="*/ 3635676 h 3784177"/>
              <a:gd name="connsiteX74" fmla="*/ 2961603 w 8037833"/>
              <a:gd name="connsiteY74" fmla="*/ 3638221 h 3784177"/>
              <a:gd name="connsiteX75" fmla="*/ 2944959 w 8037833"/>
              <a:gd name="connsiteY75" fmla="*/ 3639723 h 3784177"/>
              <a:gd name="connsiteX76" fmla="*/ 2940402 w 8037833"/>
              <a:gd name="connsiteY76" fmla="*/ 3651000 h 3784177"/>
              <a:gd name="connsiteX77" fmla="*/ 2915449 w 8037833"/>
              <a:gd name="connsiteY77" fmla="*/ 3661039 h 3784177"/>
              <a:gd name="connsiteX78" fmla="*/ 2884777 w 8037833"/>
              <a:gd name="connsiteY78" fmla="*/ 3660775 h 3784177"/>
              <a:gd name="connsiteX79" fmla="*/ 2739034 w 8037833"/>
              <a:gd name="connsiteY79" fmla="*/ 3647396 h 3784177"/>
              <a:gd name="connsiteX80" fmla="*/ 2651827 w 8037833"/>
              <a:gd name="connsiteY80" fmla="*/ 3646306 h 3784177"/>
              <a:gd name="connsiteX81" fmla="*/ 2618680 w 8037833"/>
              <a:gd name="connsiteY81" fmla="*/ 3656755 h 3784177"/>
              <a:gd name="connsiteX82" fmla="*/ 2572404 w 8037833"/>
              <a:gd name="connsiteY82" fmla="*/ 3664043 h 3784177"/>
              <a:gd name="connsiteX83" fmla="*/ 2490721 w 8037833"/>
              <a:gd name="connsiteY83" fmla="*/ 3685313 h 3784177"/>
              <a:gd name="connsiteX84" fmla="*/ 2423704 w 8037833"/>
              <a:gd name="connsiteY84" fmla="*/ 3658079 h 3784177"/>
              <a:gd name="connsiteX85" fmla="*/ 2301172 w 8037833"/>
              <a:gd name="connsiteY85" fmla="*/ 3663053 h 3784177"/>
              <a:gd name="connsiteX86" fmla="*/ 2294102 w 8037833"/>
              <a:gd name="connsiteY86" fmla="*/ 3671151 h 3784177"/>
              <a:gd name="connsiteX87" fmla="*/ 2238966 w 8037833"/>
              <a:gd name="connsiteY87" fmla="*/ 3668777 h 3784177"/>
              <a:gd name="connsiteX88" fmla="*/ 2082844 w 8037833"/>
              <a:gd name="connsiteY88" fmla="*/ 3631994 h 3784177"/>
              <a:gd name="connsiteX89" fmla="*/ 1938480 w 8037833"/>
              <a:gd name="connsiteY89" fmla="*/ 3601439 h 3784177"/>
              <a:gd name="connsiteX90" fmla="*/ 1900166 w 8037833"/>
              <a:gd name="connsiteY90" fmla="*/ 3609358 h 3784177"/>
              <a:gd name="connsiteX91" fmla="*/ 1835976 w 8037833"/>
              <a:gd name="connsiteY91" fmla="*/ 3622065 h 3784177"/>
              <a:gd name="connsiteX92" fmla="*/ 1787830 w 8037833"/>
              <a:gd name="connsiteY92" fmla="*/ 3633173 h 3784177"/>
              <a:gd name="connsiteX93" fmla="*/ 1734224 w 8037833"/>
              <a:gd name="connsiteY93" fmla="*/ 3655593 h 3784177"/>
              <a:gd name="connsiteX94" fmla="*/ 1721989 w 8037833"/>
              <a:gd name="connsiteY94" fmla="*/ 3627298 h 3784177"/>
              <a:gd name="connsiteX95" fmla="*/ 1664576 w 8037833"/>
              <a:gd name="connsiteY95" fmla="*/ 3638572 h 3784177"/>
              <a:gd name="connsiteX96" fmla="*/ 1577459 w 8037833"/>
              <a:gd name="connsiteY96" fmla="*/ 3658824 h 3784177"/>
              <a:gd name="connsiteX97" fmla="*/ 1527269 w 8037833"/>
              <a:gd name="connsiteY97" fmla="*/ 3663088 h 3784177"/>
              <a:gd name="connsiteX98" fmla="*/ 1390118 w 8037833"/>
              <a:gd name="connsiteY98" fmla="*/ 3682789 h 3784177"/>
              <a:gd name="connsiteX99" fmla="*/ 1252698 w 8037833"/>
              <a:gd name="connsiteY99" fmla="*/ 3708662 h 3784177"/>
              <a:gd name="connsiteX100" fmla="*/ 1171039 w 8037833"/>
              <a:gd name="connsiteY100" fmla="*/ 3758642 h 3784177"/>
              <a:gd name="connsiteX101" fmla="*/ 1058106 w 8037833"/>
              <a:gd name="connsiteY101" fmla="*/ 3776166 h 3784177"/>
              <a:gd name="connsiteX102" fmla="*/ 1039167 w 8037833"/>
              <a:gd name="connsiteY102" fmla="*/ 3784177 h 3784177"/>
              <a:gd name="connsiteX103" fmla="*/ 1012958 w 8037833"/>
              <a:gd name="connsiteY103" fmla="*/ 3779206 h 3784177"/>
              <a:gd name="connsiteX104" fmla="*/ 907906 w 8037833"/>
              <a:gd name="connsiteY104" fmla="*/ 3757678 h 3784177"/>
              <a:gd name="connsiteX105" fmla="*/ 825226 w 8037833"/>
              <a:gd name="connsiteY105" fmla="*/ 3726369 h 3784177"/>
              <a:gd name="connsiteX106" fmla="*/ 722264 w 8037833"/>
              <a:gd name="connsiteY106" fmla="*/ 3747612 h 3784177"/>
              <a:gd name="connsiteX107" fmla="*/ 659460 w 8037833"/>
              <a:gd name="connsiteY107" fmla="*/ 3740429 h 3784177"/>
              <a:gd name="connsiteX108" fmla="*/ 556552 w 8037833"/>
              <a:gd name="connsiteY108" fmla="*/ 3739124 h 3784177"/>
              <a:gd name="connsiteX109" fmla="*/ 445444 w 8037833"/>
              <a:gd name="connsiteY109" fmla="*/ 3764831 h 3784177"/>
              <a:gd name="connsiteX110" fmla="*/ 393295 w 8037833"/>
              <a:gd name="connsiteY110" fmla="*/ 3753097 h 3784177"/>
              <a:gd name="connsiteX111" fmla="*/ 339711 w 8037833"/>
              <a:gd name="connsiteY111" fmla="*/ 3718242 h 3784177"/>
              <a:gd name="connsiteX112" fmla="*/ 222239 w 8037833"/>
              <a:gd name="connsiteY112" fmla="*/ 3672335 h 3784177"/>
              <a:gd name="connsiteX113" fmla="*/ 163578 w 8037833"/>
              <a:gd name="connsiteY113" fmla="*/ 3656292 h 3784177"/>
              <a:gd name="connsiteX114" fmla="*/ 72220 w 8037833"/>
              <a:gd name="connsiteY114" fmla="*/ 3645272 h 3784177"/>
              <a:gd name="connsiteX115" fmla="*/ 44395 w 8037833"/>
              <a:gd name="connsiteY115" fmla="*/ 3639455 h 3784177"/>
              <a:gd name="connsiteX116" fmla="*/ 1962 w 8037833"/>
              <a:gd name="connsiteY116" fmla="*/ 3635948 h 3784177"/>
              <a:gd name="connsiteX117" fmla="*/ 0 w 8037833"/>
              <a:gd name="connsiteY117" fmla="*/ 3635261 h 3784177"/>
              <a:gd name="connsiteX118" fmla="*/ 0 w 8037833"/>
              <a:gd name="connsiteY118"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835383 w 8037833"/>
              <a:gd name="connsiteY23" fmla="*/ 3377529 h 3784177"/>
              <a:gd name="connsiteX24" fmla="*/ 5746050 w 8037833"/>
              <a:gd name="connsiteY24" fmla="*/ 3426142 h 3784177"/>
              <a:gd name="connsiteX25" fmla="*/ 5613670 w 8037833"/>
              <a:gd name="connsiteY25" fmla="*/ 3428671 h 3784177"/>
              <a:gd name="connsiteX26" fmla="*/ 5535334 w 8037833"/>
              <a:gd name="connsiteY26" fmla="*/ 3437044 h 3784177"/>
              <a:gd name="connsiteX27" fmla="*/ 5506940 w 8037833"/>
              <a:gd name="connsiteY27" fmla="*/ 3450999 h 3784177"/>
              <a:gd name="connsiteX28" fmla="*/ 5466372 w 8037833"/>
              <a:gd name="connsiteY28" fmla="*/ 3463245 h 3784177"/>
              <a:gd name="connsiteX29" fmla="*/ 5395833 w 8037833"/>
              <a:gd name="connsiteY29" fmla="*/ 3493194 h 3784177"/>
              <a:gd name="connsiteX30" fmla="*/ 5305325 w 8037833"/>
              <a:gd name="connsiteY30" fmla="*/ 3505200 h 3784177"/>
              <a:gd name="connsiteX31" fmla="*/ 5223043 w 8037833"/>
              <a:gd name="connsiteY31" fmla="*/ 3491664 h 3784177"/>
              <a:gd name="connsiteX32" fmla="*/ 5217733 w 8037833"/>
              <a:gd name="connsiteY32" fmla="*/ 3500463 h 3784177"/>
              <a:gd name="connsiteX33" fmla="*/ 5167992 w 8037833"/>
              <a:gd name="connsiteY33" fmla="*/ 3504085 h 3784177"/>
              <a:gd name="connsiteX34" fmla="*/ 4987020 w 8037833"/>
              <a:gd name="connsiteY34" fmla="*/ 3461263 h 3784177"/>
              <a:gd name="connsiteX35" fmla="*/ 4890003 w 8037833"/>
              <a:gd name="connsiteY35" fmla="*/ 3469874 h 3784177"/>
              <a:gd name="connsiteX36" fmla="*/ 4856654 w 8037833"/>
              <a:gd name="connsiteY36" fmla="*/ 3481880 h 3784177"/>
              <a:gd name="connsiteX37" fmla="*/ 4800711 w 8037833"/>
              <a:gd name="connsiteY37" fmla="*/ 3501441 h 3784177"/>
              <a:gd name="connsiteX38" fmla="*/ 4761569 w 8037833"/>
              <a:gd name="connsiteY38" fmla="*/ 3538103 h 3784177"/>
              <a:gd name="connsiteX39" fmla="*/ 4713734 w 8037833"/>
              <a:gd name="connsiteY39" fmla="*/ 3545724 h 3784177"/>
              <a:gd name="connsiteX40" fmla="*/ 4699169 w 8037833"/>
              <a:gd name="connsiteY40" fmla="*/ 3518988 h 3784177"/>
              <a:gd name="connsiteX41" fmla="*/ 4649120 w 8037833"/>
              <a:gd name="connsiteY41" fmla="*/ 3536392 h 3784177"/>
              <a:gd name="connsiteX42" fmla="*/ 4573578 w 8037833"/>
              <a:gd name="connsiteY42" fmla="*/ 3565923 h 3784177"/>
              <a:gd name="connsiteX43" fmla="*/ 4529117 w 8037833"/>
              <a:gd name="connsiteY43" fmla="*/ 3575592 h 3784177"/>
              <a:gd name="connsiteX44" fmla="*/ 4408641 w 8037833"/>
              <a:gd name="connsiteY44" fmla="*/ 3610000 h 3784177"/>
              <a:gd name="connsiteX45" fmla="*/ 4356402 w 8037833"/>
              <a:gd name="connsiteY45" fmla="*/ 3642792 h 3784177"/>
              <a:gd name="connsiteX46" fmla="*/ 4270245 w 8037833"/>
              <a:gd name="connsiteY46" fmla="*/ 3665789 h 3784177"/>
              <a:gd name="connsiteX47" fmla="*/ 4208725 w 8037833"/>
              <a:gd name="connsiteY47" fmla="*/ 3704841 h 3784177"/>
              <a:gd name="connsiteX48" fmla="*/ 4201632 w 8037833"/>
              <a:gd name="connsiteY48" fmla="*/ 3702602 h 3784177"/>
              <a:gd name="connsiteX49" fmla="*/ 4191289 w 8037833"/>
              <a:gd name="connsiteY49" fmla="*/ 3702380 h 3784177"/>
              <a:gd name="connsiteX50" fmla="*/ 4191039 w 8037833"/>
              <a:gd name="connsiteY50" fmla="*/ 3702831 h 3784177"/>
              <a:gd name="connsiteX51" fmla="*/ 4181340 w 8037833"/>
              <a:gd name="connsiteY51" fmla="*/ 3701729 h 3784177"/>
              <a:gd name="connsiteX52" fmla="*/ 4133816 w 8037833"/>
              <a:gd name="connsiteY52" fmla="*/ 3690565 h 3784177"/>
              <a:gd name="connsiteX53" fmla="*/ 4071732 w 8037833"/>
              <a:gd name="connsiteY53" fmla="*/ 3732513 h 3784177"/>
              <a:gd name="connsiteX54" fmla="*/ 4045924 w 8037833"/>
              <a:gd name="connsiteY54" fmla="*/ 3739404 h 3784177"/>
              <a:gd name="connsiteX55" fmla="*/ 4032171 w 8037833"/>
              <a:gd name="connsiteY55" fmla="*/ 3745523 h 3784177"/>
              <a:gd name="connsiteX56" fmla="*/ 4031335 w 8037833"/>
              <a:gd name="connsiteY56" fmla="*/ 3747479 h 3784177"/>
              <a:gd name="connsiteX57" fmla="*/ 3985774 w 8037833"/>
              <a:gd name="connsiteY57" fmla="*/ 3736547 h 3784177"/>
              <a:gd name="connsiteX58" fmla="*/ 3979769 w 8037833"/>
              <a:gd name="connsiteY58" fmla="*/ 3738769 h 3784177"/>
              <a:gd name="connsiteX59" fmla="*/ 3950014 w 8037833"/>
              <a:gd name="connsiteY59" fmla="*/ 3726942 h 3784177"/>
              <a:gd name="connsiteX60" fmla="*/ 3934671 w 8037833"/>
              <a:gd name="connsiteY60" fmla="*/ 3723339 h 3784177"/>
              <a:gd name="connsiteX61" fmla="*/ 3930274 w 8037833"/>
              <a:gd name="connsiteY61" fmla="*/ 3717148 h 3784177"/>
              <a:gd name="connsiteX62" fmla="*/ 3907660 w 8037833"/>
              <a:gd name="connsiteY62" fmla="*/ 3714456 h 3784177"/>
              <a:gd name="connsiteX63" fmla="*/ 3905087 w 8037833"/>
              <a:gd name="connsiteY63" fmla="*/ 3716098 h 3784177"/>
              <a:gd name="connsiteX64" fmla="*/ 3886347 w 8037833"/>
              <a:gd name="connsiteY64" fmla="*/ 3706620 h 3784177"/>
              <a:gd name="connsiteX65" fmla="*/ 3870533 w 8037833"/>
              <a:gd name="connsiteY65" fmla="*/ 3689905 h 3784177"/>
              <a:gd name="connsiteX66" fmla="*/ 3678563 w 8037833"/>
              <a:gd name="connsiteY66" fmla="*/ 3694486 h 3784177"/>
              <a:gd name="connsiteX67" fmla="*/ 3524121 w 8037833"/>
              <a:gd name="connsiteY67" fmla="*/ 3642736 h 3784177"/>
              <a:gd name="connsiteX68" fmla="*/ 3432153 w 8037833"/>
              <a:gd name="connsiteY68" fmla="*/ 3667780 h 3784177"/>
              <a:gd name="connsiteX69" fmla="*/ 3373519 w 8037833"/>
              <a:gd name="connsiteY69" fmla="*/ 3665785 h 3784177"/>
              <a:gd name="connsiteX70" fmla="*/ 3114267 w 8037833"/>
              <a:gd name="connsiteY70" fmla="*/ 3638983 h 3784177"/>
              <a:gd name="connsiteX71" fmla="*/ 3048270 w 8037833"/>
              <a:gd name="connsiteY71" fmla="*/ 3649949 h 3784177"/>
              <a:gd name="connsiteX72" fmla="*/ 2989722 w 8037833"/>
              <a:gd name="connsiteY72" fmla="*/ 3623230 h 3784177"/>
              <a:gd name="connsiteX73" fmla="*/ 2965734 w 8037833"/>
              <a:gd name="connsiteY73" fmla="*/ 3635676 h 3784177"/>
              <a:gd name="connsiteX74" fmla="*/ 2961603 w 8037833"/>
              <a:gd name="connsiteY74" fmla="*/ 3638221 h 3784177"/>
              <a:gd name="connsiteX75" fmla="*/ 2944959 w 8037833"/>
              <a:gd name="connsiteY75" fmla="*/ 3639723 h 3784177"/>
              <a:gd name="connsiteX76" fmla="*/ 2940402 w 8037833"/>
              <a:gd name="connsiteY76" fmla="*/ 3651000 h 3784177"/>
              <a:gd name="connsiteX77" fmla="*/ 2915449 w 8037833"/>
              <a:gd name="connsiteY77" fmla="*/ 3661039 h 3784177"/>
              <a:gd name="connsiteX78" fmla="*/ 2884777 w 8037833"/>
              <a:gd name="connsiteY78" fmla="*/ 3660775 h 3784177"/>
              <a:gd name="connsiteX79" fmla="*/ 2739034 w 8037833"/>
              <a:gd name="connsiteY79" fmla="*/ 3647396 h 3784177"/>
              <a:gd name="connsiteX80" fmla="*/ 2651827 w 8037833"/>
              <a:gd name="connsiteY80" fmla="*/ 3646306 h 3784177"/>
              <a:gd name="connsiteX81" fmla="*/ 2618680 w 8037833"/>
              <a:gd name="connsiteY81" fmla="*/ 3656755 h 3784177"/>
              <a:gd name="connsiteX82" fmla="*/ 2572404 w 8037833"/>
              <a:gd name="connsiteY82" fmla="*/ 3664043 h 3784177"/>
              <a:gd name="connsiteX83" fmla="*/ 2490721 w 8037833"/>
              <a:gd name="connsiteY83" fmla="*/ 3685313 h 3784177"/>
              <a:gd name="connsiteX84" fmla="*/ 2423704 w 8037833"/>
              <a:gd name="connsiteY84" fmla="*/ 3658079 h 3784177"/>
              <a:gd name="connsiteX85" fmla="*/ 2301172 w 8037833"/>
              <a:gd name="connsiteY85" fmla="*/ 3663053 h 3784177"/>
              <a:gd name="connsiteX86" fmla="*/ 2294102 w 8037833"/>
              <a:gd name="connsiteY86" fmla="*/ 3671151 h 3784177"/>
              <a:gd name="connsiteX87" fmla="*/ 2238966 w 8037833"/>
              <a:gd name="connsiteY87" fmla="*/ 3668777 h 3784177"/>
              <a:gd name="connsiteX88" fmla="*/ 2082844 w 8037833"/>
              <a:gd name="connsiteY88" fmla="*/ 3631994 h 3784177"/>
              <a:gd name="connsiteX89" fmla="*/ 1938480 w 8037833"/>
              <a:gd name="connsiteY89" fmla="*/ 3601439 h 3784177"/>
              <a:gd name="connsiteX90" fmla="*/ 1900166 w 8037833"/>
              <a:gd name="connsiteY90" fmla="*/ 3609358 h 3784177"/>
              <a:gd name="connsiteX91" fmla="*/ 1835976 w 8037833"/>
              <a:gd name="connsiteY91" fmla="*/ 3622065 h 3784177"/>
              <a:gd name="connsiteX92" fmla="*/ 1787830 w 8037833"/>
              <a:gd name="connsiteY92" fmla="*/ 3633173 h 3784177"/>
              <a:gd name="connsiteX93" fmla="*/ 1734224 w 8037833"/>
              <a:gd name="connsiteY93" fmla="*/ 3655593 h 3784177"/>
              <a:gd name="connsiteX94" fmla="*/ 1721989 w 8037833"/>
              <a:gd name="connsiteY94" fmla="*/ 3627298 h 3784177"/>
              <a:gd name="connsiteX95" fmla="*/ 1664576 w 8037833"/>
              <a:gd name="connsiteY95" fmla="*/ 3638572 h 3784177"/>
              <a:gd name="connsiteX96" fmla="*/ 1577459 w 8037833"/>
              <a:gd name="connsiteY96" fmla="*/ 3658824 h 3784177"/>
              <a:gd name="connsiteX97" fmla="*/ 1527269 w 8037833"/>
              <a:gd name="connsiteY97" fmla="*/ 3663088 h 3784177"/>
              <a:gd name="connsiteX98" fmla="*/ 1390118 w 8037833"/>
              <a:gd name="connsiteY98" fmla="*/ 3682789 h 3784177"/>
              <a:gd name="connsiteX99" fmla="*/ 1252698 w 8037833"/>
              <a:gd name="connsiteY99" fmla="*/ 3708662 h 3784177"/>
              <a:gd name="connsiteX100" fmla="*/ 1171039 w 8037833"/>
              <a:gd name="connsiteY100" fmla="*/ 3758642 h 3784177"/>
              <a:gd name="connsiteX101" fmla="*/ 1058106 w 8037833"/>
              <a:gd name="connsiteY101" fmla="*/ 3776166 h 3784177"/>
              <a:gd name="connsiteX102" fmla="*/ 1039167 w 8037833"/>
              <a:gd name="connsiteY102" fmla="*/ 3784177 h 3784177"/>
              <a:gd name="connsiteX103" fmla="*/ 1012958 w 8037833"/>
              <a:gd name="connsiteY103" fmla="*/ 3779206 h 3784177"/>
              <a:gd name="connsiteX104" fmla="*/ 907906 w 8037833"/>
              <a:gd name="connsiteY104" fmla="*/ 3757678 h 3784177"/>
              <a:gd name="connsiteX105" fmla="*/ 825226 w 8037833"/>
              <a:gd name="connsiteY105" fmla="*/ 3726369 h 3784177"/>
              <a:gd name="connsiteX106" fmla="*/ 722264 w 8037833"/>
              <a:gd name="connsiteY106" fmla="*/ 3747612 h 3784177"/>
              <a:gd name="connsiteX107" fmla="*/ 659460 w 8037833"/>
              <a:gd name="connsiteY107" fmla="*/ 3740429 h 3784177"/>
              <a:gd name="connsiteX108" fmla="*/ 556552 w 8037833"/>
              <a:gd name="connsiteY108" fmla="*/ 3739124 h 3784177"/>
              <a:gd name="connsiteX109" fmla="*/ 445444 w 8037833"/>
              <a:gd name="connsiteY109" fmla="*/ 3764831 h 3784177"/>
              <a:gd name="connsiteX110" fmla="*/ 393295 w 8037833"/>
              <a:gd name="connsiteY110" fmla="*/ 3753097 h 3784177"/>
              <a:gd name="connsiteX111" fmla="*/ 339711 w 8037833"/>
              <a:gd name="connsiteY111" fmla="*/ 3718242 h 3784177"/>
              <a:gd name="connsiteX112" fmla="*/ 222239 w 8037833"/>
              <a:gd name="connsiteY112" fmla="*/ 3672335 h 3784177"/>
              <a:gd name="connsiteX113" fmla="*/ 163578 w 8037833"/>
              <a:gd name="connsiteY113" fmla="*/ 3656292 h 3784177"/>
              <a:gd name="connsiteX114" fmla="*/ 72220 w 8037833"/>
              <a:gd name="connsiteY114" fmla="*/ 3645272 h 3784177"/>
              <a:gd name="connsiteX115" fmla="*/ 44395 w 8037833"/>
              <a:gd name="connsiteY115" fmla="*/ 3639455 h 3784177"/>
              <a:gd name="connsiteX116" fmla="*/ 1962 w 8037833"/>
              <a:gd name="connsiteY116" fmla="*/ 3635948 h 3784177"/>
              <a:gd name="connsiteX117" fmla="*/ 0 w 8037833"/>
              <a:gd name="connsiteY117" fmla="*/ 3635261 h 3784177"/>
              <a:gd name="connsiteX118" fmla="*/ 0 w 8037833"/>
              <a:gd name="connsiteY118"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835383 w 8037833"/>
              <a:gd name="connsiteY23" fmla="*/ 3377529 h 3784177"/>
              <a:gd name="connsiteX24" fmla="*/ 5746050 w 8037833"/>
              <a:gd name="connsiteY24" fmla="*/ 3426142 h 3784177"/>
              <a:gd name="connsiteX25" fmla="*/ 5613670 w 8037833"/>
              <a:gd name="connsiteY25" fmla="*/ 3428671 h 3784177"/>
              <a:gd name="connsiteX26" fmla="*/ 5535334 w 8037833"/>
              <a:gd name="connsiteY26" fmla="*/ 3437044 h 3784177"/>
              <a:gd name="connsiteX27" fmla="*/ 5506940 w 8037833"/>
              <a:gd name="connsiteY27" fmla="*/ 3450999 h 3784177"/>
              <a:gd name="connsiteX28" fmla="*/ 5466372 w 8037833"/>
              <a:gd name="connsiteY28" fmla="*/ 3463245 h 3784177"/>
              <a:gd name="connsiteX29" fmla="*/ 5395833 w 8037833"/>
              <a:gd name="connsiteY29" fmla="*/ 3493194 h 3784177"/>
              <a:gd name="connsiteX30" fmla="*/ 5305325 w 8037833"/>
              <a:gd name="connsiteY30" fmla="*/ 3505200 h 3784177"/>
              <a:gd name="connsiteX31" fmla="*/ 5223043 w 8037833"/>
              <a:gd name="connsiteY31" fmla="*/ 3491664 h 3784177"/>
              <a:gd name="connsiteX32" fmla="*/ 5217733 w 8037833"/>
              <a:gd name="connsiteY32" fmla="*/ 3500463 h 3784177"/>
              <a:gd name="connsiteX33" fmla="*/ 5167992 w 8037833"/>
              <a:gd name="connsiteY33" fmla="*/ 3504085 h 3784177"/>
              <a:gd name="connsiteX34" fmla="*/ 4987020 w 8037833"/>
              <a:gd name="connsiteY34" fmla="*/ 3461263 h 3784177"/>
              <a:gd name="connsiteX35" fmla="*/ 4890003 w 8037833"/>
              <a:gd name="connsiteY35" fmla="*/ 3469874 h 3784177"/>
              <a:gd name="connsiteX36" fmla="*/ 4856654 w 8037833"/>
              <a:gd name="connsiteY36" fmla="*/ 3481880 h 3784177"/>
              <a:gd name="connsiteX37" fmla="*/ 4800711 w 8037833"/>
              <a:gd name="connsiteY37" fmla="*/ 3501441 h 3784177"/>
              <a:gd name="connsiteX38" fmla="*/ 4761569 w 8037833"/>
              <a:gd name="connsiteY38" fmla="*/ 3538103 h 3784177"/>
              <a:gd name="connsiteX39" fmla="*/ 4713734 w 8037833"/>
              <a:gd name="connsiteY39" fmla="*/ 3545724 h 3784177"/>
              <a:gd name="connsiteX40" fmla="*/ 4699169 w 8037833"/>
              <a:gd name="connsiteY40" fmla="*/ 3518988 h 3784177"/>
              <a:gd name="connsiteX41" fmla="*/ 4649120 w 8037833"/>
              <a:gd name="connsiteY41" fmla="*/ 3536392 h 3784177"/>
              <a:gd name="connsiteX42" fmla="*/ 4573578 w 8037833"/>
              <a:gd name="connsiteY42" fmla="*/ 3565923 h 3784177"/>
              <a:gd name="connsiteX43" fmla="*/ 4529117 w 8037833"/>
              <a:gd name="connsiteY43" fmla="*/ 3575592 h 3784177"/>
              <a:gd name="connsiteX44" fmla="*/ 4408641 w 8037833"/>
              <a:gd name="connsiteY44" fmla="*/ 3610000 h 3784177"/>
              <a:gd name="connsiteX45" fmla="*/ 4356402 w 8037833"/>
              <a:gd name="connsiteY45" fmla="*/ 3642792 h 3784177"/>
              <a:gd name="connsiteX46" fmla="*/ 4270245 w 8037833"/>
              <a:gd name="connsiteY46" fmla="*/ 3665789 h 3784177"/>
              <a:gd name="connsiteX47" fmla="*/ 4208725 w 8037833"/>
              <a:gd name="connsiteY47" fmla="*/ 3704841 h 3784177"/>
              <a:gd name="connsiteX48" fmla="*/ 4201632 w 8037833"/>
              <a:gd name="connsiteY48" fmla="*/ 3702602 h 3784177"/>
              <a:gd name="connsiteX49" fmla="*/ 4191289 w 8037833"/>
              <a:gd name="connsiteY49" fmla="*/ 3702380 h 3784177"/>
              <a:gd name="connsiteX50" fmla="*/ 4191039 w 8037833"/>
              <a:gd name="connsiteY50" fmla="*/ 3702831 h 3784177"/>
              <a:gd name="connsiteX51" fmla="*/ 4181340 w 8037833"/>
              <a:gd name="connsiteY51" fmla="*/ 3701729 h 3784177"/>
              <a:gd name="connsiteX52" fmla="*/ 4133816 w 8037833"/>
              <a:gd name="connsiteY52" fmla="*/ 3690565 h 3784177"/>
              <a:gd name="connsiteX53" fmla="*/ 4071732 w 8037833"/>
              <a:gd name="connsiteY53" fmla="*/ 3732513 h 3784177"/>
              <a:gd name="connsiteX54" fmla="*/ 4045924 w 8037833"/>
              <a:gd name="connsiteY54" fmla="*/ 3739404 h 3784177"/>
              <a:gd name="connsiteX55" fmla="*/ 4032171 w 8037833"/>
              <a:gd name="connsiteY55" fmla="*/ 3745523 h 3784177"/>
              <a:gd name="connsiteX56" fmla="*/ 4031335 w 8037833"/>
              <a:gd name="connsiteY56" fmla="*/ 3747479 h 3784177"/>
              <a:gd name="connsiteX57" fmla="*/ 3985774 w 8037833"/>
              <a:gd name="connsiteY57" fmla="*/ 3736547 h 3784177"/>
              <a:gd name="connsiteX58" fmla="*/ 3979769 w 8037833"/>
              <a:gd name="connsiteY58" fmla="*/ 3738769 h 3784177"/>
              <a:gd name="connsiteX59" fmla="*/ 3950014 w 8037833"/>
              <a:gd name="connsiteY59" fmla="*/ 3726942 h 3784177"/>
              <a:gd name="connsiteX60" fmla="*/ 3934671 w 8037833"/>
              <a:gd name="connsiteY60" fmla="*/ 3723339 h 3784177"/>
              <a:gd name="connsiteX61" fmla="*/ 3930274 w 8037833"/>
              <a:gd name="connsiteY61" fmla="*/ 3717148 h 3784177"/>
              <a:gd name="connsiteX62" fmla="*/ 3907660 w 8037833"/>
              <a:gd name="connsiteY62" fmla="*/ 3714456 h 3784177"/>
              <a:gd name="connsiteX63" fmla="*/ 3905087 w 8037833"/>
              <a:gd name="connsiteY63" fmla="*/ 3716098 h 3784177"/>
              <a:gd name="connsiteX64" fmla="*/ 3886347 w 8037833"/>
              <a:gd name="connsiteY64" fmla="*/ 3706620 h 3784177"/>
              <a:gd name="connsiteX65" fmla="*/ 3870533 w 8037833"/>
              <a:gd name="connsiteY65" fmla="*/ 3689905 h 3784177"/>
              <a:gd name="connsiteX66" fmla="*/ 3678563 w 8037833"/>
              <a:gd name="connsiteY66" fmla="*/ 3694486 h 3784177"/>
              <a:gd name="connsiteX67" fmla="*/ 3524121 w 8037833"/>
              <a:gd name="connsiteY67" fmla="*/ 3642736 h 3784177"/>
              <a:gd name="connsiteX68" fmla="*/ 3432153 w 8037833"/>
              <a:gd name="connsiteY68" fmla="*/ 3667780 h 3784177"/>
              <a:gd name="connsiteX69" fmla="*/ 3373519 w 8037833"/>
              <a:gd name="connsiteY69" fmla="*/ 3665785 h 3784177"/>
              <a:gd name="connsiteX70" fmla="*/ 3114267 w 8037833"/>
              <a:gd name="connsiteY70" fmla="*/ 3638983 h 3784177"/>
              <a:gd name="connsiteX71" fmla="*/ 2989722 w 8037833"/>
              <a:gd name="connsiteY71" fmla="*/ 3623230 h 3784177"/>
              <a:gd name="connsiteX72" fmla="*/ 2965734 w 8037833"/>
              <a:gd name="connsiteY72" fmla="*/ 3635676 h 3784177"/>
              <a:gd name="connsiteX73" fmla="*/ 2961603 w 8037833"/>
              <a:gd name="connsiteY73" fmla="*/ 3638221 h 3784177"/>
              <a:gd name="connsiteX74" fmla="*/ 2944959 w 8037833"/>
              <a:gd name="connsiteY74" fmla="*/ 3639723 h 3784177"/>
              <a:gd name="connsiteX75" fmla="*/ 2940402 w 8037833"/>
              <a:gd name="connsiteY75" fmla="*/ 3651000 h 3784177"/>
              <a:gd name="connsiteX76" fmla="*/ 2915449 w 8037833"/>
              <a:gd name="connsiteY76" fmla="*/ 3661039 h 3784177"/>
              <a:gd name="connsiteX77" fmla="*/ 2884777 w 8037833"/>
              <a:gd name="connsiteY77" fmla="*/ 3660775 h 3784177"/>
              <a:gd name="connsiteX78" fmla="*/ 2739034 w 8037833"/>
              <a:gd name="connsiteY78" fmla="*/ 3647396 h 3784177"/>
              <a:gd name="connsiteX79" fmla="*/ 2651827 w 8037833"/>
              <a:gd name="connsiteY79" fmla="*/ 3646306 h 3784177"/>
              <a:gd name="connsiteX80" fmla="*/ 2618680 w 8037833"/>
              <a:gd name="connsiteY80" fmla="*/ 3656755 h 3784177"/>
              <a:gd name="connsiteX81" fmla="*/ 2572404 w 8037833"/>
              <a:gd name="connsiteY81" fmla="*/ 3664043 h 3784177"/>
              <a:gd name="connsiteX82" fmla="*/ 2490721 w 8037833"/>
              <a:gd name="connsiteY82" fmla="*/ 3685313 h 3784177"/>
              <a:gd name="connsiteX83" fmla="*/ 2423704 w 8037833"/>
              <a:gd name="connsiteY83" fmla="*/ 3658079 h 3784177"/>
              <a:gd name="connsiteX84" fmla="*/ 2301172 w 8037833"/>
              <a:gd name="connsiteY84" fmla="*/ 3663053 h 3784177"/>
              <a:gd name="connsiteX85" fmla="*/ 2294102 w 8037833"/>
              <a:gd name="connsiteY85" fmla="*/ 3671151 h 3784177"/>
              <a:gd name="connsiteX86" fmla="*/ 2238966 w 8037833"/>
              <a:gd name="connsiteY86" fmla="*/ 3668777 h 3784177"/>
              <a:gd name="connsiteX87" fmla="*/ 2082844 w 8037833"/>
              <a:gd name="connsiteY87" fmla="*/ 3631994 h 3784177"/>
              <a:gd name="connsiteX88" fmla="*/ 1938480 w 8037833"/>
              <a:gd name="connsiteY88" fmla="*/ 3601439 h 3784177"/>
              <a:gd name="connsiteX89" fmla="*/ 1900166 w 8037833"/>
              <a:gd name="connsiteY89" fmla="*/ 3609358 h 3784177"/>
              <a:gd name="connsiteX90" fmla="*/ 1835976 w 8037833"/>
              <a:gd name="connsiteY90" fmla="*/ 3622065 h 3784177"/>
              <a:gd name="connsiteX91" fmla="*/ 1787830 w 8037833"/>
              <a:gd name="connsiteY91" fmla="*/ 3633173 h 3784177"/>
              <a:gd name="connsiteX92" fmla="*/ 1734224 w 8037833"/>
              <a:gd name="connsiteY92" fmla="*/ 3655593 h 3784177"/>
              <a:gd name="connsiteX93" fmla="*/ 1721989 w 8037833"/>
              <a:gd name="connsiteY93" fmla="*/ 3627298 h 3784177"/>
              <a:gd name="connsiteX94" fmla="*/ 1664576 w 8037833"/>
              <a:gd name="connsiteY94" fmla="*/ 3638572 h 3784177"/>
              <a:gd name="connsiteX95" fmla="*/ 1577459 w 8037833"/>
              <a:gd name="connsiteY95" fmla="*/ 3658824 h 3784177"/>
              <a:gd name="connsiteX96" fmla="*/ 1527269 w 8037833"/>
              <a:gd name="connsiteY96" fmla="*/ 3663088 h 3784177"/>
              <a:gd name="connsiteX97" fmla="*/ 1390118 w 8037833"/>
              <a:gd name="connsiteY97" fmla="*/ 3682789 h 3784177"/>
              <a:gd name="connsiteX98" fmla="*/ 1252698 w 8037833"/>
              <a:gd name="connsiteY98" fmla="*/ 3708662 h 3784177"/>
              <a:gd name="connsiteX99" fmla="*/ 1171039 w 8037833"/>
              <a:gd name="connsiteY99" fmla="*/ 3758642 h 3784177"/>
              <a:gd name="connsiteX100" fmla="*/ 1058106 w 8037833"/>
              <a:gd name="connsiteY100" fmla="*/ 3776166 h 3784177"/>
              <a:gd name="connsiteX101" fmla="*/ 1039167 w 8037833"/>
              <a:gd name="connsiteY101" fmla="*/ 3784177 h 3784177"/>
              <a:gd name="connsiteX102" fmla="*/ 1012958 w 8037833"/>
              <a:gd name="connsiteY102" fmla="*/ 3779206 h 3784177"/>
              <a:gd name="connsiteX103" fmla="*/ 907906 w 8037833"/>
              <a:gd name="connsiteY103" fmla="*/ 3757678 h 3784177"/>
              <a:gd name="connsiteX104" fmla="*/ 825226 w 8037833"/>
              <a:gd name="connsiteY104" fmla="*/ 3726369 h 3784177"/>
              <a:gd name="connsiteX105" fmla="*/ 722264 w 8037833"/>
              <a:gd name="connsiteY105" fmla="*/ 3747612 h 3784177"/>
              <a:gd name="connsiteX106" fmla="*/ 659460 w 8037833"/>
              <a:gd name="connsiteY106" fmla="*/ 3740429 h 3784177"/>
              <a:gd name="connsiteX107" fmla="*/ 556552 w 8037833"/>
              <a:gd name="connsiteY107" fmla="*/ 3739124 h 3784177"/>
              <a:gd name="connsiteX108" fmla="*/ 445444 w 8037833"/>
              <a:gd name="connsiteY108" fmla="*/ 3764831 h 3784177"/>
              <a:gd name="connsiteX109" fmla="*/ 393295 w 8037833"/>
              <a:gd name="connsiteY109" fmla="*/ 3753097 h 3784177"/>
              <a:gd name="connsiteX110" fmla="*/ 339711 w 8037833"/>
              <a:gd name="connsiteY110" fmla="*/ 3718242 h 3784177"/>
              <a:gd name="connsiteX111" fmla="*/ 222239 w 8037833"/>
              <a:gd name="connsiteY111" fmla="*/ 3672335 h 3784177"/>
              <a:gd name="connsiteX112" fmla="*/ 163578 w 8037833"/>
              <a:gd name="connsiteY112" fmla="*/ 3656292 h 3784177"/>
              <a:gd name="connsiteX113" fmla="*/ 72220 w 8037833"/>
              <a:gd name="connsiteY113" fmla="*/ 3645272 h 3784177"/>
              <a:gd name="connsiteX114" fmla="*/ 44395 w 8037833"/>
              <a:gd name="connsiteY114" fmla="*/ 3639455 h 3784177"/>
              <a:gd name="connsiteX115" fmla="*/ 1962 w 8037833"/>
              <a:gd name="connsiteY115" fmla="*/ 3635948 h 3784177"/>
              <a:gd name="connsiteX116" fmla="*/ 0 w 8037833"/>
              <a:gd name="connsiteY116" fmla="*/ 3635261 h 3784177"/>
              <a:gd name="connsiteX117" fmla="*/ 0 w 8037833"/>
              <a:gd name="connsiteY117"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217733 w 8037833"/>
              <a:gd name="connsiteY31" fmla="*/ 3500463 h 3784177"/>
              <a:gd name="connsiteX32" fmla="*/ 5167992 w 8037833"/>
              <a:gd name="connsiteY32" fmla="*/ 3504085 h 3784177"/>
              <a:gd name="connsiteX33" fmla="*/ 4987020 w 8037833"/>
              <a:gd name="connsiteY33" fmla="*/ 3461263 h 3784177"/>
              <a:gd name="connsiteX34" fmla="*/ 4890003 w 8037833"/>
              <a:gd name="connsiteY34" fmla="*/ 3469874 h 3784177"/>
              <a:gd name="connsiteX35" fmla="*/ 4856654 w 8037833"/>
              <a:gd name="connsiteY35" fmla="*/ 3481880 h 3784177"/>
              <a:gd name="connsiteX36" fmla="*/ 4800711 w 8037833"/>
              <a:gd name="connsiteY36" fmla="*/ 3501441 h 3784177"/>
              <a:gd name="connsiteX37" fmla="*/ 4761569 w 8037833"/>
              <a:gd name="connsiteY37" fmla="*/ 3538103 h 3784177"/>
              <a:gd name="connsiteX38" fmla="*/ 4713734 w 8037833"/>
              <a:gd name="connsiteY38" fmla="*/ 3545724 h 3784177"/>
              <a:gd name="connsiteX39" fmla="*/ 4699169 w 8037833"/>
              <a:gd name="connsiteY39" fmla="*/ 3518988 h 3784177"/>
              <a:gd name="connsiteX40" fmla="*/ 4649120 w 8037833"/>
              <a:gd name="connsiteY40" fmla="*/ 3536392 h 3784177"/>
              <a:gd name="connsiteX41" fmla="*/ 4573578 w 8037833"/>
              <a:gd name="connsiteY41" fmla="*/ 3565923 h 3784177"/>
              <a:gd name="connsiteX42" fmla="*/ 4529117 w 8037833"/>
              <a:gd name="connsiteY42" fmla="*/ 3575592 h 3784177"/>
              <a:gd name="connsiteX43" fmla="*/ 4408641 w 8037833"/>
              <a:gd name="connsiteY43" fmla="*/ 3610000 h 3784177"/>
              <a:gd name="connsiteX44" fmla="*/ 4356402 w 8037833"/>
              <a:gd name="connsiteY44" fmla="*/ 3642792 h 3784177"/>
              <a:gd name="connsiteX45" fmla="*/ 4270245 w 8037833"/>
              <a:gd name="connsiteY45" fmla="*/ 3665789 h 3784177"/>
              <a:gd name="connsiteX46" fmla="*/ 4208725 w 8037833"/>
              <a:gd name="connsiteY46" fmla="*/ 3704841 h 3784177"/>
              <a:gd name="connsiteX47" fmla="*/ 4201632 w 8037833"/>
              <a:gd name="connsiteY47" fmla="*/ 3702602 h 3784177"/>
              <a:gd name="connsiteX48" fmla="*/ 4191289 w 8037833"/>
              <a:gd name="connsiteY48" fmla="*/ 3702380 h 3784177"/>
              <a:gd name="connsiteX49" fmla="*/ 4191039 w 8037833"/>
              <a:gd name="connsiteY49" fmla="*/ 3702831 h 3784177"/>
              <a:gd name="connsiteX50" fmla="*/ 4181340 w 8037833"/>
              <a:gd name="connsiteY50" fmla="*/ 3701729 h 3784177"/>
              <a:gd name="connsiteX51" fmla="*/ 4133816 w 8037833"/>
              <a:gd name="connsiteY51" fmla="*/ 3690565 h 3784177"/>
              <a:gd name="connsiteX52" fmla="*/ 4071732 w 8037833"/>
              <a:gd name="connsiteY52" fmla="*/ 3732513 h 3784177"/>
              <a:gd name="connsiteX53" fmla="*/ 4045924 w 8037833"/>
              <a:gd name="connsiteY53" fmla="*/ 3739404 h 3784177"/>
              <a:gd name="connsiteX54" fmla="*/ 4032171 w 8037833"/>
              <a:gd name="connsiteY54" fmla="*/ 3745523 h 3784177"/>
              <a:gd name="connsiteX55" fmla="*/ 4031335 w 8037833"/>
              <a:gd name="connsiteY55" fmla="*/ 3747479 h 3784177"/>
              <a:gd name="connsiteX56" fmla="*/ 3985774 w 8037833"/>
              <a:gd name="connsiteY56" fmla="*/ 3736547 h 3784177"/>
              <a:gd name="connsiteX57" fmla="*/ 3979769 w 8037833"/>
              <a:gd name="connsiteY57" fmla="*/ 3738769 h 3784177"/>
              <a:gd name="connsiteX58" fmla="*/ 3950014 w 8037833"/>
              <a:gd name="connsiteY58" fmla="*/ 3726942 h 3784177"/>
              <a:gd name="connsiteX59" fmla="*/ 3934671 w 8037833"/>
              <a:gd name="connsiteY59" fmla="*/ 3723339 h 3784177"/>
              <a:gd name="connsiteX60" fmla="*/ 3930274 w 8037833"/>
              <a:gd name="connsiteY60" fmla="*/ 3717148 h 3784177"/>
              <a:gd name="connsiteX61" fmla="*/ 3907660 w 8037833"/>
              <a:gd name="connsiteY61" fmla="*/ 3714456 h 3784177"/>
              <a:gd name="connsiteX62" fmla="*/ 3905087 w 8037833"/>
              <a:gd name="connsiteY62" fmla="*/ 3716098 h 3784177"/>
              <a:gd name="connsiteX63" fmla="*/ 3886347 w 8037833"/>
              <a:gd name="connsiteY63" fmla="*/ 3706620 h 3784177"/>
              <a:gd name="connsiteX64" fmla="*/ 3870533 w 8037833"/>
              <a:gd name="connsiteY64" fmla="*/ 3689905 h 3784177"/>
              <a:gd name="connsiteX65" fmla="*/ 3678563 w 8037833"/>
              <a:gd name="connsiteY65" fmla="*/ 3694486 h 3784177"/>
              <a:gd name="connsiteX66" fmla="*/ 3524121 w 8037833"/>
              <a:gd name="connsiteY66" fmla="*/ 3642736 h 3784177"/>
              <a:gd name="connsiteX67" fmla="*/ 3432153 w 8037833"/>
              <a:gd name="connsiteY67" fmla="*/ 3667780 h 3784177"/>
              <a:gd name="connsiteX68" fmla="*/ 3373519 w 8037833"/>
              <a:gd name="connsiteY68" fmla="*/ 3665785 h 3784177"/>
              <a:gd name="connsiteX69" fmla="*/ 3114267 w 8037833"/>
              <a:gd name="connsiteY69" fmla="*/ 3638983 h 3784177"/>
              <a:gd name="connsiteX70" fmla="*/ 2989722 w 8037833"/>
              <a:gd name="connsiteY70" fmla="*/ 3623230 h 3784177"/>
              <a:gd name="connsiteX71" fmla="*/ 2965734 w 8037833"/>
              <a:gd name="connsiteY71" fmla="*/ 3635676 h 3784177"/>
              <a:gd name="connsiteX72" fmla="*/ 2961603 w 8037833"/>
              <a:gd name="connsiteY72" fmla="*/ 3638221 h 3784177"/>
              <a:gd name="connsiteX73" fmla="*/ 2944959 w 8037833"/>
              <a:gd name="connsiteY73" fmla="*/ 3639723 h 3784177"/>
              <a:gd name="connsiteX74" fmla="*/ 2940402 w 8037833"/>
              <a:gd name="connsiteY74" fmla="*/ 3651000 h 3784177"/>
              <a:gd name="connsiteX75" fmla="*/ 2915449 w 8037833"/>
              <a:gd name="connsiteY75" fmla="*/ 3661039 h 3784177"/>
              <a:gd name="connsiteX76" fmla="*/ 2884777 w 8037833"/>
              <a:gd name="connsiteY76" fmla="*/ 3660775 h 3784177"/>
              <a:gd name="connsiteX77" fmla="*/ 2739034 w 8037833"/>
              <a:gd name="connsiteY77" fmla="*/ 3647396 h 3784177"/>
              <a:gd name="connsiteX78" fmla="*/ 2651827 w 8037833"/>
              <a:gd name="connsiteY78" fmla="*/ 3646306 h 3784177"/>
              <a:gd name="connsiteX79" fmla="*/ 2618680 w 8037833"/>
              <a:gd name="connsiteY79" fmla="*/ 3656755 h 3784177"/>
              <a:gd name="connsiteX80" fmla="*/ 2572404 w 8037833"/>
              <a:gd name="connsiteY80" fmla="*/ 3664043 h 3784177"/>
              <a:gd name="connsiteX81" fmla="*/ 2490721 w 8037833"/>
              <a:gd name="connsiteY81" fmla="*/ 3685313 h 3784177"/>
              <a:gd name="connsiteX82" fmla="*/ 2423704 w 8037833"/>
              <a:gd name="connsiteY82" fmla="*/ 3658079 h 3784177"/>
              <a:gd name="connsiteX83" fmla="*/ 2301172 w 8037833"/>
              <a:gd name="connsiteY83" fmla="*/ 3663053 h 3784177"/>
              <a:gd name="connsiteX84" fmla="*/ 2294102 w 8037833"/>
              <a:gd name="connsiteY84" fmla="*/ 3671151 h 3784177"/>
              <a:gd name="connsiteX85" fmla="*/ 2238966 w 8037833"/>
              <a:gd name="connsiteY85" fmla="*/ 3668777 h 3784177"/>
              <a:gd name="connsiteX86" fmla="*/ 2082844 w 8037833"/>
              <a:gd name="connsiteY86" fmla="*/ 3631994 h 3784177"/>
              <a:gd name="connsiteX87" fmla="*/ 1938480 w 8037833"/>
              <a:gd name="connsiteY87" fmla="*/ 3601439 h 3784177"/>
              <a:gd name="connsiteX88" fmla="*/ 1900166 w 8037833"/>
              <a:gd name="connsiteY88" fmla="*/ 3609358 h 3784177"/>
              <a:gd name="connsiteX89" fmla="*/ 1835976 w 8037833"/>
              <a:gd name="connsiteY89" fmla="*/ 3622065 h 3784177"/>
              <a:gd name="connsiteX90" fmla="*/ 1787830 w 8037833"/>
              <a:gd name="connsiteY90" fmla="*/ 3633173 h 3784177"/>
              <a:gd name="connsiteX91" fmla="*/ 1734224 w 8037833"/>
              <a:gd name="connsiteY91" fmla="*/ 3655593 h 3784177"/>
              <a:gd name="connsiteX92" fmla="*/ 1721989 w 8037833"/>
              <a:gd name="connsiteY92" fmla="*/ 3627298 h 3784177"/>
              <a:gd name="connsiteX93" fmla="*/ 1664576 w 8037833"/>
              <a:gd name="connsiteY93" fmla="*/ 3638572 h 3784177"/>
              <a:gd name="connsiteX94" fmla="*/ 1577459 w 8037833"/>
              <a:gd name="connsiteY94" fmla="*/ 3658824 h 3784177"/>
              <a:gd name="connsiteX95" fmla="*/ 1527269 w 8037833"/>
              <a:gd name="connsiteY95" fmla="*/ 3663088 h 3784177"/>
              <a:gd name="connsiteX96" fmla="*/ 1390118 w 8037833"/>
              <a:gd name="connsiteY96" fmla="*/ 3682789 h 3784177"/>
              <a:gd name="connsiteX97" fmla="*/ 1252698 w 8037833"/>
              <a:gd name="connsiteY97" fmla="*/ 3708662 h 3784177"/>
              <a:gd name="connsiteX98" fmla="*/ 1171039 w 8037833"/>
              <a:gd name="connsiteY98" fmla="*/ 3758642 h 3784177"/>
              <a:gd name="connsiteX99" fmla="*/ 1058106 w 8037833"/>
              <a:gd name="connsiteY99" fmla="*/ 3776166 h 3784177"/>
              <a:gd name="connsiteX100" fmla="*/ 1039167 w 8037833"/>
              <a:gd name="connsiteY100" fmla="*/ 3784177 h 3784177"/>
              <a:gd name="connsiteX101" fmla="*/ 1012958 w 8037833"/>
              <a:gd name="connsiteY101" fmla="*/ 3779206 h 3784177"/>
              <a:gd name="connsiteX102" fmla="*/ 907906 w 8037833"/>
              <a:gd name="connsiteY102" fmla="*/ 3757678 h 3784177"/>
              <a:gd name="connsiteX103" fmla="*/ 825226 w 8037833"/>
              <a:gd name="connsiteY103" fmla="*/ 3726369 h 3784177"/>
              <a:gd name="connsiteX104" fmla="*/ 722264 w 8037833"/>
              <a:gd name="connsiteY104" fmla="*/ 3747612 h 3784177"/>
              <a:gd name="connsiteX105" fmla="*/ 659460 w 8037833"/>
              <a:gd name="connsiteY105" fmla="*/ 3740429 h 3784177"/>
              <a:gd name="connsiteX106" fmla="*/ 556552 w 8037833"/>
              <a:gd name="connsiteY106" fmla="*/ 3739124 h 3784177"/>
              <a:gd name="connsiteX107" fmla="*/ 445444 w 8037833"/>
              <a:gd name="connsiteY107" fmla="*/ 3764831 h 3784177"/>
              <a:gd name="connsiteX108" fmla="*/ 393295 w 8037833"/>
              <a:gd name="connsiteY108" fmla="*/ 3753097 h 3784177"/>
              <a:gd name="connsiteX109" fmla="*/ 339711 w 8037833"/>
              <a:gd name="connsiteY109" fmla="*/ 3718242 h 3784177"/>
              <a:gd name="connsiteX110" fmla="*/ 222239 w 8037833"/>
              <a:gd name="connsiteY110" fmla="*/ 3672335 h 3784177"/>
              <a:gd name="connsiteX111" fmla="*/ 163578 w 8037833"/>
              <a:gd name="connsiteY111" fmla="*/ 3656292 h 3784177"/>
              <a:gd name="connsiteX112" fmla="*/ 72220 w 8037833"/>
              <a:gd name="connsiteY112" fmla="*/ 3645272 h 3784177"/>
              <a:gd name="connsiteX113" fmla="*/ 44395 w 8037833"/>
              <a:gd name="connsiteY113" fmla="*/ 3639455 h 3784177"/>
              <a:gd name="connsiteX114" fmla="*/ 1962 w 8037833"/>
              <a:gd name="connsiteY114" fmla="*/ 3635948 h 3784177"/>
              <a:gd name="connsiteX115" fmla="*/ 0 w 8037833"/>
              <a:gd name="connsiteY115" fmla="*/ 3635261 h 3784177"/>
              <a:gd name="connsiteX116" fmla="*/ 0 w 8037833"/>
              <a:gd name="connsiteY116"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217733 w 8037833"/>
              <a:gd name="connsiteY31" fmla="*/ 3500463 h 3784177"/>
              <a:gd name="connsiteX32" fmla="*/ 5167992 w 8037833"/>
              <a:gd name="connsiteY32" fmla="*/ 3504085 h 3784177"/>
              <a:gd name="connsiteX33" fmla="*/ 4987020 w 8037833"/>
              <a:gd name="connsiteY33" fmla="*/ 3461263 h 3784177"/>
              <a:gd name="connsiteX34" fmla="*/ 4890003 w 8037833"/>
              <a:gd name="connsiteY34" fmla="*/ 3469874 h 3784177"/>
              <a:gd name="connsiteX35" fmla="*/ 4856654 w 8037833"/>
              <a:gd name="connsiteY35" fmla="*/ 3481880 h 3784177"/>
              <a:gd name="connsiteX36" fmla="*/ 4800711 w 8037833"/>
              <a:gd name="connsiteY36" fmla="*/ 3501441 h 3784177"/>
              <a:gd name="connsiteX37" fmla="*/ 4761569 w 8037833"/>
              <a:gd name="connsiteY37" fmla="*/ 3538103 h 3784177"/>
              <a:gd name="connsiteX38" fmla="*/ 4713734 w 8037833"/>
              <a:gd name="connsiteY38" fmla="*/ 3545724 h 3784177"/>
              <a:gd name="connsiteX39" fmla="*/ 4649120 w 8037833"/>
              <a:gd name="connsiteY39" fmla="*/ 3536392 h 3784177"/>
              <a:gd name="connsiteX40" fmla="*/ 4573578 w 8037833"/>
              <a:gd name="connsiteY40" fmla="*/ 3565923 h 3784177"/>
              <a:gd name="connsiteX41" fmla="*/ 4529117 w 8037833"/>
              <a:gd name="connsiteY41" fmla="*/ 3575592 h 3784177"/>
              <a:gd name="connsiteX42" fmla="*/ 4408641 w 8037833"/>
              <a:gd name="connsiteY42" fmla="*/ 3610000 h 3784177"/>
              <a:gd name="connsiteX43" fmla="*/ 4356402 w 8037833"/>
              <a:gd name="connsiteY43" fmla="*/ 3642792 h 3784177"/>
              <a:gd name="connsiteX44" fmla="*/ 4270245 w 8037833"/>
              <a:gd name="connsiteY44" fmla="*/ 3665789 h 3784177"/>
              <a:gd name="connsiteX45" fmla="*/ 4208725 w 8037833"/>
              <a:gd name="connsiteY45" fmla="*/ 3704841 h 3784177"/>
              <a:gd name="connsiteX46" fmla="*/ 4201632 w 8037833"/>
              <a:gd name="connsiteY46" fmla="*/ 3702602 h 3784177"/>
              <a:gd name="connsiteX47" fmla="*/ 4191289 w 8037833"/>
              <a:gd name="connsiteY47" fmla="*/ 3702380 h 3784177"/>
              <a:gd name="connsiteX48" fmla="*/ 4191039 w 8037833"/>
              <a:gd name="connsiteY48" fmla="*/ 3702831 h 3784177"/>
              <a:gd name="connsiteX49" fmla="*/ 4181340 w 8037833"/>
              <a:gd name="connsiteY49" fmla="*/ 3701729 h 3784177"/>
              <a:gd name="connsiteX50" fmla="*/ 4133816 w 8037833"/>
              <a:gd name="connsiteY50" fmla="*/ 3690565 h 3784177"/>
              <a:gd name="connsiteX51" fmla="*/ 4071732 w 8037833"/>
              <a:gd name="connsiteY51" fmla="*/ 3732513 h 3784177"/>
              <a:gd name="connsiteX52" fmla="*/ 4045924 w 8037833"/>
              <a:gd name="connsiteY52" fmla="*/ 3739404 h 3784177"/>
              <a:gd name="connsiteX53" fmla="*/ 4032171 w 8037833"/>
              <a:gd name="connsiteY53" fmla="*/ 3745523 h 3784177"/>
              <a:gd name="connsiteX54" fmla="*/ 4031335 w 8037833"/>
              <a:gd name="connsiteY54" fmla="*/ 3747479 h 3784177"/>
              <a:gd name="connsiteX55" fmla="*/ 3985774 w 8037833"/>
              <a:gd name="connsiteY55" fmla="*/ 3736547 h 3784177"/>
              <a:gd name="connsiteX56" fmla="*/ 3979769 w 8037833"/>
              <a:gd name="connsiteY56" fmla="*/ 3738769 h 3784177"/>
              <a:gd name="connsiteX57" fmla="*/ 3950014 w 8037833"/>
              <a:gd name="connsiteY57" fmla="*/ 3726942 h 3784177"/>
              <a:gd name="connsiteX58" fmla="*/ 3934671 w 8037833"/>
              <a:gd name="connsiteY58" fmla="*/ 3723339 h 3784177"/>
              <a:gd name="connsiteX59" fmla="*/ 3930274 w 8037833"/>
              <a:gd name="connsiteY59" fmla="*/ 3717148 h 3784177"/>
              <a:gd name="connsiteX60" fmla="*/ 3907660 w 8037833"/>
              <a:gd name="connsiteY60" fmla="*/ 3714456 h 3784177"/>
              <a:gd name="connsiteX61" fmla="*/ 3905087 w 8037833"/>
              <a:gd name="connsiteY61" fmla="*/ 3716098 h 3784177"/>
              <a:gd name="connsiteX62" fmla="*/ 3886347 w 8037833"/>
              <a:gd name="connsiteY62" fmla="*/ 3706620 h 3784177"/>
              <a:gd name="connsiteX63" fmla="*/ 3870533 w 8037833"/>
              <a:gd name="connsiteY63" fmla="*/ 3689905 h 3784177"/>
              <a:gd name="connsiteX64" fmla="*/ 3678563 w 8037833"/>
              <a:gd name="connsiteY64" fmla="*/ 3694486 h 3784177"/>
              <a:gd name="connsiteX65" fmla="*/ 3524121 w 8037833"/>
              <a:gd name="connsiteY65" fmla="*/ 3642736 h 3784177"/>
              <a:gd name="connsiteX66" fmla="*/ 3432153 w 8037833"/>
              <a:gd name="connsiteY66" fmla="*/ 3667780 h 3784177"/>
              <a:gd name="connsiteX67" fmla="*/ 3373519 w 8037833"/>
              <a:gd name="connsiteY67" fmla="*/ 3665785 h 3784177"/>
              <a:gd name="connsiteX68" fmla="*/ 3114267 w 8037833"/>
              <a:gd name="connsiteY68" fmla="*/ 3638983 h 3784177"/>
              <a:gd name="connsiteX69" fmla="*/ 2989722 w 8037833"/>
              <a:gd name="connsiteY69" fmla="*/ 3623230 h 3784177"/>
              <a:gd name="connsiteX70" fmla="*/ 2965734 w 8037833"/>
              <a:gd name="connsiteY70" fmla="*/ 3635676 h 3784177"/>
              <a:gd name="connsiteX71" fmla="*/ 2961603 w 8037833"/>
              <a:gd name="connsiteY71" fmla="*/ 3638221 h 3784177"/>
              <a:gd name="connsiteX72" fmla="*/ 2944959 w 8037833"/>
              <a:gd name="connsiteY72" fmla="*/ 3639723 h 3784177"/>
              <a:gd name="connsiteX73" fmla="*/ 2940402 w 8037833"/>
              <a:gd name="connsiteY73" fmla="*/ 3651000 h 3784177"/>
              <a:gd name="connsiteX74" fmla="*/ 2915449 w 8037833"/>
              <a:gd name="connsiteY74" fmla="*/ 3661039 h 3784177"/>
              <a:gd name="connsiteX75" fmla="*/ 2884777 w 8037833"/>
              <a:gd name="connsiteY75" fmla="*/ 3660775 h 3784177"/>
              <a:gd name="connsiteX76" fmla="*/ 2739034 w 8037833"/>
              <a:gd name="connsiteY76" fmla="*/ 3647396 h 3784177"/>
              <a:gd name="connsiteX77" fmla="*/ 2651827 w 8037833"/>
              <a:gd name="connsiteY77" fmla="*/ 3646306 h 3784177"/>
              <a:gd name="connsiteX78" fmla="*/ 2618680 w 8037833"/>
              <a:gd name="connsiteY78" fmla="*/ 3656755 h 3784177"/>
              <a:gd name="connsiteX79" fmla="*/ 2572404 w 8037833"/>
              <a:gd name="connsiteY79" fmla="*/ 3664043 h 3784177"/>
              <a:gd name="connsiteX80" fmla="*/ 2490721 w 8037833"/>
              <a:gd name="connsiteY80" fmla="*/ 3685313 h 3784177"/>
              <a:gd name="connsiteX81" fmla="*/ 2423704 w 8037833"/>
              <a:gd name="connsiteY81" fmla="*/ 3658079 h 3784177"/>
              <a:gd name="connsiteX82" fmla="*/ 2301172 w 8037833"/>
              <a:gd name="connsiteY82" fmla="*/ 3663053 h 3784177"/>
              <a:gd name="connsiteX83" fmla="*/ 2294102 w 8037833"/>
              <a:gd name="connsiteY83" fmla="*/ 3671151 h 3784177"/>
              <a:gd name="connsiteX84" fmla="*/ 2238966 w 8037833"/>
              <a:gd name="connsiteY84" fmla="*/ 3668777 h 3784177"/>
              <a:gd name="connsiteX85" fmla="*/ 2082844 w 8037833"/>
              <a:gd name="connsiteY85" fmla="*/ 3631994 h 3784177"/>
              <a:gd name="connsiteX86" fmla="*/ 1938480 w 8037833"/>
              <a:gd name="connsiteY86" fmla="*/ 3601439 h 3784177"/>
              <a:gd name="connsiteX87" fmla="*/ 1900166 w 8037833"/>
              <a:gd name="connsiteY87" fmla="*/ 3609358 h 3784177"/>
              <a:gd name="connsiteX88" fmla="*/ 1835976 w 8037833"/>
              <a:gd name="connsiteY88" fmla="*/ 3622065 h 3784177"/>
              <a:gd name="connsiteX89" fmla="*/ 1787830 w 8037833"/>
              <a:gd name="connsiteY89" fmla="*/ 3633173 h 3784177"/>
              <a:gd name="connsiteX90" fmla="*/ 1734224 w 8037833"/>
              <a:gd name="connsiteY90" fmla="*/ 3655593 h 3784177"/>
              <a:gd name="connsiteX91" fmla="*/ 1721989 w 8037833"/>
              <a:gd name="connsiteY91" fmla="*/ 3627298 h 3784177"/>
              <a:gd name="connsiteX92" fmla="*/ 1664576 w 8037833"/>
              <a:gd name="connsiteY92" fmla="*/ 3638572 h 3784177"/>
              <a:gd name="connsiteX93" fmla="*/ 1577459 w 8037833"/>
              <a:gd name="connsiteY93" fmla="*/ 3658824 h 3784177"/>
              <a:gd name="connsiteX94" fmla="*/ 1527269 w 8037833"/>
              <a:gd name="connsiteY94" fmla="*/ 3663088 h 3784177"/>
              <a:gd name="connsiteX95" fmla="*/ 1390118 w 8037833"/>
              <a:gd name="connsiteY95" fmla="*/ 3682789 h 3784177"/>
              <a:gd name="connsiteX96" fmla="*/ 1252698 w 8037833"/>
              <a:gd name="connsiteY96" fmla="*/ 3708662 h 3784177"/>
              <a:gd name="connsiteX97" fmla="*/ 1171039 w 8037833"/>
              <a:gd name="connsiteY97" fmla="*/ 3758642 h 3784177"/>
              <a:gd name="connsiteX98" fmla="*/ 1058106 w 8037833"/>
              <a:gd name="connsiteY98" fmla="*/ 3776166 h 3784177"/>
              <a:gd name="connsiteX99" fmla="*/ 1039167 w 8037833"/>
              <a:gd name="connsiteY99" fmla="*/ 3784177 h 3784177"/>
              <a:gd name="connsiteX100" fmla="*/ 1012958 w 8037833"/>
              <a:gd name="connsiteY100" fmla="*/ 3779206 h 3784177"/>
              <a:gd name="connsiteX101" fmla="*/ 907906 w 8037833"/>
              <a:gd name="connsiteY101" fmla="*/ 3757678 h 3784177"/>
              <a:gd name="connsiteX102" fmla="*/ 825226 w 8037833"/>
              <a:gd name="connsiteY102" fmla="*/ 3726369 h 3784177"/>
              <a:gd name="connsiteX103" fmla="*/ 722264 w 8037833"/>
              <a:gd name="connsiteY103" fmla="*/ 3747612 h 3784177"/>
              <a:gd name="connsiteX104" fmla="*/ 659460 w 8037833"/>
              <a:gd name="connsiteY104" fmla="*/ 3740429 h 3784177"/>
              <a:gd name="connsiteX105" fmla="*/ 556552 w 8037833"/>
              <a:gd name="connsiteY105" fmla="*/ 3739124 h 3784177"/>
              <a:gd name="connsiteX106" fmla="*/ 445444 w 8037833"/>
              <a:gd name="connsiteY106" fmla="*/ 3764831 h 3784177"/>
              <a:gd name="connsiteX107" fmla="*/ 393295 w 8037833"/>
              <a:gd name="connsiteY107" fmla="*/ 3753097 h 3784177"/>
              <a:gd name="connsiteX108" fmla="*/ 339711 w 8037833"/>
              <a:gd name="connsiteY108" fmla="*/ 3718242 h 3784177"/>
              <a:gd name="connsiteX109" fmla="*/ 222239 w 8037833"/>
              <a:gd name="connsiteY109" fmla="*/ 3672335 h 3784177"/>
              <a:gd name="connsiteX110" fmla="*/ 163578 w 8037833"/>
              <a:gd name="connsiteY110" fmla="*/ 3656292 h 3784177"/>
              <a:gd name="connsiteX111" fmla="*/ 72220 w 8037833"/>
              <a:gd name="connsiteY111" fmla="*/ 3645272 h 3784177"/>
              <a:gd name="connsiteX112" fmla="*/ 44395 w 8037833"/>
              <a:gd name="connsiteY112" fmla="*/ 3639455 h 3784177"/>
              <a:gd name="connsiteX113" fmla="*/ 1962 w 8037833"/>
              <a:gd name="connsiteY113" fmla="*/ 3635948 h 3784177"/>
              <a:gd name="connsiteX114" fmla="*/ 0 w 8037833"/>
              <a:gd name="connsiteY114" fmla="*/ 3635261 h 3784177"/>
              <a:gd name="connsiteX115" fmla="*/ 0 w 8037833"/>
              <a:gd name="connsiteY115"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217733 w 8037833"/>
              <a:gd name="connsiteY31" fmla="*/ 3500463 h 3784177"/>
              <a:gd name="connsiteX32" fmla="*/ 5167992 w 8037833"/>
              <a:gd name="connsiteY32" fmla="*/ 3504085 h 3784177"/>
              <a:gd name="connsiteX33" fmla="*/ 4987020 w 8037833"/>
              <a:gd name="connsiteY33" fmla="*/ 3461263 h 3784177"/>
              <a:gd name="connsiteX34" fmla="*/ 4890003 w 8037833"/>
              <a:gd name="connsiteY34" fmla="*/ 3469874 h 3784177"/>
              <a:gd name="connsiteX35" fmla="*/ 4856654 w 8037833"/>
              <a:gd name="connsiteY35" fmla="*/ 3481880 h 3784177"/>
              <a:gd name="connsiteX36" fmla="*/ 4800711 w 8037833"/>
              <a:gd name="connsiteY36" fmla="*/ 3501441 h 3784177"/>
              <a:gd name="connsiteX37" fmla="*/ 4761569 w 8037833"/>
              <a:gd name="connsiteY37" fmla="*/ 3538103 h 3784177"/>
              <a:gd name="connsiteX38" fmla="*/ 4713734 w 8037833"/>
              <a:gd name="connsiteY38" fmla="*/ 3545724 h 3784177"/>
              <a:gd name="connsiteX39" fmla="*/ 4649120 w 8037833"/>
              <a:gd name="connsiteY39" fmla="*/ 3536392 h 3784177"/>
              <a:gd name="connsiteX40" fmla="*/ 4573578 w 8037833"/>
              <a:gd name="connsiteY40" fmla="*/ 3565923 h 3784177"/>
              <a:gd name="connsiteX41" fmla="*/ 4529117 w 8037833"/>
              <a:gd name="connsiteY41" fmla="*/ 3575592 h 3784177"/>
              <a:gd name="connsiteX42" fmla="*/ 4408641 w 8037833"/>
              <a:gd name="connsiteY42" fmla="*/ 3610000 h 3784177"/>
              <a:gd name="connsiteX43" fmla="*/ 4356402 w 8037833"/>
              <a:gd name="connsiteY43" fmla="*/ 3642792 h 3784177"/>
              <a:gd name="connsiteX44" fmla="*/ 4270245 w 8037833"/>
              <a:gd name="connsiteY44" fmla="*/ 3665789 h 3784177"/>
              <a:gd name="connsiteX45" fmla="*/ 4208725 w 8037833"/>
              <a:gd name="connsiteY45" fmla="*/ 3704841 h 3784177"/>
              <a:gd name="connsiteX46" fmla="*/ 4201632 w 8037833"/>
              <a:gd name="connsiteY46" fmla="*/ 3702602 h 3784177"/>
              <a:gd name="connsiteX47" fmla="*/ 4191289 w 8037833"/>
              <a:gd name="connsiteY47" fmla="*/ 3702380 h 3784177"/>
              <a:gd name="connsiteX48" fmla="*/ 4191039 w 8037833"/>
              <a:gd name="connsiteY48" fmla="*/ 3702831 h 3784177"/>
              <a:gd name="connsiteX49" fmla="*/ 4181340 w 8037833"/>
              <a:gd name="connsiteY49" fmla="*/ 3701729 h 3784177"/>
              <a:gd name="connsiteX50" fmla="*/ 4133816 w 8037833"/>
              <a:gd name="connsiteY50" fmla="*/ 3690565 h 3784177"/>
              <a:gd name="connsiteX51" fmla="*/ 4071732 w 8037833"/>
              <a:gd name="connsiteY51" fmla="*/ 3732513 h 3784177"/>
              <a:gd name="connsiteX52" fmla="*/ 4045924 w 8037833"/>
              <a:gd name="connsiteY52" fmla="*/ 3739404 h 3784177"/>
              <a:gd name="connsiteX53" fmla="*/ 4032171 w 8037833"/>
              <a:gd name="connsiteY53" fmla="*/ 3745523 h 3784177"/>
              <a:gd name="connsiteX54" fmla="*/ 4031335 w 8037833"/>
              <a:gd name="connsiteY54" fmla="*/ 3747479 h 3784177"/>
              <a:gd name="connsiteX55" fmla="*/ 3985774 w 8037833"/>
              <a:gd name="connsiteY55" fmla="*/ 3736547 h 3784177"/>
              <a:gd name="connsiteX56" fmla="*/ 3979769 w 8037833"/>
              <a:gd name="connsiteY56" fmla="*/ 3738769 h 3784177"/>
              <a:gd name="connsiteX57" fmla="*/ 3950014 w 8037833"/>
              <a:gd name="connsiteY57" fmla="*/ 3726942 h 3784177"/>
              <a:gd name="connsiteX58" fmla="*/ 3934671 w 8037833"/>
              <a:gd name="connsiteY58" fmla="*/ 3723339 h 3784177"/>
              <a:gd name="connsiteX59" fmla="*/ 3930274 w 8037833"/>
              <a:gd name="connsiteY59" fmla="*/ 3717148 h 3784177"/>
              <a:gd name="connsiteX60" fmla="*/ 3907660 w 8037833"/>
              <a:gd name="connsiteY60" fmla="*/ 3714456 h 3784177"/>
              <a:gd name="connsiteX61" fmla="*/ 3905087 w 8037833"/>
              <a:gd name="connsiteY61" fmla="*/ 3716098 h 3784177"/>
              <a:gd name="connsiteX62" fmla="*/ 3886347 w 8037833"/>
              <a:gd name="connsiteY62" fmla="*/ 3706620 h 3784177"/>
              <a:gd name="connsiteX63" fmla="*/ 3870533 w 8037833"/>
              <a:gd name="connsiteY63" fmla="*/ 3689905 h 3784177"/>
              <a:gd name="connsiteX64" fmla="*/ 3678563 w 8037833"/>
              <a:gd name="connsiteY64" fmla="*/ 3694486 h 3784177"/>
              <a:gd name="connsiteX65" fmla="*/ 3524121 w 8037833"/>
              <a:gd name="connsiteY65" fmla="*/ 3642736 h 3784177"/>
              <a:gd name="connsiteX66" fmla="*/ 3432153 w 8037833"/>
              <a:gd name="connsiteY66" fmla="*/ 3667780 h 3784177"/>
              <a:gd name="connsiteX67" fmla="*/ 3373519 w 8037833"/>
              <a:gd name="connsiteY67" fmla="*/ 3665785 h 3784177"/>
              <a:gd name="connsiteX68" fmla="*/ 3114267 w 8037833"/>
              <a:gd name="connsiteY68" fmla="*/ 3638983 h 3784177"/>
              <a:gd name="connsiteX69" fmla="*/ 2989722 w 8037833"/>
              <a:gd name="connsiteY69" fmla="*/ 3623230 h 3784177"/>
              <a:gd name="connsiteX70" fmla="*/ 2965734 w 8037833"/>
              <a:gd name="connsiteY70" fmla="*/ 3635676 h 3784177"/>
              <a:gd name="connsiteX71" fmla="*/ 2961603 w 8037833"/>
              <a:gd name="connsiteY71" fmla="*/ 3638221 h 3784177"/>
              <a:gd name="connsiteX72" fmla="*/ 2944959 w 8037833"/>
              <a:gd name="connsiteY72" fmla="*/ 3639723 h 3784177"/>
              <a:gd name="connsiteX73" fmla="*/ 2940402 w 8037833"/>
              <a:gd name="connsiteY73" fmla="*/ 3651000 h 3784177"/>
              <a:gd name="connsiteX74" fmla="*/ 2915449 w 8037833"/>
              <a:gd name="connsiteY74" fmla="*/ 3661039 h 3784177"/>
              <a:gd name="connsiteX75" fmla="*/ 2884777 w 8037833"/>
              <a:gd name="connsiteY75" fmla="*/ 3660775 h 3784177"/>
              <a:gd name="connsiteX76" fmla="*/ 2739034 w 8037833"/>
              <a:gd name="connsiteY76" fmla="*/ 3647396 h 3784177"/>
              <a:gd name="connsiteX77" fmla="*/ 2651827 w 8037833"/>
              <a:gd name="connsiteY77" fmla="*/ 3646306 h 3784177"/>
              <a:gd name="connsiteX78" fmla="*/ 2618680 w 8037833"/>
              <a:gd name="connsiteY78" fmla="*/ 3656755 h 3784177"/>
              <a:gd name="connsiteX79" fmla="*/ 2572404 w 8037833"/>
              <a:gd name="connsiteY79" fmla="*/ 3664043 h 3784177"/>
              <a:gd name="connsiteX80" fmla="*/ 2423704 w 8037833"/>
              <a:gd name="connsiteY80" fmla="*/ 3658079 h 3784177"/>
              <a:gd name="connsiteX81" fmla="*/ 2301172 w 8037833"/>
              <a:gd name="connsiteY81" fmla="*/ 3663053 h 3784177"/>
              <a:gd name="connsiteX82" fmla="*/ 2294102 w 8037833"/>
              <a:gd name="connsiteY82" fmla="*/ 3671151 h 3784177"/>
              <a:gd name="connsiteX83" fmla="*/ 2238966 w 8037833"/>
              <a:gd name="connsiteY83" fmla="*/ 3668777 h 3784177"/>
              <a:gd name="connsiteX84" fmla="*/ 2082844 w 8037833"/>
              <a:gd name="connsiteY84" fmla="*/ 3631994 h 3784177"/>
              <a:gd name="connsiteX85" fmla="*/ 1938480 w 8037833"/>
              <a:gd name="connsiteY85" fmla="*/ 3601439 h 3784177"/>
              <a:gd name="connsiteX86" fmla="*/ 1900166 w 8037833"/>
              <a:gd name="connsiteY86" fmla="*/ 3609358 h 3784177"/>
              <a:gd name="connsiteX87" fmla="*/ 1835976 w 8037833"/>
              <a:gd name="connsiteY87" fmla="*/ 3622065 h 3784177"/>
              <a:gd name="connsiteX88" fmla="*/ 1787830 w 8037833"/>
              <a:gd name="connsiteY88" fmla="*/ 3633173 h 3784177"/>
              <a:gd name="connsiteX89" fmla="*/ 1734224 w 8037833"/>
              <a:gd name="connsiteY89" fmla="*/ 3655593 h 3784177"/>
              <a:gd name="connsiteX90" fmla="*/ 1721989 w 8037833"/>
              <a:gd name="connsiteY90" fmla="*/ 3627298 h 3784177"/>
              <a:gd name="connsiteX91" fmla="*/ 1664576 w 8037833"/>
              <a:gd name="connsiteY91" fmla="*/ 3638572 h 3784177"/>
              <a:gd name="connsiteX92" fmla="*/ 1577459 w 8037833"/>
              <a:gd name="connsiteY92" fmla="*/ 3658824 h 3784177"/>
              <a:gd name="connsiteX93" fmla="*/ 1527269 w 8037833"/>
              <a:gd name="connsiteY93" fmla="*/ 3663088 h 3784177"/>
              <a:gd name="connsiteX94" fmla="*/ 1390118 w 8037833"/>
              <a:gd name="connsiteY94" fmla="*/ 3682789 h 3784177"/>
              <a:gd name="connsiteX95" fmla="*/ 1252698 w 8037833"/>
              <a:gd name="connsiteY95" fmla="*/ 3708662 h 3784177"/>
              <a:gd name="connsiteX96" fmla="*/ 1171039 w 8037833"/>
              <a:gd name="connsiteY96" fmla="*/ 3758642 h 3784177"/>
              <a:gd name="connsiteX97" fmla="*/ 1058106 w 8037833"/>
              <a:gd name="connsiteY97" fmla="*/ 3776166 h 3784177"/>
              <a:gd name="connsiteX98" fmla="*/ 1039167 w 8037833"/>
              <a:gd name="connsiteY98" fmla="*/ 3784177 h 3784177"/>
              <a:gd name="connsiteX99" fmla="*/ 1012958 w 8037833"/>
              <a:gd name="connsiteY99" fmla="*/ 3779206 h 3784177"/>
              <a:gd name="connsiteX100" fmla="*/ 907906 w 8037833"/>
              <a:gd name="connsiteY100" fmla="*/ 3757678 h 3784177"/>
              <a:gd name="connsiteX101" fmla="*/ 825226 w 8037833"/>
              <a:gd name="connsiteY101" fmla="*/ 3726369 h 3784177"/>
              <a:gd name="connsiteX102" fmla="*/ 722264 w 8037833"/>
              <a:gd name="connsiteY102" fmla="*/ 3747612 h 3784177"/>
              <a:gd name="connsiteX103" fmla="*/ 659460 w 8037833"/>
              <a:gd name="connsiteY103" fmla="*/ 3740429 h 3784177"/>
              <a:gd name="connsiteX104" fmla="*/ 556552 w 8037833"/>
              <a:gd name="connsiteY104" fmla="*/ 3739124 h 3784177"/>
              <a:gd name="connsiteX105" fmla="*/ 445444 w 8037833"/>
              <a:gd name="connsiteY105" fmla="*/ 3764831 h 3784177"/>
              <a:gd name="connsiteX106" fmla="*/ 393295 w 8037833"/>
              <a:gd name="connsiteY106" fmla="*/ 3753097 h 3784177"/>
              <a:gd name="connsiteX107" fmla="*/ 339711 w 8037833"/>
              <a:gd name="connsiteY107" fmla="*/ 3718242 h 3784177"/>
              <a:gd name="connsiteX108" fmla="*/ 222239 w 8037833"/>
              <a:gd name="connsiteY108" fmla="*/ 3672335 h 3784177"/>
              <a:gd name="connsiteX109" fmla="*/ 163578 w 8037833"/>
              <a:gd name="connsiteY109" fmla="*/ 3656292 h 3784177"/>
              <a:gd name="connsiteX110" fmla="*/ 72220 w 8037833"/>
              <a:gd name="connsiteY110" fmla="*/ 3645272 h 3784177"/>
              <a:gd name="connsiteX111" fmla="*/ 44395 w 8037833"/>
              <a:gd name="connsiteY111" fmla="*/ 3639455 h 3784177"/>
              <a:gd name="connsiteX112" fmla="*/ 1962 w 8037833"/>
              <a:gd name="connsiteY112" fmla="*/ 3635948 h 3784177"/>
              <a:gd name="connsiteX113" fmla="*/ 0 w 8037833"/>
              <a:gd name="connsiteY113" fmla="*/ 3635261 h 3784177"/>
              <a:gd name="connsiteX114" fmla="*/ 0 w 8037833"/>
              <a:gd name="connsiteY114"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217733 w 8037833"/>
              <a:gd name="connsiteY31" fmla="*/ 3500463 h 3784177"/>
              <a:gd name="connsiteX32" fmla="*/ 5167992 w 8037833"/>
              <a:gd name="connsiteY32" fmla="*/ 3504085 h 3784177"/>
              <a:gd name="connsiteX33" fmla="*/ 4987020 w 8037833"/>
              <a:gd name="connsiteY33" fmla="*/ 3461263 h 3784177"/>
              <a:gd name="connsiteX34" fmla="*/ 4890003 w 8037833"/>
              <a:gd name="connsiteY34" fmla="*/ 3469874 h 3784177"/>
              <a:gd name="connsiteX35" fmla="*/ 4856654 w 8037833"/>
              <a:gd name="connsiteY35" fmla="*/ 3481880 h 3784177"/>
              <a:gd name="connsiteX36" fmla="*/ 4800711 w 8037833"/>
              <a:gd name="connsiteY36" fmla="*/ 3501441 h 3784177"/>
              <a:gd name="connsiteX37" fmla="*/ 4761569 w 8037833"/>
              <a:gd name="connsiteY37" fmla="*/ 3538103 h 3784177"/>
              <a:gd name="connsiteX38" fmla="*/ 4713734 w 8037833"/>
              <a:gd name="connsiteY38" fmla="*/ 3545724 h 3784177"/>
              <a:gd name="connsiteX39" fmla="*/ 4649120 w 8037833"/>
              <a:gd name="connsiteY39" fmla="*/ 3536392 h 3784177"/>
              <a:gd name="connsiteX40" fmla="*/ 4573578 w 8037833"/>
              <a:gd name="connsiteY40" fmla="*/ 3565923 h 3784177"/>
              <a:gd name="connsiteX41" fmla="*/ 4529117 w 8037833"/>
              <a:gd name="connsiteY41" fmla="*/ 3575592 h 3784177"/>
              <a:gd name="connsiteX42" fmla="*/ 4408641 w 8037833"/>
              <a:gd name="connsiteY42" fmla="*/ 3610000 h 3784177"/>
              <a:gd name="connsiteX43" fmla="*/ 4356402 w 8037833"/>
              <a:gd name="connsiteY43" fmla="*/ 3642792 h 3784177"/>
              <a:gd name="connsiteX44" fmla="*/ 4270245 w 8037833"/>
              <a:gd name="connsiteY44" fmla="*/ 3665789 h 3784177"/>
              <a:gd name="connsiteX45" fmla="*/ 4208725 w 8037833"/>
              <a:gd name="connsiteY45" fmla="*/ 3704841 h 3784177"/>
              <a:gd name="connsiteX46" fmla="*/ 4201632 w 8037833"/>
              <a:gd name="connsiteY46" fmla="*/ 3702602 h 3784177"/>
              <a:gd name="connsiteX47" fmla="*/ 4191289 w 8037833"/>
              <a:gd name="connsiteY47" fmla="*/ 3702380 h 3784177"/>
              <a:gd name="connsiteX48" fmla="*/ 4191039 w 8037833"/>
              <a:gd name="connsiteY48" fmla="*/ 3702831 h 3784177"/>
              <a:gd name="connsiteX49" fmla="*/ 4181340 w 8037833"/>
              <a:gd name="connsiteY49" fmla="*/ 3701729 h 3784177"/>
              <a:gd name="connsiteX50" fmla="*/ 4133816 w 8037833"/>
              <a:gd name="connsiteY50" fmla="*/ 3690565 h 3784177"/>
              <a:gd name="connsiteX51" fmla="*/ 4071732 w 8037833"/>
              <a:gd name="connsiteY51" fmla="*/ 3732513 h 3784177"/>
              <a:gd name="connsiteX52" fmla="*/ 4045924 w 8037833"/>
              <a:gd name="connsiteY52" fmla="*/ 3739404 h 3784177"/>
              <a:gd name="connsiteX53" fmla="*/ 4032171 w 8037833"/>
              <a:gd name="connsiteY53" fmla="*/ 3745523 h 3784177"/>
              <a:gd name="connsiteX54" fmla="*/ 4031335 w 8037833"/>
              <a:gd name="connsiteY54" fmla="*/ 3747479 h 3784177"/>
              <a:gd name="connsiteX55" fmla="*/ 3985774 w 8037833"/>
              <a:gd name="connsiteY55" fmla="*/ 3736547 h 3784177"/>
              <a:gd name="connsiteX56" fmla="*/ 3979769 w 8037833"/>
              <a:gd name="connsiteY56" fmla="*/ 3738769 h 3784177"/>
              <a:gd name="connsiteX57" fmla="*/ 3950014 w 8037833"/>
              <a:gd name="connsiteY57" fmla="*/ 3726942 h 3784177"/>
              <a:gd name="connsiteX58" fmla="*/ 3934671 w 8037833"/>
              <a:gd name="connsiteY58" fmla="*/ 3723339 h 3784177"/>
              <a:gd name="connsiteX59" fmla="*/ 3930274 w 8037833"/>
              <a:gd name="connsiteY59" fmla="*/ 3717148 h 3784177"/>
              <a:gd name="connsiteX60" fmla="*/ 3907660 w 8037833"/>
              <a:gd name="connsiteY60" fmla="*/ 3714456 h 3784177"/>
              <a:gd name="connsiteX61" fmla="*/ 3905087 w 8037833"/>
              <a:gd name="connsiteY61" fmla="*/ 3716098 h 3784177"/>
              <a:gd name="connsiteX62" fmla="*/ 3886347 w 8037833"/>
              <a:gd name="connsiteY62" fmla="*/ 3706620 h 3784177"/>
              <a:gd name="connsiteX63" fmla="*/ 3870533 w 8037833"/>
              <a:gd name="connsiteY63" fmla="*/ 3689905 h 3784177"/>
              <a:gd name="connsiteX64" fmla="*/ 3678563 w 8037833"/>
              <a:gd name="connsiteY64" fmla="*/ 3694486 h 3784177"/>
              <a:gd name="connsiteX65" fmla="*/ 3524121 w 8037833"/>
              <a:gd name="connsiteY65" fmla="*/ 3642736 h 3784177"/>
              <a:gd name="connsiteX66" fmla="*/ 3432153 w 8037833"/>
              <a:gd name="connsiteY66" fmla="*/ 3667780 h 3784177"/>
              <a:gd name="connsiteX67" fmla="*/ 3373519 w 8037833"/>
              <a:gd name="connsiteY67" fmla="*/ 3665785 h 3784177"/>
              <a:gd name="connsiteX68" fmla="*/ 3114267 w 8037833"/>
              <a:gd name="connsiteY68" fmla="*/ 3638983 h 3784177"/>
              <a:gd name="connsiteX69" fmla="*/ 2989722 w 8037833"/>
              <a:gd name="connsiteY69" fmla="*/ 3623230 h 3784177"/>
              <a:gd name="connsiteX70" fmla="*/ 2965734 w 8037833"/>
              <a:gd name="connsiteY70" fmla="*/ 3635676 h 3784177"/>
              <a:gd name="connsiteX71" fmla="*/ 2961603 w 8037833"/>
              <a:gd name="connsiteY71" fmla="*/ 3638221 h 3784177"/>
              <a:gd name="connsiteX72" fmla="*/ 2944959 w 8037833"/>
              <a:gd name="connsiteY72" fmla="*/ 3639723 h 3784177"/>
              <a:gd name="connsiteX73" fmla="*/ 2940402 w 8037833"/>
              <a:gd name="connsiteY73" fmla="*/ 3651000 h 3784177"/>
              <a:gd name="connsiteX74" fmla="*/ 2915449 w 8037833"/>
              <a:gd name="connsiteY74" fmla="*/ 3661039 h 3784177"/>
              <a:gd name="connsiteX75" fmla="*/ 2884777 w 8037833"/>
              <a:gd name="connsiteY75" fmla="*/ 3660775 h 3784177"/>
              <a:gd name="connsiteX76" fmla="*/ 2739034 w 8037833"/>
              <a:gd name="connsiteY76" fmla="*/ 3647396 h 3784177"/>
              <a:gd name="connsiteX77" fmla="*/ 2651827 w 8037833"/>
              <a:gd name="connsiteY77" fmla="*/ 3646306 h 3784177"/>
              <a:gd name="connsiteX78" fmla="*/ 2618680 w 8037833"/>
              <a:gd name="connsiteY78" fmla="*/ 3656755 h 3784177"/>
              <a:gd name="connsiteX79" fmla="*/ 2572404 w 8037833"/>
              <a:gd name="connsiteY79" fmla="*/ 3664043 h 3784177"/>
              <a:gd name="connsiteX80" fmla="*/ 2423704 w 8037833"/>
              <a:gd name="connsiteY80" fmla="*/ 3658079 h 3784177"/>
              <a:gd name="connsiteX81" fmla="*/ 2301172 w 8037833"/>
              <a:gd name="connsiteY81" fmla="*/ 3663053 h 3784177"/>
              <a:gd name="connsiteX82" fmla="*/ 2294102 w 8037833"/>
              <a:gd name="connsiteY82" fmla="*/ 3671151 h 3784177"/>
              <a:gd name="connsiteX83" fmla="*/ 2238966 w 8037833"/>
              <a:gd name="connsiteY83" fmla="*/ 3668777 h 3784177"/>
              <a:gd name="connsiteX84" fmla="*/ 2082844 w 8037833"/>
              <a:gd name="connsiteY84" fmla="*/ 3631994 h 3784177"/>
              <a:gd name="connsiteX85" fmla="*/ 1938480 w 8037833"/>
              <a:gd name="connsiteY85" fmla="*/ 3601439 h 3784177"/>
              <a:gd name="connsiteX86" fmla="*/ 1900166 w 8037833"/>
              <a:gd name="connsiteY86" fmla="*/ 3609358 h 3784177"/>
              <a:gd name="connsiteX87" fmla="*/ 1835976 w 8037833"/>
              <a:gd name="connsiteY87" fmla="*/ 3622065 h 3784177"/>
              <a:gd name="connsiteX88" fmla="*/ 1787830 w 8037833"/>
              <a:gd name="connsiteY88" fmla="*/ 3633173 h 3784177"/>
              <a:gd name="connsiteX89" fmla="*/ 1734224 w 8037833"/>
              <a:gd name="connsiteY89" fmla="*/ 3655593 h 3784177"/>
              <a:gd name="connsiteX90" fmla="*/ 1664576 w 8037833"/>
              <a:gd name="connsiteY90" fmla="*/ 3638572 h 3784177"/>
              <a:gd name="connsiteX91" fmla="*/ 1577459 w 8037833"/>
              <a:gd name="connsiteY91" fmla="*/ 3658824 h 3784177"/>
              <a:gd name="connsiteX92" fmla="*/ 1527269 w 8037833"/>
              <a:gd name="connsiteY92" fmla="*/ 3663088 h 3784177"/>
              <a:gd name="connsiteX93" fmla="*/ 1390118 w 8037833"/>
              <a:gd name="connsiteY93" fmla="*/ 3682789 h 3784177"/>
              <a:gd name="connsiteX94" fmla="*/ 1252698 w 8037833"/>
              <a:gd name="connsiteY94" fmla="*/ 3708662 h 3784177"/>
              <a:gd name="connsiteX95" fmla="*/ 1171039 w 8037833"/>
              <a:gd name="connsiteY95" fmla="*/ 3758642 h 3784177"/>
              <a:gd name="connsiteX96" fmla="*/ 1058106 w 8037833"/>
              <a:gd name="connsiteY96" fmla="*/ 3776166 h 3784177"/>
              <a:gd name="connsiteX97" fmla="*/ 1039167 w 8037833"/>
              <a:gd name="connsiteY97" fmla="*/ 3784177 h 3784177"/>
              <a:gd name="connsiteX98" fmla="*/ 1012958 w 8037833"/>
              <a:gd name="connsiteY98" fmla="*/ 3779206 h 3784177"/>
              <a:gd name="connsiteX99" fmla="*/ 907906 w 8037833"/>
              <a:gd name="connsiteY99" fmla="*/ 3757678 h 3784177"/>
              <a:gd name="connsiteX100" fmla="*/ 825226 w 8037833"/>
              <a:gd name="connsiteY100" fmla="*/ 3726369 h 3784177"/>
              <a:gd name="connsiteX101" fmla="*/ 722264 w 8037833"/>
              <a:gd name="connsiteY101" fmla="*/ 3747612 h 3784177"/>
              <a:gd name="connsiteX102" fmla="*/ 659460 w 8037833"/>
              <a:gd name="connsiteY102" fmla="*/ 3740429 h 3784177"/>
              <a:gd name="connsiteX103" fmla="*/ 556552 w 8037833"/>
              <a:gd name="connsiteY103" fmla="*/ 3739124 h 3784177"/>
              <a:gd name="connsiteX104" fmla="*/ 445444 w 8037833"/>
              <a:gd name="connsiteY104" fmla="*/ 3764831 h 3784177"/>
              <a:gd name="connsiteX105" fmla="*/ 393295 w 8037833"/>
              <a:gd name="connsiteY105" fmla="*/ 3753097 h 3784177"/>
              <a:gd name="connsiteX106" fmla="*/ 339711 w 8037833"/>
              <a:gd name="connsiteY106" fmla="*/ 3718242 h 3784177"/>
              <a:gd name="connsiteX107" fmla="*/ 222239 w 8037833"/>
              <a:gd name="connsiteY107" fmla="*/ 3672335 h 3784177"/>
              <a:gd name="connsiteX108" fmla="*/ 163578 w 8037833"/>
              <a:gd name="connsiteY108" fmla="*/ 3656292 h 3784177"/>
              <a:gd name="connsiteX109" fmla="*/ 72220 w 8037833"/>
              <a:gd name="connsiteY109" fmla="*/ 3645272 h 3784177"/>
              <a:gd name="connsiteX110" fmla="*/ 44395 w 8037833"/>
              <a:gd name="connsiteY110" fmla="*/ 3639455 h 3784177"/>
              <a:gd name="connsiteX111" fmla="*/ 1962 w 8037833"/>
              <a:gd name="connsiteY111" fmla="*/ 3635948 h 3784177"/>
              <a:gd name="connsiteX112" fmla="*/ 0 w 8037833"/>
              <a:gd name="connsiteY112" fmla="*/ 3635261 h 3784177"/>
              <a:gd name="connsiteX113" fmla="*/ 0 w 8037833"/>
              <a:gd name="connsiteY113"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217733 w 8037833"/>
              <a:gd name="connsiteY31" fmla="*/ 3500463 h 3784177"/>
              <a:gd name="connsiteX32" fmla="*/ 5167992 w 8037833"/>
              <a:gd name="connsiteY32" fmla="*/ 3504085 h 3784177"/>
              <a:gd name="connsiteX33" fmla="*/ 4987020 w 8037833"/>
              <a:gd name="connsiteY33" fmla="*/ 3461263 h 3784177"/>
              <a:gd name="connsiteX34" fmla="*/ 4890003 w 8037833"/>
              <a:gd name="connsiteY34" fmla="*/ 3469874 h 3784177"/>
              <a:gd name="connsiteX35" fmla="*/ 4856654 w 8037833"/>
              <a:gd name="connsiteY35" fmla="*/ 3481880 h 3784177"/>
              <a:gd name="connsiteX36" fmla="*/ 4800711 w 8037833"/>
              <a:gd name="connsiteY36" fmla="*/ 3501441 h 3784177"/>
              <a:gd name="connsiteX37" fmla="*/ 4761569 w 8037833"/>
              <a:gd name="connsiteY37" fmla="*/ 3538103 h 3784177"/>
              <a:gd name="connsiteX38" fmla="*/ 4713734 w 8037833"/>
              <a:gd name="connsiteY38" fmla="*/ 3545724 h 3784177"/>
              <a:gd name="connsiteX39" fmla="*/ 4649120 w 8037833"/>
              <a:gd name="connsiteY39" fmla="*/ 3536392 h 3784177"/>
              <a:gd name="connsiteX40" fmla="*/ 4573578 w 8037833"/>
              <a:gd name="connsiteY40" fmla="*/ 3565923 h 3784177"/>
              <a:gd name="connsiteX41" fmla="*/ 4529117 w 8037833"/>
              <a:gd name="connsiteY41" fmla="*/ 3575592 h 3784177"/>
              <a:gd name="connsiteX42" fmla="*/ 4408641 w 8037833"/>
              <a:gd name="connsiteY42" fmla="*/ 3610000 h 3784177"/>
              <a:gd name="connsiteX43" fmla="*/ 4356402 w 8037833"/>
              <a:gd name="connsiteY43" fmla="*/ 3642792 h 3784177"/>
              <a:gd name="connsiteX44" fmla="*/ 4270245 w 8037833"/>
              <a:gd name="connsiteY44" fmla="*/ 3665789 h 3784177"/>
              <a:gd name="connsiteX45" fmla="*/ 4208725 w 8037833"/>
              <a:gd name="connsiteY45" fmla="*/ 3704841 h 3784177"/>
              <a:gd name="connsiteX46" fmla="*/ 4201632 w 8037833"/>
              <a:gd name="connsiteY46" fmla="*/ 3702602 h 3784177"/>
              <a:gd name="connsiteX47" fmla="*/ 4191289 w 8037833"/>
              <a:gd name="connsiteY47" fmla="*/ 3702380 h 3784177"/>
              <a:gd name="connsiteX48" fmla="*/ 4191039 w 8037833"/>
              <a:gd name="connsiteY48" fmla="*/ 3702831 h 3784177"/>
              <a:gd name="connsiteX49" fmla="*/ 4181340 w 8037833"/>
              <a:gd name="connsiteY49" fmla="*/ 3701729 h 3784177"/>
              <a:gd name="connsiteX50" fmla="*/ 4133816 w 8037833"/>
              <a:gd name="connsiteY50" fmla="*/ 3690565 h 3784177"/>
              <a:gd name="connsiteX51" fmla="*/ 4071732 w 8037833"/>
              <a:gd name="connsiteY51" fmla="*/ 3732513 h 3784177"/>
              <a:gd name="connsiteX52" fmla="*/ 4045924 w 8037833"/>
              <a:gd name="connsiteY52" fmla="*/ 3739404 h 3784177"/>
              <a:gd name="connsiteX53" fmla="*/ 4032171 w 8037833"/>
              <a:gd name="connsiteY53" fmla="*/ 3745523 h 3784177"/>
              <a:gd name="connsiteX54" fmla="*/ 4031335 w 8037833"/>
              <a:gd name="connsiteY54" fmla="*/ 3747479 h 3784177"/>
              <a:gd name="connsiteX55" fmla="*/ 3985774 w 8037833"/>
              <a:gd name="connsiteY55" fmla="*/ 3736547 h 3784177"/>
              <a:gd name="connsiteX56" fmla="*/ 3979769 w 8037833"/>
              <a:gd name="connsiteY56" fmla="*/ 3738769 h 3784177"/>
              <a:gd name="connsiteX57" fmla="*/ 3950014 w 8037833"/>
              <a:gd name="connsiteY57" fmla="*/ 3726942 h 3784177"/>
              <a:gd name="connsiteX58" fmla="*/ 3934671 w 8037833"/>
              <a:gd name="connsiteY58" fmla="*/ 3723339 h 3784177"/>
              <a:gd name="connsiteX59" fmla="*/ 3930274 w 8037833"/>
              <a:gd name="connsiteY59" fmla="*/ 3717148 h 3784177"/>
              <a:gd name="connsiteX60" fmla="*/ 3907660 w 8037833"/>
              <a:gd name="connsiteY60" fmla="*/ 3714456 h 3784177"/>
              <a:gd name="connsiteX61" fmla="*/ 3905087 w 8037833"/>
              <a:gd name="connsiteY61" fmla="*/ 3716098 h 3784177"/>
              <a:gd name="connsiteX62" fmla="*/ 3886347 w 8037833"/>
              <a:gd name="connsiteY62" fmla="*/ 3706620 h 3784177"/>
              <a:gd name="connsiteX63" fmla="*/ 3870533 w 8037833"/>
              <a:gd name="connsiteY63" fmla="*/ 3689905 h 3784177"/>
              <a:gd name="connsiteX64" fmla="*/ 3678563 w 8037833"/>
              <a:gd name="connsiteY64" fmla="*/ 3694486 h 3784177"/>
              <a:gd name="connsiteX65" fmla="*/ 3524121 w 8037833"/>
              <a:gd name="connsiteY65" fmla="*/ 3642736 h 3784177"/>
              <a:gd name="connsiteX66" fmla="*/ 3432153 w 8037833"/>
              <a:gd name="connsiteY66" fmla="*/ 3667780 h 3784177"/>
              <a:gd name="connsiteX67" fmla="*/ 3373519 w 8037833"/>
              <a:gd name="connsiteY67" fmla="*/ 3665785 h 3784177"/>
              <a:gd name="connsiteX68" fmla="*/ 3114267 w 8037833"/>
              <a:gd name="connsiteY68" fmla="*/ 3638983 h 3784177"/>
              <a:gd name="connsiteX69" fmla="*/ 2989722 w 8037833"/>
              <a:gd name="connsiteY69" fmla="*/ 3623230 h 3784177"/>
              <a:gd name="connsiteX70" fmla="*/ 2965734 w 8037833"/>
              <a:gd name="connsiteY70" fmla="*/ 3635676 h 3784177"/>
              <a:gd name="connsiteX71" fmla="*/ 2961603 w 8037833"/>
              <a:gd name="connsiteY71" fmla="*/ 3638221 h 3784177"/>
              <a:gd name="connsiteX72" fmla="*/ 2944959 w 8037833"/>
              <a:gd name="connsiteY72" fmla="*/ 3639723 h 3784177"/>
              <a:gd name="connsiteX73" fmla="*/ 2940402 w 8037833"/>
              <a:gd name="connsiteY73" fmla="*/ 3651000 h 3784177"/>
              <a:gd name="connsiteX74" fmla="*/ 2915449 w 8037833"/>
              <a:gd name="connsiteY74" fmla="*/ 3661039 h 3784177"/>
              <a:gd name="connsiteX75" fmla="*/ 2884777 w 8037833"/>
              <a:gd name="connsiteY75" fmla="*/ 3660775 h 3784177"/>
              <a:gd name="connsiteX76" fmla="*/ 2739034 w 8037833"/>
              <a:gd name="connsiteY76" fmla="*/ 3647396 h 3784177"/>
              <a:gd name="connsiteX77" fmla="*/ 2651827 w 8037833"/>
              <a:gd name="connsiteY77" fmla="*/ 3646306 h 3784177"/>
              <a:gd name="connsiteX78" fmla="*/ 2618680 w 8037833"/>
              <a:gd name="connsiteY78" fmla="*/ 3656755 h 3784177"/>
              <a:gd name="connsiteX79" fmla="*/ 2572404 w 8037833"/>
              <a:gd name="connsiteY79" fmla="*/ 3664043 h 3784177"/>
              <a:gd name="connsiteX80" fmla="*/ 2423704 w 8037833"/>
              <a:gd name="connsiteY80" fmla="*/ 3658079 h 3784177"/>
              <a:gd name="connsiteX81" fmla="*/ 2301172 w 8037833"/>
              <a:gd name="connsiteY81" fmla="*/ 3663053 h 3784177"/>
              <a:gd name="connsiteX82" fmla="*/ 2294102 w 8037833"/>
              <a:gd name="connsiteY82" fmla="*/ 3671151 h 3784177"/>
              <a:gd name="connsiteX83" fmla="*/ 2238966 w 8037833"/>
              <a:gd name="connsiteY83" fmla="*/ 3668777 h 3784177"/>
              <a:gd name="connsiteX84" fmla="*/ 2082844 w 8037833"/>
              <a:gd name="connsiteY84" fmla="*/ 3631994 h 3784177"/>
              <a:gd name="connsiteX85" fmla="*/ 1938480 w 8037833"/>
              <a:gd name="connsiteY85" fmla="*/ 3601439 h 3784177"/>
              <a:gd name="connsiteX86" fmla="*/ 1900166 w 8037833"/>
              <a:gd name="connsiteY86" fmla="*/ 3609358 h 3784177"/>
              <a:gd name="connsiteX87" fmla="*/ 1787830 w 8037833"/>
              <a:gd name="connsiteY87" fmla="*/ 3633173 h 3784177"/>
              <a:gd name="connsiteX88" fmla="*/ 1734224 w 8037833"/>
              <a:gd name="connsiteY88" fmla="*/ 3655593 h 3784177"/>
              <a:gd name="connsiteX89" fmla="*/ 1664576 w 8037833"/>
              <a:gd name="connsiteY89" fmla="*/ 3638572 h 3784177"/>
              <a:gd name="connsiteX90" fmla="*/ 1577459 w 8037833"/>
              <a:gd name="connsiteY90" fmla="*/ 3658824 h 3784177"/>
              <a:gd name="connsiteX91" fmla="*/ 1527269 w 8037833"/>
              <a:gd name="connsiteY91" fmla="*/ 3663088 h 3784177"/>
              <a:gd name="connsiteX92" fmla="*/ 1390118 w 8037833"/>
              <a:gd name="connsiteY92" fmla="*/ 3682789 h 3784177"/>
              <a:gd name="connsiteX93" fmla="*/ 1252698 w 8037833"/>
              <a:gd name="connsiteY93" fmla="*/ 3708662 h 3784177"/>
              <a:gd name="connsiteX94" fmla="*/ 1171039 w 8037833"/>
              <a:gd name="connsiteY94" fmla="*/ 3758642 h 3784177"/>
              <a:gd name="connsiteX95" fmla="*/ 1058106 w 8037833"/>
              <a:gd name="connsiteY95" fmla="*/ 3776166 h 3784177"/>
              <a:gd name="connsiteX96" fmla="*/ 1039167 w 8037833"/>
              <a:gd name="connsiteY96" fmla="*/ 3784177 h 3784177"/>
              <a:gd name="connsiteX97" fmla="*/ 1012958 w 8037833"/>
              <a:gd name="connsiteY97" fmla="*/ 3779206 h 3784177"/>
              <a:gd name="connsiteX98" fmla="*/ 907906 w 8037833"/>
              <a:gd name="connsiteY98" fmla="*/ 3757678 h 3784177"/>
              <a:gd name="connsiteX99" fmla="*/ 825226 w 8037833"/>
              <a:gd name="connsiteY99" fmla="*/ 3726369 h 3784177"/>
              <a:gd name="connsiteX100" fmla="*/ 722264 w 8037833"/>
              <a:gd name="connsiteY100" fmla="*/ 3747612 h 3784177"/>
              <a:gd name="connsiteX101" fmla="*/ 659460 w 8037833"/>
              <a:gd name="connsiteY101" fmla="*/ 3740429 h 3784177"/>
              <a:gd name="connsiteX102" fmla="*/ 556552 w 8037833"/>
              <a:gd name="connsiteY102" fmla="*/ 3739124 h 3784177"/>
              <a:gd name="connsiteX103" fmla="*/ 445444 w 8037833"/>
              <a:gd name="connsiteY103" fmla="*/ 3764831 h 3784177"/>
              <a:gd name="connsiteX104" fmla="*/ 393295 w 8037833"/>
              <a:gd name="connsiteY104" fmla="*/ 3753097 h 3784177"/>
              <a:gd name="connsiteX105" fmla="*/ 339711 w 8037833"/>
              <a:gd name="connsiteY105" fmla="*/ 3718242 h 3784177"/>
              <a:gd name="connsiteX106" fmla="*/ 222239 w 8037833"/>
              <a:gd name="connsiteY106" fmla="*/ 3672335 h 3784177"/>
              <a:gd name="connsiteX107" fmla="*/ 163578 w 8037833"/>
              <a:gd name="connsiteY107" fmla="*/ 3656292 h 3784177"/>
              <a:gd name="connsiteX108" fmla="*/ 72220 w 8037833"/>
              <a:gd name="connsiteY108" fmla="*/ 3645272 h 3784177"/>
              <a:gd name="connsiteX109" fmla="*/ 44395 w 8037833"/>
              <a:gd name="connsiteY109" fmla="*/ 3639455 h 3784177"/>
              <a:gd name="connsiteX110" fmla="*/ 1962 w 8037833"/>
              <a:gd name="connsiteY110" fmla="*/ 3635948 h 3784177"/>
              <a:gd name="connsiteX111" fmla="*/ 0 w 8037833"/>
              <a:gd name="connsiteY111" fmla="*/ 3635261 h 3784177"/>
              <a:gd name="connsiteX112" fmla="*/ 0 w 8037833"/>
              <a:gd name="connsiteY112"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217733 w 8037833"/>
              <a:gd name="connsiteY31" fmla="*/ 3500463 h 3784177"/>
              <a:gd name="connsiteX32" fmla="*/ 5167992 w 8037833"/>
              <a:gd name="connsiteY32" fmla="*/ 3504085 h 3784177"/>
              <a:gd name="connsiteX33" fmla="*/ 4987020 w 8037833"/>
              <a:gd name="connsiteY33" fmla="*/ 3461263 h 3784177"/>
              <a:gd name="connsiteX34" fmla="*/ 4890003 w 8037833"/>
              <a:gd name="connsiteY34" fmla="*/ 3469874 h 3784177"/>
              <a:gd name="connsiteX35" fmla="*/ 4856654 w 8037833"/>
              <a:gd name="connsiteY35" fmla="*/ 3481880 h 3784177"/>
              <a:gd name="connsiteX36" fmla="*/ 4800711 w 8037833"/>
              <a:gd name="connsiteY36" fmla="*/ 3501441 h 3784177"/>
              <a:gd name="connsiteX37" fmla="*/ 4761569 w 8037833"/>
              <a:gd name="connsiteY37" fmla="*/ 3538103 h 3784177"/>
              <a:gd name="connsiteX38" fmla="*/ 4713734 w 8037833"/>
              <a:gd name="connsiteY38" fmla="*/ 3545724 h 3784177"/>
              <a:gd name="connsiteX39" fmla="*/ 4649120 w 8037833"/>
              <a:gd name="connsiteY39" fmla="*/ 3536392 h 3784177"/>
              <a:gd name="connsiteX40" fmla="*/ 4573578 w 8037833"/>
              <a:gd name="connsiteY40" fmla="*/ 3565923 h 3784177"/>
              <a:gd name="connsiteX41" fmla="*/ 4529117 w 8037833"/>
              <a:gd name="connsiteY41" fmla="*/ 3575592 h 3784177"/>
              <a:gd name="connsiteX42" fmla="*/ 4408641 w 8037833"/>
              <a:gd name="connsiteY42" fmla="*/ 3610000 h 3784177"/>
              <a:gd name="connsiteX43" fmla="*/ 4356402 w 8037833"/>
              <a:gd name="connsiteY43" fmla="*/ 3642792 h 3784177"/>
              <a:gd name="connsiteX44" fmla="*/ 4270245 w 8037833"/>
              <a:gd name="connsiteY44" fmla="*/ 3665789 h 3784177"/>
              <a:gd name="connsiteX45" fmla="*/ 4208725 w 8037833"/>
              <a:gd name="connsiteY45" fmla="*/ 3704841 h 3784177"/>
              <a:gd name="connsiteX46" fmla="*/ 4201632 w 8037833"/>
              <a:gd name="connsiteY46" fmla="*/ 3702602 h 3784177"/>
              <a:gd name="connsiteX47" fmla="*/ 4191289 w 8037833"/>
              <a:gd name="connsiteY47" fmla="*/ 3702380 h 3784177"/>
              <a:gd name="connsiteX48" fmla="*/ 4191039 w 8037833"/>
              <a:gd name="connsiteY48" fmla="*/ 3702831 h 3784177"/>
              <a:gd name="connsiteX49" fmla="*/ 4181340 w 8037833"/>
              <a:gd name="connsiteY49" fmla="*/ 3701729 h 3784177"/>
              <a:gd name="connsiteX50" fmla="*/ 4133816 w 8037833"/>
              <a:gd name="connsiteY50" fmla="*/ 3690565 h 3784177"/>
              <a:gd name="connsiteX51" fmla="*/ 4071732 w 8037833"/>
              <a:gd name="connsiteY51" fmla="*/ 3732513 h 3784177"/>
              <a:gd name="connsiteX52" fmla="*/ 4045924 w 8037833"/>
              <a:gd name="connsiteY52" fmla="*/ 3739404 h 3784177"/>
              <a:gd name="connsiteX53" fmla="*/ 4032171 w 8037833"/>
              <a:gd name="connsiteY53" fmla="*/ 3745523 h 3784177"/>
              <a:gd name="connsiteX54" fmla="*/ 4031335 w 8037833"/>
              <a:gd name="connsiteY54" fmla="*/ 3747479 h 3784177"/>
              <a:gd name="connsiteX55" fmla="*/ 3985774 w 8037833"/>
              <a:gd name="connsiteY55" fmla="*/ 3736547 h 3784177"/>
              <a:gd name="connsiteX56" fmla="*/ 3979769 w 8037833"/>
              <a:gd name="connsiteY56" fmla="*/ 3738769 h 3784177"/>
              <a:gd name="connsiteX57" fmla="*/ 3950014 w 8037833"/>
              <a:gd name="connsiteY57" fmla="*/ 3726942 h 3784177"/>
              <a:gd name="connsiteX58" fmla="*/ 3934671 w 8037833"/>
              <a:gd name="connsiteY58" fmla="*/ 3723339 h 3784177"/>
              <a:gd name="connsiteX59" fmla="*/ 3930274 w 8037833"/>
              <a:gd name="connsiteY59" fmla="*/ 3717148 h 3784177"/>
              <a:gd name="connsiteX60" fmla="*/ 3907660 w 8037833"/>
              <a:gd name="connsiteY60" fmla="*/ 3714456 h 3784177"/>
              <a:gd name="connsiteX61" fmla="*/ 3905087 w 8037833"/>
              <a:gd name="connsiteY61" fmla="*/ 3716098 h 3784177"/>
              <a:gd name="connsiteX62" fmla="*/ 3886347 w 8037833"/>
              <a:gd name="connsiteY62" fmla="*/ 3706620 h 3784177"/>
              <a:gd name="connsiteX63" fmla="*/ 3870533 w 8037833"/>
              <a:gd name="connsiteY63" fmla="*/ 3689905 h 3784177"/>
              <a:gd name="connsiteX64" fmla="*/ 3678563 w 8037833"/>
              <a:gd name="connsiteY64" fmla="*/ 3694486 h 3784177"/>
              <a:gd name="connsiteX65" fmla="*/ 3524121 w 8037833"/>
              <a:gd name="connsiteY65" fmla="*/ 3642736 h 3784177"/>
              <a:gd name="connsiteX66" fmla="*/ 3373519 w 8037833"/>
              <a:gd name="connsiteY66" fmla="*/ 3665785 h 3784177"/>
              <a:gd name="connsiteX67" fmla="*/ 3114267 w 8037833"/>
              <a:gd name="connsiteY67" fmla="*/ 3638983 h 3784177"/>
              <a:gd name="connsiteX68" fmla="*/ 2989722 w 8037833"/>
              <a:gd name="connsiteY68" fmla="*/ 3623230 h 3784177"/>
              <a:gd name="connsiteX69" fmla="*/ 2965734 w 8037833"/>
              <a:gd name="connsiteY69" fmla="*/ 3635676 h 3784177"/>
              <a:gd name="connsiteX70" fmla="*/ 2961603 w 8037833"/>
              <a:gd name="connsiteY70" fmla="*/ 3638221 h 3784177"/>
              <a:gd name="connsiteX71" fmla="*/ 2944959 w 8037833"/>
              <a:gd name="connsiteY71" fmla="*/ 3639723 h 3784177"/>
              <a:gd name="connsiteX72" fmla="*/ 2940402 w 8037833"/>
              <a:gd name="connsiteY72" fmla="*/ 3651000 h 3784177"/>
              <a:gd name="connsiteX73" fmla="*/ 2915449 w 8037833"/>
              <a:gd name="connsiteY73" fmla="*/ 3661039 h 3784177"/>
              <a:gd name="connsiteX74" fmla="*/ 2884777 w 8037833"/>
              <a:gd name="connsiteY74" fmla="*/ 3660775 h 3784177"/>
              <a:gd name="connsiteX75" fmla="*/ 2739034 w 8037833"/>
              <a:gd name="connsiteY75" fmla="*/ 3647396 h 3784177"/>
              <a:gd name="connsiteX76" fmla="*/ 2651827 w 8037833"/>
              <a:gd name="connsiteY76" fmla="*/ 3646306 h 3784177"/>
              <a:gd name="connsiteX77" fmla="*/ 2618680 w 8037833"/>
              <a:gd name="connsiteY77" fmla="*/ 3656755 h 3784177"/>
              <a:gd name="connsiteX78" fmla="*/ 2572404 w 8037833"/>
              <a:gd name="connsiteY78" fmla="*/ 3664043 h 3784177"/>
              <a:gd name="connsiteX79" fmla="*/ 2423704 w 8037833"/>
              <a:gd name="connsiteY79" fmla="*/ 3658079 h 3784177"/>
              <a:gd name="connsiteX80" fmla="*/ 2301172 w 8037833"/>
              <a:gd name="connsiteY80" fmla="*/ 3663053 h 3784177"/>
              <a:gd name="connsiteX81" fmla="*/ 2294102 w 8037833"/>
              <a:gd name="connsiteY81" fmla="*/ 3671151 h 3784177"/>
              <a:gd name="connsiteX82" fmla="*/ 2238966 w 8037833"/>
              <a:gd name="connsiteY82" fmla="*/ 3668777 h 3784177"/>
              <a:gd name="connsiteX83" fmla="*/ 2082844 w 8037833"/>
              <a:gd name="connsiteY83" fmla="*/ 3631994 h 3784177"/>
              <a:gd name="connsiteX84" fmla="*/ 1938480 w 8037833"/>
              <a:gd name="connsiteY84" fmla="*/ 3601439 h 3784177"/>
              <a:gd name="connsiteX85" fmla="*/ 1900166 w 8037833"/>
              <a:gd name="connsiteY85" fmla="*/ 3609358 h 3784177"/>
              <a:gd name="connsiteX86" fmla="*/ 1787830 w 8037833"/>
              <a:gd name="connsiteY86" fmla="*/ 3633173 h 3784177"/>
              <a:gd name="connsiteX87" fmla="*/ 1734224 w 8037833"/>
              <a:gd name="connsiteY87" fmla="*/ 3655593 h 3784177"/>
              <a:gd name="connsiteX88" fmla="*/ 1664576 w 8037833"/>
              <a:gd name="connsiteY88" fmla="*/ 3638572 h 3784177"/>
              <a:gd name="connsiteX89" fmla="*/ 1577459 w 8037833"/>
              <a:gd name="connsiteY89" fmla="*/ 3658824 h 3784177"/>
              <a:gd name="connsiteX90" fmla="*/ 1527269 w 8037833"/>
              <a:gd name="connsiteY90" fmla="*/ 3663088 h 3784177"/>
              <a:gd name="connsiteX91" fmla="*/ 1390118 w 8037833"/>
              <a:gd name="connsiteY91" fmla="*/ 3682789 h 3784177"/>
              <a:gd name="connsiteX92" fmla="*/ 1252698 w 8037833"/>
              <a:gd name="connsiteY92" fmla="*/ 3708662 h 3784177"/>
              <a:gd name="connsiteX93" fmla="*/ 1171039 w 8037833"/>
              <a:gd name="connsiteY93" fmla="*/ 3758642 h 3784177"/>
              <a:gd name="connsiteX94" fmla="*/ 1058106 w 8037833"/>
              <a:gd name="connsiteY94" fmla="*/ 3776166 h 3784177"/>
              <a:gd name="connsiteX95" fmla="*/ 1039167 w 8037833"/>
              <a:gd name="connsiteY95" fmla="*/ 3784177 h 3784177"/>
              <a:gd name="connsiteX96" fmla="*/ 1012958 w 8037833"/>
              <a:gd name="connsiteY96" fmla="*/ 3779206 h 3784177"/>
              <a:gd name="connsiteX97" fmla="*/ 907906 w 8037833"/>
              <a:gd name="connsiteY97" fmla="*/ 3757678 h 3784177"/>
              <a:gd name="connsiteX98" fmla="*/ 825226 w 8037833"/>
              <a:gd name="connsiteY98" fmla="*/ 3726369 h 3784177"/>
              <a:gd name="connsiteX99" fmla="*/ 722264 w 8037833"/>
              <a:gd name="connsiteY99" fmla="*/ 3747612 h 3784177"/>
              <a:gd name="connsiteX100" fmla="*/ 659460 w 8037833"/>
              <a:gd name="connsiteY100" fmla="*/ 3740429 h 3784177"/>
              <a:gd name="connsiteX101" fmla="*/ 556552 w 8037833"/>
              <a:gd name="connsiteY101" fmla="*/ 3739124 h 3784177"/>
              <a:gd name="connsiteX102" fmla="*/ 445444 w 8037833"/>
              <a:gd name="connsiteY102" fmla="*/ 3764831 h 3784177"/>
              <a:gd name="connsiteX103" fmla="*/ 393295 w 8037833"/>
              <a:gd name="connsiteY103" fmla="*/ 3753097 h 3784177"/>
              <a:gd name="connsiteX104" fmla="*/ 339711 w 8037833"/>
              <a:gd name="connsiteY104" fmla="*/ 3718242 h 3784177"/>
              <a:gd name="connsiteX105" fmla="*/ 222239 w 8037833"/>
              <a:gd name="connsiteY105" fmla="*/ 3672335 h 3784177"/>
              <a:gd name="connsiteX106" fmla="*/ 163578 w 8037833"/>
              <a:gd name="connsiteY106" fmla="*/ 3656292 h 3784177"/>
              <a:gd name="connsiteX107" fmla="*/ 72220 w 8037833"/>
              <a:gd name="connsiteY107" fmla="*/ 3645272 h 3784177"/>
              <a:gd name="connsiteX108" fmla="*/ 44395 w 8037833"/>
              <a:gd name="connsiteY108" fmla="*/ 3639455 h 3784177"/>
              <a:gd name="connsiteX109" fmla="*/ 1962 w 8037833"/>
              <a:gd name="connsiteY109" fmla="*/ 3635948 h 3784177"/>
              <a:gd name="connsiteX110" fmla="*/ 0 w 8037833"/>
              <a:gd name="connsiteY110" fmla="*/ 3635261 h 3784177"/>
              <a:gd name="connsiteX111" fmla="*/ 0 w 8037833"/>
              <a:gd name="connsiteY111"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217733 w 8037833"/>
              <a:gd name="connsiteY31" fmla="*/ 3500463 h 3784177"/>
              <a:gd name="connsiteX32" fmla="*/ 5167992 w 8037833"/>
              <a:gd name="connsiteY32" fmla="*/ 3504085 h 3784177"/>
              <a:gd name="connsiteX33" fmla="*/ 4987020 w 8037833"/>
              <a:gd name="connsiteY33" fmla="*/ 3461263 h 3784177"/>
              <a:gd name="connsiteX34" fmla="*/ 4890003 w 8037833"/>
              <a:gd name="connsiteY34" fmla="*/ 3469874 h 3784177"/>
              <a:gd name="connsiteX35" fmla="*/ 4856654 w 8037833"/>
              <a:gd name="connsiteY35" fmla="*/ 3481880 h 3784177"/>
              <a:gd name="connsiteX36" fmla="*/ 4800711 w 8037833"/>
              <a:gd name="connsiteY36" fmla="*/ 3501441 h 3784177"/>
              <a:gd name="connsiteX37" fmla="*/ 4761569 w 8037833"/>
              <a:gd name="connsiteY37" fmla="*/ 3538103 h 3784177"/>
              <a:gd name="connsiteX38" fmla="*/ 4713734 w 8037833"/>
              <a:gd name="connsiteY38" fmla="*/ 3545724 h 3784177"/>
              <a:gd name="connsiteX39" fmla="*/ 4649120 w 8037833"/>
              <a:gd name="connsiteY39" fmla="*/ 3536392 h 3784177"/>
              <a:gd name="connsiteX40" fmla="*/ 4573578 w 8037833"/>
              <a:gd name="connsiteY40" fmla="*/ 3565923 h 3784177"/>
              <a:gd name="connsiteX41" fmla="*/ 4529117 w 8037833"/>
              <a:gd name="connsiteY41" fmla="*/ 3575592 h 3784177"/>
              <a:gd name="connsiteX42" fmla="*/ 4408641 w 8037833"/>
              <a:gd name="connsiteY42" fmla="*/ 3610000 h 3784177"/>
              <a:gd name="connsiteX43" fmla="*/ 4356402 w 8037833"/>
              <a:gd name="connsiteY43" fmla="*/ 3642792 h 3784177"/>
              <a:gd name="connsiteX44" fmla="*/ 4270245 w 8037833"/>
              <a:gd name="connsiteY44" fmla="*/ 3665789 h 3784177"/>
              <a:gd name="connsiteX45" fmla="*/ 4208725 w 8037833"/>
              <a:gd name="connsiteY45" fmla="*/ 3704841 h 3784177"/>
              <a:gd name="connsiteX46" fmla="*/ 4201632 w 8037833"/>
              <a:gd name="connsiteY46" fmla="*/ 3702602 h 3784177"/>
              <a:gd name="connsiteX47" fmla="*/ 4191289 w 8037833"/>
              <a:gd name="connsiteY47" fmla="*/ 3702380 h 3784177"/>
              <a:gd name="connsiteX48" fmla="*/ 4191039 w 8037833"/>
              <a:gd name="connsiteY48" fmla="*/ 3702831 h 3784177"/>
              <a:gd name="connsiteX49" fmla="*/ 4181340 w 8037833"/>
              <a:gd name="connsiteY49" fmla="*/ 3701729 h 3784177"/>
              <a:gd name="connsiteX50" fmla="*/ 4133816 w 8037833"/>
              <a:gd name="connsiteY50" fmla="*/ 3690565 h 3784177"/>
              <a:gd name="connsiteX51" fmla="*/ 4071732 w 8037833"/>
              <a:gd name="connsiteY51" fmla="*/ 3732513 h 3784177"/>
              <a:gd name="connsiteX52" fmla="*/ 4045924 w 8037833"/>
              <a:gd name="connsiteY52" fmla="*/ 3739404 h 3784177"/>
              <a:gd name="connsiteX53" fmla="*/ 4032171 w 8037833"/>
              <a:gd name="connsiteY53" fmla="*/ 3745523 h 3784177"/>
              <a:gd name="connsiteX54" fmla="*/ 4031335 w 8037833"/>
              <a:gd name="connsiteY54" fmla="*/ 3747479 h 3784177"/>
              <a:gd name="connsiteX55" fmla="*/ 3985774 w 8037833"/>
              <a:gd name="connsiteY55" fmla="*/ 3736547 h 3784177"/>
              <a:gd name="connsiteX56" fmla="*/ 3979769 w 8037833"/>
              <a:gd name="connsiteY56" fmla="*/ 3738769 h 3784177"/>
              <a:gd name="connsiteX57" fmla="*/ 3950014 w 8037833"/>
              <a:gd name="connsiteY57" fmla="*/ 3726942 h 3784177"/>
              <a:gd name="connsiteX58" fmla="*/ 3934671 w 8037833"/>
              <a:gd name="connsiteY58" fmla="*/ 3723339 h 3784177"/>
              <a:gd name="connsiteX59" fmla="*/ 3930274 w 8037833"/>
              <a:gd name="connsiteY59" fmla="*/ 3717148 h 3784177"/>
              <a:gd name="connsiteX60" fmla="*/ 3907660 w 8037833"/>
              <a:gd name="connsiteY60" fmla="*/ 3714456 h 3784177"/>
              <a:gd name="connsiteX61" fmla="*/ 3905087 w 8037833"/>
              <a:gd name="connsiteY61" fmla="*/ 3716098 h 3784177"/>
              <a:gd name="connsiteX62" fmla="*/ 3886347 w 8037833"/>
              <a:gd name="connsiteY62" fmla="*/ 3706620 h 3784177"/>
              <a:gd name="connsiteX63" fmla="*/ 3870533 w 8037833"/>
              <a:gd name="connsiteY63" fmla="*/ 3689905 h 3784177"/>
              <a:gd name="connsiteX64" fmla="*/ 3678563 w 8037833"/>
              <a:gd name="connsiteY64" fmla="*/ 3694486 h 3784177"/>
              <a:gd name="connsiteX65" fmla="*/ 3524121 w 8037833"/>
              <a:gd name="connsiteY65" fmla="*/ 3642736 h 3784177"/>
              <a:gd name="connsiteX66" fmla="*/ 3373519 w 8037833"/>
              <a:gd name="connsiteY66" fmla="*/ 3665785 h 3784177"/>
              <a:gd name="connsiteX67" fmla="*/ 3114267 w 8037833"/>
              <a:gd name="connsiteY67" fmla="*/ 3638983 h 3784177"/>
              <a:gd name="connsiteX68" fmla="*/ 2989722 w 8037833"/>
              <a:gd name="connsiteY68" fmla="*/ 3623230 h 3784177"/>
              <a:gd name="connsiteX69" fmla="*/ 2965734 w 8037833"/>
              <a:gd name="connsiteY69" fmla="*/ 3635676 h 3784177"/>
              <a:gd name="connsiteX70" fmla="*/ 2961603 w 8037833"/>
              <a:gd name="connsiteY70" fmla="*/ 3638221 h 3784177"/>
              <a:gd name="connsiteX71" fmla="*/ 2944959 w 8037833"/>
              <a:gd name="connsiteY71" fmla="*/ 3639723 h 3784177"/>
              <a:gd name="connsiteX72" fmla="*/ 2940402 w 8037833"/>
              <a:gd name="connsiteY72" fmla="*/ 3651000 h 3784177"/>
              <a:gd name="connsiteX73" fmla="*/ 2915449 w 8037833"/>
              <a:gd name="connsiteY73" fmla="*/ 3661039 h 3784177"/>
              <a:gd name="connsiteX74" fmla="*/ 2884777 w 8037833"/>
              <a:gd name="connsiteY74" fmla="*/ 3660775 h 3784177"/>
              <a:gd name="connsiteX75" fmla="*/ 2739034 w 8037833"/>
              <a:gd name="connsiteY75" fmla="*/ 3647396 h 3784177"/>
              <a:gd name="connsiteX76" fmla="*/ 2651827 w 8037833"/>
              <a:gd name="connsiteY76" fmla="*/ 3646306 h 3784177"/>
              <a:gd name="connsiteX77" fmla="*/ 2618680 w 8037833"/>
              <a:gd name="connsiteY77" fmla="*/ 3656755 h 3784177"/>
              <a:gd name="connsiteX78" fmla="*/ 2572404 w 8037833"/>
              <a:gd name="connsiteY78" fmla="*/ 3664043 h 3784177"/>
              <a:gd name="connsiteX79" fmla="*/ 2423704 w 8037833"/>
              <a:gd name="connsiteY79" fmla="*/ 3658079 h 3784177"/>
              <a:gd name="connsiteX80" fmla="*/ 2301172 w 8037833"/>
              <a:gd name="connsiteY80" fmla="*/ 3663053 h 3784177"/>
              <a:gd name="connsiteX81" fmla="*/ 2238966 w 8037833"/>
              <a:gd name="connsiteY81" fmla="*/ 3668777 h 3784177"/>
              <a:gd name="connsiteX82" fmla="*/ 2082844 w 8037833"/>
              <a:gd name="connsiteY82" fmla="*/ 3631994 h 3784177"/>
              <a:gd name="connsiteX83" fmla="*/ 1938480 w 8037833"/>
              <a:gd name="connsiteY83" fmla="*/ 3601439 h 3784177"/>
              <a:gd name="connsiteX84" fmla="*/ 1900166 w 8037833"/>
              <a:gd name="connsiteY84" fmla="*/ 3609358 h 3784177"/>
              <a:gd name="connsiteX85" fmla="*/ 1787830 w 8037833"/>
              <a:gd name="connsiteY85" fmla="*/ 3633173 h 3784177"/>
              <a:gd name="connsiteX86" fmla="*/ 1734224 w 8037833"/>
              <a:gd name="connsiteY86" fmla="*/ 3655593 h 3784177"/>
              <a:gd name="connsiteX87" fmla="*/ 1664576 w 8037833"/>
              <a:gd name="connsiteY87" fmla="*/ 3638572 h 3784177"/>
              <a:gd name="connsiteX88" fmla="*/ 1577459 w 8037833"/>
              <a:gd name="connsiteY88" fmla="*/ 3658824 h 3784177"/>
              <a:gd name="connsiteX89" fmla="*/ 1527269 w 8037833"/>
              <a:gd name="connsiteY89" fmla="*/ 3663088 h 3784177"/>
              <a:gd name="connsiteX90" fmla="*/ 1390118 w 8037833"/>
              <a:gd name="connsiteY90" fmla="*/ 3682789 h 3784177"/>
              <a:gd name="connsiteX91" fmla="*/ 1252698 w 8037833"/>
              <a:gd name="connsiteY91" fmla="*/ 3708662 h 3784177"/>
              <a:gd name="connsiteX92" fmla="*/ 1171039 w 8037833"/>
              <a:gd name="connsiteY92" fmla="*/ 3758642 h 3784177"/>
              <a:gd name="connsiteX93" fmla="*/ 1058106 w 8037833"/>
              <a:gd name="connsiteY93" fmla="*/ 3776166 h 3784177"/>
              <a:gd name="connsiteX94" fmla="*/ 1039167 w 8037833"/>
              <a:gd name="connsiteY94" fmla="*/ 3784177 h 3784177"/>
              <a:gd name="connsiteX95" fmla="*/ 1012958 w 8037833"/>
              <a:gd name="connsiteY95" fmla="*/ 3779206 h 3784177"/>
              <a:gd name="connsiteX96" fmla="*/ 907906 w 8037833"/>
              <a:gd name="connsiteY96" fmla="*/ 3757678 h 3784177"/>
              <a:gd name="connsiteX97" fmla="*/ 825226 w 8037833"/>
              <a:gd name="connsiteY97" fmla="*/ 3726369 h 3784177"/>
              <a:gd name="connsiteX98" fmla="*/ 722264 w 8037833"/>
              <a:gd name="connsiteY98" fmla="*/ 3747612 h 3784177"/>
              <a:gd name="connsiteX99" fmla="*/ 659460 w 8037833"/>
              <a:gd name="connsiteY99" fmla="*/ 3740429 h 3784177"/>
              <a:gd name="connsiteX100" fmla="*/ 556552 w 8037833"/>
              <a:gd name="connsiteY100" fmla="*/ 3739124 h 3784177"/>
              <a:gd name="connsiteX101" fmla="*/ 445444 w 8037833"/>
              <a:gd name="connsiteY101" fmla="*/ 3764831 h 3784177"/>
              <a:gd name="connsiteX102" fmla="*/ 393295 w 8037833"/>
              <a:gd name="connsiteY102" fmla="*/ 3753097 h 3784177"/>
              <a:gd name="connsiteX103" fmla="*/ 339711 w 8037833"/>
              <a:gd name="connsiteY103" fmla="*/ 3718242 h 3784177"/>
              <a:gd name="connsiteX104" fmla="*/ 222239 w 8037833"/>
              <a:gd name="connsiteY104" fmla="*/ 3672335 h 3784177"/>
              <a:gd name="connsiteX105" fmla="*/ 163578 w 8037833"/>
              <a:gd name="connsiteY105" fmla="*/ 3656292 h 3784177"/>
              <a:gd name="connsiteX106" fmla="*/ 72220 w 8037833"/>
              <a:gd name="connsiteY106" fmla="*/ 3645272 h 3784177"/>
              <a:gd name="connsiteX107" fmla="*/ 44395 w 8037833"/>
              <a:gd name="connsiteY107" fmla="*/ 3639455 h 3784177"/>
              <a:gd name="connsiteX108" fmla="*/ 1962 w 8037833"/>
              <a:gd name="connsiteY108" fmla="*/ 3635948 h 3784177"/>
              <a:gd name="connsiteX109" fmla="*/ 0 w 8037833"/>
              <a:gd name="connsiteY109" fmla="*/ 3635261 h 3784177"/>
              <a:gd name="connsiteX110" fmla="*/ 0 w 8037833"/>
              <a:gd name="connsiteY110"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217733 w 8037833"/>
              <a:gd name="connsiteY31" fmla="*/ 3500463 h 3784177"/>
              <a:gd name="connsiteX32" fmla="*/ 5167992 w 8037833"/>
              <a:gd name="connsiteY32" fmla="*/ 3504085 h 3784177"/>
              <a:gd name="connsiteX33" fmla="*/ 4987020 w 8037833"/>
              <a:gd name="connsiteY33" fmla="*/ 3461263 h 3784177"/>
              <a:gd name="connsiteX34" fmla="*/ 4890003 w 8037833"/>
              <a:gd name="connsiteY34" fmla="*/ 3469874 h 3784177"/>
              <a:gd name="connsiteX35" fmla="*/ 4856654 w 8037833"/>
              <a:gd name="connsiteY35" fmla="*/ 3481880 h 3784177"/>
              <a:gd name="connsiteX36" fmla="*/ 4800711 w 8037833"/>
              <a:gd name="connsiteY36" fmla="*/ 3501441 h 3784177"/>
              <a:gd name="connsiteX37" fmla="*/ 4761569 w 8037833"/>
              <a:gd name="connsiteY37" fmla="*/ 3538103 h 3784177"/>
              <a:gd name="connsiteX38" fmla="*/ 4713734 w 8037833"/>
              <a:gd name="connsiteY38" fmla="*/ 3545724 h 3784177"/>
              <a:gd name="connsiteX39" fmla="*/ 4649120 w 8037833"/>
              <a:gd name="connsiteY39" fmla="*/ 3536392 h 3784177"/>
              <a:gd name="connsiteX40" fmla="*/ 4573578 w 8037833"/>
              <a:gd name="connsiteY40" fmla="*/ 3565923 h 3784177"/>
              <a:gd name="connsiteX41" fmla="*/ 4529117 w 8037833"/>
              <a:gd name="connsiteY41" fmla="*/ 3575592 h 3784177"/>
              <a:gd name="connsiteX42" fmla="*/ 4408641 w 8037833"/>
              <a:gd name="connsiteY42" fmla="*/ 3610000 h 3784177"/>
              <a:gd name="connsiteX43" fmla="*/ 4356402 w 8037833"/>
              <a:gd name="connsiteY43" fmla="*/ 3642792 h 3784177"/>
              <a:gd name="connsiteX44" fmla="*/ 4270245 w 8037833"/>
              <a:gd name="connsiteY44" fmla="*/ 3665789 h 3784177"/>
              <a:gd name="connsiteX45" fmla="*/ 4208725 w 8037833"/>
              <a:gd name="connsiteY45" fmla="*/ 3704841 h 3784177"/>
              <a:gd name="connsiteX46" fmla="*/ 4201632 w 8037833"/>
              <a:gd name="connsiteY46" fmla="*/ 3702602 h 3784177"/>
              <a:gd name="connsiteX47" fmla="*/ 4191289 w 8037833"/>
              <a:gd name="connsiteY47" fmla="*/ 3702380 h 3784177"/>
              <a:gd name="connsiteX48" fmla="*/ 4191039 w 8037833"/>
              <a:gd name="connsiteY48" fmla="*/ 3702831 h 3784177"/>
              <a:gd name="connsiteX49" fmla="*/ 4181340 w 8037833"/>
              <a:gd name="connsiteY49" fmla="*/ 3701729 h 3784177"/>
              <a:gd name="connsiteX50" fmla="*/ 4133816 w 8037833"/>
              <a:gd name="connsiteY50" fmla="*/ 3690565 h 3784177"/>
              <a:gd name="connsiteX51" fmla="*/ 4071732 w 8037833"/>
              <a:gd name="connsiteY51" fmla="*/ 3732513 h 3784177"/>
              <a:gd name="connsiteX52" fmla="*/ 4045924 w 8037833"/>
              <a:gd name="connsiteY52" fmla="*/ 3739404 h 3784177"/>
              <a:gd name="connsiteX53" fmla="*/ 4032171 w 8037833"/>
              <a:gd name="connsiteY53" fmla="*/ 3745523 h 3784177"/>
              <a:gd name="connsiteX54" fmla="*/ 4031335 w 8037833"/>
              <a:gd name="connsiteY54" fmla="*/ 3747479 h 3784177"/>
              <a:gd name="connsiteX55" fmla="*/ 3985774 w 8037833"/>
              <a:gd name="connsiteY55" fmla="*/ 3736547 h 3784177"/>
              <a:gd name="connsiteX56" fmla="*/ 3979769 w 8037833"/>
              <a:gd name="connsiteY56" fmla="*/ 3738769 h 3784177"/>
              <a:gd name="connsiteX57" fmla="*/ 3950014 w 8037833"/>
              <a:gd name="connsiteY57" fmla="*/ 3726942 h 3784177"/>
              <a:gd name="connsiteX58" fmla="*/ 3934671 w 8037833"/>
              <a:gd name="connsiteY58" fmla="*/ 3723339 h 3784177"/>
              <a:gd name="connsiteX59" fmla="*/ 3930274 w 8037833"/>
              <a:gd name="connsiteY59" fmla="*/ 3717148 h 3784177"/>
              <a:gd name="connsiteX60" fmla="*/ 3907660 w 8037833"/>
              <a:gd name="connsiteY60" fmla="*/ 3714456 h 3784177"/>
              <a:gd name="connsiteX61" fmla="*/ 3905087 w 8037833"/>
              <a:gd name="connsiteY61" fmla="*/ 3716098 h 3784177"/>
              <a:gd name="connsiteX62" fmla="*/ 3886347 w 8037833"/>
              <a:gd name="connsiteY62" fmla="*/ 3706620 h 3784177"/>
              <a:gd name="connsiteX63" fmla="*/ 3870533 w 8037833"/>
              <a:gd name="connsiteY63" fmla="*/ 3689905 h 3784177"/>
              <a:gd name="connsiteX64" fmla="*/ 3678563 w 8037833"/>
              <a:gd name="connsiteY64" fmla="*/ 3694486 h 3784177"/>
              <a:gd name="connsiteX65" fmla="*/ 3524121 w 8037833"/>
              <a:gd name="connsiteY65" fmla="*/ 3642736 h 3784177"/>
              <a:gd name="connsiteX66" fmla="*/ 3373519 w 8037833"/>
              <a:gd name="connsiteY66" fmla="*/ 3665785 h 3784177"/>
              <a:gd name="connsiteX67" fmla="*/ 3114267 w 8037833"/>
              <a:gd name="connsiteY67" fmla="*/ 3638983 h 3784177"/>
              <a:gd name="connsiteX68" fmla="*/ 2989722 w 8037833"/>
              <a:gd name="connsiteY68" fmla="*/ 3623230 h 3784177"/>
              <a:gd name="connsiteX69" fmla="*/ 2965734 w 8037833"/>
              <a:gd name="connsiteY69" fmla="*/ 3635676 h 3784177"/>
              <a:gd name="connsiteX70" fmla="*/ 2961603 w 8037833"/>
              <a:gd name="connsiteY70" fmla="*/ 3638221 h 3784177"/>
              <a:gd name="connsiteX71" fmla="*/ 2944959 w 8037833"/>
              <a:gd name="connsiteY71" fmla="*/ 3639723 h 3784177"/>
              <a:gd name="connsiteX72" fmla="*/ 2940402 w 8037833"/>
              <a:gd name="connsiteY72" fmla="*/ 3651000 h 3784177"/>
              <a:gd name="connsiteX73" fmla="*/ 2915449 w 8037833"/>
              <a:gd name="connsiteY73" fmla="*/ 3661039 h 3784177"/>
              <a:gd name="connsiteX74" fmla="*/ 2884777 w 8037833"/>
              <a:gd name="connsiteY74" fmla="*/ 3660775 h 3784177"/>
              <a:gd name="connsiteX75" fmla="*/ 2739034 w 8037833"/>
              <a:gd name="connsiteY75" fmla="*/ 3647396 h 3784177"/>
              <a:gd name="connsiteX76" fmla="*/ 2651827 w 8037833"/>
              <a:gd name="connsiteY76" fmla="*/ 3646306 h 3784177"/>
              <a:gd name="connsiteX77" fmla="*/ 2618680 w 8037833"/>
              <a:gd name="connsiteY77" fmla="*/ 3656755 h 3784177"/>
              <a:gd name="connsiteX78" fmla="*/ 2572404 w 8037833"/>
              <a:gd name="connsiteY78" fmla="*/ 3664043 h 3784177"/>
              <a:gd name="connsiteX79" fmla="*/ 2423704 w 8037833"/>
              <a:gd name="connsiteY79" fmla="*/ 3658079 h 3784177"/>
              <a:gd name="connsiteX80" fmla="*/ 2301172 w 8037833"/>
              <a:gd name="connsiteY80" fmla="*/ 3663053 h 3784177"/>
              <a:gd name="connsiteX81" fmla="*/ 2238966 w 8037833"/>
              <a:gd name="connsiteY81" fmla="*/ 3668777 h 3784177"/>
              <a:gd name="connsiteX82" fmla="*/ 2082844 w 8037833"/>
              <a:gd name="connsiteY82" fmla="*/ 3631994 h 3784177"/>
              <a:gd name="connsiteX83" fmla="*/ 1938480 w 8037833"/>
              <a:gd name="connsiteY83" fmla="*/ 3601439 h 3784177"/>
              <a:gd name="connsiteX84" fmla="*/ 1900166 w 8037833"/>
              <a:gd name="connsiteY84" fmla="*/ 3609358 h 3784177"/>
              <a:gd name="connsiteX85" fmla="*/ 1787830 w 8037833"/>
              <a:gd name="connsiteY85" fmla="*/ 3633173 h 3784177"/>
              <a:gd name="connsiteX86" fmla="*/ 1734224 w 8037833"/>
              <a:gd name="connsiteY86" fmla="*/ 3655593 h 3784177"/>
              <a:gd name="connsiteX87" fmla="*/ 1664576 w 8037833"/>
              <a:gd name="connsiteY87" fmla="*/ 3638572 h 3784177"/>
              <a:gd name="connsiteX88" fmla="*/ 1577459 w 8037833"/>
              <a:gd name="connsiteY88" fmla="*/ 3658824 h 3784177"/>
              <a:gd name="connsiteX89" fmla="*/ 1527269 w 8037833"/>
              <a:gd name="connsiteY89" fmla="*/ 3663088 h 3784177"/>
              <a:gd name="connsiteX90" fmla="*/ 1390118 w 8037833"/>
              <a:gd name="connsiteY90" fmla="*/ 3682789 h 3784177"/>
              <a:gd name="connsiteX91" fmla="*/ 1252698 w 8037833"/>
              <a:gd name="connsiteY91" fmla="*/ 3708662 h 3784177"/>
              <a:gd name="connsiteX92" fmla="*/ 1171039 w 8037833"/>
              <a:gd name="connsiteY92" fmla="*/ 3758642 h 3784177"/>
              <a:gd name="connsiteX93" fmla="*/ 1058106 w 8037833"/>
              <a:gd name="connsiteY93" fmla="*/ 3776166 h 3784177"/>
              <a:gd name="connsiteX94" fmla="*/ 1039167 w 8037833"/>
              <a:gd name="connsiteY94" fmla="*/ 3784177 h 3784177"/>
              <a:gd name="connsiteX95" fmla="*/ 1012958 w 8037833"/>
              <a:gd name="connsiteY95" fmla="*/ 3779206 h 3784177"/>
              <a:gd name="connsiteX96" fmla="*/ 907906 w 8037833"/>
              <a:gd name="connsiteY96" fmla="*/ 3757678 h 3784177"/>
              <a:gd name="connsiteX97" fmla="*/ 825226 w 8037833"/>
              <a:gd name="connsiteY97" fmla="*/ 3726369 h 3784177"/>
              <a:gd name="connsiteX98" fmla="*/ 722264 w 8037833"/>
              <a:gd name="connsiteY98" fmla="*/ 3747612 h 3784177"/>
              <a:gd name="connsiteX99" fmla="*/ 659460 w 8037833"/>
              <a:gd name="connsiteY99" fmla="*/ 3740429 h 3784177"/>
              <a:gd name="connsiteX100" fmla="*/ 556552 w 8037833"/>
              <a:gd name="connsiteY100" fmla="*/ 3739124 h 3784177"/>
              <a:gd name="connsiteX101" fmla="*/ 445444 w 8037833"/>
              <a:gd name="connsiteY101" fmla="*/ 3764831 h 3784177"/>
              <a:gd name="connsiteX102" fmla="*/ 393295 w 8037833"/>
              <a:gd name="connsiteY102" fmla="*/ 3753097 h 3784177"/>
              <a:gd name="connsiteX103" fmla="*/ 339711 w 8037833"/>
              <a:gd name="connsiteY103" fmla="*/ 3718242 h 3784177"/>
              <a:gd name="connsiteX104" fmla="*/ 222239 w 8037833"/>
              <a:gd name="connsiteY104" fmla="*/ 3672335 h 3784177"/>
              <a:gd name="connsiteX105" fmla="*/ 163578 w 8037833"/>
              <a:gd name="connsiteY105" fmla="*/ 3656292 h 3784177"/>
              <a:gd name="connsiteX106" fmla="*/ 72220 w 8037833"/>
              <a:gd name="connsiteY106" fmla="*/ 3645272 h 3784177"/>
              <a:gd name="connsiteX107" fmla="*/ 44395 w 8037833"/>
              <a:gd name="connsiteY107" fmla="*/ 3639455 h 3784177"/>
              <a:gd name="connsiteX108" fmla="*/ 1962 w 8037833"/>
              <a:gd name="connsiteY108" fmla="*/ 3635948 h 3784177"/>
              <a:gd name="connsiteX109" fmla="*/ 0 w 8037833"/>
              <a:gd name="connsiteY109" fmla="*/ 3635261 h 3784177"/>
              <a:gd name="connsiteX110" fmla="*/ 0 w 8037833"/>
              <a:gd name="connsiteY110"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217733 w 8037833"/>
              <a:gd name="connsiteY31" fmla="*/ 3500463 h 3784177"/>
              <a:gd name="connsiteX32" fmla="*/ 5167992 w 8037833"/>
              <a:gd name="connsiteY32" fmla="*/ 3504085 h 3784177"/>
              <a:gd name="connsiteX33" fmla="*/ 4987020 w 8037833"/>
              <a:gd name="connsiteY33" fmla="*/ 3461263 h 3784177"/>
              <a:gd name="connsiteX34" fmla="*/ 4890003 w 8037833"/>
              <a:gd name="connsiteY34" fmla="*/ 3469874 h 3784177"/>
              <a:gd name="connsiteX35" fmla="*/ 4856654 w 8037833"/>
              <a:gd name="connsiteY35" fmla="*/ 3481880 h 3784177"/>
              <a:gd name="connsiteX36" fmla="*/ 4800711 w 8037833"/>
              <a:gd name="connsiteY36" fmla="*/ 3501441 h 3784177"/>
              <a:gd name="connsiteX37" fmla="*/ 4761569 w 8037833"/>
              <a:gd name="connsiteY37" fmla="*/ 3538103 h 3784177"/>
              <a:gd name="connsiteX38" fmla="*/ 4713734 w 8037833"/>
              <a:gd name="connsiteY38" fmla="*/ 3545724 h 3784177"/>
              <a:gd name="connsiteX39" fmla="*/ 4649120 w 8037833"/>
              <a:gd name="connsiteY39" fmla="*/ 3536392 h 3784177"/>
              <a:gd name="connsiteX40" fmla="*/ 4573578 w 8037833"/>
              <a:gd name="connsiteY40" fmla="*/ 3565923 h 3784177"/>
              <a:gd name="connsiteX41" fmla="*/ 4529117 w 8037833"/>
              <a:gd name="connsiteY41" fmla="*/ 3575592 h 3784177"/>
              <a:gd name="connsiteX42" fmla="*/ 4408641 w 8037833"/>
              <a:gd name="connsiteY42" fmla="*/ 3610000 h 3784177"/>
              <a:gd name="connsiteX43" fmla="*/ 4356402 w 8037833"/>
              <a:gd name="connsiteY43" fmla="*/ 3642792 h 3784177"/>
              <a:gd name="connsiteX44" fmla="*/ 4270245 w 8037833"/>
              <a:gd name="connsiteY44" fmla="*/ 3665789 h 3784177"/>
              <a:gd name="connsiteX45" fmla="*/ 4208725 w 8037833"/>
              <a:gd name="connsiteY45" fmla="*/ 3704841 h 3784177"/>
              <a:gd name="connsiteX46" fmla="*/ 4201632 w 8037833"/>
              <a:gd name="connsiteY46" fmla="*/ 3702602 h 3784177"/>
              <a:gd name="connsiteX47" fmla="*/ 4191289 w 8037833"/>
              <a:gd name="connsiteY47" fmla="*/ 3702380 h 3784177"/>
              <a:gd name="connsiteX48" fmla="*/ 4191039 w 8037833"/>
              <a:gd name="connsiteY48" fmla="*/ 3702831 h 3784177"/>
              <a:gd name="connsiteX49" fmla="*/ 4181340 w 8037833"/>
              <a:gd name="connsiteY49" fmla="*/ 3701729 h 3784177"/>
              <a:gd name="connsiteX50" fmla="*/ 4133816 w 8037833"/>
              <a:gd name="connsiteY50" fmla="*/ 3690565 h 3784177"/>
              <a:gd name="connsiteX51" fmla="*/ 4071732 w 8037833"/>
              <a:gd name="connsiteY51" fmla="*/ 3732513 h 3784177"/>
              <a:gd name="connsiteX52" fmla="*/ 4045924 w 8037833"/>
              <a:gd name="connsiteY52" fmla="*/ 3739404 h 3784177"/>
              <a:gd name="connsiteX53" fmla="*/ 4032171 w 8037833"/>
              <a:gd name="connsiteY53" fmla="*/ 3745523 h 3784177"/>
              <a:gd name="connsiteX54" fmla="*/ 4031335 w 8037833"/>
              <a:gd name="connsiteY54" fmla="*/ 3747479 h 3784177"/>
              <a:gd name="connsiteX55" fmla="*/ 3985774 w 8037833"/>
              <a:gd name="connsiteY55" fmla="*/ 3736547 h 3784177"/>
              <a:gd name="connsiteX56" fmla="*/ 3979769 w 8037833"/>
              <a:gd name="connsiteY56" fmla="*/ 3738769 h 3784177"/>
              <a:gd name="connsiteX57" fmla="*/ 3950014 w 8037833"/>
              <a:gd name="connsiteY57" fmla="*/ 3726942 h 3784177"/>
              <a:gd name="connsiteX58" fmla="*/ 3934671 w 8037833"/>
              <a:gd name="connsiteY58" fmla="*/ 3723339 h 3784177"/>
              <a:gd name="connsiteX59" fmla="*/ 3930274 w 8037833"/>
              <a:gd name="connsiteY59" fmla="*/ 3717148 h 3784177"/>
              <a:gd name="connsiteX60" fmla="*/ 3907660 w 8037833"/>
              <a:gd name="connsiteY60" fmla="*/ 3714456 h 3784177"/>
              <a:gd name="connsiteX61" fmla="*/ 3905087 w 8037833"/>
              <a:gd name="connsiteY61" fmla="*/ 3716098 h 3784177"/>
              <a:gd name="connsiteX62" fmla="*/ 3886347 w 8037833"/>
              <a:gd name="connsiteY62" fmla="*/ 3706620 h 3784177"/>
              <a:gd name="connsiteX63" fmla="*/ 3870533 w 8037833"/>
              <a:gd name="connsiteY63" fmla="*/ 3689905 h 3784177"/>
              <a:gd name="connsiteX64" fmla="*/ 3678563 w 8037833"/>
              <a:gd name="connsiteY64" fmla="*/ 3694486 h 3784177"/>
              <a:gd name="connsiteX65" fmla="*/ 3524121 w 8037833"/>
              <a:gd name="connsiteY65" fmla="*/ 3642736 h 3784177"/>
              <a:gd name="connsiteX66" fmla="*/ 3373519 w 8037833"/>
              <a:gd name="connsiteY66" fmla="*/ 3665785 h 3784177"/>
              <a:gd name="connsiteX67" fmla="*/ 3114267 w 8037833"/>
              <a:gd name="connsiteY67" fmla="*/ 3638983 h 3784177"/>
              <a:gd name="connsiteX68" fmla="*/ 2989722 w 8037833"/>
              <a:gd name="connsiteY68" fmla="*/ 3623230 h 3784177"/>
              <a:gd name="connsiteX69" fmla="*/ 2965734 w 8037833"/>
              <a:gd name="connsiteY69" fmla="*/ 3635676 h 3784177"/>
              <a:gd name="connsiteX70" fmla="*/ 2961603 w 8037833"/>
              <a:gd name="connsiteY70" fmla="*/ 3638221 h 3784177"/>
              <a:gd name="connsiteX71" fmla="*/ 2944959 w 8037833"/>
              <a:gd name="connsiteY71" fmla="*/ 3639723 h 3784177"/>
              <a:gd name="connsiteX72" fmla="*/ 2940402 w 8037833"/>
              <a:gd name="connsiteY72" fmla="*/ 3651000 h 3784177"/>
              <a:gd name="connsiteX73" fmla="*/ 2915449 w 8037833"/>
              <a:gd name="connsiteY73" fmla="*/ 3661039 h 3784177"/>
              <a:gd name="connsiteX74" fmla="*/ 2884777 w 8037833"/>
              <a:gd name="connsiteY74" fmla="*/ 3660775 h 3784177"/>
              <a:gd name="connsiteX75" fmla="*/ 2739034 w 8037833"/>
              <a:gd name="connsiteY75" fmla="*/ 3647396 h 3784177"/>
              <a:gd name="connsiteX76" fmla="*/ 2651827 w 8037833"/>
              <a:gd name="connsiteY76" fmla="*/ 3646306 h 3784177"/>
              <a:gd name="connsiteX77" fmla="*/ 2618680 w 8037833"/>
              <a:gd name="connsiteY77" fmla="*/ 3656755 h 3784177"/>
              <a:gd name="connsiteX78" fmla="*/ 2572404 w 8037833"/>
              <a:gd name="connsiteY78" fmla="*/ 3664043 h 3784177"/>
              <a:gd name="connsiteX79" fmla="*/ 2423704 w 8037833"/>
              <a:gd name="connsiteY79" fmla="*/ 3658079 h 3784177"/>
              <a:gd name="connsiteX80" fmla="*/ 2301172 w 8037833"/>
              <a:gd name="connsiteY80" fmla="*/ 3663053 h 3784177"/>
              <a:gd name="connsiteX81" fmla="*/ 2238966 w 8037833"/>
              <a:gd name="connsiteY81" fmla="*/ 3668777 h 3784177"/>
              <a:gd name="connsiteX82" fmla="*/ 2082844 w 8037833"/>
              <a:gd name="connsiteY82" fmla="*/ 3631994 h 3784177"/>
              <a:gd name="connsiteX83" fmla="*/ 1938480 w 8037833"/>
              <a:gd name="connsiteY83" fmla="*/ 3601439 h 3784177"/>
              <a:gd name="connsiteX84" fmla="*/ 1900166 w 8037833"/>
              <a:gd name="connsiteY84" fmla="*/ 3609358 h 3784177"/>
              <a:gd name="connsiteX85" fmla="*/ 1787830 w 8037833"/>
              <a:gd name="connsiteY85" fmla="*/ 3633173 h 3784177"/>
              <a:gd name="connsiteX86" fmla="*/ 1734224 w 8037833"/>
              <a:gd name="connsiteY86" fmla="*/ 3655593 h 3784177"/>
              <a:gd name="connsiteX87" fmla="*/ 1664576 w 8037833"/>
              <a:gd name="connsiteY87" fmla="*/ 3638572 h 3784177"/>
              <a:gd name="connsiteX88" fmla="*/ 1577459 w 8037833"/>
              <a:gd name="connsiteY88" fmla="*/ 3658824 h 3784177"/>
              <a:gd name="connsiteX89" fmla="*/ 1527269 w 8037833"/>
              <a:gd name="connsiteY89" fmla="*/ 3663088 h 3784177"/>
              <a:gd name="connsiteX90" fmla="*/ 1390118 w 8037833"/>
              <a:gd name="connsiteY90" fmla="*/ 3682789 h 3784177"/>
              <a:gd name="connsiteX91" fmla="*/ 1252698 w 8037833"/>
              <a:gd name="connsiteY91" fmla="*/ 3708662 h 3784177"/>
              <a:gd name="connsiteX92" fmla="*/ 1171039 w 8037833"/>
              <a:gd name="connsiteY92" fmla="*/ 3758642 h 3784177"/>
              <a:gd name="connsiteX93" fmla="*/ 1058106 w 8037833"/>
              <a:gd name="connsiteY93" fmla="*/ 3776166 h 3784177"/>
              <a:gd name="connsiteX94" fmla="*/ 1039167 w 8037833"/>
              <a:gd name="connsiteY94" fmla="*/ 3784177 h 3784177"/>
              <a:gd name="connsiteX95" fmla="*/ 1012958 w 8037833"/>
              <a:gd name="connsiteY95" fmla="*/ 3779206 h 3784177"/>
              <a:gd name="connsiteX96" fmla="*/ 907906 w 8037833"/>
              <a:gd name="connsiteY96" fmla="*/ 3757678 h 3784177"/>
              <a:gd name="connsiteX97" fmla="*/ 825226 w 8037833"/>
              <a:gd name="connsiteY97" fmla="*/ 3726369 h 3784177"/>
              <a:gd name="connsiteX98" fmla="*/ 722264 w 8037833"/>
              <a:gd name="connsiteY98" fmla="*/ 3747612 h 3784177"/>
              <a:gd name="connsiteX99" fmla="*/ 659460 w 8037833"/>
              <a:gd name="connsiteY99" fmla="*/ 3740429 h 3784177"/>
              <a:gd name="connsiteX100" fmla="*/ 556552 w 8037833"/>
              <a:gd name="connsiteY100" fmla="*/ 3739124 h 3784177"/>
              <a:gd name="connsiteX101" fmla="*/ 393295 w 8037833"/>
              <a:gd name="connsiteY101" fmla="*/ 3753097 h 3784177"/>
              <a:gd name="connsiteX102" fmla="*/ 339711 w 8037833"/>
              <a:gd name="connsiteY102" fmla="*/ 3718242 h 3784177"/>
              <a:gd name="connsiteX103" fmla="*/ 222239 w 8037833"/>
              <a:gd name="connsiteY103" fmla="*/ 3672335 h 3784177"/>
              <a:gd name="connsiteX104" fmla="*/ 163578 w 8037833"/>
              <a:gd name="connsiteY104" fmla="*/ 3656292 h 3784177"/>
              <a:gd name="connsiteX105" fmla="*/ 72220 w 8037833"/>
              <a:gd name="connsiteY105" fmla="*/ 3645272 h 3784177"/>
              <a:gd name="connsiteX106" fmla="*/ 44395 w 8037833"/>
              <a:gd name="connsiteY106" fmla="*/ 3639455 h 3784177"/>
              <a:gd name="connsiteX107" fmla="*/ 1962 w 8037833"/>
              <a:gd name="connsiteY107" fmla="*/ 3635948 h 3784177"/>
              <a:gd name="connsiteX108" fmla="*/ 0 w 8037833"/>
              <a:gd name="connsiteY108" fmla="*/ 3635261 h 3784177"/>
              <a:gd name="connsiteX109" fmla="*/ 0 w 8037833"/>
              <a:gd name="connsiteY109"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217733 w 8037833"/>
              <a:gd name="connsiteY31" fmla="*/ 3500463 h 3784177"/>
              <a:gd name="connsiteX32" fmla="*/ 5167992 w 8037833"/>
              <a:gd name="connsiteY32" fmla="*/ 3504085 h 3784177"/>
              <a:gd name="connsiteX33" fmla="*/ 4987020 w 8037833"/>
              <a:gd name="connsiteY33" fmla="*/ 3461263 h 3784177"/>
              <a:gd name="connsiteX34" fmla="*/ 4890003 w 8037833"/>
              <a:gd name="connsiteY34" fmla="*/ 3469874 h 3784177"/>
              <a:gd name="connsiteX35" fmla="*/ 4856654 w 8037833"/>
              <a:gd name="connsiteY35" fmla="*/ 3481880 h 3784177"/>
              <a:gd name="connsiteX36" fmla="*/ 4800711 w 8037833"/>
              <a:gd name="connsiteY36" fmla="*/ 3501441 h 3784177"/>
              <a:gd name="connsiteX37" fmla="*/ 4761569 w 8037833"/>
              <a:gd name="connsiteY37" fmla="*/ 3538103 h 3784177"/>
              <a:gd name="connsiteX38" fmla="*/ 4713734 w 8037833"/>
              <a:gd name="connsiteY38" fmla="*/ 3545724 h 3784177"/>
              <a:gd name="connsiteX39" fmla="*/ 4649120 w 8037833"/>
              <a:gd name="connsiteY39" fmla="*/ 3536392 h 3784177"/>
              <a:gd name="connsiteX40" fmla="*/ 4573578 w 8037833"/>
              <a:gd name="connsiteY40" fmla="*/ 3565923 h 3784177"/>
              <a:gd name="connsiteX41" fmla="*/ 4529117 w 8037833"/>
              <a:gd name="connsiteY41" fmla="*/ 3575592 h 3784177"/>
              <a:gd name="connsiteX42" fmla="*/ 4408641 w 8037833"/>
              <a:gd name="connsiteY42" fmla="*/ 3610000 h 3784177"/>
              <a:gd name="connsiteX43" fmla="*/ 4356402 w 8037833"/>
              <a:gd name="connsiteY43" fmla="*/ 3642792 h 3784177"/>
              <a:gd name="connsiteX44" fmla="*/ 4270245 w 8037833"/>
              <a:gd name="connsiteY44" fmla="*/ 3665789 h 3784177"/>
              <a:gd name="connsiteX45" fmla="*/ 4208725 w 8037833"/>
              <a:gd name="connsiteY45" fmla="*/ 3704841 h 3784177"/>
              <a:gd name="connsiteX46" fmla="*/ 4201632 w 8037833"/>
              <a:gd name="connsiteY46" fmla="*/ 3702602 h 3784177"/>
              <a:gd name="connsiteX47" fmla="*/ 4191289 w 8037833"/>
              <a:gd name="connsiteY47" fmla="*/ 3702380 h 3784177"/>
              <a:gd name="connsiteX48" fmla="*/ 4191039 w 8037833"/>
              <a:gd name="connsiteY48" fmla="*/ 3702831 h 3784177"/>
              <a:gd name="connsiteX49" fmla="*/ 4181340 w 8037833"/>
              <a:gd name="connsiteY49" fmla="*/ 3701729 h 3784177"/>
              <a:gd name="connsiteX50" fmla="*/ 4133816 w 8037833"/>
              <a:gd name="connsiteY50" fmla="*/ 3690565 h 3784177"/>
              <a:gd name="connsiteX51" fmla="*/ 4071732 w 8037833"/>
              <a:gd name="connsiteY51" fmla="*/ 3732513 h 3784177"/>
              <a:gd name="connsiteX52" fmla="*/ 4045924 w 8037833"/>
              <a:gd name="connsiteY52" fmla="*/ 3739404 h 3784177"/>
              <a:gd name="connsiteX53" fmla="*/ 4032171 w 8037833"/>
              <a:gd name="connsiteY53" fmla="*/ 3745523 h 3784177"/>
              <a:gd name="connsiteX54" fmla="*/ 4031335 w 8037833"/>
              <a:gd name="connsiteY54" fmla="*/ 3747479 h 3784177"/>
              <a:gd name="connsiteX55" fmla="*/ 3985774 w 8037833"/>
              <a:gd name="connsiteY55" fmla="*/ 3736547 h 3784177"/>
              <a:gd name="connsiteX56" fmla="*/ 3979769 w 8037833"/>
              <a:gd name="connsiteY56" fmla="*/ 3738769 h 3784177"/>
              <a:gd name="connsiteX57" fmla="*/ 3950014 w 8037833"/>
              <a:gd name="connsiteY57" fmla="*/ 3726942 h 3784177"/>
              <a:gd name="connsiteX58" fmla="*/ 3934671 w 8037833"/>
              <a:gd name="connsiteY58" fmla="*/ 3723339 h 3784177"/>
              <a:gd name="connsiteX59" fmla="*/ 3930274 w 8037833"/>
              <a:gd name="connsiteY59" fmla="*/ 3717148 h 3784177"/>
              <a:gd name="connsiteX60" fmla="*/ 3907660 w 8037833"/>
              <a:gd name="connsiteY60" fmla="*/ 3714456 h 3784177"/>
              <a:gd name="connsiteX61" fmla="*/ 3905087 w 8037833"/>
              <a:gd name="connsiteY61" fmla="*/ 3716098 h 3784177"/>
              <a:gd name="connsiteX62" fmla="*/ 3886347 w 8037833"/>
              <a:gd name="connsiteY62" fmla="*/ 3706620 h 3784177"/>
              <a:gd name="connsiteX63" fmla="*/ 3870533 w 8037833"/>
              <a:gd name="connsiteY63" fmla="*/ 3689905 h 3784177"/>
              <a:gd name="connsiteX64" fmla="*/ 3678563 w 8037833"/>
              <a:gd name="connsiteY64" fmla="*/ 3694486 h 3784177"/>
              <a:gd name="connsiteX65" fmla="*/ 3524121 w 8037833"/>
              <a:gd name="connsiteY65" fmla="*/ 3642736 h 3784177"/>
              <a:gd name="connsiteX66" fmla="*/ 3373519 w 8037833"/>
              <a:gd name="connsiteY66" fmla="*/ 3665785 h 3784177"/>
              <a:gd name="connsiteX67" fmla="*/ 3114267 w 8037833"/>
              <a:gd name="connsiteY67" fmla="*/ 3638983 h 3784177"/>
              <a:gd name="connsiteX68" fmla="*/ 2989722 w 8037833"/>
              <a:gd name="connsiteY68" fmla="*/ 3623230 h 3784177"/>
              <a:gd name="connsiteX69" fmla="*/ 2965734 w 8037833"/>
              <a:gd name="connsiteY69" fmla="*/ 3635676 h 3784177"/>
              <a:gd name="connsiteX70" fmla="*/ 2961603 w 8037833"/>
              <a:gd name="connsiteY70" fmla="*/ 3638221 h 3784177"/>
              <a:gd name="connsiteX71" fmla="*/ 2944959 w 8037833"/>
              <a:gd name="connsiteY71" fmla="*/ 3639723 h 3784177"/>
              <a:gd name="connsiteX72" fmla="*/ 2940402 w 8037833"/>
              <a:gd name="connsiteY72" fmla="*/ 3651000 h 3784177"/>
              <a:gd name="connsiteX73" fmla="*/ 2915449 w 8037833"/>
              <a:gd name="connsiteY73" fmla="*/ 3661039 h 3784177"/>
              <a:gd name="connsiteX74" fmla="*/ 2884777 w 8037833"/>
              <a:gd name="connsiteY74" fmla="*/ 3660775 h 3784177"/>
              <a:gd name="connsiteX75" fmla="*/ 2739034 w 8037833"/>
              <a:gd name="connsiteY75" fmla="*/ 3647396 h 3784177"/>
              <a:gd name="connsiteX76" fmla="*/ 2651827 w 8037833"/>
              <a:gd name="connsiteY76" fmla="*/ 3646306 h 3784177"/>
              <a:gd name="connsiteX77" fmla="*/ 2618680 w 8037833"/>
              <a:gd name="connsiteY77" fmla="*/ 3656755 h 3784177"/>
              <a:gd name="connsiteX78" fmla="*/ 2572404 w 8037833"/>
              <a:gd name="connsiteY78" fmla="*/ 3664043 h 3784177"/>
              <a:gd name="connsiteX79" fmla="*/ 2423704 w 8037833"/>
              <a:gd name="connsiteY79" fmla="*/ 3658079 h 3784177"/>
              <a:gd name="connsiteX80" fmla="*/ 2301172 w 8037833"/>
              <a:gd name="connsiteY80" fmla="*/ 3663053 h 3784177"/>
              <a:gd name="connsiteX81" fmla="*/ 2238966 w 8037833"/>
              <a:gd name="connsiteY81" fmla="*/ 3668777 h 3784177"/>
              <a:gd name="connsiteX82" fmla="*/ 2082844 w 8037833"/>
              <a:gd name="connsiteY82" fmla="*/ 3631994 h 3784177"/>
              <a:gd name="connsiteX83" fmla="*/ 1938480 w 8037833"/>
              <a:gd name="connsiteY83" fmla="*/ 3601439 h 3784177"/>
              <a:gd name="connsiteX84" fmla="*/ 1900166 w 8037833"/>
              <a:gd name="connsiteY84" fmla="*/ 3609358 h 3784177"/>
              <a:gd name="connsiteX85" fmla="*/ 1787830 w 8037833"/>
              <a:gd name="connsiteY85" fmla="*/ 3633173 h 3784177"/>
              <a:gd name="connsiteX86" fmla="*/ 1734224 w 8037833"/>
              <a:gd name="connsiteY86" fmla="*/ 3655593 h 3784177"/>
              <a:gd name="connsiteX87" fmla="*/ 1664576 w 8037833"/>
              <a:gd name="connsiteY87" fmla="*/ 3638572 h 3784177"/>
              <a:gd name="connsiteX88" fmla="*/ 1577459 w 8037833"/>
              <a:gd name="connsiteY88" fmla="*/ 3658824 h 3784177"/>
              <a:gd name="connsiteX89" fmla="*/ 1527269 w 8037833"/>
              <a:gd name="connsiteY89" fmla="*/ 3663088 h 3784177"/>
              <a:gd name="connsiteX90" fmla="*/ 1390118 w 8037833"/>
              <a:gd name="connsiteY90" fmla="*/ 3682789 h 3784177"/>
              <a:gd name="connsiteX91" fmla="*/ 1252698 w 8037833"/>
              <a:gd name="connsiteY91" fmla="*/ 3708662 h 3784177"/>
              <a:gd name="connsiteX92" fmla="*/ 1171039 w 8037833"/>
              <a:gd name="connsiteY92" fmla="*/ 3758642 h 3784177"/>
              <a:gd name="connsiteX93" fmla="*/ 1058106 w 8037833"/>
              <a:gd name="connsiteY93" fmla="*/ 3776166 h 3784177"/>
              <a:gd name="connsiteX94" fmla="*/ 1039167 w 8037833"/>
              <a:gd name="connsiteY94" fmla="*/ 3784177 h 3784177"/>
              <a:gd name="connsiteX95" fmla="*/ 1012958 w 8037833"/>
              <a:gd name="connsiteY95" fmla="*/ 3779206 h 3784177"/>
              <a:gd name="connsiteX96" fmla="*/ 907906 w 8037833"/>
              <a:gd name="connsiteY96" fmla="*/ 3757678 h 3784177"/>
              <a:gd name="connsiteX97" fmla="*/ 825226 w 8037833"/>
              <a:gd name="connsiteY97" fmla="*/ 3726369 h 3784177"/>
              <a:gd name="connsiteX98" fmla="*/ 722264 w 8037833"/>
              <a:gd name="connsiteY98" fmla="*/ 3747612 h 3784177"/>
              <a:gd name="connsiteX99" fmla="*/ 659460 w 8037833"/>
              <a:gd name="connsiteY99" fmla="*/ 3740429 h 3784177"/>
              <a:gd name="connsiteX100" fmla="*/ 556552 w 8037833"/>
              <a:gd name="connsiteY100" fmla="*/ 3739124 h 3784177"/>
              <a:gd name="connsiteX101" fmla="*/ 393295 w 8037833"/>
              <a:gd name="connsiteY101" fmla="*/ 3753097 h 3784177"/>
              <a:gd name="connsiteX102" fmla="*/ 339711 w 8037833"/>
              <a:gd name="connsiteY102" fmla="*/ 3718242 h 3784177"/>
              <a:gd name="connsiteX103" fmla="*/ 222239 w 8037833"/>
              <a:gd name="connsiteY103" fmla="*/ 3672335 h 3784177"/>
              <a:gd name="connsiteX104" fmla="*/ 163578 w 8037833"/>
              <a:gd name="connsiteY104" fmla="*/ 3656292 h 3784177"/>
              <a:gd name="connsiteX105" fmla="*/ 72220 w 8037833"/>
              <a:gd name="connsiteY105" fmla="*/ 3645272 h 3784177"/>
              <a:gd name="connsiteX106" fmla="*/ 44395 w 8037833"/>
              <a:gd name="connsiteY106" fmla="*/ 3639455 h 3784177"/>
              <a:gd name="connsiteX107" fmla="*/ 1962 w 8037833"/>
              <a:gd name="connsiteY107" fmla="*/ 3635948 h 3784177"/>
              <a:gd name="connsiteX108" fmla="*/ 0 w 8037833"/>
              <a:gd name="connsiteY108" fmla="*/ 3635261 h 3784177"/>
              <a:gd name="connsiteX109" fmla="*/ 0 w 8037833"/>
              <a:gd name="connsiteY109"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217733 w 8037833"/>
              <a:gd name="connsiteY31" fmla="*/ 3500463 h 3784177"/>
              <a:gd name="connsiteX32" fmla="*/ 5167992 w 8037833"/>
              <a:gd name="connsiteY32" fmla="*/ 3504085 h 3784177"/>
              <a:gd name="connsiteX33" fmla="*/ 4987020 w 8037833"/>
              <a:gd name="connsiteY33" fmla="*/ 3461263 h 3784177"/>
              <a:gd name="connsiteX34" fmla="*/ 4890003 w 8037833"/>
              <a:gd name="connsiteY34" fmla="*/ 3469874 h 3784177"/>
              <a:gd name="connsiteX35" fmla="*/ 4856654 w 8037833"/>
              <a:gd name="connsiteY35" fmla="*/ 3481880 h 3784177"/>
              <a:gd name="connsiteX36" fmla="*/ 4800711 w 8037833"/>
              <a:gd name="connsiteY36" fmla="*/ 3501441 h 3784177"/>
              <a:gd name="connsiteX37" fmla="*/ 4761569 w 8037833"/>
              <a:gd name="connsiteY37" fmla="*/ 3538103 h 3784177"/>
              <a:gd name="connsiteX38" fmla="*/ 4713734 w 8037833"/>
              <a:gd name="connsiteY38" fmla="*/ 3545724 h 3784177"/>
              <a:gd name="connsiteX39" fmla="*/ 4649120 w 8037833"/>
              <a:gd name="connsiteY39" fmla="*/ 3536392 h 3784177"/>
              <a:gd name="connsiteX40" fmla="*/ 4573578 w 8037833"/>
              <a:gd name="connsiteY40" fmla="*/ 3565923 h 3784177"/>
              <a:gd name="connsiteX41" fmla="*/ 4529117 w 8037833"/>
              <a:gd name="connsiteY41" fmla="*/ 3575592 h 3784177"/>
              <a:gd name="connsiteX42" fmla="*/ 4408641 w 8037833"/>
              <a:gd name="connsiteY42" fmla="*/ 3610000 h 3784177"/>
              <a:gd name="connsiteX43" fmla="*/ 4356402 w 8037833"/>
              <a:gd name="connsiteY43" fmla="*/ 3642792 h 3784177"/>
              <a:gd name="connsiteX44" fmla="*/ 4270245 w 8037833"/>
              <a:gd name="connsiteY44" fmla="*/ 3665789 h 3784177"/>
              <a:gd name="connsiteX45" fmla="*/ 4208725 w 8037833"/>
              <a:gd name="connsiteY45" fmla="*/ 3704841 h 3784177"/>
              <a:gd name="connsiteX46" fmla="*/ 4201632 w 8037833"/>
              <a:gd name="connsiteY46" fmla="*/ 3702602 h 3784177"/>
              <a:gd name="connsiteX47" fmla="*/ 4191289 w 8037833"/>
              <a:gd name="connsiteY47" fmla="*/ 3702380 h 3784177"/>
              <a:gd name="connsiteX48" fmla="*/ 4191039 w 8037833"/>
              <a:gd name="connsiteY48" fmla="*/ 3702831 h 3784177"/>
              <a:gd name="connsiteX49" fmla="*/ 4181340 w 8037833"/>
              <a:gd name="connsiteY49" fmla="*/ 3701729 h 3784177"/>
              <a:gd name="connsiteX50" fmla="*/ 4133816 w 8037833"/>
              <a:gd name="connsiteY50" fmla="*/ 3690565 h 3784177"/>
              <a:gd name="connsiteX51" fmla="*/ 4071732 w 8037833"/>
              <a:gd name="connsiteY51" fmla="*/ 3732513 h 3784177"/>
              <a:gd name="connsiteX52" fmla="*/ 4045924 w 8037833"/>
              <a:gd name="connsiteY52" fmla="*/ 3739404 h 3784177"/>
              <a:gd name="connsiteX53" fmla="*/ 4032171 w 8037833"/>
              <a:gd name="connsiteY53" fmla="*/ 3745523 h 3784177"/>
              <a:gd name="connsiteX54" fmla="*/ 4031335 w 8037833"/>
              <a:gd name="connsiteY54" fmla="*/ 3747479 h 3784177"/>
              <a:gd name="connsiteX55" fmla="*/ 3985774 w 8037833"/>
              <a:gd name="connsiteY55" fmla="*/ 3736547 h 3784177"/>
              <a:gd name="connsiteX56" fmla="*/ 3979769 w 8037833"/>
              <a:gd name="connsiteY56" fmla="*/ 3738769 h 3784177"/>
              <a:gd name="connsiteX57" fmla="*/ 3950014 w 8037833"/>
              <a:gd name="connsiteY57" fmla="*/ 3726942 h 3784177"/>
              <a:gd name="connsiteX58" fmla="*/ 3934671 w 8037833"/>
              <a:gd name="connsiteY58" fmla="*/ 3723339 h 3784177"/>
              <a:gd name="connsiteX59" fmla="*/ 3930274 w 8037833"/>
              <a:gd name="connsiteY59" fmla="*/ 3717148 h 3784177"/>
              <a:gd name="connsiteX60" fmla="*/ 3907660 w 8037833"/>
              <a:gd name="connsiteY60" fmla="*/ 3714456 h 3784177"/>
              <a:gd name="connsiteX61" fmla="*/ 3905087 w 8037833"/>
              <a:gd name="connsiteY61" fmla="*/ 3716098 h 3784177"/>
              <a:gd name="connsiteX62" fmla="*/ 3886347 w 8037833"/>
              <a:gd name="connsiteY62" fmla="*/ 3706620 h 3784177"/>
              <a:gd name="connsiteX63" fmla="*/ 3870533 w 8037833"/>
              <a:gd name="connsiteY63" fmla="*/ 3689905 h 3784177"/>
              <a:gd name="connsiteX64" fmla="*/ 3678563 w 8037833"/>
              <a:gd name="connsiteY64" fmla="*/ 3694486 h 3784177"/>
              <a:gd name="connsiteX65" fmla="*/ 3524121 w 8037833"/>
              <a:gd name="connsiteY65" fmla="*/ 3642736 h 3784177"/>
              <a:gd name="connsiteX66" fmla="*/ 3373519 w 8037833"/>
              <a:gd name="connsiteY66" fmla="*/ 3665785 h 3784177"/>
              <a:gd name="connsiteX67" fmla="*/ 3114267 w 8037833"/>
              <a:gd name="connsiteY67" fmla="*/ 3638983 h 3784177"/>
              <a:gd name="connsiteX68" fmla="*/ 2989722 w 8037833"/>
              <a:gd name="connsiteY68" fmla="*/ 3623230 h 3784177"/>
              <a:gd name="connsiteX69" fmla="*/ 2965734 w 8037833"/>
              <a:gd name="connsiteY69" fmla="*/ 3635676 h 3784177"/>
              <a:gd name="connsiteX70" fmla="*/ 2961603 w 8037833"/>
              <a:gd name="connsiteY70" fmla="*/ 3638221 h 3784177"/>
              <a:gd name="connsiteX71" fmla="*/ 2944959 w 8037833"/>
              <a:gd name="connsiteY71" fmla="*/ 3639723 h 3784177"/>
              <a:gd name="connsiteX72" fmla="*/ 2940402 w 8037833"/>
              <a:gd name="connsiteY72" fmla="*/ 3651000 h 3784177"/>
              <a:gd name="connsiteX73" fmla="*/ 2915449 w 8037833"/>
              <a:gd name="connsiteY73" fmla="*/ 3661039 h 3784177"/>
              <a:gd name="connsiteX74" fmla="*/ 2884777 w 8037833"/>
              <a:gd name="connsiteY74" fmla="*/ 3660775 h 3784177"/>
              <a:gd name="connsiteX75" fmla="*/ 2739034 w 8037833"/>
              <a:gd name="connsiteY75" fmla="*/ 3647396 h 3784177"/>
              <a:gd name="connsiteX76" fmla="*/ 2651827 w 8037833"/>
              <a:gd name="connsiteY76" fmla="*/ 3646306 h 3784177"/>
              <a:gd name="connsiteX77" fmla="*/ 2618680 w 8037833"/>
              <a:gd name="connsiteY77" fmla="*/ 3656755 h 3784177"/>
              <a:gd name="connsiteX78" fmla="*/ 2572404 w 8037833"/>
              <a:gd name="connsiteY78" fmla="*/ 3664043 h 3784177"/>
              <a:gd name="connsiteX79" fmla="*/ 2423704 w 8037833"/>
              <a:gd name="connsiteY79" fmla="*/ 3658079 h 3784177"/>
              <a:gd name="connsiteX80" fmla="*/ 2301172 w 8037833"/>
              <a:gd name="connsiteY80" fmla="*/ 3663053 h 3784177"/>
              <a:gd name="connsiteX81" fmla="*/ 2238966 w 8037833"/>
              <a:gd name="connsiteY81" fmla="*/ 3668777 h 3784177"/>
              <a:gd name="connsiteX82" fmla="*/ 2082844 w 8037833"/>
              <a:gd name="connsiteY82" fmla="*/ 3631994 h 3784177"/>
              <a:gd name="connsiteX83" fmla="*/ 1938480 w 8037833"/>
              <a:gd name="connsiteY83" fmla="*/ 3601439 h 3784177"/>
              <a:gd name="connsiteX84" fmla="*/ 1900166 w 8037833"/>
              <a:gd name="connsiteY84" fmla="*/ 3609358 h 3784177"/>
              <a:gd name="connsiteX85" fmla="*/ 1787830 w 8037833"/>
              <a:gd name="connsiteY85" fmla="*/ 3633173 h 3784177"/>
              <a:gd name="connsiteX86" fmla="*/ 1734224 w 8037833"/>
              <a:gd name="connsiteY86" fmla="*/ 3655593 h 3784177"/>
              <a:gd name="connsiteX87" fmla="*/ 1664576 w 8037833"/>
              <a:gd name="connsiteY87" fmla="*/ 3638572 h 3784177"/>
              <a:gd name="connsiteX88" fmla="*/ 1577459 w 8037833"/>
              <a:gd name="connsiteY88" fmla="*/ 3658824 h 3784177"/>
              <a:gd name="connsiteX89" fmla="*/ 1527269 w 8037833"/>
              <a:gd name="connsiteY89" fmla="*/ 3663088 h 3784177"/>
              <a:gd name="connsiteX90" fmla="*/ 1390118 w 8037833"/>
              <a:gd name="connsiteY90" fmla="*/ 3682789 h 3784177"/>
              <a:gd name="connsiteX91" fmla="*/ 1252698 w 8037833"/>
              <a:gd name="connsiteY91" fmla="*/ 3708662 h 3784177"/>
              <a:gd name="connsiteX92" fmla="*/ 1171039 w 8037833"/>
              <a:gd name="connsiteY92" fmla="*/ 3758642 h 3784177"/>
              <a:gd name="connsiteX93" fmla="*/ 1058106 w 8037833"/>
              <a:gd name="connsiteY93" fmla="*/ 3776166 h 3784177"/>
              <a:gd name="connsiteX94" fmla="*/ 1039167 w 8037833"/>
              <a:gd name="connsiteY94" fmla="*/ 3784177 h 3784177"/>
              <a:gd name="connsiteX95" fmla="*/ 989223 w 8037833"/>
              <a:gd name="connsiteY95" fmla="*/ 3770303 h 3784177"/>
              <a:gd name="connsiteX96" fmla="*/ 907906 w 8037833"/>
              <a:gd name="connsiteY96" fmla="*/ 3757678 h 3784177"/>
              <a:gd name="connsiteX97" fmla="*/ 825226 w 8037833"/>
              <a:gd name="connsiteY97" fmla="*/ 3726369 h 3784177"/>
              <a:gd name="connsiteX98" fmla="*/ 722264 w 8037833"/>
              <a:gd name="connsiteY98" fmla="*/ 3747612 h 3784177"/>
              <a:gd name="connsiteX99" fmla="*/ 659460 w 8037833"/>
              <a:gd name="connsiteY99" fmla="*/ 3740429 h 3784177"/>
              <a:gd name="connsiteX100" fmla="*/ 556552 w 8037833"/>
              <a:gd name="connsiteY100" fmla="*/ 3739124 h 3784177"/>
              <a:gd name="connsiteX101" fmla="*/ 393295 w 8037833"/>
              <a:gd name="connsiteY101" fmla="*/ 3753097 h 3784177"/>
              <a:gd name="connsiteX102" fmla="*/ 339711 w 8037833"/>
              <a:gd name="connsiteY102" fmla="*/ 3718242 h 3784177"/>
              <a:gd name="connsiteX103" fmla="*/ 222239 w 8037833"/>
              <a:gd name="connsiteY103" fmla="*/ 3672335 h 3784177"/>
              <a:gd name="connsiteX104" fmla="*/ 163578 w 8037833"/>
              <a:gd name="connsiteY104" fmla="*/ 3656292 h 3784177"/>
              <a:gd name="connsiteX105" fmla="*/ 72220 w 8037833"/>
              <a:gd name="connsiteY105" fmla="*/ 3645272 h 3784177"/>
              <a:gd name="connsiteX106" fmla="*/ 44395 w 8037833"/>
              <a:gd name="connsiteY106" fmla="*/ 3639455 h 3784177"/>
              <a:gd name="connsiteX107" fmla="*/ 1962 w 8037833"/>
              <a:gd name="connsiteY107" fmla="*/ 3635948 h 3784177"/>
              <a:gd name="connsiteX108" fmla="*/ 0 w 8037833"/>
              <a:gd name="connsiteY108" fmla="*/ 3635261 h 3784177"/>
              <a:gd name="connsiteX109" fmla="*/ 0 w 8037833"/>
              <a:gd name="connsiteY109"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217733 w 8037833"/>
              <a:gd name="connsiteY31" fmla="*/ 3500463 h 3784177"/>
              <a:gd name="connsiteX32" fmla="*/ 5167992 w 8037833"/>
              <a:gd name="connsiteY32" fmla="*/ 3504085 h 3784177"/>
              <a:gd name="connsiteX33" fmla="*/ 4987020 w 8037833"/>
              <a:gd name="connsiteY33" fmla="*/ 3461263 h 3784177"/>
              <a:gd name="connsiteX34" fmla="*/ 4890003 w 8037833"/>
              <a:gd name="connsiteY34" fmla="*/ 3469874 h 3784177"/>
              <a:gd name="connsiteX35" fmla="*/ 4856654 w 8037833"/>
              <a:gd name="connsiteY35" fmla="*/ 3481880 h 3784177"/>
              <a:gd name="connsiteX36" fmla="*/ 4800711 w 8037833"/>
              <a:gd name="connsiteY36" fmla="*/ 3501441 h 3784177"/>
              <a:gd name="connsiteX37" fmla="*/ 4761569 w 8037833"/>
              <a:gd name="connsiteY37" fmla="*/ 3538103 h 3784177"/>
              <a:gd name="connsiteX38" fmla="*/ 4713734 w 8037833"/>
              <a:gd name="connsiteY38" fmla="*/ 3545724 h 3784177"/>
              <a:gd name="connsiteX39" fmla="*/ 4649120 w 8037833"/>
              <a:gd name="connsiteY39" fmla="*/ 3536392 h 3784177"/>
              <a:gd name="connsiteX40" fmla="*/ 4573578 w 8037833"/>
              <a:gd name="connsiteY40" fmla="*/ 3565923 h 3784177"/>
              <a:gd name="connsiteX41" fmla="*/ 4529117 w 8037833"/>
              <a:gd name="connsiteY41" fmla="*/ 3575592 h 3784177"/>
              <a:gd name="connsiteX42" fmla="*/ 4408641 w 8037833"/>
              <a:gd name="connsiteY42" fmla="*/ 3610000 h 3784177"/>
              <a:gd name="connsiteX43" fmla="*/ 4356402 w 8037833"/>
              <a:gd name="connsiteY43" fmla="*/ 3642792 h 3784177"/>
              <a:gd name="connsiteX44" fmla="*/ 4270245 w 8037833"/>
              <a:gd name="connsiteY44" fmla="*/ 3665789 h 3784177"/>
              <a:gd name="connsiteX45" fmla="*/ 4208725 w 8037833"/>
              <a:gd name="connsiteY45" fmla="*/ 3704841 h 3784177"/>
              <a:gd name="connsiteX46" fmla="*/ 4201632 w 8037833"/>
              <a:gd name="connsiteY46" fmla="*/ 3702602 h 3784177"/>
              <a:gd name="connsiteX47" fmla="*/ 4191289 w 8037833"/>
              <a:gd name="connsiteY47" fmla="*/ 3702380 h 3784177"/>
              <a:gd name="connsiteX48" fmla="*/ 4191039 w 8037833"/>
              <a:gd name="connsiteY48" fmla="*/ 3702831 h 3784177"/>
              <a:gd name="connsiteX49" fmla="*/ 4181340 w 8037833"/>
              <a:gd name="connsiteY49" fmla="*/ 3701729 h 3784177"/>
              <a:gd name="connsiteX50" fmla="*/ 4133816 w 8037833"/>
              <a:gd name="connsiteY50" fmla="*/ 3690565 h 3784177"/>
              <a:gd name="connsiteX51" fmla="*/ 4071732 w 8037833"/>
              <a:gd name="connsiteY51" fmla="*/ 3732513 h 3784177"/>
              <a:gd name="connsiteX52" fmla="*/ 4045924 w 8037833"/>
              <a:gd name="connsiteY52" fmla="*/ 3739404 h 3784177"/>
              <a:gd name="connsiteX53" fmla="*/ 4032171 w 8037833"/>
              <a:gd name="connsiteY53" fmla="*/ 3745523 h 3784177"/>
              <a:gd name="connsiteX54" fmla="*/ 4031335 w 8037833"/>
              <a:gd name="connsiteY54" fmla="*/ 3747479 h 3784177"/>
              <a:gd name="connsiteX55" fmla="*/ 3985774 w 8037833"/>
              <a:gd name="connsiteY55" fmla="*/ 3736547 h 3784177"/>
              <a:gd name="connsiteX56" fmla="*/ 3979769 w 8037833"/>
              <a:gd name="connsiteY56" fmla="*/ 3738769 h 3784177"/>
              <a:gd name="connsiteX57" fmla="*/ 3950014 w 8037833"/>
              <a:gd name="connsiteY57" fmla="*/ 3726942 h 3784177"/>
              <a:gd name="connsiteX58" fmla="*/ 3934671 w 8037833"/>
              <a:gd name="connsiteY58" fmla="*/ 3723339 h 3784177"/>
              <a:gd name="connsiteX59" fmla="*/ 3930274 w 8037833"/>
              <a:gd name="connsiteY59" fmla="*/ 3717148 h 3784177"/>
              <a:gd name="connsiteX60" fmla="*/ 3907660 w 8037833"/>
              <a:gd name="connsiteY60" fmla="*/ 3714456 h 3784177"/>
              <a:gd name="connsiteX61" fmla="*/ 3905087 w 8037833"/>
              <a:gd name="connsiteY61" fmla="*/ 3716098 h 3784177"/>
              <a:gd name="connsiteX62" fmla="*/ 3886347 w 8037833"/>
              <a:gd name="connsiteY62" fmla="*/ 3706620 h 3784177"/>
              <a:gd name="connsiteX63" fmla="*/ 3870533 w 8037833"/>
              <a:gd name="connsiteY63" fmla="*/ 3689905 h 3784177"/>
              <a:gd name="connsiteX64" fmla="*/ 3678563 w 8037833"/>
              <a:gd name="connsiteY64" fmla="*/ 3694486 h 3784177"/>
              <a:gd name="connsiteX65" fmla="*/ 3524121 w 8037833"/>
              <a:gd name="connsiteY65" fmla="*/ 3642736 h 3784177"/>
              <a:gd name="connsiteX66" fmla="*/ 3373519 w 8037833"/>
              <a:gd name="connsiteY66" fmla="*/ 3665785 h 3784177"/>
              <a:gd name="connsiteX67" fmla="*/ 3114267 w 8037833"/>
              <a:gd name="connsiteY67" fmla="*/ 3638983 h 3784177"/>
              <a:gd name="connsiteX68" fmla="*/ 2989722 w 8037833"/>
              <a:gd name="connsiteY68" fmla="*/ 3623230 h 3784177"/>
              <a:gd name="connsiteX69" fmla="*/ 2965734 w 8037833"/>
              <a:gd name="connsiteY69" fmla="*/ 3635676 h 3784177"/>
              <a:gd name="connsiteX70" fmla="*/ 2961603 w 8037833"/>
              <a:gd name="connsiteY70" fmla="*/ 3638221 h 3784177"/>
              <a:gd name="connsiteX71" fmla="*/ 2944959 w 8037833"/>
              <a:gd name="connsiteY71" fmla="*/ 3639723 h 3784177"/>
              <a:gd name="connsiteX72" fmla="*/ 2940402 w 8037833"/>
              <a:gd name="connsiteY72" fmla="*/ 3651000 h 3784177"/>
              <a:gd name="connsiteX73" fmla="*/ 2915449 w 8037833"/>
              <a:gd name="connsiteY73" fmla="*/ 3661039 h 3784177"/>
              <a:gd name="connsiteX74" fmla="*/ 2884777 w 8037833"/>
              <a:gd name="connsiteY74" fmla="*/ 3660775 h 3784177"/>
              <a:gd name="connsiteX75" fmla="*/ 2739034 w 8037833"/>
              <a:gd name="connsiteY75" fmla="*/ 3647396 h 3784177"/>
              <a:gd name="connsiteX76" fmla="*/ 2651827 w 8037833"/>
              <a:gd name="connsiteY76" fmla="*/ 3646306 h 3784177"/>
              <a:gd name="connsiteX77" fmla="*/ 2618680 w 8037833"/>
              <a:gd name="connsiteY77" fmla="*/ 3656755 h 3784177"/>
              <a:gd name="connsiteX78" fmla="*/ 2572404 w 8037833"/>
              <a:gd name="connsiteY78" fmla="*/ 3664043 h 3784177"/>
              <a:gd name="connsiteX79" fmla="*/ 2423704 w 8037833"/>
              <a:gd name="connsiteY79" fmla="*/ 3658079 h 3784177"/>
              <a:gd name="connsiteX80" fmla="*/ 2301172 w 8037833"/>
              <a:gd name="connsiteY80" fmla="*/ 3663053 h 3784177"/>
              <a:gd name="connsiteX81" fmla="*/ 2238966 w 8037833"/>
              <a:gd name="connsiteY81" fmla="*/ 3668777 h 3784177"/>
              <a:gd name="connsiteX82" fmla="*/ 2082844 w 8037833"/>
              <a:gd name="connsiteY82" fmla="*/ 3631994 h 3784177"/>
              <a:gd name="connsiteX83" fmla="*/ 1938480 w 8037833"/>
              <a:gd name="connsiteY83" fmla="*/ 3601439 h 3784177"/>
              <a:gd name="connsiteX84" fmla="*/ 1900166 w 8037833"/>
              <a:gd name="connsiteY84" fmla="*/ 3609358 h 3784177"/>
              <a:gd name="connsiteX85" fmla="*/ 1787830 w 8037833"/>
              <a:gd name="connsiteY85" fmla="*/ 3633173 h 3784177"/>
              <a:gd name="connsiteX86" fmla="*/ 1734224 w 8037833"/>
              <a:gd name="connsiteY86" fmla="*/ 3655593 h 3784177"/>
              <a:gd name="connsiteX87" fmla="*/ 1664576 w 8037833"/>
              <a:gd name="connsiteY87" fmla="*/ 3638572 h 3784177"/>
              <a:gd name="connsiteX88" fmla="*/ 1577459 w 8037833"/>
              <a:gd name="connsiteY88" fmla="*/ 3658824 h 3784177"/>
              <a:gd name="connsiteX89" fmla="*/ 1527269 w 8037833"/>
              <a:gd name="connsiteY89" fmla="*/ 3663088 h 3784177"/>
              <a:gd name="connsiteX90" fmla="*/ 1390118 w 8037833"/>
              <a:gd name="connsiteY90" fmla="*/ 3682789 h 3784177"/>
              <a:gd name="connsiteX91" fmla="*/ 1252698 w 8037833"/>
              <a:gd name="connsiteY91" fmla="*/ 3708662 h 3784177"/>
              <a:gd name="connsiteX92" fmla="*/ 1171039 w 8037833"/>
              <a:gd name="connsiteY92" fmla="*/ 3758642 h 3784177"/>
              <a:gd name="connsiteX93" fmla="*/ 1058106 w 8037833"/>
              <a:gd name="connsiteY93" fmla="*/ 3776166 h 3784177"/>
              <a:gd name="connsiteX94" fmla="*/ 1039167 w 8037833"/>
              <a:gd name="connsiteY94" fmla="*/ 3784177 h 3784177"/>
              <a:gd name="connsiteX95" fmla="*/ 989223 w 8037833"/>
              <a:gd name="connsiteY95" fmla="*/ 3770303 h 3784177"/>
              <a:gd name="connsiteX96" fmla="*/ 907906 w 8037833"/>
              <a:gd name="connsiteY96" fmla="*/ 3757678 h 3784177"/>
              <a:gd name="connsiteX97" fmla="*/ 825226 w 8037833"/>
              <a:gd name="connsiteY97" fmla="*/ 3726369 h 3784177"/>
              <a:gd name="connsiteX98" fmla="*/ 722264 w 8037833"/>
              <a:gd name="connsiteY98" fmla="*/ 3747612 h 3784177"/>
              <a:gd name="connsiteX99" fmla="*/ 659460 w 8037833"/>
              <a:gd name="connsiteY99" fmla="*/ 3740429 h 3784177"/>
              <a:gd name="connsiteX100" fmla="*/ 556552 w 8037833"/>
              <a:gd name="connsiteY100" fmla="*/ 3739124 h 3784177"/>
              <a:gd name="connsiteX101" fmla="*/ 385384 w 8037833"/>
              <a:gd name="connsiteY101" fmla="*/ 3726388 h 3784177"/>
              <a:gd name="connsiteX102" fmla="*/ 339711 w 8037833"/>
              <a:gd name="connsiteY102" fmla="*/ 3718242 h 3784177"/>
              <a:gd name="connsiteX103" fmla="*/ 222239 w 8037833"/>
              <a:gd name="connsiteY103" fmla="*/ 3672335 h 3784177"/>
              <a:gd name="connsiteX104" fmla="*/ 163578 w 8037833"/>
              <a:gd name="connsiteY104" fmla="*/ 3656292 h 3784177"/>
              <a:gd name="connsiteX105" fmla="*/ 72220 w 8037833"/>
              <a:gd name="connsiteY105" fmla="*/ 3645272 h 3784177"/>
              <a:gd name="connsiteX106" fmla="*/ 44395 w 8037833"/>
              <a:gd name="connsiteY106" fmla="*/ 3639455 h 3784177"/>
              <a:gd name="connsiteX107" fmla="*/ 1962 w 8037833"/>
              <a:gd name="connsiteY107" fmla="*/ 3635948 h 3784177"/>
              <a:gd name="connsiteX108" fmla="*/ 0 w 8037833"/>
              <a:gd name="connsiteY108" fmla="*/ 3635261 h 3784177"/>
              <a:gd name="connsiteX109" fmla="*/ 0 w 8037833"/>
              <a:gd name="connsiteY109"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504085 h 3784177"/>
              <a:gd name="connsiteX32" fmla="*/ 4987020 w 8037833"/>
              <a:gd name="connsiteY32" fmla="*/ 3461263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704841 h 3784177"/>
              <a:gd name="connsiteX45" fmla="*/ 4201632 w 8037833"/>
              <a:gd name="connsiteY45" fmla="*/ 3702602 h 3784177"/>
              <a:gd name="connsiteX46" fmla="*/ 4191289 w 8037833"/>
              <a:gd name="connsiteY46" fmla="*/ 3702380 h 3784177"/>
              <a:gd name="connsiteX47" fmla="*/ 4191039 w 8037833"/>
              <a:gd name="connsiteY47" fmla="*/ 3702831 h 3784177"/>
              <a:gd name="connsiteX48" fmla="*/ 4181340 w 8037833"/>
              <a:gd name="connsiteY48" fmla="*/ 3701729 h 3784177"/>
              <a:gd name="connsiteX49" fmla="*/ 4133816 w 8037833"/>
              <a:gd name="connsiteY49" fmla="*/ 3690565 h 3784177"/>
              <a:gd name="connsiteX50" fmla="*/ 4071732 w 8037833"/>
              <a:gd name="connsiteY50" fmla="*/ 3732513 h 3784177"/>
              <a:gd name="connsiteX51" fmla="*/ 4045924 w 8037833"/>
              <a:gd name="connsiteY51" fmla="*/ 3739404 h 3784177"/>
              <a:gd name="connsiteX52" fmla="*/ 4032171 w 8037833"/>
              <a:gd name="connsiteY52" fmla="*/ 3745523 h 3784177"/>
              <a:gd name="connsiteX53" fmla="*/ 4031335 w 8037833"/>
              <a:gd name="connsiteY53" fmla="*/ 3747479 h 3784177"/>
              <a:gd name="connsiteX54" fmla="*/ 3985774 w 8037833"/>
              <a:gd name="connsiteY54" fmla="*/ 3736547 h 3784177"/>
              <a:gd name="connsiteX55" fmla="*/ 3979769 w 8037833"/>
              <a:gd name="connsiteY55" fmla="*/ 3738769 h 3784177"/>
              <a:gd name="connsiteX56" fmla="*/ 3950014 w 8037833"/>
              <a:gd name="connsiteY56" fmla="*/ 3726942 h 3784177"/>
              <a:gd name="connsiteX57" fmla="*/ 3934671 w 8037833"/>
              <a:gd name="connsiteY57" fmla="*/ 3723339 h 3784177"/>
              <a:gd name="connsiteX58" fmla="*/ 3930274 w 8037833"/>
              <a:gd name="connsiteY58" fmla="*/ 3717148 h 3784177"/>
              <a:gd name="connsiteX59" fmla="*/ 3907660 w 8037833"/>
              <a:gd name="connsiteY59" fmla="*/ 3714456 h 3784177"/>
              <a:gd name="connsiteX60" fmla="*/ 3905087 w 8037833"/>
              <a:gd name="connsiteY60" fmla="*/ 3716098 h 3784177"/>
              <a:gd name="connsiteX61" fmla="*/ 3886347 w 8037833"/>
              <a:gd name="connsiteY61" fmla="*/ 3706620 h 3784177"/>
              <a:gd name="connsiteX62" fmla="*/ 3870533 w 8037833"/>
              <a:gd name="connsiteY62" fmla="*/ 3689905 h 3784177"/>
              <a:gd name="connsiteX63" fmla="*/ 3678563 w 8037833"/>
              <a:gd name="connsiteY63" fmla="*/ 3694486 h 3784177"/>
              <a:gd name="connsiteX64" fmla="*/ 3524121 w 8037833"/>
              <a:gd name="connsiteY64" fmla="*/ 3642736 h 3784177"/>
              <a:gd name="connsiteX65" fmla="*/ 3373519 w 8037833"/>
              <a:gd name="connsiteY65" fmla="*/ 3665785 h 3784177"/>
              <a:gd name="connsiteX66" fmla="*/ 3114267 w 8037833"/>
              <a:gd name="connsiteY66" fmla="*/ 3638983 h 3784177"/>
              <a:gd name="connsiteX67" fmla="*/ 2989722 w 8037833"/>
              <a:gd name="connsiteY67" fmla="*/ 3623230 h 3784177"/>
              <a:gd name="connsiteX68" fmla="*/ 2965734 w 8037833"/>
              <a:gd name="connsiteY68" fmla="*/ 3635676 h 3784177"/>
              <a:gd name="connsiteX69" fmla="*/ 2961603 w 8037833"/>
              <a:gd name="connsiteY69" fmla="*/ 3638221 h 3784177"/>
              <a:gd name="connsiteX70" fmla="*/ 2944959 w 8037833"/>
              <a:gd name="connsiteY70" fmla="*/ 3639723 h 3784177"/>
              <a:gd name="connsiteX71" fmla="*/ 2940402 w 8037833"/>
              <a:gd name="connsiteY71" fmla="*/ 3651000 h 3784177"/>
              <a:gd name="connsiteX72" fmla="*/ 2915449 w 8037833"/>
              <a:gd name="connsiteY72" fmla="*/ 3661039 h 3784177"/>
              <a:gd name="connsiteX73" fmla="*/ 2884777 w 8037833"/>
              <a:gd name="connsiteY73" fmla="*/ 3660775 h 3784177"/>
              <a:gd name="connsiteX74" fmla="*/ 2739034 w 8037833"/>
              <a:gd name="connsiteY74" fmla="*/ 3647396 h 3784177"/>
              <a:gd name="connsiteX75" fmla="*/ 2651827 w 8037833"/>
              <a:gd name="connsiteY75" fmla="*/ 3646306 h 3784177"/>
              <a:gd name="connsiteX76" fmla="*/ 2618680 w 8037833"/>
              <a:gd name="connsiteY76" fmla="*/ 3656755 h 3784177"/>
              <a:gd name="connsiteX77" fmla="*/ 2572404 w 8037833"/>
              <a:gd name="connsiteY77" fmla="*/ 3664043 h 3784177"/>
              <a:gd name="connsiteX78" fmla="*/ 2423704 w 8037833"/>
              <a:gd name="connsiteY78" fmla="*/ 3658079 h 3784177"/>
              <a:gd name="connsiteX79" fmla="*/ 2301172 w 8037833"/>
              <a:gd name="connsiteY79" fmla="*/ 3663053 h 3784177"/>
              <a:gd name="connsiteX80" fmla="*/ 2238966 w 8037833"/>
              <a:gd name="connsiteY80" fmla="*/ 3668777 h 3784177"/>
              <a:gd name="connsiteX81" fmla="*/ 2082844 w 8037833"/>
              <a:gd name="connsiteY81" fmla="*/ 3631994 h 3784177"/>
              <a:gd name="connsiteX82" fmla="*/ 1938480 w 8037833"/>
              <a:gd name="connsiteY82" fmla="*/ 3601439 h 3784177"/>
              <a:gd name="connsiteX83" fmla="*/ 1900166 w 8037833"/>
              <a:gd name="connsiteY83" fmla="*/ 3609358 h 3784177"/>
              <a:gd name="connsiteX84" fmla="*/ 1787830 w 8037833"/>
              <a:gd name="connsiteY84" fmla="*/ 3633173 h 3784177"/>
              <a:gd name="connsiteX85" fmla="*/ 1734224 w 8037833"/>
              <a:gd name="connsiteY85" fmla="*/ 3655593 h 3784177"/>
              <a:gd name="connsiteX86" fmla="*/ 1664576 w 8037833"/>
              <a:gd name="connsiteY86" fmla="*/ 3638572 h 3784177"/>
              <a:gd name="connsiteX87" fmla="*/ 1577459 w 8037833"/>
              <a:gd name="connsiteY87" fmla="*/ 3658824 h 3784177"/>
              <a:gd name="connsiteX88" fmla="*/ 1527269 w 8037833"/>
              <a:gd name="connsiteY88" fmla="*/ 3663088 h 3784177"/>
              <a:gd name="connsiteX89" fmla="*/ 1390118 w 8037833"/>
              <a:gd name="connsiteY89" fmla="*/ 3682789 h 3784177"/>
              <a:gd name="connsiteX90" fmla="*/ 1252698 w 8037833"/>
              <a:gd name="connsiteY90" fmla="*/ 3708662 h 3784177"/>
              <a:gd name="connsiteX91" fmla="*/ 1171039 w 8037833"/>
              <a:gd name="connsiteY91" fmla="*/ 3758642 h 3784177"/>
              <a:gd name="connsiteX92" fmla="*/ 1058106 w 8037833"/>
              <a:gd name="connsiteY92" fmla="*/ 3776166 h 3784177"/>
              <a:gd name="connsiteX93" fmla="*/ 1039167 w 8037833"/>
              <a:gd name="connsiteY93" fmla="*/ 3784177 h 3784177"/>
              <a:gd name="connsiteX94" fmla="*/ 989223 w 8037833"/>
              <a:gd name="connsiteY94" fmla="*/ 3770303 h 3784177"/>
              <a:gd name="connsiteX95" fmla="*/ 907906 w 8037833"/>
              <a:gd name="connsiteY95" fmla="*/ 3757678 h 3784177"/>
              <a:gd name="connsiteX96" fmla="*/ 825226 w 8037833"/>
              <a:gd name="connsiteY96" fmla="*/ 3726369 h 3784177"/>
              <a:gd name="connsiteX97" fmla="*/ 722264 w 8037833"/>
              <a:gd name="connsiteY97" fmla="*/ 3747612 h 3784177"/>
              <a:gd name="connsiteX98" fmla="*/ 659460 w 8037833"/>
              <a:gd name="connsiteY98" fmla="*/ 3740429 h 3784177"/>
              <a:gd name="connsiteX99" fmla="*/ 556552 w 8037833"/>
              <a:gd name="connsiteY99" fmla="*/ 3739124 h 3784177"/>
              <a:gd name="connsiteX100" fmla="*/ 385384 w 8037833"/>
              <a:gd name="connsiteY100" fmla="*/ 3726388 h 3784177"/>
              <a:gd name="connsiteX101" fmla="*/ 339711 w 8037833"/>
              <a:gd name="connsiteY101" fmla="*/ 3718242 h 3784177"/>
              <a:gd name="connsiteX102" fmla="*/ 222239 w 8037833"/>
              <a:gd name="connsiteY102" fmla="*/ 3672335 h 3784177"/>
              <a:gd name="connsiteX103" fmla="*/ 163578 w 8037833"/>
              <a:gd name="connsiteY103" fmla="*/ 3656292 h 3784177"/>
              <a:gd name="connsiteX104" fmla="*/ 72220 w 8037833"/>
              <a:gd name="connsiteY104" fmla="*/ 3645272 h 3784177"/>
              <a:gd name="connsiteX105" fmla="*/ 44395 w 8037833"/>
              <a:gd name="connsiteY105" fmla="*/ 3639455 h 3784177"/>
              <a:gd name="connsiteX106" fmla="*/ 1962 w 8037833"/>
              <a:gd name="connsiteY106" fmla="*/ 3635948 h 3784177"/>
              <a:gd name="connsiteX107" fmla="*/ 0 w 8037833"/>
              <a:gd name="connsiteY107" fmla="*/ 3635261 h 3784177"/>
              <a:gd name="connsiteX108" fmla="*/ 0 w 8037833"/>
              <a:gd name="connsiteY108"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4987020 w 8037833"/>
              <a:gd name="connsiteY32" fmla="*/ 3461263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704841 h 3784177"/>
              <a:gd name="connsiteX45" fmla="*/ 4201632 w 8037833"/>
              <a:gd name="connsiteY45" fmla="*/ 3702602 h 3784177"/>
              <a:gd name="connsiteX46" fmla="*/ 4191289 w 8037833"/>
              <a:gd name="connsiteY46" fmla="*/ 3702380 h 3784177"/>
              <a:gd name="connsiteX47" fmla="*/ 4191039 w 8037833"/>
              <a:gd name="connsiteY47" fmla="*/ 3702831 h 3784177"/>
              <a:gd name="connsiteX48" fmla="*/ 4181340 w 8037833"/>
              <a:gd name="connsiteY48" fmla="*/ 3701729 h 3784177"/>
              <a:gd name="connsiteX49" fmla="*/ 4133816 w 8037833"/>
              <a:gd name="connsiteY49" fmla="*/ 3690565 h 3784177"/>
              <a:gd name="connsiteX50" fmla="*/ 4071732 w 8037833"/>
              <a:gd name="connsiteY50" fmla="*/ 3732513 h 3784177"/>
              <a:gd name="connsiteX51" fmla="*/ 4045924 w 8037833"/>
              <a:gd name="connsiteY51" fmla="*/ 3739404 h 3784177"/>
              <a:gd name="connsiteX52" fmla="*/ 4032171 w 8037833"/>
              <a:gd name="connsiteY52" fmla="*/ 3745523 h 3784177"/>
              <a:gd name="connsiteX53" fmla="*/ 4031335 w 8037833"/>
              <a:gd name="connsiteY53" fmla="*/ 3747479 h 3784177"/>
              <a:gd name="connsiteX54" fmla="*/ 3985774 w 8037833"/>
              <a:gd name="connsiteY54" fmla="*/ 3736547 h 3784177"/>
              <a:gd name="connsiteX55" fmla="*/ 3979769 w 8037833"/>
              <a:gd name="connsiteY55" fmla="*/ 3738769 h 3784177"/>
              <a:gd name="connsiteX56" fmla="*/ 3950014 w 8037833"/>
              <a:gd name="connsiteY56" fmla="*/ 3726942 h 3784177"/>
              <a:gd name="connsiteX57" fmla="*/ 3934671 w 8037833"/>
              <a:gd name="connsiteY57" fmla="*/ 3723339 h 3784177"/>
              <a:gd name="connsiteX58" fmla="*/ 3930274 w 8037833"/>
              <a:gd name="connsiteY58" fmla="*/ 3717148 h 3784177"/>
              <a:gd name="connsiteX59" fmla="*/ 3907660 w 8037833"/>
              <a:gd name="connsiteY59" fmla="*/ 3714456 h 3784177"/>
              <a:gd name="connsiteX60" fmla="*/ 3905087 w 8037833"/>
              <a:gd name="connsiteY60" fmla="*/ 3716098 h 3784177"/>
              <a:gd name="connsiteX61" fmla="*/ 3886347 w 8037833"/>
              <a:gd name="connsiteY61" fmla="*/ 3706620 h 3784177"/>
              <a:gd name="connsiteX62" fmla="*/ 3870533 w 8037833"/>
              <a:gd name="connsiteY62" fmla="*/ 3689905 h 3784177"/>
              <a:gd name="connsiteX63" fmla="*/ 3678563 w 8037833"/>
              <a:gd name="connsiteY63" fmla="*/ 3694486 h 3784177"/>
              <a:gd name="connsiteX64" fmla="*/ 3524121 w 8037833"/>
              <a:gd name="connsiteY64" fmla="*/ 3642736 h 3784177"/>
              <a:gd name="connsiteX65" fmla="*/ 3373519 w 8037833"/>
              <a:gd name="connsiteY65" fmla="*/ 3665785 h 3784177"/>
              <a:gd name="connsiteX66" fmla="*/ 3114267 w 8037833"/>
              <a:gd name="connsiteY66" fmla="*/ 3638983 h 3784177"/>
              <a:gd name="connsiteX67" fmla="*/ 2989722 w 8037833"/>
              <a:gd name="connsiteY67" fmla="*/ 3623230 h 3784177"/>
              <a:gd name="connsiteX68" fmla="*/ 2965734 w 8037833"/>
              <a:gd name="connsiteY68" fmla="*/ 3635676 h 3784177"/>
              <a:gd name="connsiteX69" fmla="*/ 2961603 w 8037833"/>
              <a:gd name="connsiteY69" fmla="*/ 3638221 h 3784177"/>
              <a:gd name="connsiteX70" fmla="*/ 2944959 w 8037833"/>
              <a:gd name="connsiteY70" fmla="*/ 3639723 h 3784177"/>
              <a:gd name="connsiteX71" fmla="*/ 2940402 w 8037833"/>
              <a:gd name="connsiteY71" fmla="*/ 3651000 h 3784177"/>
              <a:gd name="connsiteX72" fmla="*/ 2915449 w 8037833"/>
              <a:gd name="connsiteY72" fmla="*/ 3661039 h 3784177"/>
              <a:gd name="connsiteX73" fmla="*/ 2884777 w 8037833"/>
              <a:gd name="connsiteY73" fmla="*/ 3660775 h 3784177"/>
              <a:gd name="connsiteX74" fmla="*/ 2739034 w 8037833"/>
              <a:gd name="connsiteY74" fmla="*/ 3647396 h 3784177"/>
              <a:gd name="connsiteX75" fmla="*/ 2651827 w 8037833"/>
              <a:gd name="connsiteY75" fmla="*/ 3646306 h 3784177"/>
              <a:gd name="connsiteX76" fmla="*/ 2618680 w 8037833"/>
              <a:gd name="connsiteY76" fmla="*/ 3656755 h 3784177"/>
              <a:gd name="connsiteX77" fmla="*/ 2572404 w 8037833"/>
              <a:gd name="connsiteY77" fmla="*/ 3664043 h 3784177"/>
              <a:gd name="connsiteX78" fmla="*/ 2423704 w 8037833"/>
              <a:gd name="connsiteY78" fmla="*/ 3658079 h 3784177"/>
              <a:gd name="connsiteX79" fmla="*/ 2301172 w 8037833"/>
              <a:gd name="connsiteY79" fmla="*/ 3663053 h 3784177"/>
              <a:gd name="connsiteX80" fmla="*/ 2238966 w 8037833"/>
              <a:gd name="connsiteY80" fmla="*/ 3668777 h 3784177"/>
              <a:gd name="connsiteX81" fmla="*/ 2082844 w 8037833"/>
              <a:gd name="connsiteY81" fmla="*/ 3631994 h 3784177"/>
              <a:gd name="connsiteX82" fmla="*/ 1938480 w 8037833"/>
              <a:gd name="connsiteY82" fmla="*/ 3601439 h 3784177"/>
              <a:gd name="connsiteX83" fmla="*/ 1900166 w 8037833"/>
              <a:gd name="connsiteY83" fmla="*/ 3609358 h 3784177"/>
              <a:gd name="connsiteX84" fmla="*/ 1787830 w 8037833"/>
              <a:gd name="connsiteY84" fmla="*/ 3633173 h 3784177"/>
              <a:gd name="connsiteX85" fmla="*/ 1734224 w 8037833"/>
              <a:gd name="connsiteY85" fmla="*/ 3655593 h 3784177"/>
              <a:gd name="connsiteX86" fmla="*/ 1664576 w 8037833"/>
              <a:gd name="connsiteY86" fmla="*/ 3638572 h 3784177"/>
              <a:gd name="connsiteX87" fmla="*/ 1577459 w 8037833"/>
              <a:gd name="connsiteY87" fmla="*/ 3658824 h 3784177"/>
              <a:gd name="connsiteX88" fmla="*/ 1527269 w 8037833"/>
              <a:gd name="connsiteY88" fmla="*/ 3663088 h 3784177"/>
              <a:gd name="connsiteX89" fmla="*/ 1390118 w 8037833"/>
              <a:gd name="connsiteY89" fmla="*/ 3682789 h 3784177"/>
              <a:gd name="connsiteX90" fmla="*/ 1252698 w 8037833"/>
              <a:gd name="connsiteY90" fmla="*/ 3708662 h 3784177"/>
              <a:gd name="connsiteX91" fmla="*/ 1171039 w 8037833"/>
              <a:gd name="connsiteY91" fmla="*/ 3758642 h 3784177"/>
              <a:gd name="connsiteX92" fmla="*/ 1058106 w 8037833"/>
              <a:gd name="connsiteY92" fmla="*/ 3776166 h 3784177"/>
              <a:gd name="connsiteX93" fmla="*/ 1039167 w 8037833"/>
              <a:gd name="connsiteY93" fmla="*/ 3784177 h 3784177"/>
              <a:gd name="connsiteX94" fmla="*/ 989223 w 8037833"/>
              <a:gd name="connsiteY94" fmla="*/ 3770303 h 3784177"/>
              <a:gd name="connsiteX95" fmla="*/ 907906 w 8037833"/>
              <a:gd name="connsiteY95" fmla="*/ 3757678 h 3784177"/>
              <a:gd name="connsiteX96" fmla="*/ 825226 w 8037833"/>
              <a:gd name="connsiteY96" fmla="*/ 3726369 h 3784177"/>
              <a:gd name="connsiteX97" fmla="*/ 722264 w 8037833"/>
              <a:gd name="connsiteY97" fmla="*/ 3747612 h 3784177"/>
              <a:gd name="connsiteX98" fmla="*/ 659460 w 8037833"/>
              <a:gd name="connsiteY98" fmla="*/ 3740429 h 3784177"/>
              <a:gd name="connsiteX99" fmla="*/ 556552 w 8037833"/>
              <a:gd name="connsiteY99" fmla="*/ 3739124 h 3784177"/>
              <a:gd name="connsiteX100" fmla="*/ 385384 w 8037833"/>
              <a:gd name="connsiteY100" fmla="*/ 3726388 h 3784177"/>
              <a:gd name="connsiteX101" fmla="*/ 339711 w 8037833"/>
              <a:gd name="connsiteY101" fmla="*/ 3718242 h 3784177"/>
              <a:gd name="connsiteX102" fmla="*/ 222239 w 8037833"/>
              <a:gd name="connsiteY102" fmla="*/ 3672335 h 3784177"/>
              <a:gd name="connsiteX103" fmla="*/ 163578 w 8037833"/>
              <a:gd name="connsiteY103" fmla="*/ 3656292 h 3784177"/>
              <a:gd name="connsiteX104" fmla="*/ 72220 w 8037833"/>
              <a:gd name="connsiteY104" fmla="*/ 3645272 h 3784177"/>
              <a:gd name="connsiteX105" fmla="*/ 44395 w 8037833"/>
              <a:gd name="connsiteY105" fmla="*/ 3639455 h 3784177"/>
              <a:gd name="connsiteX106" fmla="*/ 1962 w 8037833"/>
              <a:gd name="connsiteY106" fmla="*/ 3635948 h 3784177"/>
              <a:gd name="connsiteX107" fmla="*/ 0 w 8037833"/>
              <a:gd name="connsiteY107" fmla="*/ 3635261 h 3784177"/>
              <a:gd name="connsiteX108" fmla="*/ 0 w 8037833"/>
              <a:gd name="connsiteY108"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4987020 w 8037833"/>
              <a:gd name="connsiteY32" fmla="*/ 3461263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704841 h 3784177"/>
              <a:gd name="connsiteX45" fmla="*/ 4201632 w 8037833"/>
              <a:gd name="connsiteY45" fmla="*/ 3702602 h 3784177"/>
              <a:gd name="connsiteX46" fmla="*/ 4191289 w 8037833"/>
              <a:gd name="connsiteY46" fmla="*/ 3702380 h 3784177"/>
              <a:gd name="connsiteX47" fmla="*/ 4191039 w 8037833"/>
              <a:gd name="connsiteY47" fmla="*/ 3702831 h 3784177"/>
              <a:gd name="connsiteX48" fmla="*/ 4181340 w 8037833"/>
              <a:gd name="connsiteY48" fmla="*/ 3701729 h 3784177"/>
              <a:gd name="connsiteX49" fmla="*/ 4133816 w 8037833"/>
              <a:gd name="connsiteY49" fmla="*/ 3690565 h 3784177"/>
              <a:gd name="connsiteX50" fmla="*/ 4071732 w 8037833"/>
              <a:gd name="connsiteY50" fmla="*/ 3732513 h 3784177"/>
              <a:gd name="connsiteX51" fmla="*/ 4045924 w 8037833"/>
              <a:gd name="connsiteY51" fmla="*/ 3739404 h 3784177"/>
              <a:gd name="connsiteX52" fmla="*/ 4032171 w 8037833"/>
              <a:gd name="connsiteY52" fmla="*/ 3745523 h 3784177"/>
              <a:gd name="connsiteX53" fmla="*/ 4031335 w 8037833"/>
              <a:gd name="connsiteY53" fmla="*/ 3747479 h 3784177"/>
              <a:gd name="connsiteX54" fmla="*/ 3985774 w 8037833"/>
              <a:gd name="connsiteY54" fmla="*/ 3736547 h 3784177"/>
              <a:gd name="connsiteX55" fmla="*/ 3979769 w 8037833"/>
              <a:gd name="connsiteY55" fmla="*/ 3738769 h 3784177"/>
              <a:gd name="connsiteX56" fmla="*/ 3950014 w 8037833"/>
              <a:gd name="connsiteY56" fmla="*/ 3726942 h 3784177"/>
              <a:gd name="connsiteX57" fmla="*/ 3934671 w 8037833"/>
              <a:gd name="connsiteY57" fmla="*/ 3723339 h 3784177"/>
              <a:gd name="connsiteX58" fmla="*/ 3930274 w 8037833"/>
              <a:gd name="connsiteY58" fmla="*/ 3717148 h 3784177"/>
              <a:gd name="connsiteX59" fmla="*/ 3907660 w 8037833"/>
              <a:gd name="connsiteY59" fmla="*/ 3714456 h 3784177"/>
              <a:gd name="connsiteX60" fmla="*/ 3905087 w 8037833"/>
              <a:gd name="connsiteY60" fmla="*/ 3716098 h 3784177"/>
              <a:gd name="connsiteX61" fmla="*/ 3886347 w 8037833"/>
              <a:gd name="connsiteY61" fmla="*/ 3706620 h 3784177"/>
              <a:gd name="connsiteX62" fmla="*/ 3870533 w 8037833"/>
              <a:gd name="connsiteY62" fmla="*/ 3689905 h 3784177"/>
              <a:gd name="connsiteX63" fmla="*/ 3678563 w 8037833"/>
              <a:gd name="connsiteY63" fmla="*/ 3694486 h 3784177"/>
              <a:gd name="connsiteX64" fmla="*/ 3524121 w 8037833"/>
              <a:gd name="connsiteY64" fmla="*/ 3642736 h 3784177"/>
              <a:gd name="connsiteX65" fmla="*/ 3373519 w 8037833"/>
              <a:gd name="connsiteY65" fmla="*/ 3665785 h 3784177"/>
              <a:gd name="connsiteX66" fmla="*/ 3114267 w 8037833"/>
              <a:gd name="connsiteY66" fmla="*/ 3638983 h 3784177"/>
              <a:gd name="connsiteX67" fmla="*/ 2989722 w 8037833"/>
              <a:gd name="connsiteY67" fmla="*/ 3623230 h 3784177"/>
              <a:gd name="connsiteX68" fmla="*/ 2965734 w 8037833"/>
              <a:gd name="connsiteY68" fmla="*/ 3635676 h 3784177"/>
              <a:gd name="connsiteX69" fmla="*/ 2961603 w 8037833"/>
              <a:gd name="connsiteY69" fmla="*/ 3638221 h 3784177"/>
              <a:gd name="connsiteX70" fmla="*/ 2944959 w 8037833"/>
              <a:gd name="connsiteY70" fmla="*/ 3639723 h 3784177"/>
              <a:gd name="connsiteX71" fmla="*/ 2940402 w 8037833"/>
              <a:gd name="connsiteY71" fmla="*/ 3651000 h 3784177"/>
              <a:gd name="connsiteX72" fmla="*/ 2915449 w 8037833"/>
              <a:gd name="connsiteY72" fmla="*/ 3661039 h 3784177"/>
              <a:gd name="connsiteX73" fmla="*/ 2884777 w 8037833"/>
              <a:gd name="connsiteY73" fmla="*/ 3660775 h 3784177"/>
              <a:gd name="connsiteX74" fmla="*/ 2739034 w 8037833"/>
              <a:gd name="connsiteY74" fmla="*/ 3647396 h 3784177"/>
              <a:gd name="connsiteX75" fmla="*/ 2651827 w 8037833"/>
              <a:gd name="connsiteY75" fmla="*/ 3646306 h 3784177"/>
              <a:gd name="connsiteX76" fmla="*/ 2618680 w 8037833"/>
              <a:gd name="connsiteY76" fmla="*/ 3656755 h 3784177"/>
              <a:gd name="connsiteX77" fmla="*/ 2572404 w 8037833"/>
              <a:gd name="connsiteY77" fmla="*/ 3664043 h 3784177"/>
              <a:gd name="connsiteX78" fmla="*/ 2423704 w 8037833"/>
              <a:gd name="connsiteY78" fmla="*/ 3658079 h 3784177"/>
              <a:gd name="connsiteX79" fmla="*/ 2301172 w 8037833"/>
              <a:gd name="connsiteY79" fmla="*/ 3663053 h 3784177"/>
              <a:gd name="connsiteX80" fmla="*/ 2238966 w 8037833"/>
              <a:gd name="connsiteY80" fmla="*/ 3668777 h 3784177"/>
              <a:gd name="connsiteX81" fmla="*/ 2082844 w 8037833"/>
              <a:gd name="connsiteY81" fmla="*/ 3631994 h 3784177"/>
              <a:gd name="connsiteX82" fmla="*/ 1938480 w 8037833"/>
              <a:gd name="connsiteY82" fmla="*/ 3601439 h 3784177"/>
              <a:gd name="connsiteX83" fmla="*/ 1900166 w 8037833"/>
              <a:gd name="connsiteY83" fmla="*/ 3609358 h 3784177"/>
              <a:gd name="connsiteX84" fmla="*/ 1787830 w 8037833"/>
              <a:gd name="connsiteY84" fmla="*/ 3633173 h 3784177"/>
              <a:gd name="connsiteX85" fmla="*/ 1734224 w 8037833"/>
              <a:gd name="connsiteY85" fmla="*/ 3655593 h 3784177"/>
              <a:gd name="connsiteX86" fmla="*/ 1664576 w 8037833"/>
              <a:gd name="connsiteY86" fmla="*/ 3638572 h 3784177"/>
              <a:gd name="connsiteX87" fmla="*/ 1577459 w 8037833"/>
              <a:gd name="connsiteY87" fmla="*/ 3658824 h 3784177"/>
              <a:gd name="connsiteX88" fmla="*/ 1527269 w 8037833"/>
              <a:gd name="connsiteY88" fmla="*/ 3663088 h 3784177"/>
              <a:gd name="connsiteX89" fmla="*/ 1390118 w 8037833"/>
              <a:gd name="connsiteY89" fmla="*/ 3682789 h 3784177"/>
              <a:gd name="connsiteX90" fmla="*/ 1252698 w 8037833"/>
              <a:gd name="connsiteY90" fmla="*/ 3708662 h 3784177"/>
              <a:gd name="connsiteX91" fmla="*/ 1171039 w 8037833"/>
              <a:gd name="connsiteY91" fmla="*/ 3758642 h 3784177"/>
              <a:gd name="connsiteX92" fmla="*/ 1058106 w 8037833"/>
              <a:gd name="connsiteY92" fmla="*/ 3776166 h 3784177"/>
              <a:gd name="connsiteX93" fmla="*/ 1039167 w 8037833"/>
              <a:gd name="connsiteY93" fmla="*/ 3784177 h 3784177"/>
              <a:gd name="connsiteX94" fmla="*/ 989223 w 8037833"/>
              <a:gd name="connsiteY94" fmla="*/ 3770303 h 3784177"/>
              <a:gd name="connsiteX95" fmla="*/ 907906 w 8037833"/>
              <a:gd name="connsiteY95" fmla="*/ 3757678 h 3784177"/>
              <a:gd name="connsiteX96" fmla="*/ 825226 w 8037833"/>
              <a:gd name="connsiteY96" fmla="*/ 3726369 h 3784177"/>
              <a:gd name="connsiteX97" fmla="*/ 722264 w 8037833"/>
              <a:gd name="connsiteY97" fmla="*/ 3747612 h 3784177"/>
              <a:gd name="connsiteX98" fmla="*/ 659460 w 8037833"/>
              <a:gd name="connsiteY98" fmla="*/ 3740429 h 3784177"/>
              <a:gd name="connsiteX99" fmla="*/ 556552 w 8037833"/>
              <a:gd name="connsiteY99" fmla="*/ 3739124 h 3784177"/>
              <a:gd name="connsiteX100" fmla="*/ 385384 w 8037833"/>
              <a:gd name="connsiteY100" fmla="*/ 3726388 h 3784177"/>
              <a:gd name="connsiteX101" fmla="*/ 339711 w 8037833"/>
              <a:gd name="connsiteY101" fmla="*/ 3718242 h 3784177"/>
              <a:gd name="connsiteX102" fmla="*/ 222239 w 8037833"/>
              <a:gd name="connsiteY102" fmla="*/ 3672335 h 3784177"/>
              <a:gd name="connsiteX103" fmla="*/ 163578 w 8037833"/>
              <a:gd name="connsiteY103" fmla="*/ 3656292 h 3784177"/>
              <a:gd name="connsiteX104" fmla="*/ 72220 w 8037833"/>
              <a:gd name="connsiteY104" fmla="*/ 3645272 h 3784177"/>
              <a:gd name="connsiteX105" fmla="*/ 44395 w 8037833"/>
              <a:gd name="connsiteY105" fmla="*/ 3639455 h 3784177"/>
              <a:gd name="connsiteX106" fmla="*/ 1962 w 8037833"/>
              <a:gd name="connsiteY106" fmla="*/ 3635948 h 3784177"/>
              <a:gd name="connsiteX107" fmla="*/ 0 w 8037833"/>
              <a:gd name="connsiteY107" fmla="*/ 3635261 h 3784177"/>
              <a:gd name="connsiteX108" fmla="*/ 0 w 8037833"/>
              <a:gd name="connsiteY108"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4987020 w 8037833"/>
              <a:gd name="connsiteY32" fmla="*/ 3461263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704841 h 3784177"/>
              <a:gd name="connsiteX45" fmla="*/ 4201632 w 8037833"/>
              <a:gd name="connsiteY45" fmla="*/ 3702602 h 3784177"/>
              <a:gd name="connsiteX46" fmla="*/ 4191289 w 8037833"/>
              <a:gd name="connsiteY46" fmla="*/ 3702380 h 3784177"/>
              <a:gd name="connsiteX47" fmla="*/ 4191039 w 8037833"/>
              <a:gd name="connsiteY47" fmla="*/ 3702831 h 3784177"/>
              <a:gd name="connsiteX48" fmla="*/ 4181340 w 8037833"/>
              <a:gd name="connsiteY48" fmla="*/ 3701729 h 3784177"/>
              <a:gd name="connsiteX49" fmla="*/ 4133816 w 8037833"/>
              <a:gd name="connsiteY49" fmla="*/ 3690565 h 3784177"/>
              <a:gd name="connsiteX50" fmla="*/ 4071732 w 8037833"/>
              <a:gd name="connsiteY50" fmla="*/ 3732513 h 3784177"/>
              <a:gd name="connsiteX51" fmla="*/ 4045924 w 8037833"/>
              <a:gd name="connsiteY51" fmla="*/ 3739404 h 3784177"/>
              <a:gd name="connsiteX52" fmla="*/ 4032171 w 8037833"/>
              <a:gd name="connsiteY52" fmla="*/ 3745523 h 3784177"/>
              <a:gd name="connsiteX53" fmla="*/ 4031335 w 8037833"/>
              <a:gd name="connsiteY53" fmla="*/ 3747479 h 3784177"/>
              <a:gd name="connsiteX54" fmla="*/ 3985774 w 8037833"/>
              <a:gd name="connsiteY54" fmla="*/ 3736547 h 3784177"/>
              <a:gd name="connsiteX55" fmla="*/ 3979769 w 8037833"/>
              <a:gd name="connsiteY55" fmla="*/ 3738769 h 3784177"/>
              <a:gd name="connsiteX56" fmla="*/ 3950014 w 8037833"/>
              <a:gd name="connsiteY56" fmla="*/ 3726942 h 3784177"/>
              <a:gd name="connsiteX57" fmla="*/ 3934671 w 8037833"/>
              <a:gd name="connsiteY57" fmla="*/ 3723339 h 3784177"/>
              <a:gd name="connsiteX58" fmla="*/ 3930274 w 8037833"/>
              <a:gd name="connsiteY58" fmla="*/ 3717148 h 3784177"/>
              <a:gd name="connsiteX59" fmla="*/ 3907660 w 8037833"/>
              <a:gd name="connsiteY59" fmla="*/ 3714456 h 3784177"/>
              <a:gd name="connsiteX60" fmla="*/ 3905087 w 8037833"/>
              <a:gd name="connsiteY60" fmla="*/ 3716098 h 3784177"/>
              <a:gd name="connsiteX61" fmla="*/ 3886347 w 8037833"/>
              <a:gd name="connsiteY61" fmla="*/ 3706620 h 3784177"/>
              <a:gd name="connsiteX62" fmla="*/ 3870533 w 8037833"/>
              <a:gd name="connsiteY62" fmla="*/ 3689905 h 3784177"/>
              <a:gd name="connsiteX63" fmla="*/ 3678563 w 8037833"/>
              <a:gd name="connsiteY63" fmla="*/ 3694486 h 3784177"/>
              <a:gd name="connsiteX64" fmla="*/ 3524121 w 8037833"/>
              <a:gd name="connsiteY64" fmla="*/ 3642736 h 3784177"/>
              <a:gd name="connsiteX65" fmla="*/ 3373519 w 8037833"/>
              <a:gd name="connsiteY65" fmla="*/ 3665785 h 3784177"/>
              <a:gd name="connsiteX66" fmla="*/ 3114267 w 8037833"/>
              <a:gd name="connsiteY66" fmla="*/ 3638983 h 3784177"/>
              <a:gd name="connsiteX67" fmla="*/ 2989722 w 8037833"/>
              <a:gd name="connsiteY67" fmla="*/ 3623230 h 3784177"/>
              <a:gd name="connsiteX68" fmla="*/ 2965734 w 8037833"/>
              <a:gd name="connsiteY68" fmla="*/ 3635676 h 3784177"/>
              <a:gd name="connsiteX69" fmla="*/ 2961603 w 8037833"/>
              <a:gd name="connsiteY69" fmla="*/ 3638221 h 3784177"/>
              <a:gd name="connsiteX70" fmla="*/ 2944959 w 8037833"/>
              <a:gd name="connsiteY70" fmla="*/ 3639723 h 3784177"/>
              <a:gd name="connsiteX71" fmla="*/ 2940402 w 8037833"/>
              <a:gd name="connsiteY71" fmla="*/ 3651000 h 3784177"/>
              <a:gd name="connsiteX72" fmla="*/ 2884777 w 8037833"/>
              <a:gd name="connsiteY72" fmla="*/ 3660775 h 3784177"/>
              <a:gd name="connsiteX73" fmla="*/ 2739034 w 8037833"/>
              <a:gd name="connsiteY73" fmla="*/ 3647396 h 3784177"/>
              <a:gd name="connsiteX74" fmla="*/ 2651827 w 8037833"/>
              <a:gd name="connsiteY74" fmla="*/ 3646306 h 3784177"/>
              <a:gd name="connsiteX75" fmla="*/ 2618680 w 8037833"/>
              <a:gd name="connsiteY75" fmla="*/ 3656755 h 3784177"/>
              <a:gd name="connsiteX76" fmla="*/ 2572404 w 8037833"/>
              <a:gd name="connsiteY76" fmla="*/ 3664043 h 3784177"/>
              <a:gd name="connsiteX77" fmla="*/ 2423704 w 8037833"/>
              <a:gd name="connsiteY77" fmla="*/ 3658079 h 3784177"/>
              <a:gd name="connsiteX78" fmla="*/ 2301172 w 8037833"/>
              <a:gd name="connsiteY78" fmla="*/ 3663053 h 3784177"/>
              <a:gd name="connsiteX79" fmla="*/ 2238966 w 8037833"/>
              <a:gd name="connsiteY79" fmla="*/ 3668777 h 3784177"/>
              <a:gd name="connsiteX80" fmla="*/ 2082844 w 8037833"/>
              <a:gd name="connsiteY80" fmla="*/ 3631994 h 3784177"/>
              <a:gd name="connsiteX81" fmla="*/ 1938480 w 8037833"/>
              <a:gd name="connsiteY81" fmla="*/ 3601439 h 3784177"/>
              <a:gd name="connsiteX82" fmla="*/ 1900166 w 8037833"/>
              <a:gd name="connsiteY82" fmla="*/ 3609358 h 3784177"/>
              <a:gd name="connsiteX83" fmla="*/ 1787830 w 8037833"/>
              <a:gd name="connsiteY83" fmla="*/ 3633173 h 3784177"/>
              <a:gd name="connsiteX84" fmla="*/ 1734224 w 8037833"/>
              <a:gd name="connsiteY84" fmla="*/ 3655593 h 3784177"/>
              <a:gd name="connsiteX85" fmla="*/ 1664576 w 8037833"/>
              <a:gd name="connsiteY85" fmla="*/ 3638572 h 3784177"/>
              <a:gd name="connsiteX86" fmla="*/ 1577459 w 8037833"/>
              <a:gd name="connsiteY86" fmla="*/ 3658824 h 3784177"/>
              <a:gd name="connsiteX87" fmla="*/ 1527269 w 8037833"/>
              <a:gd name="connsiteY87" fmla="*/ 3663088 h 3784177"/>
              <a:gd name="connsiteX88" fmla="*/ 1390118 w 8037833"/>
              <a:gd name="connsiteY88" fmla="*/ 3682789 h 3784177"/>
              <a:gd name="connsiteX89" fmla="*/ 1252698 w 8037833"/>
              <a:gd name="connsiteY89" fmla="*/ 3708662 h 3784177"/>
              <a:gd name="connsiteX90" fmla="*/ 1171039 w 8037833"/>
              <a:gd name="connsiteY90" fmla="*/ 3758642 h 3784177"/>
              <a:gd name="connsiteX91" fmla="*/ 1058106 w 8037833"/>
              <a:gd name="connsiteY91" fmla="*/ 3776166 h 3784177"/>
              <a:gd name="connsiteX92" fmla="*/ 1039167 w 8037833"/>
              <a:gd name="connsiteY92" fmla="*/ 3784177 h 3784177"/>
              <a:gd name="connsiteX93" fmla="*/ 989223 w 8037833"/>
              <a:gd name="connsiteY93" fmla="*/ 3770303 h 3784177"/>
              <a:gd name="connsiteX94" fmla="*/ 907906 w 8037833"/>
              <a:gd name="connsiteY94" fmla="*/ 3757678 h 3784177"/>
              <a:gd name="connsiteX95" fmla="*/ 825226 w 8037833"/>
              <a:gd name="connsiteY95" fmla="*/ 3726369 h 3784177"/>
              <a:gd name="connsiteX96" fmla="*/ 722264 w 8037833"/>
              <a:gd name="connsiteY96" fmla="*/ 3747612 h 3784177"/>
              <a:gd name="connsiteX97" fmla="*/ 659460 w 8037833"/>
              <a:gd name="connsiteY97" fmla="*/ 3740429 h 3784177"/>
              <a:gd name="connsiteX98" fmla="*/ 556552 w 8037833"/>
              <a:gd name="connsiteY98" fmla="*/ 3739124 h 3784177"/>
              <a:gd name="connsiteX99" fmla="*/ 385384 w 8037833"/>
              <a:gd name="connsiteY99" fmla="*/ 3726388 h 3784177"/>
              <a:gd name="connsiteX100" fmla="*/ 339711 w 8037833"/>
              <a:gd name="connsiteY100" fmla="*/ 3718242 h 3784177"/>
              <a:gd name="connsiteX101" fmla="*/ 222239 w 8037833"/>
              <a:gd name="connsiteY101" fmla="*/ 3672335 h 3784177"/>
              <a:gd name="connsiteX102" fmla="*/ 163578 w 8037833"/>
              <a:gd name="connsiteY102" fmla="*/ 3656292 h 3784177"/>
              <a:gd name="connsiteX103" fmla="*/ 72220 w 8037833"/>
              <a:gd name="connsiteY103" fmla="*/ 3645272 h 3784177"/>
              <a:gd name="connsiteX104" fmla="*/ 44395 w 8037833"/>
              <a:gd name="connsiteY104" fmla="*/ 3639455 h 3784177"/>
              <a:gd name="connsiteX105" fmla="*/ 1962 w 8037833"/>
              <a:gd name="connsiteY105" fmla="*/ 3635948 h 3784177"/>
              <a:gd name="connsiteX106" fmla="*/ 0 w 8037833"/>
              <a:gd name="connsiteY106" fmla="*/ 3635261 h 3784177"/>
              <a:gd name="connsiteX107" fmla="*/ 0 w 8037833"/>
              <a:gd name="connsiteY107"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4987020 w 8037833"/>
              <a:gd name="connsiteY32" fmla="*/ 3461263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704841 h 3784177"/>
              <a:gd name="connsiteX45" fmla="*/ 4201632 w 8037833"/>
              <a:gd name="connsiteY45" fmla="*/ 3702602 h 3784177"/>
              <a:gd name="connsiteX46" fmla="*/ 4191289 w 8037833"/>
              <a:gd name="connsiteY46" fmla="*/ 3702380 h 3784177"/>
              <a:gd name="connsiteX47" fmla="*/ 4191039 w 8037833"/>
              <a:gd name="connsiteY47" fmla="*/ 3702831 h 3784177"/>
              <a:gd name="connsiteX48" fmla="*/ 4181340 w 8037833"/>
              <a:gd name="connsiteY48" fmla="*/ 3701729 h 3784177"/>
              <a:gd name="connsiteX49" fmla="*/ 4133816 w 8037833"/>
              <a:gd name="connsiteY49" fmla="*/ 3690565 h 3784177"/>
              <a:gd name="connsiteX50" fmla="*/ 4071732 w 8037833"/>
              <a:gd name="connsiteY50" fmla="*/ 3732513 h 3784177"/>
              <a:gd name="connsiteX51" fmla="*/ 4045924 w 8037833"/>
              <a:gd name="connsiteY51" fmla="*/ 3739404 h 3784177"/>
              <a:gd name="connsiteX52" fmla="*/ 4032171 w 8037833"/>
              <a:gd name="connsiteY52" fmla="*/ 3745523 h 3784177"/>
              <a:gd name="connsiteX53" fmla="*/ 4011556 w 8037833"/>
              <a:gd name="connsiteY53" fmla="*/ 3729673 h 3784177"/>
              <a:gd name="connsiteX54" fmla="*/ 3985774 w 8037833"/>
              <a:gd name="connsiteY54" fmla="*/ 3736547 h 3784177"/>
              <a:gd name="connsiteX55" fmla="*/ 3979769 w 8037833"/>
              <a:gd name="connsiteY55" fmla="*/ 3738769 h 3784177"/>
              <a:gd name="connsiteX56" fmla="*/ 3950014 w 8037833"/>
              <a:gd name="connsiteY56" fmla="*/ 3726942 h 3784177"/>
              <a:gd name="connsiteX57" fmla="*/ 3934671 w 8037833"/>
              <a:gd name="connsiteY57" fmla="*/ 3723339 h 3784177"/>
              <a:gd name="connsiteX58" fmla="*/ 3930274 w 8037833"/>
              <a:gd name="connsiteY58" fmla="*/ 3717148 h 3784177"/>
              <a:gd name="connsiteX59" fmla="*/ 3907660 w 8037833"/>
              <a:gd name="connsiteY59" fmla="*/ 3714456 h 3784177"/>
              <a:gd name="connsiteX60" fmla="*/ 3905087 w 8037833"/>
              <a:gd name="connsiteY60" fmla="*/ 3716098 h 3784177"/>
              <a:gd name="connsiteX61" fmla="*/ 3886347 w 8037833"/>
              <a:gd name="connsiteY61" fmla="*/ 3706620 h 3784177"/>
              <a:gd name="connsiteX62" fmla="*/ 3870533 w 8037833"/>
              <a:gd name="connsiteY62" fmla="*/ 3689905 h 3784177"/>
              <a:gd name="connsiteX63" fmla="*/ 3678563 w 8037833"/>
              <a:gd name="connsiteY63" fmla="*/ 3694486 h 3784177"/>
              <a:gd name="connsiteX64" fmla="*/ 3524121 w 8037833"/>
              <a:gd name="connsiteY64" fmla="*/ 3642736 h 3784177"/>
              <a:gd name="connsiteX65" fmla="*/ 3373519 w 8037833"/>
              <a:gd name="connsiteY65" fmla="*/ 3665785 h 3784177"/>
              <a:gd name="connsiteX66" fmla="*/ 3114267 w 8037833"/>
              <a:gd name="connsiteY66" fmla="*/ 3638983 h 3784177"/>
              <a:gd name="connsiteX67" fmla="*/ 2989722 w 8037833"/>
              <a:gd name="connsiteY67" fmla="*/ 3623230 h 3784177"/>
              <a:gd name="connsiteX68" fmla="*/ 2965734 w 8037833"/>
              <a:gd name="connsiteY68" fmla="*/ 3635676 h 3784177"/>
              <a:gd name="connsiteX69" fmla="*/ 2961603 w 8037833"/>
              <a:gd name="connsiteY69" fmla="*/ 3638221 h 3784177"/>
              <a:gd name="connsiteX70" fmla="*/ 2944959 w 8037833"/>
              <a:gd name="connsiteY70" fmla="*/ 3639723 h 3784177"/>
              <a:gd name="connsiteX71" fmla="*/ 2940402 w 8037833"/>
              <a:gd name="connsiteY71" fmla="*/ 3651000 h 3784177"/>
              <a:gd name="connsiteX72" fmla="*/ 2884777 w 8037833"/>
              <a:gd name="connsiteY72" fmla="*/ 3660775 h 3784177"/>
              <a:gd name="connsiteX73" fmla="*/ 2739034 w 8037833"/>
              <a:gd name="connsiteY73" fmla="*/ 3647396 h 3784177"/>
              <a:gd name="connsiteX74" fmla="*/ 2651827 w 8037833"/>
              <a:gd name="connsiteY74" fmla="*/ 3646306 h 3784177"/>
              <a:gd name="connsiteX75" fmla="*/ 2618680 w 8037833"/>
              <a:gd name="connsiteY75" fmla="*/ 3656755 h 3784177"/>
              <a:gd name="connsiteX76" fmla="*/ 2572404 w 8037833"/>
              <a:gd name="connsiteY76" fmla="*/ 3664043 h 3784177"/>
              <a:gd name="connsiteX77" fmla="*/ 2423704 w 8037833"/>
              <a:gd name="connsiteY77" fmla="*/ 3658079 h 3784177"/>
              <a:gd name="connsiteX78" fmla="*/ 2301172 w 8037833"/>
              <a:gd name="connsiteY78" fmla="*/ 3663053 h 3784177"/>
              <a:gd name="connsiteX79" fmla="*/ 2238966 w 8037833"/>
              <a:gd name="connsiteY79" fmla="*/ 3668777 h 3784177"/>
              <a:gd name="connsiteX80" fmla="*/ 2082844 w 8037833"/>
              <a:gd name="connsiteY80" fmla="*/ 3631994 h 3784177"/>
              <a:gd name="connsiteX81" fmla="*/ 1938480 w 8037833"/>
              <a:gd name="connsiteY81" fmla="*/ 3601439 h 3784177"/>
              <a:gd name="connsiteX82" fmla="*/ 1900166 w 8037833"/>
              <a:gd name="connsiteY82" fmla="*/ 3609358 h 3784177"/>
              <a:gd name="connsiteX83" fmla="*/ 1787830 w 8037833"/>
              <a:gd name="connsiteY83" fmla="*/ 3633173 h 3784177"/>
              <a:gd name="connsiteX84" fmla="*/ 1734224 w 8037833"/>
              <a:gd name="connsiteY84" fmla="*/ 3655593 h 3784177"/>
              <a:gd name="connsiteX85" fmla="*/ 1664576 w 8037833"/>
              <a:gd name="connsiteY85" fmla="*/ 3638572 h 3784177"/>
              <a:gd name="connsiteX86" fmla="*/ 1577459 w 8037833"/>
              <a:gd name="connsiteY86" fmla="*/ 3658824 h 3784177"/>
              <a:gd name="connsiteX87" fmla="*/ 1527269 w 8037833"/>
              <a:gd name="connsiteY87" fmla="*/ 3663088 h 3784177"/>
              <a:gd name="connsiteX88" fmla="*/ 1390118 w 8037833"/>
              <a:gd name="connsiteY88" fmla="*/ 3682789 h 3784177"/>
              <a:gd name="connsiteX89" fmla="*/ 1252698 w 8037833"/>
              <a:gd name="connsiteY89" fmla="*/ 3708662 h 3784177"/>
              <a:gd name="connsiteX90" fmla="*/ 1171039 w 8037833"/>
              <a:gd name="connsiteY90" fmla="*/ 3758642 h 3784177"/>
              <a:gd name="connsiteX91" fmla="*/ 1058106 w 8037833"/>
              <a:gd name="connsiteY91" fmla="*/ 3776166 h 3784177"/>
              <a:gd name="connsiteX92" fmla="*/ 1039167 w 8037833"/>
              <a:gd name="connsiteY92" fmla="*/ 3784177 h 3784177"/>
              <a:gd name="connsiteX93" fmla="*/ 989223 w 8037833"/>
              <a:gd name="connsiteY93" fmla="*/ 3770303 h 3784177"/>
              <a:gd name="connsiteX94" fmla="*/ 907906 w 8037833"/>
              <a:gd name="connsiteY94" fmla="*/ 3757678 h 3784177"/>
              <a:gd name="connsiteX95" fmla="*/ 825226 w 8037833"/>
              <a:gd name="connsiteY95" fmla="*/ 3726369 h 3784177"/>
              <a:gd name="connsiteX96" fmla="*/ 722264 w 8037833"/>
              <a:gd name="connsiteY96" fmla="*/ 3747612 h 3784177"/>
              <a:gd name="connsiteX97" fmla="*/ 659460 w 8037833"/>
              <a:gd name="connsiteY97" fmla="*/ 3740429 h 3784177"/>
              <a:gd name="connsiteX98" fmla="*/ 556552 w 8037833"/>
              <a:gd name="connsiteY98" fmla="*/ 3739124 h 3784177"/>
              <a:gd name="connsiteX99" fmla="*/ 385384 w 8037833"/>
              <a:gd name="connsiteY99" fmla="*/ 3726388 h 3784177"/>
              <a:gd name="connsiteX100" fmla="*/ 339711 w 8037833"/>
              <a:gd name="connsiteY100" fmla="*/ 3718242 h 3784177"/>
              <a:gd name="connsiteX101" fmla="*/ 222239 w 8037833"/>
              <a:gd name="connsiteY101" fmla="*/ 3672335 h 3784177"/>
              <a:gd name="connsiteX102" fmla="*/ 163578 w 8037833"/>
              <a:gd name="connsiteY102" fmla="*/ 3656292 h 3784177"/>
              <a:gd name="connsiteX103" fmla="*/ 72220 w 8037833"/>
              <a:gd name="connsiteY103" fmla="*/ 3645272 h 3784177"/>
              <a:gd name="connsiteX104" fmla="*/ 44395 w 8037833"/>
              <a:gd name="connsiteY104" fmla="*/ 3639455 h 3784177"/>
              <a:gd name="connsiteX105" fmla="*/ 1962 w 8037833"/>
              <a:gd name="connsiteY105" fmla="*/ 3635948 h 3784177"/>
              <a:gd name="connsiteX106" fmla="*/ 0 w 8037833"/>
              <a:gd name="connsiteY106" fmla="*/ 3635261 h 3784177"/>
              <a:gd name="connsiteX107" fmla="*/ 0 w 8037833"/>
              <a:gd name="connsiteY107"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4987020 w 8037833"/>
              <a:gd name="connsiteY32" fmla="*/ 3461263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704841 h 3784177"/>
              <a:gd name="connsiteX45" fmla="*/ 4191289 w 8037833"/>
              <a:gd name="connsiteY45" fmla="*/ 3702380 h 3784177"/>
              <a:gd name="connsiteX46" fmla="*/ 4191039 w 8037833"/>
              <a:gd name="connsiteY46" fmla="*/ 3702831 h 3784177"/>
              <a:gd name="connsiteX47" fmla="*/ 4181340 w 8037833"/>
              <a:gd name="connsiteY47" fmla="*/ 3701729 h 3784177"/>
              <a:gd name="connsiteX48" fmla="*/ 4133816 w 8037833"/>
              <a:gd name="connsiteY48" fmla="*/ 3690565 h 3784177"/>
              <a:gd name="connsiteX49" fmla="*/ 4071732 w 8037833"/>
              <a:gd name="connsiteY49" fmla="*/ 3732513 h 3784177"/>
              <a:gd name="connsiteX50" fmla="*/ 4045924 w 8037833"/>
              <a:gd name="connsiteY50" fmla="*/ 3739404 h 3784177"/>
              <a:gd name="connsiteX51" fmla="*/ 4032171 w 8037833"/>
              <a:gd name="connsiteY51" fmla="*/ 3745523 h 3784177"/>
              <a:gd name="connsiteX52" fmla="*/ 4011556 w 8037833"/>
              <a:gd name="connsiteY52" fmla="*/ 3729673 h 3784177"/>
              <a:gd name="connsiteX53" fmla="*/ 3985774 w 8037833"/>
              <a:gd name="connsiteY53" fmla="*/ 3736547 h 3784177"/>
              <a:gd name="connsiteX54" fmla="*/ 3979769 w 8037833"/>
              <a:gd name="connsiteY54" fmla="*/ 3738769 h 3784177"/>
              <a:gd name="connsiteX55" fmla="*/ 3950014 w 8037833"/>
              <a:gd name="connsiteY55" fmla="*/ 3726942 h 3784177"/>
              <a:gd name="connsiteX56" fmla="*/ 3934671 w 8037833"/>
              <a:gd name="connsiteY56" fmla="*/ 3723339 h 3784177"/>
              <a:gd name="connsiteX57" fmla="*/ 3930274 w 8037833"/>
              <a:gd name="connsiteY57" fmla="*/ 3717148 h 3784177"/>
              <a:gd name="connsiteX58" fmla="*/ 3907660 w 8037833"/>
              <a:gd name="connsiteY58" fmla="*/ 3714456 h 3784177"/>
              <a:gd name="connsiteX59" fmla="*/ 3905087 w 8037833"/>
              <a:gd name="connsiteY59" fmla="*/ 3716098 h 3784177"/>
              <a:gd name="connsiteX60" fmla="*/ 3886347 w 8037833"/>
              <a:gd name="connsiteY60" fmla="*/ 3706620 h 3784177"/>
              <a:gd name="connsiteX61" fmla="*/ 3870533 w 8037833"/>
              <a:gd name="connsiteY61" fmla="*/ 3689905 h 3784177"/>
              <a:gd name="connsiteX62" fmla="*/ 3678563 w 8037833"/>
              <a:gd name="connsiteY62" fmla="*/ 3694486 h 3784177"/>
              <a:gd name="connsiteX63" fmla="*/ 3524121 w 8037833"/>
              <a:gd name="connsiteY63" fmla="*/ 3642736 h 3784177"/>
              <a:gd name="connsiteX64" fmla="*/ 3373519 w 8037833"/>
              <a:gd name="connsiteY64" fmla="*/ 3665785 h 3784177"/>
              <a:gd name="connsiteX65" fmla="*/ 3114267 w 8037833"/>
              <a:gd name="connsiteY65" fmla="*/ 3638983 h 3784177"/>
              <a:gd name="connsiteX66" fmla="*/ 2989722 w 8037833"/>
              <a:gd name="connsiteY66" fmla="*/ 3623230 h 3784177"/>
              <a:gd name="connsiteX67" fmla="*/ 2965734 w 8037833"/>
              <a:gd name="connsiteY67" fmla="*/ 3635676 h 3784177"/>
              <a:gd name="connsiteX68" fmla="*/ 2961603 w 8037833"/>
              <a:gd name="connsiteY68" fmla="*/ 3638221 h 3784177"/>
              <a:gd name="connsiteX69" fmla="*/ 2944959 w 8037833"/>
              <a:gd name="connsiteY69" fmla="*/ 3639723 h 3784177"/>
              <a:gd name="connsiteX70" fmla="*/ 2940402 w 8037833"/>
              <a:gd name="connsiteY70" fmla="*/ 3651000 h 3784177"/>
              <a:gd name="connsiteX71" fmla="*/ 2884777 w 8037833"/>
              <a:gd name="connsiteY71" fmla="*/ 3660775 h 3784177"/>
              <a:gd name="connsiteX72" fmla="*/ 2739034 w 8037833"/>
              <a:gd name="connsiteY72" fmla="*/ 3647396 h 3784177"/>
              <a:gd name="connsiteX73" fmla="*/ 2651827 w 8037833"/>
              <a:gd name="connsiteY73" fmla="*/ 3646306 h 3784177"/>
              <a:gd name="connsiteX74" fmla="*/ 2618680 w 8037833"/>
              <a:gd name="connsiteY74" fmla="*/ 3656755 h 3784177"/>
              <a:gd name="connsiteX75" fmla="*/ 2572404 w 8037833"/>
              <a:gd name="connsiteY75" fmla="*/ 3664043 h 3784177"/>
              <a:gd name="connsiteX76" fmla="*/ 2423704 w 8037833"/>
              <a:gd name="connsiteY76" fmla="*/ 3658079 h 3784177"/>
              <a:gd name="connsiteX77" fmla="*/ 2301172 w 8037833"/>
              <a:gd name="connsiteY77" fmla="*/ 3663053 h 3784177"/>
              <a:gd name="connsiteX78" fmla="*/ 2238966 w 8037833"/>
              <a:gd name="connsiteY78" fmla="*/ 3668777 h 3784177"/>
              <a:gd name="connsiteX79" fmla="*/ 2082844 w 8037833"/>
              <a:gd name="connsiteY79" fmla="*/ 3631994 h 3784177"/>
              <a:gd name="connsiteX80" fmla="*/ 1938480 w 8037833"/>
              <a:gd name="connsiteY80" fmla="*/ 3601439 h 3784177"/>
              <a:gd name="connsiteX81" fmla="*/ 1900166 w 8037833"/>
              <a:gd name="connsiteY81" fmla="*/ 3609358 h 3784177"/>
              <a:gd name="connsiteX82" fmla="*/ 1787830 w 8037833"/>
              <a:gd name="connsiteY82" fmla="*/ 3633173 h 3784177"/>
              <a:gd name="connsiteX83" fmla="*/ 1734224 w 8037833"/>
              <a:gd name="connsiteY83" fmla="*/ 3655593 h 3784177"/>
              <a:gd name="connsiteX84" fmla="*/ 1664576 w 8037833"/>
              <a:gd name="connsiteY84" fmla="*/ 3638572 h 3784177"/>
              <a:gd name="connsiteX85" fmla="*/ 1577459 w 8037833"/>
              <a:gd name="connsiteY85" fmla="*/ 3658824 h 3784177"/>
              <a:gd name="connsiteX86" fmla="*/ 1527269 w 8037833"/>
              <a:gd name="connsiteY86" fmla="*/ 3663088 h 3784177"/>
              <a:gd name="connsiteX87" fmla="*/ 1390118 w 8037833"/>
              <a:gd name="connsiteY87" fmla="*/ 3682789 h 3784177"/>
              <a:gd name="connsiteX88" fmla="*/ 1252698 w 8037833"/>
              <a:gd name="connsiteY88" fmla="*/ 3708662 h 3784177"/>
              <a:gd name="connsiteX89" fmla="*/ 1171039 w 8037833"/>
              <a:gd name="connsiteY89" fmla="*/ 3758642 h 3784177"/>
              <a:gd name="connsiteX90" fmla="*/ 1058106 w 8037833"/>
              <a:gd name="connsiteY90" fmla="*/ 3776166 h 3784177"/>
              <a:gd name="connsiteX91" fmla="*/ 1039167 w 8037833"/>
              <a:gd name="connsiteY91" fmla="*/ 3784177 h 3784177"/>
              <a:gd name="connsiteX92" fmla="*/ 989223 w 8037833"/>
              <a:gd name="connsiteY92" fmla="*/ 3770303 h 3784177"/>
              <a:gd name="connsiteX93" fmla="*/ 907906 w 8037833"/>
              <a:gd name="connsiteY93" fmla="*/ 3757678 h 3784177"/>
              <a:gd name="connsiteX94" fmla="*/ 825226 w 8037833"/>
              <a:gd name="connsiteY94" fmla="*/ 3726369 h 3784177"/>
              <a:gd name="connsiteX95" fmla="*/ 722264 w 8037833"/>
              <a:gd name="connsiteY95" fmla="*/ 3747612 h 3784177"/>
              <a:gd name="connsiteX96" fmla="*/ 659460 w 8037833"/>
              <a:gd name="connsiteY96" fmla="*/ 3740429 h 3784177"/>
              <a:gd name="connsiteX97" fmla="*/ 556552 w 8037833"/>
              <a:gd name="connsiteY97" fmla="*/ 3739124 h 3784177"/>
              <a:gd name="connsiteX98" fmla="*/ 385384 w 8037833"/>
              <a:gd name="connsiteY98" fmla="*/ 3726388 h 3784177"/>
              <a:gd name="connsiteX99" fmla="*/ 339711 w 8037833"/>
              <a:gd name="connsiteY99" fmla="*/ 3718242 h 3784177"/>
              <a:gd name="connsiteX100" fmla="*/ 222239 w 8037833"/>
              <a:gd name="connsiteY100" fmla="*/ 3672335 h 3784177"/>
              <a:gd name="connsiteX101" fmla="*/ 163578 w 8037833"/>
              <a:gd name="connsiteY101" fmla="*/ 3656292 h 3784177"/>
              <a:gd name="connsiteX102" fmla="*/ 72220 w 8037833"/>
              <a:gd name="connsiteY102" fmla="*/ 3645272 h 3784177"/>
              <a:gd name="connsiteX103" fmla="*/ 44395 w 8037833"/>
              <a:gd name="connsiteY103" fmla="*/ 3639455 h 3784177"/>
              <a:gd name="connsiteX104" fmla="*/ 1962 w 8037833"/>
              <a:gd name="connsiteY104" fmla="*/ 3635948 h 3784177"/>
              <a:gd name="connsiteX105" fmla="*/ 0 w 8037833"/>
              <a:gd name="connsiteY105" fmla="*/ 3635261 h 3784177"/>
              <a:gd name="connsiteX106" fmla="*/ 0 w 8037833"/>
              <a:gd name="connsiteY106"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4987020 w 8037833"/>
              <a:gd name="connsiteY32" fmla="*/ 3461263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678132 h 3784177"/>
              <a:gd name="connsiteX45" fmla="*/ 4191289 w 8037833"/>
              <a:gd name="connsiteY45" fmla="*/ 3702380 h 3784177"/>
              <a:gd name="connsiteX46" fmla="*/ 4191039 w 8037833"/>
              <a:gd name="connsiteY46" fmla="*/ 3702831 h 3784177"/>
              <a:gd name="connsiteX47" fmla="*/ 4181340 w 8037833"/>
              <a:gd name="connsiteY47" fmla="*/ 3701729 h 3784177"/>
              <a:gd name="connsiteX48" fmla="*/ 4133816 w 8037833"/>
              <a:gd name="connsiteY48" fmla="*/ 3690565 h 3784177"/>
              <a:gd name="connsiteX49" fmla="*/ 4071732 w 8037833"/>
              <a:gd name="connsiteY49" fmla="*/ 3732513 h 3784177"/>
              <a:gd name="connsiteX50" fmla="*/ 4045924 w 8037833"/>
              <a:gd name="connsiteY50" fmla="*/ 3739404 h 3784177"/>
              <a:gd name="connsiteX51" fmla="*/ 4032171 w 8037833"/>
              <a:gd name="connsiteY51" fmla="*/ 3745523 h 3784177"/>
              <a:gd name="connsiteX52" fmla="*/ 4011556 w 8037833"/>
              <a:gd name="connsiteY52" fmla="*/ 3729673 h 3784177"/>
              <a:gd name="connsiteX53" fmla="*/ 3985774 w 8037833"/>
              <a:gd name="connsiteY53" fmla="*/ 3736547 h 3784177"/>
              <a:gd name="connsiteX54" fmla="*/ 3979769 w 8037833"/>
              <a:gd name="connsiteY54" fmla="*/ 3738769 h 3784177"/>
              <a:gd name="connsiteX55" fmla="*/ 3950014 w 8037833"/>
              <a:gd name="connsiteY55" fmla="*/ 3726942 h 3784177"/>
              <a:gd name="connsiteX56" fmla="*/ 3934671 w 8037833"/>
              <a:gd name="connsiteY56" fmla="*/ 3723339 h 3784177"/>
              <a:gd name="connsiteX57" fmla="*/ 3930274 w 8037833"/>
              <a:gd name="connsiteY57" fmla="*/ 3717148 h 3784177"/>
              <a:gd name="connsiteX58" fmla="*/ 3907660 w 8037833"/>
              <a:gd name="connsiteY58" fmla="*/ 3714456 h 3784177"/>
              <a:gd name="connsiteX59" fmla="*/ 3905087 w 8037833"/>
              <a:gd name="connsiteY59" fmla="*/ 3716098 h 3784177"/>
              <a:gd name="connsiteX60" fmla="*/ 3886347 w 8037833"/>
              <a:gd name="connsiteY60" fmla="*/ 3706620 h 3784177"/>
              <a:gd name="connsiteX61" fmla="*/ 3870533 w 8037833"/>
              <a:gd name="connsiteY61" fmla="*/ 3689905 h 3784177"/>
              <a:gd name="connsiteX62" fmla="*/ 3678563 w 8037833"/>
              <a:gd name="connsiteY62" fmla="*/ 3694486 h 3784177"/>
              <a:gd name="connsiteX63" fmla="*/ 3524121 w 8037833"/>
              <a:gd name="connsiteY63" fmla="*/ 3642736 h 3784177"/>
              <a:gd name="connsiteX64" fmla="*/ 3373519 w 8037833"/>
              <a:gd name="connsiteY64" fmla="*/ 3665785 h 3784177"/>
              <a:gd name="connsiteX65" fmla="*/ 3114267 w 8037833"/>
              <a:gd name="connsiteY65" fmla="*/ 3638983 h 3784177"/>
              <a:gd name="connsiteX66" fmla="*/ 2989722 w 8037833"/>
              <a:gd name="connsiteY66" fmla="*/ 3623230 h 3784177"/>
              <a:gd name="connsiteX67" fmla="*/ 2965734 w 8037833"/>
              <a:gd name="connsiteY67" fmla="*/ 3635676 h 3784177"/>
              <a:gd name="connsiteX68" fmla="*/ 2961603 w 8037833"/>
              <a:gd name="connsiteY68" fmla="*/ 3638221 h 3784177"/>
              <a:gd name="connsiteX69" fmla="*/ 2944959 w 8037833"/>
              <a:gd name="connsiteY69" fmla="*/ 3639723 h 3784177"/>
              <a:gd name="connsiteX70" fmla="*/ 2940402 w 8037833"/>
              <a:gd name="connsiteY70" fmla="*/ 3651000 h 3784177"/>
              <a:gd name="connsiteX71" fmla="*/ 2884777 w 8037833"/>
              <a:gd name="connsiteY71" fmla="*/ 3660775 h 3784177"/>
              <a:gd name="connsiteX72" fmla="*/ 2739034 w 8037833"/>
              <a:gd name="connsiteY72" fmla="*/ 3647396 h 3784177"/>
              <a:gd name="connsiteX73" fmla="*/ 2651827 w 8037833"/>
              <a:gd name="connsiteY73" fmla="*/ 3646306 h 3784177"/>
              <a:gd name="connsiteX74" fmla="*/ 2618680 w 8037833"/>
              <a:gd name="connsiteY74" fmla="*/ 3656755 h 3784177"/>
              <a:gd name="connsiteX75" fmla="*/ 2572404 w 8037833"/>
              <a:gd name="connsiteY75" fmla="*/ 3664043 h 3784177"/>
              <a:gd name="connsiteX76" fmla="*/ 2423704 w 8037833"/>
              <a:gd name="connsiteY76" fmla="*/ 3658079 h 3784177"/>
              <a:gd name="connsiteX77" fmla="*/ 2301172 w 8037833"/>
              <a:gd name="connsiteY77" fmla="*/ 3663053 h 3784177"/>
              <a:gd name="connsiteX78" fmla="*/ 2238966 w 8037833"/>
              <a:gd name="connsiteY78" fmla="*/ 3668777 h 3784177"/>
              <a:gd name="connsiteX79" fmla="*/ 2082844 w 8037833"/>
              <a:gd name="connsiteY79" fmla="*/ 3631994 h 3784177"/>
              <a:gd name="connsiteX80" fmla="*/ 1938480 w 8037833"/>
              <a:gd name="connsiteY80" fmla="*/ 3601439 h 3784177"/>
              <a:gd name="connsiteX81" fmla="*/ 1900166 w 8037833"/>
              <a:gd name="connsiteY81" fmla="*/ 3609358 h 3784177"/>
              <a:gd name="connsiteX82" fmla="*/ 1787830 w 8037833"/>
              <a:gd name="connsiteY82" fmla="*/ 3633173 h 3784177"/>
              <a:gd name="connsiteX83" fmla="*/ 1734224 w 8037833"/>
              <a:gd name="connsiteY83" fmla="*/ 3655593 h 3784177"/>
              <a:gd name="connsiteX84" fmla="*/ 1664576 w 8037833"/>
              <a:gd name="connsiteY84" fmla="*/ 3638572 h 3784177"/>
              <a:gd name="connsiteX85" fmla="*/ 1577459 w 8037833"/>
              <a:gd name="connsiteY85" fmla="*/ 3658824 h 3784177"/>
              <a:gd name="connsiteX86" fmla="*/ 1527269 w 8037833"/>
              <a:gd name="connsiteY86" fmla="*/ 3663088 h 3784177"/>
              <a:gd name="connsiteX87" fmla="*/ 1390118 w 8037833"/>
              <a:gd name="connsiteY87" fmla="*/ 3682789 h 3784177"/>
              <a:gd name="connsiteX88" fmla="*/ 1252698 w 8037833"/>
              <a:gd name="connsiteY88" fmla="*/ 3708662 h 3784177"/>
              <a:gd name="connsiteX89" fmla="*/ 1171039 w 8037833"/>
              <a:gd name="connsiteY89" fmla="*/ 3758642 h 3784177"/>
              <a:gd name="connsiteX90" fmla="*/ 1058106 w 8037833"/>
              <a:gd name="connsiteY90" fmla="*/ 3776166 h 3784177"/>
              <a:gd name="connsiteX91" fmla="*/ 1039167 w 8037833"/>
              <a:gd name="connsiteY91" fmla="*/ 3784177 h 3784177"/>
              <a:gd name="connsiteX92" fmla="*/ 989223 w 8037833"/>
              <a:gd name="connsiteY92" fmla="*/ 3770303 h 3784177"/>
              <a:gd name="connsiteX93" fmla="*/ 907906 w 8037833"/>
              <a:gd name="connsiteY93" fmla="*/ 3757678 h 3784177"/>
              <a:gd name="connsiteX94" fmla="*/ 825226 w 8037833"/>
              <a:gd name="connsiteY94" fmla="*/ 3726369 h 3784177"/>
              <a:gd name="connsiteX95" fmla="*/ 722264 w 8037833"/>
              <a:gd name="connsiteY95" fmla="*/ 3747612 h 3784177"/>
              <a:gd name="connsiteX96" fmla="*/ 659460 w 8037833"/>
              <a:gd name="connsiteY96" fmla="*/ 3740429 h 3784177"/>
              <a:gd name="connsiteX97" fmla="*/ 556552 w 8037833"/>
              <a:gd name="connsiteY97" fmla="*/ 3739124 h 3784177"/>
              <a:gd name="connsiteX98" fmla="*/ 385384 w 8037833"/>
              <a:gd name="connsiteY98" fmla="*/ 3726388 h 3784177"/>
              <a:gd name="connsiteX99" fmla="*/ 339711 w 8037833"/>
              <a:gd name="connsiteY99" fmla="*/ 3718242 h 3784177"/>
              <a:gd name="connsiteX100" fmla="*/ 222239 w 8037833"/>
              <a:gd name="connsiteY100" fmla="*/ 3672335 h 3784177"/>
              <a:gd name="connsiteX101" fmla="*/ 163578 w 8037833"/>
              <a:gd name="connsiteY101" fmla="*/ 3656292 h 3784177"/>
              <a:gd name="connsiteX102" fmla="*/ 72220 w 8037833"/>
              <a:gd name="connsiteY102" fmla="*/ 3645272 h 3784177"/>
              <a:gd name="connsiteX103" fmla="*/ 44395 w 8037833"/>
              <a:gd name="connsiteY103" fmla="*/ 3639455 h 3784177"/>
              <a:gd name="connsiteX104" fmla="*/ 1962 w 8037833"/>
              <a:gd name="connsiteY104" fmla="*/ 3635948 h 3784177"/>
              <a:gd name="connsiteX105" fmla="*/ 0 w 8037833"/>
              <a:gd name="connsiteY105" fmla="*/ 3635261 h 3784177"/>
              <a:gd name="connsiteX106" fmla="*/ 0 w 8037833"/>
              <a:gd name="connsiteY106"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4987020 w 8037833"/>
              <a:gd name="connsiteY32" fmla="*/ 3461263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678132 h 3784177"/>
              <a:gd name="connsiteX45" fmla="*/ 4191289 w 8037833"/>
              <a:gd name="connsiteY45" fmla="*/ 3702380 h 3784177"/>
              <a:gd name="connsiteX46" fmla="*/ 4191039 w 8037833"/>
              <a:gd name="connsiteY46" fmla="*/ 3702831 h 3784177"/>
              <a:gd name="connsiteX47" fmla="*/ 4181340 w 8037833"/>
              <a:gd name="connsiteY47" fmla="*/ 3701729 h 3784177"/>
              <a:gd name="connsiteX48" fmla="*/ 4133816 w 8037833"/>
              <a:gd name="connsiteY48" fmla="*/ 3690565 h 3784177"/>
              <a:gd name="connsiteX49" fmla="*/ 4071732 w 8037833"/>
              <a:gd name="connsiteY49" fmla="*/ 3732513 h 3784177"/>
              <a:gd name="connsiteX50" fmla="*/ 4045924 w 8037833"/>
              <a:gd name="connsiteY50" fmla="*/ 3739404 h 3784177"/>
              <a:gd name="connsiteX51" fmla="*/ 4032171 w 8037833"/>
              <a:gd name="connsiteY51" fmla="*/ 3745523 h 3784177"/>
              <a:gd name="connsiteX52" fmla="*/ 4011556 w 8037833"/>
              <a:gd name="connsiteY52" fmla="*/ 3729673 h 3784177"/>
              <a:gd name="connsiteX53" fmla="*/ 3985774 w 8037833"/>
              <a:gd name="connsiteY53" fmla="*/ 3736547 h 3784177"/>
              <a:gd name="connsiteX54" fmla="*/ 3979769 w 8037833"/>
              <a:gd name="connsiteY54" fmla="*/ 3738769 h 3784177"/>
              <a:gd name="connsiteX55" fmla="*/ 3950014 w 8037833"/>
              <a:gd name="connsiteY55" fmla="*/ 3726942 h 3784177"/>
              <a:gd name="connsiteX56" fmla="*/ 3934671 w 8037833"/>
              <a:gd name="connsiteY56" fmla="*/ 3723339 h 3784177"/>
              <a:gd name="connsiteX57" fmla="*/ 3930274 w 8037833"/>
              <a:gd name="connsiteY57" fmla="*/ 3717148 h 3784177"/>
              <a:gd name="connsiteX58" fmla="*/ 3907660 w 8037833"/>
              <a:gd name="connsiteY58" fmla="*/ 3714456 h 3784177"/>
              <a:gd name="connsiteX59" fmla="*/ 3905087 w 8037833"/>
              <a:gd name="connsiteY59" fmla="*/ 3716098 h 3784177"/>
              <a:gd name="connsiteX60" fmla="*/ 3886347 w 8037833"/>
              <a:gd name="connsiteY60" fmla="*/ 3706620 h 3784177"/>
              <a:gd name="connsiteX61" fmla="*/ 3870533 w 8037833"/>
              <a:gd name="connsiteY61" fmla="*/ 3689905 h 3784177"/>
              <a:gd name="connsiteX62" fmla="*/ 3678563 w 8037833"/>
              <a:gd name="connsiteY62" fmla="*/ 3694486 h 3784177"/>
              <a:gd name="connsiteX63" fmla="*/ 3524121 w 8037833"/>
              <a:gd name="connsiteY63" fmla="*/ 3642736 h 3784177"/>
              <a:gd name="connsiteX64" fmla="*/ 3373519 w 8037833"/>
              <a:gd name="connsiteY64" fmla="*/ 3665785 h 3784177"/>
              <a:gd name="connsiteX65" fmla="*/ 3114267 w 8037833"/>
              <a:gd name="connsiteY65" fmla="*/ 3638983 h 3784177"/>
              <a:gd name="connsiteX66" fmla="*/ 2989722 w 8037833"/>
              <a:gd name="connsiteY66" fmla="*/ 3623230 h 3784177"/>
              <a:gd name="connsiteX67" fmla="*/ 2965734 w 8037833"/>
              <a:gd name="connsiteY67" fmla="*/ 3635676 h 3784177"/>
              <a:gd name="connsiteX68" fmla="*/ 2961603 w 8037833"/>
              <a:gd name="connsiteY68" fmla="*/ 3638221 h 3784177"/>
              <a:gd name="connsiteX69" fmla="*/ 2944959 w 8037833"/>
              <a:gd name="connsiteY69" fmla="*/ 3639723 h 3784177"/>
              <a:gd name="connsiteX70" fmla="*/ 2940402 w 8037833"/>
              <a:gd name="connsiteY70" fmla="*/ 3651000 h 3784177"/>
              <a:gd name="connsiteX71" fmla="*/ 2884777 w 8037833"/>
              <a:gd name="connsiteY71" fmla="*/ 3660775 h 3784177"/>
              <a:gd name="connsiteX72" fmla="*/ 2739034 w 8037833"/>
              <a:gd name="connsiteY72" fmla="*/ 3647396 h 3784177"/>
              <a:gd name="connsiteX73" fmla="*/ 2651827 w 8037833"/>
              <a:gd name="connsiteY73" fmla="*/ 3646306 h 3784177"/>
              <a:gd name="connsiteX74" fmla="*/ 2618680 w 8037833"/>
              <a:gd name="connsiteY74" fmla="*/ 3656755 h 3784177"/>
              <a:gd name="connsiteX75" fmla="*/ 2572404 w 8037833"/>
              <a:gd name="connsiteY75" fmla="*/ 3664043 h 3784177"/>
              <a:gd name="connsiteX76" fmla="*/ 2423704 w 8037833"/>
              <a:gd name="connsiteY76" fmla="*/ 3658079 h 3784177"/>
              <a:gd name="connsiteX77" fmla="*/ 2301172 w 8037833"/>
              <a:gd name="connsiteY77" fmla="*/ 3663053 h 3784177"/>
              <a:gd name="connsiteX78" fmla="*/ 2238966 w 8037833"/>
              <a:gd name="connsiteY78" fmla="*/ 3668777 h 3784177"/>
              <a:gd name="connsiteX79" fmla="*/ 2082844 w 8037833"/>
              <a:gd name="connsiteY79" fmla="*/ 3645349 h 3784177"/>
              <a:gd name="connsiteX80" fmla="*/ 1938480 w 8037833"/>
              <a:gd name="connsiteY80" fmla="*/ 3601439 h 3784177"/>
              <a:gd name="connsiteX81" fmla="*/ 1900166 w 8037833"/>
              <a:gd name="connsiteY81" fmla="*/ 3609358 h 3784177"/>
              <a:gd name="connsiteX82" fmla="*/ 1787830 w 8037833"/>
              <a:gd name="connsiteY82" fmla="*/ 3633173 h 3784177"/>
              <a:gd name="connsiteX83" fmla="*/ 1734224 w 8037833"/>
              <a:gd name="connsiteY83" fmla="*/ 3655593 h 3784177"/>
              <a:gd name="connsiteX84" fmla="*/ 1664576 w 8037833"/>
              <a:gd name="connsiteY84" fmla="*/ 3638572 h 3784177"/>
              <a:gd name="connsiteX85" fmla="*/ 1577459 w 8037833"/>
              <a:gd name="connsiteY85" fmla="*/ 3658824 h 3784177"/>
              <a:gd name="connsiteX86" fmla="*/ 1527269 w 8037833"/>
              <a:gd name="connsiteY86" fmla="*/ 3663088 h 3784177"/>
              <a:gd name="connsiteX87" fmla="*/ 1390118 w 8037833"/>
              <a:gd name="connsiteY87" fmla="*/ 3682789 h 3784177"/>
              <a:gd name="connsiteX88" fmla="*/ 1252698 w 8037833"/>
              <a:gd name="connsiteY88" fmla="*/ 3708662 h 3784177"/>
              <a:gd name="connsiteX89" fmla="*/ 1171039 w 8037833"/>
              <a:gd name="connsiteY89" fmla="*/ 3758642 h 3784177"/>
              <a:gd name="connsiteX90" fmla="*/ 1058106 w 8037833"/>
              <a:gd name="connsiteY90" fmla="*/ 3776166 h 3784177"/>
              <a:gd name="connsiteX91" fmla="*/ 1039167 w 8037833"/>
              <a:gd name="connsiteY91" fmla="*/ 3784177 h 3784177"/>
              <a:gd name="connsiteX92" fmla="*/ 989223 w 8037833"/>
              <a:gd name="connsiteY92" fmla="*/ 3770303 h 3784177"/>
              <a:gd name="connsiteX93" fmla="*/ 907906 w 8037833"/>
              <a:gd name="connsiteY93" fmla="*/ 3757678 h 3784177"/>
              <a:gd name="connsiteX94" fmla="*/ 825226 w 8037833"/>
              <a:gd name="connsiteY94" fmla="*/ 3726369 h 3784177"/>
              <a:gd name="connsiteX95" fmla="*/ 722264 w 8037833"/>
              <a:gd name="connsiteY95" fmla="*/ 3747612 h 3784177"/>
              <a:gd name="connsiteX96" fmla="*/ 659460 w 8037833"/>
              <a:gd name="connsiteY96" fmla="*/ 3740429 h 3784177"/>
              <a:gd name="connsiteX97" fmla="*/ 556552 w 8037833"/>
              <a:gd name="connsiteY97" fmla="*/ 3739124 h 3784177"/>
              <a:gd name="connsiteX98" fmla="*/ 385384 w 8037833"/>
              <a:gd name="connsiteY98" fmla="*/ 3726388 h 3784177"/>
              <a:gd name="connsiteX99" fmla="*/ 339711 w 8037833"/>
              <a:gd name="connsiteY99" fmla="*/ 3718242 h 3784177"/>
              <a:gd name="connsiteX100" fmla="*/ 222239 w 8037833"/>
              <a:gd name="connsiteY100" fmla="*/ 3672335 h 3784177"/>
              <a:gd name="connsiteX101" fmla="*/ 163578 w 8037833"/>
              <a:gd name="connsiteY101" fmla="*/ 3656292 h 3784177"/>
              <a:gd name="connsiteX102" fmla="*/ 72220 w 8037833"/>
              <a:gd name="connsiteY102" fmla="*/ 3645272 h 3784177"/>
              <a:gd name="connsiteX103" fmla="*/ 44395 w 8037833"/>
              <a:gd name="connsiteY103" fmla="*/ 3639455 h 3784177"/>
              <a:gd name="connsiteX104" fmla="*/ 1962 w 8037833"/>
              <a:gd name="connsiteY104" fmla="*/ 3635948 h 3784177"/>
              <a:gd name="connsiteX105" fmla="*/ 0 w 8037833"/>
              <a:gd name="connsiteY105" fmla="*/ 3635261 h 3784177"/>
              <a:gd name="connsiteX106" fmla="*/ 0 w 8037833"/>
              <a:gd name="connsiteY106"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4987020 w 8037833"/>
              <a:gd name="connsiteY32" fmla="*/ 3461263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678132 h 3784177"/>
              <a:gd name="connsiteX45" fmla="*/ 4191289 w 8037833"/>
              <a:gd name="connsiteY45" fmla="*/ 3702380 h 3784177"/>
              <a:gd name="connsiteX46" fmla="*/ 4191039 w 8037833"/>
              <a:gd name="connsiteY46" fmla="*/ 3702831 h 3784177"/>
              <a:gd name="connsiteX47" fmla="*/ 4181340 w 8037833"/>
              <a:gd name="connsiteY47" fmla="*/ 3701729 h 3784177"/>
              <a:gd name="connsiteX48" fmla="*/ 4133816 w 8037833"/>
              <a:gd name="connsiteY48" fmla="*/ 3690565 h 3784177"/>
              <a:gd name="connsiteX49" fmla="*/ 4071732 w 8037833"/>
              <a:gd name="connsiteY49" fmla="*/ 3732513 h 3784177"/>
              <a:gd name="connsiteX50" fmla="*/ 4045924 w 8037833"/>
              <a:gd name="connsiteY50" fmla="*/ 3739404 h 3784177"/>
              <a:gd name="connsiteX51" fmla="*/ 4032171 w 8037833"/>
              <a:gd name="connsiteY51" fmla="*/ 3745523 h 3784177"/>
              <a:gd name="connsiteX52" fmla="*/ 4011556 w 8037833"/>
              <a:gd name="connsiteY52" fmla="*/ 3729673 h 3784177"/>
              <a:gd name="connsiteX53" fmla="*/ 3985774 w 8037833"/>
              <a:gd name="connsiteY53" fmla="*/ 3736547 h 3784177"/>
              <a:gd name="connsiteX54" fmla="*/ 3979769 w 8037833"/>
              <a:gd name="connsiteY54" fmla="*/ 3738769 h 3784177"/>
              <a:gd name="connsiteX55" fmla="*/ 3950014 w 8037833"/>
              <a:gd name="connsiteY55" fmla="*/ 3726942 h 3784177"/>
              <a:gd name="connsiteX56" fmla="*/ 3934671 w 8037833"/>
              <a:gd name="connsiteY56" fmla="*/ 3723339 h 3784177"/>
              <a:gd name="connsiteX57" fmla="*/ 3930274 w 8037833"/>
              <a:gd name="connsiteY57" fmla="*/ 3717148 h 3784177"/>
              <a:gd name="connsiteX58" fmla="*/ 3907660 w 8037833"/>
              <a:gd name="connsiteY58" fmla="*/ 3714456 h 3784177"/>
              <a:gd name="connsiteX59" fmla="*/ 3905087 w 8037833"/>
              <a:gd name="connsiteY59" fmla="*/ 3716098 h 3784177"/>
              <a:gd name="connsiteX60" fmla="*/ 3886347 w 8037833"/>
              <a:gd name="connsiteY60" fmla="*/ 3706620 h 3784177"/>
              <a:gd name="connsiteX61" fmla="*/ 3870533 w 8037833"/>
              <a:gd name="connsiteY61" fmla="*/ 3689905 h 3784177"/>
              <a:gd name="connsiteX62" fmla="*/ 3678563 w 8037833"/>
              <a:gd name="connsiteY62" fmla="*/ 3694486 h 3784177"/>
              <a:gd name="connsiteX63" fmla="*/ 3524121 w 8037833"/>
              <a:gd name="connsiteY63" fmla="*/ 3642736 h 3784177"/>
              <a:gd name="connsiteX64" fmla="*/ 3373519 w 8037833"/>
              <a:gd name="connsiteY64" fmla="*/ 3665785 h 3784177"/>
              <a:gd name="connsiteX65" fmla="*/ 3114267 w 8037833"/>
              <a:gd name="connsiteY65" fmla="*/ 3638983 h 3784177"/>
              <a:gd name="connsiteX66" fmla="*/ 2989722 w 8037833"/>
              <a:gd name="connsiteY66" fmla="*/ 3623230 h 3784177"/>
              <a:gd name="connsiteX67" fmla="*/ 2965734 w 8037833"/>
              <a:gd name="connsiteY67" fmla="*/ 3635676 h 3784177"/>
              <a:gd name="connsiteX68" fmla="*/ 2961603 w 8037833"/>
              <a:gd name="connsiteY68" fmla="*/ 3638221 h 3784177"/>
              <a:gd name="connsiteX69" fmla="*/ 2944959 w 8037833"/>
              <a:gd name="connsiteY69" fmla="*/ 3639723 h 3784177"/>
              <a:gd name="connsiteX70" fmla="*/ 2940402 w 8037833"/>
              <a:gd name="connsiteY70" fmla="*/ 3651000 h 3784177"/>
              <a:gd name="connsiteX71" fmla="*/ 2884777 w 8037833"/>
              <a:gd name="connsiteY71" fmla="*/ 3660775 h 3784177"/>
              <a:gd name="connsiteX72" fmla="*/ 2739034 w 8037833"/>
              <a:gd name="connsiteY72" fmla="*/ 3647396 h 3784177"/>
              <a:gd name="connsiteX73" fmla="*/ 2651827 w 8037833"/>
              <a:gd name="connsiteY73" fmla="*/ 3646306 h 3784177"/>
              <a:gd name="connsiteX74" fmla="*/ 2618680 w 8037833"/>
              <a:gd name="connsiteY74" fmla="*/ 3656755 h 3784177"/>
              <a:gd name="connsiteX75" fmla="*/ 2572404 w 8037833"/>
              <a:gd name="connsiteY75" fmla="*/ 3664043 h 3784177"/>
              <a:gd name="connsiteX76" fmla="*/ 2423704 w 8037833"/>
              <a:gd name="connsiteY76" fmla="*/ 3658079 h 3784177"/>
              <a:gd name="connsiteX77" fmla="*/ 2301172 w 8037833"/>
              <a:gd name="connsiteY77" fmla="*/ 3663053 h 3784177"/>
              <a:gd name="connsiteX78" fmla="*/ 2258745 w 8037833"/>
              <a:gd name="connsiteY78" fmla="*/ 3673229 h 3784177"/>
              <a:gd name="connsiteX79" fmla="*/ 2082844 w 8037833"/>
              <a:gd name="connsiteY79" fmla="*/ 3645349 h 3784177"/>
              <a:gd name="connsiteX80" fmla="*/ 1938480 w 8037833"/>
              <a:gd name="connsiteY80" fmla="*/ 3601439 h 3784177"/>
              <a:gd name="connsiteX81" fmla="*/ 1900166 w 8037833"/>
              <a:gd name="connsiteY81" fmla="*/ 3609358 h 3784177"/>
              <a:gd name="connsiteX82" fmla="*/ 1787830 w 8037833"/>
              <a:gd name="connsiteY82" fmla="*/ 3633173 h 3784177"/>
              <a:gd name="connsiteX83" fmla="*/ 1734224 w 8037833"/>
              <a:gd name="connsiteY83" fmla="*/ 3655593 h 3784177"/>
              <a:gd name="connsiteX84" fmla="*/ 1664576 w 8037833"/>
              <a:gd name="connsiteY84" fmla="*/ 3638572 h 3784177"/>
              <a:gd name="connsiteX85" fmla="*/ 1577459 w 8037833"/>
              <a:gd name="connsiteY85" fmla="*/ 3658824 h 3784177"/>
              <a:gd name="connsiteX86" fmla="*/ 1527269 w 8037833"/>
              <a:gd name="connsiteY86" fmla="*/ 3663088 h 3784177"/>
              <a:gd name="connsiteX87" fmla="*/ 1390118 w 8037833"/>
              <a:gd name="connsiteY87" fmla="*/ 3682789 h 3784177"/>
              <a:gd name="connsiteX88" fmla="*/ 1252698 w 8037833"/>
              <a:gd name="connsiteY88" fmla="*/ 3708662 h 3784177"/>
              <a:gd name="connsiteX89" fmla="*/ 1171039 w 8037833"/>
              <a:gd name="connsiteY89" fmla="*/ 3758642 h 3784177"/>
              <a:gd name="connsiteX90" fmla="*/ 1058106 w 8037833"/>
              <a:gd name="connsiteY90" fmla="*/ 3776166 h 3784177"/>
              <a:gd name="connsiteX91" fmla="*/ 1039167 w 8037833"/>
              <a:gd name="connsiteY91" fmla="*/ 3784177 h 3784177"/>
              <a:gd name="connsiteX92" fmla="*/ 989223 w 8037833"/>
              <a:gd name="connsiteY92" fmla="*/ 3770303 h 3784177"/>
              <a:gd name="connsiteX93" fmla="*/ 907906 w 8037833"/>
              <a:gd name="connsiteY93" fmla="*/ 3757678 h 3784177"/>
              <a:gd name="connsiteX94" fmla="*/ 825226 w 8037833"/>
              <a:gd name="connsiteY94" fmla="*/ 3726369 h 3784177"/>
              <a:gd name="connsiteX95" fmla="*/ 722264 w 8037833"/>
              <a:gd name="connsiteY95" fmla="*/ 3747612 h 3784177"/>
              <a:gd name="connsiteX96" fmla="*/ 659460 w 8037833"/>
              <a:gd name="connsiteY96" fmla="*/ 3740429 h 3784177"/>
              <a:gd name="connsiteX97" fmla="*/ 556552 w 8037833"/>
              <a:gd name="connsiteY97" fmla="*/ 3739124 h 3784177"/>
              <a:gd name="connsiteX98" fmla="*/ 385384 w 8037833"/>
              <a:gd name="connsiteY98" fmla="*/ 3726388 h 3784177"/>
              <a:gd name="connsiteX99" fmla="*/ 339711 w 8037833"/>
              <a:gd name="connsiteY99" fmla="*/ 3718242 h 3784177"/>
              <a:gd name="connsiteX100" fmla="*/ 222239 w 8037833"/>
              <a:gd name="connsiteY100" fmla="*/ 3672335 h 3784177"/>
              <a:gd name="connsiteX101" fmla="*/ 163578 w 8037833"/>
              <a:gd name="connsiteY101" fmla="*/ 3656292 h 3784177"/>
              <a:gd name="connsiteX102" fmla="*/ 72220 w 8037833"/>
              <a:gd name="connsiteY102" fmla="*/ 3645272 h 3784177"/>
              <a:gd name="connsiteX103" fmla="*/ 44395 w 8037833"/>
              <a:gd name="connsiteY103" fmla="*/ 3639455 h 3784177"/>
              <a:gd name="connsiteX104" fmla="*/ 1962 w 8037833"/>
              <a:gd name="connsiteY104" fmla="*/ 3635948 h 3784177"/>
              <a:gd name="connsiteX105" fmla="*/ 0 w 8037833"/>
              <a:gd name="connsiteY105" fmla="*/ 3635261 h 3784177"/>
              <a:gd name="connsiteX106" fmla="*/ 0 w 8037833"/>
              <a:gd name="connsiteY106"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4987020 w 8037833"/>
              <a:gd name="connsiteY32" fmla="*/ 3461263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678132 h 3784177"/>
              <a:gd name="connsiteX45" fmla="*/ 4191289 w 8037833"/>
              <a:gd name="connsiteY45" fmla="*/ 3702380 h 3784177"/>
              <a:gd name="connsiteX46" fmla="*/ 4191039 w 8037833"/>
              <a:gd name="connsiteY46" fmla="*/ 3702831 h 3784177"/>
              <a:gd name="connsiteX47" fmla="*/ 4181340 w 8037833"/>
              <a:gd name="connsiteY47" fmla="*/ 3701729 h 3784177"/>
              <a:gd name="connsiteX48" fmla="*/ 4133816 w 8037833"/>
              <a:gd name="connsiteY48" fmla="*/ 3690565 h 3784177"/>
              <a:gd name="connsiteX49" fmla="*/ 4071732 w 8037833"/>
              <a:gd name="connsiteY49" fmla="*/ 3732513 h 3784177"/>
              <a:gd name="connsiteX50" fmla="*/ 4045924 w 8037833"/>
              <a:gd name="connsiteY50" fmla="*/ 3739404 h 3784177"/>
              <a:gd name="connsiteX51" fmla="*/ 4032171 w 8037833"/>
              <a:gd name="connsiteY51" fmla="*/ 3745523 h 3784177"/>
              <a:gd name="connsiteX52" fmla="*/ 4011556 w 8037833"/>
              <a:gd name="connsiteY52" fmla="*/ 3729673 h 3784177"/>
              <a:gd name="connsiteX53" fmla="*/ 3985774 w 8037833"/>
              <a:gd name="connsiteY53" fmla="*/ 3736547 h 3784177"/>
              <a:gd name="connsiteX54" fmla="*/ 3979769 w 8037833"/>
              <a:gd name="connsiteY54" fmla="*/ 3738769 h 3784177"/>
              <a:gd name="connsiteX55" fmla="*/ 3950014 w 8037833"/>
              <a:gd name="connsiteY55" fmla="*/ 3726942 h 3784177"/>
              <a:gd name="connsiteX56" fmla="*/ 3934671 w 8037833"/>
              <a:gd name="connsiteY56" fmla="*/ 3723339 h 3784177"/>
              <a:gd name="connsiteX57" fmla="*/ 3930274 w 8037833"/>
              <a:gd name="connsiteY57" fmla="*/ 3717148 h 3784177"/>
              <a:gd name="connsiteX58" fmla="*/ 3907660 w 8037833"/>
              <a:gd name="connsiteY58" fmla="*/ 3714456 h 3784177"/>
              <a:gd name="connsiteX59" fmla="*/ 3905087 w 8037833"/>
              <a:gd name="connsiteY59" fmla="*/ 3716098 h 3784177"/>
              <a:gd name="connsiteX60" fmla="*/ 3886347 w 8037833"/>
              <a:gd name="connsiteY60" fmla="*/ 3706620 h 3784177"/>
              <a:gd name="connsiteX61" fmla="*/ 3870533 w 8037833"/>
              <a:gd name="connsiteY61" fmla="*/ 3689905 h 3784177"/>
              <a:gd name="connsiteX62" fmla="*/ 3678563 w 8037833"/>
              <a:gd name="connsiteY62" fmla="*/ 3694486 h 3784177"/>
              <a:gd name="connsiteX63" fmla="*/ 3524121 w 8037833"/>
              <a:gd name="connsiteY63" fmla="*/ 3642736 h 3784177"/>
              <a:gd name="connsiteX64" fmla="*/ 3373519 w 8037833"/>
              <a:gd name="connsiteY64" fmla="*/ 3665785 h 3784177"/>
              <a:gd name="connsiteX65" fmla="*/ 3114267 w 8037833"/>
              <a:gd name="connsiteY65" fmla="*/ 3638983 h 3784177"/>
              <a:gd name="connsiteX66" fmla="*/ 2989722 w 8037833"/>
              <a:gd name="connsiteY66" fmla="*/ 3623230 h 3784177"/>
              <a:gd name="connsiteX67" fmla="*/ 2965734 w 8037833"/>
              <a:gd name="connsiteY67" fmla="*/ 3635676 h 3784177"/>
              <a:gd name="connsiteX68" fmla="*/ 2961603 w 8037833"/>
              <a:gd name="connsiteY68" fmla="*/ 3638221 h 3784177"/>
              <a:gd name="connsiteX69" fmla="*/ 2944959 w 8037833"/>
              <a:gd name="connsiteY69" fmla="*/ 3639723 h 3784177"/>
              <a:gd name="connsiteX70" fmla="*/ 2940402 w 8037833"/>
              <a:gd name="connsiteY70" fmla="*/ 3651000 h 3784177"/>
              <a:gd name="connsiteX71" fmla="*/ 2884777 w 8037833"/>
              <a:gd name="connsiteY71" fmla="*/ 3660775 h 3784177"/>
              <a:gd name="connsiteX72" fmla="*/ 2739034 w 8037833"/>
              <a:gd name="connsiteY72" fmla="*/ 3647396 h 3784177"/>
              <a:gd name="connsiteX73" fmla="*/ 2651827 w 8037833"/>
              <a:gd name="connsiteY73" fmla="*/ 3646306 h 3784177"/>
              <a:gd name="connsiteX74" fmla="*/ 2618680 w 8037833"/>
              <a:gd name="connsiteY74" fmla="*/ 3656755 h 3784177"/>
              <a:gd name="connsiteX75" fmla="*/ 2572404 w 8037833"/>
              <a:gd name="connsiteY75" fmla="*/ 3664043 h 3784177"/>
              <a:gd name="connsiteX76" fmla="*/ 2423704 w 8037833"/>
              <a:gd name="connsiteY76" fmla="*/ 3658079 h 3784177"/>
              <a:gd name="connsiteX77" fmla="*/ 2301172 w 8037833"/>
              <a:gd name="connsiteY77" fmla="*/ 3663053 h 3784177"/>
              <a:gd name="connsiteX78" fmla="*/ 2258745 w 8037833"/>
              <a:gd name="connsiteY78" fmla="*/ 3673229 h 3784177"/>
              <a:gd name="connsiteX79" fmla="*/ 2082844 w 8037833"/>
              <a:gd name="connsiteY79" fmla="*/ 3645349 h 3784177"/>
              <a:gd name="connsiteX80" fmla="*/ 1938480 w 8037833"/>
              <a:gd name="connsiteY80" fmla="*/ 3601439 h 3784177"/>
              <a:gd name="connsiteX81" fmla="*/ 1900166 w 8037833"/>
              <a:gd name="connsiteY81" fmla="*/ 3609358 h 3784177"/>
              <a:gd name="connsiteX82" fmla="*/ 1787830 w 8037833"/>
              <a:gd name="connsiteY82" fmla="*/ 3633173 h 3784177"/>
              <a:gd name="connsiteX83" fmla="*/ 1734224 w 8037833"/>
              <a:gd name="connsiteY83" fmla="*/ 3655593 h 3784177"/>
              <a:gd name="connsiteX84" fmla="*/ 1664576 w 8037833"/>
              <a:gd name="connsiteY84" fmla="*/ 3638572 h 3784177"/>
              <a:gd name="connsiteX85" fmla="*/ 1577459 w 8037833"/>
              <a:gd name="connsiteY85" fmla="*/ 3658824 h 3784177"/>
              <a:gd name="connsiteX86" fmla="*/ 1527269 w 8037833"/>
              <a:gd name="connsiteY86" fmla="*/ 3663088 h 3784177"/>
              <a:gd name="connsiteX87" fmla="*/ 1390118 w 8037833"/>
              <a:gd name="connsiteY87" fmla="*/ 3682789 h 3784177"/>
              <a:gd name="connsiteX88" fmla="*/ 1252698 w 8037833"/>
              <a:gd name="connsiteY88" fmla="*/ 3708662 h 3784177"/>
              <a:gd name="connsiteX89" fmla="*/ 1206642 w 8037833"/>
              <a:gd name="connsiteY89" fmla="*/ 3736384 h 3784177"/>
              <a:gd name="connsiteX90" fmla="*/ 1058106 w 8037833"/>
              <a:gd name="connsiteY90" fmla="*/ 3776166 h 3784177"/>
              <a:gd name="connsiteX91" fmla="*/ 1039167 w 8037833"/>
              <a:gd name="connsiteY91" fmla="*/ 3784177 h 3784177"/>
              <a:gd name="connsiteX92" fmla="*/ 989223 w 8037833"/>
              <a:gd name="connsiteY92" fmla="*/ 3770303 h 3784177"/>
              <a:gd name="connsiteX93" fmla="*/ 907906 w 8037833"/>
              <a:gd name="connsiteY93" fmla="*/ 3757678 h 3784177"/>
              <a:gd name="connsiteX94" fmla="*/ 825226 w 8037833"/>
              <a:gd name="connsiteY94" fmla="*/ 3726369 h 3784177"/>
              <a:gd name="connsiteX95" fmla="*/ 722264 w 8037833"/>
              <a:gd name="connsiteY95" fmla="*/ 3747612 h 3784177"/>
              <a:gd name="connsiteX96" fmla="*/ 659460 w 8037833"/>
              <a:gd name="connsiteY96" fmla="*/ 3740429 h 3784177"/>
              <a:gd name="connsiteX97" fmla="*/ 556552 w 8037833"/>
              <a:gd name="connsiteY97" fmla="*/ 3739124 h 3784177"/>
              <a:gd name="connsiteX98" fmla="*/ 385384 w 8037833"/>
              <a:gd name="connsiteY98" fmla="*/ 3726388 h 3784177"/>
              <a:gd name="connsiteX99" fmla="*/ 339711 w 8037833"/>
              <a:gd name="connsiteY99" fmla="*/ 3718242 h 3784177"/>
              <a:gd name="connsiteX100" fmla="*/ 222239 w 8037833"/>
              <a:gd name="connsiteY100" fmla="*/ 3672335 h 3784177"/>
              <a:gd name="connsiteX101" fmla="*/ 163578 w 8037833"/>
              <a:gd name="connsiteY101" fmla="*/ 3656292 h 3784177"/>
              <a:gd name="connsiteX102" fmla="*/ 72220 w 8037833"/>
              <a:gd name="connsiteY102" fmla="*/ 3645272 h 3784177"/>
              <a:gd name="connsiteX103" fmla="*/ 44395 w 8037833"/>
              <a:gd name="connsiteY103" fmla="*/ 3639455 h 3784177"/>
              <a:gd name="connsiteX104" fmla="*/ 1962 w 8037833"/>
              <a:gd name="connsiteY104" fmla="*/ 3635948 h 3784177"/>
              <a:gd name="connsiteX105" fmla="*/ 0 w 8037833"/>
              <a:gd name="connsiteY105" fmla="*/ 3635261 h 3784177"/>
              <a:gd name="connsiteX106" fmla="*/ 0 w 8037833"/>
              <a:gd name="connsiteY106"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4987020 w 8037833"/>
              <a:gd name="connsiteY32" fmla="*/ 3461263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678132 h 3784177"/>
              <a:gd name="connsiteX45" fmla="*/ 4191289 w 8037833"/>
              <a:gd name="connsiteY45" fmla="*/ 3702380 h 3784177"/>
              <a:gd name="connsiteX46" fmla="*/ 4191039 w 8037833"/>
              <a:gd name="connsiteY46" fmla="*/ 3702831 h 3784177"/>
              <a:gd name="connsiteX47" fmla="*/ 4181340 w 8037833"/>
              <a:gd name="connsiteY47" fmla="*/ 3701729 h 3784177"/>
              <a:gd name="connsiteX48" fmla="*/ 4133816 w 8037833"/>
              <a:gd name="connsiteY48" fmla="*/ 3690565 h 3784177"/>
              <a:gd name="connsiteX49" fmla="*/ 4071732 w 8037833"/>
              <a:gd name="connsiteY49" fmla="*/ 3732513 h 3784177"/>
              <a:gd name="connsiteX50" fmla="*/ 4045924 w 8037833"/>
              <a:gd name="connsiteY50" fmla="*/ 3739404 h 3784177"/>
              <a:gd name="connsiteX51" fmla="*/ 4032171 w 8037833"/>
              <a:gd name="connsiteY51" fmla="*/ 3745523 h 3784177"/>
              <a:gd name="connsiteX52" fmla="*/ 4011556 w 8037833"/>
              <a:gd name="connsiteY52" fmla="*/ 3729673 h 3784177"/>
              <a:gd name="connsiteX53" fmla="*/ 3985774 w 8037833"/>
              <a:gd name="connsiteY53" fmla="*/ 3736547 h 3784177"/>
              <a:gd name="connsiteX54" fmla="*/ 3979769 w 8037833"/>
              <a:gd name="connsiteY54" fmla="*/ 3738769 h 3784177"/>
              <a:gd name="connsiteX55" fmla="*/ 3950014 w 8037833"/>
              <a:gd name="connsiteY55" fmla="*/ 3726942 h 3784177"/>
              <a:gd name="connsiteX56" fmla="*/ 3934671 w 8037833"/>
              <a:gd name="connsiteY56" fmla="*/ 3723339 h 3784177"/>
              <a:gd name="connsiteX57" fmla="*/ 3930274 w 8037833"/>
              <a:gd name="connsiteY57" fmla="*/ 3717148 h 3784177"/>
              <a:gd name="connsiteX58" fmla="*/ 3907660 w 8037833"/>
              <a:gd name="connsiteY58" fmla="*/ 3714456 h 3784177"/>
              <a:gd name="connsiteX59" fmla="*/ 3905087 w 8037833"/>
              <a:gd name="connsiteY59" fmla="*/ 3716098 h 3784177"/>
              <a:gd name="connsiteX60" fmla="*/ 3886347 w 8037833"/>
              <a:gd name="connsiteY60" fmla="*/ 3706620 h 3784177"/>
              <a:gd name="connsiteX61" fmla="*/ 3870533 w 8037833"/>
              <a:gd name="connsiteY61" fmla="*/ 3689905 h 3784177"/>
              <a:gd name="connsiteX62" fmla="*/ 3678563 w 8037833"/>
              <a:gd name="connsiteY62" fmla="*/ 3694486 h 3784177"/>
              <a:gd name="connsiteX63" fmla="*/ 3524121 w 8037833"/>
              <a:gd name="connsiteY63" fmla="*/ 3642736 h 3784177"/>
              <a:gd name="connsiteX64" fmla="*/ 3373519 w 8037833"/>
              <a:gd name="connsiteY64" fmla="*/ 3665785 h 3784177"/>
              <a:gd name="connsiteX65" fmla="*/ 3114267 w 8037833"/>
              <a:gd name="connsiteY65" fmla="*/ 3638983 h 3784177"/>
              <a:gd name="connsiteX66" fmla="*/ 2989722 w 8037833"/>
              <a:gd name="connsiteY66" fmla="*/ 3623230 h 3784177"/>
              <a:gd name="connsiteX67" fmla="*/ 2965734 w 8037833"/>
              <a:gd name="connsiteY67" fmla="*/ 3635676 h 3784177"/>
              <a:gd name="connsiteX68" fmla="*/ 2961603 w 8037833"/>
              <a:gd name="connsiteY68" fmla="*/ 3638221 h 3784177"/>
              <a:gd name="connsiteX69" fmla="*/ 2944959 w 8037833"/>
              <a:gd name="connsiteY69" fmla="*/ 3639723 h 3784177"/>
              <a:gd name="connsiteX70" fmla="*/ 2940402 w 8037833"/>
              <a:gd name="connsiteY70" fmla="*/ 3651000 h 3784177"/>
              <a:gd name="connsiteX71" fmla="*/ 2884777 w 8037833"/>
              <a:gd name="connsiteY71" fmla="*/ 3660775 h 3784177"/>
              <a:gd name="connsiteX72" fmla="*/ 2739034 w 8037833"/>
              <a:gd name="connsiteY72" fmla="*/ 3647396 h 3784177"/>
              <a:gd name="connsiteX73" fmla="*/ 2651827 w 8037833"/>
              <a:gd name="connsiteY73" fmla="*/ 3646306 h 3784177"/>
              <a:gd name="connsiteX74" fmla="*/ 2618680 w 8037833"/>
              <a:gd name="connsiteY74" fmla="*/ 3656755 h 3784177"/>
              <a:gd name="connsiteX75" fmla="*/ 2572404 w 8037833"/>
              <a:gd name="connsiteY75" fmla="*/ 3664043 h 3784177"/>
              <a:gd name="connsiteX76" fmla="*/ 2423704 w 8037833"/>
              <a:gd name="connsiteY76" fmla="*/ 3658079 h 3784177"/>
              <a:gd name="connsiteX77" fmla="*/ 2301172 w 8037833"/>
              <a:gd name="connsiteY77" fmla="*/ 3663053 h 3784177"/>
              <a:gd name="connsiteX78" fmla="*/ 2258745 w 8037833"/>
              <a:gd name="connsiteY78" fmla="*/ 3673229 h 3784177"/>
              <a:gd name="connsiteX79" fmla="*/ 2082844 w 8037833"/>
              <a:gd name="connsiteY79" fmla="*/ 3645349 h 3784177"/>
              <a:gd name="connsiteX80" fmla="*/ 1938480 w 8037833"/>
              <a:gd name="connsiteY80" fmla="*/ 3601439 h 3784177"/>
              <a:gd name="connsiteX81" fmla="*/ 1900166 w 8037833"/>
              <a:gd name="connsiteY81" fmla="*/ 3609358 h 3784177"/>
              <a:gd name="connsiteX82" fmla="*/ 1787830 w 8037833"/>
              <a:gd name="connsiteY82" fmla="*/ 3633173 h 3784177"/>
              <a:gd name="connsiteX83" fmla="*/ 1664576 w 8037833"/>
              <a:gd name="connsiteY83" fmla="*/ 3638572 h 3784177"/>
              <a:gd name="connsiteX84" fmla="*/ 1577459 w 8037833"/>
              <a:gd name="connsiteY84" fmla="*/ 3658824 h 3784177"/>
              <a:gd name="connsiteX85" fmla="*/ 1527269 w 8037833"/>
              <a:gd name="connsiteY85" fmla="*/ 3663088 h 3784177"/>
              <a:gd name="connsiteX86" fmla="*/ 1390118 w 8037833"/>
              <a:gd name="connsiteY86" fmla="*/ 3682789 h 3784177"/>
              <a:gd name="connsiteX87" fmla="*/ 1252698 w 8037833"/>
              <a:gd name="connsiteY87" fmla="*/ 3708662 h 3784177"/>
              <a:gd name="connsiteX88" fmla="*/ 1206642 w 8037833"/>
              <a:gd name="connsiteY88" fmla="*/ 3736384 h 3784177"/>
              <a:gd name="connsiteX89" fmla="*/ 1058106 w 8037833"/>
              <a:gd name="connsiteY89" fmla="*/ 3776166 h 3784177"/>
              <a:gd name="connsiteX90" fmla="*/ 1039167 w 8037833"/>
              <a:gd name="connsiteY90" fmla="*/ 3784177 h 3784177"/>
              <a:gd name="connsiteX91" fmla="*/ 989223 w 8037833"/>
              <a:gd name="connsiteY91" fmla="*/ 3770303 h 3784177"/>
              <a:gd name="connsiteX92" fmla="*/ 907906 w 8037833"/>
              <a:gd name="connsiteY92" fmla="*/ 3757678 h 3784177"/>
              <a:gd name="connsiteX93" fmla="*/ 825226 w 8037833"/>
              <a:gd name="connsiteY93" fmla="*/ 3726369 h 3784177"/>
              <a:gd name="connsiteX94" fmla="*/ 722264 w 8037833"/>
              <a:gd name="connsiteY94" fmla="*/ 3747612 h 3784177"/>
              <a:gd name="connsiteX95" fmla="*/ 659460 w 8037833"/>
              <a:gd name="connsiteY95" fmla="*/ 3740429 h 3784177"/>
              <a:gd name="connsiteX96" fmla="*/ 556552 w 8037833"/>
              <a:gd name="connsiteY96" fmla="*/ 3739124 h 3784177"/>
              <a:gd name="connsiteX97" fmla="*/ 385384 w 8037833"/>
              <a:gd name="connsiteY97" fmla="*/ 3726388 h 3784177"/>
              <a:gd name="connsiteX98" fmla="*/ 339711 w 8037833"/>
              <a:gd name="connsiteY98" fmla="*/ 3718242 h 3784177"/>
              <a:gd name="connsiteX99" fmla="*/ 222239 w 8037833"/>
              <a:gd name="connsiteY99" fmla="*/ 3672335 h 3784177"/>
              <a:gd name="connsiteX100" fmla="*/ 163578 w 8037833"/>
              <a:gd name="connsiteY100" fmla="*/ 3656292 h 3784177"/>
              <a:gd name="connsiteX101" fmla="*/ 72220 w 8037833"/>
              <a:gd name="connsiteY101" fmla="*/ 3645272 h 3784177"/>
              <a:gd name="connsiteX102" fmla="*/ 44395 w 8037833"/>
              <a:gd name="connsiteY102" fmla="*/ 3639455 h 3784177"/>
              <a:gd name="connsiteX103" fmla="*/ 1962 w 8037833"/>
              <a:gd name="connsiteY103" fmla="*/ 3635948 h 3784177"/>
              <a:gd name="connsiteX104" fmla="*/ 0 w 8037833"/>
              <a:gd name="connsiteY104" fmla="*/ 3635261 h 3784177"/>
              <a:gd name="connsiteX105" fmla="*/ 0 w 8037833"/>
              <a:gd name="connsiteY105"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4987020 w 8037833"/>
              <a:gd name="connsiteY32" fmla="*/ 3461263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678132 h 3784177"/>
              <a:gd name="connsiteX45" fmla="*/ 4191289 w 8037833"/>
              <a:gd name="connsiteY45" fmla="*/ 3702380 h 3784177"/>
              <a:gd name="connsiteX46" fmla="*/ 4191039 w 8037833"/>
              <a:gd name="connsiteY46" fmla="*/ 3702831 h 3784177"/>
              <a:gd name="connsiteX47" fmla="*/ 4181340 w 8037833"/>
              <a:gd name="connsiteY47" fmla="*/ 3701729 h 3784177"/>
              <a:gd name="connsiteX48" fmla="*/ 4133816 w 8037833"/>
              <a:gd name="connsiteY48" fmla="*/ 3690565 h 3784177"/>
              <a:gd name="connsiteX49" fmla="*/ 4071732 w 8037833"/>
              <a:gd name="connsiteY49" fmla="*/ 3732513 h 3784177"/>
              <a:gd name="connsiteX50" fmla="*/ 4045924 w 8037833"/>
              <a:gd name="connsiteY50" fmla="*/ 3739404 h 3784177"/>
              <a:gd name="connsiteX51" fmla="*/ 4032171 w 8037833"/>
              <a:gd name="connsiteY51" fmla="*/ 3745523 h 3784177"/>
              <a:gd name="connsiteX52" fmla="*/ 4011556 w 8037833"/>
              <a:gd name="connsiteY52" fmla="*/ 3729673 h 3784177"/>
              <a:gd name="connsiteX53" fmla="*/ 3985774 w 8037833"/>
              <a:gd name="connsiteY53" fmla="*/ 3736547 h 3784177"/>
              <a:gd name="connsiteX54" fmla="*/ 3979769 w 8037833"/>
              <a:gd name="connsiteY54" fmla="*/ 3738769 h 3784177"/>
              <a:gd name="connsiteX55" fmla="*/ 3950014 w 8037833"/>
              <a:gd name="connsiteY55" fmla="*/ 3726942 h 3784177"/>
              <a:gd name="connsiteX56" fmla="*/ 3934671 w 8037833"/>
              <a:gd name="connsiteY56" fmla="*/ 3723339 h 3784177"/>
              <a:gd name="connsiteX57" fmla="*/ 3930274 w 8037833"/>
              <a:gd name="connsiteY57" fmla="*/ 3717148 h 3784177"/>
              <a:gd name="connsiteX58" fmla="*/ 3907660 w 8037833"/>
              <a:gd name="connsiteY58" fmla="*/ 3714456 h 3784177"/>
              <a:gd name="connsiteX59" fmla="*/ 3905087 w 8037833"/>
              <a:gd name="connsiteY59" fmla="*/ 3716098 h 3784177"/>
              <a:gd name="connsiteX60" fmla="*/ 3886347 w 8037833"/>
              <a:gd name="connsiteY60" fmla="*/ 3706620 h 3784177"/>
              <a:gd name="connsiteX61" fmla="*/ 3870533 w 8037833"/>
              <a:gd name="connsiteY61" fmla="*/ 3689905 h 3784177"/>
              <a:gd name="connsiteX62" fmla="*/ 3678563 w 8037833"/>
              <a:gd name="connsiteY62" fmla="*/ 3694486 h 3784177"/>
              <a:gd name="connsiteX63" fmla="*/ 3524121 w 8037833"/>
              <a:gd name="connsiteY63" fmla="*/ 3642736 h 3784177"/>
              <a:gd name="connsiteX64" fmla="*/ 3373519 w 8037833"/>
              <a:gd name="connsiteY64" fmla="*/ 3665785 h 3784177"/>
              <a:gd name="connsiteX65" fmla="*/ 3114267 w 8037833"/>
              <a:gd name="connsiteY65" fmla="*/ 3638983 h 3784177"/>
              <a:gd name="connsiteX66" fmla="*/ 2989722 w 8037833"/>
              <a:gd name="connsiteY66" fmla="*/ 3623230 h 3784177"/>
              <a:gd name="connsiteX67" fmla="*/ 2965734 w 8037833"/>
              <a:gd name="connsiteY67" fmla="*/ 3635676 h 3784177"/>
              <a:gd name="connsiteX68" fmla="*/ 2961603 w 8037833"/>
              <a:gd name="connsiteY68" fmla="*/ 3638221 h 3784177"/>
              <a:gd name="connsiteX69" fmla="*/ 2944959 w 8037833"/>
              <a:gd name="connsiteY69" fmla="*/ 3639723 h 3784177"/>
              <a:gd name="connsiteX70" fmla="*/ 2940402 w 8037833"/>
              <a:gd name="connsiteY70" fmla="*/ 3651000 h 3784177"/>
              <a:gd name="connsiteX71" fmla="*/ 2884777 w 8037833"/>
              <a:gd name="connsiteY71" fmla="*/ 3660775 h 3784177"/>
              <a:gd name="connsiteX72" fmla="*/ 2739034 w 8037833"/>
              <a:gd name="connsiteY72" fmla="*/ 3647396 h 3784177"/>
              <a:gd name="connsiteX73" fmla="*/ 2651827 w 8037833"/>
              <a:gd name="connsiteY73" fmla="*/ 3646306 h 3784177"/>
              <a:gd name="connsiteX74" fmla="*/ 2618680 w 8037833"/>
              <a:gd name="connsiteY74" fmla="*/ 3656755 h 3784177"/>
              <a:gd name="connsiteX75" fmla="*/ 2572404 w 8037833"/>
              <a:gd name="connsiteY75" fmla="*/ 3664043 h 3784177"/>
              <a:gd name="connsiteX76" fmla="*/ 2423704 w 8037833"/>
              <a:gd name="connsiteY76" fmla="*/ 3658079 h 3784177"/>
              <a:gd name="connsiteX77" fmla="*/ 2301172 w 8037833"/>
              <a:gd name="connsiteY77" fmla="*/ 3663053 h 3784177"/>
              <a:gd name="connsiteX78" fmla="*/ 2258745 w 8037833"/>
              <a:gd name="connsiteY78" fmla="*/ 3673229 h 3784177"/>
              <a:gd name="connsiteX79" fmla="*/ 2082844 w 8037833"/>
              <a:gd name="connsiteY79" fmla="*/ 3645349 h 3784177"/>
              <a:gd name="connsiteX80" fmla="*/ 1938480 w 8037833"/>
              <a:gd name="connsiteY80" fmla="*/ 3601439 h 3784177"/>
              <a:gd name="connsiteX81" fmla="*/ 1900166 w 8037833"/>
              <a:gd name="connsiteY81" fmla="*/ 3609358 h 3784177"/>
              <a:gd name="connsiteX82" fmla="*/ 1704758 w 8037833"/>
              <a:gd name="connsiteY82" fmla="*/ 3637625 h 3784177"/>
              <a:gd name="connsiteX83" fmla="*/ 1664576 w 8037833"/>
              <a:gd name="connsiteY83" fmla="*/ 3638572 h 3784177"/>
              <a:gd name="connsiteX84" fmla="*/ 1577459 w 8037833"/>
              <a:gd name="connsiteY84" fmla="*/ 3658824 h 3784177"/>
              <a:gd name="connsiteX85" fmla="*/ 1527269 w 8037833"/>
              <a:gd name="connsiteY85" fmla="*/ 3663088 h 3784177"/>
              <a:gd name="connsiteX86" fmla="*/ 1390118 w 8037833"/>
              <a:gd name="connsiteY86" fmla="*/ 3682789 h 3784177"/>
              <a:gd name="connsiteX87" fmla="*/ 1252698 w 8037833"/>
              <a:gd name="connsiteY87" fmla="*/ 3708662 h 3784177"/>
              <a:gd name="connsiteX88" fmla="*/ 1206642 w 8037833"/>
              <a:gd name="connsiteY88" fmla="*/ 3736384 h 3784177"/>
              <a:gd name="connsiteX89" fmla="*/ 1058106 w 8037833"/>
              <a:gd name="connsiteY89" fmla="*/ 3776166 h 3784177"/>
              <a:gd name="connsiteX90" fmla="*/ 1039167 w 8037833"/>
              <a:gd name="connsiteY90" fmla="*/ 3784177 h 3784177"/>
              <a:gd name="connsiteX91" fmla="*/ 989223 w 8037833"/>
              <a:gd name="connsiteY91" fmla="*/ 3770303 h 3784177"/>
              <a:gd name="connsiteX92" fmla="*/ 907906 w 8037833"/>
              <a:gd name="connsiteY92" fmla="*/ 3757678 h 3784177"/>
              <a:gd name="connsiteX93" fmla="*/ 825226 w 8037833"/>
              <a:gd name="connsiteY93" fmla="*/ 3726369 h 3784177"/>
              <a:gd name="connsiteX94" fmla="*/ 722264 w 8037833"/>
              <a:gd name="connsiteY94" fmla="*/ 3747612 h 3784177"/>
              <a:gd name="connsiteX95" fmla="*/ 659460 w 8037833"/>
              <a:gd name="connsiteY95" fmla="*/ 3740429 h 3784177"/>
              <a:gd name="connsiteX96" fmla="*/ 556552 w 8037833"/>
              <a:gd name="connsiteY96" fmla="*/ 3739124 h 3784177"/>
              <a:gd name="connsiteX97" fmla="*/ 385384 w 8037833"/>
              <a:gd name="connsiteY97" fmla="*/ 3726388 h 3784177"/>
              <a:gd name="connsiteX98" fmla="*/ 339711 w 8037833"/>
              <a:gd name="connsiteY98" fmla="*/ 3718242 h 3784177"/>
              <a:gd name="connsiteX99" fmla="*/ 222239 w 8037833"/>
              <a:gd name="connsiteY99" fmla="*/ 3672335 h 3784177"/>
              <a:gd name="connsiteX100" fmla="*/ 163578 w 8037833"/>
              <a:gd name="connsiteY100" fmla="*/ 3656292 h 3784177"/>
              <a:gd name="connsiteX101" fmla="*/ 72220 w 8037833"/>
              <a:gd name="connsiteY101" fmla="*/ 3645272 h 3784177"/>
              <a:gd name="connsiteX102" fmla="*/ 44395 w 8037833"/>
              <a:gd name="connsiteY102" fmla="*/ 3639455 h 3784177"/>
              <a:gd name="connsiteX103" fmla="*/ 1962 w 8037833"/>
              <a:gd name="connsiteY103" fmla="*/ 3635948 h 3784177"/>
              <a:gd name="connsiteX104" fmla="*/ 0 w 8037833"/>
              <a:gd name="connsiteY104" fmla="*/ 3635261 h 3784177"/>
              <a:gd name="connsiteX105" fmla="*/ 0 w 8037833"/>
              <a:gd name="connsiteY105" fmla="*/ 12763 h 3784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Lst>
            <a:rect l="l" t="t" r="r" b="b"/>
            <a:pathLst>
              <a:path w="8037833" h="3784177">
                <a:moveTo>
                  <a:pt x="0" y="12763"/>
                </a:moveTo>
                <a:lnTo>
                  <a:pt x="8037833" y="0"/>
                </a:lnTo>
                <a:lnTo>
                  <a:pt x="8037833" y="3123098"/>
                </a:lnTo>
                <a:lnTo>
                  <a:pt x="8034343" y="3122573"/>
                </a:lnTo>
                <a:cubicBezTo>
                  <a:pt x="7983474" y="3121603"/>
                  <a:pt x="7958686" y="3166517"/>
                  <a:pt x="7877229" y="3143819"/>
                </a:cubicBezTo>
                <a:cubicBezTo>
                  <a:pt x="7902982" y="3130590"/>
                  <a:pt x="7764195" y="3161981"/>
                  <a:pt x="7752740" y="3181149"/>
                </a:cubicBezTo>
                <a:cubicBezTo>
                  <a:pt x="7676202" y="3198058"/>
                  <a:pt x="7659123" y="3129063"/>
                  <a:pt x="7588760" y="3183782"/>
                </a:cubicBezTo>
                <a:cubicBezTo>
                  <a:pt x="7551891" y="3215463"/>
                  <a:pt x="7426365" y="3228579"/>
                  <a:pt x="7351256" y="3276296"/>
                </a:cubicBezTo>
                <a:cubicBezTo>
                  <a:pt x="7314255" y="3274736"/>
                  <a:pt x="7277479" y="3268807"/>
                  <a:pt x="7241630" y="3258619"/>
                </a:cubicBezTo>
                <a:cubicBezTo>
                  <a:pt x="7225774" y="3249278"/>
                  <a:pt x="7215938" y="3250389"/>
                  <a:pt x="7197338" y="3224751"/>
                </a:cubicBezTo>
                <a:cubicBezTo>
                  <a:pt x="7195955" y="3243380"/>
                  <a:pt x="7188542" y="3231477"/>
                  <a:pt x="7180777" y="3222826"/>
                </a:cubicBezTo>
                <a:cubicBezTo>
                  <a:pt x="7171770" y="3230955"/>
                  <a:pt x="7156637" y="3256184"/>
                  <a:pt x="7146896" y="3256975"/>
                </a:cubicBezTo>
                <a:cubicBezTo>
                  <a:pt x="7127629" y="3216232"/>
                  <a:pt x="7125488" y="3280164"/>
                  <a:pt x="7101771" y="3257015"/>
                </a:cubicBezTo>
                <a:cubicBezTo>
                  <a:pt x="7091351" y="3270846"/>
                  <a:pt x="7071846" y="3326895"/>
                  <a:pt x="7047844" y="3303791"/>
                </a:cubicBezTo>
                <a:cubicBezTo>
                  <a:pt x="6992848" y="3331112"/>
                  <a:pt x="6969266" y="3372516"/>
                  <a:pt x="6912506" y="3361478"/>
                </a:cubicBezTo>
                <a:cubicBezTo>
                  <a:pt x="6904521" y="3387853"/>
                  <a:pt x="6807293" y="3321424"/>
                  <a:pt x="6819463" y="3368624"/>
                </a:cubicBezTo>
                <a:cubicBezTo>
                  <a:pt x="6800520" y="3366318"/>
                  <a:pt x="6786640" y="3347534"/>
                  <a:pt x="6797198" y="3378256"/>
                </a:cubicBezTo>
                <a:lnTo>
                  <a:pt x="6687784" y="3376132"/>
                </a:lnTo>
                <a:cubicBezTo>
                  <a:pt x="6627134" y="3366894"/>
                  <a:pt x="6605084" y="3434017"/>
                  <a:pt x="6566539" y="3382500"/>
                </a:cubicBezTo>
                <a:cubicBezTo>
                  <a:pt x="6505539" y="3381128"/>
                  <a:pt x="6435204" y="3374346"/>
                  <a:pt x="6352283" y="3374762"/>
                </a:cubicBezTo>
                <a:cubicBezTo>
                  <a:pt x="6293888" y="3372097"/>
                  <a:pt x="6170788" y="3347568"/>
                  <a:pt x="6111718" y="3357536"/>
                </a:cubicBezTo>
                <a:cubicBezTo>
                  <a:pt x="6041005" y="3333697"/>
                  <a:pt x="6098061" y="3372084"/>
                  <a:pt x="6022263" y="3359057"/>
                </a:cubicBezTo>
                <a:cubicBezTo>
                  <a:pt x="5989123" y="3410585"/>
                  <a:pt x="5931322" y="3384912"/>
                  <a:pt x="5891274" y="3397681"/>
                </a:cubicBezTo>
                <a:cubicBezTo>
                  <a:pt x="5845239" y="3408862"/>
                  <a:pt x="5792317" y="3420977"/>
                  <a:pt x="5746050" y="3426142"/>
                </a:cubicBezTo>
                <a:cubicBezTo>
                  <a:pt x="5709404" y="3402923"/>
                  <a:pt x="5659139" y="3459917"/>
                  <a:pt x="5613670" y="3428671"/>
                </a:cubicBezTo>
                <a:cubicBezTo>
                  <a:pt x="5596941" y="3421144"/>
                  <a:pt x="5545141" y="3422095"/>
                  <a:pt x="5535334" y="3437044"/>
                </a:cubicBezTo>
                <a:cubicBezTo>
                  <a:pt x="5524532" y="3440286"/>
                  <a:pt x="5511933" y="3434991"/>
                  <a:pt x="5506940" y="3450999"/>
                </a:cubicBezTo>
                <a:cubicBezTo>
                  <a:pt x="5498692" y="3470265"/>
                  <a:pt x="5461008" y="3440518"/>
                  <a:pt x="5466372" y="3463245"/>
                </a:cubicBezTo>
                <a:cubicBezTo>
                  <a:pt x="5439614" y="3442862"/>
                  <a:pt x="5418331" y="3483220"/>
                  <a:pt x="5395833" y="3493194"/>
                </a:cubicBezTo>
                <a:cubicBezTo>
                  <a:pt x="5374758" y="3472971"/>
                  <a:pt x="5354436" y="3500114"/>
                  <a:pt x="5305325" y="3505200"/>
                </a:cubicBezTo>
                <a:cubicBezTo>
                  <a:pt x="5282149" y="3481812"/>
                  <a:pt x="5266154" y="3522676"/>
                  <a:pt x="5223043" y="3491664"/>
                </a:cubicBezTo>
                <a:cubicBezTo>
                  <a:pt x="5200154" y="3491478"/>
                  <a:pt x="5207329" y="3491346"/>
                  <a:pt x="5167992" y="3486279"/>
                </a:cubicBezTo>
                <a:cubicBezTo>
                  <a:pt x="5107971" y="3480838"/>
                  <a:pt x="5042315" y="3467667"/>
                  <a:pt x="4987020" y="3461263"/>
                </a:cubicBezTo>
                <a:cubicBezTo>
                  <a:pt x="4924981" y="3458977"/>
                  <a:pt x="4971120" y="3508066"/>
                  <a:pt x="4890003" y="3469874"/>
                </a:cubicBezTo>
                <a:cubicBezTo>
                  <a:pt x="4883619" y="3488080"/>
                  <a:pt x="4873972" y="3489465"/>
                  <a:pt x="4856654" y="3481880"/>
                </a:cubicBezTo>
                <a:cubicBezTo>
                  <a:pt x="4826649" y="3482096"/>
                  <a:pt x="4833746" y="3526606"/>
                  <a:pt x="4800711" y="3501441"/>
                </a:cubicBezTo>
                <a:cubicBezTo>
                  <a:pt x="4808694" y="3525119"/>
                  <a:pt x="4745093" y="3513953"/>
                  <a:pt x="4761569" y="3538103"/>
                </a:cubicBezTo>
                <a:cubicBezTo>
                  <a:pt x="4744478" y="3561060"/>
                  <a:pt x="4730992" y="3525632"/>
                  <a:pt x="4713734" y="3545724"/>
                </a:cubicBezTo>
                <a:cubicBezTo>
                  <a:pt x="4694993" y="3545439"/>
                  <a:pt x="4672479" y="3533026"/>
                  <a:pt x="4649120" y="3536392"/>
                </a:cubicBezTo>
                <a:cubicBezTo>
                  <a:pt x="4617081" y="3524764"/>
                  <a:pt x="4613909" y="3550370"/>
                  <a:pt x="4573578" y="3565923"/>
                </a:cubicBezTo>
                <a:cubicBezTo>
                  <a:pt x="4554559" y="3553131"/>
                  <a:pt x="4541305" y="3561025"/>
                  <a:pt x="4529117" y="3575592"/>
                </a:cubicBezTo>
                <a:cubicBezTo>
                  <a:pt x="4488096" y="3574977"/>
                  <a:pt x="4453361" y="3598310"/>
                  <a:pt x="4408641" y="3610000"/>
                </a:cubicBezTo>
                <a:cubicBezTo>
                  <a:pt x="4359520" y="3631497"/>
                  <a:pt x="4386585" y="3626629"/>
                  <a:pt x="4356402" y="3642792"/>
                </a:cubicBezTo>
                <a:lnTo>
                  <a:pt x="4270245" y="3665789"/>
                </a:lnTo>
                <a:lnTo>
                  <a:pt x="4208725" y="3678132"/>
                </a:lnTo>
                <a:lnTo>
                  <a:pt x="4191289" y="3702380"/>
                </a:lnTo>
                <a:lnTo>
                  <a:pt x="4191039" y="3702831"/>
                </a:lnTo>
                <a:lnTo>
                  <a:pt x="4181340" y="3701729"/>
                </a:lnTo>
                <a:cubicBezTo>
                  <a:pt x="4164960" y="3698824"/>
                  <a:pt x="4149012" y="3695007"/>
                  <a:pt x="4133816" y="3690565"/>
                </a:cubicBezTo>
                <a:cubicBezTo>
                  <a:pt x="4121337" y="3715793"/>
                  <a:pt x="4065005" y="3684188"/>
                  <a:pt x="4071732" y="3732513"/>
                </a:cubicBezTo>
                <a:cubicBezTo>
                  <a:pt x="4051251" y="3727949"/>
                  <a:pt x="4038650" y="3707633"/>
                  <a:pt x="4045924" y="3739404"/>
                </a:cubicBezTo>
                <a:cubicBezTo>
                  <a:pt x="4039196" y="3738807"/>
                  <a:pt x="4035086" y="3741389"/>
                  <a:pt x="4032171" y="3745523"/>
                </a:cubicBezTo>
                <a:lnTo>
                  <a:pt x="4011556" y="3729673"/>
                </a:lnTo>
                <a:lnTo>
                  <a:pt x="3985774" y="3736547"/>
                </a:lnTo>
                <a:lnTo>
                  <a:pt x="3979769" y="3738769"/>
                </a:lnTo>
                <a:lnTo>
                  <a:pt x="3950014" y="3726942"/>
                </a:lnTo>
                <a:lnTo>
                  <a:pt x="3934671" y="3723339"/>
                </a:lnTo>
                <a:lnTo>
                  <a:pt x="3930274" y="3717148"/>
                </a:lnTo>
                <a:cubicBezTo>
                  <a:pt x="3925557" y="3713336"/>
                  <a:pt x="3918845" y="3711571"/>
                  <a:pt x="3907660" y="3714456"/>
                </a:cubicBezTo>
                <a:lnTo>
                  <a:pt x="3905087" y="3716098"/>
                </a:lnTo>
                <a:lnTo>
                  <a:pt x="3886347" y="3706620"/>
                </a:lnTo>
                <a:cubicBezTo>
                  <a:pt x="3880298" y="3702306"/>
                  <a:pt x="3874918" y="3696877"/>
                  <a:pt x="3870533" y="3689905"/>
                </a:cubicBezTo>
                <a:cubicBezTo>
                  <a:pt x="3807578" y="3724969"/>
                  <a:pt x="3747319" y="3689891"/>
                  <a:pt x="3678563" y="3694486"/>
                </a:cubicBezTo>
                <a:cubicBezTo>
                  <a:pt x="3619015" y="3647819"/>
                  <a:pt x="3541898" y="3698501"/>
                  <a:pt x="3524121" y="3642736"/>
                </a:cubicBezTo>
                <a:cubicBezTo>
                  <a:pt x="3473280" y="3637953"/>
                  <a:pt x="3441828" y="3666410"/>
                  <a:pt x="3373519" y="3665785"/>
                </a:cubicBezTo>
                <a:cubicBezTo>
                  <a:pt x="3301144" y="3619995"/>
                  <a:pt x="3195679" y="3661016"/>
                  <a:pt x="3114267" y="3638983"/>
                </a:cubicBezTo>
                <a:cubicBezTo>
                  <a:pt x="3050301" y="3631891"/>
                  <a:pt x="3014478" y="3623781"/>
                  <a:pt x="2989722" y="3623230"/>
                </a:cubicBezTo>
                <a:cubicBezTo>
                  <a:pt x="2981490" y="3626253"/>
                  <a:pt x="2973615" y="3630768"/>
                  <a:pt x="2965734" y="3635676"/>
                </a:cubicBezTo>
                <a:lnTo>
                  <a:pt x="2961603" y="3638221"/>
                </a:lnTo>
                <a:lnTo>
                  <a:pt x="2944959" y="3639723"/>
                </a:lnTo>
                <a:lnTo>
                  <a:pt x="2940402" y="3651000"/>
                </a:lnTo>
                <a:lnTo>
                  <a:pt x="2884777" y="3660775"/>
                </a:lnTo>
                <a:cubicBezTo>
                  <a:pt x="2847798" y="3633323"/>
                  <a:pt x="2784577" y="3683878"/>
                  <a:pt x="2739034" y="3647396"/>
                </a:cubicBezTo>
                <a:cubicBezTo>
                  <a:pt x="2721723" y="3637914"/>
                  <a:pt x="2664700" y="3632640"/>
                  <a:pt x="2651827" y="3646306"/>
                </a:cubicBezTo>
                <a:cubicBezTo>
                  <a:pt x="2639507" y="3648229"/>
                  <a:pt x="2626416" y="3641459"/>
                  <a:pt x="2618680" y="3656755"/>
                </a:cubicBezTo>
                <a:cubicBezTo>
                  <a:pt x="2606912" y="3674893"/>
                  <a:pt x="2569710" y="3640834"/>
                  <a:pt x="2572404" y="3664043"/>
                </a:cubicBezTo>
                <a:cubicBezTo>
                  <a:pt x="2539908" y="3664264"/>
                  <a:pt x="2468909" y="3658244"/>
                  <a:pt x="2423704" y="3658079"/>
                </a:cubicBezTo>
                <a:cubicBezTo>
                  <a:pt x="2401541" y="3632076"/>
                  <a:pt x="2336245" y="3667858"/>
                  <a:pt x="2301172" y="3663053"/>
                </a:cubicBezTo>
                <a:cubicBezTo>
                  <a:pt x="2270382" y="3664836"/>
                  <a:pt x="2295133" y="3678405"/>
                  <a:pt x="2258745" y="3673229"/>
                </a:cubicBezTo>
                <a:cubicBezTo>
                  <a:pt x="2189914" y="3624313"/>
                  <a:pt x="2142671" y="3658345"/>
                  <a:pt x="2082844" y="3645349"/>
                </a:cubicBezTo>
                <a:cubicBezTo>
                  <a:pt x="2015031" y="3635633"/>
                  <a:pt x="2022192" y="3649098"/>
                  <a:pt x="1938480" y="3601439"/>
                </a:cubicBezTo>
                <a:cubicBezTo>
                  <a:pt x="1928908" y="3618751"/>
                  <a:pt x="1918117" y="3618969"/>
                  <a:pt x="1900166" y="3609358"/>
                </a:cubicBezTo>
                <a:cubicBezTo>
                  <a:pt x="1875058" y="3614647"/>
                  <a:pt x="1732415" y="3629919"/>
                  <a:pt x="1704758" y="3637625"/>
                </a:cubicBezTo>
                <a:cubicBezTo>
                  <a:pt x="1665493" y="3642494"/>
                  <a:pt x="1699638" y="3634297"/>
                  <a:pt x="1664576" y="3638572"/>
                </a:cubicBezTo>
                <a:cubicBezTo>
                  <a:pt x="1631025" y="3623179"/>
                  <a:pt x="1623938" y="3648223"/>
                  <a:pt x="1577459" y="3658824"/>
                </a:cubicBezTo>
                <a:cubicBezTo>
                  <a:pt x="1558372" y="3643840"/>
                  <a:pt x="1542705" y="3650086"/>
                  <a:pt x="1527269" y="3663088"/>
                </a:cubicBezTo>
                <a:cubicBezTo>
                  <a:pt x="1482304" y="3657554"/>
                  <a:pt x="1440875" y="3676551"/>
                  <a:pt x="1390118" y="3682789"/>
                </a:cubicBezTo>
                <a:cubicBezTo>
                  <a:pt x="1335668" y="3664499"/>
                  <a:pt x="1306940" y="3702155"/>
                  <a:pt x="1252698" y="3708662"/>
                </a:cubicBezTo>
                <a:cubicBezTo>
                  <a:pt x="1205896" y="3739126"/>
                  <a:pt x="1252155" y="3739345"/>
                  <a:pt x="1206642" y="3736384"/>
                </a:cubicBezTo>
                <a:cubicBezTo>
                  <a:pt x="1133049" y="3701459"/>
                  <a:pt x="1172385" y="3788811"/>
                  <a:pt x="1058106" y="3776166"/>
                </a:cubicBezTo>
                <a:cubicBezTo>
                  <a:pt x="1051718" y="3770370"/>
                  <a:pt x="1037785" y="3776256"/>
                  <a:pt x="1039167" y="3784177"/>
                </a:cubicBezTo>
                <a:cubicBezTo>
                  <a:pt x="1031939" y="3781717"/>
                  <a:pt x="991014" y="3757614"/>
                  <a:pt x="989223" y="3770303"/>
                </a:cubicBezTo>
                <a:cubicBezTo>
                  <a:pt x="952800" y="3771798"/>
                  <a:pt x="940354" y="3773288"/>
                  <a:pt x="907906" y="3757678"/>
                </a:cubicBezTo>
                <a:cubicBezTo>
                  <a:pt x="837671" y="3779460"/>
                  <a:pt x="875987" y="3720282"/>
                  <a:pt x="825226" y="3726369"/>
                </a:cubicBezTo>
                <a:cubicBezTo>
                  <a:pt x="784475" y="3751356"/>
                  <a:pt x="769332" y="3730978"/>
                  <a:pt x="722264" y="3747612"/>
                </a:cubicBezTo>
                <a:cubicBezTo>
                  <a:pt x="705940" y="3706527"/>
                  <a:pt x="677954" y="3751976"/>
                  <a:pt x="659460" y="3740429"/>
                </a:cubicBezTo>
                <a:cubicBezTo>
                  <a:pt x="630609" y="3788461"/>
                  <a:pt x="587162" y="3738081"/>
                  <a:pt x="556552" y="3739124"/>
                </a:cubicBezTo>
                <a:cubicBezTo>
                  <a:pt x="512191" y="3741235"/>
                  <a:pt x="421524" y="3729868"/>
                  <a:pt x="385384" y="3726388"/>
                </a:cubicBezTo>
                <a:cubicBezTo>
                  <a:pt x="371829" y="3727776"/>
                  <a:pt x="368220" y="3731702"/>
                  <a:pt x="339711" y="3718242"/>
                </a:cubicBezTo>
                <a:cubicBezTo>
                  <a:pt x="302559" y="3699664"/>
                  <a:pt x="266533" y="3688299"/>
                  <a:pt x="222239" y="3672335"/>
                </a:cubicBezTo>
                <a:cubicBezTo>
                  <a:pt x="210647" y="3639657"/>
                  <a:pt x="164789" y="3691878"/>
                  <a:pt x="163578" y="3656292"/>
                </a:cubicBezTo>
                <a:cubicBezTo>
                  <a:pt x="143579" y="3679822"/>
                  <a:pt x="105972" y="3643221"/>
                  <a:pt x="72220" y="3645272"/>
                </a:cubicBezTo>
                <a:cubicBezTo>
                  <a:pt x="65331" y="3629421"/>
                  <a:pt x="57584" y="3630437"/>
                  <a:pt x="44395" y="3639455"/>
                </a:cubicBezTo>
                <a:cubicBezTo>
                  <a:pt x="30887" y="3640873"/>
                  <a:pt x="16617" y="3639423"/>
                  <a:pt x="1962" y="3635948"/>
                </a:cubicBezTo>
                <a:lnTo>
                  <a:pt x="0" y="3635261"/>
                </a:lnTo>
                <a:lnTo>
                  <a:pt x="0" y="12763"/>
                </a:lnTo>
                <a:close/>
              </a:path>
            </a:pathLst>
          </a:custGeom>
          <a:solidFill>
            <a:srgbClr val="82766A">
              <a:alpha val="1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C7334898-4177-57FF-8D2F-B6EEFEA50F1A}"/>
              </a:ext>
            </a:extLst>
          </p:cNvPr>
          <p:cNvSpPr>
            <a:spLocks noGrp="1"/>
          </p:cNvSpPr>
          <p:nvPr>
            <p:ph type="ctrTitle"/>
          </p:nvPr>
        </p:nvSpPr>
        <p:spPr>
          <a:xfrm>
            <a:off x="2295277" y="1960281"/>
            <a:ext cx="7601446" cy="1757084"/>
          </a:xfrm>
        </p:spPr>
        <p:txBody>
          <a:bodyPr>
            <a:normAutofit/>
          </a:bodyPr>
          <a:lstStyle/>
          <a:p>
            <a:pPr>
              <a:lnSpc>
                <a:spcPct val="100000"/>
              </a:lnSpc>
            </a:pPr>
            <a:r>
              <a:rPr lang="en-US" sz="2400" dirty="0">
                <a:solidFill>
                  <a:schemeClr val="tx2"/>
                </a:solidFill>
              </a:rPr>
              <a:t>Morning star Baptist Church</a:t>
            </a:r>
            <a:br>
              <a:rPr lang="en-US" sz="2400" dirty="0">
                <a:solidFill>
                  <a:schemeClr val="tx2"/>
                </a:solidFill>
              </a:rPr>
            </a:br>
            <a:r>
              <a:rPr lang="en-US" sz="2400" dirty="0">
                <a:solidFill>
                  <a:schemeClr val="tx2"/>
                </a:solidFill>
              </a:rPr>
              <a:t> Pastoral Search Committee</a:t>
            </a:r>
            <a:br>
              <a:rPr lang="en-US" sz="2400" dirty="0">
                <a:solidFill>
                  <a:schemeClr val="tx2"/>
                </a:solidFill>
              </a:rPr>
            </a:br>
            <a:r>
              <a:rPr lang="en-US" sz="2400" dirty="0">
                <a:solidFill>
                  <a:schemeClr val="tx2"/>
                </a:solidFill>
              </a:rPr>
              <a:t>Information Session </a:t>
            </a:r>
            <a:br>
              <a:rPr lang="en-US" sz="2400" dirty="0">
                <a:solidFill>
                  <a:schemeClr val="tx2"/>
                </a:solidFill>
              </a:rPr>
            </a:br>
            <a:r>
              <a:rPr lang="en-US" sz="2400" dirty="0">
                <a:solidFill>
                  <a:schemeClr val="tx2"/>
                </a:solidFill>
              </a:rPr>
              <a:t>May 16, 2026</a:t>
            </a:r>
          </a:p>
        </p:txBody>
      </p:sp>
      <p:sp>
        <p:nvSpPr>
          <p:cNvPr id="3" name="Subtitle 2">
            <a:extLst>
              <a:ext uri="{FF2B5EF4-FFF2-40B4-BE49-F238E27FC236}">
                <a16:creationId xmlns:a16="http://schemas.microsoft.com/office/drawing/2014/main" id="{27718E47-699A-04AD-5FF3-A45FAD6FA151}"/>
              </a:ext>
            </a:extLst>
          </p:cNvPr>
          <p:cNvSpPr>
            <a:spLocks noGrp="1"/>
          </p:cNvSpPr>
          <p:nvPr>
            <p:ph type="subTitle" idx="1"/>
          </p:nvPr>
        </p:nvSpPr>
        <p:spPr>
          <a:xfrm>
            <a:off x="2557930" y="5734319"/>
            <a:ext cx="7076141" cy="809916"/>
          </a:xfrm>
        </p:spPr>
        <p:txBody>
          <a:bodyPr>
            <a:normAutofit/>
          </a:bodyPr>
          <a:lstStyle/>
          <a:p>
            <a:r>
              <a:rPr lang="en-US" dirty="0">
                <a:solidFill>
                  <a:schemeClr val="tx2"/>
                </a:solidFill>
              </a:rPr>
              <a:t>“TOGETHER WE CAN, TOGETHER WE WILL”</a:t>
            </a:r>
          </a:p>
        </p:txBody>
      </p:sp>
      <p:sp>
        <p:nvSpPr>
          <p:cNvPr id="12" name="Rectangle 6">
            <a:extLst>
              <a:ext uri="{FF2B5EF4-FFF2-40B4-BE49-F238E27FC236}">
                <a16:creationId xmlns:a16="http://schemas.microsoft.com/office/drawing/2014/main" id="{6AA9F379-605C-48FC-AA29-73D667134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21727" y="900998"/>
            <a:ext cx="1348547" cy="407804"/>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 name="connsiteX0" fmla="*/ 13413 w 2201784"/>
              <a:gd name="connsiteY0" fmla="*/ 26000 h 594531"/>
              <a:gd name="connsiteX1" fmla="*/ 90315 w 2201784"/>
              <a:gd name="connsiteY1" fmla="*/ 0 h 594531"/>
              <a:gd name="connsiteX2" fmla="*/ 2170127 w 2201784"/>
              <a:gd name="connsiteY2" fmla="*/ 33245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 name="connsiteX0" fmla="*/ 13413 w 2201784"/>
              <a:gd name="connsiteY0" fmla="*/ 26000 h 594531"/>
              <a:gd name="connsiteX1" fmla="*/ 90315 w 2201784"/>
              <a:gd name="connsiteY1" fmla="*/ 0 h 594531"/>
              <a:gd name="connsiteX2" fmla="*/ 2170127 w 2201784"/>
              <a:gd name="connsiteY2" fmla="*/ 33245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cubicBezTo>
                  <a:pt x="781874" y="4129"/>
                  <a:pt x="1607589" y="24681"/>
                  <a:pt x="2170127" y="33245"/>
                </a:cubicBezTo>
                <a:cubicBezTo>
                  <a:pt x="2169852" y="63908"/>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35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43071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000"/>
                                  </p:stCondLst>
                                  <p:iterate type="lt">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400"/>
                                        <p:tgtEl>
                                          <p:spTgt spid="3">
                                            <p:txEl>
                                              <p:pRg st="0" end="0"/>
                                            </p:txEl>
                                          </p:spTgt>
                                        </p:tgtEl>
                                      </p:cBhvr>
                                    </p:animEffect>
                                  </p:childTnLst>
                                </p:cTn>
                              </p:par>
                              <p:par>
                                <p:cTn id="11" presetID="10" presetClass="entr" presetSubtype="0" fill="hold" grpId="1" nodeType="withEffect">
                                  <p:stCondLst>
                                    <p:cond delay="250"/>
                                  </p:stCondLst>
                                  <p:iterate type="lt">
                                    <p:tmPct val="10000"/>
                                  </p:iterate>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3" grpId="1"/>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DEB2E8C4-C3E7-4048-A43D-9859510CFA9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10905744" y="0"/>
            <a:ext cx="1286256" cy="6858000"/>
          </a:xfrm>
          <a:prstGeom prst="rect">
            <a:avLst/>
          </a:prstGeom>
        </p:spPr>
      </p:pic>
      <mc:AlternateContent xmlns:mc="http://schemas.openxmlformats.org/markup-compatibility/2006" xmlns:p14="http://schemas.microsoft.com/office/powerpoint/2010/main">
        <mc:Choice Requires="p14">
          <p:contentPart p14:bwMode="auto" r:id="rId4">
            <p14:nvContentPartPr>
              <p14:cNvPr id="12" name="Ink 11">
                <a:extLst>
                  <a:ext uri="{FF2B5EF4-FFF2-40B4-BE49-F238E27FC236}">
                    <a16:creationId xmlns:a16="http://schemas.microsoft.com/office/drawing/2014/main" id="{24D29CCB-7956-4E3E-8880-304085F04BF4}"/>
                  </a:ext>
                  <a:ext uri="{C183D7F6-B498-43B3-948B-1728B52AA6E4}">
                    <adec:decorative xmlns:adec="http://schemas.microsoft.com/office/drawing/2017/decorative" val="1"/>
                  </a:ext>
                </a:extLst>
              </p14:cNvPr>
              <p14:cNvContentPartPr>
                <a14:cpLocks xmlns:a14="http://schemas.microsoft.com/office/drawing/2010/main" noGrp="1" noRot="1" noChangeAspect="1" noMove="1" noResize="1" noEditPoints="1" noAdjustHandles="1" noChangeArrowheads="1" noChangeShapeType="1"/>
              </p14:cNvContentPartPr>
              <p14:nvPr>
                <p:extLst>
                  <p:ext uri="{386F3935-93C4-4BCD-93E2-E3B085C9AB24}">
                    <p16:designElem xmlns:p16="http://schemas.microsoft.com/office/powerpoint/2015/main" val="1"/>
                  </p:ext>
                </p:extLst>
              </p14:nvPr>
            </p14:nvContentPartPr>
            <p14:xfrm>
              <a:off x="12490710" y="6342652"/>
              <a:ext cx="360" cy="360"/>
            </p14:xfrm>
          </p:contentPart>
        </mc:Choice>
        <mc:Fallback xmlns="">
          <p:pic>
            <p:nvPicPr>
              <p:cNvPr id="12" name="Ink 11">
                <a:extLst>
                  <a:ext uri="{FF2B5EF4-FFF2-40B4-BE49-F238E27FC236}">
                    <a16:creationId xmlns:a16="http://schemas.microsoft.com/office/drawing/2014/main" id="{24D29CCB-7956-4E3E-8880-304085F04BF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p:cNvPicPr>
              <p:nvPr/>
            </p:nvPicPr>
            <p:blipFill>
              <a:blip r:embed="rId5"/>
              <a:stretch>
                <a:fillRect/>
              </a:stretch>
            </p:blipFill>
            <p:spPr>
              <a:xfrm>
                <a:off x="12481710" y="6333652"/>
                <a:ext cx="18000" cy="18000"/>
              </a:xfrm>
              <a:prstGeom prst="rect">
                <a:avLst/>
              </a:prstGeom>
            </p:spPr>
          </p:pic>
        </mc:Fallback>
      </mc:AlternateContent>
      <p:sp useBgFill="1">
        <p:nvSpPr>
          <p:cNvPr id="14" name="Rectangle 13">
            <a:extLst>
              <a:ext uri="{FF2B5EF4-FFF2-40B4-BE49-F238E27FC236}">
                <a16:creationId xmlns:a16="http://schemas.microsoft.com/office/drawing/2014/main" id="{637B2035-1FCB-439A-B421-095E136C7E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4A2B4A10-ABAC-4F2C-AAD3-3D932E3596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500235" cy="5464636"/>
          </a:xfrm>
          <a:custGeom>
            <a:avLst/>
            <a:gdLst>
              <a:gd name="connsiteX0" fmla="*/ 0 w 6500235"/>
              <a:gd name="connsiteY0" fmla="*/ 0 h 5464636"/>
              <a:gd name="connsiteX1" fmla="*/ 6468182 w 6500235"/>
              <a:gd name="connsiteY1" fmla="*/ 0 h 5464636"/>
              <a:gd name="connsiteX2" fmla="*/ 6468122 w 6500235"/>
              <a:gd name="connsiteY2" fmla="*/ 2458 h 5464636"/>
              <a:gd name="connsiteX3" fmla="*/ 6473409 w 6500235"/>
              <a:gd name="connsiteY3" fmla="*/ 34346 h 5464636"/>
              <a:gd name="connsiteX4" fmla="*/ 6492498 w 6500235"/>
              <a:gd name="connsiteY4" fmla="*/ 123264 h 5464636"/>
              <a:gd name="connsiteX5" fmla="*/ 6453347 w 6500235"/>
              <a:gd name="connsiteY5" fmla="*/ 355483 h 5464636"/>
              <a:gd name="connsiteX6" fmla="*/ 6446278 w 6500235"/>
              <a:gd name="connsiteY6" fmla="*/ 407805 h 5464636"/>
              <a:gd name="connsiteX7" fmla="*/ 6479973 w 6500235"/>
              <a:gd name="connsiteY7" fmla="*/ 438480 h 5464636"/>
              <a:gd name="connsiteX8" fmla="*/ 6446200 w 6500235"/>
              <a:gd name="connsiteY8" fmla="*/ 483448 h 5464636"/>
              <a:gd name="connsiteX9" fmla="*/ 6455191 w 6500235"/>
              <a:gd name="connsiteY9" fmla="*/ 585156 h 5464636"/>
              <a:gd name="connsiteX10" fmla="*/ 6455578 w 6500235"/>
              <a:gd name="connsiteY10" fmla="*/ 723310 h 5464636"/>
              <a:gd name="connsiteX11" fmla="*/ 6330650 w 6500235"/>
              <a:gd name="connsiteY11" fmla="*/ 969274 h 5464636"/>
              <a:gd name="connsiteX12" fmla="*/ 6259783 w 6500235"/>
              <a:gd name="connsiteY12" fmla="*/ 1059188 h 5464636"/>
              <a:gd name="connsiteX13" fmla="*/ 6232390 w 6500235"/>
              <a:gd name="connsiteY13" fmla="*/ 1134371 h 5464636"/>
              <a:gd name="connsiteX14" fmla="*/ 6197819 w 6500235"/>
              <a:gd name="connsiteY14" fmla="*/ 1226187 h 5464636"/>
              <a:gd name="connsiteX15" fmla="*/ 6153633 w 6500235"/>
              <a:gd name="connsiteY15" fmla="*/ 1266676 h 5464636"/>
              <a:gd name="connsiteX16" fmla="*/ 6115253 w 6500235"/>
              <a:gd name="connsiteY16" fmla="*/ 1333803 h 5464636"/>
              <a:gd name="connsiteX17" fmla="*/ 6116094 w 6500235"/>
              <a:gd name="connsiteY17" fmla="*/ 1360252 h 5464636"/>
              <a:gd name="connsiteX18" fmla="*/ 6093817 w 6500235"/>
              <a:gd name="connsiteY18" fmla="*/ 1557246 h 5464636"/>
              <a:gd name="connsiteX19" fmla="*/ 6036619 w 6500235"/>
              <a:gd name="connsiteY19" fmla="*/ 1695300 h 5464636"/>
              <a:gd name="connsiteX20" fmla="*/ 6006327 w 6500235"/>
              <a:gd name="connsiteY20" fmla="*/ 1765313 h 5464636"/>
              <a:gd name="connsiteX21" fmla="*/ 5990294 w 6500235"/>
              <a:gd name="connsiteY21" fmla="*/ 1829516 h 5464636"/>
              <a:gd name="connsiteX22" fmla="*/ 5951522 w 6500235"/>
              <a:gd name="connsiteY22" fmla="*/ 1913734 h 5464636"/>
              <a:gd name="connsiteX23" fmla="*/ 5851829 w 6500235"/>
              <a:gd name="connsiteY23" fmla="*/ 2042661 h 5464636"/>
              <a:gd name="connsiteX24" fmla="*/ 5843359 w 6500235"/>
              <a:gd name="connsiteY24" fmla="*/ 2063211 h 5464636"/>
              <a:gd name="connsiteX25" fmla="*/ 5841612 w 6500235"/>
              <a:gd name="connsiteY25" fmla="*/ 2071738 h 5464636"/>
              <a:gd name="connsiteX26" fmla="*/ 5835993 w 6500235"/>
              <a:gd name="connsiteY26" fmla="*/ 2082516 h 5464636"/>
              <a:gd name="connsiteX27" fmla="*/ 5835396 w 6500235"/>
              <a:gd name="connsiteY27" fmla="*/ 2082526 h 5464636"/>
              <a:gd name="connsiteX28" fmla="*/ 5831029 w 6500235"/>
              <a:gd name="connsiteY28" fmla="*/ 2093117 h 5464636"/>
              <a:gd name="connsiteX29" fmla="*/ 5737995 w 6500235"/>
              <a:gd name="connsiteY29" fmla="*/ 2189215 h 5464636"/>
              <a:gd name="connsiteX30" fmla="*/ 5724175 w 6500235"/>
              <a:gd name="connsiteY30" fmla="*/ 2265929 h 5464636"/>
              <a:gd name="connsiteX31" fmla="*/ 5669829 w 6500235"/>
              <a:gd name="connsiteY31" fmla="*/ 2335401 h 5464636"/>
              <a:gd name="connsiteX32" fmla="*/ 5612139 w 6500235"/>
              <a:gd name="connsiteY32" fmla="*/ 2453657 h 5464636"/>
              <a:gd name="connsiteX33" fmla="*/ 5594475 w 6500235"/>
              <a:gd name="connsiteY33" fmla="*/ 2615311 h 5464636"/>
              <a:gd name="connsiteX34" fmla="*/ 5536384 w 6500235"/>
              <a:gd name="connsiteY34" fmla="*/ 2755975 h 5464636"/>
              <a:gd name="connsiteX35" fmla="*/ 5485137 w 6500235"/>
              <a:gd name="connsiteY35" fmla="*/ 2848281 h 5464636"/>
              <a:gd name="connsiteX36" fmla="*/ 5325962 w 6500235"/>
              <a:gd name="connsiteY36" fmla="*/ 3162656 h 5464636"/>
              <a:gd name="connsiteX37" fmla="*/ 5243182 w 6500235"/>
              <a:gd name="connsiteY37" fmla="*/ 3288494 h 5464636"/>
              <a:gd name="connsiteX38" fmla="*/ 5237100 w 6500235"/>
              <a:gd name="connsiteY38" fmla="*/ 3363382 h 5464636"/>
              <a:gd name="connsiteX39" fmla="*/ 5210973 w 6500235"/>
              <a:gd name="connsiteY39" fmla="*/ 3381298 h 5464636"/>
              <a:gd name="connsiteX40" fmla="*/ 5206067 w 6500235"/>
              <a:gd name="connsiteY40" fmla="*/ 3384167 h 5464636"/>
              <a:gd name="connsiteX41" fmla="*/ 5181176 w 6500235"/>
              <a:gd name="connsiteY41" fmla="*/ 3399028 h 5464636"/>
              <a:gd name="connsiteX42" fmla="*/ 5156932 w 6500235"/>
              <a:gd name="connsiteY42" fmla="*/ 3419249 h 5464636"/>
              <a:gd name="connsiteX43" fmla="*/ 5139869 w 6500235"/>
              <a:gd name="connsiteY43" fmla="*/ 3450988 h 5464636"/>
              <a:gd name="connsiteX44" fmla="*/ 5071047 w 6500235"/>
              <a:gd name="connsiteY44" fmla="*/ 3608412 h 5464636"/>
              <a:gd name="connsiteX45" fmla="*/ 5022875 w 6500235"/>
              <a:gd name="connsiteY45" fmla="*/ 3698834 h 5464636"/>
              <a:gd name="connsiteX46" fmla="*/ 4993591 w 6500235"/>
              <a:gd name="connsiteY46" fmla="*/ 3727277 h 5464636"/>
              <a:gd name="connsiteX47" fmla="*/ 4960082 w 6500235"/>
              <a:gd name="connsiteY47" fmla="*/ 3770964 h 5464636"/>
              <a:gd name="connsiteX48" fmla="*/ 4956970 w 6500235"/>
              <a:gd name="connsiteY48" fmla="*/ 3791475 h 5464636"/>
              <a:gd name="connsiteX49" fmla="*/ 4941856 w 6500235"/>
              <a:gd name="connsiteY49" fmla="*/ 3797112 h 5464636"/>
              <a:gd name="connsiteX50" fmla="*/ 4913940 w 6500235"/>
              <a:gd name="connsiteY50" fmla="*/ 3820812 h 5464636"/>
              <a:gd name="connsiteX51" fmla="*/ 4811357 w 6500235"/>
              <a:gd name="connsiteY51" fmla="*/ 3871429 h 5464636"/>
              <a:gd name="connsiteX52" fmla="*/ 4783124 w 6500235"/>
              <a:gd name="connsiteY52" fmla="*/ 3882491 h 5464636"/>
              <a:gd name="connsiteX53" fmla="*/ 4724385 w 6500235"/>
              <a:gd name="connsiteY53" fmla="*/ 3930800 h 5464636"/>
              <a:gd name="connsiteX54" fmla="*/ 4632498 w 6500235"/>
              <a:gd name="connsiteY54" fmla="*/ 4019308 h 5464636"/>
              <a:gd name="connsiteX55" fmla="*/ 4611775 w 6500235"/>
              <a:gd name="connsiteY55" fmla="*/ 4036221 h 5464636"/>
              <a:gd name="connsiteX56" fmla="*/ 4589341 w 6500235"/>
              <a:gd name="connsiteY56" fmla="*/ 4043087 h 5464636"/>
              <a:gd name="connsiteX57" fmla="*/ 4580109 w 6500235"/>
              <a:gd name="connsiteY57" fmla="*/ 4037991 h 5464636"/>
              <a:gd name="connsiteX58" fmla="*/ 4567969 w 6500235"/>
              <a:gd name="connsiteY58" fmla="*/ 4046064 h 5464636"/>
              <a:gd name="connsiteX59" fmla="*/ 4563776 w 6500235"/>
              <a:gd name="connsiteY59" fmla="*/ 4046606 h 5464636"/>
              <a:gd name="connsiteX60" fmla="*/ 4540688 w 6500235"/>
              <a:gd name="connsiteY60" fmla="*/ 4051329 h 5464636"/>
              <a:gd name="connsiteX61" fmla="*/ 4515381 w 6500235"/>
              <a:gd name="connsiteY61" fmla="*/ 4101230 h 5464636"/>
              <a:gd name="connsiteX62" fmla="*/ 4464519 w 6500235"/>
              <a:gd name="connsiteY62" fmla="*/ 4129866 h 5464636"/>
              <a:gd name="connsiteX63" fmla="*/ 4258103 w 6500235"/>
              <a:gd name="connsiteY63" fmla="*/ 4281657 h 5464636"/>
              <a:gd name="connsiteX64" fmla="*/ 4110759 w 6500235"/>
              <a:gd name="connsiteY64" fmla="*/ 4475040 h 5464636"/>
              <a:gd name="connsiteX65" fmla="*/ 3977659 w 6500235"/>
              <a:gd name="connsiteY65" fmla="*/ 4576699 h 5464636"/>
              <a:gd name="connsiteX66" fmla="*/ 3839447 w 6500235"/>
              <a:gd name="connsiteY66" fmla="*/ 4686247 h 5464636"/>
              <a:gd name="connsiteX67" fmla="*/ 3160580 w 6500235"/>
              <a:gd name="connsiteY67" fmla="*/ 4816349 h 5464636"/>
              <a:gd name="connsiteX68" fmla="*/ 2824675 w 6500235"/>
              <a:gd name="connsiteY68" fmla="*/ 4861066 h 5464636"/>
              <a:gd name="connsiteX69" fmla="*/ 2704403 w 6500235"/>
              <a:gd name="connsiteY69" fmla="*/ 4872014 h 5464636"/>
              <a:gd name="connsiteX70" fmla="*/ 2432833 w 6500235"/>
              <a:gd name="connsiteY70" fmla="*/ 5046782 h 5464636"/>
              <a:gd name="connsiteX71" fmla="*/ 1930437 w 6500235"/>
              <a:gd name="connsiteY71" fmla="*/ 5242775 h 5464636"/>
              <a:gd name="connsiteX72" fmla="*/ 1853671 w 6500235"/>
              <a:gd name="connsiteY72" fmla="*/ 5310774 h 5464636"/>
              <a:gd name="connsiteX73" fmla="*/ 1813576 w 6500235"/>
              <a:gd name="connsiteY73" fmla="*/ 5366218 h 5464636"/>
              <a:gd name="connsiteX74" fmla="*/ 1777372 w 6500235"/>
              <a:gd name="connsiteY74" fmla="*/ 5364302 h 5464636"/>
              <a:gd name="connsiteX75" fmla="*/ 1733954 w 6500235"/>
              <a:gd name="connsiteY75" fmla="*/ 5365192 h 5464636"/>
              <a:gd name="connsiteX76" fmla="*/ 1672327 w 6500235"/>
              <a:gd name="connsiteY76" fmla="*/ 5408173 h 5464636"/>
              <a:gd name="connsiteX77" fmla="*/ 1641878 w 6500235"/>
              <a:gd name="connsiteY77" fmla="*/ 5399428 h 5464636"/>
              <a:gd name="connsiteX78" fmla="*/ 1636543 w 6500235"/>
              <a:gd name="connsiteY78" fmla="*/ 5397470 h 5464636"/>
              <a:gd name="connsiteX79" fmla="*/ 1609237 w 6500235"/>
              <a:gd name="connsiteY79" fmla="*/ 5387733 h 5464636"/>
              <a:gd name="connsiteX80" fmla="*/ 1578208 w 6500235"/>
              <a:gd name="connsiteY80" fmla="*/ 5381908 h 5464636"/>
              <a:gd name="connsiteX81" fmla="*/ 1542869 w 6500235"/>
              <a:gd name="connsiteY81" fmla="*/ 5388952 h 5464636"/>
              <a:gd name="connsiteX82" fmla="*/ 1377650 w 6500235"/>
              <a:gd name="connsiteY82" fmla="*/ 5436085 h 5464636"/>
              <a:gd name="connsiteX83" fmla="*/ 1277250 w 6500235"/>
              <a:gd name="connsiteY83" fmla="*/ 5456493 h 5464636"/>
              <a:gd name="connsiteX84" fmla="*/ 1236673 w 6500235"/>
              <a:gd name="connsiteY84" fmla="*/ 5452014 h 5464636"/>
              <a:gd name="connsiteX85" fmla="*/ 1181651 w 6500235"/>
              <a:gd name="connsiteY85" fmla="*/ 5453980 h 5464636"/>
              <a:gd name="connsiteX86" fmla="*/ 1163851 w 6500235"/>
              <a:gd name="connsiteY86" fmla="*/ 5464636 h 5464636"/>
              <a:gd name="connsiteX87" fmla="*/ 1149882 w 6500235"/>
              <a:gd name="connsiteY87" fmla="*/ 5456568 h 5464636"/>
              <a:gd name="connsiteX88" fmla="*/ 1113834 w 6500235"/>
              <a:gd name="connsiteY88" fmla="*/ 5450125 h 5464636"/>
              <a:gd name="connsiteX89" fmla="*/ 1009497 w 6500235"/>
              <a:gd name="connsiteY89" fmla="*/ 5403231 h 5464636"/>
              <a:gd name="connsiteX90" fmla="*/ 982993 w 6500235"/>
              <a:gd name="connsiteY90" fmla="*/ 5388499 h 5464636"/>
              <a:gd name="connsiteX91" fmla="*/ 908345 w 6500235"/>
              <a:gd name="connsiteY91" fmla="*/ 5373950 h 5464636"/>
              <a:gd name="connsiteX92" fmla="*/ 781592 w 6500235"/>
              <a:gd name="connsiteY92" fmla="*/ 5359426 h 5464636"/>
              <a:gd name="connsiteX93" fmla="*/ 755358 w 6500235"/>
              <a:gd name="connsiteY93" fmla="*/ 5354209 h 5464636"/>
              <a:gd name="connsiteX94" fmla="*/ 735782 w 6500235"/>
              <a:gd name="connsiteY94" fmla="*/ 5341278 h 5464636"/>
              <a:gd name="connsiteX95" fmla="*/ 733835 w 6500235"/>
              <a:gd name="connsiteY95" fmla="*/ 5330914 h 5464636"/>
              <a:gd name="connsiteX96" fmla="*/ 719882 w 6500235"/>
              <a:gd name="connsiteY96" fmla="*/ 5326690 h 5464636"/>
              <a:gd name="connsiteX97" fmla="*/ 716794 w 6500235"/>
              <a:gd name="connsiteY97" fmla="*/ 5323803 h 5464636"/>
              <a:gd name="connsiteX98" fmla="*/ 698456 w 6500235"/>
              <a:gd name="connsiteY98" fmla="*/ 5309002 h 5464636"/>
              <a:gd name="connsiteX99" fmla="*/ 643860 w 6500235"/>
              <a:gd name="connsiteY99" fmla="*/ 5321249 h 5464636"/>
              <a:gd name="connsiteX100" fmla="*/ 589399 w 6500235"/>
              <a:gd name="connsiteY100" fmla="*/ 5300252 h 5464636"/>
              <a:gd name="connsiteX101" fmla="*/ 340938 w 6500235"/>
              <a:gd name="connsiteY101" fmla="*/ 5237683 h 5464636"/>
              <a:gd name="connsiteX102" fmla="*/ 98001 w 6500235"/>
              <a:gd name="connsiteY102" fmla="*/ 5247147 h 5464636"/>
              <a:gd name="connsiteX103" fmla="*/ 12611 w 6500235"/>
              <a:gd name="connsiteY103" fmla="*/ 5237471 h 5464636"/>
              <a:gd name="connsiteX104" fmla="*/ 0 w 6500235"/>
              <a:gd name="connsiteY104" fmla="*/ 5235168 h 5464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6500235" h="5464636">
                <a:moveTo>
                  <a:pt x="0" y="0"/>
                </a:moveTo>
                <a:lnTo>
                  <a:pt x="6468182" y="0"/>
                </a:lnTo>
                <a:lnTo>
                  <a:pt x="6468122" y="2458"/>
                </a:lnTo>
                <a:cubicBezTo>
                  <a:pt x="6468560" y="7251"/>
                  <a:pt x="6469907" y="16220"/>
                  <a:pt x="6473409" y="34346"/>
                </a:cubicBezTo>
                <a:lnTo>
                  <a:pt x="6492498" y="123264"/>
                </a:lnTo>
                <a:cubicBezTo>
                  <a:pt x="6530248" y="162570"/>
                  <a:pt x="6415597" y="316177"/>
                  <a:pt x="6453347" y="355483"/>
                </a:cubicBezTo>
                <a:lnTo>
                  <a:pt x="6446278" y="407805"/>
                </a:lnTo>
                <a:cubicBezTo>
                  <a:pt x="6438855" y="419268"/>
                  <a:pt x="6492882" y="429673"/>
                  <a:pt x="6479973" y="438480"/>
                </a:cubicBezTo>
                <a:lnTo>
                  <a:pt x="6446200" y="483448"/>
                </a:lnTo>
                <a:lnTo>
                  <a:pt x="6455191" y="585156"/>
                </a:lnTo>
                <a:lnTo>
                  <a:pt x="6455578" y="723310"/>
                </a:lnTo>
                <a:lnTo>
                  <a:pt x="6330650" y="969274"/>
                </a:lnTo>
                <a:lnTo>
                  <a:pt x="6259783" y="1059188"/>
                </a:lnTo>
                <a:lnTo>
                  <a:pt x="6232390" y="1134371"/>
                </a:lnTo>
                <a:cubicBezTo>
                  <a:pt x="6233402" y="1144004"/>
                  <a:pt x="6201701" y="1218096"/>
                  <a:pt x="6197819" y="1226187"/>
                </a:cubicBezTo>
                <a:cubicBezTo>
                  <a:pt x="6193159" y="1247180"/>
                  <a:pt x="6164742" y="1253630"/>
                  <a:pt x="6153633" y="1266676"/>
                </a:cubicBezTo>
                <a:cubicBezTo>
                  <a:pt x="6143047" y="1294138"/>
                  <a:pt x="6121511" y="1318207"/>
                  <a:pt x="6115253" y="1333803"/>
                </a:cubicBezTo>
                <a:lnTo>
                  <a:pt x="6116094" y="1360252"/>
                </a:lnTo>
                <a:cubicBezTo>
                  <a:pt x="6112521" y="1397492"/>
                  <a:pt x="6092279" y="1498732"/>
                  <a:pt x="6093817" y="1557246"/>
                </a:cubicBezTo>
                <a:cubicBezTo>
                  <a:pt x="6112537" y="1631581"/>
                  <a:pt x="6029709" y="1634839"/>
                  <a:pt x="6036619" y="1695300"/>
                </a:cubicBezTo>
                <a:cubicBezTo>
                  <a:pt x="6031562" y="1739504"/>
                  <a:pt x="6015527" y="1737756"/>
                  <a:pt x="6006327" y="1765313"/>
                </a:cubicBezTo>
                <a:lnTo>
                  <a:pt x="5990294" y="1829516"/>
                </a:lnTo>
                <a:lnTo>
                  <a:pt x="5951522" y="1913734"/>
                </a:lnTo>
                <a:lnTo>
                  <a:pt x="5851829" y="2042661"/>
                </a:lnTo>
                <a:lnTo>
                  <a:pt x="5843359" y="2063211"/>
                </a:lnTo>
                <a:lnTo>
                  <a:pt x="5841612" y="2071738"/>
                </a:lnTo>
                <a:cubicBezTo>
                  <a:pt x="5839874" y="2077314"/>
                  <a:pt x="5838027" y="2080639"/>
                  <a:pt x="5835993" y="2082516"/>
                </a:cubicBezTo>
                <a:lnTo>
                  <a:pt x="5835396" y="2082526"/>
                </a:lnTo>
                <a:lnTo>
                  <a:pt x="5831029" y="2093117"/>
                </a:lnTo>
                <a:cubicBezTo>
                  <a:pt x="5814796" y="2110898"/>
                  <a:pt x="5755804" y="2160414"/>
                  <a:pt x="5737995" y="2189215"/>
                </a:cubicBezTo>
                <a:lnTo>
                  <a:pt x="5724175" y="2265929"/>
                </a:lnTo>
                <a:lnTo>
                  <a:pt x="5669829" y="2335401"/>
                </a:lnTo>
                <a:cubicBezTo>
                  <a:pt x="5651157" y="2366689"/>
                  <a:pt x="5624698" y="2407006"/>
                  <a:pt x="5612139" y="2453657"/>
                </a:cubicBezTo>
                <a:cubicBezTo>
                  <a:pt x="5613080" y="2462242"/>
                  <a:pt x="5589909" y="2606987"/>
                  <a:pt x="5594475" y="2615311"/>
                </a:cubicBezTo>
                <a:cubicBezTo>
                  <a:pt x="5543837" y="2727416"/>
                  <a:pt x="5569297" y="2670766"/>
                  <a:pt x="5536384" y="2755975"/>
                </a:cubicBezTo>
                <a:cubicBezTo>
                  <a:pt x="5489430" y="2846258"/>
                  <a:pt x="5525492" y="2766772"/>
                  <a:pt x="5485137" y="2848281"/>
                </a:cubicBezTo>
                <a:cubicBezTo>
                  <a:pt x="5448822" y="3003712"/>
                  <a:pt x="5363748" y="3103068"/>
                  <a:pt x="5325962" y="3162656"/>
                </a:cubicBezTo>
                <a:cubicBezTo>
                  <a:pt x="5253622" y="3181861"/>
                  <a:pt x="5277001" y="3245633"/>
                  <a:pt x="5243182" y="3288494"/>
                </a:cubicBezTo>
                <a:cubicBezTo>
                  <a:pt x="5294574" y="3300239"/>
                  <a:pt x="5188097" y="3332721"/>
                  <a:pt x="5237100" y="3363382"/>
                </a:cubicBezTo>
                <a:cubicBezTo>
                  <a:pt x="5229393" y="3370212"/>
                  <a:pt x="5220383" y="3375861"/>
                  <a:pt x="5210973" y="3381298"/>
                </a:cubicBezTo>
                <a:lnTo>
                  <a:pt x="5206067" y="3384167"/>
                </a:lnTo>
                <a:lnTo>
                  <a:pt x="5181176" y="3399028"/>
                </a:lnTo>
                <a:lnTo>
                  <a:pt x="5156932" y="3419249"/>
                </a:lnTo>
                <a:cubicBezTo>
                  <a:pt x="5149536" y="3427761"/>
                  <a:pt x="5143548" y="3438016"/>
                  <a:pt x="5139869" y="3450988"/>
                </a:cubicBezTo>
                <a:cubicBezTo>
                  <a:pt x="5146719" y="3504063"/>
                  <a:pt x="5059912" y="3541590"/>
                  <a:pt x="5071047" y="3608412"/>
                </a:cubicBezTo>
                <a:cubicBezTo>
                  <a:pt x="5070846" y="3631419"/>
                  <a:pt x="5043958" y="3693036"/>
                  <a:pt x="5022875" y="3698834"/>
                </a:cubicBezTo>
                <a:cubicBezTo>
                  <a:pt x="5013974" y="3710474"/>
                  <a:pt x="5013417" y="3727656"/>
                  <a:pt x="4993591" y="3727277"/>
                </a:cubicBezTo>
                <a:cubicBezTo>
                  <a:pt x="4968613" y="3729497"/>
                  <a:pt x="4982010" y="3786407"/>
                  <a:pt x="4960082" y="3770964"/>
                </a:cubicBezTo>
                <a:lnTo>
                  <a:pt x="4956970" y="3791475"/>
                </a:lnTo>
                <a:lnTo>
                  <a:pt x="4941856" y="3797112"/>
                </a:lnTo>
                <a:cubicBezTo>
                  <a:pt x="4926079" y="3802652"/>
                  <a:pt x="4914700" y="3807674"/>
                  <a:pt x="4913940" y="3820812"/>
                </a:cubicBezTo>
                <a:cubicBezTo>
                  <a:pt x="4892190" y="3833198"/>
                  <a:pt x="4833159" y="3861149"/>
                  <a:pt x="4811357" y="3871429"/>
                </a:cubicBezTo>
                <a:cubicBezTo>
                  <a:pt x="4797781" y="3865368"/>
                  <a:pt x="4792555" y="3877060"/>
                  <a:pt x="4783124" y="3882491"/>
                </a:cubicBezTo>
                <a:cubicBezTo>
                  <a:pt x="4766941" y="3880328"/>
                  <a:pt x="4731009" y="3914983"/>
                  <a:pt x="4724385" y="3930800"/>
                </a:cubicBezTo>
                <a:cubicBezTo>
                  <a:pt x="4713231" y="3980170"/>
                  <a:pt x="4642737" y="3980680"/>
                  <a:pt x="4632498" y="4019308"/>
                </a:cubicBezTo>
                <a:cubicBezTo>
                  <a:pt x="4626302" y="4027186"/>
                  <a:pt x="4619277" y="4032511"/>
                  <a:pt x="4611775" y="4036221"/>
                </a:cubicBezTo>
                <a:lnTo>
                  <a:pt x="4589341" y="4043087"/>
                </a:lnTo>
                <a:lnTo>
                  <a:pt x="4580109" y="4037991"/>
                </a:lnTo>
                <a:lnTo>
                  <a:pt x="4567969" y="4046064"/>
                </a:lnTo>
                <a:lnTo>
                  <a:pt x="4563776" y="4046606"/>
                </a:lnTo>
                <a:cubicBezTo>
                  <a:pt x="4555747" y="4047607"/>
                  <a:pt x="4547933" y="4048870"/>
                  <a:pt x="4540688" y="4051329"/>
                </a:cubicBezTo>
                <a:cubicBezTo>
                  <a:pt x="4565869" y="4086818"/>
                  <a:pt x="4483221" y="4078096"/>
                  <a:pt x="4515381" y="4101230"/>
                </a:cubicBezTo>
                <a:cubicBezTo>
                  <a:pt x="4479955" y="4120917"/>
                  <a:pt x="4519860" y="4137768"/>
                  <a:pt x="4464519" y="4129866"/>
                </a:cubicBezTo>
                <a:cubicBezTo>
                  <a:pt x="4421638" y="4159938"/>
                  <a:pt x="4317063" y="4224128"/>
                  <a:pt x="4258103" y="4281657"/>
                </a:cubicBezTo>
                <a:cubicBezTo>
                  <a:pt x="4226114" y="4312610"/>
                  <a:pt x="4157498" y="4425865"/>
                  <a:pt x="4110759" y="4475040"/>
                </a:cubicBezTo>
                <a:cubicBezTo>
                  <a:pt x="4061483" y="4509465"/>
                  <a:pt x="4039551" y="4565920"/>
                  <a:pt x="3977659" y="4576699"/>
                </a:cubicBezTo>
                <a:cubicBezTo>
                  <a:pt x="3932441" y="4611898"/>
                  <a:pt x="3975626" y="4646304"/>
                  <a:pt x="3839447" y="4686247"/>
                </a:cubicBezTo>
                <a:cubicBezTo>
                  <a:pt x="3580144" y="4740330"/>
                  <a:pt x="3329709" y="4787213"/>
                  <a:pt x="3160580" y="4816349"/>
                </a:cubicBezTo>
                <a:cubicBezTo>
                  <a:pt x="2991451" y="4845486"/>
                  <a:pt x="2914879" y="4858878"/>
                  <a:pt x="2824675" y="4861066"/>
                </a:cubicBezTo>
                <a:cubicBezTo>
                  <a:pt x="2734469" y="4863255"/>
                  <a:pt x="2739276" y="4877394"/>
                  <a:pt x="2704403" y="4872014"/>
                </a:cubicBezTo>
                <a:lnTo>
                  <a:pt x="2432833" y="5046782"/>
                </a:lnTo>
                <a:cubicBezTo>
                  <a:pt x="2305425" y="5066979"/>
                  <a:pt x="2054694" y="5159073"/>
                  <a:pt x="1930437" y="5242775"/>
                </a:cubicBezTo>
                <a:cubicBezTo>
                  <a:pt x="1899374" y="5263700"/>
                  <a:pt x="1874710" y="5286565"/>
                  <a:pt x="1853671" y="5310774"/>
                </a:cubicBezTo>
                <a:lnTo>
                  <a:pt x="1813576" y="5366218"/>
                </a:lnTo>
                <a:lnTo>
                  <a:pt x="1777372" y="5364302"/>
                </a:lnTo>
                <a:cubicBezTo>
                  <a:pt x="1762199" y="5364316"/>
                  <a:pt x="1747600" y="5364892"/>
                  <a:pt x="1733954" y="5365192"/>
                </a:cubicBezTo>
                <a:cubicBezTo>
                  <a:pt x="1757610" y="5412303"/>
                  <a:pt x="1664780" y="5350861"/>
                  <a:pt x="1672327" y="5408173"/>
                </a:cubicBezTo>
                <a:cubicBezTo>
                  <a:pt x="1662152" y="5406577"/>
                  <a:pt x="1652061" y="5403224"/>
                  <a:pt x="1641878" y="5399428"/>
                </a:cubicBezTo>
                <a:lnTo>
                  <a:pt x="1636543" y="5397470"/>
                </a:lnTo>
                <a:lnTo>
                  <a:pt x="1609237" y="5387733"/>
                </a:lnTo>
                <a:lnTo>
                  <a:pt x="1578208" y="5381908"/>
                </a:lnTo>
                <a:cubicBezTo>
                  <a:pt x="1566936" y="5381622"/>
                  <a:pt x="1555216" y="5383532"/>
                  <a:pt x="1542869" y="5388952"/>
                </a:cubicBezTo>
                <a:cubicBezTo>
                  <a:pt x="1506297" y="5428020"/>
                  <a:pt x="1422097" y="5384960"/>
                  <a:pt x="1377650" y="5436085"/>
                </a:cubicBezTo>
                <a:cubicBezTo>
                  <a:pt x="1359779" y="5450575"/>
                  <a:pt x="1295142" y="5469062"/>
                  <a:pt x="1277250" y="5456493"/>
                </a:cubicBezTo>
                <a:cubicBezTo>
                  <a:pt x="1262607" y="5457038"/>
                  <a:pt x="1249002" y="5467545"/>
                  <a:pt x="1236673" y="5452014"/>
                </a:cubicBezTo>
                <a:cubicBezTo>
                  <a:pt x="1219061" y="5434163"/>
                  <a:pt x="1183698" y="5480722"/>
                  <a:pt x="1181651" y="5453980"/>
                </a:cubicBezTo>
                <a:lnTo>
                  <a:pt x="1163851" y="5464636"/>
                </a:lnTo>
                <a:lnTo>
                  <a:pt x="1149882" y="5456568"/>
                </a:lnTo>
                <a:cubicBezTo>
                  <a:pt x="1135567" y="5447927"/>
                  <a:pt x="1124449" y="5442349"/>
                  <a:pt x="1113834" y="5450125"/>
                </a:cubicBezTo>
                <a:cubicBezTo>
                  <a:pt x="1090436" y="5441236"/>
                  <a:pt x="1031303" y="5413502"/>
                  <a:pt x="1009497" y="5403231"/>
                </a:cubicBezTo>
                <a:cubicBezTo>
                  <a:pt x="1005528" y="5388904"/>
                  <a:pt x="993185" y="5392315"/>
                  <a:pt x="982993" y="5388499"/>
                </a:cubicBezTo>
                <a:cubicBezTo>
                  <a:pt x="974358" y="5374641"/>
                  <a:pt x="924760" y="5368990"/>
                  <a:pt x="908345" y="5373950"/>
                </a:cubicBezTo>
                <a:cubicBezTo>
                  <a:pt x="863169" y="5396774"/>
                  <a:pt x="817902" y="5342732"/>
                  <a:pt x="781592" y="5359426"/>
                </a:cubicBezTo>
                <a:cubicBezTo>
                  <a:pt x="771573" y="5359661"/>
                  <a:pt x="762995" y="5357633"/>
                  <a:pt x="755358" y="5354209"/>
                </a:cubicBezTo>
                <a:lnTo>
                  <a:pt x="735782" y="5341278"/>
                </a:lnTo>
                <a:lnTo>
                  <a:pt x="733835" y="5330914"/>
                </a:lnTo>
                <a:lnTo>
                  <a:pt x="719882" y="5326690"/>
                </a:lnTo>
                <a:lnTo>
                  <a:pt x="716794" y="5323803"/>
                </a:lnTo>
                <a:cubicBezTo>
                  <a:pt x="710911" y="5318247"/>
                  <a:pt x="704963" y="5313024"/>
                  <a:pt x="698456" y="5309002"/>
                </a:cubicBezTo>
                <a:cubicBezTo>
                  <a:pt x="687114" y="5351013"/>
                  <a:pt x="641230" y="5281721"/>
                  <a:pt x="643860" y="5321249"/>
                </a:cubicBezTo>
                <a:cubicBezTo>
                  <a:pt x="606127" y="5306461"/>
                  <a:pt x="618532" y="5347963"/>
                  <a:pt x="589399" y="5300252"/>
                </a:cubicBezTo>
                <a:cubicBezTo>
                  <a:pt x="538911" y="5286324"/>
                  <a:pt x="422837" y="5246534"/>
                  <a:pt x="340938" y="5237683"/>
                </a:cubicBezTo>
                <a:cubicBezTo>
                  <a:pt x="296702" y="5232715"/>
                  <a:pt x="165679" y="5251892"/>
                  <a:pt x="98001" y="5247147"/>
                </a:cubicBezTo>
                <a:cubicBezTo>
                  <a:pt x="69043" y="5239103"/>
                  <a:pt x="40189" y="5239836"/>
                  <a:pt x="12611" y="5237471"/>
                </a:cubicBezTo>
                <a:lnTo>
                  <a:pt x="0" y="5235168"/>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FBF4460-4FC5-979B-A9CF-96D137A1505F}"/>
              </a:ext>
            </a:extLst>
          </p:cNvPr>
          <p:cNvSpPr>
            <a:spLocks noGrp="1"/>
          </p:cNvSpPr>
          <p:nvPr>
            <p:ph type="title"/>
          </p:nvPr>
        </p:nvSpPr>
        <p:spPr>
          <a:xfrm>
            <a:off x="724256" y="615951"/>
            <a:ext cx="4774177" cy="2071590"/>
          </a:xfrm>
        </p:spPr>
        <p:txBody>
          <a:bodyPr vert="horz" lIns="91440" tIns="45720" rIns="91440" bIns="45720" rtlCol="0" anchor="b">
            <a:normAutofit/>
          </a:bodyPr>
          <a:lstStyle/>
          <a:p>
            <a:pPr algn="ctr"/>
            <a:r>
              <a:rPr lang="en-US" dirty="0"/>
              <a:t>Timeline of Meetings and Key Milestones</a:t>
            </a:r>
          </a:p>
        </p:txBody>
      </p:sp>
      <p:sp>
        <p:nvSpPr>
          <p:cNvPr id="18" name="Freeform: Shape 17">
            <a:extLst>
              <a:ext uri="{FF2B5EF4-FFF2-40B4-BE49-F238E27FC236}">
                <a16:creationId xmlns:a16="http://schemas.microsoft.com/office/drawing/2014/main" id="{CF93DC6C-1BFD-4414-BF23-471C8831CA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81305" y="3440576"/>
            <a:ext cx="3660078" cy="2505485"/>
          </a:xfrm>
          <a:custGeom>
            <a:avLst/>
            <a:gdLst>
              <a:gd name="connsiteX0" fmla="*/ 0 w 2400300"/>
              <a:gd name="connsiteY0" fmla="*/ 0 h 2400300"/>
              <a:gd name="connsiteX1" fmla="*/ 2400300 w 2400300"/>
              <a:gd name="connsiteY1" fmla="*/ 0 h 2400300"/>
              <a:gd name="connsiteX2" fmla="*/ 2400300 w 2400300"/>
              <a:gd name="connsiteY2" fmla="*/ 2400300 h 2400300"/>
              <a:gd name="connsiteX3" fmla="*/ 0 w 2400300"/>
              <a:gd name="connsiteY3" fmla="*/ 2400300 h 2400300"/>
            </a:gdLst>
            <a:ahLst/>
            <a:cxnLst>
              <a:cxn ang="0">
                <a:pos x="connsiteX0" y="connsiteY0"/>
              </a:cxn>
              <a:cxn ang="0">
                <a:pos x="connsiteX1" y="connsiteY1"/>
              </a:cxn>
              <a:cxn ang="0">
                <a:pos x="connsiteX2" y="connsiteY2"/>
              </a:cxn>
              <a:cxn ang="0">
                <a:pos x="connsiteX3" y="connsiteY3"/>
              </a:cxn>
            </a:cxnLst>
            <a:rect l="l" t="t" r="r" b="b"/>
            <a:pathLst>
              <a:path w="2400300" h="2400300">
                <a:moveTo>
                  <a:pt x="0" y="0"/>
                </a:moveTo>
                <a:lnTo>
                  <a:pt x="2400300" y="0"/>
                </a:lnTo>
                <a:lnTo>
                  <a:pt x="2400300" y="2400300"/>
                </a:lnTo>
                <a:lnTo>
                  <a:pt x="0" y="2400300"/>
                </a:lnTo>
                <a:close/>
              </a:path>
            </a:pathLst>
          </a:custGeom>
          <a:solidFill>
            <a:srgbClr val="FFFFFF"/>
          </a:solidFill>
          <a:ln>
            <a:noFill/>
          </a:ln>
          <a:effectLst>
            <a:outerShdw blurRad="25400" dist="12700" dir="3000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 name="Content Placeholder 3">
            <a:extLst>
              <a:ext uri="{FF2B5EF4-FFF2-40B4-BE49-F238E27FC236}">
                <a16:creationId xmlns:a16="http://schemas.microsoft.com/office/drawing/2014/main" id="{610C95E3-B335-9475-D9DD-9599601D38C7}"/>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6474597" y="98995"/>
            <a:ext cx="4601882" cy="6615314"/>
          </a:xfrm>
        </p:spPr>
        <p:txBody>
          <a:bodyPr>
            <a:normAutofit lnSpcReduction="10000"/>
          </a:bodyPr>
          <a:lstStyle/>
          <a:p>
            <a:pPr marL="0" indent="0">
              <a:spcBef>
                <a:spcPts val="2500"/>
              </a:spcBef>
              <a:buFont typeface="Arial" panose="020B0604020202020204" pitchFamily="34" charset="0"/>
              <a:buNone/>
            </a:pPr>
            <a:r>
              <a:rPr lang="en-US" sz="1400" b="1" dirty="0"/>
              <a:t>Regular Committee Meetings</a:t>
            </a:r>
          </a:p>
          <a:p>
            <a:pPr marL="0" lvl="1" indent="0">
              <a:buFont typeface="Arial" panose="020B0604020202020204" pitchFamily="34" charset="0"/>
              <a:buNone/>
            </a:pPr>
            <a:r>
              <a:rPr lang="en-US" sz="1400" dirty="0"/>
              <a:t>The committee has held consistent meetings since November 2025 to coordinate the search process effectively.</a:t>
            </a:r>
          </a:p>
          <a:p>
            <a:pPr marL="0" lvl="1" indent="0">
              <a:buFont typeface="Arial" panose="020B0604020202020204" pitchFamily="34" charset="0"/>
              <a:buNone/>
            </a:pPr>
            <a:endParaRPr lang="en-US" sz="1400" dirty="0"/>
          </a:p>
          <a:p>
            <a:pPr marL="0" lvl="1" indent="0">
              <a:buFont typeface="Arial" panose="020B0604020202020204" pitchFamily="34" charset="0"/>
              <a:buNone/>
            </a:pPr>
            <a:r>
              <a:rPr lang="en-US" sz="1400" b="1" dirty="0"/>
              <a:t>Leadership Engagement</a:t>
            </a:r>
          </a:p>
          <a:p>
            <a:pPr marL="0" lvl="1" indent="0">
              <a:buFont typeface="Arial" panose="020B0604020202020204" pitchFamily="34" charset="0"/>
              <a:buNone/>
            </a:pPr>
            <a:r>
              <a:rPr lang="en-US" sz="1400" dirty="0"/>
              <a:t>Met with the Diaconate and Ministerial Ministries.</a:t>
            </a:r>
          </a:p>
          <a:p>
            <a:pPr marL="0" lvl="1" indent="0">
              <a:buFont typeface="Arial" panose="020B0604020202020204" pitchFamily="34" charset="0"/>
              <a:buNone/>
            </a:pPr>
            <a:endParaRPr lang="en-US" sz="1400" dirty="0"/>
          </a:p>
          <a:p>
            <a:pPr marL="0" lvl="1" indent="0">
              <a:buFont typeface="Arial" panose="020B0604020202020204" pitchFamily="34" charset="0"/>
              <a:buNone/>
            </a:pPr>
            <a:r>
              <a:rPr lang="en-US" sz="1400" b="1" dirty="0"/>
              <a:t>Consultations and Research</a:t>
            </a:r>
          </a:p>
          <a:p>
            <a:pPr marL="0" lvl="1" indent="0">
              <a:buFont typeface="Arial" panose="020B0604020202020204" pitchFamily="34" charset="0"/>
              <a:buNone/>
            </a:pPr>
            <a:r>
              <a:rPr lang="en-US" sz="1400" dirty="0"/>
              <a:t>Multiple meeting with other Ministries to discuss “Best Practices”, publications, podcasts, etc.</a:t>
            </a:r>
          </a:p>
          <a:p>
            <a:pPr marL="0" lvl="1" indent="0">
              <a:buFont typeface="Arial" panose="020B0604020202020204" pitchFamily="34" charset="0"/>
              <a:buNone/>
            </a:pPr>
            <a:endParaRPr lang="en-US" sz="1400" dirty="0"/>
          </a:p>
          <a:p>
            <a:pPr marL="0" lvl="1"/>
            <a:r>
              <a:rPr lang="en-US" sz="1400" b="1" dirty="0"/>
              <a:t>Establishing Guidelines</a:t>
            </a:r>
          </a:p>
          <a:p>
            <a:pPr marL="0" lvl="1" indent="0">
              <a:buFont typeface="Arial" panose="020B0604020202020204" pitchFamily="34" charset="0"/>
              <a:buNone/>
            </a:pPr>
            <a:r>
              <a:rPr lang="en-US" sz="1400" dirty="0"/>
              <a:t>Guidelines were developed early in the process to ensure a clear and fair evaluation of candidates. (i.e. rubric, “what’s best for MSBC, bias elimination.</a:t>
            </a:r>
          </a:p>
          <a:p>
            <a:pPr marL="0" lvl="1" indent="0">
              <a:buFont typeface="Arial" panose="020B0604020202020204" pitchFamily="34" charset="0"/>
              <a:buNone/>
            </a:pPr>
            <a:endParaRPr lang="en-US" sz="1400" dirty="0"/>
          </a:p>
          <a:p>
            <a:pPr marL="0" lvl="1" indent="0">
              <a:buFont typeface="Arial" panose="020B0604020202020204" pitchFamily="34" charset="0"/>
              <a:buNone/>
            </a:pPr>
            <a:r>
              <a:rPr lang="en-US" sz="1400" b="1" dirty="0"/>
              <a:t>Surveys</a:t>
            </a:r>
          </a:p>
          <a:p>
            <a:pPr marL="0" lvl="1" indent="0">
              <a:buFont typeface="Arial" panose="020B0604020202020204" pitchFamily="34" charset="0"/>
              <a:buNone/>
            </a:pPr>
            <a:r>
              <a:rPr lang="en-US" sz="1400" dirty="0"/>
              <a:t>Efficient way of gathering congregational perspectives.</a:t>
            </a:r>
          </a:p>
          <a:p>
            <a:pPr marL="0" lvl="1" indent="0">
              <a:buFont typeface="Arial" panose="020B0604020202020204" pitchFamily="34" charset="0"/>
              <a:buNone/>
            </a:pPr>
            <a:endParaRPr lang="en-US" sz="1400" dirty="0"/>
          </a:p>
          <a:p>
            <a:pPr marL="0" lvl="1" indent="0">
              <a:buFont typeface="Arial" panose="020B0604020202020204" pitchFamily="34" charset="0"/>
              <a:buNone/>
            </a:pPr>
            <a:r>
              <a:rPr lang="en-US" sz="1400" b="1" dirty="0"/>
              <a:t>Website Development</a:t>
            </a:r>
          </a:p>
          <a:p>
            <a:pPr marL="0" lvl="1" indent="0">
              <a:buFont typeface="Arial" panose="020B0604020202020204" pitchFamily="34" charset="0"/>
              <a:buNone/>
            </a:pPr>
            <a:r>
              <a:rPr lang="en-US" sz="1400" dirty="0"/>
              <a:t>Dedicated link for potential candidate interactions</a:t>
            </a:r>
          </a:p>
          <a:p>
            <a:pPr marL="0" lvl="1" indent="0">
              <a:buFont typeface="Arial" panose="020B0604020202020204" pitchFamily="34" charset="0"/>
              <a:buNone/>
            </a:pPr>
            <a:endParaRPr lang="en-US" sz="1400" dirty="0"/>
          </a:p>
          <a:p>
            <a:pPr marL="0" lvl="1" indent="0">
              <a:buFont typeface="Arial" panose="020B0604020202020204" pitchFamily="34" charset="0"/>
              <a:buNone/>
            </a:pPr>
            <a:r>
              <a:rPr lang="en-US" sz="1400" b="1" dirty="0"/>
              <a:t>Interview Process</a:t>
            </a:r>
          </a:p>
          <a:p>
            <a:pPr marL="0" lvl="1" indent="0">
              <a:buFont typeface="Arial" panose="020B0604020202020204" pitchFamily="34" charset="0"/>
              <a:buNone/>
            </a:pPr>
            <a:r>
              <a:rPr lang="en-US" sz="1400" dirty="0"/>
              <a:t>Established a 5 – Step Process that allows for appropriate vetting</a:t>
            </a:r>
          </a:p>
        </p:txBody>
      </p:sp>
      <p:pic>
        <p:nvPicPr>
          <p:cNvPr id="5" name="Content Placeholder 4" descr="Close-up of calendar marked with pins.">
            <a:extLst>
              <a:ext uri="{FF2B5EF4-FFF2-40B4-BE49-F238E27FC236}">
                <a16:creationId xmlns:a16="http://schemas.microsoft.com/office/drawing/2014/main" id="{F1AAAB79-B7C3-4583-AC93-58D8D9AF7F9E}"/>
              </a:ext>
            </a:extLst>
          </p:cNvPr>
          <p:cNvPicPr>
            <a:picLocks noGrp="1" noChangeAspect="1"/>
          </p:cNvPicPr>
          <p:nvPr>
            <p:ph sz="half" idx="1"/>
          </p:nvPr>
        </p:nvPicPr>
        <p:blipFill>
          <a:blip r:embed="rId6"/>
          <a:srcRect t="228" r="5" b="5"/>
          <a:stretch>
            <a:fillRect/>
          </a:stretch>
        </p:blipFill>
        <p:spPr>
          <a:xfrm>
            <a:off x="1398929" y="3555468"/>
            <a:ext cx="3434234" cy="2287123"/>
          </a:xfrm>
          <a:prstGeom prst="rect">
            <a:avLst/>
          </a:prstGeom>
        </p:spPr>
      </p:pic>
      <p:sp>
        <p:nvSpPr>
          <p:cNvPr id="20" name="Rectangle 6">
            <a:extLst>
              <a:ext uri="{FF2B5EF4-FFF2-40B4-BE49-F238E27FC236}">
                <a16:creationId xmlns:a16="http://schemas.microsoft.com/office/drawing/2014/main" id="{001928A5-13A8-4372-8A77-BCAAE5553E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57469" y="5753325"/>
            <a:ext cx="1707751" cy="428984"/>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lnTo>
                  <a:pt x="2164992" y="12386"/>
                </a:lnTo>
                <a:cubicBezTo>
                  <a:pt x="2164717" y="43049"/>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50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8147575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0262E669-7774-4EAE-BBCE-F9FFE664D5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D0838CA9-6736-4868-BAC7-C020254B5B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57463" y="1144989"/>
            <a:ext cx="9677074" cy="4048564"/>
          </a:xfrm>
          <a:custGeom>
            <a:avLst/>
            <a:gdLst>
              <a:gd name="connsiteX0" fmla="*/ 0 w 8037833"/>
              <a:gd name="connsiteY0" fmla="*/ 0 h 3771414"/>
              <a:gd name="connsiteX1" fmla="*/ 8037833 w 8037833"/>
              <a:gd name="connsiteY1" fmla="*/ 702854 h 3771414"/>
              <a:gd name="connsiteX2" fmla="*/ 8037833 w 8037833"/>
              <a:gd name="connsiteY2" fmla="*/ 3110335 h 3771414"/>
              <a:gd name="connsiteX3" fmla="*/ 8034343 w 8037833"/>
              <a:gd name="connsiteY3" fmla="*/ 3109810 h 3771414"/>
              <a:gd name="connsiteX4" fmla="*/ 7877229 w 8037833"/>
              <a:gd name="connsiteY4" fmla="*/ 3131056 h 3771414"/>
              <a:gd name="connsiteX5" fmla="*/ 7807644 w 8037833"/>
              <a:gd name="connsiteY5" fmla="*/ 3086007 h 3771414"/>
              <a:gd name="connsiteX6" fmla="*/ 7607062 w 8037833"/>
              <a:gd name="connsiteY6" fmla="*/ 3074909 h 3771414"/>
              <a:gd name="connsiteX7" fmla="*/ 7351256 w 8037833"/>
              <a:gd name="connsiteY7" fmla="*/ 3263533 h 3771414"/>
              <a:gd name="connsiteX8" fmla="*/ 7241630 w 8037833"/>
              <a:gd name="connsiteY8" fmla="*/ 3245856 h 3771414"/>
              <a:gd name="connsiteX9" fmla="*/ 7197338 w 8037833"/>
              <a:gd name="connsiteY9" fmla="*/ 3211988 h 3771414"/>
              <a:gd name="connsiteX10" fmla="*/ 7180777 w 8037833"/>
              <a:gd name="connsiteY10" fmla="*/ 3210063 h 3771414"/>
              <a:gd name="connsiteX11" fmla="*/ 7146896 w 8037833"/>
              <a:gd name="connsiteY11" fmla="*/ 3244212 h 3771414"/>
              <a:gd name="connsiteX12" fmla="*/ 7101771 w 8037833"/>
              <a:gd name="connsiteY12" fmla="*/ 3244252 h 3771414"/>
              <a:gd name="connsiteX13" fmla="*/ 7047844 w 8037833"/>
              <a:gd name="connsiteY13" fmla="*/ 3291028 h 3771414"/>
              <a:gd name="connsiteX14" fmla="*/ 6869803 w 8037833"/>
              <a:gd name="connsiteY14" fmla="*/ 3307526 h 3771414"/>
              <a:gd name="connsiteX15" fmla="*/ 6819463 w 8037833"/>
              <a:gd name="connsiteY15" fmla="*/ 3355861 h 3771414"/>
              <a:gd name="connsiteX16" fmla="*/ 6797198 w 8037833"/>
              <a:gd name="connsiteY16" fmla="*/ 3365493 h 3771414"/>
              <a:gd name="connsiteX17" fmla="*/ 6760989 w 8037833"/>
              <a:gd name="connsiteY17" fmla="*/ 3411424 h 3771414"/>
              <a:gd name="connsiteX18" fmla="*/ 6633643 w 8037833"/>
              <a:gd name="connsiteY18" fmla="*/ 3335413 h 3771414"/>
              <a:gd name="connsiteX19" fmla="*/ 6462092 w 8037833"/>
              <a:gd name="connsiteY19" fmla="*/ 3360766 h 3771414"/>
              <a:gd name="connsiteX20" fmla="*/ 6303479 w 8037833"/>
              <a:gd name="connsiteY20" fmla="*/ 3307079 h 3771414"/>
              <a:gd name="connsiteX21" fmla="*/ 6210639 w 8037833"/>
              <a:gd name="connsiteY21" fmla="*/ 3322783 h 3771414"/>
              <a:gd name="connsiteX22" fmla="*/ 6184923 w 8037833"/>
              <a:gd name="connsiteY22" fmla="*/ 3365368 h 3771414"/>
              <a:gd name="connsiteX23" fmla="*/ 5949057 w 8037833"/>
              <a:gd name="connsiteY23" fmla="*/ 3366889 h 3771414"/>
              <a:gd name="connsiteX24" fmla="*/ 5891274 w 8037833"/>
              <a:gd name="connsiteY24" fmla="*/ 3384918 h 3771414"/>
              <a:gd name="connsiteX25" fmla="*/ 5835383 w 8037833"/>
              <a:gd name="connsiteY25" fmla="*/ 3364766 h 3771414"/>
              <a:gd name="connsiteX26" fmla="*/ 5746050 w 8037833"/>
              <a:gd name="connsiteY26" fmla="*/ 3413379 h 3771414"/>
              <a:gd name="connsiteX27" fmla="*/ 5613670 w 8037833"/>
              <a:gd name="connsiteY27" fmla="*/ 3415908 h 3771414"/>
              <a:gd name="connsiteX28" fmla="*/ 5535334 w 8037833"/>
              <a:gd name="connsiteY28" fmla="*/ 3424281 h 3771414"/>
              <a:gd name="connsiteX29" fmla="*/ 5506940 w 8037833"/>
              <a:gd name="connsiteY29" fmla="*/ 3438236 h 3771414"/>
              <a:gd name="connsiteX30" fmla="*/ 5466372 w 8037833"/>
              <a:gd name="connsiteY30" fmla="*/ 3450482 h 3771414"/>
              <a:gd name="connsiteX31" fmla="*/ 5395833 w 8037833"/>
              <a:gd name="connsiteY31" fmla="*/ 3480431 h 3771414"/>
              <a:gd name="connsiteX32" fmla="*/ 5299224 w 8037833"/>
              <a:gd name="connsiteY32" fmla="*/ 3506167 h 3771414"/>
              <a:gd name="connsiteX33" fmla="*/ 5223043 w 8037833"/>
              <a:gd name="connsiteY33" fmla="*/ 3478901 h 3771414"/>
              <a:gd name="connsiteX34" fmla="*/ 5217733 w 8037833"/>
              <a:gd name="connsiteY34" fmla="*/ 3487700 h 3771414"/>
              <a:gd name="connsiteX35" fmla="*/ 5167992 w 8037833"/>
              <a:gd name="connsiteY35" fmla="*/ 3491322 h 3771414"/>
              <a:gd name="connsiteX36" fmla="*/ 4987020 w 8037833"/>
              <a:gd name="connsiteY36" fmla="*/ 3448500 h 3771414"/>
              <a:gd name="connsiteX37" fmla="*/ 4890003 w 8037833"/>
              <a:gd name="connsiteY37" fmla="*/ 3457111 h 3771414"/>
              <a:gd name="connsiteX38" fmla="*/ 4856654 w 8037833"/>
              <a:gd name="connsiteY38" fmla="*/ 3469117 h 3771414"/>
              <a:gd name="connsiteX39" fmla="*/ 4800711 w 8037833"/>
              <a:gd name="connsiteY39" fmla="*/ 3488678 h 3771414"/>
              <a:gd name="connsiteX40" fmla="*/ 4761569 w 8037833"/>
              <a:gd name="connsiteY40" fmla="*/ 3525340 h 3771414"/>
              <a:gd name="connsiteX41" fmla="*/ 4713734 w 8037833"/>
              <a:gd name="connsiteY41" fmla="*/ 3532961 h 3771414"/>
              <a:gd name="connsiteX42" fmla="*/ 4699169 w 8037833"/>
              <a:gd name="connsiteY42" fmla="*/ 3506225 h 3771414"/>
              <a:gd name="connsiteX43" fmla="*/ 4649120 w 8037833"/>
              <a:gd name="connsiteY43" fmla="*/ 3523629 h 3771414"/>
              <a:gd name="connsiteX44" fmla="*/ 4573578 w 8037833"/>
              <a:gd name="connsiteY44" fmla="*/ 3553160 h 3771414"/>
              <a:gd name="connsiteX45" fmla="*/ 4529117 w 8037833"/>
              <a:gd name="connsiteY45" fmla="*/ 3562829 h 3771414"/>
              <a:gd name="connsiteX46" fmla="*/ 4408641 w 8037833"/>
              <a:gd name="connsiteY46" fmla="*/ 3597237 h 3771414"/>
              <a:gd name="connsiteX47" fmla="*/ 4288710 w 8037833"/>
              <a:gd name="connsiteY47" fmla="*/ 3637793 h 3771414"/>
              <a:gd name="connsiteX48" fmla="*/ 4234393 w 8037833"/>
              <a:gd name="connsiteY48" fmla="*/ 3691813 h 3771414"/>
              <a:gd name="connsiteX49" fmla="*/ 4227541 w 8037833"/>
              <a:gd name="connsiteY49" fmla="*/ 3694215 h 3771414"/>
              <a:gd name="connsiteX50" fmla="*/ 4208725 w 8037833"/>
              <a:gd name="connsiteY50" fmla="*/ 3692078 h 3771414"/>
              <a:gd name="connsiteX51" fmla="*/ 4201632 w 8037833"/>
              <a:gd name="connsiteY51" fmla="*/ 3689839 h 3771414"/>
              <a:gd name="connsiteX52" fmla="*/ 4191289 w 8037833"/>
              <a:gd name="connsiteY52" fmla="*/ 3689617 h 3771414"/>
              <a:gd name="connsiteX53" fmla="*/ 4191039 w 8037833"/>
              <a:gd name="connsiteY53" fmla="*/ 3690068 h 3771414"/>
              <a:gd name="connsiteX54" fmla="*/ 4181340 w 8037833"/>
              <a:gd name="connsiteY54" fmla="*/ 3688966 h 3771414"/>
              <a:gd name="connsiteX55" fmla="*/ 4133816 w 8037833"/>
              <a:gd name="connsiteY55" fmla="*/ 3677802 h 3771414"/>
              <a:gd name="connsiteX56" fmla="*/ 4071732 w 8037833"/>
              <a:gd name="connsiteY56" fmla="*/ 3719750 h 3771414"/>
              <a:gd name="connsiteX57" fmla="*/ 4045924 w 8037833"/>
              <a:gd name="connsiteY57" fmla="*/ 3726641 h 3771414"/>
              <a:gd name="connsiteX58" fmla="*/ 4032171 w 8037833"/>
              <a:gd name="connsiteY58" fmla="*/ 3732760 h 3771414"/>
              <a:gd name="connsiteX59" fmla="*/ 4031335 w 8037833"/>
              <a:gd name="connsiteY59" fmla="*/ 3734716 h 3771414"/>
              <a:gd name="connsiteX60" fmla="*/ 3985774 w 8037833"/>
              <a:gd name="connsiteY60" fmla="*/ 3723784 h 3771414"/>
              <a:gd name="connsiteX61" fmla="*/ 3979769 w 8037833"/>
              <a:gd name="connsiteY61" fmla="*/ 3726006 h 3771414"/>
              <a:gd name="connsiteX62" fmla="*/ 3950014 w 8037833"/>
              <a:gd name="connsiteY62" fmla="*/ 3714179 h 3771414"/>
              <a:gd name="connsiteX63" fmla="*/ 3934671 w 8037833"/>
              <a:gd name="connsiteY63" fmla="*/ 3710576 h 3771414"/>
              <a:gd name="connsiteX64" fmla="*/ 3930274 w 8037833"/>
              <a:gd name="connsiteY64" fmla="*/ 3704385 h 3771414"/>
              <a:gd name="connsiteX65" fmla="*/ 3907660 w 8037833"/>
              <a:gd name="connsiteY65" fmla="*/ 3701693 h 3771414"/>
              <a:gd name="connsiteX66" fmla="*/ 3905087 w 8037833"/>
              <a:gd name="connsiteY66" fmla="*/ 3703335 h 3771414"/>
              <a:gd name="connsiteX67" fmla="*/ 3886347 w 8037833"/>
              <a:gd name="connsiteY67" fmla="*/ 3693857 h 3771414"/>
              <a:gd name="connsiteX68" fmla="*/ 3870533 w 8037833"/>
              <a:gd name="connsiteY68" fmla="*/ 3677142 h 3771414"/>
              <a:gd name="connsiteX69" fmla="*/ 3678563 w 8037833"/>
              <a:gd name="connsiteY69" fmla="*/ 3681723 h 3771414"/>
              <a:gd name="connsiteX70" fmla="*/ 3511920 w 8037833"/>
              <a:gd name="connsiteY70" fmla="*/ 3609378 h 3771414"/>
              <a:gd name="connsiteX71" fmla="*/ 3407752 w 8037833"/>
              <a:gd name="connsiteY71" fmla="*/ 3613827 h 3771414"/>
              <a:gd name="connsiteX72" fmla="*/ 3373519 w 8037833"/>
              <a:gd name="connsiteY72" fmla="*/ 3653022 h 3771414"/>
              <a:gd name="connsiteX73" fmla="*/ 3114267 w 8037833"/>
              <a:gd name="connsiteY73" fmla="*/ 3626220 h 3771414"/>
              <a:gd name="connsiteX74" fmla="*/ 3048270 w 8037833"/>
              <a:gd name="connsiteY74" fmla="*/ 3637186 h 3771414"/>
              <a:gd name="connsiteX75" fmla="*/ 2989722 w 8037833"/>
              <a:gd name="connsiteY75" fmla="*/ 3610467 h 3771414"/>
              <a:gd name="connsiteX76" fmla="*/ 2965734 w 8037833"/>
              <a:gd name="connsiteY76" fmla="*/ 3622913 h 3771414"/>
              <a:gd name="connsiteX77" fmla="*/ 2961603 w 8037833"/>
              <a:gd name="connsiteY77" fmla="*/ 3625458 h 3771414"/>
              <a:gd name="connsiteX78" fmla="*/ 2944959 w 8037833"/>
              <a:gd name="connsiteY78" fmla="*/ 3626960 h 3771414"/>
              <a:gd name="connsiteX79" fmla="*/ 2940402 w 8037833"/>
              <a:gd name="connsiteY79" fmla="*/ 3638237 h 3771414"/>
              <a:gd name="connsiteX80" fmla="*/ 2915449 w 8037833"/>
              <a:gd name="connsiteY80" fmla="*/ 3648276 h 3771414"/>
              <a:gd name="connsiteX81" fmla="*/ 2884777 w 8037833"/>
              <a:gd name="connsiteY81" fmla="*/ 3648012 h 3771414"/>
              <a:gd name="connsiteX82" fmla="*/ 2739034 w 8037833"/>
              <a:gd name="connsiteY82" fmla="*/ 3634633 h 3771414"/>
              <a:gd name="connsiteX83" fmla="*/ 2651827 w 8037833"/>
              <a:gd name="connsiteY83" fmla="*/ 3633543 h 3771414"/>
              <a:gd name="connsiteX84" fmla="*/ 2618680 w 8037833"/>
              <a:gd name="connsiteY84" fmla="*/ 3643992 h 3771414"/>
              <a:gd name="connsiteX85" fmla="*/ 2572404 w 8037833"/>
              <a:gd name="connsiteY85" fmla="*/ 3651280 h 3771414"/>
              <a:gd name="connsiteX86" fmla="*/ 2490721 w 8037833"/>
              <a:gd name="connsiteY86" fmla="*/ 3672550 h 3771414"/>
              <a:gd name="connsiteX87" fmla="*/ 2381001 w 8037833"/>
              <a:gd name="connsiteY87" fmla="*/ 3686506 h 3771414"/>
              <a:gd name="connsiteX88" fmla="*/ 2301172 w 8037833"/>
              <a:gd name="connsiteY88" fmla="*/ 3650290 h 3771414"/>
              <a:gd name="connsiteX89" fmla="*/ 2294102 w 8037833"/>
              <a:gd name="connsiteY89" fmla="*/ 3658388 h 3771414"/>
              <a:gd name="connsiteX90" fmla="*/ 2238966 w 8037833"/>
              <a:gd name="connsiteY90" fmla="*/ 3656014 h 3771414"/>
              <a:gd name="connsiteX91" fmla="*/ 2046240 w 8037833"/>
              <a:gd name="connsiteY91" fmla="*/ 3591772 h 3771414"/>
              <a:gd name="connsiteX92" fmla="*/ 1938480 w 8037833"/>
              <a:gd name="connsiteY92" fmla="*/ 3588676 h 3771414"/>
              <a:gd name="connsiteX93" fmla="*/ 1900166 w 8037833"/>
              <a:gd name="connsiteY93" fmla="*/ 3596595 h 3771414"/>
              <a:gd name="connsiteX94" fmla="*/ 1835976 w 8037833"/>
              <a:gd name="connsiteY94" fmla="*/ 3609302 h 3771414"/>
              <a:gd name="connsiteX95" fmla="*/ 1787830 w 8037833"/>
              <a:gd name="connsiteY95" fmla="*/ 3641005 h 3771414"/>
              <a:gd name="connsiteX96" fmla="*/ 1734224 w 8037833"/>
              <a:gd name="connsiteY96" fmla="*/ 3642830 h 3771414"/>
              <a:gd name="connsiteX97" fmla="*/ 1721989 w 8037833"/>
              <a:gd name="connsiteY97" fmla="*/ 3614535 h 3771414"/>
              <a:gd name="connsiteX98" fmla="*/ 1664576 w 8037833"/>
              <a:gd name="connsiteY98" fmla="*/ 3625809 h 3771414"/>
              <a:gd name="connsiteX99" fmla="*/ 1577459 w 8037833"/>
              <a:gd name="connsiteY99" fmla="*/ 3646061 h 3771414"/>
              <a:gd name="connsiteX100" fmla="*/ 1527269 w 8037833"/>
              <a:gd name="connsiteY100" fmla="*/ 3650325 h 3771414"/>
              <a:gd name="connsiteX101" fmla="*/ 1390118 w 8037833"/>
              <a:gd name="connsiteY101" fmla="*/ 3670026 h 3771414"/>
              <a:gd name="connsiteX102" fmla="*/ 1252698 w 8037833"/>
              <a:gd name="connsiteY102" fmla="*/ 3695899 h 3771414"/>
              <a:gd name="connsiteX103" fmla="*/ 1171039 w 8037833"/>
              <a:gd name="connsiteY103" fmla="*/ 3745879 h 3771414"/>
              <a:gd name="connsiteX104" fmla="*/ 1058106 w 8037833"/>
              <a:gd name="connsiteY104" fmla="*/ 3763403 h 3771414"/>
              <a:gd name="connsiteX105" fmla="*/ 1039167 w 8037833"/>
              <a:gd name="connsiteY105" fmla="*/ 3771414 h 3771414"/>
              <a:gd name="connsiteX106" fmla="*/ 1012958 w 8037833"/>
              <a:gd name="connsiteY106" fmla="*/ 3766443 h 3771414"/>
              <a:gd name="connsiteX107" fmla="*/ 907906 w 8037833"/>
              <a:gd name="connsiteY107" fmla="*/ 3744915 h 3771414"/>
              <a:gd name="connsiteX108" fmla="*/ 825226 w 8037833"/>
              <a:gd name="connsiteY108" fmla="*/ 3713606 h 3771414"/>
              <a:gd name="connsiteX109" fmla="*/ 722264 w 8037833"/>
              <a:gd name="connsiteY109" fmla="*/ 3734849 h 3771414"/>
              <a:gd name="connsiteX110" fmla="*/ 659460 w 8037833"/>
              <a:gd name="connsiteY110" fmla="*/ 3727666 h 3771414"/>
              <a:gd name="connsiteX111" fmla="*/ 556552 w 8037833"/>
              <a:gd name="connsiteY111" fmla="*/ 3685171 h 3771414"/>
              <a:gd name="connsiteX112" fmla="*/ 421042 w 8037833"/>
              <a:gd name="connsiteY112" fmla="*/ 3697149 h 3771414"/>
              <a:gd name="connsiteX113" fmla="*/ 393295 w 8037833"/>
              <a:gd name="connsiteY113" fmla="*/ 3740334 h 3771414"/>
              <a:gd name="connsiteX114" fmla="*/ 355918 w 8037833"/>
              <a:gd name="connsiteY114" fmla="*/ 3766409 h 3771414"/>
              <a:gd name="connsiteX115" fmla="*/ 339711 w 8037833"/>
              <a:gd name="connsiteY115" fmla="*/ 3705479 h 3771414"/>
              <a:gd name="connsiteX116" fmla="*/ 222239 w 8037833"/>
              <a:gd name="connsiteY116" fmla="*/ 3659572 h 3771414"/>
              <a:gd name="connsiteX117" fmla="*/ 163578 w 8037833"/>
              <a:gd name="connsiteY117" fmla="*/ 3643529 h 3771414"/>
              <a:gd name="connsiteX118" fmla="*/ 72220 w 8037833"/>
              <a:gd name="connsiteY118" fmla="*/ 3632509 h 3771414"/>
              <a:gd name="connsiteX119" fmla="*/ 44395 w 8037833"/>
              <a:gd name="connsiteY119" fmla="*/ 3626692 h 3771414"/>
              <a:gd name="connsiteX120" fmla="*/ 1962 w 8037833"/>
              <a:gd name="connsiteY120" fmla="*/ 3623185 h 3771414"/>
              <a:gd name="connsiteX121" fmla="*/ 0 w 8037833"/>
              <a:gd name="connsiteY121" fmla="*/ 3622498 h 3771414"/>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807644 w 8037833"/>
              <a:gd name="connsiteY5" fmla="*/ 3098770 h 3784177"/>
              <a:gd name="connsiteX6" fmla="*/ 7607062 w 8037833"/>
              <a:gd name="connsiteY6" fmla="*/ 308767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869803 w 8037833"/>
              <a:gd name="connsiteY14" fmla="*/ 3320289 h 3784177"/>
              <a:gd name="connsiteX15" fmla="*/ 6819463 w 8037833"/>
              <a:gd name="connsiteY15" fmla="*/ 3368624 h 3784177"/>
              <a:gd name="connsiteX16" fmla="*/ 6797198 w 8037833"/>
              <a:gd name="connsiteY16" fmla="*/ 3378256 h 3784177"/>
              <a:gd name="connsiteX17" fmla="*/ 6760989 w 8037833"/>
              <a:gd name="connsiteY17" fmla="*/ 3424187 h 3784177"/>
              <a:gd name="connsiteX18" fmla="*/ 6633643 w 8037833"/>
              <a:gd name="connsiteY18" fmla="*/ 3348176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84923 w 8037833"/>
              <a:gd name="connsiteY22" fmla="*/ 3378131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299224 w 8037833"/>
              <a:gd name="connsiteY32" fmla="*/ 351893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288710 w 8037833"/>
              <a:gd name="connsiteY47" fmla="*/ 3650556 h 3784177"/>
              <a:gd name="connsiteX48" fmla="*/ 4234393 w 8037833"/>
              <a:gd name="connsiteY48" fmla="*/ 3704576 h 3784177"/>
              <a:gd name="connsiteX49" fmla="*/ 4227541 w 8037833"/>
              <a:gd name="connsiteY49" fmla="*/ 3706978 h 3784177"/>
              <a:gd name="connsiteX50" fmla="*/ 4208725 w 8037833"/>
              <a:gd name="connsiteY50" fmla="*/ 3704841 h 3784177"/>
              <a:gd name="connsiteX51" fmla="*/ 4201632 w 8037833"/>
              <a:gd name="connsiteY51" fmla="*/ 3702602 h 3784177"/>
              <a:gd name="connsiteX52" fmla="*/ 4191289 w 8037833"/>
              <a:gd name="connsiteY52" fmla="*/ 3702380 h 3784177"/>
              <a:gd name="connsiteX53" fmla="*/ 4191039 w 8037833"/>
              <a:gd name="connsiteY53" fmla="*/ 3702831 h 3784177"/>
              <a:gd name="connsiteX54" fmla="*/ 4181340 w 8037833"/>
              <a:gd name="connsiteY54" fmla="*/ 3701729 h 3784177"/>
              <a:gd name="connsiteX55" fmla="*/ 4133816 w 8037833"/>
              <a:gd name="connsiteY55" fmla="*/ 3690565 h 3784177"/>
              <a:gd name="connsiteX56" fmla="*/ 4071732 w 8037833"/>
              <a:gd name="connsiteY56" fmla="*/ 3732513 h 3784177"/>
              <a:gd name="connsiteX57" fmla="*/ 4045924 w 8037833"/>
              <a:gd name="connsiteY57" fmla="*/ 3739404 h 3784177"/>
              <a:gd name="connsiteX58" fmla="*/ 4032171 w 8037833"/>
              <a:gd name="connsiteY58" fmla="*/ 3745523 h 3784177"/>
              <a:gd name="connsiteX59" fmla="*/ 4031335 w 8037833"/>
              <a:gd name="connsiteY59" fmla="*/ 3747479 h 3784177"/>
              <a:gd name="connsiteX60" fmla="*/ 3985774 w 8037833"/>
              <a:gd name="connsiteY60" fmla="*/ 3736547 h 3784177"/>
              <a:gd name="connsiteX61" fmla="*/ 3979769 w 8037833"/>
              <a:gd name="connsiteY61" fmla="*/ 3738769 h 3784177"/>
              <a:gd name="connsiteX62" fmla="*/ 3950014 w 8037833"/>
              <a:gd name="connsiteY62" fmla="*/ 3726942 h 3784177"/>
              <a:gd name="connsiteX63" fmla="*/ 3934671 w 8037833"/>
              <a:gd name="connsiteY63" fmla="*/ 3723339 h 3784177"/>
              <a:gd name="connsiteX64" fmla="*/ 3930274 w 8037833"/>
              <a:gd name="connsiteY64" fmla="*/ 3717148 h 3784177"/>
              <a:gd name="connsiteX65" fmla="*/ 3907660 w 8037833"/>
              <a:gd name="connsiteY65" fmla="*/ 3714456 h 3784177"/>
              <a:gd name="connsiteX66" fmla="*/ 3905087 w 8037833"/>
              <a:gd name="connsiteY66" fmla="*/ 3716098 h 3784177"/>
              <a:gd name="connsiteX67" fmla="*/ 3886347 w 8037833"/>
              <a:gd name="connsiteY67" fmla="*/ 3706620 h 3784177"/>
              <a:gd name="connsiteX68" fmla="*/ 3870533 w 8037833"/>
              <a:gd name="connsiteY68" fmla="*/ 3689905 h 3784177"/>
              <a:gd name="connsiteX69" fmla="*/ 3678563 w 8037833"/>
              <a:gd name="connsiteY69" fmla="*/ 3694486 h 3784177"/>
              <a:gd name="connsiteX70" fmla="*/ 3511920 w 8037833"/>
              <a:gd name="connsiteY70" fmla="*/ 3622141 h 3784177"/>
              <a:gd name="connsiteX71" fmla="*/ 3407752 w 8037833"/>
              <a:gd name="connsiteY71" fmla="*/ 3626590 h 3784177"/>
              <a:gd name="connsiteX72" fmla="*/ 3373519 w 8037833"/>
              <a:gd name="connsiteY72" fmla="*/ 3665785 h 3784177"/>
              <a:gd name="connsiteX73" fmla="*/ 3114267 w 8037833"/>
              <a:gd name="connsiteY73" fmla="*/ 3638983 h 3784177"/>
              <a:gd name="connsiteX74" fmla="*/ 3048270 w 8037833"/>
              <a:gd name="connsiteY74" fmla="*/ 3649949 h 3784177"/>
              <a:gd name="connsiteX75" fmla="*/ 2989722 w 8037833"/>
              <a:gd name="connsiteY75" fmla="*/ 3623230 h 3784177"/>
              <a:gd name="connsiteX76" fmla="*/ 2965734 w 8037833"/>
              <a:gd name="connsiteY76" fmla="*/ 3635676 h 3784177"/>
              <a:gd name="connsiteX77" fmla="*/ 2961603 w 8037833"/>
              <a:gd name="connsiteY77" fmla="*/ 3638221 h 3784177"/>
              <a:gd name="connsiteX78" fmla="*/ 2944959 w 8037833"/>
              <a:gd name="connsiteY78" fmla="*/ 3639723 h 3784177"/>
              <a:gd name="connsiteX79" fmla="*/ 2940402 w 8037833"/>
              <a:gd name="connsiteY79" fmla="*/ 3651000 h 3784177"/>
              <a:gd name="connsiteX80" fmla="*/ 2915449 w 8037833"/>
              <a:gd name="connsiteY80" fmla="*/ 3661039 h 3784177"/>
              <a:gd name="connsiteX81" fmla="*/ 2884777 w 8037833"/>
              <a:gd name="connsiteY81" fmla="*/ 3660775 h 3784177"/>
              <a:gd name="connsiteX82" fmla="*/ 2739034 w 8037833"/>
              <a:gd name="connsiteY82" fmla="*/ 3647396 h 3784177"/>
              <a:gd name="connsiteX83" fmla="*/ 2651827 w 8037833"/>
              <a:gd name="connsiteY83" fmla="*/ 3646306 h 3784177"/>
              <a:gd name="connsiteX84" fmla="*/ 2618680 w 8037833"/>
              <a:gd name="connsiteY84" fmla="*/ 3656755 h 3784177"/>
              <a:gd name="connsiteX85" fmla="*/ 2572404 w 8037833"/>
              <a:gd name="connsiteY85" fmla="*/ 3664043 h 3784177"/>
              <a:gd name="connsiteX86" fmla="*/ 2490721 w 8037833"/>
              <a:gd name="connsiteY86" fmla="*/ 3685313 h 3784177"/>
              <a:gd name="connsiteX87" fmla="*/ 2381001 w 8037833"/>
              <a:gd name="connsiteY87" fmla="*/ 3699269 h 3784177"/>
              <a:gd name="connsiteX88" fmla="*/ 2301172 w 8037833"/>
              <a:gd name="connsiteY88" fmla="*/ 3663053 h 3784177"/>
              <a:gd name="connsiteX89" fmla="*/ 2294102 w 8037833"/>
              <a:gd name="connsiteY89" fmla="*/ 3671151 h 3784177"/>
              <a:gd name="connsiteX90" fmla="*/ 2238966 w 8037833"/>
              <a:gd name="connsiteY90" fmla="*/ 3668777 h 3784177"/>
              <a:gd name="connsiteX91" fmla="*/ 2046240 w 8037833"/>
              <a:gd name="connsiteY91" fmla="*/ 3604535 h 3784177"/>
              <a:gd name="connsiteX92" fmla="*/ 1938480 w 8037833"/>
              <a:gd name="connsiteY92" fmla="*/ 3601439 h 3784177"/>
              <a:gd name="connsiteX93" fmla="*/ 1900166 w 8037833"/>
              <a:gd name="connsiteY93" fmla="*/ 3609358 h 3784177"/>
              <a:gd name="connsiteX94" fmla="*/ 1835976 w 8037833"/>
              <a:gd name="connsiteY94" fmla="*/ 3622065 h 3784177"/>
              <a:gd name="connsiteX95" fmla="*/ 1787830 w 8037833"/>
              <a:gd name="connsiteY95" fmla="*/ 3653768 h 3784177"/>
              <a:gd name="connsiteX96" fmla="*/ 1734224 w 8037833"/>
              <a:gd name="connsiteY96" fmla="*/ 3655593 h 3784177"/>
              <a:gd name="connsiteX97" fmla="*/ 1721989 w 8037833"/>
              <a:gd name="connsiteY97" fmla="*/ 3627298 h 3784177"/>
              <a:gd name="connsiteX98" fmla="*/ 1664576 w 8037833"/>
              <a:gd name="connsiteY98" fmla="*/ 3638572 h 3784177"/>
              <a:gd name="connsiteX99" fmla="*/ 1577459 w 8037833"/>
              <a:gd name="connsiteY99" fmla="*/ 3658824 h 3784177"/>
              <a:gd name="connsiteX100" fmla="*/ 1527269 w 8037833"/>
              <a:gd name="connsiteY100" fmla="*/ 3663088 h 3784177"/>
              <a:gd name="connsiteX101" fmla="*/ 1390118 w 8037833"/>
              <a:gd name="connsiteY101" fmla="*/ 3682789 h 3784177"/>
              <a:gd name="connsiteX102" fmla="*/ 1252698 w 8037833"/>
              <a:gd name="connsiteY102" fmla="*/ 3708662 h 3784177"/>
              <a:gd name="connsiteX103" fmla="*/ 1171039 w 8037833"/>
              <a:gd name="connsiteY103" fmla="*/ 3758642 h 3784177"/>
              <a:gd name="connsiteX104" fmla="*/ 1058106 w 8037833"/>
              <a:gd name="connsiteY104" fmla="*/ 3776166 h 3784177"/>
              <a:gd name="connsiteX105" fmla="*/ 1039167 w 8037833"/>
              <a:gd name="connsiteY105" fmla="*/ 3784177 h 3784177"/>
              <a:gd name="connsiteX106" fmla="*/ 1012958 w 8037833"/>
              <a:gd name="connsiteY106" fmla="*/ 3779206 h 3784177"/>
              <a:gd name="connsiteX107" fmla="*/ 907906 w 8037833"/>
              <a:gd name="connsiteY107" fmla="*/ 3757678 h 3784177"/>
              <a:gd name="connsiteX108" fmla="*/ 825226 w 8037833"/>
              <a:gd name="connsiteY108" fmla="*/ 3726369 h 3784177"/>
              <a:gd name="connsiteX109" fmla="*/ 722264 w 8037833"/>
              <a:gd name="connsiteY109" fmla="*/ 3747612 h 3784177"/>
              <a:gd name="connsiteX110" fmla="*/ 659460 w 8037833"/>
              <a:gd name="connsiteY110" fmla="*/ 3740429 h 3784177"/>
              <a:gd name="connsiteX111" fmla="*/ 556552 w 8037833"/>
              <a:gd name="connsiteY111" fmla="*/ 3697934 h 3784177"/>
              <a:gd name="connsiteX112" fmla="*/ 421042 w 8037833"/>
              <a:gd name="connsiteY112" fmla="*/ 3709912 h 3784177"/>
              <a:gd name="connsiteX113" fmla="*/ 393295 w 8037833"/>
              <a:gd name="connsiteY113" fmla="*/ 3753097 h 3784177"/>
              <a:gd name="connsiteX114" fmla="*/ 355918 w 8037833"/>
              <a:gd name="connsiteY114" fmla="*/ 3779172 h 3784177"/>
              <a:gd name="connsiteX115" fmla="*/ 339711 w 8037833"/>
              <a:gd name="connsiteY115" fmla="*/ 3718242 h 3784177"/>
              <a:gd name="connsiteX116" fmla="*/ 222239 w 8037833"/>
              <a:gd name="connsiteY116" fmla="*/ 3672335 h 3784177"/>
              <a:gd name="connsiteX117" fmla="*/ 163578 w 8037833"/>
              <a:gd name="connsiteY117" fmla="*/ 3656292 h 3784177"/>
              <a:gd name="connsiteX118" fmla="*/ 72220 w 8037833"/>
              <a:gd name="connsiteY118" fmla="*/ 3645272 h 3784177"/>
              <a:gd name="connsiteX119" fmla="*/ 44395 w 8037833"/>
              <a:gd name="connsiteY119" fmla="*/ 3639455 h 3784177"/>
              <a:gd name="connsiteX120" fmla="*/ 1962 w 8037833"/>
              <a:gd name="connsiteY120" fmla="*/ 3635948 h 3784177"/>
              <a:gd name="connsiteX121" fmla="*/ 0 w 8037833"/>
              <a:gd name="connsiteY121" fmla="*/ 3635261 h 3784177"/>
              <a:gd name="connsiteX122" fmla="*/ 0 w 8037833"/>
              <a:gd name="connsiteY122"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807644 w 8037833"/>
              <a:gd name="connsiteY5" fmla="*/ 3098770 h 3784177"/>
              <a:gd name="connsiteX6" fmla="*/ 7607062 w 8037833"/>
              <a:gd name="connsiteY6" fmla="*/ 308767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869803 w 8037833"/>
              <a:gd name="connsiteY14" fmla="*/ 3320289 h 3784177"/>
              <a:gd name="connsiteX15" fmla="*/ 6819463 w 8037833"/>
              <a:gd name="connsiteY15" fmla="*/ 3368624 h 3784177"/>
              <a:gd name="connsiteX16" fmla="*/ 6797198 w 8037833"/>
              <a:gd name="connsiteY16" fmla="*/ 3378256 h 3784177"/>
              <a:gd name="connsiteX17" fmla="*/ 6760989 w 8037833"/>
              <a:gd name="connsiteY17" fmla="*/ 3424187 h 3784177"/>
              <a:gd name="connsiteX18" fmla="*/ 6633643 w 8037833"/>
              <a:gd name="connsiteY18" fmla="*/ 3348176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84923 w 8037833"/>
              <a:gd name="connsiteY22" fmla="*/ 3378131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299224 w 8037833"/>
              <a:gd name="connsiteY32" fmla="*/ 351893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288710 w 8037833"/>
              <a:gd name="connsiteY47" fmla="*/ 3650556 h 3784177"/>
              <a:gd name="connsiteX48" fmla="*/ 4234393 w 8037833"/>
              <a:gd name="connsiteY48" fmla="*/ 3704576 h 3784177"/>
              <a:gd name="connsiteX49" fmla="*/ 4227541 w 8037833"/>
              <a:gd name="connsiteY49" fmla="*/ 3706978 h 3784177"/>
              <a:gd name="connsiteX50" fmla="*/ 4208725 w 8037833"/>
              <a:gd name="connsiteY50" fmla="*/ 3704841 h 3784177"/>
              <a:gd name="connsiteX51" fmla="*/ 4201632 w 8037833"/>
              <a:gd name="connsiteY51" fmla="*/ 3702602 h 3784177"/>
              <a:gd name="connsiteX52" fmla="*/ 4191289 w 8037833"/>
              <a:gd name="connsiteY52" fmla="*/ 3702380 h 3784177"/>
              <a:gd name="connsiteX53" fmla="*/ 4191039 w 8037833"/>
              <a:gd name="connsiteY53" fmla="*/ 3702831 h 3784177"/>
              <a:gd name="connsiteX54" fmla="*/ 4181340 w 8037833"/>
              <a:gd name="connsiteY54" fmla="*/ 3701729 h 3784177"/>
              <a:gd name="connsiteX55" fmla="*/ 4133816 w 8037833"/>
              <a:gd name="connsiteY55" fmla="*/ 3690565 h 3784177"/>
              <a:gd name="connsiteX56" fmla="*/ 4071732 w 8037833"/>
              <a:gd name="connsiteY56" fmla="*/ 3732513 h 3784177"/>
              <a:gd name="connsiteX57" fmla="*/ 4045924 w 8037833"/>
              <a:gd name="connsiteY57" fmla="*/ 3739404 h 3784177"/>
              <a:gd name="connsiteX58" fmla="*/ 4032171 w 8037833"/>
              <a:gd name="connsiteY58" fmla="*/ 3745523 h 3784177"/>
              <a:gd name="connsiteX59" fmla="*/ 4031335 w 8037833"/>
              <a:gd name="connsiteY59" fmla="*/ 3747479 h 3784177"/>
              <a:gd name="connsiteX60" fmla="*/ 3985774 w 8037833"/>
              <a:gd name="connsiteY60" fmla="*/ 3736547 h 3784177"/>
              <a:gd name="connsiteX61" fmla="*/ 3979769 w 8037833"/>
              <a:gd name="connsiteY61" fmla="*/ 3738769 h 3784177"/>
              <a:gd name="connsiteX62" fmla="*/ 3950014 w 8037833"/>
              <a:gd name="connsiteY62" fmla="*/ 3726942 h 3784177"/>
              <a:gd name="connsiteX63" fmla="*/ 3934671 w 8037833"/>
              <a:gd name="connsiteY63" fmla="*/ 3723339 h 3784177"/>
              <a:gd name="connsiteX64" fmla="*/ 3930274 w 8037833"/>
              <a:gd name="connsiteY64" fmla="*/ 3717148 h 3784177"/>
              <a:gd name="connsiteX65" fmla="*/ 3907660 w 8037833"/>
              <a:gd name="connsiteY65" fmla="*/ 3714456 h 3784177"/>
              <a:gd name="connsiteX66" fmla="*/ 3905087 w 8037833"/>
              <a:gd name="connsiteY66" fmla="*/ 3716098 h 3784177"/>
              <a:gd name="connsiteX67" fmla="*/ 3886347 w 8037833"/>
              <a:gd name="connsiteY67" fmla="*/ 3706620 h 3784177"/>
              <a:gd name="connsiteX68" fmla="*/ 3870533 w 8037833"/>
              <a:gd name="connsiteY68" fmla="*/ 3689905 h 3784177"/>
              <a:gd name="connsiteX69" fmla="*/ 3678563 w 8037833"/>
              <a:gd name="connsiteY69" fmla="*/ 3694486 h 3784177"/>
              <a:gd name="connsiteX70" fmla="*/ 3524121 w 8037833"/>
              <a:gd name="connsiteY70" fmla="*/ 3642736 h 3784177"/>
              <a:gd name="connsiteX71" fmla="*/ 3407752 w 8037833"/>
              <a:gd name="connsiteY71" fmla="*/ 3626590 h 3784177"/>
              <a:gd name="connsiteX72" fmla="*/ 3373519 w 8037833"/>
              <a:gd name="connsiteY72" fmla="*/ 3665785 h 3784177"/>
              <a:gd name="connsiteX73" fmla="*/ 3114267 w 8037833"/>
              <a:gd name="connsiteY73" fmla="*/ 3638983 h 3784177"/>
              <a:gd name="connsiteX74" fmla="*/ 3048270 w 8037833"/>
              <a:gd name="connsiteY74" fmla="*/ 3649949 h 3784177"/>
              <a:gd name="connsiteX75" fmla="*/ 2989722 w 8037833"/>
              <a:gd name="connsiteY75" fmla="*/ 3623230 h 3784177"/>
              <a:gd name="connsiteX76" fmla="*/ 2965734 w 8037833"/>
              <a:gd name="connsiteY76" fmla="*/ 3635676 h 3784177"/>
              <a:gd name="connsiteX77" fmla="*/ 2961603 w 8037833"/>
              <a:gd name="connsiteY77" fmla="*/ 3638221 h 3784177"/>
              <a:gd name="connsiteX78" fmla="*/ 2944959 w 8037833"/>
              <a:gd name="connsiteY78" fmla="*/ 3639723 h 3784177"/>
              <a:gd name="connsiteX79" fmla="*/ 2940402 w 8037833"/>
              <a:gd name="connsiteY79" fmla="*/ 3651000 h 3784177"/>
              <a:gd name="connsiteX80" fmla="*/ 2915449 w 8037833"/>
              <a:gd name="connsiteY80" fmla="*/ 3661039 h 3784177"/>
              <a:gd name="connsiteX81" fmla="*/ 2884777 w 8037833"/>
              <a:gd name="connsiteY81" fmla="*/ 3660775 h 3784177"/>
              <a:gd name="connsiteX82" fmla="*/ 2739034 w 8037833"/>
              <a:gd name="connsiteY82" fmla="*/ 3647396 h 3784177"/>
              <a:gd name="connsiteX83" fmla="*/ 2651827 w 8037833"/>
              <a:gd name="connsiteY83" fmla="*/ 3646306 h 3784177"/>
              <a:gd name="connsiteX84" fmla="*/ 2618680 w 8037833"/>
              <a:gd name="connsiteY84" fmla="*/ 3656755 h 3784177"/>
              <a:gd name="connsiteX85" fmla="*/ 2572404 w 8037833"/>
              <a:gd name="connsiteY85" fmla="*/ 3664043 h 3784177"/>
              <a:gd name="connsiteX86" fmla="*/ 2490721 w 8037833"/>
              <a:gd name="connsiteY86" fmla="*/ 3685313 h 3784177"/>
              <a:gd name="connsiteX87" fmla="*/ 2381001 w 8037833"/>
              <a:gd name="connsiteY87" fmla="*/ 3699269 h 3784177"/>
              <a:gd name="connsiteX88" fmla="*/ 2301172 w 8037833"/>
              <a:gd name="connsiteY88" fmla="*/ 3663053 h 3784177"/>
              <a:gd name="connsiteX89" fmla="*/ 2294102 w 8037833"/>
              <a:gd name="connsiteY89" fmla="*/ 3671151 h 3784177"/>
              <a:gd name="connsiteX90" fmla="*/ 2238966 w 8037833"/>
              <a:gd name="connsiteY90" fmla="*/ 3668777 h 3784177"/>
              <a:gd name="connsiteX91" fmla="*/ 2046240 w 8037833"/>
              <a:gd name="connsiteY91" fmla="*/ 3604535 h 3784177"/>
              <a:gd name="connsiteX92" fmla="*/ 1938480 w 8037833"/>
              <a:gd name="connsiteY92" fmla="*/ 3601439 h 3784177"/>
              <a:gd name="connsiteX93" fmla="*/ 1900166 w 8037833"/>
              <a:gd name="connsiteY93" fmla="*/ 3609358 h 3784177"/>
              <a:gd name="connsiteX94" fmla="*/ 1835976 w 8037833"/>
              <a:gd name="connsiteY94" fmla="*/ 3622065 h 3784177"/>
              <a:gd name="connsiteX95" fmla="*/ 1787830 w 8037833"/>
              <a:gd name="connsiteY95" fmla="*/ 3653768 h 3784177"/>
              <a:gd name="connsiteX96" fmla="*/ 1734224 w 8037833"/>
              <a:gd name="connsiteY96" fmla="*/ 3655593 h 3784177"/>
              <a:gd name="connsiteX97" fmla="*/ 1721989 w 8037833"/>
              <a:gd name="connsiteY97" fmla="*/ 3627298 h 3784177"/>
              <a:gd name="connsiteX98" fmla="*/ 1664576 w 8037833"/>
              <a:gd name="connsiteY98" fmla="*/ 3638572 h 3784177"/>
              <a:gd name="connsiteX99" fmla="*/ 1577459 w 8037833"/>
              <a:gd name="connsiteY99" fmla="*/ 3658824 h 3784177"/>
              <a:gd name="connsiteX100" fmla="*/ 1527269 w 8037833"/>
              <a:gd name="connsiteY100" fmla="*/ 3663088 h 3784177"/>
              <a:gd name="connsiteX101" fmla="*/ 1390118 w 8037833"/>
              <a:gd name="connsiteY101" fmla="*/ 3682789 h 3784177"/>
              <a:gd name="connsiteX102" fmla="*/ 1252698 w 8037833"/>
              <a:gd name="connsiteY102" fmla="*/ 3708662 h 3784177"/>
              <a:gd name="connsiteX103" fmla="*/ 1171039 w 8037833"/>
              <a:gd name="connsiteY103" fmla="*/ 3758642 h 3784177"/>
              <a:gd name="connsiteX104" fmla="*/ 1058106 w 8037833"/>
              <a:gd name="connsiteY104" fmla="*/ 3776166 h 3784177"/>
              <a:gd name="connsiteX105" fmla="*/ 1039167 w 8037833"/>
              <a:gd name="connsiteY105" fmla="*/ 3784177 h 3784177"/>
              <a:gd name="connsiteX106" fmla="*/ 1012958 w 8037833"/>
              <a:gd name="connsiteY106" fmla="*/ 3779206 h 3784177"/>
              <a:gd name="connsiteX107" fmla="*/ 907906 w 8037833"/>
              <a:gd name="connsiteY107" fmla="*/ 3757678 h 3784177"/>
              <a:gd name="connsiteX108" fmla="*/ 825226 w 8037833"/>
              <a:gd name="connsiteY108" fmla="*/ 3726369 h 3784177"/>
              <a:gd name="connsiteX109" fmla="*/ 722264 w 8037833"/>
              <a:gd name="connsiteY109" fmla="*/ 3747612 h 3784177"/>
              <a:gd name="connsiteX110" fmla="*/ 659460 w 8037833"/>
              <a:gd name="connsiteY110" fmla="*/ 3740429 h 3784177"/>
              <a:gd name="connsiteX111" fmla="*/ 556552 w 8037833"/>
              <a:gd name="connsiteY111" fmla="*/ 3697934 h 3784177"/>
              <a:gd name="connsiteX112" fmla="*/ 421042 w 8037833"/>
              <a:gd name="connsiteY112" fmla="*/ 3709912 h 3784177"/>
              <a:gd name="connsiteX113" fmla="*/ 393295 w 8037833"/>
              <a:gd name="connsiteY113" fmla="*/ 3753097 h 3784177"/>
              <a:gd name="connsiteX114" fmla="*/ 355918 w 8037833"/>
              <a:gd name="connsiteY114" fmla="*/ 3779172 h 3784177"/>
              <a:gd name="connsiteX115" fmla="*/ 339711 w 8037833"/>
              <a:gd name="connsiteY115" fmla="*/ 3718242 h 3784177"/>
              <a:gd name="connsiteX116" fmla="*/ 222239 w 8037833"/>
              <a:gd name="connsiteY116" fmla="*/ 3672335 h 3784177"/>
              <a:gd name="connsiteX117" fmla="*/ 163578 w 8037833"/>
              <a:gd name="connsiteY117" fmla="*/ 3656292 h 3784177"/>
              <a:gd name="connsiteX118" fmla="*/ 72220 w 8037833"/>
              <a:gd name="connsiteY118" fmla="*/ 3645272 h 3784177"/>
              <a:gd name="connsiteX119" fmla="*/ 44395 w 8037833"/>
              <a:gd name="connsiteY119" fmla="*/ 3639455 h 3784177"/>
              <a:gd name="connsiteX120" fmla="*/ 1962 w 8037833"/>
              <a:gd name="connsiteY120" fmla="*/ 3635948 h 3784177"/>
              <a:gd name="connsiteX121" fmla="*/ 0 w 8037833"/>
              <a:gd name="connsiteY121" fmla="*/ 3635261 h 3784177"/>
              <a:gd name="connsiteX122" fmla="*/ 0 w 8037833"/>
              <a:gd name="connsiteY122"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807644 w 8037833"/>
              <a:gd name="connsiteY5" fmla="*/ 3098770 h 3784177"/>
              <a:gd name="connsiteX6" fmla="*/ 7607062 w 8037833"/>
              <a:gd name="connsiteY6" fmla="*/ 308767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869803 w 8037833"/>
              <a:gd name="connsiteY14" fmla="*/ 3320289 h 3784177"/>
              <a:gd name="connsiteX15" fmla="*/ 6819463 w 8037833"/>
              <a:gd name="connsiteY15" fmla="*/ 3368624 h 3784177"/>
              <a:gd name="connsiteX16" fmla="*/ 6797198 w 8037833"/>
              <a:gd name="connsiteY16" fmla="*/ 3378256 h 3784177"/>
              <a:gd name="connsiteX17" fmla="*/ 6760989 w 8037833"/>
              <a:gd name="connsiteY17" fmla="*/ 3424187 h 3784177"/>
              <a:gd name="connsiteX18" fmla="*/ 6633643 w 8037833"/>
              <a:gd name="connsiteY18" fmla="*/ 3348176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84923 w 8037833"/>
              <a:gd name="connsiteY22" fmla="*/ 3378131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299224 w 8037833"/>
              <a:gd name="connsiteY32" fmla="*/ 351893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288710 w 8037833"/>
              <a:gd name="connsiteY47" fmla="*/ 3650556 h 3784177"/>
              <a:gd name="connsiteX48" fmla="*/ 4234393 w 8037833"/>
              <a:gd name="connsiteY48" fmla="*/ 3704576 h 3784177"/>
              <a:gd name="connsiteX49" fmla="*/ 4227541 w 8037833"/>
              <a:gd name="connsiteY49" fmla="*/ 3706978 h 3784177"/>
              <a:gd name="connsiteX50" fmla="*/ 4208725 w 8037833"/>
              <a:gd name="connsiteY50" fmla="*/ 3704841 h 3784177"/>
              <a:gd name="connsiteX51" fmla="*/ 4201632 w 8037833"/>
              <a:gd name="connsiteY51" fmla="*/ 3702602 h 3784177"/>
              <a:gd name="connsiteX52" fmla="*/ 4191289 w 8037833"/>
              <a:gd name="connsiteY52" fmla="*/ 3702380 h 3784177"/>
              <a:gd name="connsiteX53" fmla="*/ 4191039 w 8037833"/>
              <a:gd name="connsiteY53" fmla="*/ 3702831 h 3784177"/>
              <a:gd name="connsiteX54" fmla="*/ 4181340 w 8037833"/>
              <a:gd name="connsiteY54" fmla="*/ 3701729 h 3784177"/>
              <a:gd name="connsiteX55" fmla="*/ 4133816 w 8037833"/>
              <a:gd name="connsiteY55" fmla="*/ 3690565 h 3784177"/>
              <a:gd name="connsiteX56" fmla="*/ 4071732 w 8037833"/>
              <a:gd name="connsiteY56" fmla="*/ 3732513 h 3784177"/>
              <a:gd name="connsiteX57" fmla="*/ 4045924 w 8037833"/>
              <a:gd name="connsiteY57" fmla="*/ 3739404 h 3784177"/>
              <a:gd name="connsiteX58" fmla="*/ 4032171 w 8037833"/>
              <a:gd name="connsiteY58" fmla="*/ 3745523 h 3784177"/>
              <a:gd name="connsiteX59" fmla="*/ 4031335 w 8037833"/>
              <a:gd name="connsiteY59" fmla="*/ 3747479 h 3784177"/>
              <a:gd name="connsiteX60" fmla="*/ 3985774 w 8037833"/>
              <a:gd name="connsiteY60" fmla="*/ 3736547 h 3784177"/>
              <a:gd name="connsiteX61" fmla="*/ 3979769 w 8037833"/>
              <a:gd name="connsiteY61" fmla="*/ 3738769 h 3784177"/>
              <a:gd name="connsiteX62" fmla="*/ 3950014 w 8037833"/>
              <a:gd name="connsiteY62" fmla="*/ 3726942 h 3784177"/>
              <a:gd name="connsiteX63" fmla="*/ 3934671 w 8037833"/>
              <a:gd name="connsiteY63" fmla="*/ 3723339 h 3784177"/>
              <a:gd name="connsiteX64" fmla="*/ 3930274 w 8037833"/>
              <a:gd name="connsiteY64" fmla="*/ 3717148 h 3784177"/>
              <a:gd name="connsiteX65" fmla="*/ 3907660 w 8037833"/>
              <a:gd name="connsiteY65" fmla="*/ 3714456 h 3784177"/>
              <a:gd name="connsiteX66" fmla="*/ 3905087 w 8037833"/>
              <a:gd name="connsiteY66" fmla="*/ 3716098 h 3784177"/>
              <a:gd name="connsiteX67" fmla="*/ 3886347 w 8037833"/>
              <a:gd name="connsiteY67" fmla="*/ 3706620 h 3784177"/>
              <a:gd name="connsiteX68" fmla="*/ 3870533 w 8037833"/>
              <a:gd name="connsiteY68" fmla="*/ 3689905 h 3784177"/>
              <a:gd name="connsiteX69" fmla="*/ 3678563 w 8037833"/>
              <a:gd name="connsiteY69" fmla="*/ 3694486 h 3784177"/>
              <a:gd name="connsiteX70" fmla="*/ 3524121 w 8037833"/>
              <a:gd name="connsiteY70" fmla="*/ 3642736 h 3784177"/>
              <a:gd name="connsiteX71" fmla="*/ 3407752 w 8037833"/>
              <a:gd name="connsiteY71" fmla="*/ 3626590 h 3784177"/>
              <a:gd name="connsiteX72" fmla="*/ 3373519 w 8037833"/>
              <a:gd name="connsiteY72" fmla="*/ 3665785 h 3784177"/>
              <a:gd name="connsiteX73" fmla="*/ 3114267 w 8037833"/>
              <a:gd name="connsiteY73" fmla="*/ 3638983 h 3784177"/>
              <a:gd name="connsiteX74" fmla="*/ 3048270 w 8037833"/>
              <a:gd name="connsiteY74" fmla="*/ 3649949 h 3784177"/>
              <a:gd name="connsiteX75" fmla="*/ 2989722 w 8037833"/>
              <a:gd name="connsiteY75" fmla="*/ 3623230 h 3784177"/>
              <a:gd name="connsiteX76" fmla="*/ 2965734 w 8037833"/>
              <a:gd name="connsiteY76" fmla="*/ 3635676 h 3784177"/>
              <a:gd name="connsiteX77" fmla="*/ 2961603 w 8037833"/>
              <a:gd name="connsiteY77" fmla="*/ 3638221 h 3784177"/>
              <a:gd name="connsiteX78" fmla="*/ 2944959 w 8037833"/>
              <a:gd name="connsiteY78" fmla="*/ 3639723 h 3784177"/>
              <a:gd name="connsiteX79" fmla="*/ 2940402 w 8037833"/>
              <a:gd name="connsiteY79" fmla="*/ 3651000 h 3784177"/>
              <a:gd name="connsiteX80" fmla="*/ 2915449 w 8037833"/>
              <a:gd name="connsiteY80" fmla="*/ 3661039 h 3784177"/>
              <a:gd name="connsiteX81" fmla="*/ 2884777 w 8037833"/>
              <a:gd name="connsiteY81" fmla="*/ 3660775 h 3784177"/>
              <a:gd name="connsiteX82" fmla="*/ 2739034 w 8037833"/>
              <a:gd name="connsiteY82" fmla="*/ 3647396 h 3784177"/>
              <a:gd name="connsiteX83" fmla="*/ 2651827 w 8037833"/>
              <a:gd name="connsiteY83" fmla="*/ 3646306 h 3784177"/>
              <a:gd name="connsiteX84" fmla="*/ 2618680 w 8037833"/>
              <a:gd name="connsiteY84" fmla="*/ 3656755 h 3784177"/>
              <a:gd name="connsiteX85" fmla="*/ 2572404 w 8037833"/>
              <a:gd name="connsiteY85" fmla="*/ 3664043 h 3784177"/>
              <a:gd name="connsiteX86" fmla="*/ 2490721 w 8037833"/>
              <a:gd name="connsiteY86" fmla="*/ 3685313 h 3784177"/>
              <a:gd name="connsiteX87" fmla="*/ 2381001 w 8037833"/>
              <a:gd name="connsiteY87" fmla="*/ 3699269 h 3784177"/>
              <a:gd name="connsiteX88" fmla="*/ 2301172 w 8037833"/>
              <a:gd name="connsiteY88" fmla="*/ 3663053 h 3784177"/>
              <a:gd name="connsiteX89" fmla="*/ 2294102 w 8037833"/>
              <a:gd name="connsiteY89" fmla="*/ 3671151 h 3784177"/>
              <a:gd name="connsiteX90" fmla="*/ 2238966 w 8037833"/>
              <a:gd name="connsiteY90" fmla="*/ 3668777 h 3784177"/>
              <a:gd name="connsiteX91" fmla="*/ 2046240 w 8037833"/>
              <a:gd name="connsiteY91" fmla="*/ 3604535 h 3784177"/>
              <a:gd name="connsiteX92" fmla="*/ 1938480 w 8037833"/>
              <a:gd name="connsiteY92" fmla="*/ 3601439 h 3784177"/>
              <a:gd name="connsiteX93" fmla="*/ 1900166 w 8037833"/>
              <a:gd name="connsiteY93" fmla="*/ 3609358 h 3784177"/>
              <a:gd name="connsiteX94" fmla="*/ 1835976 w 8037833"/>
              <a:gd name="connsiteY94" fmla="*/ 3622065 h 3784177"/>
              <a:gd name="connsiteX95" fmla="*/ 1787830 w 8037833"/>
              <a:gd name="connsiteY95" fmla="*/ 3653768 h 3784177"/>
              <a:gd name="connsiteX96" fmla="*/ 1734224 w 8037833"/>
              <a:gd name="connsiteY96" fmla="*/ 3655593 h 3784177"/>
              <a:gd name="connsiteX97" fmla="*/ 1721989 w 8037833"/>
              <a:gd name="connsiteY97" fmla="*/ 3627298 h 3784177"/>
              <a:gd name="connsiteX98" fmla="*/ 1664576 w 8037833"/>
              <a:gd name="connsiteY98" fmla="*/ 3638572 h 3784177"/>
              <a:gd name="connsiteX99" fmla="*/ 1577459 w 8037833"/>
              <a:gd name="connsiteY99" fmla="*/ 3658824 h 3784177"/>
              <a:gd name="connsiteX100" fmla="*/ 1527269 w 8037833"/>
              <a:gd name="connsiteY100" fmla="*/ 3663088 h 3784177"/>
              <a:gd name="connsiteX101" fmla="*/ 1390118 w 8037833"/>
              <a:gd name="connsiteY101" fmla="*/ 3682789 h 3784177"/>
              <a:gd name="connsiteX102" fmla="*/ 1252698 w 8037833"/>
              <a:gd name="connsiteY102" fmla="*/ 3708662 h 3784177"/>
              <a:gd name="connsiteX103" fmla="*/ 1171039 w 8037833"/>
              <a:gd name="connsiteY103" fmla="*/ 3758642 h 3784177"/>
              <a:gd name="connsiteX104" fmla="*/ 1058106 w 8037833"/>
              <a:gd name="connsiteY104" fmla="*/ 3776166 h 3784177"/>
              <a:gd name="connsiteX105" fmla="*/ 1039167 w 8037833"/>
              <a:gd name="connsiteY105" fmla="*/ 3784177 h 3784177"/>
              <a:gd name="connsiteX106" fmla="*/ 1012958 w 8037833"/>
              <a:gd name="connsiteY106" fmla="*/ 3779206 h 3784177"/>
              <a:gd name="connsiteX107" fmla="*/ 907906 w 8037833"/>
              <a:gd name="connsiteY107" fmla="*/ 3757678 h 3784177"/>
              <a:gd name="connsiteX108" fmla="*/ 825226 w 8037833"/>
              <a:gd name="connsiteY108" fmla="*/ 3726369 h 3784177"/>
              <a:gd name="connsiteX109" fmla="*/ 722264 w 8037833"/>
              <a:gd name="connsiteY109" fmla="*/ 3747612 h 3784177"/>
              <a:gd name="connsiteX110" fmla="*/ 659460 w 8037833"/>
              <a:gd name="connsiteY110" fmla="*/ 3740429 h 3784177"/>
              <a:gd name="connsiteX111" fmla="*/ 556552 w 8037833"/>
              <a:gd name="connsiteY111" fmla="*/ 3697934 h 3784177"/>
              <a:gd name="connsiteX112" fmla="*/ 421042 w 8037833"/>
              <a:gd name="connsiteY112" fmla="*/ 3709912 h 3784177"/>
              <a:gd name="connsiteX113" fmla="*/ 393295 w 8037833"/>
              <a:gd name="connsiteY113" fmla="*/ 3753097 h 3784177"/>
              <a:gd name="connsiteX114" fmla="*/ 355918 w 8037833"/>
              <a:gd name="connsiteY114" fmla="*/ 3779172 h 3784177"/>
              <a:gd name="connsiteX115" fmla="*/ 339711 w 8037833"/>
              <a:gd name="connsiteY115" fmla="*/ 3718242 h 3784177"/>
              <a:gd name="connsiteX116" fmla="*/ 222239 w 8037833"/>
              <a:gd name="connsiteY116" fmla="*/ 3672335 h 3784177"/>
              <a:gd name="connsiteX117" fmla="*/ 163578 w 8037833"/>
              <a:gd name="connsiteY117" fmla="*/ 3656292 h 3784177"/>
              <a:gd name="connsiteX118" fmla="*/ 72220 w 8037833"/>
              <a:gd name="connsiteY118" fmla="*/ 3645272 h 3784177"/>
              <a:gd name="connsiteX119" fmla="*/ 44395 w 8037833"/>
              <a:gd name="connsiteY119" fmla="*/ 3639455 h 3784177"/>
              <a:gd name="connsiteX120" fmla="*/ 1962 w 8037833"/>
              <a:gd name="connsiteY120" fmla="*/ 3635948 h 3784177"/>
              <a:gd name="connsiteX121" fmla="*/ 0 w 8037833"/>
              <a:gd name="connsiteY121" fmla="*/ 3635261 h 3784177"/>
              <a:gd name="connsiteX122" fmla="*/ 0 w 8037833"/>
              <a:gd name="connsiteY122"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807644 w 8037833"/>
              <a:gd name="connsiteY5" fmla="*/ 3098770 h 3784177"/>
              <a:gd name="connsiteX6" fmla="*/ 7607062 w 8037833"/>
              <a:gd name="connsiteY6" fmla="*/ 308767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869803 w 8037833"/>
              <a:gd name="connsiteY14" fmla="*/ 3320289 h 3784177"/>
              <a:gd name="connsiteX15" fmla="*/ 6819463 w 8037833"/>
              <a:gd name="connsiteY15" fmla="*/ 3368624 h 3784177"/>
              <a:gd name="connsiteX16" fmla="*/ 6797198 w 8037833"/>
              <a:gd name="connsiteY16" fmla="*/ 3378256 h 3784177"/>
              <a:gd name="connsiteX17" fmla="*/ 6760989 w 8037833"/>
              <a:gd name="connsiteY17" fmla="*/ 3424187 h 3784177"/>
              <a:gd name="connsiteX18" fmla="*/ 6633643 w 8037833"/>
              <a:gd name="connsiteY18" fmla="*/ 3348176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84923 w 8037833"/>
              <a:gd name="connsiteY22" fmla="*/ 3378131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299224 w 8037833"/>
              <a:gd name="connsiteY32" fmla="*/ 351893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288710 w 8037833"/>
              <a:gd name="connsiteY47" fmla="*/ 3650556 h 3784177"/>
              <a:gd name="connsiteX48" fmla="*/ 4234393 w 8037833"/>
              <a:gd name="connsiteY48" fmla="*/ 3704576 h 3784177"/>
              <a:gd name="connsiteX49" fmla="*/ 4227541 w 8037833"/>
              <a:gd name="connsiteY49" fmla="*/ 3706978 h 3784177"/>
              <a:gd name="connsiteX50" fmla="*/ 4208725 w 8037833"/>
              <a:gd name="connsiteY50" fmla="*/ 3704841 h 3784177"/>
              <a:gd name="connsiteX51" fmla="*/ 4201632 w 8037833"/>
              <a:gd name="connsiteY51" fmla="*/ 3702602 h 3784177"/>
              <a:gd name="connsiteX52" fmla="*/ 4191289 w 8037833"/>
              <a:gd name="connsiteY52" fmla="*/ 3702380 h 3784177"/>
              <a:gd name="connsiteX53" fmla="*/ 4191039 w 8037833"/>
              <a:gd name="connsiteY53" fmla="*/ 3702831 h 3784177"/>
              <a:gd name="connsiteX54" fmla="*/ 4181340 w 8037833"/>
              <a:gd name="connsiteY54" fmla="*/ 3701729 h 3784177"/>
              <a:gd name="connsiteX55" fmla="*/ 4133816 w 8037833"/>
              <a:gd name="connsiteY55" fmla="*/ 3690565 h 3784177"/>
              <a:gd name="connsiteX56" fmla="*/ 4071732 w 8037833"/>
              <a:gd name="connsiteY56" fmla="*/ 3732513 h 3784177"/>
              <a:gd name="connsiteX57" fmla="*/ 4045924 w 8037833"/>
              <a:gd name="connsiteY57" fmla="*/ 3739404 h 3784177"/>
              <a:gd name="connsiteX58" fmla="*/ 4032171 w 8037833"/>
              <a:gd name="connsiteY58" fmla="*/ 3745523 h 3784177"/>
              <a:gd name="connsiteX59" fmla="*/ 4031335 w 8037833"/>
              <a:gd name="connsiteY59" fmla="*/ 3747479 h 3784177"/>
              <a:gd name="connsiteX60" fmla="*/ 3985774 w 8037833"/>
              <a:gd name="connsiteY60" fmla="*/ 3736547 h 3784177"/>
              <a:gd name="connsiteX61" fmla="*/ 3979769 w 8037833"/>
              <a:gd name="connsiteY61" fmla="*/ 3738769 h 3784177"/>
              <a:gd name="connsiteX62" fmla="*/ 3950014 w 8037833"/>
              <a:gd name="connsiteY62" fmla="*/ 3726942 h 3784177"/>
              <a:gd name="connsiteX63" fmla="*/ 3934671 w 8037833"/>
              <a:gd name="connsiteY63" fmla="*/ 3723339 h 3784177"/>
              <a:gd name="connsiteX64" fmla="*/ 3930274 w 8037833"/>
              <a:gd name="connsiteY64" fmla="*/ 3717148 h 3784177"/>
              <a:gd name="connsiteX65" fmla="*/ 3907660 w 8037833"/>
              <a:gd name="connsiteY65" fmla="*/ 3714456 h 3784177"/>
              <a:gd name="connsiteX66" fmla="*/ 3905087 w 8037833"/>
              <a:gd name="connsiteY66" fmla="*/ 3716098 h 3784177"/>
              <a:gd name="connsiteX67" fmla="*/ 3886347 w 8037833"/>
              <a:gd name="connsiteY67" fmla="*/ 3706620 h 3784177"/>
              <a:gd name="connsiteX68" fmla="*/ 3870533 w 8037833"/>
              <a:gd name="connsiteY68" fmla="*/ 3689905 h 3784177"/>
              <a:gd name="connsiteX69" fmla="*/ 3678563 w 8037833"/>
              <a:gd name="connsiteY69" fmla="*/ 3694486 h 3784177"/>
              <a:gd name="connsiteX70" fmla="*/ 3524121 w 8037833"/>
              <a:gd name="connsiteY70" fmla="*/ 3642736 h 3784177"/>
              <a:gd name="connsiteX71" fmla="*/ 3407752 w 8037833"/>
              <a:gd name="connsiteY71" fmla="*/ 3626590 h 3784177"/>
              <a:gd name="connsiteX72" fmla="*/ 3373519 w 8037833"/>
              <a:gd name="connsiteY72" fmla="*/ 3665785 h 3784177"/>
              <a:gd name="connsiteX73" fmla="*/ 3114267 w 8037833"/>
              <a:gd name="connsiteY73" fmla="*/ 3638983 h 3784177"/>
              <a:gd name="connsiteX74" fmla="*/ 3048270 w 8037833"/>
              <a:gd name="connsiteY74" fmla="*/ 3649949 h 3784177"/>
              <a:gd name="connsiteX75" fmla="*/ 2989722 w 8037833"/>
              <a:gd name="connsiteY75" fmla="*/ 3623230 h 3784177"/>
              <a:gd name="connsiteX76" fmla="*/ 2965734 w 8037833"/>
              <a:gd name="connsiteY76" fmla="*/ 3635676 h 3784177"/>
              <a:gd name="connsiteX77" fmla="*/ 2961603 w 8037833"/>
              <a:gd name="connsiteY77" fmla="*/ 3638221 h 3784177"/>
              <a:gd name="connsiteX78" fmla="*/ 2944959 w 8037833"/>
              <a:gd name="connsiteY78" fmla="*/ 3639723 h 3784177"/>
              <a:gd name="connsiteX79" fmla="*/ 2940402 w 8037833"/>
              <a:gd name="connsiteY79" fmla="*/ 3651000 h 3784177"/>
              <a:gd name="connsiteX80" fmla="*/ 2915449 w 8037833"/>
              <a:gd name="connsiteY80" fmla="*/ 3661039 h 3784177"/>
              <a:gd name="connsiteX81" fmla="*/ 2884777 w 8037833"/>
              <a:gd name="connsiteY81" fmla="*/ 3660775 h 3784177"/>
              <a:gd name="connsiteX82" fmla="*/ 2739034 w 8037833"/>
              <a:gd name="connsiteY82" fmla="*/ 3647396 h 3784177"/>
              <a:gd name="connsiteX83" fmla="*/ 2651827 w 8037833"/>
              <a:gd name="connsiteY83" fmla="*/ 3646306 h 3784177"/>
              <a:gd name="connsiteX84" fmla="*/ 2618680 w 8037833"/>
              <a:gd name="connsiteY84" fmla="*/ 3656755 h 3784177"/>
              <a:gd name="connsiteX85" fmla="*/ 2572404 w 8037833"/>
              <a:gd name="connsiteY85" fmla="*/ 3664043 h 3784177"/>
              <a:gd name="connsiteX86" fmla="*/ 2490721 w 8037833"/>
              <a:gd name="connsiteY86" fmla="*/ 3685313 h 3784177"/>
              <a:gd name="connsiteX87" fmla="*/ 2423704 w 8037833"/>
              <a:gd name="connsiteY87" fmla="*/ 3658079 h 3784177"/>
              <a:gd name="connsiteX88" fmla="*/ 2301172 w 8037833"/>
              <a:gd name="connsiteY88" fmla="*/ 3663053 h 3784177"/>
              <a:gd name="connsiteX89" fmla="*/ 2294102 w 8037833"/>
              <a:gd name="connsiteY89" fmla="*/ 3671151 h 3784177"/>
              <a:gd name="connsiteX90" fmla="*/ 2238966 w 8037833"/>
              <a:gd name="connsiteY90" fmla="*/ 3668777 h 3784177"/>
              <a:gd name="connsiteX91" fmla="*/ 2046240 w 8037833"/>
              <a:gd name="connsiteY91" fmla="*/ 3604535 h 3784177"/>
              <a:gd name="connsiteX92" fmla="*/ 1938480 w 8037833"/>
              <a:gd name="connsiteY92" fmla="*/ 3601439 h 3784177"/>
              <a:gd name="connsiteX93" fmla="*/ 1900166 w 8037833"/>
              <a:gd name="connsiteY93" fmla="*/ 3609358 h 3784177"/>
              <a:gd name="connsiteX94" fmla="*/ 1835976 w 8037833"/>
              <a:gd name="connsiteY94" fmla="*/ 3622065 h 3784177"/>
              <a:gd name="connsiteX95" fmla="*/ 1787830 w 8037833"/>
              <a:gd name="connsiteY95" fmla="*/ 3653768 h 3784177"/>
              <a:gd name="connsiteX96" fmla="*/ 1734224 w 8037833"/>
              <a:gd name="connsiteY96" fmla="*/ 3655593 h 3784177"/>
              <a:gd name="connsiteX97" fmla="*/ 1721989 w 8037833"/>
              <a:gd name="connsiteY97" fmla="*/ 3627298 h 3784177"/>
              <a:gd name="connsiteX98" fmla="*/ 1664576 w 8037833"/>
              <a:gd name="connsiteY98" fmla="*/ 3638572 h 3784177"/>
              <a:gd name="connsiteX99" fmla="*/ 1577459 w 8037833"/>
              <a:gd name="connsiteY99" fmla="*/ 3658824 h 3784177"/>
              <a:gd name="connsiteX100" fmla="*/ 1527269 w 8037833"/>
              <a:gd name="connsiteY100" fmla="*/ 3663088 h 3784177"/>
              <a:gd name="connsiteX101" fmla="*/ 1390118 w 8037833"/>
              <a:gd name="connsiteY101" fmla="*/ 3682789 h 3784177"/>
              <a:gd name="connsiteX102" fmla="*/ 1252698 w 8037833"/>
              <a:gd name="connsiteY102" fmla="*/ 3708662 h 3784177"/>
              <a:gd name="connsiteX103" fmla="*/ 1171039 w 8037833"/>
              <a:gd name="connsiteY103" fmla="*/ 3758642 h 3784177"/>
              <a:gd name="connsiteX104" fmla="*/ 1058106 w 8037833"/>
              <a:gd name="connsiteY104" fmla="*/ 3776166 h 3784177"/>
              <a:gd name="connsiteX105" fmla="*/ 1039167 w 8037833"/>
              <a:gd name="connsiteY105" fmla="*/ 3784177 h 3784177"/>
              <a:gd name="connsiteX106" fmla="*/ 1012958 w 8037833"/>
              <a:gd name="connsiteY106" fmla="*/ 3779206 h 3784177"/>
              <a:gd name="connsiteX107" fmla="*/ 907906 w 8037833"/>
              <a:gd name="connsiteY107" fmla="*/ 3757678 h 3784177"/>
              <a:gd name="connsiteX108" fmla="*/ 825226 w 8037833"/>
              <a:gd name="connsiteY108" fmla="*/ 3726369 h 3784177"/>
              <a:gd name="connsiteX109" fmla="*/ 722264 w 8037833"/>
              <a:gd name="connsiteY109" fmla="*/ 3747612 h 3784177"/>
              <a:gd name="connsiteX110" fmla="*/ 659460 w 8037833"/>
              <a:gd name="connsiteY110" fmla="*/ 3740429 h 3784177"/>
              <a:gd name="connsiteX111" fmla="*/ 556552 w 8037833"/>
              <a:gd name="connsiteY111" fmla="*/ 3697934 h 3784177"/>
              <a:gd name="connsiteX112" fmla="*/ 421042 w 8037833"/>
              <a:gd name="connsiteY112" fmla="*/ 3709912 h 3784177"/>
              <a:gd name="connsiteX113" fmla="*/ 393295 w 8037833"/>
              <a:gd name="connsiteY113" fmla="*/ 3753097 h 3784177"/>
              <a:gd name="connsiteX114" fmla="*/ 355918 w 8037833"/>
              <a:gd name="connsiteY114" fmla="*/ 3779172 h 3784177"/>
              <a:gd name="connsiteX115" fmla="*/ 339711 w 8037833"/>
              <a:gd name="connsiteY115" fmla="*/ 3718242 h 3784177"/>
              <a:gd name="connsiteX116" fmla="*/ 222239 w 8037833"/>
              <a:gd name="connsiteY116" fmla="*/ 3672335 h 3784177"/>
              <a:gd name="connsiteX117" fmla="*/ 163578 w 8037833"/>
              <a:gd name="connsiteY117" fmla="*/ 3656292 h 3784177"/>
              <a:gd name="connsiteX118" fmla="*/ 72220 w 8037833"/>
              <a:gd name="connsiteY118" fmla="*/ 3645272 h 3784177"/>
              <a:gd name="connsiteX119" fmla="*/ 44395 w 8037833"/>
              <a:gd name="connsiteY119" fmla="*/ 3639455 h 3784177"/>
              <a:gd name="connsiteX120" fmla="*/ 1962 w 8037833"/>
              <a:gd name="connsiteY120" fmla="*/ 3635948 h 3784177"/>
              <a:gd name="connsiteX121" fmla="*/ 0 w 8037833"/>
              <a:gd name="connsiteY121" fmla="*/ 3635261 h 3784177"/>
              <a:gd name="connsiteX122" fmla="*/ 0 w 8037833"/>
              <a:gd name="connsiteY122"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807644 w 8037833"/>
              <a:gd name="connsiteY5" fmla="*/ 3098770 h 3784177"/>
              <a:gd name="connsiteX6" fmla="*/ 7607062 w 8037833"/>
              <a:gd name="connsiteY6" fmla="*/ 308767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869803 w 8037833"/>
              <a:gd name="connsiteY14" fmla="*/ 3320289 h 3784177"/>
              <a:gd name="connsiteX15" fmla="*/ 6819463 w 8037833"/>
              <a:gd name="connsiteY15" fmla="*/ 3368624 h 3784177"/>
              <a:gd name="connsiteX16" fmla="*/ 6797198 w 8037833"/>
              <a:gd name="connsiteY16" fmla="*/ 3378256 h 3784177"/>
              <a:gd name="connsiteX17" fmla="*/ 6760989 w 8037833"/>
              <a:gd name="connsiteY17" fmla="*/ 3424187 h 3784177"/>
              <a:gd name="connsiteX18" fmla="*/ 6633643 w 8037833"/>
              <a:gd name="connsiteY18" fmla="*/ 3348176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299224 w 8037833"/>
              <a:gd name="connsiteY32" fmla="*/ 351893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288710 w 8037833"/>
              <a:gd name="connsiteY47" fmla="*/ 3650556 h 3784177"/>
              <a:gd name="connsiteX48" fmla="*/ 4234393 w 8037833"/>
              <a:gd name="connsiteY48" fmla="*/ 3704576 h 3784177"/>
              <a:gd name="connsiteX49" fmla="*/ 4227541 w 8037833"/>
              <a:gd name="connsiteY49" fmla="*/ 3706978 h 3784177"/>
              <a:gd name="connsiteX50" fmla="*/ 4208725 w 8037833"/>
              <a:gd name="connsiteY50" fmla="*/ 3704841 h 3784177"/>
              <a:gd name="connsiteX51" fmla="*/ 4201632 w 8037833"/>
              <a:gd name="connsiteY51" fmla="*/ 3702602 h 3784177"/>
              <a:gd name="connsiteX52" fmla="*/ 4191289 w 8037833"/>
              <a:gd name="connsiteY52" fmla="*/ 3702380 h 3784177"/>
              <a:gd name="connsiteX53" fmla="*/ 4191039 w 8037833"/>
              <a:gd name="connsiteY53" fmla="*/ 3702831 h 3784177"/>
              <a:gd name="connsiteX54" fmla="*/ 4181340 w 8037833"/>
              <a:gd name="connsiteY54" fmla="*/ 3701729 h 3784177"/>
              <a:gd name="connsiteX55" fmla="*/ 4133816 w 8037833"/>
              <a:gd name="connsiteY55" fmla="*/ 3690565 h 3784177"/>
              <a:gd name="connsiteX56" fmla="*/ 4071732 w 8037833"/>
              <a:gd name="connsiteY56" fmla="*/ 3732513 h 3784177"/>
              <a:gd name="connsiteX57" fmla="*/ 4045924 w 8037833"/>
              <a:gd name="connsiteY57" fmla="*/ 3739404 h 3784177"/>
              <a:gd name="connsiteX58" fmla="*/ 4032171 w 8037833"/>
              <a:gd name="connsiteY58" fmla="*/ 3745523 h 3784177"/>
              <a:gd name="connsiteX59" fmla="*/ 4031335 w 8037833"/>
              <a:gd name="connsiteY59" fmla="*/ 3747479 h 3784177"/>
              <a:gd name="connsiteX60" fmla="*/ 3985774 w 8037833"/>
              <a:gd name="connsiteY60" fmla="*/ 3736547 h 3784177"/>
              <a:gd name="connsiteX61" fmla="*/ 3979769 w 8037833"/>
              <a:gd name="connsiteY61" fmla="*/ 3738769 h 3784177"/>
              <a:gd name="connsiteX62" fmla="*/ 3950014 w 8037833"/>
              <a:gd name="connsiteY62" fmla="*/ 3726942 h 3784177"/>
              <a:gd name="connsiteX63" fmla="*/ 3934671 w 8037833"/>
              <a:gd name="connsiteY63" fmla="*/ 3723339 h 3784177"/>
              <a:gd name="connsiteX64" fmla="*/ 3930274 w 8037833"/>
              <a:gd name="connsiteY64" fmla="*/ 3717148 h 3784177"/>
              <a:gd name="connsiteX65" fmla="*/ 3907660 w 8037833"/>
              <a:gd name="connsiteY65" fmla="*/ 3714456 h 3784177"/>
              <a:gd name="connsiteX66" fmla="*/ 3905087 w 8037833"/>
              <a:gd name="connsiteY66" fmla="*/ 3716098 h 3784177"/>
              <a:gd name="connsiteX67" fmla="*/ 3886347 w 8037833"/>
              <a:gd name="connsiteY67" fmla="*/ 3706620 h 3784177"/>
              <a:gd name="connsiteX68" fmla="*/ 3870533 w 8037833"/>
              <a:gd name="connsiteY68" fmla="*/ 3689905 h 3784177"/>
              <a:gd name="connsiteX69" fmla="*/ 3678563 w 8037833"/>
              <a:gd name="connsiteY69" fmla="*/ 3694486 h 3784177"/>
              <a:gd name="connsiteX70" fmla="*/ 3524121 w 8037833"/>
              <a:gd name="connsiteY70" fmla="*/ 3642736 h 3784177"/>
              <a:gd name="connsiteX71" fmla="*/ 3407752 w 8037833"/>
              <a:gd name="connsiteY71" fmla="*/ 3626590 h 3784177"/>
              <a:gd name="connsiteX72" fmla="*/ 3373519 w 8037833"/>
              <a:gd name="connsiteY72" fmla="*/ 3665785 h 3784177"/>
              <a:gd name="connsiteX73" fmla="*/ 3114267 w 8037833"/>
              <a:gd name="connsiteY73" fmla="*/ 3638983 h 3784177"/>
              <a:gd name="connsiteX74" fmla="*/ 3048270 w 8037833"/>
              <a:gd name="connsiteY74" fmla="*/ 3649949 h 3784177"/>
              <a:gd name="connsiteX75" fmla="*/ 2989722 w 8037833"/>
              <a:gd name="connsiteY75" fmla="*/ 3623230 h 3784177"/>
              <a:gd name="connsiteX76" fmla="*/ 2965734 w 8037833"/>
              <a:gd name="connsiteY76" fmla="*/ 3635676 h 3784177"/>
              <a:gd name="connsiteX77" fmla="*/ 2961603 w 8037833"/>
              <a:gd name="connsiteY77" fmla="*/ 3638221 h 3784177"/>
              <a:gd name="connsiteX78" fmla="*/ 2944959 w 8037833"/>
              <a:gd name="connsiteY78" fmla="*/ 3639723 h 3784177"/>
              <a:gd name="connsiteX79" fmla="*/ 2940402 w 8037833"/>
              <a:gd name="connsiteY79" fmla="*/ 3651000 h 3784177"/>
              <a:gd name="connsiteX80" fmla="*/ 2915449 w 8037833"/>
              <a:gd name="connsiteY80" fmla="*/ 3661039 h 3784177"/>
              <a:gd name="connsiteX81" fmla="*/ 2884777 w 8037833"/>
              <a:gd name="connsiteY81" fmla="*/ 3660775 h 3784177"/>
              <a:gd name="connsiteX82" fmla="*/ 2739034 w 8037833"/>
              <a:gd name="connsiteY82" fmla="*/ 3647396 h 3784177"/>
              <a:gd name="connsiteX83" fmla="*/ 2651827 w 8037833"/>
              <a:gd name="connsiteY83" fmla="*/ 3646306 h 3784177"/>
              <a:gd name="connsiteX84" fmla="*/ 2618680 w 8037833"/>
              <a:gd name="connsiteY84" fmla="*/ 3656755 h 3784177"/>
              <a:gd name="connsiteX85" fmla="*/ 2572404 w 8037833"/>
              <a:gd name="connsiteY85" fmla="*/ 3664043 h 3784177"/>
              <a:gd name="connsiteX86" fmla="*/ 2490721 w 8037833"/>
              <a:gd name="connsiteY86" fmla="*/ 3685313 h 3784177"/>
              <a:gd name="connsiteX87" fmla="*/ 2423704 w 8037833"/>
              <a:gd name="connsiteY87" fmla="*/ 3658079 h 3784177"/>
              <a:gd name="connsiteX88" fmla="*/ 2301172 w 8037833"/>
              <a:gd name="connsiteY88" fmla="*/ 3663053 h 3784177"/>
              <a:gd name="connsiteX89" fmla="*/ 2294102 w 8037833"/>
              <a:gd name="connsiteY89" fmla="*/ 3671151 h 3784177"/>
              <a:gd name="connsiteX90" fmla="*/ 2238966 w 8037833"/>
              <a:gd name="connsiteY90" fmla="*/ 3668777 h 3784177"/>
              <a:gd name="connsiteX91" fmla="*/ 2046240 w 8037833"/>
              <a:gd name="connsiteY91" fmla="*/ 3604535 h 3784177"/>
              <a:gd name="connsiteX92" fmla="*/ 1938480 w 8037833"/>
              <a:gd name="connsiteY92" fmla="*/ 3601439 h 3784177"/>
              <a:gd name="connsiteX93" fmla="*/ 1900166 w 8037833"/>
              <a:gd name="connsiteY93" fmla="*/ 3609358 h 3784177"/>
              <a:gd name="connsiteX94" fmla="*/ 1835976 w 8037833"/>
              <a:gd name="connsiteY94" fmla="*/ 3622065 h 3784177"/>
              <a:gd name="connsiteX95" fmla="*/ 1787830 w 8037833"/>
              <a:gd name="connsiteY95" fmla="*/ 3653768 h 3784177"/>
              <a:gd name="connsiteX96" fmla="*/ 1734224 w 8037833"/>
              <a:gd name="connsiteY96" fmla="*/ 3655593 h 3784177"/>
              <a:gd name="connsiteX97" fmla="*/ 1721989 w 8037833"/>
              <a:gd name="connsiteY97" fmla="*/ 3627298 h 3784177"/>
              <a:gd name="connsiteX98" fmla="*/ 1664576 w 8037833"/>
              <a:gd name="connsiteY98" fmla="*/ 3638572 h 3784177"/>
              <a:gd name="connsiteX99" fmla="*/ 1577459 w 8037833"/>
              <a:gd name="connsiteY99" fmla="*/ 3658824 h 3784177"/>
              <a:gd name="connsiteX100" fmla="*/ 1527269 w 8037833"/>
              <a:gd name="connsiteY100" fmla="*/ 3663088 h 3784177"/>
              <a:gd name="connsiteX101" fmla="*/ 1390118 w 8037833"/>
              <a:gd name="connsiteY101" fmla="*/ 3682789 h 3784177"/>
              <a:gd name="connsiteX102" fmla="*/ 1252698 w 8037833"/>
              <a:gd name="connsiteY102" fmla="*/ 3708662 h 3784177"/>
              <a:gd name="connsiteX103" fmla="*/ 1171039 w 8037833"/>
              <a:gd name="connsiteY103" fmla="*/ 3758642 h 3784177"/>
              <a:gd name="connsiteX104" fmla="*/ 1058106 w 8037833"/>
              <a:gd name="connsiteY104" fmla="*/ 3776166 h 3784177"/>
              <a:gd name="connsiteX105" fmla="*/ 1039167 w 8037833"/>
              <a:gd name="connsiteY105" fmla="*/ 3784177 h 3784177"/>
              <a:gd name="connsiteX106" fmla="*/ 1012958 w 8037833"/>
              <a:gd name="connsiteY106" fmla="*/ 3779206 h 3784177"/>
              <a:gd name="connsiteX107" fmla="*/ 907906 w 8037833"/>
              <a:gd name="connsiteY107" fmla="*/ 3757678 h 3784177"/>
              <a:gd name="connsiteX108" fmla="*/ 825226 w 8037833"/>
              <a:gd name="connsiteY108" fmla="*/ 3726369 h 3784177"/>
              <a:gd name="connsiteX109" fmla="*/ 722264 w 8037833"/>
              <a:gd name="connsiteY109" fmla="*/ 3747612 h 3784177"/>
              <a:gd name="connsiteX110" fmla="*/ 659460 w 8037833"/>
              <a:gd name="connsiteY110" fmla="*/ 3740429 h 3784177"/>
              <a:gd name="connsiteX111" fmla="*/ 556552 w 8037833"/>
              <a:gd name="connsiteY111" fmla="*/ 3697934 h 3784177"/>
              <a:gd name="connsiteX112" fmla="*/ 421042 w 8037833"/>
              <a:gd name="connsiteY112" fmla="*/ 3709912 h 3784177"/>
              <a:gd name="connsiteX113" fmla="*/ 393295 w 8037833"/>
              <a:gd name="connsiteY113" fmla="*/ 3753097 h 3784177"/>
              <a:gd name="connsiteX114" fmla="*/ 355918 w 8037833"/>
              <a:gd name="connsiteY114" fmla="*/ 3779172 h 3784177"/>
              <a:gd name="connsiteX115" fmla="*/ 339711 w 8037833"/>
              <a:gd name="connsiteY115" fmla="*/ 3718242 h 3784177"/>
              <a:gd name="connsiteX116" fmla="*/ 222239 w 8037833"/>
              <a:gd name="connsiteY116" fmla="*/ 3672335 h 3784177"/>
              <a:gd name="connsiteX117" fmla="*/ 163578 w 8037833"/>
              <a:gd name="connsiteY117" fmla="*/ 3656292 h 3784177"/>
              <a:gd name="connsiteX118" fmla="*/ 72220 w 8037833"/>
              <a:gd name="connsiteY118" fmla="*/ 3645272 h 3784177"/>
              <a:gd name="connsiteX119" fmla="*/ 44395 w 8037833"/>
              <a:gd name="connsiteY119" fmla="*/ 3639455 h 3784177"/>
              <a:gd name="connsiteX120" fmla="*/ 1962 w 8037833"/>
              <a:gd name="connsiteY120" fmla="*/ 3635948 h 3784177"/>
              <a:gd name="connsiteX121" fmla="*/ 0 w 8037833"/>
              <a:gd name="connsiteY121" fmla="*/ 3635261 h 3784177"/>
              <a:gd name="connsiteX122" fmla="*/ 0 w 8037833"/>
              <a:gd name="connsiteY122"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807644 w 8037833"/>
              <a:gd name="connsiteY5" fmla="*/ 3098770 h 3784177"/>
              <a:gd name="connsiteX6" fmla="*/ 7607062 w 8037833"/>
              <a:gd name="connsiteY6" fmla="*/ 308767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869803 w 8037833"/>
              <a:gd name="connsiteY14" fmla="*/ 3320289 h 3784177"/>
              <a:gd name="connsiteX15" fmla="*/ 6819463 w 8037833"/>
              <a:gd name="connsiteY15" fmla="*/ 3368624 h 3784177"/>
              <a:gd name="connsiteX16" fmla="*/ 6797198 w 8037833"/>
              <a:gd name="connsiteY16" fmla="*/ 3378256 h 3784177"/>
              <a:gd name="connsiteX17" fmla="*/ 6760989 w 8037833"/>
              <a:gd name="connsiteY17" fmla="*/ 3424187 h 3784177"/>
              <a:gd name="connsiteX18" fmla="*/ 6633643 w 8037833"/>
              <a:gd name="connsiteY18" fmla="*/ 3348176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299224 w 8037833"/>
              <a:gd name="connsiteY32" fmla="*/ 351893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288710 w 8037833"/>
              <a:gd name="connsiteY47" fmla="*/ 3650556 h 3784177"/>
              <a:gd name="connsiteX48" fmla="*/ 4234393 w 8037833"/>
              <a:gd name="connsiteY48" fmla="*/ 3704576 h 3784177"/>
              <a:gd name="connsiteX49" fmla="*/ 4227541 w 8037833"/>
              <a:gd name="connsiteY49" fmla="*/ 3706978 h 3784177"/>
              <a:gd name="connsiteX50" fmla="*/ 4208725 w 8037833"/>
              <a:gd name="connsiteY50" fmla="*/ 3704841 h 3784177"/>
              <a:gd name="connsiteX51" fmla="*/ 4201632 w 8037833"/>
              <a:gd name="connsiteY51" fmla="*/ 3702602 h 3784177"/>
              <a:gd name="connsiteX52" fmla="*/ 4191289 w 8037833"/>
              <a:gd name="connsiteY52" fmla="*/ 3702380 h 3784177"/>
              <a:gd name="connsiteX53" fmla="*/ 4191039 w 8037833"/>
              <a:gd name="connsiteY53" fmla="*/ 3702831 h 3784177"/>
              <a:gd name="connsiteX54" fmla="*/ 4181340 w 8037833"/>
              <a:gd name="connsiteY54" fmla="*/ 3701729 h 3784177"/>
              <a:gd name="connsiteX55" fmla="*/ 4133816 w 8037833"/>
              <a:gd name="connsiteY55" fmla="*/ 3690565 h 3784177"/>
              <a:gd name="connsiteX56" fmla="*/ 4071732 w 8037833"/>
              <a:gd name="connsiteY56" fmla="*/ 3732513 h 3784177"/>
              <a:gd name="connsiteX57" fmla="*/ 4045924 w 8037833"/>
              <a:gd name="connsiteY57" fmla="*/ 3739404 h 3784177"/>
              <a:gd name="connsiteX58" fmla="*/ 4032171 w 8037833"/>
              <a:gd name="connsiteY58" fmla="*/ 3745523 h 3784177"/>
              <a:gd name="connsiteX59" fmla="*/ 4031335 w 8037833"/>
              <a:gd name="connsiteY59" fmla="*/ 3747479 h 3784177"/>
              <a:gd name="connsiteX60" fmla="*/ 3985774 w 8037833"/>
              <a:gd name="connsiteY60" fmla="*/ 3736547 h 3784177"/>
              <a:gd name="connsiteX61" fmla="*/ 3979769 w 8037833"/>
              <a:gd name="connsiteY61" fmla="*/ 3738769 h 3784177"/>
              <a:gd name="connsiteX62" fmla="*/ 3950014 w 8037833"/>
              <a:gd name="connsiteY62" fmla="*/ 3726942 h 3784177"/>
              <a:gd name="connsiteX63" fmla="*/ 3934671 w 8037833"/>
              <a:gd name="connsiteY63" fmla="*/ 3723339 h 3784177"/>
              <a:gd name="connsiteX64" fmla="*/ 3930274 w 8037833"/>
              <a:gd name="connsiteY64" fmla="*/ 3717148 h 3784177"/>
              <a:gd name="connsiteX65" fmla="*/ 3907660 w 8037833"/>
              <a:gd name="connsiteY65" fmla="*/ 3714456 h 3784177"/>
              <a:gd name="connsiteX66" fmla="*/ 3905087 w 8037833"/>
              <a:gd name="connsiteY66" fmla="*/ 3716098 h 3784177"/>
              <a:gd name="connsiteX67" fmla="*/ 3886347 w 8037833"/>
              <a:gd name="connsiteY67" fmla="*/ 3706620 h 3784177"/>
              <a:gd name="connsiteX68" fmla="*/ 3870533 w 8037833"/>
              <a:gd name="connsiteY68" fmla="*/ 3689905 h 3784177"/>
              <a:gd name="connsiteX69" fmla="*/ 3678563 w 8037833"/>
              <a:gd name="connsiteY69" fmla="*/ 3694486 h 3784177"/>
              <a:gd name="connsiteX70" fmla="*/ 3524121 w 8037833"/>
              <a:gd name="connsiteY70" fmla="*/ 3642736 h 3784177"/>
              <a:gd name="connsiteX71" fmla="*/ 3407752 w 8037833"/>
              <a:gd name="connsiteY71" fmla="*/ 3626590 h 3784177"/>
              <a:gd name="connsiteX72" fmla="*/ 3373519 w 8037833"/>
              <a:gd name="connsiteY72" fmla="*/ 3665785 h 3784177"/>
              <a:gd name="connsiteX73" fmla="*/ 3114267 w 8037833"/>
              <a:gd name="connsiteY73" fmla="*/ 3638983 h 3784177"/>
              <a:gd name="connsiteX74" fmla="*/ 3048270 w 8037833"/>
              <a:gd name="connsiteY74" fmla="*/ 3649949 h 3784177"/>
              <a:gd name="connsiteX75" fmla="*/ 2989722 w 8037833"/>
              <a:gd name="connsiteY75" fmla="*/ 3623230 h 3784177"/>
              <a:gd name="connsiteX76" fmla="*/ 2965734 w 8037833"/>
              <a:gd name="connsiteY76" fmla="*/ 3635676 h 3784177"/>
              <a:gd name="connsiteX77" fmla="*/ 2961603 w 8037833"/>
              <a:gd name="connsiteY77" fmla="*/ 3638221 h 3784177"/>
              <a:gd name="connsiteX78" fmla="*/ 2944959 w 8037833"/>
              <a:gd name="connsiteY78" fmla="*/ 3639723 h 3784177"/>
              <a:gd name="connsiteX79" fmla="*/ 2940402 w 8037833"/>
              <a:gd name="connsiteY79" fmla="*/ 3651000 h 3784177"/>
              <a:gd name="connsiteX80" fmla="*/ 2915449 w 8037833"/>
              <a:gd name="connsiteY80" fmla="*/ 3661039 h 3784177"/>
              <a:gd name="connsiteX81" fmla="*/ 2884777 w 8037833"/>
              <a:gd name="connsiteY81" fmla="*/ 3660775 h 3784177"/>
              <a:gd name="connsiteX82" fmla="*/ 2739034 w 8037833"/>
              <a:gd name="connsiteY82" fmla="*/ 3647396 h 3784177"/>
              <a:gd name="connsiteX83" fmla="*/ 2651827 w 8037833"/>
              <a:gd name="connsiteY83" fmla="*/ 3646306 h 3784177"/>
              <a:gd name="connsiteX84" fmla="*/ 2618680 w 8037833"/>
              <a:gd name="connsiteY84" fmla="*/ 3656755 h 3784177"/>
              <a:gd name="connsiteX85" fmla="*/ 2572404 w 8037833"/>
              <a:gd name="connsiteY85" fmla="*/ 3664043 h 3784177"/>
              <a:gd name="connsiteX86" fmla="*/ 2490721 w 8037833"/>
              <a:gd name="connsiteY86" fmla="*/ 3685313 h 3784177"/>
              <a:gd name="connsiteX87" fmla="*/ 2423704 w 8037833"/>
              <a:gd name="connsiteY87" fmla="*/ 3658079 h 3784177"/>
              <a:gd name="connsiteX88" fmla="*/ 2301172 w 8037833"/>
              <a:gd name="connsiteY88" fmla="*/ 3663053 h 3784177"/>
              <a:gd name="connsiteX89" fmla="*/ 2294102 w 8037833"/>
              <a:gd name="connsiteY89" fmla="*/ 3671151 h 3784177"/>
              <a:gd name="connsiteX90" fmla="*/ 2238966 w 8037833"/>
              <a:gd name="connsiteY90" fmla="*/ 3668777 h 3784177"/>
              <a:gd name="connsiteX91" fmla="*/ 2046240 w 8037833"/>
              <a:gd name="connsiteY91" fmla="*/ 3604535 h 3784177"/>
              <a:gd name="connsiteX92" fmla="*/ 1938480 w 8037833"/>
              <a:gd name="connsiteY92" fmla="*/ 3601439 h 3784177"/>
              <a:gd name="connsiteX93" fmla="*/ 1900166 w 8037833"/>
              <a:gd name="connsiteY93" fmla="*/ 3609358 h 3784177"/>
              <a:gd name="connsiteX94" fmla="*/ 1835976 w 8037833"/>
              <a:gd name="connsiteY94" fmla="*/ 3622065 h 3784177"/>
              <a:gd name="connsiteX95" fmla="*/ 1787830 w 8037833"/>
              <a:gd name="connsiteY95" fmla="*/ 3653768 h 3784177"/>
              <a:gd name="connsiteX96" fmla="*/ 1734224 w 8037833"/>
              <a:gd name="connsiteY96" fmla="*/ 3655593 h 3784177"/>
              <a:gd name="connsiteX97" fmla="*/ 1721989 w 8037833"/>
              <a:gd name="connsiteY97" fmla="*/ 3627298 h 3784177"/>
              <a:gd name="connsiteX98" fmla="*/ 1664576 w 8037833"/>
              <a:gd name="connsiteY98" fmla="*/ 3638572 h 3784177"/>
              <a:gd name="connsiteX99" fmla="*/ 1577459 w 8037833"/>
              <a:gd name="connsiteY99" fmla="*/ 3658824 h 3784177"/>
              <a:gd name="connsiteX100" fmla="*/ 1527269 w 8037833"/>
              <a:gd name="connsiteY100" fmla="*/ 3663088 h 3784177"/>
              <a:gd name="connsiteX101" fmla="*/ 1390118 w 8037833"/>
              <a:gd name="connsiteY101" fmla="*/ 3682789 h 3784177"/>
              <a:gd name="connsiteX102" fmla="*/ 1252698 w 8037833"/>
              <a:gd name="connsiteY102" fmla="*/ 3708662 h 3784177"/>
              <a:gd name="connsiteX103" fmla="*/ 1171039 w 8037833"/>
              <a:gd name="connsiteY103" fmla="*/ 3758642 h 3784177"/>
              <a:gd name="connsiteX104" fmla="*/ 1058106 w 8037833"/>
              <a:gd name="connsiteY104" fmla="*/ 3776166 h 3784177"/>
              <a:gd name="connsiteX105" fmla="*/ 1039167 w 8037833"/>
              <a:gd name="connsiteY105" fmla="*/ 3784177 h 3784177"/>
              <a:gd name="connsiteX106" fmla="*/ 1012958 w 8037833"/>
              <a:gd name="connsiteY106" fmla="*/ 3779206 h 3784177"/>
              <a:gd name="connsiteX107" fmla="*/ 907906 w 8037833"/>
              <a:gd name="connsiteY107" fmla="*/ 3757678 h 3784177"/>
              <a:gd name="connsiteX108" fmla="*/ 825226 w 8037833"/>
              <a:gd name="connsiteY108" fmla="*/ 3726369 h 3784177"/>
              <a:gd name="connsiteX109" fmla="*/ 722264 w 8037833"/>
              <a:gd name="connsiteY109" fmla="*/ 3747612 h 3784177"/>
              <a:gd name="connsiteX110" fmla="*/ 659460 w 8037833"/>
              <a:gd name="connsiteY110" fmla="*/ 3740429 h 3784177"/>
              <a:gd name="connsiteX111" fmla="*/ 556552 w 8037833"/>
              <a:gd name="connsiteY111" fmla="*/ 3697934 h 3784177"/>
              <a:gd name="connsiteX112" fmla="*/ 421042 w 8037833"/>
              <a:gd name="connsiteY112" fmla="*/ 3709912 h 3784177"/>
              <a:gd name="connsiteX113" fmla="*/ 393295 w 8037833"/>
              <a:gd name="connsiteY113" fmla="*/ 3753097 h 3784177"/>
              <a:gd name="connsiteX114" fmla="*/ 355918 w 8037833"/>
              <a:gd name="connsiteY114" fmla="*/ 3779172 h 3784177"/>
              <a:gd name="connsiteX115" fmla="*/ 339711 w 8037833"/>
              <a:gd name="connsiteY115" fmla="*/ 3718242 h 3784177"/>
              <a:gd name="connsiteX116" fmla="*/ 222239 w 8037833"/>
              <a:gd name="connsiteY116" fmla="*/ 3672335 h 3784177"/>
              <a:gd name="connsiteX117" fmla="*/ 163578 w 8037833"/>
              <a:gd name="connsiteY117" fmla="*/ 3656292 h 3784177"/>
              <a:gd name="connsiteX118" fmla="*/ 72220 w 8037833"/>
              <a:gd name="connsiteY118" fmla="*/ 3645272 h 3784177"/>
              <a:gd name="connsiteX119" fmla="*/ 44395 w 8037833"/>
              <a:gd name="connsiteY119" fmla="*/ 3639455 h 3784177"/>
              <a:gd name="connsiteX120" fmla="*/ 1962 w 8037833"/>
              <a:gd name="connsiteY120" fmla="*/ 3635948 h 3784177"/>
              <a:gd name="connsiteX121" fmla="*/ 0 w 8037833"/>
              <a:gd name="connsiteY121" fmla="*/ 3635261 h 3784177"/>
              <a:gd name="connsiteX122" fmla="*/ 0 w 8037833"/>
              <a:gd name="connsiteY122"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807644 w 8037833"/>
              <a:gd name="connsiteY5" fmla="*/ 3098770 h 3784177"/>
              <a:gd name="connsiteX6" fmla="*/ 7607062 w 8037833"/>
              <a:gd name="connsiteY6" fmla="*/ 308767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869803 w 8037833"/>
              <a:gd name="connsiteY14" fmla="*/ 3320289 h 3784177"/>
              <a:gd name="connsiteX15" fmla="*/ 6819463 w 8037833"/>
              <a:gd name="connsiteY15" fmla="*/ 3368624 h 3784177"/>
              <a:gd name="connsiteX16" fmla="*/ 6797198 w 8037833"/>
              <a:gd name="connsiteY16" fmla="*/ 3378256 h 3784177"/>
              <a:gd name="connsiteX17" fmla="*/ 6760989 w 8037833"/>
              <a:gd name="connsiteY17" fmla="*/ 3424187 h 3784177"/>
              <a:gd name="connsiteX18" fmla="*/ 6633643 w 8037833"/>
              <a:gd name="connsiteY18" fmla="*/ 3348176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299224 w 8037833"/>
              <a:gd name="connsiteY32" fmla="*/ 351893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288710 w 8037833"/>
              <a:gd name="connsiteY47" fmla="*/ 3650556 h 3784177"/>
              <a:gd name="connsiteX48" fmla="*/ 4234393 w 8037833"/>
              <a:gd name="connsiteY48" fmla="*/ 3704576 h 3784177"/>
              <a:gd name="connsiteX49" fmla="*/ 4227541 w 8037833"/>
              <a:gd name="connsiteY49" fmla="*/ 3706978 h 3784177"/>
              <a:gd name="connsiteX50" fmla="*/ 4208725 w 8037833"/>
              <a:gd name="connsiteY50" fmla="*/ 3704841 h 3784177"/>
              <a:gd name="connsiteX51" fmla="*/ 4201632 w 8037833"/>
              <a:gd name="connsiteY51" fmla="*/ 3702602 h 3784177"/>
              <a:gd name="connsiteX52" fmla="*/ 4191289 w 8037833"/>
              <a:gd name="connsiteY52" fmla="*/ 3702380 h 3784177"/>
              <a:gd name="connsiteX53" fmla="*/ 4191039 w 8037833"/>
              <a:gd name="connsiteY53" fmla="*/ 3702831 h 3784177"/>
              <a:gd name="connsiteX54" fmla="*/ 4181340 w 8037833"/>
              <a:gd name="connsiteY54" fmla="*/ 3701729 h 3784177"/>
              <a:gd name="connsiteX55" fmla="*/ 4133816 w 8037833"/>
              <a:gd name="connsiteY55" fmla="*/ 3690565 h 3784177"/>
              <a:gd name="connsiteX56" fmla="*/ 4071732 w 8037833"/>
              <a:gd name="connsiteY56" fmla="*/ 3732513 h 3784177"/>
              <a:gd name="connsiteX57" fmla="*/ 4045924 w 8037833"/>
              <a:gd name="connsiteY57" fmla="*/ 3739404 h 3784177"/>
              <a:gd name="connsiteX58" fmla="*/ 4032171 w 8037833"/>
              <a:gd name="connsiteY58" fmla="*/ 3745523 h 3784177"/>
              <a:gd name="connsiteX59" fmla="*/ 4031335 w 8037833"/>
              <a:gd name="connsiteY59" fmla="*/ 3747479 h 3784177"/>
              <a:gd name="connsiteX60" fmla="*/ 3985774 w 8037833"/>
              <a:gd name="connsiteY60" fmla="*/ 3736547 h 3784177"/>
              <a:gd name="connsiteX61" fmla="*/ 3979769 w 8037833"/>
              <a:gd name="connsiteY61" fmla="*/ 3738769 h 3784177"/>
              <a:gd name="connsiteX62" fmla="*/ 3950014 w 8037833"/>
              <a:gd name="connsiteY62" fmla="*/ 3726942 h 3784177"/>
              <a:gd name="connsiteX63" fmla="*/ 3934671 w 8037833"/>
              <a:gd name="connsiteY63" fmla="*/ 3723339 h 3784177"/>
              <a:gd name="connsiteX64" fmla="*/ 3930274 w 8037833"/>
              <a:gd name="connsiteY64" fmla="*/ 3717148 h 3784177"/>
              <a:gd name="connsiteX65" fmla="*/ 3907660 w 8037833"/>
              <a:gd name="connsiteY65" fmla="*/ 3714456 h 3784177"/>
              <a:gd name="connsiteX66" fmla="*/ 3905087 w 8037833"/>
              <a:gd name="connsiteY66" fmla="*/ 3716098 h 3784177"/>
              <a:gd name="connsiteX67" fmla="*/ 3886347 w 8037833"/>
              <a:gd name="connsiteY67" fmla="*/ 3706620 h 3784177"/>
              <a:gd name="connsiteX68" fmla="*/ 3870533 w 8037833"/>
              <a:gd name="connsiteY68" fmla="*/ 3689905 h 3784177"/>
              <a:gd name="connsiteX69" fmla="*/ 3678563 w 8037833"/>
              <a:gd name="connsiteY69" fmla="*/ 3694486 h 3784177"/>
              <a:gd name="connsiteX70" fmla="*/ 3524121 w 8037833"/>
              <a:gd name="connsiteY70" fmla="*/ 3642736 h 3784177"/>
              <a:gd name="connsiteX71" fmla="*/ 3407752 w 8037833"/>
              <a:gd name="connsiteY71" fmla="*/ 3626590 h 3784177"/>
              <a:gd name="connsiteX72" fmla="*/ 3373519 w 8037833"/>
              <a:gd name="connsiteY72" fmla="*/ 3665785 h 3784177"/>
              <a:gd name="connsiteX73" fmla="*/ 3114267 w 8037833"/>
              <a:gd name="connsiteY73" fmla="*/ 3638983 h 3784177"/>
              <a:gd name="connsiteX74" fmla="*/ 3048270 w 8037833"/>
              <a:gd name="connsiteY74" fmla="*/ 3649949 h 3784177"/>
              <a:gd name="connsiteX75" fmla="*/ 2989722 w 8037833"/>
              <a:gd name="connsiteY75" fmla="*/ 3623230 h 3784177"/>
              <a:gd name="connsiteX76" fmla="*/ 2965734 w 8037833"/>
              <a:gd name="connsiteY76" fmla="*/ 3635676 h 3784177"/>
              <a:gd name="connsiteX77" fmla="*/ 2961603 w 8037833"/>
              <a:gd name="connsiteY77" fmla="*/ 3638221 h 3784177"/>
              <a:gd name="connsiteX78" fmla="*/ 2944959 w 8037833"/>
              <a:gd name="connsiteY78" fmla="*/ 3639723 h 3784177"/>
              <a:gd name="connsiteX79" fmla="*/ 2940402 w 8037833"/>
              <a:gd name="connsiteY79" fmla="*/ 3651000 h 3784177"/>
              <a:gd name="connsiteX80" fmla="*/ 2915449 w 8037833"/>
              <a:gd name="connsiteY80" fmla="*/ 3661039 h 3784177"/>
              <a:gd name="connsiteX81" fmla="*/ 2884777 w 8037833"/>
              <a:gd name="connsiteY81" fmla="*/ 3660775 h 3784177"/>
              <a:gd name="connsiteX82" fmla="*/ 2739034 w 8037833"/>
              <a:gd name="connsiteY82" fmla="*/ 3647396 h 3784177"/>
              <a:gd name="connsiteX83" fmla="*/ 2651827 w 8037833"/>
              <a:gd name="connsiteY83" fmla="*/ 3646306 h 3784177"/>
              <a:gd name="connsiteX84" fmla="*/ 2618680 w 8037833"/>
              <a:gd name="connsiteY84" fmla="*/ 3656755 h 3784177"/>
              <a:gd name="connsiteX85" fmla="*/ 2572404 w 8037833"/>
              <a:gd name="connsiteY85" fmla="*/ 3664043 h 3784177"/>
              <a:gd name="connsiteX86" fmla="*/ 2490721 w 8037833"/>
              <a:gd name="connsiteY86" fmla="*/ 3685313 h 3784177"/>
              <a:gd name="connsiteX87" fmla="*/ 2423704 w 8037833"/>
              <a:gd name="connsiteY87" fmla="*/ 3658079 h 3784177"/>
              <a:gd name="connsiteX88" fmla="*/ 2301172 w 8037833"/>
              <a:gd name="connsiteY88" fmla="*/ 3663053 h 3784177"/>
              <a:gd name="connsiteX89" fmla="*/ 2294102 w 8037833"/>
              <a:gd name="connsiteY89" fmla="*/ 3671151 h 3784177"/>
              <a:gd name="connsiteX90" fmla="*/ 2238966 w 8037833"/>
              <a:gd name="connsiteY90" fmla="*/ 3668777 h 3784177"/>
              <a:gd name="connsiteX91" fmla="*/ 2046240 w 8037833"/>
              <a:gd name="connsiteY91" fmla="*/ 3604535 h 3784177"/>
              <a:gd name="connsiteX92" fmla="*/ 1938480 w 8037833"/>
              <a:gd name="connsiteY92" fmla="*/ 3601439 h 3784177"/>
              <a:gd name="connsiteX93" fmla="*/ 1900166 w 8037833"/>
              <a:gd name="connsiteY93" fmla="*/ 3609358 h 3784177"/>
              <a:gd name="connsiteX94" fmla="*/ 1835976 w 8037833"/>
              <a:gd name="connsiteY94" fmla="*/ 3622065 h 3784177"/>
              <a:gd name="connsiteX95" fmla="*/ 1787830 w 8037833"/>
              <a:gd name="connsiteY95" fmla="*/ 3653768 h 3784177"/>
              <a:gd name="connsiteX96" fmla="*/ 1734224 w 8037833"/>
              <a:gd name="connsiteY96" fmla="*/ 3655593 h 3784177"/>
              <a:gd name="connsiteX97" fmla="*/ 1721989 w 8037833"/>
              <a:gd name="connsiteY97" fmla="*/ 3627298 h 3784177"/>
              <a:gd name="connsiteX98" fmla="*/ 1664576 w 8037833"/>
              <a:gd name="connsiteY98" fmla="*/ 3638572 h 3784177"/>
              <a:gd name="connsiteX99" fmla="*/ 1577459 w 8037833"/>
              <a:gd name="connsiteY99" fmla="*/ 3658824 h 3784177"/>
              <a:gd name="connsiteX100" fmla="*/ 1527269 w 8037833"/>
              <a:gd name="connsiteY100" fmla="*/ 3663088 h 3784177"/>
              <a:gd name="connsiteX101" fmla="*/ 1390118 w 8037833"/>
              <a:gd name="connsiteY101" fmla="*/ 3682789 h 3784177"/>
              <a:gd name="connsiteX102" fmla="*/ 1252698 w 8037833"/>
              <a:gd name="connsiteY102" fmla="*/ 3708662 h 3784177"/>
              <a:gd name="connsiteX103" fmla="*/ 1171039 w 8037833"/>
              <a:gd name="connsiteY103" fmla="*/ 3758642 h 3784177"/>
              <a:gd name="connsiteX104" fmla="*/ 1058106 w 8037833"/>
              <a:gd name="connsiteY104" fmla="*/ 3776166 h 3784177"/>
              <a:gd name="connsiteX105" fmla="*/ 1039167 w 8037833"/>
              <a:gd name="connsiteY105" fmla="*/ 3784177 h 3784177"/>
              <a:gd name="connsiteX106" fmla="*/ 1012958 w 8037833"/>
              <a:gd name="connsiteY106" fmla="*/ 3779206 h 3784177"/>
              <a:gd name="connsiteX107" fmla="*/ 907906 w 8037833"/>
              <a:gd name="connsiteY107" fmla="*/ 3757678 h 3784177"/>
              <a:gd name="connsiteX108" fmla="*/ 825226 w 8037833"/>
              <a:gd name="connsiteY108" fmla="*/ 3726369 h 3784177"/>
              <a:gd name="connsiteX109" fmla="*/ 722264 w 8037833"/>
              <a:gd name="connsiteY109" fmla="*/ 3747612 h 3784177"/>
              <a:gd name="connsiteX110" fmla="*/ 659460 w 8037833"/>
              <a:gd name="connsiteY110" fmla="*/ 3740429 h 3784177"/>
              <a:gd name="connsiteX111" fmla="*/ 556552 w 8037833"/>
              <a:gd name="connsiteY111" fmla="*/ 3697934 h 3784177"/>
              <a:gd name="connsiteX112" fmla="*/ 421042 w 8037833"/>
              <a:gd name="connsiteY112" fmla="*/ 3709912 h 3784177"/>
              <a:gd name="connsiteX113" fmla="*/ 393295 w 8037833"/>
              <a:gd name="connsiteY113" fmla="*/ 3753097 h 3784177"/>
              <a:gd name="connsiteX114" fmla="*/ 355918 w 8037833"/>
              <a:gd name="connsiteY114" fmla="*/ 3779172 h 3784177"/>
              <a:gd name="connsiteX115" fmla="*/ 339711 w 8037833"/>
              <a:gd name="connsiteY115" fmla="*/ 3718242 h 3784177"/>
              <a:gd name="connsiteX116" fmla="*/ 222239 w 8037833"/>
              <a:gd name="connsiteY116" fmla="*/ 3672335 h 3784177"/>
              <a:gd name="connsiteX117" fmla="*/ 163578 w 8037833"/>
              <a:gd name="connsiteY117" fmla="*/ 3656292 h 3784177"/>
              <a:gd name="connsiteX118" fmla="*/ 72220 w 8037833"/>
              <a:gd name="connsiteY118" fmla="*/ 3645272 h 3784177"/>
              <a:gd name="connsiteX119" fmla="*/ 44395 w 8037833"/>
              <a:gd name="connsiteY119" fmla="*/ 3639455 h 3784177"/>
              <a:gd name="connsiteX120" fmla="*/ 1962 w 8037833"/>
              <a:gd name="connsiteY120" fmla="*/ 3635948 h 3784177"/>
              <a:gd name="connsiteX121" fmla="*/ 0 w 8037833"/>
              <a:gd name="connsiteY121" fmla="*/ 3635261 h 3784177"/>
              <a:gd name="connsiteX122" fmla="*/ 0 w 8037833"/>
              <a:gd name="connsiteY122"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807644 w 8037833"/>
              <a:gd name="connsiteY5" fmla="*/ 3098770 h 3784177"/>
              <a:gd name="connsiteX6" fmla="*/ 7607062 w 8037833"/>
              <a:gd name="connsiteY6" fmla="*/ 308767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869803 w 8037833"/>
              <a:gd name="connsiteY14" fmla="*/ 3320289 h 3784177"/>
              <a:gd name="connsiteX15" fmla="*/ 6819463 w 8037833"/>
              <a:gd name="connsiteY15" fmla="*/ 3368624 h 3784177"/>
              <a:gd name="connsiteX16" fmla="*/ 6797198 w 8037833"/>
              <a:gd name="connsiteY16" fmla="*/ 3378256 h 3784177"/>
              <a:gd name="connsiteX17" fmla="*/ 6760989 w 8037833"/>
              <a:gd name="connsiteY17" fmla="*/ 3424187 h 3784177"/>
              <a:gd name="connsiteX18" fmla="*/ 6633643 w 8037833"/>
              <a:gd name="connsiteY18" fmla="*/ 3348176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299224 w 8037833"/>
              <a:gd name="connsiteY32" fmla="*/ 351893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288710 w 8037833"/>
              <a:gd name="connsiteY47" fmla="*/ 3650556 h 3784177"/>
              <a:gd name="connsiteX48" fmla="*/ 4234393 w 8037833"/>
              <a:gd name="connsiteY48" fmla="*/ 3704576 h 3784177"/>
              <a:gd name="connsiteX49" fmla="*/ 4227541 w 8037833"/>
              <a:gd name="connsiteY49" fmla="*/ 3706978 h 3784177"/>
              <a:gd name="connsiteX50" fmla="*/ 4208725 w 8037833"/>
              <a:gd name="connsiteY50" fmla="*/ 3704841 h 3784177"/>
              <a:gd name="connsiteX51" fmla="*/ 4201632 w 8037833"/>
              <a:gd name="connsiteY51" fmla="*/ 3702602 h 3784177"/>
              <a:gd name="connsiteX52" fmla="*/ 4191289 w 8037833"/>
              <a:gd name="connsiteY52" fmla="*/ 3702380 h 3784177"/>
              <a:gd name="connsiteX53" fmla="*/ 4191039 w 8037833"/>
              <a:gd name="connsiteY53" fmla="*/ 3702831 h 3784177"/>
              <a:gd name="connsiteX54" fmla="*/ 4181340 w 8037833"/>
              <a:gd name="connsiteY54" fmla="*/ 3701729 h 3784177"/>
              <a:gd name="connsiteX55" fmla="*/ 4133816 w 8037833"/>
              <a:gd name="connsiteY55" fmla="*/ 3690565 h 3784177"/>
              <a:gd name="connsiteX56" fmla="*/ 4071732 w 8037833"/>
              <a:gd name="connsiteY56" fmla="*/ 3732513 h 3784177"/>
              <a:gd name="connsiteX57" fmla="*/ 4045924 w 8037833"/>
              <a:gd name="connsiteY57" fmla="*/ 3739404 h 3784177"/>
              <a:gd name="connsiteX58" fmla="*/ 4032171 w 8037833"/>
              <a:gd name="connsiteY58" fmla="*/ 3745523 h 3784177"/>
              <a:gd name="connsiteX59" fmla="*/ 4031335 w 8037833"/>
              <a:gd name="connsiteY59" fmla="*/ 3747479 h 3784177"/>
              <a:gd name="connsiteX60" fmla="*/ 3985774 w 8037833"/>
              <a:gd name="connsiteY60" fmla="*/ 3736547 h 3784177"/>
              <a:gd name="connsiteX61" fmla="*/ 3979769 w 8037833"/>
              <a:gd name="connsiteY61" fmla="*/ 3738769 h 3784177"/>
              <a:gd name="connsiteX62" fmla="*/ 3950014 w 8037833"/>
              <a:gd name="connsiteY62" fmla="*/ 3726942 h 3784177"/>
              <a:gd name="connsiteX63" fmla="*/ 3934671 w 8037833"/>
              <a:gd name="connsiteY63" fmla="*/ 3723339 h 3784177"/>
              <a:gd name="connsiteX64" fmla="*/ 3930274 w 8037833"/>
              <a:gd name="connsiteY64" fmla="*/ 3717148 h 3784177"/>
              <a:gd name="connsiteX65" fmla="*/ 3907660 w 8037833"/>
              <a:gd name="connsiteY65" fmla="*/ 3714456 h 3784177"/>
              <a:gd name="connsiteX66" fmla="*/ 3905087 w 8037833"/>
              <a:gd name="connsiteY66" fmla="*/ 3716098 h 3784177"/>
              <a:gd name="connsiteX67" fmla="*/ 3886347 w 8037833"/>
              <a:gd name="connsiteY67" fmla="*/ 3706620 h 3784177"/>
              <a:gd name="connsiteX68" fmla="*/ 3870533 w 8037833"/>
              <a:gd name="connsiteY68" fmla="*/ 3689905 h 3784177"/>
              <a:gd name="connsiteX69" fmla="*/ 3678563 w 8037833"/>
              <a:gd name="connsiteY69" fmla="*/ 3694486 h 3784177"/>
              <a:gd name="connsiteX70" fmla="*/ 3524121 w 8037833"/>
              <a:gd name="connsiteY70" fmla="*/ 3642736 h 3784177"/>
              <a:gd name="connsiteX71" fmla="*/ 3407752 w 8037833"/>
              <a:gd name="connsiteY71" fmla="*/ 3626590 h 3784177"/>
              <a:gd name="connsiteX72" fmla="*/ 3373519 w 8037833"/>
              <a:gd name="connsiteY72" fmla="*/ 3665785 h 3784177"/>
              <a:gd name="connsiteX73" fmla="*/ 3114267 w 8037833"/>
              <a:gd name="connsiteY73" fmla="*/ 3638983 h 3784177"/>
              <a:gd name="connsiteX74" fmla="*/ 3048270 w 8037833"/>
              <a:gd name="connsiteY74" fmla="*/ 3649949 h 3784177"/>
              <a:gd name="connsiteX75" fmla="*/ 2989722 w 8037833"/>
              <a:gd name="connsiteY75" fmla="*/ 3623230 h 3784177"/>
              <a:gd name="connsiteX76" fmla="*/ 2965734 w 8037833"/>
              <a:gd name="connsiteY76" fmla="*/ 3635676 h 3784177"/>
              <a:gd name="connsiteX77" fmla="*/ 2961603 w 8037833"/>
              <a:gd name="connsiteY77" fmla="*/ 3638221 h 3784177"/>
              <a:gd name="connsiteX78" fmla="*/ 2944959 w 8037833"/>
              <a:gd name="connsiteY78" fmla="*/ 3639723 h 3784177"/>
              <a:gd name="connsiteX79" fmla="*/ 2940402 w 8037833"/>
              <a:gd name="connsiteY79" fmla="*/ 3651000 h 3784177"/>
              <a:gd name="connsiteX80" fmla="*/ 2915449 w 8037833"/>
              <a:gd name="connsiteY80" fmla="*/ 3661039 h 3784177"/>
              <a:gd name="connsiteX81" fmla="*/ 2884777 w 8037833"/>
              <a:gd name="connsiteY81" fmla="*/ 3660775 h 3784177"/>
              <a:gd name="connsiteX82" fmla="*/ 2739034 w 8037833"/>
              <a:gd name="connsiteY82" fmla="*/ 3647396 h 3784177"/>
              <a:gd name="connsiteX83" fmla="*/ 2651827 w 8037833"/>
              <a:gd name="connsiteY83" fmla="*/ 3646306 h 3784177"/>
              <a:gd name="connsiteX84" fmla="*/ 2618680 w 8037833"/>
              <a:gd name="connsiteY84" fmla="*/ 3656755 h 3784177"/>
              <a:gd name="connsiteX85" fmla="*/ 2572404 w 8037833"/>
              <a:gd name="connsiteY85" fmla="*/ 3664043 h 3784177"/>
              <a:gd name="connsiteX86" fmla="*/ 2490721 w 8037833"/>
              <a:gd name="connsiteY86" fmla="*/ 3685313 h 3784177"/>
              <a:gd name="connsiteX87" fmla="*/ 2423704 w 8037833"/>
              <a:gd name="connsiteY87" fmla="*/ 3658079 h 3784177"/>
              <a:gd name="connsiteX88" fmla="*/ 2301172 w 8037833"/>
              <a:gd name="connsiteY88" fmla="*/ 3663053 h 3784177"/>
              <a:gd name="connsiteX89" fmla="*/ 2294102 w 8037833"/>
              <a:gd name="connsiteY89" fmla="*/ 3671151 h 3784177"/>
              <a:gd name="connsiteX90" fmla="*/ 2238966 w 8037833"/>
              <a:gd name="connsiteY90" fmla="*/ 3668777 h 3784177"/>
              <a:gd name="connsiteX91" fmla="*/ 2046240 w 8037833"/>
              <a:gd name="connsiteY91" fmla="*/ 3604535 h 3784177"/>
              <a:gd name="connsiteX92" fmla="*/ 1938480 w 8037833"/>
              <a:gd name="connsiteY92" fmla="*/ 3601439 h 3784177"/>
              <a:gd name="connsiteX93" fmla="*/ 1900166 w 8037833"/>
              <a:gd name="connsiteY93" fmla="*/ 3609358 h 3784177"/>
              <a:gd name="connsiteX94" fmla="*/ 1835976 w 8037833"/>
              <a:gd name="connsiteY94" fmla="*/ 3622065 h 3784177"/>
              <a:gd name="connsiteX95" fmla="*/ 1787830 w 8037833"/>
              <a:gd name="connsiteY95" fmla="*/ 3653768 h 3784177"/>
              <a:gd name="connsiteX96" fmla="*/ 1734224 w 8037833"/>
              <a:gd name="connsiteY96" fmla="*/ 3655593 h 3784177"/>
              <a:gd name="connsiteX97" fmla="*/ 1721989 w 8037833"/>
              <a:gd name="connsiteY97" fmla="*/ 3627298 h 3784177"/>
              <a:gd name="connsiteX98" fmla="*/ 1664576 w 8037833"/>
              <a:gd name="connsiteY98" fmla="*/ 3638572 h 3784177"/>
              <a:gd name="connsiteX99" fmla="*/ 1577459 w 8037833"/>
              <a:gd name="connsiteY99" fmla="*/ 3658824 h 3784177"/>
              <a:gd name="connsiteX100" fmla="*/ 1527269 w 8037833"/>
              <a:gd name="connsiteY100" fmla="*/ 3663088 h 3784177"/>
              <a:gd name="connsiteX101" fmla="*/ 1390118 w 8037833"/>
              <a:gd name="connsiteY101" fmla="*/ 3682789 h 3784177"/>
              <a:gd name="connsiteX102" fmla="*/ 1252698 w 8037833"/>
              <a:gd name="connsiteY102" fmla="*/ 3708662 h 3784177"/>
              <a:gd name="connsiteX103" fmla="*/ 1171039 w 8037833"/>
              <a:gd name="connsiteY103" fmla="*/ 3758642 h 3784177"/>
              <a:gd name="connsiteX104" fmla="*/ 1058106 w 8037833"/>
              <a:gd name="connsiteY104" fmla="*/ 3776166 h 3784177"/>
              <a:gd name="connsiteX105" fmla="*/ 1039167 w 8037833"/>
              <a:gd name="connsiteY105" fmla="*/ 3784177 h 3784177"/>
              <a:gd name="connsiteX106" fmla="*/ 1012958 w 8037833"/>
              <a:gd name="connsiteY106" fmla="*/ 3779206 h 3784177"/>
              <a:gd name="connsiteX107" fmla="*/ 907906 w 8037833"/>
              <a:gd name="connsiteY107" fmla="*/ 3757678 h 3784177"/>
              <a:gd name="connsiteX108" fmla="*/ 825226 w 8037833"/>
              <a:gd name="connsiteY108" fmla="*/ 3726369 h 3784177"/>
              <a:gd name="connsiteX109" fmla="*/ 722264 w 8037833"/>
              <a:gd name="connsiteY109" fmla="*/ 3747612 h 3784177"/>
              <a:gd name="connsiteX110" fmla="*/ 659460 w 8037833"/>
              <a:gd name="connsiteY110" fmla="*/ 3740429 h 3784177"/>
              <a:gd name="connsiteX111" fmla="*/ 556552 w 8037833"/>
              <a:gd name="connsiteY111" fmla="*/ 3697934 h 3784177"/>
              <a:gd name="connsiteX112" fmla="*/ 421042 w 8037833"/>
              <a:gd name="connsiteY112" fmla="*/ 3709912 h 3784177"/>
              <a:gd name="connsiteX113" fmla="*/ 393295 w 8037833"/>
              <a:gd name="connsiteY113" fmla="*/ 3753097 h 3784177"/>
              <a:gd name="connsiteX114" fmla="*/ 355918 w 8037833"/>
              <a:gd name="connsiteY114" fmla="*/ 3779172 h 3784177"/>
              <a:gd name="connsiteX115" fmla="*/ 339711 w 8037833"/>
              <a:gd name="connsiteY115" fmla="*/ 3718242 h 3784177"/>
              <a:gd name="connsiteX116" fmla="*/ 222239 w 8037833"/>
              <a:gd name="connsiteY116" fmla="*/ 3672335 h 3784177"/>
              <a:gd name="connsiteX117" fmla="*/ 163578 w 8037833"/>
              <a:gd name="connsiteY117" fmla="*/ 3656292 h 3784177"/>
              <a:gd name="connsiteX118" fmla="*/ 72220 w 8037833"/>
              <a:gd name="connsiteY118" fmla="*/ 3645272 h 3784177"/>
              <a:gd name="connsiteX119" fmla="*/ 44395 w 8037833"/>
              <a:gd name="connsiteY119" fmla="*/ 3639455 h 3784177"/>
              <a:gd name="connsiteX120" fmla="*/ 1962 w 8037833"/>
              <a:gd name="connsiteY120" fmla="*/ 3635948 h 3784177"/>
              <a:gd name="connsiteX121" fmla="*/ 0 w 8037833"/>
              <a:gd name="connsiteY121" fmla="*/ 3635261 h 3784177"/>
              <a:gd name="connsiteX122" fmla="*/ 0 w 8037833"/>
              <a:gd name="connsiteY122"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807644 w 8037833"/>
              <a:gd name="connsiteY5" fmla="*/ 3098770 h 3784177"/>
              <a:gd name="connsiteX6" fmla="*/ 7607062 w 8037833"/>
              <a:gd name="connsiteY6" fmla="*/ 308767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869803 w 8037833"/>
              <a:gd name="connsiteY14" fmla="*/ 3320289 h 3784177"/>
              <a:gd name="connsiteX15" fmla="*/ 6819463 w 8037833"/>
              <a:gd name="connsiteY15" fmla="*/ 3368624 h 3784177"/>
              <a:gd name="connsiteX16" fmla="*/ 6797198 w 8037833"/>
              <a:gd name="connsiteY16" fmla="*/ 3378256 h 3784177"/>
              <a:gd name="connsiteX17" fmla="*/ 6760989 w 8037833"/>
              <a:gd name="connsiteY17" fmla="*/ 3424187 h 3784177"/>
              <a:gd name="connsiteX18" fmla="*/ 6609242 w 8037833"/>
              <a:gd name="connsiteY18" fmla="*/ 3355040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299224 w 8037833"/>
              <a:gd name="connsiteY32" fmla="*/ 351893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288710 w 8037833"/>
              <a:gd name="connsiteY47" fmla="*/ 3650556 h 3784177"/>
              <a:gd name="connsiteX48" fmla="*/ 4234393 w 8037833"/>
              <a:gd name="connsiteY48" fmla="*/ 3704576 h 3784177"/>
              <a:gd name="connsiteX49" fmla="*/ 4227541 w 8037833"/>
              <a:gd name="connsiteY49" fmla="*/ 3706978 h 3784177"/>
              <a:gd name="connsiteX50" fmla="*/ 4208725 w 8037833"/>
              <a:gd name="connsiteY50" fmla="*/ 3704841 h 3784177"/>
              <a:gd name="connsiteX51" fmla="*/ 4201632 w 8037833"/>
              <a:gd name="connsiteY51" fmla="*/ 3702602 h 3784177"/>
              <a:gd name="connsiteX52" fmla="*/ 4191289 w 8037833"/>
              <a:gd name="connsiteY52" fmla="*/ 3702380 h 3784177"/>
              <a:gd name="connsiteX53" fmla="*/ 4191039 w 8037833"/>
              <a:gd name="connsiteY53" fmla="*/ 3702831 h 3784177"/>
              <a:gd name="connsiteX54" fmla="*/ 4181340 w 8037833"/>
              <a:gd name="connsiteY54" fmla="*/ 3701729 h 3784177"/>
              <a:gd name="connsiteX55" fmla="*/ 4133816 w 8037833"/>
              <a:gd name="connsiteY55" fmla="*/ 3690565 h 3784177"/>
              <a:gd name="connsiteX56" fmla="*/ 4071732 w 8037833"/>
              <a:gd name="connsiteY56" fmla="*/ 3732513 h 3784177"/>
              <a:gd name="connsiteX57" fmla="*/ 4045924 w 8037833"/>
              <a:gd name="connsiteY57" fmla="*/ 3739404 h 3784177"/>
              <a:gd name="connsiteX58" fmla="*/ 4032171 w 8037833"/>
              <a:gd name="connsiteY58" fmla="*/ 3745523 h 3784177"/>
              <a:gd name="connsiteX59" fmla="*/ 4031335 w 8037833"/>
              <a:gd name="connsiteY59" fmla="*/ 3747479 h 3784177"/>
              <a:gd name="connsiteX60" fmla="*/ 3985774 w 8037833"/>
              <a:gd name="connsiteY60" fmla="*/ 3736547 h 3784177"/>
              <a:gd name="connsiteX61" fmla="*/ 3979769 w 8037833"/>
              <a:gd name="connsiteY61" fmla="*/ 3738769 h 3784177"/>
              <a:gd name="connsiteX62" fmla="*/ 3950014 w 8037833"/>
              <a:gd name="connsiteY62" fmla="*/ 3726942 h 3784177"/>
              <a:gd name="connsiteX63" fmla="*/ 3934671 w 8037833"/>
              <a:gd name="connsiteY63" fmla="*/ 3723339 h 3784177"/>
              <a:gd name="connsiteX64" fmla="*/ 3930274 w 8037833"/>
              <a:gd name="connsiteY64" fmla="*/ 3717148 h 3784177"/>
              <a:gd name="connsiteX65" fmla="*/ 3907660 w 8037833"/>
              <a:gd name="connsiteY65" fmla="*/ 3714456 h 3784177"/>
              <a:gd name="connsiteX66" fmla="*/ 3905087 w 8037833"/>
              <a:gd name="connsiteY66" fmla="*/ 3716098 h 3784177"/>
              <a:gd name="connsiteX67" fmla="*/ 3886347 w 8037833"/>
              <a:gd name="connsiteY67" fmla="*/ 3706620 h 3784177"/>
              <a:gd name="connsiteX68" fmla="*/ 3870533 w 8037833"/>
              <a:gd name="connsiteY68" fmla="*/ 3689905 h 3784177"/>
              <a:gd name="connsiteX69" fmla="*/ 3678563 w 8037833"/>
              <a:gd name="connsiteY69" fmla="*/ 3694486 h 3784177"/>
              <a:gd name="connsiteX70" fmla="*/ 3524121 w 8037833"/>
              <a:gd name="connsiteY70" fmla="*/ 3642736 h 3784177"/>
              <a:gd name="connsiteX71" fmla="*/ 3407752 w 8037833"/>
              <a:gd name="connsiteY71" fmla="*/ 3626590 h 3784177"/>
              <a:gd name="connsiteX72" fmla="*/ 3373519 w 8037833"/>
              <a:gd name="connsiteY72" fmla="*/ 3665785 h 3784177"/>
              <a:gd name="connsiteX73" fmla="*/ 3114267 w 8037833"/>
              <a:gd name="connsiteY73" fmla="*/ 3638983 h 3784177"/>
              <a:gd name="connsiteX74" fmla="*/ 3048270 w 8037833"/>
              <a:gd name="connsiteY74" fmla="*/ 3649949 h 3784177"/>
              <a:gd name="connsiteX75" fmla="*/ 2989722 w 8037833"/>
              <a:gd name="connsiteY75" fmla="*/ 3623230 h 3784177"/>
              <a:gd name="connsiteX76" fmla="*/ 2965734 w 8037833"/>
              <a:gd name="connsiteY76" fmla="*/ 3635676 h 3784177"/>
              <a:gd name="connsiteX77" fmla="*/ 2961603 w 8037833"/>
              <a:gd name="connsiteY77" fmla="*/ 3638221 h 3784177"/>
              <a:gd name="connsiteX78" fmla="*/ 2944959 w 8037833"/>
              <a:gd name="connsiteY78" fmla="*/ 3639723 h 3784177"/>
              <a:gd name="connsiteX79" fmla="*/ 2940402 w 8037833"/>
              <a:gd name="connsiteY79" fmla="*/ 3651000 h 3784177"/>
              <a:gd name="connsiteX80" fmla="*/ 2915449 w 8037833"/>
              <a:gd name="connsiteY80" fmla="*/ 3661039 h 3784177"/>
              <a:gd name="connsiteX81" fmla="*/ 2884777 w 8037833"/>
              <a:gd name="connsiteY81" fmla="*/ 3660775 h 3784177"/>
              <a:gd name="connsiteX82" fmla="*/ 2739034 w 8037833"/>
              <a:gd name="connsiteY82" fmla="*/ 3647396 h 3784177"/>
              <a:gd name="connsiteX83" fmla="*/ 2651827 w 8037833"/>
              <a:gd name="connsiteY83" fmla="*/ 3646306 h 3784177"/>
              <a:gd name="connsiteX84" fmla="*/ 2618680 w 8037833"/>
              <a:gd name="connsiteY84" fmla="*/ 3656755 h 3784177"/>
              <a:gd name="connsiteX85" fmla="*/ 2572404 w 8037833"/>
              <a:gd name="connsiteY85" fmla="*/ 3664043 h 3784177"/>
              <a:gd name="connsiteX86" fmla="*/ 2490721 w 8037833"/>
              <a:gd name="connsiteY86" fmla="*/ 3685313 h 3784177"/>
              <a:gd name="connsiteX87" fmla="*/ 2423704 w 8037833"/>
              <a:gd name="connsiteY87" fmla="*/ 3658079 h 3784177"/>
              <a:gd name="connsiteX88" fmla="*/ 2301172 w 8037833"/>
              <a:gd name="connsiteY88" fmla="*/ 3663053 h 3784177"/>
              <a:gd name="connsiteX89" fmla="*/ 2294102 w 8037833"/>
              <a:gd name="connsiteY89" fmla="*/ 3671151 h 3784177"/>
              <a:gd name="connsiteX90" fmla="*/ 2238966 w 8037833"/>
              <a:gd name="connsiteY90" fmla="*/ 3668777 h 3784177"/>
              <a:gd name="connsiteX91" fmla="*/ 2046240 w 8037833"/>
              <a:gd name="connsiteY91" fmla="*/ 3604535 h 3784177"/>
              <a:gd name="connsiteX92" fmla="*/ 1938480 w 8037833"/>
              <a:gd name="connsiteY92" fmla="*/ 3601439 h 3784177"/>
              <a:gd name="connsiteX93" fmla="*/ 1900166 w 8037833"/>
              <a:gd name="connsiteY93" fmla="*/ 3609358 h 3784177"/>
              <a:gd name="connsiteX94" fmla="*/ 1835976 w 8037833"/>
              <a:gd name="connsiteY94" fmla="*/ 3622065 h 3784177"/>
              <a:gd name="connsiteX95" fmla="*/ 1787830 w 8037833"/>
              <a:gd name="connsiteY95" fmla="*/ 3653768 h 3784177"/>
              <a:gd name="connsiteX96" fmla="*/ 1734224 w 8037833"/>
              <a:gd name="connsiteY96" fmla="*/ 3655593 h 3784177"/>
              <a:gd name="connsiteX97" fmla="*/ 1721989 w 8037833"/>
              <a:gd name="connsiteY97" fmla="*/ 3627298 h 3784177"/>
              <a:gd name="connsiteX98" fmla="*/ 1664576 w 8037833"/>
              <a:gd name="connsiteY98" fmla="*/ 3638572 h 3784177"/>
              <a:gd name="connsiteX99" fmla="*/ 1577459 w 8037833"/>
              <a:gd name="connsiteY99" fmla="*/ 3658824 h 3784177"/>
              <a:gd name="connsiteX100" fmla="*/ 1527269 w 8037833"/>
              <a:gd name="connsiteY100" fmla="*/ 3663088 h 3784177"/>
              <a:gd name="connsiteX101" fmla="*/ 1390118 w 8037833"/>
              <a:gd name="connsiteY101" fmla="*/ 3682789 h 3784177"/>
              <a:gd name="connsiteX102" fmla="*/ 1252698 w 8037833"/>
              <a:gd name="connsiteY102" fmla="*/ 3708662 h 3784177"/>
              <a:gd name="connsiteX103" fmla="*/ 1171039 w 8037833"/>
              <a:gd name="connsiteY103" fmla="*/ 3758642 h 3784177"/>
              <a:gd name="connsiteX104" fmla="*/ 1058106 w 8037833"/>
              <a:gd name="connsiteY104" fmla="*/ 3776166 h 3784177"/>
              <a:gd name="connsiteX105" fmla="*/ 1039167 w 8037833"/>
              <a:gd name="connsiteY105" fmla="*/ 3784177 h 3784177"/>
              <a:gd name="connsiteX106" fmla="*/ 1012958 w 8037833"/>
              <a:gd name="connsiteY106" fmla="*/ 3779206 h 3784177"/>
              <a:gd name="connsiteX107" fmla="*/ 907906 w 8037833"/>
              <a:gd name="connsiteY107" fmla="*/ 3757678 h 3784177"/>
              <a:gd name="connsiteX108" fmla="*/ 825226 w 8037833"/>
              <a:gd name="connsiteY108" fmla="*/ 3726369 h 3784177"/>
              <a:gd name="connsiteX109" fmla="*/ 722264 w 8037833"/>
              <a:gd name="connsiteY109" fmla="*/ 3747612 h 3784177"/>
              <a:gd name="connsiteX110" fmla="*/ 659460 w 8037833"/>
              <a:gd name="connsiteY110" fmla="*/ 3740429 h 3784177"/>
              <a:gd name="connsiteX111" fmla="*/ 556552 w 8037833"/>
              <a:gd name="connsiteY111" fmla="*/ 3697934 h 3784177"/>
              <a:gd name="connsiteX112" fmla="*/ 421042 w 8037833"/>
              <a:gd name="connsiteY112" fmla="*/ 3709912 h 3784177"/>
              <a:gd name="connsiteX113" fmla="*/ 393295 w 8037833"/>
              <a:gd name="connsiteY113" fmla="*/ 3753097 h 3784177"/>
              <a:gd name="connsiteX114" fmla="*/ 355918 w 8037833"/>
              <a:gd name="connsiteY114" fmla="*/ 3779172 h 3784177"/>
              <a:gd name="connsiteX115" fmla="*/ 339711 w 8037833"/>
              <a:gd name="connsiteY115" fmla="*/ 3718242 h 3784177"/>
              <a:gd name="connsiteX116" fmla="*/ 222239 w 8037833"/>
              <a:gd name="connsiteY116" fmla="*/ 3672335 h 3784177"/>
              <a:gd name="connsiteX117" fmla="*/ 163578 w 8037833"/>
              <a:gd name="connsiteY117" fmla="*/ 3656292 h 3784177"/>
              <a:gd name="connsiteX118" fmla="*/ 72220 w 8037833"/>
              <a:gd name="connsiteY118" fmla="*/ 3645272 h 3784177"/>
              <a:gd name="connsiteX119" fmla="*/ 44395 w 8037833"/>
              <a:gd name="connsiteY119" fmla="*/ 3639455 h 3784177"/>
              <a:gd name="connsiteX120" fmla="*/ 1962 w 8037833"/>
              <a:gd name="connsiteY120" fmla="*/ 3635948 h 3784177"/>
              <a:gd name="connsiteX121" fmla="*/ 0 w 8037833"/>
              <a:gd name="connsiteY121" fmla="*/ 3635261 h 3784177"/>
              <a:gd name="connsiteX122" fmla="*/ 0 w 8037833"/>
              <a:gd name="connsiteY122"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807644 w 8037833"/>
              <a:gd name="connsiteY5" fmla="*/ 3098770 h 3784177"/>
              <a:gd name="connsiteX6" fmla="*/ 7607062 w 8037833"/>
              <a:gd name="connsiteY6" fmla="*/ 308767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869803 w 8037833"/>
              <a:gd name="connsiteY14" fmla="*/ 3320289 h 3784177"/>
              <a:gd name="connsiteX15" fmla="*/ 6819463 w 8037833"/>
              <a:gd name="connsiteY15" fmla="*/ 3368624 h 3784177"/>
              <a:gd name="connsiteX16" fmla="*/ 6797198 w 8037833"/>
              <a:gd name="connsiteY16" fmla="*/ 3378256 h 3784177"/>
              <a:gd name="connsiteX17" fmla="*/ 6760989 w 8037833"/>
              <a:gd name="connsiteY17" fmla="*/ 3424187 h 3784177"/>
              <a:gd name="connsiteX18" fmla="*/ 6609242 w 8037833"/>
              <a:gd name="connsiteY18" fmla="*/ 3355040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299224 w 8037833"/>
              <a:gd name="connsiteY32" fmla="*/ 351893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288710 w 8037833"/>
              <a:gd name="connsiteY47" fmla="*/ 3650556 h 3784177"/>
              <a:gd name="connsiteX48" fmla="*/ 4234393 w 8037833"/>
              <a:gd name="connsiteY48" fmla="*/ 3704576 h 3784177"/>
              <a:gd name="connsiteX49" fmla="*/ 4227541 w 8037833"/>
              <a:gd name="connsiteY49" fmla="*/ 3706978 h 3784177"/>
              <a:gd name="connsiteX50" fmla="*/ 4208725 w 8037833"/>
              <a:gd name="connsiteY50" fmla="*/ 3704841 h 3784177"/>
              <a:gd name="connsiteX51" fmla="*/ 4201632 w 8037833"/>
              <a:gd name="connsiteY51" fmla="*/ 3702602 h 3784177"/>
              <a:gd name="connsiteX52" fmla="*/ 4191289 w 8037833"/>
              <a:gd name="connsiteY52" fmla="*/ 3702380 h 3784177"/>
              <a:gd name="connsiteX53" fmla="*/ 4191039 w 8037833"/>
              <a:gd name="connsiteY53" fmla="*/ 3702831 h 3784177"/>
              <a:gd name="connsiteX54" fmla="*/ 4181340 w 8037833"/>
              <a:gd name="connsiteY54" fmla="*/ 3701729 h 3784177"/>
              <a:gd name="connsiteX55" fmla="*/ 4133816 w 8037833"/>
              <a:gd name="connsiteY55" fmla="*/ 3690565 h 3784177"/>
              <a:gd name="connsiteX56" fmla="*/ 4071732 w 8037833"/>
              <a:gd name="connsiteY56" fmla="*/ 3732513 h 3784177"/>
              <a:gd name="connsiteX57" fmla="*/ 4045924 w 8037833"/>
              <a:gd name="connsiteY57" fmla="*/ 3739404 h 3784177"/>
              <a:gd name="connsiteX58" fmla="*/ 4032171 w 8037833"/>
              <a:gd name="connsiteY58" fmla="*/ 3745523 h 3784177"/>
              <a:gd name="connsiteX59" fmla="*/ 4031335 w 8037833"/>
              <a:gd name="connsiteY59" fmla="*/ 3747479 h 3784177"/>
              <a:gd name="connsiteX60" fmla="*/ 3985774 w 8037833"/>
              <a:gd name="connsiteY60" fmla="*/ 3736547 h 3784177"/>
              <a:gd name="connsiteX61" fmla="*/ 3979769 w 8037833"/>
              <a:gd name="connsiteY61" fmla="*/ 3738769 h 3784177"/>
              <a:gd name="connsiteX62" fmla="*/ 3950014 w 8037833"/>
              <a:gd name="connsiteY62" fmla="*/ 3726942 h 3784177"/>
              <a:gd name="connsiteX63" fmla="*/ 3934671 w 8037833"/>
              <a:gd name="connsiteY63" fmla="*/ 3723339 h 3784177"/>
              <a:gd name="connsiteX64" fmla="*/ 3930274 w 8037833"/>
              <a:gd name="connsiteY64" fmla="*/ 3717148 h 3784177"/>
              <a:gd name="connsiteX65" fmla="*/ 3907660 w 8037833"/>
              <a:gd name="connsiteY65" fmla="*/ 3714456 h 3784177"/>
              <a:gd name="connsiteX66" fmla="*/ 3905087 w 8037833"/>
              <a:gd name="connsiteY66" fmla="*/ 3716098 h 3784177"/>
              <a:gd name="connsiteX67" fmla="*/ 3886347 w 8037833"/>
              <a:gd name="connsiteY67" fmla="*/ 3706620 h 3784177"/>
              <a:gd name="connsiteX68" fmla="*/ 3870533 w 8037833"/>
              <a:gd name="connsiteY68" fmla="*/ 3689905 h 3784177"/>
              <a:gd name="connsiteX69" fmla="*/ 3678563 w 8037833"/>
              <a:gd name="connsiteY69" fmla="*/ 3694486 h 3784177"/>
              <a:gd name="connsiteX70" fmla="*/ 3524121 w 8037833"/>
              <a:gd name="connsiteY70" fmla="*/ 3642736 h 3784177"/>
              <a:gd name="connsiteX71" fmla="*/ 3407752 w 8037833"/>
              <a:gd name="connsiteY71" fmla="*/ 3626590 h 3784177"/>
              <a:gd name="connsiteX72" fmla="*/ 3373519 w 8037833"/>
              <a:gd name="connsiteY72" fmla="*/ 3665785 h 3784177"/>
              <a:gd name="connsiteX73" fmla="*/ 3114267 w 8037833"/>
              <a:gd name="connsiteY73" fmla="*/ 3638983 h 3784177"/>
              <a:gd name="connsiteX74" fmla="*/ 3048270 w 8037833"/>
              <a:gd name="connsiteY74" fmla="*/ 3649949 h 3784177"/>
              <a:gd name="connsiteX75" fmla="*/ 2989722 w 8037833"/>
              <a:gd name="connsiteY75" fmla="*/ 3623230 h 3784177"/>
              <a:gd name="connsiteX76" fmla="*/ 2965734 w 8037833"/>
              <a:gd name="connsiteY76" fmla="*/ 3635676 h 3784177"/>
              <a:gd name="connsiteX77" fmla="*/ 2961603 w 8037833"/>
              <a:gd name="connsiteY77" fmla="*/ 3638221 h 3784177"/>
              <a:gd name="connsiteX78" fmla="*/ 2944959 w 8037833"/>
              <a:gd name="connsiteY78" fmla="*/ 3639723 h 3784177"/>
              <a:gd name="connsiteX79" fmla="*/ 2940402 w 8037833"/>
              <a:gd name="connsiteY79" fmla="*/ 3651000 h 3784177"/>
              <a:gd name="connsiteX80" fmla="*/ 2915449 w 8037833"/>
              <a:gd name="connsiteY80" fmla="*/ 3661039 h 3784177"/>
              <a:gd name="connsiteX81" fmla="*/ 2884777 w 8037833"/>
              <a:gd name="connsiteY81" fmla="*/ 3660775 h 3784177"/>
              <a:gd name="connsiteX82" fmla="*/ 2739034 w 8037833"/>
              <a:gd name="connsiteY82" fmla="*/ 3647396 h 3784177"/>
              <a:gd name="connsiteX83" fmla="*/ 2651827 w 8037833"/>
              <a:gd name="connsiteY83" fmla="*/ 3646306 h 3784177"/>
              <a:gd name="connsiteX84" fmla="*/ 2618680 w 8037833"/>
              <a:gd name="connsiteY84" fmla="*/ 3656755 h 3784177"/>
              <a:gd name="connsiteX85" fmla="*/ 2572404 w 8037833"/>
              <a:gd name="connsiteY85" fmla="*/ 3664043 h 3784177"/>
              <a:gd name="connsiteX86" fmla="*/ 2490721 w 8037833"/>
              <a:gd name="connsiteY86" fmla="*/ 3685313 h 3784177"/>
              <a:gd name="connsiteX87" fmla="*/ 2423704 w 8037833"/>
              <a:gd name="connsiteY87" fmla="*/ 3658079 h 3784177"/>
              <a:gd name="connsiteX88" fmla="*/ 2301172 w 8037833"/>
              <a:gd name="connsiteY88" fmla="*/ 3663053 h 3784177"/>
              <a:gd name="connsiteX89" fmla="*/ 2294102 w 8037833"/>
              <a:gd name="connsiteY89" fmla="*/ 3671151 h 3784177"/>
              <a:gd name="connsiteX90" fmla="*/ 2238966 w 8037833"/>
              <a:gd name="connsiteY90" fmla="*/ 3668777 h 3784177"/>
              <a:gd name="connsiteX91" fmla="*/ 2046240 w 8037833"/>
              <a:gd name="connsiteY91" fmla="*/ 3604535 h 3784177"/>
              <a:gd name="connsiteX92" fmla="*/ 1938480 w 8037833"/>
              <a:gd name="connsiteY92" fmla="*/ 3601439 h 3784177"/>
              <a:gd name="connsiteX93" fmla="*/ 1900166 w 8037833"/>
              <a:gd name="connsiteY93" fmla="*/ 3609358 h 3784177"/>
              <a:gd name="connsiteX94" fmla="*/ 1835976 w 8037833"/>
              <a:gd name="connsiteY94" fmla="*/ 3622065 h 3784177"/>
              <a:gd name="connsiteX95" fmla="*/ 1787830 w 8037833"/>
              <a:gd name="connsiteY95" fmla="*/ 3653768 h 3784177"/>
              <a:gd name="connsiteX96" fmla="*/ 1734224 w 8037833"/>
              <a:gd name="connsiteY96" fmla="*/ 3655593 h 3784177"/>
              <a:gd name="connsiteX97" fmla="*/ 1721989 w 8037833"/>
              <a:gd name="connsiteY97" fmla="*/ 3627298 h 3784177"/>
              <a:gd name="connsiteX98" fmla="*/ 1664576 w 8037833"/>
              <a:gd name="connsiteY98" fmla="*/ 3638572 h 3784177"/>
              <a:gd name="connsiteX99" fmla="*/ 1577459 w 8037833"/>
              <a:gd name="connsiteY99" fmla="*/ 3658824 h 3784177"/>
              <a:gd name="connsiteX100" fmla="*/ 1527269 w 8037833"/>
              <a:gd name="connsiteY100" fmla="*/ 3663088 h 3784177"/>
              <a:gd name="connsiteX101" fmla="*/ 1390118 w 8037833"/>
              <a:gd name="connsiteY101" fmla="*/ 3682789 h 3784177"/>
              <a:gd name="connsiteX102" fmla="*/ 1252698 w 8037833"/>
              <a:gd name="connsiteY102" fmla="*/ 3708662 h 3784177"/>
              <a:gd name="connsiteX103" fmla="*/ 1171039 w 8037833"/>
              <a:gd name="connsiteY103" fmla="*/ 3758642 h 3784177"/>
              <a:gd name="connsiteX104" fmla="*/ 1058106 w 8037833"/>
              <a:gd name="connsiteY104" fmla="*/ 3776166 h 3784177"/>
              <a:gd name="connsiteX105" fmla="*/ 1039167 w 8037833"/>
              <a:gd name="connsiteY105" fmla="*/ 3784177 h 3784177"/>
              <a:gd name="connsiteX106" fmla="*/ 1012958 w 8037833"/>
              <a:gd name="connsiteY106" fmla="*/ 3779206 h 3784177"/>
              <a:gd name="connsiteX107" fmla="*/ 907906 w 8037833"/>
              <a:gd name="connsiteY107" fmla="*/ 3757678 h 3784177"/>
              <a:gd name="connsiteX108" fmla="*/ 825226 w 8037833"/>
              <a:gd name="connsiteY108" fmla="*/ 3726369 h 3784177"/>
              <a:gd name="connsiteX109" fmla="*/ 722264 w 8037833"/>
              <a:gd name="connsiteY109" fmla="*/ 3747612 h 3784177"/>
              <a:gd name="connsiteX110" fmla="*/ 659460 w 8037833"/>
              <a:gd name="connsiteY110" fmla="*/ 3740429 h 3784177"/>
              <a:gd name="connsiteX111" fmla="*/ 556552 w 8037833"/>
              <a:gd name="connsiteY111" fmla="*/ 3697934 h 3784177"/>
              <a:gd name="connsiteX112" fmla="*/ 421042 w 8037833"/>
              <a:gd name="connsiteY112" fmla="*/ 3709912 h 3784177"/>
              <a:gd name="connsiteX113" fmla="*/ 393295 w 8037833"/>
              <a:gd name="connsiteY113" fmla="*/ 3753097 h 3784177"/>
              <a:gd name="connsiteX114" fmla="*/ 355918 w 8037833"/>
              <a:gd name="connsiteY114" fmla="*/ 3779172 h 3784177"/>
              <a:gd name="connsiteX115" fmla="*/ 339711 w 8037833"/>
              <a:gd name="connsiteY115" fmla="*/ 3718242 h 3784177"/>
              <a:gd name="connsiteX116" fmla="*/ 222239 w 8037833"/>
              <a:gd name="connsiteY116" fmla="*/ 3672335 h 3784177"/>
              <a:gd name="connsiteX117" fmla="*/ 163578 w 8037833"/>
              <a:gd name="connsiteY117" fmla="*/ 3656292 h 3784177"/>
              <a:gd name="connsiteX118" fmla="*/ 72220 w 8037833"/>
              <a:gd name="connsiteY118" fmla="*/ 3645272 h 3784177"/>
              <a:gd name="connsiteX119" fmla="*/ 44395 w 8037833"/>
              <a:gd name="connsiteY119" fmla="*/ 3639455 h 3784177"/>
              <a:gd name="connsiteX120" fmla="*/ 1962 w 8037833"/>
              <a:gd name="connsiteY120" fmla="*/ 3635948 h 3784177"/>
              <a:gd name="connsiteX121" fmla="*/ 0 w 8037833"/>
              <a:gd name="connsiteY121" fmla="*/ 3635261 h 3784177"/>
              <a:gd name="connsiteX122" fmla="*/ 0 w 8037833"/>
              <a:gd name="connsiteY122"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807644 w 8037833"/>
              <a:gd name="connsiteY5" fmla="*/ 3098770 h 3784177"/>
              <a:gd name="connsiteX6" fmla="*/ 7607062 w 8037833"/>
              <a:gd name="connsiteY6" fmla="*/ 308767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869803 w 8037833"/>
              <a:gd name="connsiteY14" fmla="*/ 3320289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299224 w 8037833"/>
              <a:gd name="connsiteY32" fmla="*/ 351893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288710 w 8037833"/>
              <a:gd name="connsiteY47" fmla="*/ 3650556 h 3784177"/>
              <a:gd name="connsiteX48" fmla="*/ 4234393 w 8037833"/>
              <a:gd name="connsiteY48" fmla="*/ 3704576 h 3784177"/>
              <a:gd name="connsiteX49" fmla="*/ 4227541 w 8037833"/>
              <a:gd name="connsiteY49" fmla="*/ 3706978 h 3784177"/>
              <a:gd name="connsiteX50" fmla="*/ 4208725 w 8037833"/>
              <a:gd name="connsiteY50" fmla="*/ 3704841 h 3784177"/>
              <a:gd name="connsiteX51" fmla="*/ 4201632 w 8037833"/>
              <a:gd name="connsiteY51" fmla="*/ 3702602 h 3784177"/>
              <a:gd name="connsiteX52" fmla="*/ 4191289 w 8037833"/>
              <a:gd name="connsiteY52" fmla="*/ 3702380 h 3784177"/>
              <a:gd name="connsiteX53" fmla="*/ 4191039 w 8037833"/>
              <a:gd name="connsiteY53" fmla="*/ 3702831 h 3784177"/>
              <a:gd name="connsiteX54" fmla="*/ 4181340 w 8037833"/>
              <a:gd name="connsiteY54" fmla="*/ 3701729 h 3784177"/>
              <a:gd name="connsiteX55" fmla="*/ 4133816 w 8037833"/>
              <a:gd name="connsiteY55" fmla="*/ 3690565 h 3784177"/>
              <a:gd name="connsiteX56" fmla="*/ 4071732 w 8037833"/>
              <a:gd name="connsiteY56" fmla="*/ 3732513 h 3784177"/>
              <a:gd name="connsiteX57" fmla="*/ 4045924 w 8037833"/>
              <a:gd name="connsiteY57" fmla="*/ 3739404 h 3784177"/>
              <a:gd name="connsiteX58" fmla="*/ 4032171 w 8037833"/>
              <a:gd name="connsiteY58" fmla="*/ 3745523 h 3784177"/>
              <a:gd name="connsiteX59" fmla="*/ 4031335 w 8037833"/>
              <a:gd name="connsiteY59" fmla="*/ 3747479 h 3784177"/>
              <a:gd name="connsiteX60" fmla="*/ 3985774 w 8037833"/>
              <a:gd name="connsiteY60" fmla="*/ 3736547 h 3784177"/>
              <a:gd name="connsiteX61" fmla="*/ 3979769 w 8037833"/>
              <a:gd name="connsiteY61" fmla="*/ 3738769 h 3784177"/>
              <a:gd name="connsiteX62" fmla="*/ 3950014 w 8037833"/>
              <a:gd name="connsiteY62" fmla="*/ 3726942 h 3784177"/>
              <a:gd name="connsiteX63" fmla="*/ 3934671 w 8037833"/>
              <a:gd name="connsiteY63" fmla="*/ 3723339 h 3784177"/>
              <a:gd name="connsiteX64" fmla="*/ 3930274 w 8037833"/>
              <a:gd name="connsiteY64" fmla="*/ 3717148 h 3784177"/>
              <a:gd name="connsiteX65" fmla="*/ 3907660 w 8037833"/>
              <a:gd name="connsiteY65" fmla="*/ 3714456 h 3784177"/>
              <a:gd name="connsiteX66" fmla="*/ 3905087 w 8037833"/>
              <a:gd name="connsiteY66" fmla="*/ 3716098 h 3784177"/>
              <a:gd name="connsiteX67" fmla="*/ 3886347 w 8037833"/>
              <a:gd name="connsiteY67" fmla="*/ 3706620 h 3784177"/>
              <a:gd name="connsiteX68" fmla="*/ 3870533 w 8037833"/>
              <a:gd name="connsiteY68" fmla="*/ 3689905 h 3784177"/>
              <a:gd name="connsiteX69" fmla="*/ 3678563 w 8037833"/>
              <a:gd name="connsiteY69" fmla="*/ 3694486 h 3784177"/>
              <a:gd name="connsiteX70" fmla="*/ 3524121 w 8037833"/>
              <a:gd name="connsiteY70" fmla="*/ 3642736 h 3784177"/>
              <a:gd name="connsiteX71" fmla="*/ 3407752 w 8037833"/>
              <a:gd name="connsiteY71" fmla="*/ 3626590 h 3784177"/>
              <a:gd name="connsiteX72" fmla="*/ 3373519 w 8037833"/>
              <a:gd name="connsiteY72" fmla="*/ 3665785 h 3784177"/>
              <a:gd name="connsiteX73" fmla="*/ 3114267 w 8037833"/>
              <a:gd name="connsiteY73" fmla="*/ 3638983 h 3784177"/>
              <a:gd name="connsiteX74" fmla="*/ 3048270 w 8037833"/>
              <a:gd name="connsiteY74" fmla="*/ 3649949 h 3784177"/>
              <a:gd name="connsiteX75" fmla="*/ 2989722 w 8037833"/>
              <a:gd name="connsiteY75" fmla="*/ 3623230 h 3784177"/>
              <a:gd name="connsiteX76" fmla="*/ 2965734 w 8037833"/>
              <a:gd name="connsiteY76" fmla="*/ 3635676 h 3784177"/>
              <a:gd name="connsiteX77" fmla="*/ 2961603 w 8037833"/>
              <a:gd name="connsiteY77" fmla="*/ 3638221 h 3784177"/>
              <a:gd name="connsiteX78" fmla="*/ 2944959 w 8037833"/>
              <a:gd name="connsiteY78" fmla="*/ 3639723 h 3784177"/>
              <a:gd name="connsiteX79" fmla="*/ 2940402 w 8037833"/>
              <a:gd name="connsiteY79" fmla="*/ 3651000 h 3784177"/>
              <a:gd name="connsiteX80" fmla="*/ 2915449 w 8037833"/>
              <a:gd name="connsiteY80" fmla="*/ 3661039 h 3784177"/>
              <a:gd name="connsiteX81" fmla="*/ 2884777 w 8037833"/>
              <a:gd name="connsiteY81" fmla="*/ 3660775 h 3784177"/>
              <a:gd name="connsiteX82" fmla="*/ 2739034 w 8037833"/>
              <a:gd name="connsiteY82" fmla="*/ 3647396 h 3784177"/>
              <a:gd name="connsiteX83" fmla="*/ 2651827 w 8037833"/>
              <a:gd name="connsiteY83" fmla="*/ 3646306 h 3784177"/>
              <a:gd name="connsiteX84" fmla="*/ 2618680 w 8037833"/>
              <a:gd name="connsiteY84" fmla="*/ 3656755 h 3784177"/>
              <a:gd name="connsiteX85" fmla="*/ 2572404 w 8037833"/>
              <a:gd name="connsiteY85" fmla="*/ 3664043 h 3784177"/>
              <a:gd name="connsiteX86" fmla="*/ 2490721 w 8037833"/>
              <a:gd name="connsiteY86" fmla="*/ 3685313 h 3784177"/>
              <a:gd name="connsiteX87" fmla="*/ 2423704 w 8037833"/>
              <a:gd name="connsiteY87" fmla="*/ 3658079 h 3784177"/>
              <a:gd name="connsiteX88" fmla="*/ 2301172 w 8037833"/>
              <a:gd name="connsiteY88" fmla="*/ 3663053 h 3784177"/>
              <a:gd name="connsiteX89" fmla="*/ 2294102 w 8037833"/>
              <a:gd name="connsiteY89" fmla="*/ 3671151 h 3784177"/>
              <a:gd name="connsiteX90" fmla="*/ 2238966 w 8037833"/>
              <a:gd name="connsiteY90" fmla="*/ 3668777 h 3784177"/>
              <a:gd name="connsiteX91" fmla="*/ 2046240 w 8037833"/>
              <a:gd name="connsiteY91" fmla="*/ 3604535 h 3784177"/>
              <a:gd name="connsiteX92" fmla="*/ 1938480 w 8037833"/>
              <a:gd name="connsiteY92" fmla="*/ 3601439 h 3784177"/>
              <a:gd name="connsiteX93" fmla="*/ 1900166 w 8037833"/>
              <a:gd name="connsiteY93" fmla="*/ 3609358 h 3784177"/>
              <a:gd name="connsiteX94" fmla="*/ 1835976 w 8037833"/>
              <a:gd name="connsiteY94" fmla="*/ 3622065 h 3784177"/>
              <a:gd name="connsiteX95" fmla="*/ 1787830 w 8037833"/>
              <a:gd name="connsiteY95" fmla="*/ 3653768 h 3784177"/>
              <a:gd name="connsiteX96" fmla="*/ 1734224 w 8037833"/>
              <a:gd name="connsiteY96" fmla="*/ 3655593 h 3784177"/>
              <a:gd name="connsiteX97" fmla="*/ 1721989 w 8037833"/>
              <a:gd name="connsiteY97" fmla="*/ 3627298 h 3784177"/>
              <a:gd name="connsiteX98" fmla="*/ 1664576 w 8037833"/>
              <a:gd name="connsiteY98" fmla="*/ 3638572 h 3784177"/>
              <a:gd name="connsiteX99" fmla="*/ 1577459 w 8037833"/>
              <a:gd name="connsiteY99" fmla="*/ 3658824 h 3784177"/>
              <a:gd name="connsiteX100" fmla="*/ 1527269 w 8037833"/>
              <a:gd name="connsiteY100" fmla="*/ 3663088 h 3784177"/>
              <a:gd name="connsiteX101" fmla="*/ 1390118 w 8037833"/>
              <a:gd name="connsiteY101" fmla="*/ 3682789 h 3784177"/>
              <a:gd name="connsiteX102" fmla="*/ 1252698 w 8037833"/>
              <a:gd name="connsiteY102" fmla="*/ 3708662 h 3784177"/>
              <a:gd name="connsiteX103" fmla="*/ 1171039 w 8037833"/>
              <a:gd name="connsiteY103" fmla="*/ 3758642 h 3784177"/>
              <a:gd name="connsiteX104" fmla="*/ 1058106 w 8037833"/>
              <a:gd name="connsiteY104" fmla="*/ 3776166 h 3784177"/>
              <a:gd name="connsiteX105" fmla="*/ 1039167 w 8037833"/>
              <a:gd name="connsiteY105" fmla="*/ 3784177 h 3784177"/>
              <a:gd name="connsiteX106" fmla="*/ 1012958 w 8037833"/>
              <a:gd name="connsiteY106" fmla="*/ 3779206 h 3784177"/>
              <a:gd name="connsiteX107" fmla="*/ 907906 w 8037833"/>
              <a:gd name="connsiteY107" fmla="*/ 3757678 h 3784177"/>
              <a:gd name="connsiteX108" fmla="*/ 825226 w 8037833"/>
              <a:gd name="connsiteY108" fmla="*/ 3726369 h 3784177"/>
              <a:gd name="connsiteX109" fmla="*/ 722264 w 8037833"/>
              <a:gd name="connsiteY109" fmla="*/ 3747612 h 3784177"/>
              <a:gd name="connsiteX110" fmla="*/ 659460 w 8037833"/>
              <a:gd name="connsiteY110" fmla="*/ 3740429 h 3784177"/>
              <a:gd name="connsiteX111" fmla="*/ 556552 w 8037833"/>
              <a:gd name="connsiteY111" fmla="*/ 3697934 h 3784177"/>
              <a:gd name="connsiteX112" fmla="*/ 421042 w 8037833"/>
              <a:gd name="connsiteY112" fmla="*/ 3709912 h 3784177"/>
              <a:gd name="connsiteX113" fmla="*/ 393295 w 8037833"/>
              <a:gd name="connsiteY113" fmla="*/ 3753097 h 3784177"/>
              <a:gd name="connsiteX114" fmla="*/ 355918 w 8037833"/>
              <a:gd name="connsiteY114" fmla="*/ 3779172 h 3784177"/>
              <a:gd name="connsiteX115" fmla="*/ 339711 w 8037833"/>
              <a:gd name="connsiteY115" fmla="*/ 3718242 h 3784177"/>
              <a:gd name="connsiteX116" fmla="*/ 222239 w 8037833"/>
              <a:gd name="connsiteY116" fmla="*/ 3672335 h 3784177"/>
              <a:gd name="connsiteX117" fmla="*/ 163578 w 8037833"/>
              <a:gd name="connsiteY117" fmla="*/ 3656292 h 3784177"/>
              <a:gd name="connsiteX118" fmla="*/ 72220 w 8037833"/>
              <a:gd name="connsiteY118" fmla="*/ 3645272 h 3784177"/>
              <a:gd name="connsiteX119" fmla="*/ 44395 w 8037833"/>
              <a:gd name="connsiteY119" fmla="*/ 3639455 h 3784177"/>
              <a:gd name="connsiteX120" fmla="*/ 1962 w 8037833"/>
              <a:gd name="connsiteY120" fmla="*/ 3635948 h 3784177"/>
              <a:gd name="connsiteX121" fmla="*/ 0 w 8037833"/>
              <a:gd name="connsiteY121" fmla="*/ 3635261 h 3784177"/>
              <a:gd name="connsiteX122" fmla="*/ 0 w 8037833"/>
              <a:gd name="connsiteY122"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807644 w 8037833"/>
              <a:gd name="connsiteY5" fmla="*/ 3098770 h 3784177"/>
              <a:gd name="connsiteX6" fmla="*/ 7607062 w 8037833"/>
              <a:gd name="connsiteY6" fmla="*/ 308767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299224 w 8037833"/>
              <a:gd name="connsiteY32" fmla="*/ 351893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288710 w 8037833"/>
              <a:gd name="connsiteY47" fmla="*/ 3650556 h 3784177"/>
              <a:gd name="connsiteX48" fmla="*/ 4234393 w 8037833"/>
              <a:gd name="connsiteY48" fmla="*/ 3704576 h 3784177"/>
              <a:gd name="connsiteX49" fmla="*/ 4227541 w 8037833"/>
              <a:gd name="connsiteY49" fmla="*/ 3706978 h 3784177"/>
              <a:gd name="connsiteX50" fmla="*/ 4208725 w 8037833"/>
              <a:gd name="connsiteY50" fmla="*/ 3704841 h 3784177"/>
              <a:gd name="connsiteX51" fmla="*/ 4201632 w 8037833"/>
              <a:gd name="connsiteY51" fmla="*/ 3702602 h 3784177"/>
              <a:gd name="connsiteX52" fmla="*/ 4191289 w 8037833"/>
              <a:gd name="connsiteY52" fmla="*/ 3702380 h 3784177"/>
              <a:gd name="connsiteX53" fmla="*/ 4191039 w 8037833"/>
              <a:gd name="connsiteY53" fmla="*/ 3702831 h 3784177"/>
              <a:gd name="connsiteX54" fmla="*/ 4181340 w 8037833"/>
              <a:gd name="connsiteY54" fmla="*/ 3701729 h 3784177"/>
              <a:gd name="connsiteX55" fmla="*/ 4133816 w 8037833"/>
              <a:gd name="connsiteY55" fmla="*/ 3690565 h 3784177"/>
              <a:gd name="connsiteX56" fmla="*/ 4071732 w 8037833"/>
              <a:gd name="connsiteY56" fmla="*/ 3732513 h 3784177"/>
              <a:gd name="connsiteX57" fmla="*/ 4045924 w 8037833"/>
              <a:gd name="connsiteY57" fmla="*/ 3739404 h 3784177"/>
              <a:gd name="connsiteX58" fmla="*/ 4032171 w 8037833"/>
              <a:gd name="connsiteY58" fmla="*/ 3745523 h 3784177"/>
              <a:gd name="connsiteX59" fmla="*/ 4031335 w 8037833"/>
              <a:gd name="connsiteY59" fmla="*/ 3747479 h 3784177"/>
              <a:gd name="connsiteX60" fmla="*/ 3985774 w 8037833"/>
              <a:gd name="connsiteY60" fmla="*/ 3736547 h 3784177"/>
              <a:gd name="connsiteX61" fmla="*/ 3979769 w 8037833"/>
              <a:gd name="connsiteY61" fmla="*/ 3738769 h 3784177"/>
              <a:gd name="connsiteX62" fmla="*/ 3950014 w 8037833"/>
              <a:gd name="connsiteY62" fmla="*/ 3726942 h 3784177"/>
              <a:gd name="connsiteX63" fmla="*/ 3934671 w 8037833"/>
              <a:gd name="connsiteY63" fmla="*/ 3723339 h 3784177"/>
              <a:gd name="connsiteX64" fmla="*/ 3930274 w 8037833"/>
              <a:gd name="connsiteY64" fmla="*/ 3717148 h 3784177"/>
              <a:gd name="connsiteX65" fmla="*/ 3907660 w 8037833"/>
              <a:gd name="connsiteY65" fmla="*/ 3714456 h 3784177"/>
              <a:gd name="connsiteX66" fmla="*/ 3905087 w 8037833"/>
              <a:gd name="connsiteY66" fmla="*/ 3716098 h 3784177"/>
              <a:gd name="connsiteX67" fmla="*/ 3886347 w 8037833"/>
              <a:gd name="connsiteY67" fmla="*/ 3706620 h 3784177"/>
              <a:gd name="connsiteX68" fmla="*/ 3870533 w 8037833"/>
              <a:gd name="connsiteY68" fmla="*/ 3689905 h 3784177"/>
              <a:gd name="connsiteX69" fmla="*/ 3678563 w 8037833"/>
              <a:gd name="connsiteY69" fmla="*/ 3694486 h 3784177"/>
              <a:gd name="connsiteX70" fmla="*/ 3524121 w 8037833"/>
              <a:gd name="connsiteY70" fmla="*/ 3642736 h 3784177"/>
              <a:gd name="connsiteX71" fmla="*/ 3407752 w 8037833"/>
              <a:gd name="connsiteY71" fmla="*/ 3626590 h 3784177"/>
              <a:gd name="connsiteX72" fmla="*/ 3373519 w 8037833"/>
              <a:gd name="connsiteY72" fmla="*/ 3665785 h 3784177"/>
              <a:gd name="connsiteX73" fmla="*/ 3114267 w 8037833"/>
              <a:gd name="connsiteY73" fmla="*/ 3638983 h 3784177"/>
              <a:gd name="connsiteX74" fmla="*/ 3048270 w 8037833"/>
              <a:gd name="connsiteY74" fmla="*/ 3649949 h 3784177"/>
              <a:gd name="connsiteX75" fmla="*/ 2989722 w 8037833"/>
              <a:gd name="connsiteY75" fmla="*/ 3623230 h 3784177"/>
              <a:gd name="connsiteX76" fmla="*/ 2965734 w 8037833"/>
              <a:gd name="connsiteY76" fmla="*/ 3635676 h 3784177"/>
              <a:gd name="connsiteX77" fmla="*/ 2961603 w 8037833"/>
              <a:gd name="connsiteY77" fmla="*/ 3638221 h 3784177"/>
              <a:gd name="connsiteX78" fmla="*/ 2944959 w 8037833"/>
              <a:gd name="connsiteY78" fmla="*/ 3639723 h 3784177"/>
              <a:gd name="connsiteX79" fmla="*/ 2940402 w 8037833"/>
              <a:gd name="connsiteY79" fmla="*/ 3651000 h 3784177"/>
              <a:gd name="connsiteX80" fmla="*/ 2915449 w 8037833"/>
              <a:gd name="connsiteY80" fmla="*/ 3661039 h 3784177"/>
              <a:gd name="connsiteX81" fmla="*/ 2884777 w 8037833"/>
              <a:gd name="connsiteY81" fmla="*/ 3660775 h 3784177"/>
              <a:gd name="connsiteX82" fmla="*/ 2739034 w 8037833"/>
              <a:gd name="connsiteY82" fmla="*/ 3647396 h 3784177"/>
              <a:gd name="connsiteX83" fmla="*/ 2651827 w 8037833"/>
              <a:gd name="connsiteY83" fmla="*/ 3646306 h 3784177"/>
              <a:gd name="connsiteX84" fmla="*/ 2618680 w 8037833"/>
              <a:gd name="connsiteY84" fmla="*/ 3656755 h 3784177"/>
              <a:gd name="connsiteX85" fmla="*/ 2572404 w 8037833"/>
              <a:gd name="connsiteY85" fmla="*/ 3664043 h 3784177"/>
              <a:gd name="connsiteX86" fmla="*/ 2490721 w 8037833"/>
              <a:gd name="connsiteY86" fmla="*/ 3685313 h 3784177"/>
              <a:gd name="connsiteX87" fmla="*/ 2423704 w 8037833"/>
              <a:gd name="connsiteY87" fmla="*/ 3658079 h 3784177"/>
              <a:gd name="connsiteX88" fmla="*/ 2301172 w 8037833"/>
              <a:gd name="connsiteY88" fmla="*/ 3663053 h 3784177"/>
              <a:gd name="connsiteX89" fmla="*/ 2294102 w 8037833"/>
              <a:gd name="connsiteY89" fmla="*/ 3671151 h 3784177"/>
              <a:gd name="connsiteX90" fmla="*/ 2238966 w 8037833"/>
              <a:gd name="connsiteY90" fmla="*/ 3668777 h 3784177"/>
              <a:gd name="connsiteX91" fmla="*/ 2046240 w 8037833"/>
              <a:gd name="connsiteY91" fmla="*/ 3604535 h 3784177"/>
              <a:gd name="connsiteX92" fmla="*/ 1938480 w 8037833"/>
              <a:gd name="connsiteY92" fmla="*/ 3601439 h 3784177"/>
              <a:gd name="connsiteX93" fmla="*/ 1900166 w 8037833"/>
              <a:gd name="connsiteY93" fmla="*/ 3609358 h 3784177"/>
              <a:gd name="connsiteX94" fmla="*/ 1835976 w 8037833"/>
              <a:gd name="connsiteY94" fmla="*/ 3622065 h 3784177"/>
              <a:gd name="connsiteX95" fmla="*/ 1787830 w 8037833"/>
              <a:gd name="connsiteY95" fmla="*/ 3653768 h 3784177"/>
              <a:gd name="connsiteX96" fmla="*/ 1734224 w 8037833"/>
              <a:gd name="connsiteY96" fmla="*/ 3655593 h 3784177"/>
              <a:gd name="connsiteX97" fmla="*/ 1721989 w 8037833"/>
              <a:gd name="connsiteY97" fmla="*/ 3627298 h 3784177"/>
              <a:gd name="connsiteX98" fmla="*/ 1664576 w 8037833"/>
              <a:gd name="connsiteY98" fmla="*/ 3638572 h 3784177"/>
              <a:gd name="connsiteX99" fmla="*/ 1577459 w 8037833"/>
              <a:gd name="connsiteY99" fmla="*/ 3658824 h 3784177"/>
              <a:gd name="connsiteX100" fmla="*/ 1527269 w 8037833"/>
              <a:gd name="connsiteY100" fmla="*/ 3663088 h 3784177"/>
              <a:gd name="connsiteX101" fmla="*/ 1390118 w 8037833"/>
              <a:gd name="connsiteY101" fmla="*/ 3682789 h 3784177"/>
              <a:gd name="connsiteX102" fmla="*/ 1252698 w 8037833"/>
              <a:gd name="connsiteY102" fmla="*/ 3708662 h 3784177"/>
              <a:gd name="connsiteX103" fmla="*/ 1171039 w 8037833"/>
              <a:gd name="connsiteY103" fmla="*/ 3758642 h 3784177"/>
              <a:gd name="connsiteX104" fmla="*/ 1058106 w 8037833"/>
              <a:gd name="connsiteY104" fmla="*/ 3776166 h 3784177"/>
              <a:gd name="connsiteX105" fmla="*/ 1039167 w 8037833"/>
              <a:gd name="connsiteY105" fmla="*/ 3784177 h 3784177"/>
              <a:gd name="connsiteX106" fmla="*/ 1012958 w 8037833"/>
              <a:gd name="connsiteY106" fmla="*/ 3779206 h 3784177"/>
              <a:gd name="connsiteX107" fmla="*/ 907906 w 8037833"/>
              <a:gd name="connsiteY107" fmla="*/ 3757678 h 3784177"/>
              <a:gd name="connsiteX108" fmla="*/ 825226 w 8037833"/>
              <a:gd name="connsiteY108" fmla="*/ 3726369 h 3784177"/>
              <a:gd name="connsiteX109" fmla="*/ 722264 w 8037833"/>
              <a:gd name="connsiteY109" fmla="*/ 3747612 h 3784177"/>
              <a:gd name="connsiteX110" fmla="*/ 659460 w 8037833"/>
              <a:gd name="connsiteY110" fmla="*/ 3740429 h 3784177"/>
              <a:gd name="connsiteX111" fmla="*/ 556552 w 8037833"/>
              <a:gd name="connsiteY111" fmla="*/ 3697934 h 3784177"/>
              <a:gd name="connsiteX112" fmla="*/ 421042 w 8037833"/>
              <a:gd name="connsiteY112" fmla="*/ 3709912 h 3784177"/>
              <a:gd name="connsiteX113" fmla="*/ 393295 w 8037833"/>
              <a:gd name="connsiteY113" fmla="*/ 3753097 h 3784177"/>
              <a:gd name="connsiteX114" fmla="*/ 355918 w 8037833"/>
              <a:gd name="connsiteY114" fmla="*/ 3779172 h 3784177"/>
              <a:gd name="connsiteX115" fmla="*/ 339711 w 8037833"/>
              <a:gd name="connsiteY115" fmla="*/ 3718242 h 3784177"/>
              <a:gd name="connsiteX116" fmla="*/ 222239 w 8037833"/>
              <a:gd name="connsiteY116" fmla="*/ 3672335 h 3784177"/>
              <a:gd name="connsiteX117" fmla="*/ 163578 w 8037833"/>
              <a:gd name="connsiteY117" fmla="*/ 3656292 h 3784177"/>
              <a:gd name="connsiteX118" fmla="*/ 72220 w 8037833"/>
              <a:gd name="connsiteY118" fmla="*/ 3645272 h 3784177"/>
              <a:gd name="connsiteX119" fmla="*/ 44395 w 8037833"/>
              <a:gd name="connsiteY119" fmla="*/ 3639455 h 3784177"/>
              <a:gd name="connsiteX120" fmla="*/ 1962 w 8037833"/>
              <a:gd name="connsiteY120" fmla="*/ 3635948 h 3784177"/>
              <a:gd name="connsiteX121" fmla="*/ 0 w 8037833"/>
              <a:gd name="connsiteY121" fmla="*/ 3635261 h 3784177"/>
              <a:gd name="connsiteX122" fmla="*/ 0 w 8037833"/>
              <a:gd name="connsiteY122"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807644 w 8037833"/>
              <a:gd name="connsiteY5" fmla="*/ 3098770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299224 w 8037833"/>
              <a:gd name="connsiteY32" fmla="*/ 351893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288710 w 8037833"/>
              <a:gd name="connsiteY47" fmla="*/ 3650556 h 3784177"/>
              <a:gd name="connsiteX48" fmla="*/ 4234393 w 8037833"/>
              <a:gd name="connsiteY48" fmla="*/ 3704576 h 3784177"/>
              <a:gd name="connsiteX49" fmla="*/ 4227541 w 8037833"/>
              <a:gd name="connsiteY49" fmla="*/ 3706978 h 3784177"/>
              <a:gd name="connsiteX50" fmla="*/ 4208725 w 8037833"/>
              <a:gd name="connsiteY50" fmla="*/ 3704841 h 3784177"/>
              <a:gd name="connsiteX51" fmla="*/ 4201632 w 8037833"/>
              <a:gd name="connsiteY51" fmla="*/ 3702602 h 3784177"/>
              <a:gd name="connsiteX52" fmla="*/ 4191289 w 8037833"/>
              <a:gd name="connsiteY52" fmla="*/ 3702380 h 3784177"/>
              <a:gd name="connsiteX53" fmla="*/ 4191039 w 8037833"/>
              <a:gd name="connsiteY53" fmla="*/ 3702831 h 3784177"/>
              <a:gd name="connsiteX54" fmla="*/ 4181340 w 8037833"/>
              <a:gd name="connsiteY54" fmla="*/ 3701729 h 3784177"/>
              <a:gd name="connsiteX55" fmla="*/ 4133816 w 8037833"/>
              <a:gd name="connsiteY55" fmla="*/ 3690565 h 3784177"/>
              <a:gd name="connsiteX56" fmla="*/ 4071732 w 8037833"/>
              <a:gd name="connsiteY56" fmla="*/ 3732513 h 3784177"/>
              <a:gd name="connsiteX57" fmla="*/ 4045924 w 8037833"/>
              <a:gd name="connsiteY57" fmla="*/ 3739404 h 3784177"/>
              <a:gd name="connsiteX58" fmla="*/ 4032171 w 8037833"/>
              <a:gd name="connsiteY58" fmla="*/ 3745523 h 3784177"/>
              <a:gd name="connsiteX59" fmla="*/ 4031335 w 8037833"/>
              <a:gd name="connsiteY59" fmla="*/ 3747479 h 3784177"/>
              <a:gd name="connsiteX60" fmla="*/ 3985774 w 8037833"/>
              <a:gd name="connsiteY60" fmla="*/ 3736547 h 3784177"/>
              <a:gd name="connsiteX61" fmla="*/ 3979769 w 8037833"/>
              <a:gd name="connsiteY61" fmla="*/ 3738769 h 3784177"/>
              <a:gd name="connsiteX62" fmla="*/ 3950014 w 8037833"/>
              <a:gd name="connsiteY62" fmla="*/ 3726942 h 3784177"/>
              <a:gd name="connsiteX63" fmla="*/ 3934671 w 8037833"/>
              <a:gd name="connsiteY63" fmla="*/ 3723339 h 3784177"/>
              <a:gd name="connsiteX64" fmla="*/ 3930274 w 8037833"/>
              <a:gd name="connsiteY64" fmla="*/ 3717148 h 3784177"/>
              <a:gd name="connsiteX65" fmla="*/ 3907660 w 8037833"/>
              <a:gd name="connsiteY65" fmla="*/ 3714456 h 3784177"/>
              <a:gd name="connsiteX66" fmla="*/ 3905087 w 8037833"/>
              <a:gd name="connsiteY66" fmla="*/ 3716098 h 3784177"/>
              <a:gd name="connsiteX67" fmla="*/ 3886347 w 8037833"/>
              <a:gd name="connsiteY67" fmla="*/ 3706620 h 3784177"/>
              <a:gd name="connsiteX68" fmla="*/ 3870533 w 8037833"/>
              <a:gd name="connsiteY68" fmla="*/ 3689905 h 3784177"/>
              <a:gd name="connsiteX69" fmla="*/ 3678563 w 8037833"/>
              <a:gd name="connsiteY69" fmla="*/ 3694486 h 3784177"/>
              <a:gd name="connsiteX70" fmla="*/ 3524121 w 8037833"/>
              <a:gd name="connsiteY70" fmla="*/ 3642736 h 3784177"/>
              <a:gd name="connsiteX71" fmla="*/ 3407752 w 8037833"/>
              <a:gd name="connsiteY71" fmla="*/ 3626590 h 3784177"/>
              <a:gd name="connsiteX72" fmla="*/ 3373519 w 8037833"/>
              <a:gd name="connsiteY72" fmla="*/ 3665785 h 3784177"/>
              <a:gd name="connsiteX73" fmla="*/ 3114267 w 8037833"/>
              <a:gd name="connsiteY73" fmla="*/ 3638983 h 3784177"/>
              <a:gd name="connsiteX74" fmla="*/ 3048270 w 8037833"/>
              <a:gd name="connsiteY74" fmla="*/ 3649949 h 3784177"/>
              <a:gd name="connsiteX75" fmla="*/ 2989722 w 8037833"/>
              <a:gd name="connsiteY75" fmla="*/ 3623230 h 3784177"/>
              <a:gd name="connsiteX76" fmla="*/ 2965734 w 8037833"/>
              <a:gd name="connsiteY76" fmla="*/ 3635676 h 3784177"/>
              <a:gd name="connsiteX77" fmla="*/ 2961603 w 8037833"/>
              <a:gd name="connsiteY77" fmla="*/ 3638221 h 3784177"/>
              <a:gd name="connsiteX78" fmla="*/ 2944959 w 8037833"/>
              <a:gd name="connsiteY78" fmla="*/ 3639723 h 3784177"/>
              <a:gd name="connsiteX79" fmla="*/ 2940402 w 8037833"/>
              <a:gd name="connsiteY79" fmla="*/ 3651000 h 3784177"/>
              <a:gd name="connsiteX80" fmla="*/ 2915449 w 8037833"/>
              <a:gd name="connsiteY80" fmla="*/ 3661039 h 3784177"/>
              <a:gd name="connsiteX81" fmla="*/ 2884777 w 8037833"/>
              <a:gd name="connsiteY81" fmla="*/ 3660775 h 3784177"/>
              <a:gd name="connsiteX82" fmla="*/ 2739034 w 8037833"/>
              <a:gd name="connsiteY82" fmla="*/ 3647396 h 3784177"/>
              <a:gd name="connsiteX83" fmla="*/ 2651827 w 8037833"/>
              <a:gd name="connsiteY83" fmla="*/ 3646306 h 3784177"/>
              <a:gd name="connsiteX84" fmla="*/ 2618680 w 8037833"/>
              <a:gd name="connsiteY84" fmla="*/ 3656755 h 3784177"/>
              <a:gd name="connsiteX85" fmla="*/ 2572404 w 8037833"/>
              <a:gd name="connsiteY85" fmla="*/ 3664043 h 3784177"/>
              <a:gd name="connsiteX86" fmla="*/ 2490721 w 8037833"/>
              <a:gd name="connsiteY86" fmla="*/ 3685313 h 3784177"/>
              <a:gd name="connsiteX87" fmla="*/ 2423704 w 8037833"/>
              <a:gd name="connsiteY87" fmla="*/ 3658079 h 3784177"/>
              <a:gd name="connsiteX88" fmla="*/ 2301172 w 8037833"/>
              <a:gd name="connsiteY88" fmla="*/ 3663053 h 3784177"/>
              <a:gd name="connsiteX89" fmla="*/ 2294102 w 8037833"/>
              <a:gd name="connsiteY89" fmla="*/ 3671151 h 3784177"/>
              <a:gd name="connsiteX90" fmla="*/ 2238966 w 8037833"/>
              <a:gd name="connsiteY90" fmla="*/ 3668777 h 3784177"/>
              <a:gd name="connsiteX91" fmla="*/ 2046240 w 8037833"/>
              <a:gd name="connsiteY91" fmla="*/ 3604535 h 3784177"/>
              <a:gd name="connsiteX92" fmla="*/ 1938480 w 8037833"/>
              <a:gd name="connsiteY92" fmla="*/ 3601439 h 3784177"/>
              <a:gd name="connsiteX93" fmla="*/ 1900166 w 8037833"/>
              <a:gd name="connsiteY93" fmla="*/ 3609358 h 3784177"/>
              <a:gd name="connsiteX94" fmla="*/ 1835976 w 8037833"/>
              <a:gd name="connsiteY94" fmla="*/ 3622065 h 3784177"/>
              <a:gd name="connsiteX95" fmla="*/ 1787830 w 8037833"/>
              <a:gd name="connsiteY95" fmla="*/ 3653768 h 3784177"/>
              <a:gd name="connsiteX96" fmla="*/ 1734224 w 8037833"/>
              <a:gd name="connsiteY96" fmla="*/ 3655593 h 3784177"/>
              <a:gd name="connsiteX97" fmla="*/ 1721989 w 8037833"/>
              <a:gd name="connsiteY97" fmla="*/ 3627298 h 3784177"/>
              <a:gd name="connsiteX98" fmla="*/ 1664576 w 8037833"/>
              <a:gd name="connsiteY98" fmla="*/ 3638572 h 3784177"/>
              <a:gd name="connsiteX99" fmla="*/ 1577459 w 8037833"/>
              <a:gd name="connsiteY99" fmla="*/ 3658824 h 3784177"/>
              <a:gd name="connsiteX100" fmla="*/ 1527269 w 8037833"/>
              <a:gd name="connsiteY100" fmla="*/ 3663088 h 3784177"/>
              <a:gd name="connsiteX101" fmla="*/ 1390118 w 8037833"/>
              <a:gd name="connsiteY101" fmla="*/ 3682789 h 3784177"/>
              <a:gd name="connsiteX102" fmla="*/ 1252698 w 8037833"/>
              <a:gd name="connsiteY102" fmla="*/ 3708662 h 3784177"/>
              <a:gd name="connsiteX103" fmla="*/ 1171039 w 8037833"/>
              <a:gd name="connsiteY103" fmla="*/ 3758642 h 3784177"/>
              <a:gd name="connsiteX104" fmla="*/ 1058106 w 8037833"/>
              <a:gd name="connsiteY104" fmla="*/ 3776166 h 3784177"/>
              <a:gd name="connsiteX105" fmla="*/ 1039167 w 8037833"/>
              <a:gd name="connsiteY105" fmla="*/ 3784177 h 3784177"/>
              <a:gd name="connsiteX106" fmla="*/ 1012958 w 8037833"/>
              <a:gd name="connsiteY106" fmla="*/ 3779206 h 3784177"/>
              <a:gd name="connsiteX107" fmla="*/ 907906 w 8037833"/>
              <a:gd name="connsiteY107" fmla="*/ 3757678 h 3784177"/>
              <a:gd name="connsiteX108" fmla="*/ 825226 w 8037833"/>
              <a:gd name="connsiteY108" fmla="*/ 3726369 h 3784177"/>
              <a:gd name="connsiteX109" fmla="*/ 722264 w 8037833"/>
              <a:gd name="connsiteY109" fmla="*/ 3747612 h 3784177"/>
              <a:gd name="connsiteX110" fmla="*/ 659460 w 8037833"/>
              <a:gd name="connsiteY110" fmla="*/ 3740429 h 3784177"/>
              <a:gd name="connsiteX111" fmla="*/ 556552 w 8037833"/>
              <a:gd name="connsiteY111" fmla="*/ 3697934 h 3784177"/>
              <a:gd name="connsiteX112" fmla="*/ 421042 w 8037833"/>
              <a:gd name="connsiteY112" fmla="*/ 3709912 h 3784177"/>
              <a:gd name="connsiteX113" fmla="*/ 393295 w 8037833"/>
              <a:gd name="connsiteY113" fmla="*/ 3753097 h 3784177"/>
              <a:gd name="connsiteX114" fmla="*/ 355918 w 8037833"/>
              <a:gd name="connsiteY114" fmla="*/ 3779172 h 3784177"/>
              <a:gd name="connsiteX115" fmla="*/ 339711 w 8037833"/>
              <a:gd name="connsiteY115" fmla="*/ 3718242 h 3784177"/>
              <a:gd name="connsiteX116" fmla="*/ 222239 w 8037833"/>
              <a:gd name="connsiteY116" fmla="*/ 3672335 h 3784177"/>
              <a:gd name="connsiteX117" fmla="*/ 163578 w 8037833"/>
              <a:gd name="connsiteY117" fmla="*/ 3656292 h 3784177"/>
              <a:gd name="connsiteX118" fmla="*/ 72220 w 8037833"/>
              <a:gd name="connsiteY118" fmla="*/ 3645272 h 3784177"/>
              <a:gd name="connsiteX119" fmla="*/ 44395 w 8037833"/>
              <a:gd name="connsiteY119" fmla="*/ 3639455 h 3784177"/>
              <a:gd name="connsiteX120" fmla="*/ 1962 w 8037833"/>
              <a:gd name="connsiteY120" fmla="*/ 3635948 h 3784177"/>
              <a:gd name="connsiteX121" fmla="*/ 0 w 8037833"/>
              <a:gd name="connsiteY121" fmla="*/ 3635261 h 3784177"/>
              <a:gd name="connsiteX122" fmla="*/ 0 w 8037833"/>
              <a:gd name="connsiteY122"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807644 w 8037833"/>
              <a:gd name="connsiteY5" fmla="*/ 3098770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299224 w 8037833"/>
              <a:gd name="connsiteY32" fmla="*/ 351893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288710 w 8037833"/>
              <a:gd name="connsiteY47" fmla="*/ 3650556 h 3784177"/>
              <a:gd name="connsiteX48" fmla="*/ 4234393 w 8037833"/>
              <a:gd name="connsiteY48" fmla="*/ 3704576 h 3784177"/>
              <a:gd name="connsiteX49" fmla="*/ 4227541 w 8037833"/>
              <a:gd name="connsiteY49" fmla="*/ 3706978 h 3784177"/>
              <a:gd name="connsiteX50" fmla="*/ 4208725 w 8037833"/>
              <a:gd name="connsiteY50" fmla="*/ 3704841 h 3784177"/>
              <a:gd name="connsiteX51" fmla="*/ 4201632 w 8037833"/>
              <a:gd name="connsiteY51" fmla="*/ 3702602 h 3784177"/>
              <a:gd name="connsiteX52" fmla="*/ 4191289 w 8037833"/>
              <a:gd name="connsiteY52" fmla="*/ 3702380 h 3784177"/>
              <a:gd name="connsiteX53" fmla="*/ 4191039 w 8037833"/>
              <a:gd name="connsiteY53" fmla="*/ 3702831 h 3784177"/>
              <a:gd name="connsiteX54" fmla="*/ 4181340 w 8037833"/>
              <a:gd name="connsiteY54" fmla="*/ 3701729 h 3784177"/>
              <a:gd name="connsiteX55" fmla="*/ 4133816 w 8037833"/>
              <a:gd name="connsiteY55" fmla="*/ 3690565 h 3784177"/>
              <a:gd name="connsiteX56" fmla="*/ 4071732 w 8037833"/>
              <a:gd name="connsiteY56" fmla="*/ 3732513 h 3784177"/>
              <a:gd name="connsiteX57" fmla="*/ 4045924 w 8037833"/>
              <a:gd name="connsiteY57" fmla="*/ 3739404 h 3784177"/>
              <a:gd name="connsiteX58" fmla="*/ 4032171 w 8037833"/>
              <a:gd name="connsiteY58" fmla="*/ 3745523 h 3784177"/>
              <a:gd name="connsiteX59" fmla="*/ 4031335 w 8037833"/>
              <a:gd name="connsiteY59" fmla="*/ 3747479 h 3784177"/>
              <a:gd name="connsiteX60" fmla="*/ 3985774 w 8037833"/>
              <a:gd name="connsiteY60" fmla="*/ 3736547 h 3784177"/>
              <a:gd name="connsiteX61" fmla="*/ 3979769 w 8037833"/>
              <a:gd name="connsiteY61" fmla="*/ 3738769 h 3784177"/>
              <a:gd name="connsiteX62" fmla="*/ 3950014 w 8037833"/>
              <a:gd name="connsiteY62" fmla="*/ 3726942 h 3784177"/>
              <a:gd name="connsiteX63" fmla="*/ 3934671 w 8037833"/>
              <a:gd name="connsiteY63" fmla="*/ 3723339 h 3784177"/>
              <a:gd name="connsiteX64" fmla="*/ 3930274 w 8037833"/>
              <a:gd name="connsiteY64" fmla="*/ 3717148 h 3784177"/>
              <a:gd name="connsiteX65" fmla="*/ 3907660 w 8037833"/>
              <a:gd name="connsiteY65" fmla="*/ 3714456 h 3784177"/>
              <a:gd name="connsiteX66" fmla="*/ 3905087 w 8037833"/>
              <a:gd name="connsiteY66" fmla="*/ 3716098 h 3784177"/>
              <a:gd name="connsiteX67" fmla="*/ 3886347 w 8037833"/>
              <a:gd name="connsiteY67" fmla="*/ 3706620 h 3784177"/>
              <a:gd name="connsiteX68" fmla="*/ 3870533 w 8037833"/>
              <a:gd name="connsiteY68" fmla="*/ 3689905 h 3784177"/>
              <a:gd name="connsiteX69" fmla="*/ 3678563 w 8037833"/>
              <a:gd name="connsiteY69" fmla="*/ 3694486 h 3784177"/>
              <a:gd name="connsiteX70" fmla="*/ 3524121 w 8037833"/>
              <a:gd name="connsiteY70" fmla="*/ 3642736 h 3784177"/>
              <a:gd name="connsiteX71" fmla="*/ 3407752 w 8037833"/>
              <a:gd name="connsiteY71" fmla="*/ 3626590 h 3784177"/>
              <a:gd name="connsiteX72" fmla="*/ 3373519 w 8037833"/>
              <a:gd name="connsiteY72" fmla="*/ 3665785 h 3784177"/>
              <a:gd name="connsiteX73" fmla="*/ 3114267 w 8037833"/>
              <a:gd name="connsiteY73" fmla="*/ 3638983 h 3784177"/>
              <a:gd name="connsiteX74" fmla="*/ 3048270 w 8037833"/>
              <a:gd name="connsiteY74" fmla="*/ 3649949 h 3784177"/>
              <a:gd name="connsiteX75" fmla="*/ 2989722 w 8037833"/>
              <a:gd name="connsiteY75" fmla="*/ 3623230 h 3784177"/>
              <a:gd name="connsiteX76" fmla="*/ 2965734 w 8037833"/>
              <a:gd name="connsiteY76" fmla="*/ 3635676 h 3784177"/>
              <a:gd name="connsiteX77" fmla="*/ 2961603 w 8037833"/>
              <a:gd name="connsiteY77" fmla="*/ 3638221 h 3784177"/>
              <a:gd name="connsiteX78" fmla="*/ 2944959 w 8037833"/>
              <a:gd name="connsiteY78" fmla="*/ 3639723 h 3784177"/>
              <a:gd name="connsiteX79" fmla="*/ 2940402 w 8037833"/>
              <a:gd name="connsiteY79" fmla="*/ 3651000 h 3784177"/>
              <a:gd name="connsiteX80" fmla="*/ 2915449 w 8037833"/>
              <a:gd name="connsiteY80" fmla="*/ 3661039 h 3784177"/>
              <a:gd name="connsiteX81" fmla="*/ 2884777 w 8037833"/>
              <a:gd name="connsiteY81" fmla="*/ 3660775 h 3784177"/>
              <a:gd name="connsiteX82" fmla="*/ 2739034 w 8037833"/>
              <a:gd name="connsiteY82" fmla="*/ 3647396 h 3784177"/>
              <a:gd name="connsiteX83" fmla="*/ 2651827 w 8037833"/>
              <a:gd name="connsiteY83" fmla="*/ 3646306 h 3784177"/>
              <a:gd name="connsiteX84" fmla="*/ 2618680 w 8037833"/>
              <a:gd name="connsiteY84" fmla="*/ 3656755 h 3784177"/>
              <a:gd name="connsiteX85" fmla="*/ 2572404 w 8037833"/>
              <a:gd name="connsiteY85" fmla="*/ 3664043 h 3784177"/>
              <a:gd name="connsiteX86" fmla="*/ 2490721 w 8037833"/>
              <a:gd name="connsiteY86" fmla="*/ 3685313 h 3784177"/>
              <a:gd name="connsiteX87" fmla="*/ 2423704 w 8037833"/>
              <a:gd name="connsiteY87" fmla="*/ 3658079 h 3784177"/>
              <a:gd name="connsiteX88" fmla="*/ 2301172 w 8037833"/>
              <a:gd name="connsiteY88" fmla="*/ 3663053 h 3784177"/>
              <a:gd name="connsiteX89" fmla="*/ 2294102 w 8037833"/>
              <a:gd name="connsiteY89" fmla="*/ 3671151 h 3784177"/>
              <a:gd name="connsiteX90" fmla="*/ 2238966 w 8037833"/>
              <a:gd name="connsiteY90" fmla="*/ 3668777 h 3784177"/>
              <a:gd name="connsiteX91" fmla="*/ 2046240 w 8037833"/>
              <a:gd name="connsiteY91" fmla="*/ 3604535 h 3784177"/>
              <a:gd name="connsiteX92" fmla="*/ 1938480 w 8037833"/>
              <a:gd name="connsiteY92" fmla="*/ 3601439 h 3784177"/>
              <a:gd name="connsiteX93" fmla="*/ 1900166 w 8037833"/>
              <a:gd name="connsiteY93" fmla="*/ 3609358 h 3784177"/>
              <a:gd name="connsiteX94" fmla="*/ 1835976 w 8037833"/>
              <a:gd name="connsiteY94" fmla="*/ 3622065 h 3784177"/>
              <a:gd name="connsiteX95" fmla="*/ 1787830 w 8037833"/>
              <a:gd name="connsiteY95" fmla="*/ 3653768 h 3784177"/>
              <a:gd name="connsiteX96" fmla="*/ 1734224 w 8037833"/>
              <a:gd name="connsiteY96" fmla="*/ 3655593 h 3784177"/>
              <a:gd name="connsiteX97" fmla="*/ 1721989 w 8037833"/>
              <a:gd name="connsiteY97" fmla="*/ 3627298 h 3784177"/>
              <a:gd name="connsiteX98" fmla="*/ 1664576 w 8037833"/>
              <a:gd name="connsiteY98" fmla="*/ 3638572 h 3784177"/>
              <a:gd name="connsiteX99" fmla="*/ 1577459 w 8037833"/>
              <a:gd name="connsiteY99" fmla="*/ 3658824 h 3784177"/>
              <a:gd name="connsiteX100" fmla="*/ 1527269 w 8037833"/>
              <a:gd name="connsiteY100" fmla="*/ 3663088 h 3784177"/>
              <a:gd name="connsiteX101" fmla="*/ 1390118 w 8037833"/>
              <a:gd name="connsiteY101" fmla="*/ 3682789 h 3784177"/>
              <a:gd name="connsiteX102" fmla="*/ 1252698 w 8037833"/>
              <a:gd name="connsiteY102" fmla="*/ 3708662 h 3784177"/>
              <a:gd name="connsiteX103" fmla="*/ 1171039 w 8037833"/>
              <a:gd name="connsiteY103" fmla="*/ 3758642 h 3784177"/>
              <a:gd name="connsiteX104" fmla="*/ 1058106 w 8037833"/>
              <a:gd name="connsiteY104" fmla="*/ 3776166 h 3784177"/>
              <a:gd name="connsiteX105" fmla="*/ 1039167 w 8037833"/>
              <a:gd name="connsiteY105" fmla="*/ 3784177 h 3784177"/>
              <a:gd name="connsiteX106" fmla="*/ 1012958 w 8037833"/>
              <a:gd name="connsiteY106" fmla="*/ 3779206 h 3784177"/>
              <a:gd name="connsiteX107" fmla="*/ 907906 w 8037833"/>
              <a:gd name="connsiteY107" fmla="*/ 3757678 h 3784177"/>
              <a:gd name="connsiteX108" fmla="*/ 825226 w 8037833"/>
              <a:gd name="connsiteY108" fmla="*/ 3726369 h 3784177"/>
              <a:gd name="connsiteX109" fmla="*/ 722264 w 8037833"/>
              <a:gd name="connsiteY109" fmla="*/ 3747612 h 3784177"/>
              <a:gd name="connsiteX110" fmla="*/ 659460 w 8037833"/>
              <a:gd name="connsiteY110" fmla="*/ 3740429 h 3784177"/>
              <a:gd name="connsiteX111" fmla="*/ 556552 w 8037833"/>
              <a:gd name="connsiteY111" fmla="*/ 3697934 h 3784177"/>
              <a:gd name="connsiteX112" fmla="*/ 421042 w 8037833"/>
              <a:gd name="connsiteY112" fmla="*/ 3709912 h 3784177"/>
              <a:gd name="connsiteX113" fmla="*/ 393295 w 8037833"/>
              <a:gd name="connsiteY113" fmla="*/ 3753097 h 3784177"/>
              <a:gd name="connsiteX114" fmla="*/ 355918 w 8037833"/>
              <a:gd name="connsiteY114" fmla="*/ 3779172 h 3784177"/>
              <a:gd name="connsiteX115" fmla="*/ 339711 w 8037833"/>
              <a:gd name="connsiteY115" fmla="*/ 3718242 h 3784177"/>
              <a:gd name="connsiteX116" fmla="*/ 222239 w 8037833"/>
              <a:gd name="connsiteY116" fmla="*/ 3672335 h 3784177"/>
              <a:gd name="connsiteX117" fmla="*/ 163578 w 8037833"/>
              <a:gd name="connsiteY117" fmla="*/ 3656292 h 3784177"/>
              <a:gd name="connsiteX118" fmla="*/ 72220 w 8037833"/>
              <a:gd name="connsiteY118" fmla="*/ 3645272 h 3784177"/>
              <a:gd name="connsiteX119" fmla="*/ 44395 w 8037833"/>
              <a:gd name="connsiteY119" fmla="*/ 3639455 h 3784177"/>
              <a:gd name="connsiteX120" fmla="*/ 1962 w 8037833"/>
              <a:gd name="connsiteY120" fmla="*/ 3635948 h 3784177"/>
              <a:gd name="connsiteX121" fmla="*/ 0 w 8037833"/>
              <a:gd name="connsiteY121" fmla="*/ 3635261 h 3784177"/>
              <a:gd name="connsiteX122" fmla="*/ 0 w 8037833"/>
              <a:gd name="connsiteY122"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299224 w 8037833"/>
              <a:gd name="connsiteY32" fmla="*/ 351893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288710 w 8037833"/>
              <a:gd name="connsiteY47" fmla="*/ 3650556 h 3784177"/>
              <a:gd name="connsiteX48" fmla="*/ 4234393 w 8037833"/>
              <a:gd name="connsiteY48" fmla="*/ 3704576 h 3784177"/>
              <a:gd name="connsiteX49" fmla="*/ 4227541 w 8037833"/>
              <a:gd name="connsiteY49" fmla="*/ 3706978 h 3784177"/>
              <a:gd name="connsiteX50" fmla="*/ 4208725 w 8037833"/>
              <a:gd name="connsiteY50" fmla="*/ 3704841 h 3784177"/>
              <a:gd name="connsiteX51" fmla="*/ 4201632 w 8037833"/>
              <a:gd name="connsiteY51" fmla="*/ 3702602 h 3784177"/>
              <a:gd name="connsiteX52" fmla="*/ 4191289 w 8037833"/>
              <a:gd name="connsiteY52" fmla="*/ 3702380 h 3784177"/>
              <a:gd name="connsiteX53" fmla="*/ 4191039 w 8037833"/>
              <a:gd name="connsiteY53" fmla="*/ 3702831 h 3784177"/>
              <a:gd name="connsiteX54" fmla="*/ 4181340 w 8037833"/>
              <a:gd name="connsiteY54" fmla="*/ 3701729 h 3784177"/>
              <a:gd name="connsiteX55" fmla="*/ 4133816 w 8037833"/>
              <a:gd name="connsiteY55" fmla="*/ 3690565 h 3784177"/>
              <a:gd name="connsiteX56" fmla="*/ 4071732 w 8037833"/>
              <a:gd name="connsiteY56" fmla="*/ 3732513 h 3784177"/>
              <a:gd name="connsiteX57" fmla="*/ 4045924 w 8037833"/>
              <a:gd name="connsiteY57" fmla="*/ 3739404 h 3784177"/>
              <a:gd name="connsiteX58" fmla="*/ 4032171 w 8037833"/>
              <a:gd name="connsiteY58" fmla="*/ 3745523 h 3784177"/>
              <a:gd name="connsiteX59" fmla="*/ 4031335 w 8037833"/>
              <a:gd name="connsiteY59" fmla="*/ 3747479 h 3784177"/>
              <a:gd name="connsiteX60" fmla="*/ 3985774 w 8037833"/>
              <a:gd name="connsiteY60" fmla="*/ 3736547 h 3784177"/>
              <a:gd name="connsiteX61" fmla="*/ 3979769 w 8037833"/>
              <a:gd name="connsiteY61" fmla="*/ 3738769 h 3784177"/>
              <a:gd name="connsiteX62" fmla="*/ 3950014 w 8037833"/>
              <a:gd name="connsiteY62" fmla="*/ 3726942 h 3784177"/>
              <a:gd name="connsiteX63" fmla="*/ 3934671 w 8037833"/>
              <a:gd name="connsiteY63" fmla="*/ 3723339 h 3784177"/>
              <a:gd name="connsiteX64" fmla="*/ 3930274 w 8037833"/>
              <a:gd name="connsiteY64" fmla="*/ 3717148 h 3784177"/>
              <a:gd name="connsiteX65" fmla="*/ 3907660 w 8037833"/>
              <a:gd name="connsiteY65" fmla="*/ 3714456 h 3784177"/>
              <a:gd name="connsiteX66" fmla="*/ 3905087 w 8037833"/>
              <a:gd name="connsiteY66" fmla="*/ 3716098 h 3784177"/>
              <a:gd name="connsiteX67" fmla="*/ 3886347 w 8037833"/>
              <a:gd name="connsiteY67" fmla="*/ 3706620 h 3784177"/>
              <a:gd name="connsiteX68" fmla="*/ 3870533 w 8037833"/>
              <a:gd name="connsiteY68" fmla="*/ 3689905 h 3784177"/>
              <a:gd name="connsiteX69" fmla="*/ 3678563 w 8037833"/>
              <a:gd name="connsiteY69" fmla="*/ 3694486 h 3784177"/>
              <a:gd name="connsiteX70" fmla="*/ 3524121 w 8037833"/>
              <a:gd name="connsiteY70" fmla="*/ 3642736 h 3784177"/>
              <a:gd name="connsiteX71" fmla="*/ 3407752 w 8037833"/>
              <a:gd name="connsiteY71" fmla="*/ 3626590 h 3784177"/>
              <a:gd name="connsiteX72" fmla="*/ 3373519 w 8037833"/>
              <a:gd name="connsiteY72" fmla="*/ 3665785 h 3784177"/>
              <a:gd name="connsiteX73" fmla="*/ 3114267 w 8037833"/>
              <a:gd name="connsiteY73" fmla="*/ 3638983 h 3784177"/>
              <a:gd name="connsiteX74" fmla="*/ 3048270 w 8037833"/>
              <a:gd name="connsiteY74" fmla="*/ 3649949 h 3784177"/>
              <a:gd name="connsiteX75" fmla="*/ 2989722 w 8037833"/>
              <a:gd name="connsiteY75" fmla="*/ 3623230 h 3784177"/>
              <a:gd name="connsiteX76" fmla="*/ 2965734 w 8037833"/>
              <a:gd name="connsiteY76" fmla="*/ 3635676 h 3784177"/>
              <a:gd name="connsiteX77" fmla="*/ 2961603 w 8037833"/>
              <a:gd name="connsiteY77" fmla="*/ 3638221 h 3784177"/>
              <a:gd name="connsiteX78" fmla="*/ 2944959 w 8037833"/>
              <a:gd name="connsiteY78" fmla="*/ 3639723 h 3784177"/>
              <a:gd name="connsiteX79" fmla="*/ 2940402 w 8037833"/>
              <a:gd name="connsiteY79" fmla="*/ 3651000 h 3784177"/>
              <a:gd name="connsiteX80" fmla="*/ 2915449 w 8037833"/>
              <a:gd name="connsiteY80" fmla="*/ 3661039 h 3784177"/>
              <a:gd name="connsiteX81" fmla="*/ 2884777 w 8037833"/>
              <a:gd name="connsiteY81" fmla="*/ 3660775 h 3784177"/>
              <a:gd name="connsiteX82" fmla="*/ 2739034 w 8037833"/>
              <a:gd name="connsiteY82" fmla="*/ 3647396 h 3784177"/>
              <a:gd name="connsiteX83" fmla="*/ 2651827 w 8037833"/>
              <a:gd name="connsiteY83" fmla="*/ 3646306 h 3784177"/>
              <a:gd name="connsiteX84" fmla="*/ 2618680 w 8037833"/>
              <a:gd name="connsiteY84" fmla="*/ 3656755 h 3784177"/>
              <a:gd name="connsiteX85" fmla="*/ 2572404 w 8037833"/>
              <a:gd name="connsiteY85" fmla="*/ 3664043 h 3784177"/>
              <a:gd name="connsiteX86" fmla="*/ 2490721 w 8037833"/>
              <a:gd name="connsiteY86" fmla="*/ 3685313 h 3784177"/>
              <a:gd name="connsiteX87" fmla="*/ 2423704 w 8037833"/>
              <a:gd name="connsiteY87" fmla="*/ 3658079 h 3784177"/>
              <a:gd name="connsiteX88" fmla="*/ 2301172 w 8037833"/>
              <a:gd name="connsiteY88" fmla="*/ 3663053 h 3784177"/>
              <a:gd name="connsiteX89" fmla="*/ 2294102 w 8037833"/>
              <a:gd name="connsiteY89" fmla="*/ 3671151 h 3784177"/>
              <a:gd name="connsiteX90" fmla="*/ 2238966 w 8037833"/>
              <a:gd name="connsiteY90" fmla="*/ 3668777 h 3784177"/>
              <a:gd name="connsiteX91" fmla="*/ 2046240 w 8037833"/>
              <a:gd name="connsiteY91" fmla="*/ 3604535 h 3784177"/>
              <a:gd name="connsiteX92" fmla="*/ 1938480 w 8037833"/>
              <a:gd name="connsiteY92" fmla="*/ 3601439 h 3784177"/>
              <a:gd name="connsiteX93" fmla="*/ 1900166 w 8037833"/>
              <a:gd name="connsiteY93" fmla="*/ 3609358 h 3784177"/>
              <a:gd name="connsiteX94" fmla="*/ 1835976 w 8037833"/>
              <a:gd name="connsiteY94" fmla="*/ 3622065 h 3784177"/>
              <a:gd name="connsiteX95" fmla="*/ 1787830 w 8037833"/>
              <a:gd name="connsiteY95" fmla="*/ 3653768 h 3784177"/>
              <a:gd name="connsiteX96" fmla="*/ 1734224 w 8037833"/>
              <a:gd name="connsiteY96" fmla="*/ 3655593 h 3784177"/>
              <a:gd name="connsiteX97" fmla="*/ 1721989 w 8037833"/>
              <a:gd name="connsiteY97" fmla="*/ 3627298 h 3784177"/>
              <a:gd name="connsiteX98" fmla="*/ 1664576 w 8037833"/>
              <a:gd name="connsiteY98" fmla="*/ 3638572 h 3784177"/>
              <a:gd name="connsiteX99" fmla="*/ 1577459 w 8037833"/>
              <a:gd name="connsiteY99" fmla="*/ 3658824 h 3784177"/>
              <a:gd name="connsiteX100" fmla="*/ 1527269 w 8037833"/>
              <a:gd name="connsiteY100" fmla="*/ 3663088 h 3784177"/>
              <a:gd name="connsiteX101" fmla="*/ 1390118 w 8037833"/>
              <a:gd name="connsiteY101" fmla="*/ 3682789 h 3784177"/>
              <a:gd name="connsiteX102" fmla="*/ 1252698 w 8037833"/>
              <a:gd name="connsiteY102" fmla="*/ 3708662 h 3784177"/>
              <a:gd name="connsiteX103" fmla="*/ 1171039 w 8037833"/>
              <a:gd name="connsiteY103" fmla="*/ 3758642 h 3784177"/>
              <a:gd name="connsiteX104" fmla="*/ 1058106 w 8037833"/>
              <a:gd name="connsiteY104" fmla="*/ 3776166 h 3784177"/>
              <a:gd name="connsiteX105" fmla="*/ 1039167 w 8037833"/>
              <a:gd name="connsiteY105" fmla="*/ 3784177 h 3784177"/>
              <a:gd name="connsiteX106" fmla="*/ 1012958 w 8037833"/>
              <a:gd name="connsiteY106" fmla="*/ 3779206 h 3784177"/>
              <a:gd name="connsiteX107" fmla="*/ 907906 w 8037833"/>
              <a:gd name="connsiteY107" fmla="*/ 3757678 h 3784177"/>
              <a:gd name="connsiteX108" fmla="*/ 825226 w 8037833"/>
              <a:gd name="connsiteY108" fmla="*/ 3726369 h 3784177"/>
              <a:gd name="connsiteX109" fmla="*/ 722264 w 8037833"/>
              <a:gd name="connsiteY109" fmla="*/ 3747612 h 3784177"/>
              <a:gd name="connsiteX110" fmla="*/ 659460 w 8037833"/>
              <a:gd name="connsiteY110" fmla="*/ 3740429 h 3784177"/>
              <a:gd name="connsiteX111" fmla="*/ 556552 w 8037833"/>
              <a:gd name="connsiteY111" fmla="*/ 3697934 h 3784177"/>
              <a:gd name="connsiteX112" fmla="*/ 421042 w 8037833"/>
              <a:gd name="connsiteY112" fmla="*/ 3709912 h 3784177"/>
              <a:gd name="connsiteX113" fmla="*/ 393295 w 8037833"/>
              <a:gd name="connsiteY113" fmla="*/ 3753097 h 3784177"/>
              <a:gd name="connsiteX114" fmla="*/ 355918 w 8037833"/>
              <a:gd name="connsiteY114" fmla="*/ 3779172 h 3784177"/>
              <a:gd name="connsiteX115" fmla="*/ 339711 w 8037833"/>
              <a:gd name="connsiteY115" fmla="*/ 3718242 h 3784177"/>
              <a:gd name="connsiteX116" fmla="*/ 222239 w 8037833"/>
              <a:gd name="connsiteY116" fmla="*/ 3672335 h 3784177"/>
              <a:gd name="connsiteX117" fmla="*/ 163578 w 8037833"/>
              <a:gd name="connsiteY117" fmla="*/ 3656292 h 3784177"/>
              <a:gd name="connsiteX118" fmla="*/ 72220 w 8037833"/>
              <a:gd name="connsiteY118" fmla="*/ 3645272 h 3784177"/>
              <a:gd name="connsiteX119" fmla="*/ 44395 w 8037833"/>
              <a:gd name="connsiteY119" fmla="*/ 3639455 h 3784177"/>
              <a:gd name="connsiteX120" fmla="*/ 1962 w 8037833"/>
              <a:gd name="connsiteY120" fmla="*/ 3635948 h 3784177"/>
              <a:gd name="connsiteX121" fmla="*/ 0 w 8037833"/>
              <a:gd name="connsiteY121" fmla="*/ 3635261 h 3784177"/>
              <a:gd name="connsiteX122" fmla="*/ 0 w 8037833"/>
              <a:gd name="connsiteY122"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299224 w 8037833"/>
              <a:gd name="connsiteY32" fmla="*/ 351893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234393 w 8037833"/>
              <a:gd name="connsiteY47" fmla="*/ 3704576 h 3784177"/>
              <a:gd name="connsiteX48" fmla="*/ 4227541 w 8037833"/>
              <a:gd name="connsiteY48" fmla="*/ 3706978 h 3784177"/>
              <a:gd name="connsiteX49" fmla="*/ 4208725 w 8037833"/>
              <a:gd name="connsiteY49" fmla="*/ 3704841 h 3784177"/>
              <a:gd name="connsiteX50" fmla="*/ 4201632 w 8037833"/>
              <a:gd name="connsiteY50" fmla="*/ 3702602 h 3784177"/>
              <a:gd name="connsiteX51" fmla="*/ 4191289 w 8037833"/>
              <a:gd name="connsiteY51" fmla="*/ 3702380 h 3784177"/>
              <a:gd name="connsiteX52" fmla="*/ 4191039 w 8037833"/>
              <a:gd name="connsiteY52" fmla="*/ 3702831 h 3784177"/>
              <a:gd name="connsiteX53" fmla="*/ 4181340 w 8037833"/>
              <a:gd name="connsiteY53" fmla="*/ 3701729 h 3784177"/>
              <a:gd name="connsiteX54" fmla="*/ 4133816 w 8037833"/>
              <a:gd name="connsiteY54" fmla="*/ 3690565 h 3784177"/>
              <a:gd name="connsiteX55" fmla="*/ 4071732 w 8037833"/>
              <a:gd name="connsiteY55" fmla="*/ 3732513 h 3784177"/>
              <a:gd name="connsiteX56" fmla="*/ 4045924 w 8037833"/>
              <a:gd name="connsiteY56" fmla="*/ 3739404 h 3784177"/>
              <a:gd name="connsiteX57" fmla="*/ 4032171 w 8037833"/>
              <a:gd name="connsiteY57" fmla="*/ 3745523 h 3784177"/>
              <a:gd name="connsiteX58" fmla="*/ 4031335 w 8037833"/>
              <a:gd name="connsiteY58" fmla="*/ 3747479 h 3784177"/>
              <a:gd name="connsiteX59" fmla="*/ 3985774 w 8037833"/>
              <a:gd name="connsiteY59" fmla="*/ 3736547 h 3784177"/>
              <a:gd name="connsiteX60" fmla="*/ 3979769 w 8037833"/>
              <a:gd name="connsiteY60" fmla="*/ 3738769 h 3784177"/>
              <a:gd name="connsiteX61" fmla="*/ 3950014 w 8037833"/>
              <a:gd name="connsiteY61" fmla="*/ 3726942 h 3784177"/>
              <a:gd name="connsiteX62" fmla="*/ 3934671 w 8037833"/>
              <a:gd name="connsiteY62" fmla="*/ 3723339 h 3784177"/>
              <a:gd name="connsiteX63" fmla="*/ 3930274 w 8037833"/>
              <a:gd name="connsiteY63" fmla="*/ 3717148 h 3784177"/>
              <a:gd name="connsiteX64" fmla="*/ 3907660 w 8037833"/>
              <a:gd name="connsiteY64" fmla="*/ 3714456 h 3784177"/>
              <a:gd name="connsiteX65" fmla="*/ 3905087 w 8037833"/>
              <a:gd name="connsiteY65" fmla="*/ 3716098 h 3784177"/>
              <a:gd name="connsiteX66" fmla="*/ 3886347 w 8037833"/>
              <a:gd name="connsiteY66" fmla="*/ 3706620 h 3784177"/>
              <a:gd name="connsiteX67" fmla="*/ 3870533 w 8037833"/>
              <a:gd name="connsiteY67" fmla="*/ 3689905 h 3784177"/>
              <a:gd name="connsiteX68" fmla="*/ 3678563 w 8037833"/>
              <a:gd name="connsiteY68" fmla="*/ 3694486 h 3784177"/>
              <a:gd name="connsiteX69" fmla="*/ 3524121 w 8037833"/>
              <a:gd name="connsiteY69" fmla="*/ 3642736 h 3784177"/>
              <a:gd name="connsiteX70" fmla="*/ 3407752 w 8037833"/>
              <a:gd name="connsiteY70" fmla="*/ 3626590 h 3784177"/>
              <a:gd name="connsiteX71" fmla="*/ 3373519 w 8037833"/>
              <a:gd name="connsiteY71" fmla="*/ 3665785 h 3784177"/>
              <a:gd name="connsiteX72" fmla="*/ 3114267 w 8037833"/>
              <a:gd name="connsiteY72" fmla="*/ 3638983 h 3784177"/>
              <a:gd name="connsiteX73" fmla="*/ 3048270 w 8037833"/>
              <a:gd name="connsiteY73" fmla="*/ 3649949 h 3784177"/>
              <a:gd name="connsiteX74" fmla="*/ 2989722 w 8037833"/>
              <a:gd name="connsiteY74" fmla="*/ 3623230 h 3784177"/>
              <a:gd name="connsiteX75" fmla="*/ 2965734 w 8037833"/>
              <a:gd name="connsiteY75" fmla="*/ 3635676 h 3784177"/>
              <a:gd name="connsiteX76" fmla="*/ 2961603 w 8037833"/>
              <a:gd name="connsiteY76" fmla="*/ 3638221 h 3784177"/>
              <a:gd name="connsiteX77" fmla="*/ 2944959 w 8037833"/>
              <a:gd name="connsiteY77" fmla="*/ 3639723 h 3784177"/>
              <a:gd name="connsiteX78" fmla="*/ 2940402 w 8037833"/>
              <a:gd name="connsiteY78" fmla="*/ 3651000 h 3784177"/>
              <a:gd name="connsiteX79" fmla="*/ 2915449 w 8037833"/>
              <a:gd name="connsiteY79" fmla="*/ 3661039 h 3784177"/>
              <a:gd name="connsiteX80" fmla="*/ 2884777 w 8037833"/>
              <a:gd name="connsiteY80" fmla="*/ 3660775 h 3784177"/>
              <a:gd name="connsiteX81" fmla="*/ 2739034 w 8037833"/>
              <a:gd name="connsiteY81" fmla="*/ 3647396 h 3784177"/>
              <a:gd name="connsiteX82" fmla="*/ 2651827 w 8037833"/>
              <a:gd name="connsiteY82" fmla="*/ 3646306 h 3784177"/>
              <a:gd name="connsiteX83" fmla="*/ 2618680 w 8037833"/>
              <a:gd name="connsiteY83" fmla="*/ 3656755 h 3784177"/>
              <a:gd name="connsiteX84" fmla="*/ 2572404 w 8037833"/>
              <a:gd name="connsiteY84" fmla="*/ 3664043 h 3784177"/>
              <a:gd name="connsiteX85" fmla="*/ 2490721 w 8037833"/>
              <a:gd name="connsiteY85" fmla="*/ 3685313 h 3784177"/>
              <a:gd name="connsiteX86" fmla="*/ 2423704 w 8037833"/>
              <a:gd name="connsiteY86" fmla="*/ 3658079 h 3784177"/>
              <a:gd name="connsiteX87" fmla="*/ 2301172 w 8037833"/>
              <a:gd name="connsiteY87" fmla="*/ 3663053 h 3784177"/>
              <a:gd name="connsiteX88" fmla="*/ 2294102 w 8037833"/>
              <a:gd name="connsiteY88" fmla="*/ 3671151 h 3784177"/>
              <a:gd name="connsiteX89" fmla="*/ 2238966 w 8037833"/>
              <a:gd name="connsiteY89" fmla="*/ 3668777 h 3784177"/>
              <a:gd name="connsiteX90" fmla="*/ 2046240 w 8037833"/>
              <a:gd name="connsiteY90" fmla="*/ 3604535 h 3784177"/>
              <a:gd name="connsiteX91" fmla="*/ 1938480 w 8037833"/>
              <a:gd name="connsiteY91" fmla="*/ 3601439 h 3784177"/>
              <a:gd name="connsiteX92" fmla="*/ 1900166 w 8037833"/>
              <a:gd name="connsiteY92" fmla="*/ 3609358 h 3784177"/>
              <a:gd name="connsiteX93" fmla="*/ 1835976 w 8037833"/>
              <a:gd name="connsiteY93" fmla="*/ 3622065 h 3784177"/>
              <a:gd name="connsiteX94" fmla="*/ 1787830 w 8037833"/>
              <a:gd name="connsiteY94" fmla="*/ 3653768 h 3784177"/>
              <a:gd name="connsiteX95" fmla="*/ 1734224 w 8037833"/>
              <a:gd name="connsiteY95" fmla="*/ 3655593 h 3784177"/>
              <a:gd name="connsiteX96" fmla="*/ 1721989 w 8037833"/>
              <a:gd name="connsiteY96" fmla="*/ 3627298 h 3784177"/>
              <a:gd name="connsiteX97" fmla="*/ 1664576 w 8037833"/>
              <a:gd name="connsiteY97" fmla="*/ 3638572 h 3784177"/>
              <a:gd name="connsiteX98" fmla="*/ 1577459 w 8037833"/>
              <a:gd name="connsiteY98" fmla="*/ 3658824 h 3784177"/>
              <a:gd name="connsiteX99" fmla="*/ 1527269 w 8037833"/>
              <a:gd name="connsiteY99" fmla="*/ 3663088 h 3784177"/>
              <a:gd name="connsiteX100" fmla="*/ 1390118 w 8037833"/>
              <a:gd name="connsiteY100" fmla="*/ 3682789 h 3784177"/>
              <a:gd name="connsiteX101" fmla="*/ 1252698 w 8037833"/>
              <a:gd name="connsiteY101" fmla="*/ 3708662 h 3784177"/>
              <a:gd name="connsiteX102" fmla="*/ 1171039 w 8037833"/>
              <a:gd name="connsiteY102" fmla="*/ 3758642 h 3784177"/>
              <a:gd name="connsiteX103" fmla="*/ 1058106 w 8037833"/>
              <a:gd name="connsiteY103" fmla="*/ 3776166 h 3784177"/>
              <a:gd name="connsiteX104" fmla="*/ 1039167 w 8037833"/>
              <a:gd name="connsiteY104" fmla="*/ 3784177 h 3784177"/>
              <a:gd name="connsiteX105" fmla="*/ 1012958 w 8037833"/>
              <a:gd name="connsiteY105" fmla="*/ 3779206 h 3784177"/>
              <a:gd name="connsiteX106" fmla="*/ 907906 w 8037833"/>
              <a:gd name="connsiteY106" fmla="*/ 3757678 h 3784177"/>
              <a:gd name="connsiteX107" fmla="*/ 825226 w 8037833"/>
              <a:gd name="connsiteY107" fmla="*/ 3726369 h 3784177"/>
              <a:gd name="connsiteX108" fmla="*/ 722264 w 8037833"/>
              <a:gd name="connsiteY108" fmla="*/ 3747612 h 3784177"/>
              <a:gd name="connsiteX109" fmla="*/ 659460 w 8037833"/>
              <a:gd name="connsiteY109" fmla="*/ 3740429 h 3784177"/>
              <a:gd name="connsiteX110" fmla="*/ 556552 w 8037833"/>
              <a:gd name="connsiteY110" fmla="*/ 3697934 h 3784177"/>
              <a:gd name="connsiteX111" fmla="*/ 421042 w 8037833"/>
              <a:gd name="connsiteY111" fmla="*/ 3709912 h 3784177"/>
              <a:gd name="connsiteX112" fmla="*/ 393295 w 8037833"/>
              <a:gd name="connsiteY112" fmla="*/ 3753097 h 3784177"/>
              <a:gd name="connsiteX113" fmla="*/ 355918 w 8037833"/>
              <a:gd name="connsiteY113" fmla="*/ 3779172 h 3784177"/>
              <a:gd name="connsiteX114" fmla="*/ 339711 w 8037833"/>
              <a:gd name="connsiteY114" fmla="*/ 3718242 h 3784177"/>
              <a:gd name="connsiteX115" fmla="*/ 222239 w 8037833"/>
              <a:gd name="connsiteY115" fmla="*/ 3672335 h 3784177"/>
              <a:gd name="connsiteX116" fmla="*/ 163578 w 8037833"/>
              <a:gd name="connsiteY116" fmla="*/ 3656292 h 3784177"/>
              <a:gd name="connsiteX117" fmla="*/ 72220 w 8037833"/>
              <a:gd name="connsiteY117" fmla="*/ 3645272 h 3784177"/>
              <a:gd name="connsiteX118" fmla="*/ 44395 w 8037833"/>
              <a:gd name="connsiteY118" fmla="*/ 3639455 h 3784177"/>
              <a:gd name="connsiteX119" fmla="*/ 1962 w 8037833"/>
              <a:gd name="connsiteY119" fmla="*/ 3635948 h 3784177"/>
              <a:gd name="connsiteX120" fmla="*/ 0 w 8037833"/>
              <a:gd name="connsiteY120" fmla="*/ 3635261 h 3784177"/>
              <a:gd name="connsiteX121" fmla="*/ 0 w 8037833"/>
              <a:gd name="connsiteY121" fmla="*/ 12763 h 3784177"/>
              <a:gd name="connsiteX0" fmla="*/ 0 w 8037833"/>
              <a:gd name="connsiteY0" fmla="*/ 12763 h 3823683"/>
              <a:gd name="connsiteX1" fmla="*/ 8037833 w 8037833"/>
              <a:gd name="connsiteY1" fmla="*/ 0 h 3823683"/>
              <a:gd name="connsiteX2" fmla="*/ 8037833 w 8037833"/>
              <a:gd name="connsiteY2" fmla="*/ 3123098 h 3823683"/>
              <a:gd name="connsiteX3" fmla="*/ 8034343 w 8037833"/>
              <a:gd name="connsiteY3" fmla="*/ 3122573 h 3823683"/>
              <a:gd name="connsiteX4" fmla="*/ 7877229 w 8037833"/>
              <a:gd name="connsiteY4" fmla="*/ 3143819 h 3823683"/>
              <a:gd name="connsiteX5" fmla="*/ 7752740 w 8037833"/>
              <a:gd name="connsiteY5" fmla="*/ 3181149 h 3823683"/>
              <a:gd name="connsiteX6" fmla="*/ 7588760 w 8037833"/>
              <a:gd name="connsiteY6" fmla="*/ 3183782 h 3823683"/>
              <a:gd name="connsiteX7" fmla="*/ 7351256 w 8037833"/>
              <a:gd name="connsiteY7" fmla="*/ 3276296 h 3823683"/>
              <a:gd name="connsiteX8" fmla="*/ 7241630 w 8037833"/>
              <a:gd name="connsiteY8" fmla="*/ 3258619 h 3823683"/>
              <a:gd name="connsiteX9" fmla="*/ 7197338 w 8037833"/>
              <a:gd name="connsiteY9" fmla="*/ 3224751 h 3823683"/>
              <a:gd name="connsiteX10" fmla="*/ 7180777 w 8037833"/>
              <a:gd name="connsiteY10" fmla="*/ 3222826 h 3823683"/>
              <a:gd name="connsiteX11" fmla="*/ 7146896 w 8037833"/>
              <a:gd name="connsiteY11" fmla="*/ 3256975 h 3823683"/>
              <a:gd name="connsiteX12" fmla="*/ 7101771 w 8037833"/>
              <a:gd name="connsiteY12" fmla="*/ 3257015 h 3823683"/>
              <a:gd name="connsiteX13" fmla="*/ 7047844 w 8037833"/>
              <a:gd name="connsiteY13" fmla="*/ 3303791 h 3823683"/>
              <a:gd name="connsiteX14" fmla="*/ 6912506 w 8037833"/>
              <a:gd name="connsiteY14" fmla="*/ 3361478 h 3823683"/>
              <a:gd name="connsiteX15" fmla="*/ 6819463 w 8037833"/>
              <a:gd name="connsiteY15" fmla="*/ 3368624 h 3823683"/>
              <a:gd name="connsiteX16" fmla="*/ 6797198 w 8037833"/>
              <a:gd name="connsiteY16" fmla="*/ 3378256 h 3823683"/>
              <a:gd name="connsiteX17" fmla="*/ 6718286 w 8037833"/>
              <a:gd name="connsiteY17" fmla="*/ 3382997 h 3823683"/>
              <a:gd name="connsiteX18" fmla="*/ 6609242 w 8037833"/>
              <a:gd name="connsiteY18" fmla="*/ 3355040 h 3823683"/>
              <a:gd name="connsiteX19" fmla="*/ 6462092 w 8037833"/>
              <a:gd name="connsiteY19" fmla="*/ 3373529 h 3823683"/>
              <a:gd name="connsiteX20" fmla="*/ 6303479 w 8037833"/>
              <a:gd name="connsiteY20" fmla="*/ 3319842 h 3823683"/>
              <a:gd name="connsiteX21" fmla="*/ 6210639 w 8037833"/>
              <a:gd name="connsiteY21" fmla="*/ 3335546 h 3823683"/>
              <a:gd name="connsiteX22" fmla="*/ 6111718 w 8037833"/>
              <a:gd name="connsiteY22" fmla="*/ 3357536 h 3823683"/>
              <a:gd name="connsiteX23" fmla="*/ 5949057 w 8037833"/>
              <a:gd name="connsiteY23" fmla="*/ 3379652 h 3823683"/>
              <a:gd name="connsiteX24" fmla="*/ 5891274 w 8037833"/>
              <a:gd name="connsiteY24" fmla="*/ 3397681 h 3823683"/>
              <a:gd name="connsiteX25" fmla="*/ 5835383 w 8037833"/>
              <a:gd name="connsiteY25" fmla="*/ 3377529 h 3823683"/>
              <a:gd name="connsiteX26" fmla="*/ 5746050 w 8037833"/>
              <a:gd name="connsiteY26" fmla="*/ 3426142 h 3823683"/>
              <a:gd name="connsiteX27" fmla="*/ 5613670 w 8037833"/>
              <a:gd name="connsiteY27" fmla="*/ 3428671 h 3823683"/>
              <a:gd name="connsiteX28" fmla="*/ 5535334 w 8037833"/>
              <a:gd name="connsiteY28" fmla="*/ 3437044 h 3823683"/>
              <a:gd name="connsiteX29" fmla="*/ 5506940 w 8037833"/>
              <a:gd name="connsiteY29" fmla="*/ 3450999 h 3823683"/>
              <a:gd name="connsiteX30" fmla="*/ 5466372 w 8037833"/>
              <a:gd name="connsiteY30" fmla="*/ 3463245 h 3823683"/>
              <a:gd name="connsiteX31" fmla="*/ 5395833 w 8037833"/>
              <a:gd name="connsiteY31" fmla="*/ 3493194 h 3823683"/>
              <a:gd name="connsiteX32" fmla="*/ 5299224 w 8037833"/>
              <a:gd name="connsiteY32" fmla="*/ 3518930 h 3823683"/>
              <a:gd name="connsiteX33" fmla="*/ 5223043 w 8037833"/>
              <a:gd name="connsiteY33" fmla="*/ 3491664 h 3823683"/>
              <a:gd name="connsiteX34" fmla="*/ 5217733 w 8037833"/>
              <a:gd name="connsiteY34" fmla="*/ 3500463 h 3823683"/>
              <a:gd name="connsiteX35" fmla="*/ 5167992 w 8037833"/>
              <a:gd name="connsiteY35" fmla="*/ 3504085 h 3823683"/>
              <a:gd name="connsiteX36" fmla="*/ 4987020 w 8037833"/>
              <a:gd name="connsiteY36" fmla="*/ 3461263 h 3823683"/>
              <a:gd name="connsiteX37" fmla="*/ 4890003 w 8037833"/>
              <a:gd name="connsiteY37" fmla="*/ 3469874 h 3823683"/>
              <a:gd name="connsiteX38" fmla="*/ 4856654 w 8037833"/>
              <a:gd name="connsiteY38" fmla="*/ 3481880 h 3823683"/>
              <a:gd name="connsiteX39" fmla="*/ 4800711 w 8037833"/>
              <a:gd name="connsiteY39" fmla="*/ 3501441 h 3823683"/>
              <a:gd name="connsiteX40" fmla="*/ 4761569 w 8037833"/>
              <a:gd name="connsiteY40" fmla="*/ 3538103 h 3823683"/>
              <a:gd name="connsiteX41" fmla="*/ 4713734 w 8037833"/>
              <a:gd name="connsiteY41" fmla="*/ 3545724 h 3823683"/>
              <a:gd name="connsiteX42" fmla="*/ 4699169 w 8037833"/>
              <a:gd name="connsiteY42" fmla="*/ 3518988 h 3823683"/>
              <a:gd name="connsiteX43" fmla="*/ 4649120 w 8037833"/>
              <a:gd name="connsiteY43" fmla="*/ 3536392 h 3823683"/>
              <a:gd name="connsiteX44" fmla="*/ 4573578 w 8037833"/>
              <a:gd name="connsiteY44" fmla="*/ 3565923 h 3823683"/>
              <a:gd name="connsiteX45" fmla="*/ 4529117 w 8037833"/>
              <a:gd name="connsiteY45" fmla="*/ 3575592 h 3823683"/>
              <a:gd name="connsiteX46" fmla="*/ 4408641 w 8037833"/>
              <a:gd name="connsiteY46" fmla="*/ 3610000 h 3823683"/>
              <a:gd name="connsiteX47" fmla="*/ 4234393 w 8037833"/>
              <a:gd name="connsiteY47" fmla="*/ 3704576 h 3823683"/>
              <a:gd name="connsiteX48" fmla="*/ 4258044 w 8037833"/>
              <a:gd name="connsiteY48" fmla="*/ 3823683 h 3823683"/>
              <a:gd name="connsiteX49" fmla="*/ 4208725 w 8037833"/>
              <a:gd name="connsiteY49" fmla="*/ 3704841 h 3823683"/>
              <a:gd name="connsiteX50" fmla="*/ 4201632 w 8037833"/>
              <a:gd name="connsiteY50" fmla="*/ 3702602 h 3823683"/>
              <a:gd name="connsiteX51" fmla="*/ 4191289 w 8037833"/>
              <a:gd name="connsiteY51" fmla="*/ 3702380 h 3823683"/>
              <a:gd name="connsiteX52" fmla="*/ 4191039 w 8037833"/>
              <a:gd name="connsiteY52" fmla="*/ 3702831 h 3823683"/>
              <a:gd name="connsiteX53" fmla="*/ 4181340 w 8037833"/>
              <a:gd name="connsiteY53" fmla="*/ 3701729 h 3823683"/>
              <a:gd name="connsiteX54" fmla="*/ 4133816 w 8037833"/>
              <a:gd name="connsiteY54" fmla="*/ 3690565 h 3823683"/>
              <a:gd name="connsiteX55" fmla="*/ 4071732 w 8037833"/>
              <a:gd name="connsiteY55" fmla="*/ 3732513 h 3823683"/>
              <a:gd name="connsiteX56" fmla="*/ 4045924 w 8037833"/>
              <a:gd name="connsiteY56" fmla="*/ 3739404 h 3823683"/>
              <a:gd name="connsiteX57" fmla="*/ 4032171 w 8037833"/>
              <a:gd name="connsiteY57" fmla="*/ 3745523 h 3823683"/>
              <a:gd name="connsiteX58" fmla="*/ 4031335 w 8037833"/>
              <a:gd name="connsiteY58" fmla="*/ 3747479 h 3823683"/>
              <a:gd name="connsiteX59" fmla="*/ 3985774 w 8037833"/>
              <a:gd name="connsiteY59" fmla="*/ 3736547 h 3823683"/>
              <a:gd name="connsiteX60" fmla="*/ 3979769 w 8037833"/>
              <a:gd name="connsiteY60" fmla="*/ 3738769 h 3823683"/>
              <a:gd name="connsiteX61" fmla="*/ 3950014 w 8037833"/>
              <a:gd name="connsiteY61" fmla="*/ 3726942 h 3823683"/>
              <a:gd name="connsiteX62" fmla="*/ 3934671 w 8037833"/>
              <a:gd name="connsiteY62" fmla="*/ 3723339 h 3823683"/>
              <a:gd name="connsiteX63" fmla="*/ 3930274 w 8037833"/>
              <a:gd name="connsiteY63" fmla="*/ 3717148 h 3823683"/>
              <a:gd name="connsiteX64" fmla="*/ 3907660 w 8037833"/>
              <a:gd name="connsiteY64" fmla="*/ 3714456 h 3823683"/>
              <a:gd name="connsiteX65" fmla="*/ 3905087 w 8037833"/>
              <a:gd name="connsiteY65" fmla="*/ 3716098 h 3823683"/>
              <a:gd name="connsiteX66" fmla="*/ 3886347 w 8037833"/>
              <a:gd name="connsiteY66" fmla="*/ 3706620 h 3823683"/>
              <a:gd name="connsiteX67" fmla="*/ 3870533 w 8037833"/>
              <a:gd name="connsiteY67" fmla="*/ 3689905 h 3823683"/>
              <a:gd name="connsiteX68" fmla="*/ 3678563 w 8037833"/>
              <a:gd name="connsiteY68" fmla="*/ 3694486 h 3823683"/>
              <a:gd name="connsiteX69" fmla="*/ 3524121 w 8037833"/>
              <a:gd name="connsiteY69" fmla="*/ 3642736 h 3823683"/>
              <a:gd name="connsiteX70" fmla="*/ 3407752 w 8037833"/>
              <a:gd name="connsiteY70" fmla="*/ 3626590 h 3823683"/>
              <a:gd name="connsiteX71" fmla="*/ 3373519 w 8037833"/>
              <a:gd name="connsiteY71" fmla="*/ 3665785 h 3823683"/>
              <a:gd name="connsiteX72" fmla="*/ 3114267 w 8037833"/>
              <a:gd name="connsiteY72" fmla="*/ 3638983 h 3823683"/>
              <a:gd name="connsiteX73" fmla="*/ 3048270 w 8037833"/>
              <a:gd name="connsiteY73" fmla="*/ 3649949 h 3823683"/>
              <a:gd name="connsiteX74" fmla="*/ 2989722 w 8037833"/>
              <a:gd name="connsiteY74" fmla="*/ 3623230 h 3823683"/>
              <a:gd name="connsiteX75" fmla="*/ 2965734 w 8037833"/>
              <a:gd name="connsiteY75" fmla="*/ 3635676 h 3823683"/>
              <a:gd name="connsiteX76" fmla="*/ 2961603 w 8037833"/>
              <a:gd name="connsiteY76" fmla="*/ 3638221 h 3823683"/>
              <a:gd name="connsiteX77" fmla="*/ 2944959 w 8037833"/>
              <a:gd name="connsiteY77" fmla="*/ 3639723 h 3823683"/>
              <a:gd name="connsiteX78" fmla="*/ 2940402 w 8037833"/>
              <a:gd name="connsiteY78" fmla="*/ 3651000 h 3823683"/>
              <a:gd name="connsiteX79" fmla="*/ 2915449 w 8037833"/>
              <a:gd name="connsiteY79" fmla="*/ 3661039 h 3823683"/>
              <a:gd name="connsiteX80" fmla="*/ 2884777 w 8037833"/>
              <a:gd name="connsiteY80" fmla="*/ 3660775 h 3823683"/>
              <a:gd name="connsiteX81" fmla="*/ 2739034 w 8037833"/>
              <a:gd name="connsiteY81" fmla="*/ 3647396 h 3823683"/>
              <a:gd name="connsiteX82" fmla="*/ 2651827 w 8037833"/>
              <a:gd name="connsiteY82" fmla="*/ 3646306 h 3823683"/>
              <a:gd name="connsiteX83" fmla="*/ 2618680 w 8037833"/>
              <a:gd name="connsiteY83" fmla="*/ 3656755 h 3823683"/>
              <a:gd name="connsiteX84" fmla="*/ 2572404 w 8037833"/>
              <a:gd name="connsiteY84" fmla="*/ 3664043 h 3823683"/>
              <a:gd name="connsiteX85" fmla="*/ 2490721 w 8037833"/>
              <a:gd name="connsiteY85" fmla="*/ 3685313 h 3823683"/>
              <a:gd name="connsiteX86" fmla="*/ 2423704 w 8037833"/>
              <a:gd name="connsiteY86" fmla="*/ 3658079 h 3823683"/>
              <a:gd name="connsiteX87" fmla="*/ 2301172 w 8037833"/>
              <a:gd name="connsiteY87" fmla="*/ 3663053 h 3823683"/>
              <a:gd name="connsiteX88" fmla="*/ 2294102 w 8037833"/>
              <a:gd name="connsiteY88" fmla="*/ 3671151 h 3823683"/>
              <a:gd name="connsiteX89" fmla="*/ 2238966 w 8037833"/>
              <a:gd name="connsiteY89" fmla="*/ 3668777 h 3823683"/>
              <a:gd name="connsiteX90" fmla="*/ 2046240 w 8037833"/>
              <a:gd name="connsiteY90" fmla="*/ 3604535 h 3823683"/>
              <a:gd name="connsiteX91" fmla="*/ 1938480 w 8037833"/>
              <a:gd name="connsiteY91" fmla="*/ 3601439 h 3823683"/>
              <a:gd name="connsiteX92" fmla="*/ 1900166 w 8037833"/>
              <a:gd name="connsiteY92" fmla="*/ 3609358 h 3823683"/>
              <a:gd name="connsiteX93" fmla="*/ 1835976 w 8037833"/>
              <a:gd name="connsiteY93" fmla="*/ 3622065 h 3823683"/>
              <a:gd name="connsiteX94" fmla="*/ 1787830 w 8037833"/>
              <a:gd name="connsiteY94" fmla="*/ 3653768 h 3823683"/>
              <a:gd name="connsiteX95" fmla="*/ 1734224 w 8037833"/>
              <a:gd name="connsiteY95" fmla="*/ 3655593 h 3823683"/>
              <a:gd name="connsiteX96" fmla="*/ 1721989 w 8037833"/>
              <a:gd name="connsiteY96" fmla="*/ 3627298 h 3823683"/>
              <a:gd name="connsiteX97" fmla="*/ 1664576 w 8037833"/>
              <a:gd name="connsiteY97" fmla="*/ 3638572 h 3823683"/>
              <a:gd name="connsiteX98" fmla="*/ 1577459 w 8037833"/>
              <a:gd name="connsiteY98" fmla="*/ 3658824 h 3823683"/>
              <a:gd name="connsiteX99" fmla="*/ 1527269 w 8037833"/>
              <a:gd name="connsiteY99" fmla="*/ 3663088 h 3823683"/>
              <a:gd name="connsiteX100" fmla="*/ 1390118 w 8037833"/>
              <a:gd name="connsiteY100" fmla="*/ 3682789 h 3823683"/>
              <a:gd name="connsiteX101" fmla="*/ 1252698 w 8037833"/>
              <a:gd name="connsiteY101" fmla="*/ 3708662 h 3823683"/>
              <a:gd name="connsiteX102" fmla="*/ 1171039 w 8037833"/>
              <a:gd name="connsiteY102" fmla="*/ 3758642 h 3823683"/>
              <a:gd name="connsiteX103" fmla="*/ 1058106 w 8037833"/>
              <a:gd name="connsiteY103" fmla="*/ 3776166 h 3823683"/>
              <a:gd name="connsiteX104" fmla="*/ 1039167 w 8037833"/>
              <a:gd name="connsiteY104" fmla="*/ 3784177 h 3823683"/>
              <a:gd name="connsiteX105" fmla="*/ 1012958 w 8037833"/>
              <a:gd name="connsiteY105" fmla="*/ 3779206 h 3823683"/>
              <a:gd name="connsiteX106" fmla="*/ 907906 w 8037833"/>
              <a:gd name="connsiteY106" fmla="*/ 3757678 h 3823683"/>
              <a:gd name="connsiteX107" fmla="*/ 825226 w 8037833"/>
              <a:gd name="connsiteY107" fmla="*/ 3726369 h 3823683"/>
              <a:gd name="connsiteX108" fmla="*/ 722264 w 8037833"/>
              <a:gd name="connsiteY108" fmla="*/ 3747612 h 3823683"/>
              <a:gd name="connsiteX109" fmla="*/ 659460 w 8037833"/>
              <a:gd name="connsiteY109" fmla="*/ 3740429 h 3823683"/>
              <a:gd name="connsiteX110" fmla="*/ 556552 w 8037833"/>
              <a:gd name="connsiteY110" fmla="*/ 3697934 h 3823683"/>
              <a:gd name="connsiteX111" fmla="*/ 421042 w 8037833"/>
              <a:gd name="connsiteY111" fmla="*/ 3709912 h 3823683"/>
              <a:gd name="connsiteX112" fmla="*/ 393295 w 8037833"/>
              <a:gd name="connsiteY112" fmla="*/ 3753097 h 3823683"/>
              <a:gd name="connsiteX113" fmla="*/ 355918 w 8037833"/>
              <a:gd name="connsiteY113" fmla="*/ 3779172 h 3823683"/>
              <a:gd name="connsiteX114" fmla="*/ 339711 w 8037833"/>
              <a:gd name="connsiteY114" fmla="*/ 3718242 h 3823683"/>
              <a:gd name="connsiteX115" fmla="*/ 222239 w 8037833"/>
              <a:gd name="connsiteY115" fmla="*/ 3672335 h 3823683"/>
              <a:gd name="connsiteX116" fmla="*/ 163578 w 8037833"/>
              <a:gd name="connsiteY116" fmla="*/ 3656292 h 3823683"/>
              <a:gd name="connsiteX117" fmla="*/ 72220 w 8037833"/>
              <a:gd name="connsiteY117" fmla="*/ 3645272 h 3823683"/>
              <a:gd name="connsiteX118" fmla="*/ 44395 w 8037833"/>
              <a:gd name="connsiteY118" fmla="*/ 3639455 h 3823683"/>
              <a:gd name="connsiteX119" fmla="*/ 1962 w 8037833"/>
              <a:gd name="connsiteY119" fmla="*/ 3635948 h 3823683"/>
              <a:gd name="connsiteX120" fmla="*/ 0 w 8037833"/>
              <a:gd name="connsiteY120" fmla="*/ 3635261 h 3823683"/>
              <a:gd name="connsiteX121" fmla="*/ 0 w 8037833"/>
              <a:gd name="connsiteY121" fmla="*/ 12763 h 3823683"/>
              <a:gd name="connsiteX0" fmla="*/ 0 w 8037833"/>
              <a:gd name="connsiteY0" fmla="*/ 12763 h 3823683"/>
              <a:gd name="connsiteX1" fmla="*/ 8037833 w 8037833"/>
              <a:gd name="connsiteY1" fmla="*/ 0 h 3823683"/>
              <a:gd name="connsiteX2" fmla="*/ 8037833 w 8037833"/>
              <a:gd name="connsiteY2" fmla="*/ 3123098 h 3823683"/>
              <a:gd name="connsiteX3" fmla="*/ 8034343 w 8037833"/>
              <a:gd name="connsiteY3" fmla="*/ 3122573 h 3823683"/>
              <a:gd name="connsiteX4" fmla="*/ 7877229 w 8037833"/>
              <a:gd name="connsiteY4" fmla="*/ 3143819 h 3823683"/>
              <a:gd name="connsiteX5" fmla="*/ 7752740 w 8037833"/>
              <a:gd name="connsiteY5" fmla="*/ 3181149 h 3823683"/>
              <a:gd name="connsiteX6" fmla="*/ 7588760 w 8037833"/>
              <a:gd name="connsiteY6" fmla="*/ 3183782 h 3823683"/>
              <a:gd name="connsiteX7" fmla="*/ 7351256 w 8037833"/>
              <a:gd name="connsiteY7" fmla="*/ 3276296 h 3823683"/>
              <a:gd name="connsiteX8" fmla="*/ 7241630 w 8037833"/>
              <a:gd name="connsiteY8" fmla="*/ 3258619 h 3823683"/>
              <a:gd name="connsiteX9" fmla="*/ 7197338 w 8037833"/>
              <a:gd name="connsiteY9" fmla="*/ 3224751 h 3823683"/>
              <a:gd name="connsiteX10" fmla="*/ 7180777 w 8037833"/>
              <a:gd name="connsiteY10" fmla="*/ 3222826 h 3823683"/>
              <a:gd name="connsiteX11" fmla="*/ 7146896 w 8037833"/>
              <a:gd name="connsiteY11" fmla="*/ 3256975 h 3823683"/>
              <a:gd name="connsiteX12" fmla="*/ 7101771 w 8037833"/>
              <a:gd name="connsiteY12" fmla="*/ 3257015 h 3823683"/>
              <a:gd name="connsiteX13" fmla="*/ 7047844 w 8037833"/>
              <a:gd name="connsiteY13" fmla="*/ 3303791 h 3823683"/>
              <a:gd name="connsiteX14" fmla="*/ 6912506 w 8037833"/>
              <a:gd name="connsiteY14" fmla="*/ 3361478 h 3823683"/>
              <a:gd name="connsiteX15" fmla="*/ 6819463 w 8037833"/>
              <a:gd name="connsiteY15" fmla="*/ 3368624 h 3823683"/>
              <a:gd name="connsiteX16" fmla="*/ 6797198 w 8037833"/>
              <a:gd name="connsiteY16" fmla="*/ 3378256 h 3823683"/>
              <a:gd name="connsiteX17" fmla="*/ 6718286 w 8037833"/>
              <a:gd name="connsiteY17" fmla="*/ 3382997 h 3823683"/>
              <a:gd name="connsiteX18" fmla="*/ 6609242 w 8037833"/>
              <a:gd name="connsiteY18" fmla="*/ 3355040 h 3823683"/>
              <a:gd name="connsiteX19" fmla="*/ 6462092 w 8037833"/>
              <a:gd name="connsiteY19" fmla="*/ 3373529 h 3823683"/>
              <a:gd name="connsiteX20" fmla="*/ 6303479 w 8037833"/>
              <a:gd name="connsiteY20" fmla="*/ 3319842 h 3823683"/>
              <a:gd name="connsiteX21" fmla="*/ 6210639 w 8037833"/>
              <a:gd name="connsiteY21" fmla="*/ 3335546 h 3823683"/>
              <a:gd name="connsiteX22" fmla="*/ 6111718 w 8037833"/>
              <a:gd name="connsiteY22" fmla="*/ 3357536 h 3823683"/>
              <a:gd name="connsiteX23" fmla="*/ 5949057 w 8037833"/>
              <a:gd name="connsiteY23" fmla="*/ 3379652 h 3823683"/>
              <a:gd name="connsiteX24" fmla="*/ 5891274 w 8037833"/>
              <a:gd name="connsiteY24" fmla="*/ 3397681 h 3823683"/>
              <a:gd name="connsiteX25" fmla="*/ 5835383 w 8037833"/>
              <a:gd name="connsiteY25" fmla="*/ 3377529 h 3823683"/>
              <a:gd name="connsiteX26" fmla="*/ 5746050 w 8037833"/>
              <a:gd name="connsiteY26" fmla="*/ 3426142 h 3823683"/>
              <a:gd name="connsiteX27" fmla="*/ 5613670 w 8037833"/>
              <a:gd name="connsiteY27" fmla="*/ 3428671 h 3823683"/>
              <a:gd name="connsiteX28" fmla="*/ 5535334 w 8037833"/>
              <a:gd name="connsiteY28" fmla="*/ 3437044 h 3823683"/>
              <a:gd name="connsiteX29" fmla="*/ 5506940 w 8037833"/>
              <a:gd name="connsiteY29" fmla="*/ 3450999 h 3823683"/>
              <a:gd name="connsiteX30" fmla="*/ 5466372 w 8037833"/>
              <a:gd name="connsiteY30" fmla="*/ 3463245 h 3823683"/>
              <a:gd name="connsiteX31" fmla="*/ 5395833 w 8037833"/>
              <a:gd name="connsiteY31" fmla="*/ 3493194 h 3823683"/>
              <a:gd name="connsiteX32" fmla="*/ 5299224 w 8037833"/>
              <a:gd name="connsiteY32" fmla="*/ 3518930 h 3823683"/>
              <a:gd name="connsiteX33" fmla="*/ 5223043 w 8037833"/>
              <a:gd name="connsiteY33" fmla="*/ 3491664 h 3823683"/>
              <a:gd name="connsiteX34" fmla="*/ 5217733 w 8037833"/>
              <a:gd name="connsiteY34" fmla="*/ 3500463 h 3823683"/>
              <a:gd name="connsiteX35" fmla="*/ 5167992 w 8037833"/>
              <a:gd name="connsiteY35" fmla="*/ 3504085 h 3823683"/>
              <a:gd name="connsiteX36" fmla="*/ 4987020 w 8037833"/>
              <a:gd name="connsiteY36" fmla="*/ 3461263 h 3823683"/>
              <a:gd name="connsiteX37" fmla="*/ 4890003 w 8037833"/>
              <a:gd name="connsiteY37" fmla="*/ 3469874 h 3823683"/>
              <a:gd name="connsiteX38" fmla="*/ 4856654 w 8037833"/>
              <a:gd name="connsiteY38" fmla="*/ 3481880 h 3823683"/>
              <a:gd name="connsiteX39" fmla="*/ 4800711 w 8037833"/>
              <a:gd name="connsiteY39" fmla="*/ 3501441 h 3823683"/>
              <a:gd name="connsiteX40" fmla="*/ 4761569 w 8037833"/>
              <a:gd name="connsiteY40" fmla="*/ 3538103 h 3823683"/>
              <a:gd name="connsiteX41" fmla="*/ 4713734 w 8037833"/>
              <a:gd name="connsiteY41" fmla="*/ 3545724 h 3823683"/>
              <a:gd name="connsiteX42" fmla="*/ 4699169 w 8037833"/>
              <a:gd name="connsiteY42" fmla="*/ 3518988 h 3823683"/>
              <a:gd name="connsiteX43" fmla="*/ 4649120 w 8037833"/>
              <a:gd name="connsiteY43" fmla="*/ 3536392 h 3823683"/>
              <a:gd name="connsiteX44" fmla="*/ 4573578 w 8037833"/>
              <a:gd name="connsiteY44" fmla="*/ 3565923 h 3823683"/>
              <a:gd name="connsiteX45" fmla="*/ 4529117 w 8037833"/>
              <a:gd name="connsiteY45" fmla="*/ 3575592 h 3823683"/>
              <a:gd name="connsiteX46" fmla="*/ 4408641 w 8037833"/>
              <a:gd name="connsiteY46" fmla="*/ 3610000 h 3823683"/>
              <a:gd name="connsiteX47" fmla="*/ 4356402 w 8037833"/>
              <a:gd name="connsiteY47" fmla="*/ 3642792 h 3823683"/>
              <a:gd name="connsiteX48" fmla="*/ 4258044 w 8037833"/>
              <a:gd name="connsiteY48" fmla="*/ 3823683 h 3823683"/>
              <a:gd name="connsiteX49" fmla="*/ 4208725 w 8037833"/>
              <a:gd name="connsiteY49" fmla="*/ 3704841 h 3823683"/>
              <a:gd name="connsiteX50" fmla="*/ 4201632 w 8037833"/>
              <a:gd name="connsiteY50" fmla="*/ 3702602 h 3823683"/>
              <a:gd name="connsiteX51" fmla="*/ 4191289 w 8037833"/>
              <a:gd name="connsiteY51" fmla="*/ 3702380 h 3823683"/>
              <a:gd name="connsiteX52" fmla="*/ 4191039 w 8037833"/>
              <a:gd name="connsiteY52" fmla="*/ 3702831 h 3823683"/>
              <a:gd name="connsiteX53" fmla="*/ 4181340 w 8037833"/>
              <a:gd name="connsiteY53" fmla="*/ 3701729 h 3823683"/>
              <a:gd name="connsiteX54" fmla="*/ 4133816 w 8037833"/>
              <a:gd name="connsiteY54" fmla="*/ 3690565 h 3823683"/>
              <a:gd name="connsiteX55" fmla="*/ 4071732 w 8037833"/>
              <a:gd name="connsiteY55" fmla="*/ 3732513 h 3823683"/>
              <a:gd name="connsiteX56" fmla="*/ 4045924 w 8037833"/>
              <a:gd name="connsiteY56" fmla="*/ 3739404 h 3823683"/>
              <a:gd name="connsiteX57" fmla="*/ 4032171 w 8037833"/>
              <a:gd name="connsiteY57" fmla="*/ 3745523 h 3823683"/>
              <a:gd name="connsiteX58" fmla="*/ 4031335 w 8037833"/>
              <a:gd name="connsiteY58" fmla="*/ 3747479 h 3823683"/>
              <a:gd name="connsiteX59" fmla="*/ 3985774 w 8037833"/>
              <a:gd name="connsiteY59" fmla="*/ 3736547 h 3823683"/>
              <a:gd name="connsiteX60" fmla="*/ 3979769 w 8037833"/>
              <a:gd name="connsiteY60" fmla="*/ 3738769 h 3823683"/>
              <a:gd name="connsiteX61" fmla="*/ 3950014 w 8037833"/>
              <a:gd name="connsiteY61" fmla="*/ 3726942 h 3823683"/>
              <a:gd name="connsiteX62" fmla="*/ 3934671 w 8037833"/>
              <a:gd name="connsiteY62" fmla="*/ 3723339 h 3823683"/>
              <a:gd name="connsiteX63" fmla="*/ 3930274 w 8037833"/>
              <a:gd name="connsiteY63" fmla="*/ 3717148 h 3823683"/>
              <a:gd name="connsiteX64" fmla="*/ 3907660 w 8037833"/>
              <a:gd name="connsiteY64" fmla="*/ 3714456 h 3823683"/>
              <a:gd name="connsiteX65" fmla="*/ 3905087 w 8037833"/>
              <a:gd name="connsiteY65" fmla="*/ 3716098 h 3823683"/>
              <a:gd name="connsiteX66" fmla="*/ 3886347 w 8037833"/>
              <a:gd name="connsiteY66" fmla="*/ 3706620 h 3823683"/>
              <a:gd name="connsiteX67" fmla="*/ 3870533 w 8037833"/>
              <a:gd name="connsiteY67" fmla="*/ 3689905 h 3823683"/>
              <a:gd name="connsiteX68" fmla="*/ 3678563 w 8037833"/>
              <a:gd name="connsiteY68" fmla="*/ 3694486 h 3823683"/>
              <a:gd name="connsiteX69" fmla="*/ 3524121 w 8037833"/>
              <a:gd name="connsiteY69" fmla="*/ 3642736 h 3823683"/>
              <a:gd name="connsiteX70" fmla="*/ 3407752 w 8037833"/>
              <a:gd name="connsiteY70" fmla="*/ 3626590 h 3823683"/>
              <a:gd name="connsiteX71" fmla="*/ 3373519 w 8037833"/>
              <a:gd name="connsiteY71" fmla="*/ 3665785 h 3823683"/>
              <a:gd name="connsiteX72" fmla="*/ 3114267 w 8037833"/>
              <a:gd name="connsiteY72" fmla="*/ 3638983 h 3823683"/>
              <a:gd name="connsiteX73" fmla="*/ 3048270 w 8037833"/>
              <a:gd name="connsiteY73" fmla="*/ 3649949 h 3823683"/>
              <a:gd name="connsiteX74" fmla="*/ 2989722 w 8037833"/>
              <a:gd name="connsiteY74" fmla="*/ 3623230 h 3823683"/>
              <a:gd name="connsiteX75" fmla="*/ 2965734 w 8037833"/>
              <a:gd name="connsiteY75" fmla="*/ 3635676 h 3823683"/>
              <a:gd name="connsiteX76" fmla="*/ 2961603 w 8037833"/>
              <a:gd name="connsiteY76" fmla="*/ 3638221 h 3823683"/>
              <a:gd name="connsiteX77" fmla="*/ 2944959 w 8037833"/>
              <a:gd name="connsiteY77" fmla="*/ 3639723 h 3823683"/>
              <a:gd name="connsiteX78" fmla="*/ 2940402 w 8037833"/>
              <a:gd name="connsiteY78" fmla="*/ 3651000 h 3823683"/>
              <a:gd name="connsiteX79" fmla="*/ 2915449 w 8037833"/>
              <a:gd name="connsiteY79" fmla="*/ 3661039 h 3823683"/>
              <a:gd name="connsiteX80" fmla="*/ 2884777 w 8037833"/>
              <a:gd name="connsiteY80" fmla="*/ 3660775 h 3823683"/>
              <a:gd name="connsiteX81" fmla="*/ 2739034 w 8037833"/>
              <a:gd name="connsiteY81" fmla="*/ 3647396 h 3823683"/>
              <a:gd name="connsiteX82" fmla="*/ 2651827 w 8037833"/>
              <a:gd name="connsiteY82" fmla="*/ 3646306 h 3823683"/>
              <a:gd name="connsiteX83" fmla="*/ 2618680 w 8037833"/>
              <a:gd name="connsiteY83" fmla="*/ 3656755 h 3823683"/>
              <a:gd name="connsiteX84" fmla="*/ 2572404 w 8037833"/>
              <a:gd name="connsiteY84" fmla="*/ 3664043 h 3823683"/>
              <a:gd name="connsiteX85" fmla="*/ 2490721 w 8037833"/>
              <a:gd name="connsiteY85" fmla="*/ 3685313 h 3823683"/>
              <a:gd name="connsiteX86" fmla="*/ 2423704 w 8037833"/>
              <a:gd name="connsiteY86" fmla="*/ 3658079 h 3823683"/>
              <a:gd name="connsiteX87" fmla="*/ 2301172 w 8037833"/>
              <a:gd name="connsiteY87" fmla="*/ 3663053 h 3823683"/>
              <a:gd name="connsiteX88" fmla="*/ 2294102 w 8037833"/>
              <a:gd name="connsiteY88" fmla="*/ 3671151 h 3823683"/>
              <a:gd name="connsiteX89" fmla="*/ 2238966 w 8037833"/>
              <a:gd name="connsiteY89" fmla="*/ 3668777 h 3823683"/>
              <a:gd name="connsiteX90" fmla="*/ 2046240 w 8037833"/>
              <a:gd name="connsiteY90" fmla="*/ 3604535 h 3823683"/>
              <a:gd name="connsiteX91" fmla="*/ 1938480 w 8037833"/>
              <a:gd name="connsiteY91" fmla="*/ 3601439 h 3823683"/>
              <a:gd name="connsiteX92" fmla="*/ 1900166 w 8037833"/>
              <a:gd name="connsiteY92" fmla="*/ 3609358 h 3823683"/>
              <a:gd name="connsiteX93" fmla="*/ 1835976 w 8037833"/>
              <a:gd name="connsiteY93" fmla="*/ 3622065 h 3823683"/>
              <a:gd name="connsiteX94" fmla="*/ 1787830 w 8037833"/>
              <a:gd name="connsiteY94" fmla="*/ 3653768 h 3823683"/>
              <a:gd name="connsiteX95" fmla="*/ 1734224 w 8037833"/>
              <a:gd name="connsiteY95" fmla="*/ 3655593 h 3823683"/>
              <a:gd name="connsiteX96" fmla="*/ 1721989 w 8037833"/>
              <a:gd name="connsiteY96" fmla="*/ 3627298 h 3823683"/>
              <a:gd name="connsiteX97" fmla="*/ 1664576 w 8037833"/>
              <a:gd name="connsiteY97" fmla="*/ 3638572 h 3823683"/>
              <a:gd name="connsiteX98" fmla="*/ 1577459 w 8037833"/>
              <a:gd name="connsiteY98" fmla="*/ 3658824 h 3823683"/>
              <a:gd name="connsiteX99" fmla="*/ 1527269 w 8037833"/>
              <a:gd name="connsiteY99" fmla="*/ 3663088 h 3823683"/>
              <a:gd name="connsiteX100" fmla="*/ 1390118 w 8037833"/>
              <a:gd name="connsiteY100" fmla="*/ 3682789 h 3823683"/>
              <a:gd name="connsiteX101" fmla="*/ 1252698 w 8037833"/>
              <a:gd name="connsiteY101" fmla="*/ 3708662 h 3823683"/>
              <a:gd name="connsiteX102" fmla="*/ 1171039 w 8037833"/>
              <a:gd name="connsiteY102" fmla="*/ 3758642 h 3823683"/>
              <a:gd name="connsiteX103" fmla="*/ 1058106 w 8037833"/>
              <a:gd name="connsiteY103" fmla="*/ 3776166 h 3823683"/>
              <a:gd name="connsiteX104" fmla="*/ 1039167 w 8037833"/>
              <a:gd name="connsiteY104" fmla="*/ 3784177 h 3823683"/>
              <a:gd name="connsiteX105" fmla="*/ 1012958 w 8037833"/>
              <a:gd name="connsiteY105" fmla="*/ 3779206 h 3823683"/>
              <a:gd name="connsiteX106" fmla="*/ 907906 w 8037833"/>
              <a:gd name="connsiteY106" fmla="*/ 3757678 h 3823683"/>
              <a:gd name="connsiteX107" fmla="*/ 825226 w 8037833"/>
              <a:gd name="connsiteY107" fmla="*/ 3726369 h 3823683"/>
              <a:gd name="connsiteX108" fmla="*/ 722264 w 8037833"/>
              <a:gd name="connsiteY108" fmla="*/ 3747612 h 3823683"/>
              <a:gd name="connsiteX109" fmla="*/ 659460 w 8037833"/>
              <a:gd name="connsiteY109" fmla="*/ 3740429 h 3823683"/>
              <a:gd name="connsiteX110" fmla="*/ 556552 w 8037833"/>
              <a:gd name="connsiteY110" fmla="*/ 3697934 h 3823683"/>
              <a:gd name="connsiteX111" fmla="*/ 421042 w 8037833"/>
              <a:gd name="connsiteY111" fmla="*/ 3709912 h 3823683"/>
              <a:gd name="connsiteX112" fmla="*/ 393295 w 8037833"/>
              <a:gd name="connsiteY112" fmla="*/ 3753097 h 3823683"/>
              <a:gd name="connsiteX113" fmla="*/ 355918 w 8037833"/>
              <a:gd name="connsiteY113" fmla="*/ 3779172 h 3823683"/>
              <a:gd name="connsiteX114" fmla="*/ 339711 w 8037833"/>
              <a:gd name="connsiteY114" fmla="*/ 3718242 h 3823683"/>
              <a:gd name="connsiteX115" fmla="*/ 222239 w 8037833"/>
              <a:gd name="connsiteY115" fmla="*/ 3672335 h 3823683"/>
              <a:gd name="connsiteX116" fmla="*/ 163578 w 8037833"/>
              <a:gd name="connsiteY116" fmla="*/ 3656292 h 3823683"/>
              <a:gd name="connsiteX117" fmla="*/ 72220 w 8037833"/>
              <a:gd name="connsiteY117" fmla="*/ 3645272 h 3823683"/>
              <a:gd name="connsiteX118" fmla="*/ 44395 w 8037833"/>
              <a:gd name="connsiteY118" fmla="*/ 3639455 h 3823683"/>
              <a:gd name="connsiteX119" fmla="*/ 1962 w 8037833"/>
              <a:gd name="connsiteY119" fmla="*/ 3635948 h 3823683"/>
              <a:gd name="connsiteX120" fmla="*/ 0 w 8037833"/>
              <a:gd name="connsiteY120" fmla="*/ 3635261 h 3823683"/>
              <a:gd name="connsiteX121" fmla="*/ 0 w 8037833"/>
              <a:gd name="connsiteY121" fmla="*/ 12763 h 3823683"/>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299224 w 8037833"/>
              <a:gd name="connsiteY32" fmla="*/ 351893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356402 w 8037833"/>
              <a:gd name="connsiteY47" fmla="*/ 3642792 h 3784177"/>
              <a:gd name="connsiteX48" fmla="*/ 4270245 w 8037833"/>
              <a:gd name="connsiteY48" fmla="*/ 3665789 h 3784177"/>
              <a:gd name="connsiteX49" fmla="*/ 4208725 w 8037833"/>
              <a:gd name="connsiteY49" fmla="*/ 3704841 h 3784177"/>
              <a:gd name="connsiteX50" fmla="*/ 4201632 w 8037833"/>
              <a:gd name="connsiteY50" fmla="*/ 3702602 h 3784177"/>
              <a:gd name="connsiteX51" fmla="*/ 4191289 w 8037833"/>
              <a:gd name="connsiteY51" fmla="*/ 3702380 h 3784177"/>
              <a:gd name="connsiteX52" fmla="*/ 4191039 w 8037833"/>
              <a:gd name="connsiteY52" fmla="*/ 3702831 h 3784177"/>
              <a:gd name="connsiteX53" fmla="*/ 4181340 w 8037833"/>
              <a:gd name="connsiteY53" fmla="*/ 3701729 h 3784177"/>
              <a:gd name="connsiteX54" fmla="*/ 4133816 w 8037833"/>
              <a:gd name="connsiteY54" fmla="*/ 3690565 h 3784177"/>
              <a:gd name="connsiteX55" fmla="*/ 4071732 w 8037833"/>
              <a:gd name="connsiteY55" fmla="*/ 3732513 h 3784177"/>
              <a:gd name="connsiteX56" fmla="*/ 4045924 w 8037833"/>
              <a:gd name="connsiteY56" fmla="*/ 3739404 h 3784177"/>
              <a:gd name="connsiteX57" fmla="*/ 4032171 w 8037833"/>
              <a:gd name="connsiteY57" fmla="*/ 3745523 h 3784177"/>
              <a:gd name="connsiteX58" fmla="*/ 4031335 w 8037833"/>
              <a:gd name="connsiteY58" fmla="*/ 3747479 h 3784177"/>
              <a:gd name="connsiteX59" fmla="*/ 3985774 w 8037833"/>
              <a:gd name="connsiteY59" fmla="*/ 3736547 h 3784177"/>
              <a:gd name="connsiteX60" fmla="*/ 3979769 w 8037833"/>
              <a:gd name="connsiteY60" fmla="*/ 3738769 h 3784177"/>
              <a:gd name="connsiteX61" fmla="*/ 3950014 w 8037833"/>
              <a:gd name="connsiteY61" fmla="*/ 3726942 h 3784177"/>
              <a:gd name="connsiteX62" fmla="*/ 3934671 w 8037833"/>
              <a:gd name="connsiteY62" fmla="*/ 3723339 h 3784177"/>
              <a:gd name="connsiteX63" fmla="*/ 3930274 w 8037833"/>
              <a:gd name="connsiteY63" fmla="*/ 3717148 h 3784177"/>
              <a:gd name="connsiteX64" fmla="*/ 3907660 w 8037833"/>
              <a:gd name="connsiteY64" fmla="*/ 3714456 h 3784177"/>
              <a:gd name="connsiteX65" fmla="*/ 3905087 w 8037833"/>
              <a:gd name="connsiteY65" fmla="*/ 3716098 h 3784177"/>
              <a:gd name="connsiteX66" fmla="*/ 3886347 w 8037833"/>
              <a:gd name="connsiteY66" fmla="*/ 3706620 h 3784177"/>
              <a:gd name="connsiteX67" fmla="*/ 3870533 w 8037833"/>
              <a:gd name="connsiteY67" fmla="*/ 3689905 h 3784177"/>
              <a:gd name="connsiteX68" fmla="*/ 3678563 w 8037833"/>
              <a:gd name="connsiteY68" fmla="*/ 3694486 h 3784177"/>
              <a:gd name="connsiteX69" fmla="*/ 3524121 w 8037833"/>
              <a:gd name="connsiteY69" fmla="*/ 3642736 h 3784177"/>
              <a:gd name="connsiteX70" fmla="*/ 3407752 w 8037833"/>
              <a:gd name="connsiteY70" fmla="*/ 3626590 h 3784177"/>
              <a:gd name="connsiteX71" fmla="*/ 3373519 w 8037833"/>
              <a:gd name="connsiteY71" fmla="*/ 3665785 h 3784177"/>
              <a:gd name="connsiteX72" fmla="*/ 3114267 w 8037833"/>
              <a:gd name="connsiteY72" fmla="*/ 3638983 h 3784177"/>
              <a:gd name="connsiteX73" fmla="*/ 3048270 w 8037833"/>
              <a:gd name="connsiteY73" fmla="*/ 3649949 h 3784177"/>
              <a:gd name="connsiteX74" fmla="*/ 2989722 w 8037833"/>
              <a:gd name="connsiteY74" fmla="*/ 3623230 h 3784177"/>
              <a:gd name="connsiteX75" fmla="*/ 2965734 w 8037833"/>
              <a:gd name="connsiteY75" fmla="*/ 3635676 h 3784177"/>
              <a:gd name="connsiteX76" fmla="*/ 2961603 w 8037833"/>
              <a:gd name="connsiteY76" fmla="*/ 3638221 h 3784177"/>
              <a:gd name="connsiteX77" fmla="*/ 2944959 w 8037833"/>
              <a:gd name="connsiteY77" fmla="*/ 3639723 h 3784177"/>
              <a:gd name="connsiteX78" fmla="*/ 2940402 w 8037833"/>
              <a:gd name="connsiteY78" fmla="*/ 3651000 h 3784177"/>
              <a:gd name="connsiteX79" fmla="*/ 2915449 w 8037833"/>
              <a:gd name="connsiteY79" fmla="*/ 3661039 h 3784177"/>
              <a:gd name="connsiteX80" fmla="*/ 2884777 w 8037833"/>
              <a:gd name="connsiteY80" fmla="*/ 3660775 h 3784177"/>
              <a:gd name="connsiteX81" fmla="*/ 2739034 w 8037833"/>
              <a:gd name="connsiteY81" fmla="*/ 3647396 h 3784177"/>
              <a:gd name="connsiteX82" fmla="*/ 2651827 w 8037833"/>
              <a:gd name="connsiteY82" fmla="*/ 3646306 h 3784177"/>
              <a:gd name="connsiteX83" fmla="*/ 2618680 w 8037833"/>
              <a:gd name="connsiteY83" fmla="*/ 3656755 h 3784177"/>
              <a:gd name="connsiteX84" fmla="*/ 2572404 w 8037833"/>
              <a:gd name="connsiteY84" fmla="*/ 3664043 h 3784177"/>
              <a:gd name="connsiteX85" fmla="*/ 2490721 w 8037833"/>
              <a:gd name="connsiteY85" fmla="*/ 3685313 h 3784177"/>
              <a:gd name="connsiteX86" fmla="*/ 2423704 w 8037833"/>
              <a:gd name="connsiteY86" fmla="*/ 3658079 h 3784177"/>
              <a:gd name="connsiteX87" fmla="*/ 2301172 w 8037833"/>
              <a:gd name="connsiteY87" fmla="*/ 3663053 h 3784177"/>
              <a:gd name="connsiteX88" fmla="*/ 2294102 w 8037833"/>
              <a:gd name="connsiteY88" fmla="*/ 3671151 h 3784177"/>
              <a:gd name="connsiteX89" fmla="*/ 2238966 w 8037833"/>
              <a:gd name="connsiteY89" fmla="*/ 3668777 h 3784177"/>
              <a:gd name="connsiteX90" fmla="*/ 2046240 w 8037833"/>
              <a:gd name="connsiteY90" fmla="*/ 3604535 h 3784177"/>
              <a:gd name="connsiteX91" fmla="*/ 1938480 w 8037833"/>
              <a:gd name="connsiteY91" fmla="*/ 3601439 h 3784177"/>
              <a:gd name="connsiteX92" fmla="*/ 1900166 w 8037833"/>
              <a:gd name="connsiteY92" fmla="*/ 3609358 h 3784177"/>
              <a:gd name="connsiteX93" fmla="*/ 1835976 w 8037833"/>
              <a:gd name="connsiteY93" fmla="*/ 3622065 h 3784177"/>
              <a:gd name="connsiteX94" fmla="*/ 1787830 w 8037833"/>
              <a:gd name="connsiteY94" fmla="*/ 3653768 h 3784177"/>
              <a:gd name="connsiteX95" fmla="*/ 1734224 w 8037833"/>
              <a:gd name="connsiteY95" fmla="*/ 3655593 h 3784177"/>
              <a:gd name="connsiteX96" fmla="*/ 1721989 w 8037833"/>
              <a:gd name="connsiteY96" fmla="*/ 3627298 h 3784177"/>
              <a:gd name="connsiteX97" fmla="*/ 1664576 w 8037833"/>
              <a:gd name="connsiteY97" fmla="*/ 3638572 h 3784177"/>
              <a:gd name="connsiteX98" fmla="*/ 1577459 w 8037833"/>
              <a:gd name="connsiteY98" fmla="*/ 3658824 h 3784177"/>
              <a:gd name="connsiteX99" fmla="*/ 1527269 w 8037833"/>
              <a:gd name="connsiteY99" fmla="*/ 3663088 h 3784177"/>
              <a:gd name="connsiteX100" fmla="*/ 1390118 w 8037833"/>
              <a:gd name="connsiteY100" fmla="*/ 3682789 h 3784177"/>
              <a:gd name="connsiteX101" fmla="*/ 1252698 w 8037833"/>
              <a:gd name="connsiteY101" fmla="*/ 3708662 h 3784177"/>
              <a:gd name="connsiteX102" fmla="*/ 1171039 w 8037833"/>
              <a:gd name="connsiteY102" fmla="*/ 3758642 h 3784177"/>
              <a:gd name="connsiteX103" fmla="*/ 1058106 w 8037833"/>
              <a:gd name="connsiteY103" fmla="*/ 3776166 h 3784177"/>
              <a:gd name="connsiteX104" fmla="*/ 1039167 w 8037833"/>
              <a:gd name="connsiteY104" fmla="*/ 3784177 h 3784177"/>
              <a:gd name="connsiteX105" fmla="*/ 1012958 w 8037833"/>
              <a:gd name="connsiteY105" fmla="*/ 3779206 h 3784177"/>
              <a:gd name="connsiteX106" fmla="*/ 907906 w 8037833"/>
              <a:gd name="connsiteY106" fmla="*/ 3757678 h 3784177"/>
              <a:gd name="connsiteX107" fmla="*/ 825226 w 8037833"/>
              <a:gd name="connsiteY107" fmla="*/ 3726369 h 3784177"/>
              <a:gd name="connsiteX108" fmla="*/ 722264 w 8037833"/>
              <a:gd name="connsiteY108" fmla="*/ 3747612 h 3784177"/>
              <a:gd name="connsiteX109" fmla="*/ 659460 w 8037833"/>
              <a:gd name="connsiteY109" fmla="*/ 3740429 h 3784177"/>
              <a:gd name="connsiteX110" fmla="*/ 556552 w 8037833"/>
              <a:gd name="connsiteY110" fmla="*/ 3697934 h 3784177"/>
              <a:gd name="connsiteX111" fmla="*/ 421042 w 8037833"/>
              <a:gd name="connsiteY111" fmla="*/ 3709912 h 3784177"/>
              <a:gd name="connsiteX112" fmla="*/ 393295 w 8037833"/>
              <a:gd name="connsiteY112" fmla="*/ 3753097 h 3784177"/>
              <a:gd name="connsiteX113" fmla="*/ 355918 w 8037833"/>
              <a:gd name="connsiteY113" fmla="*/ 3779172 h 3784177"/>
              <a:gd name="connsiteX114" fmla="*/ 339711 w 8037833"/>
              <a:gd name="connsiteY114" fmla="*/ 3718242 h 3784177"/>
              <a:gd name="connsiteX115" fmla="*/ 222239 w 8037833"/>
              <a:gd name="connsiteY115" fmla="*/ 3672335 h 3784177"/>
              <a:gd name="connsiteX116" fmla="*/ 163578 w 8037833"/>
              <a:gd name="connsiteY116" fmla="*/ 3656292 h 3784177"/>
              <a:gd name="connsiteX117" fmla="*/ 72220 w 8037833"/>
              <a:gd name="connsiteY117" fmla="*/ 3645272 h 3784177"/>
              <a:gd name="connsiteX118" fmla="*/ 44395 w 8037833"/>
              <a:gd name="connsiteY118" fmla="*/ 3639455 h 3784177"/>
              <a:gd name="connsiteX119" fmla="*/ 1962 w 8037833"/>
              <a:gd name="connsiteY119" fmla="*/ 3635948 h 3784177"/>
              <a:gd name="connsiteX120" fmla="*/ 0 w 8037833"/>
              <a:gd name="connsiteY120" fmla="*/ 3635261 h 3784177"/>
              <a:gd name="connsiteX121" fmla="*/ 0 w 8037833"/>
              <a:gd name="connsiteY121"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305325 w 8037833"/>
              <a:gd name="connsiteY32" fmla="*/ 350520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356402 w 8037833"/>
              <a:gd name="connsiteY47" fmla="*/ 3642792 h 3784177"/>
              <a:gd name="connsiteX48" fmla="*/ 4270245 w 8037833"/>
              <a:gd name="connsiteY48" fmla="*/ 3665789 h 3784177"/>
              <a:gd name="connsiteX49" fmla="*/ 4208725 w 8037833"/>
              <a:gd name="connsiteY49" fmla="*/ 3704841 h 3784177"/>
              <a:gd name="connsiteX50" fmla="*/ 4201632 w 8037833"/>
              <a:gd name="connsiteY50" fmla="*/ 3702602 h 3784177"/>
              <a:gd name="connsiteX51" fmla="*/ 4191289 w 8037833"/>
              <a:gd name="connsiteY51" fmla="*/ 3702380 h 3784177"/>
              <a:gd name="connsiteX52" fmla="*/ 4191039 w 8037833"/>
              <a:gd name="connsiteY52" fmla="*/ 3702831 h 3784177"/>
              <a:gd name="connsiteX53" fmla="*/ 4181340 w 8037833"/>
              <a:gd name="connsiteY53" fmla="*/ 3701729 h 3784177"/>
              <a:gd name="connsiteX54" fmla="*/ 4133816 w 8037833"/>
              <a:gd name="connsiteY54" fmla="*/ 3690565 h 3784177"/>
              <a:gd name="connsiteX55" fmla="*/ 4071732 w 8037833"/>
              <a:gd name="connsiteY55" fmla="*/ 3732513 h 3784177"/>
              <a:gd name="connsiteX56" fmla="*/ 4045924 w 8037833"/>
              <a:gd name="connsiteY56" fmla="*/ 3739404 h 3784177"/>
              <a:gd name="connsiteX57" fmla="*/ 4032171 w 8037833"/>
              <a:gd name="connsiteY57" fmla="*/ 3745523 h 3784177"/>
              <a:gd name="connsiteX58" fmla="*/ 4031335 w 8037833"/>
              <a:gd name="connsiteY58" fmla="*/ 3747479 h 3784177"/>
              <a:gd name="connsiteX59" fmla="*/ 3985774 w 8037833"/>
              <a:gd name="connsiteY59" fmla="*/ 3736547 h 3784177"/>
              <a:gd name="connsiteX60" fmla="*/ 3979769 w 8037833"/>
              <a:gd name="connsiteY60" fmla="*/ 3738769 h 3784177"/>
              <a:gd name="connsiteX61" fmla="*/ 3950014 w 8037833"/>
              <a:gd name="connsiteY61" fmla="*/ 3726942 h 3784177"/>
              <a:gd name="connsiteX62" fmla="*/ 3934671 w 8037833"/>
              <a:gd name="connsiteY62" fmla="*/ 3723339 h 3784177"/>
              <a:gd name="connsiteX63" fmla="*/ 3930274 w 8037833"/>
              <a:gd name="connsiteY63" fmla="*/ 3717148 h 3784177"/>
              <a:gd name="connsiteX64" fmla="*/ 3907660 w 8037833"/>
              <a:gd name="connsiteY64" fmla="*/ 3714456 h 3784177"/>
              <a:gd name="connsiteX65" fmla="*/ 3905087 w 8037833"/>
              <a:gd name="connsiteY65" fmla="*/ 3716098 h 3784177"/>
              <a:gd name="connsiteX66" fmla="*/ 3886347 w 8037833"/>
              <a:gd name="connsiteY66" fmla="*/ 3706620 h 3784177"/>
              <a:gd name="connsiteX67" fmla="*/ 3870533 w 8037833"/>
              <a:gd name="connsiteY67" fmla="*/ 3689905 h 3784177"/>
              <a:gd name="connsiteX68" fmla="*/ 3678563 w 8037833"/>
              <a:gd name="connsiteY68" fmla="*/ 3694486 h 3784177"/>
              <a:gd name="connsiteX69" fmla="*/ 3524121 w 8037833"/>
              <a:gd name="connsiteY69" fmla="*/ 3642736 h 3784177"/>
              <a:gd name="connsiteX70" fmla="*/ 3407752 w 8037833"/>
              <a:gd name="connsiteY70" fmla="*/ 3626590 h 3784177"/>
              <a:gd name="connsiteX71" fmla="*/ 3373519 w 8037833"/>
              <a:gd name="connsiteY71" fmla="*/ 3665785 h 3784177"/>
              <a:gd name="connsiteX72" fmla="*/ 3114267 w 8037833"/>
              <a:gd name="connsiteY72" fmla="*/ 3638983 h 3784177"/>
              <a:gd name="connsiteX73" fmla="*/ 3048270 w 8037833"/>
              <a:gd name="connsiteY73" fmla="*/ 3649949 h 3784177"/>
              <a:gd name="connsiteX74" fmla="*/ 2989722 w 8037833"/>
              <a:gd name="connsiteY74" fmla="*/ 3623230 h 3784177"/>
              <a:gd name="connsiteX75" fmla="*/ 2965734 w 8037833"/>
              <a:gd name="connsiteY75" fmla="*/ 3635676 h 3784177"/>
              <a:gd name="connsiteX76" fmla="*/ 2961603 w 8037833"/>
              <a:gd name="connsiteY76" fmla="*/ 3638221 h 3784177"/>
              <a:gd name="connsiteX77" fmla="*/ 2944959 w 8037833"/>
              <a:gd name="connsiteY77" fmla="*/ 3639723 h 3784177"/>
              <a:gd name="connsiteX78" fmla="*/ 2940402 w 8037833"/>
              <a:gd name="connsiteY78" fmla="*/ 3651000 h 3784177"/>
              <a:gd name="connsiteX79" fmla="*/ 2915449 w 8037833"/>
              <a:gd name="connsiteY79" fmla="*/ 3661039 h 3784177"/>
              <a:gd name="connsiteX80" fmla="*/ 2884777 w 8037833"/>
              <a:gd name="connsiteY80" fmla="*/ 3660775 h 3784177"/>
              <a:gd name="connsiteX81" fmla="*/ 2739034 w 8037833"/>
              <a:gd name="connsiteY81" fmla="*/ 3647396 h 3784177"/>
              <a:gd name="connsiteX82" fmla="*/ 2651827 w 8037833"/>
              <a:gd name="connsiteY82" fmla="*/ 3646306 h 3784177"/>
              <a:gd name="connsiteX83" fmla="*/ 2618680 w 8037833"/>
              <a:gd name="connsiteY83" fmla="*/ 3656755 h 3784177"/>
              <a:gd name="connsiteX84" fmla="*/ 2572404 w 8037833"/>
              <a:gd name="connsiteY84" fmla="*/ 3664043 h 3784177"/>
              <a:gd name="connsiteX85" fmla="*/ 2490721 w 8037833"/>
              <a:gd name="connsiteY85" fmla="*/ 3685313 h 3784177"/>
              <a:gd name="connsiteX86" fmla="*/ 2423704 w 8037833"/>
              <a:gd name="connsiteY86" fmla="*/ 3658079 h 3784177"/>
              <a:gd name="connsiteX87" fmla="*/ 2301172 w 8037833"/>
              <a:gd name="connsiteY87" fmla="*/ 3663053 h 3784177"/>
              <a:gd name="connsiteX88" fmla="*/ 2294102 w 8037833"/>
              <a:gd name="connsiteY88" fmla="*/ 3671151 h 3784177"/>
              <a:gd name="connsiteX89" fmla="*/ 2238966 w 8037833"/>
              <a:gd name="connsiteY89" fmla="*/ 3668777 h 3784177"/>
              <a:gd name="connsiteX90" fmla="*/ 2046240 w 8037833"/>
              <a:gd name="connsiteY90" fmla="*/ 3604535 h 3784177"/>
              <a:gd name="connsiteX91" fmla="*/ 1938480 w 8037833"/>
              <a:gd name="connsiteY91" fmla="*/ 3601439 h 3784177"/>
              <a:gd name="connsiteX92" fmla="*/ 1900166 w 8037833"/>
              <a:gd name="connsiteY92" fmla="*/ 3609358 h 3784177"/>
              <a:gd name="connsiteX93" fmla="*/ 1835976 w 8037833"/>
              <a:gd name="connsiteY93" fmla="*/ 3622065 h 3784177"/>
              <a:gd name="connsiteX94" fmla="*/ 1787830 w 8037833"/>
              <a:gd name="connsiteY94" fmla="*/ 3653768 h 3784177"/>
              <a:gd name="connsiteX95" fmla="*/ 1734224 w 8037833"/>
              <a:gd name="connsiteY95" fmla="*/ 3655593 h 3784177"/>
              <a:gd name="connsiteX96" fmla="*/ 1721989 w 8037833"/>
              <a:gd name="connsiteY96" fmla="*/ 3627298 h 3784177"/>
              <a:gd name="connsiteX97" fmla="*/ 1664576 w 8037833"/>
              <a:gd name="connsiteY97" fmla="*/ 3638572 h 3784177"/>
              <a:gd name="connsiteX98" fmla="*/ 1577459 w 8037833"/>
              <a:gd name="connsiteY98" fmla="*/ 3658824 h 3784177"/>
              <a:gd name="connsiteX99" fmla="*/ 1527269 w 8037833"/>
              <a:gd name="connsiteY99" fmla="*/ 3663088 h 3784177"/>
              <a:gd name="connsiteX100" fmla="*/ 1390118 w 8037833"/>
              <a:gd name="connsiteY100" fmla="*/ 3682789 h 3784177"/>
              <a:gd name="connsiteX101" fmla="*/ 1252698 w 8037833"/>
              <a:gd name="connsiteY101" fmla="*/ 3708662 h 3784177"/>
              <a:gd name="connsiteX102" fmla="*/ 1171039 w 8037833"/>
              <a:gd name="connsiteY102" fmla="*/ 3758642 h 3784177"/>
              <a:gd name="connsiteX103" fmla="*/ 1058106 w 8037833"/>
              <a:gd name="connsiteY103" fmla="*/ 3776166 h 3784177"/>
              <a:gd name="connsiteX104" fmla="*/ 1039167 w 8037833"/>
              <a:gd name="connsiteY104" fmla="*/ 3784177 h 3784177"/>
              <a:gd name="connsiteX105" fmla="*/ 1012958 w 8037833"/>
              <a:gd name="connsiteY105" fmla="*/ 3779206 h 3784177"/>
              <a:gd name="connsiteX106" fmla="*/ 907906 w 8037833"/>
              <a:gd name="connsiteY106" fmla="*/ 3757678 h 3784177"/>
              <a:gd name="connsiteX107" fmla="*/ 825226 w 8037833"/>
              <a:gd name="connsiteY107" fmla="*/ 3726369 h 3784177"/>
              <a:gd name="connsiteX108" fmla="*/ 722264 w 8037833"/>
              <a:gd name="connsiteY108" fmla="*/ 3747612 h 3784177"/>
              <a:gd name="connsiteX109" fmla="*/ 659460 w 8037833"/>
              <a:gd name="connsiteY109" fmla="*/ 3740429 h 3784177"/>
              <a:gd name="connsiteX110" fmla="*/ 556552 w 8037833"/>
              <a:gd name="connsiteY110" fmla="*/ 3697934 h 3784177"/>
              <a:gd name="connsiteX111" fmla="*/ 421042 w 8037833"/>
              <a:gd name="connsiteY111" fmla="*/ 3709912 h 3784177"/>
              <a:gd name="connsiteX112" fmla="*/ 393295 w 8037833"/>
              <a:gd name="connsiteY112" fmla="*/ 3753097 h 3784177"/>
              <a:gd name="connsiteX113" fmla="*/ 355918 w 8037833"/>
              <a:gd name="connsiteY113" fmla="*/ 3779172 h 3784177"/>
              <a:gd name="connsiteX114" fmla="*/ 339711 w 8037833"/>
              <a:gd name="connsiteY114" fmla="*/ 3718242 h 3784177"/>
              <a:gd name="connsiteX115" fmla="*/ 222239 w 8037833"/>
              <a:gd name="connsiteY115" fmla="*/ 3672335 h 3784177"/>
              <a:gd name="connsiteX116" fmla="*/ 163578 w 8037833"/>
              <a:gd name="connsiteY116" fmla="*/ 3656292 h 3784177"/>
              <a:gd name="connsiteX117" fmla="*/ 72220 w 8037833"/>
              <a:gd name="connsiteY117" fmla="*/ 3645272 h 3784177"/>
              <a:gd name="connsiteX118" fmla="*/ 44395 w 8037833"/>
              <a:gd name="connsiteY118" fmla="*/ 3639455 h 3784177"/>
              <a:gd name="connsiteX119" fmla="*/ 1962 w 8037833"/>
              <a:gd name="connsiteY119" fmla="*/ 3635948 h 3784177"/>
              <a:gd name="connsiteX120" fmla="*/ 0 w 8037833"/>
              <a:gd name="connsiteY120" fmla="*/ 3635261 h 3784177"/>
              <a:gd name="connsiteX121" fmla="*/ 0 w 8037833"/>
              <a:gd name="connsiteY121"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305325 w 8037833"/>
              <a:gd name="connsiteY32" fmla="*/ 350520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356402 w 8037833"/>
              <a:gd name="connsiteY47" fmla="*/ 3642792 h 3784177"/>
              <a:gd name="connsiteX48" fmla="*/ 4270245 w 8037833"/>
              <a:gd name="connsiteY48" fmla="*/ 3665789 h 3784177"/>
              <a:gd name="connsiteX49" fmla="*/ 4208725 w 8037833"/>
              <a:gd name="connsiteY49" fmla="*/ 3704841 h 3784177"/>
              <a:gd name="connsiteX50" fmla="*/ 4201632 w 8037833"/>
              <a:gd name="connsiteY50" fmla="*/ 3702602 h 3784177"/>
              <a:gd name="connsiteX51" fmla="*/ 4191289 w 8037833"/>
              <a:gd name="connsiteY51" fmla="*/ 3702380 h 3784177"/>
              <a:gd name="connsiteX52" fmla="*/ 4191039 w 8037833"/>
              <a:gd name="connsiteY52" fmla="*/ 3702831 h 3784177"/>
              <a:gd name="connsiteX53" fmla="*/ 4181340 w 8037833"/>
              <a:gd name="connsiteY53" fmla="*/ 3701729 h 3784177"/>
              <a:gd name="connsiteX54" fmla="*/ 4133816 w 8037833"/>
              <a:gd name="connsiteY54" fmla="*/ 3690565 h 3784177"/>
              <a:gd name="connsiteX55" fmla="*/ 4071732 w 8037833"/>
              <a:gd name="connsiteY55" fmla="*/ 3732513 h 3784177"/>
              <a:gd name="connsiteX56" fmla="*/ 4045924 w 8037833"/>
              <a:gd name="connsiteY56" fmla="*/ 3739404 h 3784177"/>
              <a:gd name="connsiteX57" fmla="*/ 4032171 w 8037833"/>
              <a:gd name="connsiteY57" fmla="*/ 3745523 h 3784177"/>
              <a:gd name="connsiteX58" fmla="*/ 4031335 w 8037833"/>
              <a:gd name="connsiteY58" fmla="*/ 3747479 h 3784177"/>
              <a:gd name="connsiteX59" fmla="*/ 3985774 w 8037833"/>
              <a:gd name="connsiteY59" fmla="*/ 3736547 h 3784177"/>
              <a:gd name="connsiteX60" fmla="*/ 3979769 w 8037833"/>
              <a:gd name="connsiteY60" fmla="*/ 3738769 h 3784177"/>
              <a:gd name="connsiteX61" fmla="*/ 3950014 w 8037833"/>
              <a:gd name="connsiteY61" fmla="*/ 3726942 h 3784177"/>
              <a:gd name="connsiteX62" fmla="*/ 3934671 w 8037833"/>
              <a:gd name="connsiteY62" fmla="*/ 3723339 h 3784177"/>
              <a:gd name="connsiteX63" fmla="*/ 3930274 w 8037833"/>
              <a:gd name="connsiteY63" fmla="*/ 3717148 h 3784177"/>
              <a:gd name="connsiteX64" fmla="*/ 3907660 w 8037833"/>
              <a:gd name="connsiteY64" fmla="*/ 3714456 h 3784177"/>
              <a:gd name="connsiteX65" fmla="*/ 3905087 w 8037833"/>
              <a:gd name="connsiteY65" fmla="*/ 3716098 h 3784177"/>
              <a:gd name="connsiteX66" fmla="*/ 3886347 w 8037833"/>
              <a:gd name="connsiteY66" fmla="*/ 3706620 h 3784177"/>
              <a:gd name="connsiteX67" fmla="*/ 3870533 w 8037833"/>
              <a:gd name="connsiteY67" fmla="*/ 3689905 h 3784177"/>
              <a:gd name="connsiteX68" fmla="*/ 3678563 w 8037833"/>
              <a:gd name="connsiteY68" fmla="*/ 3694486 h 3784177"/>
              <a:gd name="connsiteX69" fmla="*/ 3524121 w 8037833"/>
              <a:gd name="connsiteY69" fmla="*/ 3642736 h 3784177"/>
              <a:gd name="connsiteX70" fmla="*/ 3407752 w 8037833"/>
              <a:gd name="connsiteY70" fmla="*/ 3626590 h 3784177"/>
              <a:gd name="connsiteX71" fmla="*/ 3373519 w 8037833"/>
              <a:gd name="connsiteY71" fmla="*/ 3665785 h 3784177"/>
              <a:gd name="connsiteX72" fmla="*/ 3114267 w 8037833"/>
              <a:gd name="connsiteY72" fmla="*/ 3638983 h 3784177"/>
              <a:gd name="connsiteX73" fmla="*/ 3048270 w 8037833"/>
              <a:gd name="connsiteY73" fmla="*/ 3649949 h 3784177"/>
              <a:gd name="connsiteX74" fmla="*/ 2989722 w 8037833"/>
              <a:gd name="connsiteY74" fmla="*/ 3623230 h 3784177"/>
              <a:gd name="connsiteX75" fmla="*/ 2965734 w 8037833"/>
              <a:gd name="connsiteY75" fmla="*/ 3635676 h 3784177"/>
              <a:gd name="connsiteX76" fmla="*/ 2961603 w 8037833"/>
              <a:gd name="connsiteY76" fmla="*/ 3638221 h 3784177"/>
              <a:gd name="connsiteX77" fmla="*/ 2944959 w 8037833"/>
              <a:gd name="connsiteY77" fmla="*/ 3639723 h 3784177"/>
              <a:gd name="connsiteX78" fmla="*/ 2940402 w 8037833"/>
              <a:gd name="connsiteY78" fmla="*/ 3651000 h 3784177"/>
              <a:gd name="connsiteX79" fmla="*/ 2915449 w 8037833"/>
              <a:gd name="connsiteY79" fmla="*/ 3661039 h 3784177"/>
              <a:gd name="connsiteX80" fmla="*/ 2884777 w 8037833"/>
              <a:gd name="connsiteY80" fmla="*/ 3660775 h 3784177"/>
              <a:gd name="connsiteX81" fmla="*/ 2739034 w 8037833"/>
              <a:gd name="connsiteY81" fmla="*/ 3647396 h 3784177"/>
              <a:gd name="connsiteX82" fmla="*/ 2651827 w 8037833"/>
              <a:gd name="connsiteY82" fmla="*/ 3646306 h 3784177"/>
              <a:gd name="connsiteX83" fmla="*/ 2618680 w 8037833"/>
              <a:gd name="connsiteY83" fmla="*/ 3656755 h 3784177"/>
              <a:gd name="connsiteX84" fmla="*/ 2572404 w 8037833"/>
              <a:gd name="connsiteY84" fmla="*/ 3664043 h 3784177"/>
              <a:gd name="connsiteX85" fmla="*/ 2490721 w 8037833"/>
              <a:gd name="connsiteY85" fmla="*/ 3685313 h 3784177"/>
              <a:gd name="connsiteX86" fmla="*/ 2423704 w 8037833"/>
              <a:gd name="connsiteY86" fmla="*/ 3658079 h 3784177"/>
              <a:gd name="connsiteX87" fmla="*/ 2301172 w 8037833"/>
              <a:gd name="connsiteY87" fmla="*/ 3663053 h 3784177"/>
              <a:gd name="connsiteX88" fmla="*/ 2294102 w 8037833"/>
              <a:gd name="connsiteY88" fmla="*/ 3671151 h 3784177"/>
              <a:gd name="connsiteX89" fmla="*/ 2238966 w 8037833"/>
              <a:gd name="connsiteY89" fmla="*/ 3668777 h 3784177"/>
              <a:gd name="connsiteX90" fmla="*/ 2046240 w 8037833"/>
              <a:gd name="connsiteY90" fmla="*/ 3604535 h 3784177"/>
              <a:gd name="connsiteX91" fmla="*/ 1938480 w 8037833"/>
              <a:gd name="connsiteY91" fmla="*/ 3601439 h 3784177"/>
              <a:gd name="connsiteX92" fmla="*/ 1900166 w 8037833"/>
              <a:gd name="connsiteY92" fmla="*/ 3609358 h 3784177"/>
              <a:gd name="connsiteX93" fmla="*/ 1835976 w 8037833"/>
              <a:gd name="connsiteY93" fmla="*/ 3622065 h 3784177"/>
              <a:gd name="connsiteX94" fmla="*/ 1787830 w 8037833"/>
              <a:gd name="connsiteY94" fmla="*/ 3653768 h 3784177"/>
              <a:gd name="connsiteX95" fmla="*/ 1734224 w 8037833"/>
              <a:gd name="connsiteY95" fmla="*/ 3655593 h 3784177"/>
              <a:gd name="connsiteX96" fmla="*/ 1721989 w 8037833"/>
              <a:gd name="connsiteY96" fmla="*/ 3627298 h 3784177"/>
              <a:gd name="connsiteX97" fmla="*/ 1664576 w 8037833"/>
              <a:gd name="connsiteY97" fmla="*/ 3638572 h 3784177"/>
              <a:gd name="connsiteX98" fmla="*/ 1577459 w 8037833"/>
              <a:gd name="connsiteY98" fmla="*/ 3658824 h 3784177"/>
              <a:gd name="connsiteX99" fmla="*/ 1527269 w 8037833"/>
              <a:gd name="connsiteY99" fmla="*/ 3663088 h 3784177"/>
              <a:gd name="connsiteX100" fmla="*/ 1390118 w 8037833"/>
              <a:gd name="connsiteY100" fmla="*/ 3682789 h 3784177"/>
              <a:gd name="connsiteX101" fmla="*/ 1252698 w 8037833"/>
              <a:gd name="connsiteY101" fmla="*/ 3708662 h 3784177"/>
              <a:gd name="connsiteX102" fmla="*/ 1171039 w 8037833"/>
              <a:gd name="connsiteY102" fmla="*/ 3758642 h 3784177"/>
              <a:gd name="connsiteX103" fmla="*/ 1058106 w 8037833"/>
              <a:gd name="connsiteY103" fmla="*/ 3776166 h 3784177"/>
              <a:gd name="connsiteX104" fmla="*/ 1039167 w 8037833"/>
              <a:gd name="connsiteY104" fmla="*/ 3784177 h 3784177"/>
              <a:gd name="connsiteX105" fmla="*/ 1012958 w 8037833"/>
              <a:gd name="connsiteY105" fmla="*/ 3779206 h 3784177"/>
              <a:gd name="connsiteX106" fmla="*/ 907906 w 8037833"/>
              <a:gd name="connsiteY106" fmla="*/ 3757678 h 3784177"/>
              <a:gd name="connsiteX107" fmla="*/ 825226 w 8037833"/>
              <a:gd name="connsiteY107" fmla="*/ 3726369 h 3784177"/>
              <a:gd name="connsiteX108" fmla="*/ 722264 w 8037833"/>
              <a:gd name="connsiteY108" fmla="*/ 3747612 h 3784177"/>
              <a:gd name="connsiteX109" fmla="*/ 659460 w 8037833"/>
              <a:gd name="connsiteY109" fmla="*/ 3740429 h 3784177"/>
              <a:gd name="connsiteX110" fmla="*/ 556552 w 8037833"/>
              <a:gd name="connsiteY110" fmla="*/ 3697934 h 3784177"/>
              <a:gd name="connsiteX111" fmla="*/ 421042 w 8037833"/>
              <a:gd name="connsiteY111" fmla="*/ 3709912 h 3784177"/>
              <a:gd name="connsiteX112" fmla="*/ 393295 w 8037833"/>
              <a:gd name="connsiteY112" fmla="*/ 3753097 h 3784177"/>
              <a:gd name="connsiteX113" fmla="*/ 339711 w 8037833"/>
              <a:gd name="connsiteY113" fmla="*/ 3718242 h 3784177"/>
              <a:gd name="connsiteX114" fmla="*/ 222239 w 8037833"/>
              <a:gd name="connsiteY114" fmla="*/ 3672335 h 3784177"/>
              <a:gd name="connsiteX115" fmla="*/ 163578 w 8037833"/>
              <a:gd name="connsiteY115" fmla="*/ 3656292 h 3784177"/>
              <a:gd name="connsiteX116" fmla="*/ 72220 w 8037833"/>
              <a:gd name="connsiteY116" fmla="*/ 3645272 h 3784177"/>
              <a:gd name="connsiteX117" fmla="*/ 44395 w 8037833"/>
              <a:gd name="connsiteY117" fmla="*/ 3639455 h 3784177"/>
              <a:gd name="connsiteX118" fmla="*/ 1962 w 8037833"/>
              <a:gd name="connsiteY118" fmla="*/ 3635948 h 3784177"/>
              <a:gd name="connsiteX119" fmla="*/ 0 w 8037833"/>
              <a:gd name="connsiteY119" fmla="*/ 3635261 h 3784177"/>
              <a:gd name="connsiteX120" fmla="*/ 0 w 8037833"/>
              <a:gd name="connsiteY120"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305325 w 8037833"/>
              <a:gd name="connsiteY32" fmla="*/ 350520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356402 w 8037833"/>
              <a:gd name="connsiteY47" fmla="*/ 3642792 h 3784177"/>
              <a:gd name="connsiteX48" fmla="*/ 4270245 w 8037833"/>
              <a:gd name="connsiteY48" fmla="*/ 3665789 h 3784177"/>
              <a:gd name="connsiteX49" fmla="*/ 4208725 w 8037833"/>
              <a:gd name="connsiteY49" fmla="*/ 3704841 h 3784177"/>
              <a:gd name="connsiteX50" fmla="*/ 4201632 w 8037833"/>
              <a:gd name="connsiteY50" fmla="*/ 3702602 h 3784177"/>
              <a:gd name="connsiteX51" fmla="*/ 4191289 w 8037833"/>
              <a:gd name="connsiteY51" fmla="*/ 3702380 h 3784177"/>
              <a:gd name="connsiteX52" fmla="*/ 4191039 w 8037833"/>
              <a:gd name="connsiteY52" fmla="*/ 3702831 h 3784177"/>
              <a:gd name="connsiteX53" fmla="*/ 4181340 w 8037833"/>
              <a:gd name="connsiteY53" fmla="*/ 3701729 h 3784177"/>
              <a:gd name="connsiteX54" fmla="*/ 4133816 w 8037833"/>
              <a:gd name="connsiteY54" fmla="*/ 3690565 h 3784177"/>
              <a:gd name="connsiteX55" fmla="*/ 4071732 w 8037833"/>
              <a:gd name="connsiteY55" fmla="*/ 3732513 h 3784177"/>
              <a:gd name="connsiteX56" fmla="*/ 4045924 w 8037833"/>
              <a:gd name="connsiteY56" fmla="*/ 3739404 h 3784177"/>
              <a:gd name="connsiteX57" fmla="*/ 4032171 w 8037833"/>
              <a:gd name="connsiteY57" fmla="*/ 3745523 h 3784177"/>
              <a:gd name="connsiteX58" fmla="*/ 4031335 w 8037833"/>
              <a:gd name="connsiteY58" fmla="*/ 3747479 h 3784177"/>
              <a:gd name="connsiteX59" fmla="*/ 3985774 w 8037833"/>
              <a:gd name="connsiteY59" fmla="*/ 3736547 h 3784177"/>
              <a:gd name="connsiteX60" fmla="*/ 3979769 w 8037833"/>
              <a:gd name="connsiteY60" fmla="*/ 3738769 h 3784177"/>
              <a:gd name="connsiteX61" fmla="*/ 3950014 w 8037833"/>
              <a:gd name="connsiteY61" fmla="*/ 3726942 h 3784177"/>
              <a:gd name="connsiteX62" fmla="*/ 3934671 w 8037833"/>
              <a:gd name="connsiteY62" fmla="*/ 3723339 h 3784177"/>
              <a:gd name="connsiteX63" fmla="*/ 3930274 w 8037833"/>
              <a:gd name="connsiteY63" fmla="*/ 3717148 h 3784177"/>
              <a:gd name="connsiteX64" fmla="*/ 3907660 w 8037833"/>
              <a:gd name="connsiteY64" fmla="*/ 3714456 h 3784177"/>
              <a:gd name="connsiteX65" fmla="*/ 3905087 w 8037833"/>
              <a:gd name="connsiteY65" fmla="*/ 3716098 h 3784177"/>
              <a:gd name="connsiteX66" fmla="*/ 3886347 w 8037833"/>
              <a:gd name="connsiteY66" fmla="*/ 3706620 h 3784177"/>
              <a:gd name="connsiteX67" fmla="*/ 3870533 w 8037833"/>
              <a:gd name="connsiteY67" fmla="*/ 3689905 h 3784177"/>
              <a:gd name="connsiteX68" fmla="*/ 3678563 w 8037833"/>
              <a:gd name="connsiteY68" fmla="*/ 3694486 h 3784177"/>
              <a:gd name="connsiteX69" fmla="*/ 3524121 w 8037833"/>
              <a:gd name="connsiteY69" fmla="*/ 3642736 h 3784177"/>
              <a:gd name="connsiteX70" fmla="*/ 3407752 w 8037833"/>
              <a:gd name="connsiteY70" fmla="*/ 3626590 h 3784177"/>
              <a:gd name="connsiteX71" fmla="*/ 3373519 w 8037833"/>
              <a:gd name="connsiteY71" fmla="*/ 3665785 h 3784177"/>
              <a:gd name="connsiteX72" fmla="*/ 3114267 w 8037833"/>
              <a:gd name="connsiteY72" fmla="*/ 3638983 h 3784177"/>
              <a:gd name="connsiteX73" fmla="*/ 3048270 w 8037833"/>
              <a:gd name="connsiteY73" fmla="*/ 3649949 h 3784177"/>
              <a:gd name="connsiteX74" fmla="*/ 2989722 w 8037833"/>
              <a:gd name="connsiteY74" fmla="*/ 3623230 h 3784177"/>
              <a:gd name="connsiteX75" fmla="*/ 2965734 w 8037833"/>
              <a:gd name="connsiteY75" fmla="*/ 3635676 h 3784177"/>
              <a:gd name="connsiteX76" fmla="*/ 2961603 w 8037833"/>
              <a:gd name="connsiteY76" fmla="*/ 3638221 h 3784177"/>
              <a:gd name="connsiteX77" fmla="*/ 2944959 w 8037833"/>
              <a:gd name="connsiteY77" fmla="*/ 3639723 h 3784177"/>
              <a:gd name="connsiteX78" fmla="*/ 2940402 w 8037833"/>
              <a:gd name="connsiteY78" fmla="*/ 3651000 h 3784177"/>
              <a:gd name="connsiteX79" fmla="*/ 2915449 w 8037833"/>
              <a:gd name="connsiteY79" fmla="*/ 3661039 h 3784177"/>
              <a:gd name="connsiteX80" fmla="*/ 2884777 w 8037833"/>
              <a:gd name="connsiteY80" fmla="*/ 3660775 h 3784177"/>
              <a:gd name="connsiteX81" fmla="*/ 2739034 w 8037833"/>
              <a:gd name="connsiteY81" fmla="*/ 3647396 h 3784177"/>
              <a:gd name="connsiteX82" fmla="*/ 2651827 w 8037833"/>
              <a:gd name="connsiteY82" fmla="*/ 3646306 h 3784177"/>
              <a:gd name="connsiteX83" fmla="*/ 2618680 w 8037833"/>
              <a:gd name="connsiteY83" fmla="*/ 3656755 h 3784177"/>
              <a:gd name="connsiteX84" fmla="*/ 2572404 w 8037833"/>
              <a:gd name="connsiteY84" fmla="*/ 3664043 h 3784177"/>
              <a:gd name="connsiteX85" fmla="*/ 2490721 w 8037833"/>
              <a:gd name="connsiteY85" fmla="*/ 3685313 h 3784177"/>
              <a:gd name="connsiteX86" fmla="*/ 2423704 w 8037833"/>
              <a:gd name="connsiteY86" fmla="*/ 3658079 h 3784177"/>
              <a:gd name="connsiteX87" fmla="*/ 2301172 w 8037833"/>
              <a:gd name="connsiteY87" fmla="*/ 3663053 h 3784177"/>
              <a:gd name="connsiteX88" fmla="*/ 2294102 w 8037833"/>
              <a:gd name="connsiteY88" fmla="*/ 3671151 h 3784177"/>
              <a:gd name="connsiteX89" fmla="*/ 2238966 w 8037833"/>
              <a:gd name="connsiteY89" fmla="*/ 3668777 h 3784177"/>
              <a:gd name="connsiteX90" fmla="*/ 2046240 w 8037833"/>
              <a:gd name="connsiteY90" fmla="*/ 3604535 h 3784177"/>
              <a:gd name="connsiteX91" fmla="*/ 1938480 w 8037833"/>
              <a:gd name="connsiteY91" fmla="*/ 3601439 h 3784177"/>
              <a:gd name="connsiteX92" fmla="*/ 1900166 w 8037833"/>
              <a:gd name="connsiteY92" fmla="*/ 3609358 h 3784177"/>
              <a:gd name="connsiteX93" fmla="*/ 1835976 w 8037833"/>
              <a:gd name="connsiteY93" fmla="*/ 3622065 h 3784177"/>
              <a:gd name="connsiteX94" fmla="*/ 1787830 w 8037833"/>
              <a:gd name="connsiteY94" fmla="*/ 3653768 h 3784177"/>
              <a:gd name="connsiteX95" fmla="*/ 1734224 w 8037833"/>
              <a:gd name="connsiteY95" fmla="*/ 3655593 h 3784177"/>
              <a:gd name="connsiteX96" fmla="*/ 1721989 w 8037833"/>
              <a:gd name="connsiteY96" fmla="*/ 3627298 h 3784177"/>
              <a:gd name="connsiteX97" fmla="*/ 1664576 w 8037833"/>
              <a:gd name="connsiteY97" fmla="*/ 3638572 h 3784177"/>
              <a:gd name="connsiteX98" fmla="*/ 1577459 w 8037833"/>
              <a:gd name="connsiteY98" fmla="*/ 3658824 h 3784177"/>
              <a:gd name="connsiteX99" fmla="*/ 1527269 w 8037833"/>
              <a:gd name="connsiteY99" fmla="*/ 3663088 h 3784177"/>
              <a:gd name="connsiteX100" fmla="*/ 1390118 w 8037833"/>
              <a:gd name="connsiteY100" fmla="*/ 3682789 h 3784177"/>
              <a:gd name="connsiteX101" fmla="*/ 1252698 w 8037833"/>
              <a:gd name="connsiteY101" fmla="*/ 3708662 h 3784177"/>
              <a:gd name="connsiteX102" fmla="*/ 1171039 w 8037833"/>
              <a:gd name="connsiteY102" fmla="*/ 3758642 h 3784177"/>
              <a:gd name="connsiteX103" fmla="*/ 1058106 w 8037833"/>
              <a:gd name="connsiteY103" fmla="*/ 3776166 h 3784177"/>
              <a:gd name="connsiteX104" fmla="*/ 1039167 w 8037833"/>
              <a:gd name="connsiteY104" fmla="*/ 3784177 h 3784177"/>
              <a:gd name="connsiteX105" fmla="*/ 1012958 w 8037833"/>
              <a:gd name="connsiteY105" fmla="*/ 3779206 h 3784177"/>
              <a:gd name="connsiteX106" fmla="*/ 907906 w 8037833"/>
              <a:gd name="connsiteY106" fmla="*/ 3757678 h 3784177"/>
              <a:gd name="connsiteX107" fmla="*/ 825226 w 8037833"/>
              <a:gd name="connsiteY107" fmla="*/ 3726369 h 3784177"/>
              <a:gd name="connsiteX108" fmla="*/ 722264 w 8037833"/>
              <a:gd name="connsiteY108" fmla="*/ 3747612 h 3784177"/>
              <a:gd name="connsiteX109" fmla="*/ 659460 w 8037833"/>
              <a:gd name="connsiteY109" fmla="*/ 3740429 h 3784177"/>
              <a:gd name="connsiteX110" fmla="*/ 556552 w 8037833"/>
              <a:gd name="connsiteY110" fmla="*/ 3739124 h 3784177"/>
              <a:gd name="connsiteX111" fmla="*/ 421042 w 8037833"/>
              <a:gd name="connsiteY111" fmla="*/ 3709912 h 3784177"/>
              <a:gd name="connsiteX112" fmla="*/ 393295 w 8037833"/>
              <a:gd name="connsiteY112" fmla="*/ 3753097 h 3784177"/>
              <a:gd name="connsiteX113" fmla="*/ 339711 w 8037833"/>
              <a:gd name="connsiteY113" fmla="*/ 3718242 h 3784177"/>
              <a:gd name="connsiteX114" fmla="*/ 222239 w 8037833"/>
              <a:gd name="connsiteY114" fmla="*/ 3672335 h 3784177"/>
              <a:gd name="connsiteX115" fmla="*/ 163578 w 8037833"/>
              <a:gd name="connsiteY115" fmla="*/ 3656292 h 3784177"/>
              <a:gd name="connsiteX116" fmla="*/ 72220 w 8037833"/>
              <a:gd name="connsiteY116" fmla="*/ 3645272 h 3784177"/>
              <a:gd name="connsiteX117" fmla="*/ 44395 w 8037833"/>
              <a:gd name="connsiteY117" fmla="*/ 3639455 h 3784177"/>
              <a:gd name="connsiteX118" fmla="*/ 1962 w 8037833"/>
              <a:gd name="connsiteY118" fmla="*/ 3635948 h 3784177"/>
              <a:gd name="connsiteX119" fmla="*/ 0 w 8037833"/>
              <a:gd name="connsiteY119" fmla="*/ 3635261 h 3784177"/>
              <a:gd name="connsiteX120" fmla="*/ 0 w 8037833"/>
              <a:gd name="connsiteY120"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305325 w 8037833"/>
              <a:gd name="connsiteY32" fmla="*/ 350520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356402 w 8037833"/>
              <a:gd name="connsiteY47" fmla="*/ 3642792 h 3784177"/>
              <a:gd name="connsiteX48" fmla="*/ 4270245 w 8037833"/>
              <a:gd name="connsiteY48" fmla="*/ 3665789 h 3784177"/>
              <a:gd name="connsiteX49" fmla="*/ 4208725 w 8037833"/>
              <a:gd name="connsiteY49" fmla="*/ 3704841 h 3784177"/>
              <a:gd name="connsiteX50" fmla="*/ 4201632 w 8037833"/>
              <a:gd name="connsiteY50" fmla="*/ 3702602 h 3784177"/>
              <a:gd name="connsiteX51" fmla="*/ 4191289 w 8037833"/>
              <a:gd name="connsiteY51" fmla="*/ 3702380 h 3784177"/>
              <a:gd name="connsiteX52" fmla="*/ 4191039 w 8037833"/>
              <a:gd name="connsiteY52" fmla="*/ 3702831 h 3784177"/>
              <a:gd name="connsiteX53" fmla="*/ 4181340 w 8037833"/>
              <a:gd name="connsiteY53" fmla="*/ 3701729 h 3784177"/>
              <a:gd name="connsiteX54" fmla="*/ 4133816 w 8037833"/>
              <a:gd name="connsiteY54" fmla="*/ 3690565 h 3784177"/>
              <a:gd name="connsiteX55" fmla="*/ 4071732 w 8037833"/>
              <a:gd name="connsiteY55" fmla="*/ 3732513 h 3784177"/>
              <a:gd name="connsiteX56" fmla="*/ 4045924 w 8037833"/>
              <a:gd name="connsiteY56" fmla="*/ 3739404 h 3784177"/>
              <a:gd name="connsiteX57" fmla="*/ 4032171 w 8037833"/>
              <a:gd name="connsiteY57" fmla="*/ 3745523 h 3784177"/>
              <a:gd name="connsiteX58" fmla="*/ 4031335 w 8037833"/>
              <a:gd name="connsiteY58" fmla="*/ 3747479 h 3784177"/>
              <a:gd name="connsiteX59" fmla="*/ 3985774 w 8037833"/>
              <a:gd name="connsiteY59" fmla="*/ 3736547 h 3784177"/>
              <a:gd name="connsiteX60" fmla="*/ 3979769 w 8037833"/>
              <a:gd name="connsiteY60" fmla="*/ 3738769 h 3784177"/>
              <a:gd name="connsiteX61" fmla="*/ 3950014 w 8037833"/>
              <a:gd name="connsiteY61" fmla="*/ 3726942 h 3784177"/>
              <a:gd name="connsiteX62" fmla="*/ 3934671 w 8037833"/>
              <a:gd name="connsiteY62" fmla="*/ 3723339 h 3784177"/>
              <a:gd name="connsiteX63" fmla="*/ 3930274 w 8037833"/>
              <a:gd name="connsiteY63" fmla="*/ 3717148 h 3784177"/>
              <a:gd name="connsiteX64" fmla="*/ 3907660 w 8037833"/>
              <a:gd name="connsiteY64" fmla="*/ 3714456 h 3784177"/>
              <a:gd name="connsiteX65" fmla="*/ 3905087 w 8037833"/>
              <a:gd name="connsiteY65" fmla="*/ 3716098 h 3784177"/>
              <a:gd name="connsiteX66" fmla="*/ 3886347 w 8037833"/>
              <a:gd name="connsiteY66" fmla="*/ 3706620 h 3784177"/>
              <a:gd name="connsiteX67" fmla="*/ 3870533 w 8037833"/>
              <a:gd name="connsiteY67" fmla="*/ 3689905 h 3784177"/>
              <a:gd name="connsiteX68" fmla="*/ 3678563 w 8037833"/>
              <a:gd name="connsiteY68" fmla="*/ 3694486 h 3784177"/>
              <a:gd name="connsiteX69" fmla="*/ 3524121 w 8037833"/>
              <a:gd name="connsiteY69" fmla="*/ 3642736 h 3784177"/>
              <a:gd name="connsiteX70" fmla="*/ 3407752 w 8037833"/>
              <a:gd name="connsiteY70" fmla="*/ 3626590 h 3784177"/>
              <a:gd name="connsiteX71" fmla="*/ 3373519 w 8037833"/>
              <a:gd name="connsiteY71" fmla="*/ 3665785 h 3784177"/>
              <a:gd name="connsiteX72" fmla="*/ 3114267 w 8037833"/>
              <a:gd name="connsiteY72" fmla="*/ 3638983 h 3784177"/>
              <a:gd name="connsiteX73" fmla="*/ 3048270 w 8037833"/>
              <a:gd name="connsiteY73" fmla="*/ 3649949 h 3784177"/>
              <a:gd name="connsiteX74" fmla="*/ 2989722 w 8037833"/>
              <a:gd name="connsiteY74" fmla="*/ 3623230 h 3784177"/>
              <a:gd name="connsiteX75" fmla="*/ 2965734 w 8037833"/>
              <a:gd name="connsiteY75" fmla="*/ 3635676 h 3784177"/>
              <a:gd name="connsiteX76" fmla="*/ 2961603 w 8037833"/>
              <a:gd name="connsiteY76" fmla="*/ 3638221 h 3784177"/>
              <a:gd name="connsiteX77" fmla="*/ 2944959 w 8037833"/>
              <a:gd name="connsiteY77" fmla="*/ 3639723 h 3784177"/>
              <a:gd name="connsiteX78" fmla="*/ 2940402 w 8037833"/>
              <a:gd name="connsiteY78" fmla="*/ 3651000 h 3784177"/>
              <a:gd name="connsiteX79" fmla="*/ 2915449 w 8037833"/>
              <a:gd name="connsiteY79" fmla="*/ 3661039 h 3784177"/>
              <a:gd name="connsiteX80" fmla="*/ 2884777 w 8037833"/>
              <a:gd name="connsiteY80" fmla="*/ 3660775 h 3784177"/>
              <a:gd name="connsiteX81" fmla="*/ 2739034 w 8037833"/>
              <a:gd name="connsiteY81" fmla="*/ 3647396 h 3784177"/>
              <a:gd name="connsiteX82" fmla="*/ 2651827 w 8037833"/>
              <a:gd name="connsiteY82" fmla="*/ 3646306 h 3784177"/>
              <a:gd name="connsiteX83" fmla="*/ 2618680 w 8037833"/>
              <a:gd name="connsiteY83" fmla="*/ 3656755 h 3784177"/>
              <a:gd name="connsiteX84" fmla="*/ 2572404 w 8037833"/>
              <a:gd name="connsiteY84" fmla="*/ 3664043 h 3784177"/>
              <a:gd name="connsiteX85" fmla="*/ 2490721 w 8037833"/>
              <a:gd name="connsiteY85" fmla="*/ 3685313 h 3784177"/>
              <a:gd name="connsiteX86" fmla="*/ 2423704 w 8037833"/>
              <a:gd name="connsiteY86" fmla="*/ 3658079 h 3784177"/>
              <a:gd name="connsiteX87" fmla="*/ 2301172 w 8037833"/>
              <a:gd name="connsiteY87" fmla="*/ 3663053 h 3784177"/>
              <a:gd name="connsiteX88" fmla="*/ 2294102 w 8037833"/>
              <a:gd name="connsiteY88" fmla="*/ 3671151 h 3784177"/>
              <a:gd name="connsiteX89" fmla="*/ 2238966 w 8037833"/>
              <a:gd name="connsiteY89" fmla="*/ 3668777 h 3784177"/>
              <a:gd name="connsiteX90" fmla="*/ 2046240 w 8037833"/>
              <a:gd name="connsiteY90" fmla="*/ 3604535 h 3784177"/>
              <a:gd name="connsiteX91" fmla="*/ 1938480 w 8037833"/>
              <a:gd name="connsiteY91" fmla="*/ 3601439 h 3784177"/>
              <a:gd name="connsiteX92" fmla="*/ 1900166 w 8037833"/>
              <a:gd name="connsiteY92" fmla="*/ 3609358 h 3784177"/>
              <a:gd name="connsiteX93" fmla="*/ 1835976 w 8037833"/>
              <a:gd name="connsiteY93" fmla="*/ 3622065 h 3784177"/>
              <a:gd name="connsiteX94" fmla="*/ 1787830 w 8037833"/>
              <a:gd name="connsiteY94" fmla="*/ 3653768 h 3784177"/>
              <a:gd name="connsiteX95" fmla="*/ 1734224 w 8037833"/>
              <a:gd name="connsiteY95" fmla="*/ 3655593 h 3784177"/>
              <a:gd name="connsiteX96" fmla="*/ 1721989 w 8037833"/>
              <a:gd name="connsiteY96" fmla="*/ 3627298 h 3784177"/>
              <a:gd name="connsiteX97" fmla="*/ 1664576 w 8037833"/>
              <a:gd name="connsiteY97" fmla="*/ 3638572 h 3784177"/>
              <a:gd name="connsiteX98" fmla="*/ 1577459 w 8037833"/>
              <a:gd name="connsiteY98" fmla="*/ 3658824 h 3784177"/>
              <a:gd name="connsiteX99" fmla="*/ 1527269 w 8037833"/>
              <a:gd name="connsiteY99" fmla="*/ 3663088 h 3784177"/>
              <a:gd name="connsiteX100" fmla="*/ 1390118 w 8037833"/>
              <a:gd name="connsiteY100" fmla="*/ 3682789 h 3784177"/>
              <a:gd name="connsiteX101" fmla="*/ 1252698 w 8037833"/>
              <a:gd name="connsiteY101" fmla="*/ 3708662 h 3784177"/>
              <a:gd name="connsiteX102" fmla="*/ 1171039 w 8037833"/>
              <a:gd name="connsiteY102" fmla="*/ 3758642 h 3784177"/>
              <a:gd name="connsiteX103" fmla="*/ 1058106 w 8037833"/>
              <a:gd name="connsiteY103" fmla="*/ 3776166 h 3784177"/>
              <a:gd name="connsiteX104" fmla="*/ 1039167 w 8037833"/>
              <a:gd name="connsiteY104" fmla="*/ 3784177 h 3784177"/>
              <a:gd name="connsiteX105" fmla="*/ 1012958 w 8037833"/>
              <a:gd name="connsiteY105" fmla="*/ 3779206 h 3784177"/>
              <a:gd name="connsiteX106" fmla="*/ 907906 w 8037833"/>
              <a:gd name="connsiteY106" fmla="*/ 3757678 h 3784177"/>
              <a:gd name="connsiteX107" fmla="*/ 825226 w 8037833"/>
              <a:gd name="connsiteY107" fmla="*/ 3726369 h 3784177"/>
              <a:gd name="connsiteX108" fmla="*/ 722264 w 8037833"/>
              <a:gd name="connsiteY108" fmla="*/ 3747612 h 3784177"/>
              <a:gd name="connsiteX109" fmla="*/ 659460 w 8037833"/>
              <a:gd name="connsiteY109" fmla="*/ 3740429 h 3784177"/>
              <a:gd name="connsiteX110" fmla="*/ 556552 w 8037833"/>
              <a:gd name="connsiteY110" fmla="*/ 3739124 h 3784177"/>
              <a:gd name="connsiteX111" fmla="*/ 445444 w 8037833"/>
              <a:gd name="connsiteY111" fmla="*/ 3764831 h 3784177"/>
              <a:gd name="connsiteX112" fmla="*/ 393295 w 8037833"/>
              <a:gd name="connsiteY112" fmla="*/ 3753097 h 3784177"/>
              <a:gd name="connsiteX113" fmla="*/ 339711 w 8037833"/>
              <a:gd name="connsiteY113" fmla="*/ 3718242 h 3784177"/>
              <a:gd name="connsiteX114" fmla="*/ 222239 w 8037833"/>
              <a:gd name="connsiteY114" fmla="*/ 3672335 h 3784177"/>
              <a:gd name="connsiteX115" fmla="*/ 163578 w 8037833"/>
              <a:gd name="connsiteY115" fmla="*/ 3656292 h 3784177"/>
              <a:gd name="connsiteX116" fmla="*/ 72220 w 8037833"/>
              <a:gd name="connsiteY116" fmla="*/ 3645272 h 3784177"/>
              <a:gd name="connsiteX117" fmla="*/ 44395 w 8037833"/>
              <a:gd name="connsiteY117" fmla="*/ 3639455 h 3784177"/>
              <a:gd name="connsiteX118" fmla="*/ 1962 w 8037833"/>
              <a:gd name="connsiteY118" fmla="*/ 3635948 h 3784177"/>
              <a:gd name="connsiteX119" fmla="*/ 0 w 8037833"/>
              <a:gd name="connsiteY119" fmla="*/ 3635261 h 3784177"/>
              <a:gd name="connsiteX120" fmla="*/ 0 w 8037833"/>
              <a:gd name="connsiteY120"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305325 w 8037833"/>
              <a:gd name="connsiteY32" fmla="*/ 350520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356402 w 8037833"/>
              <a:gd name="connsiteY47" fmla="*/ 3642792 h 3784177"/>
              <a:gd name="connsiteX48" fmla="*/ 4270245 w 8037833"/>
              <a:gd name="connsiteY48" fmla="*/ 3665789 h 3784177"/>
              <a:gd name="connsiteX49" fmla="*/ 4208725 w 8037833"/>
              <a:gd name="connsiteY49" fmla="*/ 3704841 h 3784177"/>
              <a:gd name="connsiteX50" fmla="*/ 4201632 w 8037833"/>
              <a:gd name="connsiteY50" fmla="*/ 3702602 h 3784177"/>
              <a:gd name="connsiteX51" fmla="*/ 4191289 w 8037833"/>
              <a:gd name="connsiteY51" fmla="*/ 3702380 h 3784177"/>
              <a:gd name="connsiteX52" fmla="*/ 4191039 w 8037833"/>
              <a:gd name="connsiteY52" fmla="*/ 3702831 h 3784177"/>
              <a:gd name="connsiteX53" fmla="*/ 4181340 w 8037833"/>
              <a:gd name="connsiteY53" fmla="*/ 3701729 h 3784177"/>
              <a:gd name="connsiteX54" fmla="*/ 4133816 w 8037833"/>
              <a:gd name="connsiteY54" fmla="*/ 3690565 h 3784177"/>
              <a:gd name="connsiteX55" fmla="*/ 4071732 w 8037833"/>
              <a:gd name="connsiteY55" fmla="*/ 3732513 h 3784177"/>
              <a:gd name="connsiteX56" fmla="*/ 4045924 w 8037833"/>
              <a:gd name="connsiteY56" fmla="*/ 3739404 h 3784177"/>
              <a:gd name="connsiteX57" fmla="*/ 4032171 w 8037833"/>
              <a:gd name="connsiteY57" fmla="*/ 3745523 h 3784177"/>
              <a:gd name="connsiteX58" fmla="*/ 4031335 w 8037833"/>
              <a:gd name="connsiteY58" fmla="*/ 3747479 h 3784177"/>
              <a:gd name="connsiteX59" fmla="*/ 3985774 w 8037833"/>
              <a:gd name="connsiteY59" fmla="*/ 3736547 h 3784177"/>
              <a:gd name="connsiteX60" fmla="*/ 3979769 w 8037833"/>
              <a:gd name="connsiteY60" fmla="*/ 3738769 h 3784177"/>
              <a:gd name="connsiteX61" fmla="*/ 3950014 w 8037833"/>
              <a:gd name="connsiteY61" fmla="*/ 3726942 h 3784177"/>
              <a:gd name="connsiteX62" fmla="*/ 3934671 w 8037833"/>
              <a:gd name="connsiteY62" fmla="*/ 3723339 h 3784177"/>
              <a:gd name="connsiteX63" fmla="*/ 3930274 w 8037833"/>
              <a:gd name="connsiteY63" fmla="*/ 3717148 h 3784177"/>
              <a:gd name="connsiteX64" fmla="*/ 3907660 w 8037833"/>
              <a:gd name="connsiteY64" fmla="*/ 3714456 h 3784177"/>
              <a:gd name="connsiteX65" fmla="*/ 3905087 w 8037833"/>
              <a:gd name="connsiteY65" fmla="*/ 3716098 h 3784177"/>
              <a:gd name="connsiteX66" fmla="*/ 3886347 w 8037833"/>
              <a:gd name="connsiteY66" fmla="*/ 3706620 h 3784177"/>
              <a:gd name="connsiteX67" fmla="*/ 3870533 w 8037833"/>
              <a:gd name="connsiteY67" fmla="*/ 3689905 h 3784177"/>
              <a:gd name="connsiteX68" fmla="*/ 3678563 w 8037833"/>
              <a:gd name="connsiteY68" fmla="*/ 3694486 h 3784177"/>
              <a:gd name="connsiteX69" fmla="*/ 3524121 w 8037833"/>
              <a:gd name="connsiteY69" fmla="*/ 3642736 h 3784177"/>
              <a:gd name="connsiteX70" fmla="*/ 3407752 w 8037833"/>
              <a:gd name="connsiteY70" fmla="*/ 3626590 h 3784177"/>
              <a:gd name="connsiteX71" fmla="*/ 3373519 w 8037833"/>
              <a:gd name="connsiteY71" fmla="*/ 3665785 h 3784177"/>
              <a:gd name="connsiteX72" fmla="*/ 3114267 w 8037833"/>
              <a:gd name="connsiteY72" fmla="*/ 3638983 h 3784177"/>
              <a:gd name="connsiteX73" fmla="*/ 3048270 w 8037833"/>
              <a:gd name="connsiteY73" fmla="*/ 3649949 h 3784177"/>
              <a:gd name="connsiteX74" fmla="*/ 2989722 w 8037833"/>
              <a:gd name="connsiteY74" fmla="*/ 3623230 h 3784177"/>
              <a:gd name="connsiteX75" fmla="*/ 2965734 w 8037833"/>
              <a:gd name="connsiteY75" fmla="*/ 3635676 h 3784177"/>
              <a:gd name="connsiteX76" fmla="*/ 2961603 w 8037833"/>
              <a:gd name="connsiteY76" fmla="*/ 3638221 h 3784177"/>
              <a:gd name="connsiteX77" fmla="*/ 2944959 w 8037833"/>
              <a:gd name="connsiteY77" fmla="*/ 3639723 h 3784177"/>
              <a:gd name="connsiteX78" fmla="*/ 2940402 w 8037833"/>
              <a:gd name="connsiteY78" fmla="*/ 3651000 h 3784177"/>
              <a:gd name="connsiteX79" fmla="*/ 2915449 w 8037833"/>
              <a:gd name="connsiteY79" fmla="*/ 3661039 h 3784177"/>
              <a:gd name="connsiteX80" fmla="*/ 2884777 w 8037833"/>
              <a:gd name="connsiteY80" fmla="*/ 3660775 h 3784177"/>
              <a:gd name="connsiteX81" fmla="*/ 2739034 w 8037833"/>
              <a:gd name="connsiteY81" fmla="*/ 3647396 h 3784177"/>
              <a:gd name="connsiteX82" fmla="*/ 2651827 w 8037833"/>
              <a:gd name="connsiteY82" fmla="*/ 3646306 h 3784177"/>
              <a:gd name="connsiteX83" fmla="*/ 2618680 w 8037833"/>
              <a:gd name="connsiteY83" fmla="*/ 3656755 h 3784177"/>
              <a:gd name="connsiteX84" fmla="*/ 2572404 w 8037833"/>
              <a:gd name="connsiteY84" fmla="*/ 3664043 h 3784177"/>
              <a:gd name="connsiteX85" fmla="*/ 2490721 w 8037833"/>
              <a:gd name="connsiteY85" fmla="*/ 3685313 h 3784177"/>
              <a:gd name="connsiteX86" fmla="*/ 2423704 w 8037833"/>
              <a:gd name="connsiteY86" fmla="*/ 3658079 h 3784177"/>
              <a:gd name="connsiteX87" fmla="*/ 2301172 w 8037833"/>
              <a:gd name="connsiteY87" fmla="*/ 3663053 h 3784177"/>
              <a:gd name="connsiteX88" fmla="*/ 2294102 w 8037833"/>
              <a:gd name="connsiteY88" fmla="*/ 3671151 h 3784177"/>
              <a:gd name="connsiteX89" fmla="*/ 2238966 w 8037833"/>
              <a:gd name="connsiteY89" fmla="*/ 3668777 h 3784177"/>
              <a:gd name="connsiteX90" fmla="*/ 2046240 w 8037833"/>
              <a:gd name="connsiteY90" fmla="*/ 3604535 h 3784177"/>
              <a:gd name="connsiteX91" fmla="*/ 1938480 w 8037833"/>
              <a:gd name="connsiteY91" fmla="*/ 3601439 h 3784177"/>
              <a:gd name="connsiteX92" fmla="*/ 1900166 w 8037833"/>
              <a:gd name="connsiteY92" fmla="*/ 3609358 h 3784177"/>
              <a:gd name="connsiteX93" fmla="*/ 1835976 w 8037833"/>
              <a:gd name="connsiteY93" fmla="*/ 3622065 h 3784177"/>
              <a:gd name="connsiteX94" fmla="*/ 1787830 w 8037833"/>
              <a:gd name="connsiteY94" fmla="*/ 3653768 h 3784177"/>
              <a:gd name="connsiteX95" fmla="*/ 1734224 w 8037833"/>
              <a:gd name="connsiteY95" fmla="*/ 3655593 h 3784177"/>
              <a:gd name="connsiteX96" fmla="*/ 1721989 w 8037833"/>
              <a:gd name="connsiteY96" fmla="*/ 3627298 h 3784177"/>
              <a:gd name="connsiteX97" fmla="*/ 1664576 w 8037833"/>
              <a:gd name="connsiteY97" fmla="*/ 3638572 h 3784177"/>
              <a:gd name="connsiteX98" fmla="*/ 1577459 w 8037833"/>
              <a:gd name="connsiteY98" fmla="*/ 3658824 h 3784177"/>
              <a:gd name="connsiteX99" fmla="*/ 1527269 w 8037833"/>
              <a:gd name="connsiteY99" fmla="*/ 3663088 h 3784177"/>
              <a:gd name="connsiteX100" fmla="*/ 1390118 w 8037833"/>
              <a:gd name="connsiteY100" fmla="*/ 3682789 h 3784177"/>
              <a:gd name="connsiteX101" fmla="*/ 1252698 w 8037833"/>
              <a:gd name="connsiteY101" fmla="*/ 3708662 h 3784177"/>
              <a:gd name="connsiteX102" fmla="*/ 1171039 w 8037833"/>
              <a:gd name="connsiteY102" fmla="*/ 3758642 h 3784177"/>
              <a:gd name="connsiteX103" fmla="*/ 1058106 w 8037833"/>
              <a:gd name="connsiteY103" fmla="*/ 3776166 h 3784177"/>
              <a:gd name="connsiteX104" fmla="*/ 1039167 w 8037833"/>
              <a:gd name="connsiteY104" fmla="*/ 3784177 h 3784177"/>
              <a:gd name="connsiteX105" fmla="*/ 1012958 w 8037833"/>
              <a:gd name="connsiteY105" fmla="*/ 3779206 h 3784177"/>
              <a:gd name="connsiteX106" fmla="*/ 907906 w 8037833"/>
              <a:gd name="connsiteY106" fmla="*/ 3757678 h 3784177"/>
              <a:gd name="connsiteX107" fmla="*/ 825226 w 8037833"/>
              <a:gd name="connsiteY107" fmla="*/ 3726369 h 3784177"/>
              <a:gd name="connsiteX108" fmla="*/ 722264 w 8037833"/>
              <a:gd name="connsiteY108" fmla="*/ 3747612 h 3784177"/>
              <a:gd name="connsiteX109" fmla="*/ 659460 w 8037833"/>
              <a:gd name="connsiteY109" fmla="*/ 3740429 h 3784177"/>
              <a:gd name="connsiteX110" fmla="*/ 556552 w 8037833"/>
              <a:gd name="connsiteY110" fmla="*/ 3739124 h 3784177"/>
              <a:gd name="connsiteX111" fmla="*/ 445444 w 8037833"/>
              <a:gd name="connsiteY111" fmla="*/ 3764831 h 3784177"/>
              <a:gd name="connsiteX112" fmla="*/ 393295 w 8037833"/>
              <a:gd name="connsiteY112" fmla="*/ 3753097 h 3784177"/>
              <a:gd name="connsiteX113" fmla="*/ 339711 w 8037833"/>
              <a:gd name="connsiteY113" fmla="*/ 3718242 h 3784177"/>
              <a:gd name="connsiteX114" fmla="*/ 222239 w 8037833"/>
              <a:gd name="connsiteY114" fmla="*/ 3672335 h 3784177"/>
              <a:gd name="connsiteX115" fmla="*/ 163578 w 8037833"/>
              <a:gd name="connsiteY115" fmla="*/ 3656292 h 3784177"/>
              <a:gd name="connsiteX116" fmla="*/ 72220 w 8037833"/>
              <a:gd name="connsiteY116" fmla="*/ 3645272 h 3784177"/>
              <a:gd name="connsiteX117" fmla="*/ 44395 w 8037833"/>
              <a:gd name="connsiteY117" fmla="*/ 3639455 h 3784177"/>
              <a:gd name="connsiteX118" fmla="*/ 1962 w 8037833"/>
              <a:gd name="connsiteY118" fmla="*/ 3635948 h 3784177"/>
              <a:gd name="connsiteX119" fmla="*/ 0 w 8037833"/>
              <a:gd name="connsiteY119" fmla="*/ 3635261 h 3784177"/>
              <a:gd name="connsiteX120" fmla="*/ 0 w 8037833"/>
              <a:gd name="connsiteY120"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305325 w 8037833"/>
              <a:gd name="connsiteY32" fmla="*/ 350520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356402 w 8037833"/>
              <a:gd name="connsiteY47" fmla="*/ 3642792 h 3784177"/>
              <a:gd name="connsiteX48" fmla="*/ 4270245 w 8037833"/>
              <a:gd name="connsiteY48" fmla="*/ 3665789 h 3784177"/>
              <a:gd name="connsiteX49" fmla="*/ 4208725 w 8037833"/>
              <a:gd name="connsiteY49" fmla="*/ 3704841 h 3784177"/>
              <a:gd name="connsiteX50" fmla="*/ 4201632 w 8037833"/>
              <a:gd name="connsiteY50" fmla="*/ 3702602 h 3784177"/>
              <a:gd name="connsiteX51" fmla="*/ 4191289 w 8037833"/>
              <a:gd name="connsiteY51" fmla="*/ 3702380 h 3784177"/>
              <a:gd name="connsiteX52" fmla="*/ 4191039 w 8037833"/>
              <a:gd name="connsiteY52" fmla="*/ 3702831 h 3784177"/>
              <a:gd name="connsiteX53" fmla="*/ 4181340 w 8037833"/>
              <a:gd name="connsiteY53" fmla="*/ 3701729 h 3784177"/>
              <a:gd name="connsiteX54" fmla="*/ 4133816 w 8037833"/>
              <a:gd name="connsiteY54" fmla="*/ 3690565 h 3784177"/>
              <a:gd name="connsiteX55" fmla="*/ 4071732 w 8037833"/>
              <a:gd name="connsiteY55" fmla="*/ 3732513 h 3784177"/>
              <a:gd name="connsiteX56" fmla="*/ 4045924 w 8037833"/>
              <a:gd name="connsiteY56" fmla="*/ 3739404 h 3784177"/>
              <a:gd name="connsiteX57" fmla="*/ 4032171 w 8037833"/>
              <a:gd name="connsiteY57" fmla="*/ 3745523 h 3784177"/>
              <a:gd name="connsiteX58" fmla="*/ 4031335 w 8037833"/>
              <a:gd name="connsiteY58" fmla="*/ 3747479 h 3784177"/>
              <a:gd name="connsiteX59" fmla="*/ 3985774 w 8037833"/>
              <a:gd name="connsiteY59" fmla="*/ 3736547 h 3784177"/>
              <a:gd name="connsiteX60" fmla="*/ 3979769 w 8037833"/>
              <a:gd name="connsiteY60" fmla="*/ 3738769 h 3784177"/>
              <a:gd name="connsiteX61" fmla="*/ 3950014 w 8037833"/>
              <a:gd name="connsiteY61" fmla="*/ 3726942 h 3784177"/>
              <a:gd name="connsiteX62" fmla="*/ 3934671 w 8037833"/>
              <a:gd name="connsiteY62" fmla="*/ 3723339 h 3784177"/>
              <a:gd name="connsiteX63" fmla="*/ 3930274 w 8037833"/>
              <a:gd name="connsiteY63" fmla="*/ 3717148 h 3784177"/>
              <a:gd name="connsiteX64" fmla="*/ 3907660 w 8037833"/>
              <a:gd name="connsiteY64" fmla="*/ 3714456 h 3784177"/>
              <a:gd name="connsiteX65" fmla="*/ 3905087 w 8037833"/>
              <a:gd name="connsiteY65" fmla="*/ 3716098 h 3784177"/>
              <a:gd name="connsiteX66" fmla="*/ 3886347 w 8037833"/>
              <a:gd name="connsiteY66" fmla="*/ 3706620 h 3784177"/>
              <a:gd name="connsiteX67" fmla="*/ 3870533 w 8037833"/>
              <a:gd name="connsiteY67" fmla="*/ 3689905 h 3784177"/>
              <a:gd name="connsiteX68" fmla="*/ 3678563 w 8037833"/>
              <a:gd name="connsiteY68" fmla="*/ 3694486 h 3784177"/>
              <a:gd name="connsiteX69" fmla="*/ 3524121 w 8037833"/>
              <a:gd name="connsiteY69" fmla="*/ 3642736 h 3784177"/>
              <a:gd name="connsiteX70" fmla="*/ 3407752 w 8037833"/>
              <a:gd name="connsiteY70" fmla="*/ 3626590 h 3784177"/>
              <a:gd name="connsiteX71" fmla="*/ 3373519 w 8037833"/>
              <a:gd name="connsiteY71" fmla="*/ 3665785 h 3784177"/>
              <a:gd name="connsiteX72" fmla="*/ 3114267 w 8037833"/>
              <a:gd name="connsiteY72" fmla="*/ 3638983 h 3784177"/>
              <a:gd name="connsiteX73" fmla="*/ 3048270 w 8037833"/>
              <a:gd name="connsiteY73" fmla="*/ 3649949 h 3784177"/>
              <a:gd name="connsiteX74" fmla="*/ 2989722 w 8037833"/>
              <a:gd name="connsiteY74" fmla="*/ 3623230 h 3784177"/>
              <a:gd name="connsiteX75" fmla="*/ 2965734 w 8037833"/>
              <a:gd name="connsiteY75" fmla="*/ 3635676 h 3784177"/>
              <a:gd name="connsiteX76" fmla="*/ 2961603 w 8037833"/>
              <a:gd name="connsiteY76" fmla="*/ 3638221 h 3784177"/>
              <a:gd name="connsiteX77" fmla="*/ 2944959 w 8037833"/>
              <a:gd name="connsiteY77" fmla="*/ 3639723 h 3784177"/>
              <a:gd name="connsiteX78" fmla="*/ 2940402 w 8037833"/>
              <a:gd name="connsiteY78" fmla="*/ 3651000 h 3784177"/>
              <a:gd name="connsiteX79" fmla="*/ 2915449 w 8037833"/>
              <a:gd name="connsiteY79" fmla="*/ 3661039 h 3784177"/>
              <a:gd name="connsiteX80" fmla="*/ 2884777 w 8037833"/>
              <a:gd name="connsiteY80" fmla="*/ 3660775 h 3784177"/>
              <a:gd name="connsiteX81" fmla="*/ 2739034 w 8037833"/>
              <a:gd name="connsiteY81" fmla="*/ 3647396 h 3784177"/>
              <a:gd name="connsiteX82" fmla="*/ 2651827 w 8037833"/>
              <a:gd name="connsiteY82" fmla="*/ 3646306 h 3784177"/>
              <a:gd name="connsiteX83" fmla="*/ 2618680 w 8037833"/>
              <a:gd name="connsiteY83" fmla="*/ 3656755 h 3784177"/>
              <a:gd name="connsiteX84" fmla="*/ 2572404 w 8037833"/>
              <a:gd name="connsiteY84" fmla="*/ 3664043 h 3784177"/>
              <a:gd name="connsiteX85" fmla="*/ 2490721 w 8037833"/>
              <a:gd name="connsiteY85" fmla="*/ 3685313 h 3784177"/>
              <a:gd name="connsiteX86" fmla="*/ 2423704 w 8037833"/>
              <a:gd name="connsiteY86" fmla="*/ 3658079 h 3784177"/>
              <a:gd name="connsiteX87" fmla="*/ 2301172 w 8037833"/>
              <a:gd name="connsiteY87" fmla="*/ 3663053 h 3784177"/>
              <a:gd name="connsiteX88" fmla="*/ 2294102 w 8037833"/>
              <a:gd name="connsiteY88" fmla="*/ 3671151 h 3784177"/>
              <a:gd name="connsiteX89" fmla="*/ 2238966 w 8037833"/>
              <a:gd name="connsiteY89" fmla="*/ 3668777 h 3784177"/>
              <a:gd name="connsiteX90" fmla="*/ 2082844 w 8037833"/>
              <a:gd name="connsiteY90" fmla="*/ 3631994 h 3784177"/>
              <a:gd name="connsiteX91" fmla="*/ 1938480 w 8037833"/>
              <a:gd name="connsiteY91" fmla="*/ 3601439 h 3784177"/>
              <a:gd name="connsiteX92" fmla="*/ 1900166 w 8037833"/>
              <a:gd name="connsiteY92" fmla="*/ 3609358 h 3784177"/>
              <a:gd name="connsiteX93" fmla="*/ 1835976 w 8037833"/>
              <a:gd name="connsiteY93" fmla="*/ 3622065 h 3784177"/>
              <a:gd name="connsiteX94" fmla="*/ 1787830 w 8037833"/>
              <a:gd name="connsiteY94" fmla="*/ 3653768 h 3784177"/>
              <a:gd name="connsiteX95" fmla="*/ 1734224 w 8037833"/>
              <a:gd name="connsiteY95" fmla="*/ 3655593 h 3784177"/>
              <a:gd name="connsiteX96" fmla="*/ 1721989 w 8037833"/>
              <a:gd name="connsiteY96" fmla="*/ 3627298 h 3784177"/>
              <a:gd name="connsiteX97" fmla="*/ 1664576 w 8037833"/>
              <a:gd name="connsiteY97" fmla="*/ 3638572 h 3784177"/>
              <a:gd name="connsiteX98" fmla="*/ 1577459 w 8037833"/>
              <a:gd name="connsiteY98" fmla="*/ 3658824 h 3784177"/>
              <a:gd name="connsiteX99" fmla="*/ 1527269 w 8037833"/>
              <a:gd name="connsiteY99" fmla="*/ 3663088 h 3784177"/>
              <a:gd name="connsiteX100" fmla="*/ 1390118 w 8037833"/>
              <a:gd name="connsiteY100" fmla="*/ 3682789 h 3784177"/>
              <a:gd name="connsiteX101" fmla="*/ 1252698 w 8037833"/>
              <a:gd name="connsiteY101" fmla="*/ 3708662 h 3784177"/>
              <a:gd name="connsiteX102" fmla="*/ 1171039 w 8037833"/>
              <a:gd name="connsiteY102" fmla="*/ 3758642 h 3784177"/>
              <a:gd name="connsiteX103" fmla="*/ 1058106 w 8037833"/>
              <a:gd name="connsiteY103" fmla="*/ 3776166 h 3784177"/>
              <a:gd name="connsiteX104" fmla="*/ 1039167 w 8037833"/>
              <a:gd name="connsiteY104" fmla="*/ 3784177 h 3784177"/>
              <a:gd name="connsiteX105" fmla="*/ 1012958 w 8037833"/>
              <a:gd name="connsiteY105" fmla="*/ 3779206 h 3784177"/>
              <a:gd name="connsiteX106" fmla="*/ 907906 w 8037833"/>
              <a:gd name="connsiteY106" fmla="*/ 3757678 h 3784177"/>
              <a:gd name="connsiteX107" fmla="*/ 825226 w 8037833"/>
              <a:gd name="connsiteY107" fmla="*/ 3726369 h 3784177"/>
              <a:gd name="connsiteX108" fmla="*/ 722264 w 8037833"/>
              <a:gd name="connsiteY108" fmla="*/ 3747612 h 3784177"/>
              <a:gd name="connsiteX109" fmla="*/ 659460 w 8037833"/>
              <a:gd name="connsiteY109" fmla="*/ 3740429 h 3784177"/>
              <a:gd name="connsiteX110" fmla="*/ 556552 w 8037833"/>
              <a:gd name="connsiteY110" fmla="*/ 3739124 h 3784177"/>
              <a:gd name="connsiteX111" fmla="*/ 445444 w 8037833"/>
              <a:gd name="connsiteY111" fmla="*/ 3764831 h 3784177"/>
              <a:gd name="connsiteX112" fmla="*/ 393295 w 8037833"/>
              <a:gd name="connsiteY112" fmla="*/ 3753097 h 3784177"/>
              <a:gd name="connsiteX113" fmla="*/ 339711 w 8037833"/>
              <a:gd name="connsiteY113" fmla="*/ 3718242 h 3784177"/>
              <a:gd name="connsiteX114" fmla="*/ 222239 w 8037833"/>
              <a:gd name="connsiteY114" fmla="*/ 3672335 h 3784177"/>
              <a:gd name="connsiteX115" fmla="*/ 163578 w 8037833"/>
              <a:gd name="connsiteY115" fmla="*/ 3656292 h 3784177"/>
              <a:gd name="connsiteX116" fmla="*/ 72220 w 8037833"/>
              <a:gd name="connsiteY116" fmla="*/ 3645272 h 3784177"/>
              <a:gd name="connsiteX117" fmla="*/ 44395 w 8037833"/>
              <a:gd name="connsiteY117" fmla="*/ 3639455 h 3784177"/>
              <a:gd name="connsiteX118" fmla="*/ 1962 w 8037833"/>
              <a:gd name="connsiteY118" fmla="*/ 3635948 h 3784177"/>
              <a:gd name="connsiteX119" fmla="*/ 0 w 8037833"/>
              <a:gd name="connsiteY119" fmla="*/ 3635261 h 3784177"/>
              <a:gd name="connsiteX120" fmla="*/ 0 w 8037833"/>
              <a:gd name="connsiteY120"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305325 w 8037833"/>
              <a:gd name="connsiteY32" fmla="*/ 350520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356402 w 8037833"/>
              <a:gd name="connsiteY47" fmla="*/ 3642792 h 3784177"/>
              <a:gd name="connsiteX48" fmla="*/ 4270245 w 8037833"/>
              <a:gd name="connsiteY48" fmla="*/ 3665789 h 3784177"/>
              <a:gd name="connsiteX49" fmla="*/ 4208725 w 8037833"/>
              <a:gd name="connsiteY49" fmla="*/ 3704841 h 3784177"/>
              <a:gd name="connsiteX50" fmla="*/ 4201632 w 8037833"/>
              <a:gd name="connsiteY50" fmla="*/ 3702602 h 3784177"/>
              <a:gd name="connsiteX51" fmla="*/ 4191289 w 8037833"/>
              <a:gd name="connsiteY51" fmla="*/ 3702380 h 3784177"/>
              <a:gd name="connsiteX52" fmla="*/ 4191039 w 8037833"/>
              <a:gd name="connsiteY52" fmla="*/ 3702831 h 3784177"/>
              <a:gd name="connsiteX53" fmla="*/ 4181340 w 8037833"/>
              <a:gd name="connsiteY53" fmla="*/ 3701729 h 3784177"/>
              <a:gd name="connsiteX54" fmla="*/ 4133816 w 8037833"/>
              <a:gd name="connsiteY54" fmla="*/ 3690565 h 3784177"/>
              <a:gd name="connsiteX55" fmla="*/ 4071732 w 8037833"/>
              <a:gd name="connsiteY55" fmla="*/ 3732513 h 3784177"/>
              <a:gd name="connsiteX56" fmla="*/ 4045924 w 8037833"/>
              <a:gd name="connsiteY56" fmla="*/ 3739404 h 3784177"/>
              <a:gd name="connsiteX57" fmla="*/ 4032171 w 8037833"/>
              <a:gd name="connsiteY57" fmla="*/ 3745523 h 3784177"/>
              <a:gd name="connsiteX58" fmla="*/ 4031335 w 8037833"/>
              <a:gd name="connsiteY58" fmla="*/ 3747479 h 3784177"/>
              <a:gd name="connsiteX59" fmla="*/ 3985774 w 8037833"/>
              <a:gd name="connsiteY59" fmla="*/ 3736547 h 3784177"/>
              <a:gd name="connsiteX60" fmla="*/ 3979769 w 8037833"/>
              <a:gd name="connsiteY60" fmla="*/ 3738769 h 3784177"/>
              <a:gd name="connsiteX61" fmla="*/ 3950014 w 8037833"/>
              <a:gd name="connsiteY61" fmla="*/ 3726942 h 3784177"/>
              <a:gd name="connsiteX62" fmla="*/ 3934671 w 8037833"/>
              <a:gd name="connsiteY62" fmla="*/ 3723339 h 3784177"/>
              <a:gd name="connsiteX63" fmla="*/ 3930274 w 8037833"/>
              <a:gd name="connsiteY63" fmla="*/ 3717148 h 3784177"/>
              <a:gd name="connsiteX64" fmla="*/ 3907660 w 8037833"/>
              <a:gd name="connsiteY64" fmla="*/ 3714456 h 3784177"/>
              <a:gd name="connsiteX65" fmla="*/ 3905087 w 8037833"/>
              <a:gd name="connsiteY65" fmla="*/ 3716098 h 3784177"/>
              <a:gd name="connsiteX66" fmla="*/ 3886347 w 8037833"/>
              <a:gd name="connsiteY66" fmla="*/ 3706620 h 3784177"/>
              <a:gd name="connsiteX67" fmla="*/ 3870533 w 8037833"/>
              <a:gd name="connsiteY67" fmla="*/ 3689905 h 3784177"/>
              <a:gd name="connsiteX68" fmla="*/ 3678563 w 8037833"/>
              <a:gd name="connsiteY68" fmla="*/ 3694486 h 3784177"/>
              <a:gd name="connsiteX69" fmla="*/ 3524121 w 8037833"/>
              <a:gd name="connsiteY69" fmla="*/ 3642736 h 3784177"/>
              <a:gd name="connsiteX70" fmla="*/ 3407752 w 8037833"/>
              <a:gd name="connsiteY70" fmla="*/ 3626590 h 3784177"/>
              <a:gd name="connsiteX71" fmla="*/ 3373519 w 8037833"/>
              <a:gd name="connsiteY71" fmla="*/ 3665785 h 3784177"/>
              <a:gd name="connsiteX72" fmla="*/ 3114267 w 8037833"/>
              <a:gd name="connsiteY72" fmla="*/ 3638983 h 3784177"/>
              <a:gd name="connsiteX73" fmla="*/ 3048270 w 8037833"/>
              <a:gd name="connsiteY73" fmla="*/ 3649949 h 3784177"/>
              <a:gd name="connsiteX74" fmla="*/ 2989722 w 8037833"/>
              <a:gd name="connsiteY74" fmla="*/ 3623230 h 3784177"/>
              <a:gd name="connsiteX75" fmla="*/ 2965734 w 8037833"/>
              <a:gd name="connsiteY75" fmla="*/ 3635676 h 3784177"/>
              <a:gd name="connsiteX76" fmla="*/ 2961603 w 8037833"/>
              <a:gd name="connsiteY76" fmla="*/ 3638221 h 3784177"/>
              <a:gd name="connsiteX77" fmla="*/ 2944959 w 8037833"/>
              <a:gd name="connsiteY77" fmla="*/ 3639723 h 3784177"/>
              <a:gd name="connsiteX78" fmla="*/ 2940402 w 8037833"/>
              <a:gd name="connsiteY78" fmla="*/ 3651000 h 3784177"/>
              <a:gd name="connsiteX79" fmla="*/ 2915449 w 8037833"/>
              <a:gd name="connsiteY79" fmla="*/ 3661039 h 3784177"/>
              <a:gd name="connsiteX80" fmla="*/ 2884777 w 8037833"/>
              <a:gd name="connsiteY80" fmla="*/ 3660775 h 3784177"/>
              <a:gd name="connsiteX81" fmla="*/ 2739034 w 8037833"/>
              <a:gd name="connsiteY81" fmla="*/ 3647396 h 3784177"/>
              <a:gd name="connsiteX82" fmla="*/ 2651827 w 8037833"/>
              <a:gd name="connsiteY82" fmla="*/ 3646306 h 3784177"/>
              <a:gd name="connsiteX83" fmla="*/ 2618680 w 8037833"/>
              <a:gd name="connsiteY83" fmla="*/ 3656755 h 3784177"/>
              <a:gd name="connsiteX84" fmla="*/ 2572404 w 8037833"/>
              <a:gd name="connsiteY84" fmla="*/ 3664043 h 3784177"/>
              <a:gd name="connsiteX85" fmla="*/ 2490721 w 8037833"/>
              <a:gd name="connsiteY85" fmla="*/ 3685313 h 3784177"/>
              <a:gd name="connsiteX86" fmla="*/ 2423704 w 8037833"/>
              <a:gd name="connsiteY86" fmla="*/ 3658079 h 3784177"/>
              <a:gd name="connsiteX87" fmla="*/ 2301172 w 8037833"/>
              <a:gd name="connsiteY87" fmla="*/ 3663053 h 3784177"/>
              <a:gd name="connsiteX88" fmla="*/ 2294102 w 8037833"/>
              <a:gd name="connsiteY88" fmla="*/ 3671151 h 3784177"/>
              <a:gd name="connsiteX89" fmla="*/ 2238966 w 8037833"/>
              <a:gd name="connsiteY89" fmla="*/ 3668777 h 3784177"/>
              <a:gd name="connsiteX90" fmla="*/ 2082844 w 8037833"/>
              <a:gd name="connsiteY90" fmla="*/ 3631994 h 3784177"/>
              <a:gd name="connsiteX91" fmla="*/ 1938480 w 8037833"/>
              <a:gd name="connsiteY91" fmla="*/ 3601439 h 3784177"/>
              <a:gd name="connsiteX92" fmla="*/ 1900166 w 8037833"/>
              <a:gd name="connsiteY92" fmla="*/ 3609358 h 3784177"/>
              <a:gd name="connsiteX93" fmla="*/ 1835976 w 8037833"/>
              <a:gd name="connsiteY93" fmla="*/ 3622065 h 3784177"/>
              <a:gd name="connsiteX94" fmla="*/ 1787830 w 8037833"/>
              <a:gd name="connsiteY94" fmla="*/ 3633173 h 3784177"/>
              <a:gd name="connsiteX95" fmla="*/ 1734224 w 8037833"/>
              <a:gd name="connsiteY95" fmla="*/ 3655593 h 3784177"/>
              <a:gd name="connsiteX96" fmla="*/ 1721989 w 8037833"/>
              <a:gd name="connsiteY96" fmla="*/ 3627298 h 3784177"/>
              <a:gd name="connsiteX97" fmla="*/ 1664576 w 8037833"/>
              <a:gd name="connsiteY97" fmla="*/ 3638572 h 3784177"/>
              <a:gd name="connsiteX98" fmla="*/ 1577459 w 8037833"/>
              <a:gd name="connsiteY98" fmla="*/ 3658824 h 3784177"/>
              <a:gd name="connsiteX99" fmla="*/ 1527269 w 8037833"/>
              <a:gd name="connsiteY99" fmla="*/ 3663088 h 3784177"/>
              <a:gd name="connsiteX100" fmla="*/ 1390118 w 8037833"/>
              <a:gd name="connsiteY100" fmla="*/ 3682789 h 3784177"/>
              <a:gd name="connsiteX101" fmla="*/ 1252698 w 8037833"/>
              <a:gd name="connsiteY101" fmla="*/ 3708662 h 3784177"/>
              <a:gd name="connsiteX102" fmla="*/ 1171039 w 8037833"/>
              <a:gd name="connsiteY102" fmla="*/ 3758642 h 3784177"/>
              <a:gd name="connsiteX103" fmla="*/ 1058106 w 8037833"/>
              <a:gd name="connsiteY103" fmla="*/ 3776166 h 3784177"/>
              <a:gd name="connsiteX104" fmla="*/ 1039167 w 8037833"/>
              <a:gd name="connsiteY104" fmla="*/ 3784177 h 3784177"/>
              <a:gd name="connsiteX105" fmla="*/ 1012958 w 8037833"/>
              <a:gd name="connsiteY105" fmla="*/ 3779206 h 3784177"/>
              <a:gd name="connsiteX106" fmla="*/ 907906 w 8037833"/>
              <a:gd name="connsiteY106" fmla="*/ 3757678 h 3784177"/>
              <a:gd name="connsiteX107" fmla="*/ 825226 w 8037833"/>
              <a:gd name="connsiteY107" fmla="*/ 3726369 h 3784177"/>
              <a:gd name="connsiteX108" fmla="*/ 722264 w 8037833"/>
              <a:gd name="connsiteY108" fmla="*/ 3747612 h 3784177"/>
              <a:gd name="connsiteX109" fmla="*/ 659460 w 8037833"/>
              <a:gd name="connsiteY109" fmla="*/ 3740429 h 3784177"/>
              <a:gd name="connsiteX110" fmla="*/ 556552 w 8037833"/>
              <a:gd name="connsiteY110" fmla="*/ 3739124 h 3784177"/>
              <a:gd name="connsiteX111" fmla="*/ 445444 w 8037833"/>
              <a:gd name="connsiteY111" fmla="*/ 3764831 h 3784177"/>
              <a:gd name="connsiteX112" fmla="*/ 393295 w 8037833"/>
              <a:gd name="connsiteY112" fmla="*/ 3753097 h 3784177"/>
              <a:gd name="connsiteX113" fmla="*/ 339711 w 8037833"/>
              <a:gd name="connsiteY113" fmla="*/ 3718242 h 3784177"/>
              <a:gd name="connsiteX114" fmla="*/ 222239 w 8037833"/>
              <a:gd name="connsiteY114" fmla="*/ 3672335 h 3784177"/>
              <a:gd name="connsiteX115" fmla="*/ 163578 w 8037833"/>
              <a:gd name="connsiteY115" fmla="*/ 3656292 h 3784177"/>
              <a:gd name="connsiteX116" fmla="*/ 72220 w 8037833"/>
              <a:gd name="connsiteY116" fmla="*/ 3645272 h 3784177"/>
              <a:gd name="connsiteX117" fmla="*/ 44395 w 8037833"/>
              <a:gd name="connsiteY117" fmla="*/ 3639455 h 3784177"/>
              <a:gd name="connsiteX118" fmla="*/ 1962 w 8037833"/>
              <a:gd name="connsiteY118" fmla="*/ 3635948 h 3784177"/>
              <a:gd name="connsiteX119" fmla="*/ 0 w 8037833"/>
              <a:gd name="connsiteY119" fmla="*/ 3635261 h 3784177"/>
              <a:gd name="connsiteX120" fmla="*/ 0 w 8037833"/>
              <a:gd name="connsiteY120"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305325 w 8037833"/>
              <a:gd name="connsiteY32" fmla="*/ 350520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356402 w 8037833"/>
              <a:gd name="connsiteY47" fmla="*/ 3642792 h 3784177"/>
              <a:gd name="connsiteX48" fmla="*/ 4270245 w 8037833"/>
              <a:gd name="connsiteY48" fmla="*/ 3665789 h 3784177"/>
              <a:gd name="connsiteX49" fmla="*/ 4208725 w 8037833"/>
              <a:gd name="connsiteY49" fmla="*/ 3704841 h 3784177"/>
              <a:gd name="connsiteX50" fmla="*/ 4201632 w 8037833"/>
              <a:gd name="connsiteY50" fmla="*/ 3702602 h 3784177"/>
              <a:gd name="connsiteX51" fmla="*/ 4191289 w 8037833"/>
              <a:gd name="connsiteY51" fmla="*/ 3702380 h 3784177"/>
              <a:gd name="connsiteX52" fmla="*/ 4191039 w 8037833"/>
              <a:gd name="connsiteY52" fmla="*/ 3702831 h 3784177"/>
              <a:gd name="connsiteX53" fmla="*/ 4181340 w 8037833"/>
              <a:gd name="connsiteY53" fmla="*/ 3701729 h 3784177"/>
              <a:gd name="connsiteX54" fmla="*/ 4133816 w 8037833"/>
              <a:gd name="connsiteY54" fmla="*/ 3690565 h 3784177"/>
              <a:gd name="connsiteX55" fmla="*/ 4071732 w 8037833"/>
              <a:gd name="connsiteY55" fmla="*/ 3732513 h 3784177"/>
              <a:gd name="connsiteX56" fmla="*/ 4045924 w 8037833"/>
              <a:gd name="connsiteY56" fmla="*/ 3739404 h 3784177"/>
              <a:gd name="connsiteX57" fmla="*/ 4032171 w 8037833"/>
              <a:gd name="connsiteY57" fmla="*/ 3745523 h 3784177"/>
              <a:gd name="connsiteX58" fmla="*/ 4031335 w 8037833"/>
              <a:gd name="connsiteY58" fmla="*/ 3747479 h 3784177"/>
              <a:gd name="connsiteX59" fmla="*/ 3985774 w 8037833"/>
              <a:gd name="connsiteY59" fmla="*/ 3736547 h 3784177"/>
              <a:gd name="connsiteX60" fmla="*/ 3979769 w 8037833"/>
              <a:gd name="connsiteY60" fmla="*/ 3738769 h 3784177"/>
              <a:gd name="connsiteX61" fmla="*/ 3950014 w 8037833"/>
              <a:gd name="connsiteY61" fmla="*/ 3726942 h 3784177"/>
              <a:gd name="connsiteX62" fmla="*/ 3934671 w 8037833"/>
              <a:gd name="connsiteY62" fmla="*/ 3723339 h 3784177"/>
              <a:gd name="connsiteX63" fmla="*/ 3930274 w 8037833"/>
              <a:gd name="connsiteY63" fmla="*/ 3717148 h 3784177"/>
              <a:gd name="connsiteX64" fmla="*/ 3907660 w 8037833"/>
              <a:gd name="connsiteY64" fmla="*/ 3714456 h 3784177"/>
              <a:gd name="connsiteX65" fmla="*/ 3905087 w 8037833"/>
              <a:gd name="connsiteY65" fmla="*/ 3716098 h 3784177"/>
              <a:gd name="connsiteX66" fmla="*/ 3886347 w 8037833"/>
              <a:gd name="connsiteY66" fmla="*/ 3706620 h 3784177"/>
              <a:gd name="connsiteX67" fmla="*/ 3870533 w 8037833"/>
              <a:gd name="connsiteY67" fmla="*/ 3689905 h 3784177"/>
              <a:gd name="connsiteX68" fmla="*/ 3678563 w 8037833"/>
              <a:gd name="connsiteY68" fmla="*/ 3694486 h 3784177"/>
              <a:gd name="connsiteX69" fmla="*/ 3524121 w 8037833"/>
              <a:gd name="connsiteY69" fmla="*/ 3642736 h 3784177"/>
              <a:gd name="connsiteX70" fmla="*/ 3432153 w 8037833"/>
              <a:gd name="connsiteY70" fmla="*/ 3667780 h 3784177"/>
              <a:gd name="connsiteX71" fmla="*/ 3373519 w 8037833"/>
              <a:gd name="connsiteY71" fmla="*/ 3665785 h 3784177"/>
              <a:gd name="connsiteX72" fmla="*/ 3114267 w 8037833"/>
              <a:gd name="connsiteY72" fmla="*/ 3638983 h 3784177"/>
              <a:gd name="connsiteX73" fmla="*/ 3048270 w 8037833"/>
              <a:gd name="connsiteY73" fmla="*/ 3649949 h 3784177"/>
              <a:gd name="connsiteX74" fmla="*/ 2989722 w 8037833"/>
              <a:gd name="connsiteY74" fmla="*/ 3623230 h 3784177"/>
              <a:gd name="connsiteX75" fmla="*/ 2965734 w 8037833"/>
              <a:gd name="connsiteY75" fmla="*/ 3635676 h 3784177"/>
              <a:gd name="connsiteX76" fmla="*/ 2961603 w 8037833"/>
              <a:gd name="connsiteY76" fmla="*/ 3638221 h 3784177"/>
              <a:gd name="connsiteX77" fmla="*/ 2944959 w 8037833"/>
              <a:gd name="connsiteY77" fmla="*/ 3639723 h 3784177"/>
              <a:gd name="connsiteX78" fmla="*/ 2940402 w 8037833"/>
              <a:gd name="connsiteY78" fmla="*/ 3651000 h 3784177"/>
              <a:gd name="connsiteX79" fmla="*/ 2915449 w 8037833"/>
              <a:gd name="connsiteY79" fmla="*/ 3661039 h 3784177"/>
              <a:gd name="connsiteX80" fmla="*/ 2884777 w 8037833"/>
              <a:gd name="connsiteY80" fmla="*/ 3660775 h 3784177"/>
              <a:gd name="connsiteX81" fmla="*/ 2739034 w 8037833"/>
              <a:gd name="connsiteY81" fmla="*/ 3647396 h 3784177"/>
              <a:gd name="connsiteX82" fmla="*/ 2651827 w 8037833"/>
              <a:gd name="connsiteY82" fmla="*/ 3646306 h 3784177"/>
              <a:gd name="connsiteX83" fmla="*/ 2618680 w 8037833"/>
              <a:gd name="connsiteY83" fmla="*/ 3656755 h 3784177"/>
              <a:gd name="connsiteX84" fmla="*/ 2572404 w 8037833"/>
              <a:gd name="connsiteY84" fmla="*/ 3664043 h 3784177"/>
              <a:gd name="connsiteX85" fmla="*/ 2490721 w 8037833"/>
              <a:gd name="connsiteY85" fmla="*/ 3685313 h 3784177"/>
              <a:gd name="connsiteX86" fmla="*/ 2423704 w 8037833"/>
              <a:gd name="connsiteY86" fmla="*/ 3658079 h 3784177"/>
              <a:gd name="connsiteX87" fmla="*/ 2301172 w 8037833"/>
              <a:gd name="connsiteY87" fmla="*/ 3663053 h 3784177"/>
              <a:gd name="connsiteX88" fmla="*/ 2294102 w 8037833"/>
              <a:gd name="connsiteY88" fmla="*/ 3671151 h 3784177"/>
              <a:gd name="connsiteX89" fmla="*/ 2238966 w 8037833"/>
              <a:gd name="connsiteY89" fmla="*/ 3668777 h 3784177"/>
              <a:gd name="connsiteX90" fmla="*/ 2082844 w 8037833"/>
              <a:gd name="connsiteY90" fmla="*/ 3631994 h 3784177"/>
              <a:gd name="connsiteX91" fmla="*/ 1938480 w 8037833"/>
              <a:gd name="connsiteY91" fmla="*/ 3601439 h 3784177"/>
              <a:gd name="connsiteX92" fmla="*/ 1900166 w 8037833"/>
              <a:gd name="connsiteY92" fmla="*/ 3609358 h 3784177"/>
              <a:gd name="connsiteX93" fmla="*/ 1835976 w 8037833"/>
              <a:gd name="connsiteY93" fmla="*/ 3622065 h 3784177"/>
              <a:gd name="connsiteX94" fmla="*/ 1787830 w 8037833"/>
              <a:gd name="connsiteY94" fmla="*/ 3633173 h 3784177"/>
              <a:gd name="connsiteX95" fmla="*/ 1734224 w 8037833"/>
              <a:gd name="connsiteY95" fmla="*/ 3655593 h 3784177"/>
              <a:gd name="connsiteX96" fmla="*/ 1721989 w 8037833"/>
              <a:gd name="connsiteY96" fmla="*/ 3627298 h 3784177"/>
              <a:gd name="connsiteX97" fmla="*/ 1664576 w 8037833"/>
              <a:gd name="connsiteY97" fmla="*/ 3638572 h 3784177"/>
              <a:gd name="connsiteX98" fmla="*/ 1577459 w 8037833"/>
              <a:gd name="connsiteY98" fmla="*/ 3658824 h 3784177"/>
              <a:gd name="connsiteX99" fmla="*/ 1527269 w 8037833"/>
              <a:gd name="connsiteY99" fmla="*/ 3663088 h 3784177"/>
              <a:gd name="connsiteX100" fmla="*/ 1390118 w 8037833"/>
              <a:gd name="connsiteY100" fmla="*/ 3682789 h 3784177"/>
              <a:gd name="connsiteX101" fmla="*/ 1252698 w 8037833"/>
              <a:gd name="connsiteY101" fmla="*/ 3708662 h 3784177"/>
              <a:gd name="connsiteX102" fmla="*/ 1171039 w 8037833"/>
              <a:gd name="connsiteY102" fmla="*/ 3758642 h 3784177"/>
              <a:gd name="connsiteX103" fmla="*/ 1058106 w 8037833"/>
              <a:gd name="connsiteY103" fmla="*/ 3776166 h 3784177"/>
              <a:gd name="connsiteX104" fmla="*/ 1039167 w 8037833"/>
              <a:gd name="connsiteY104" fmla="*/ 3784177 h 3784177"/>
              <a:gd name="connsiteX105" fmla="*/ 1012958 w 8037833"/>
              <a:gd name="connsiteY105" fmla="*/ 3779206 h 3784177"/>
              <a:gd name="connsiteX106" fmla="*/ 907906 w 8037833"/>
              <a:gd name="connsiteY106" fmla="*/ 3757678 h 3784177"/>
              <a:gd name="connsiteX107" fmla="*/ 825226 w 8037833"/>
              <a:gd name="connsiteY107" fmla="*/ 3726369 h 3784177"/>
              <a:gd name="connsiteX108" fmla="*/ 722264 w 8037833"/>
              <a:gd name="connsiteY108" fmla="*/ 3747612 h 3784177"/>
              <a:gd name="connsiteX109" fmla="*/ 659460 w 8037833"/>
              <a:gd name="connsiteY109" fmla="*/ 3740429 h 3784177"/>
              <a:gd name="connsiteX110" fmla="*/ 556552 w 8037833"/>
              <a:gd name="connsiteY110" fmla="*/ 3739124 h 3784177"/>
              <a:gd name="connsiteX111" fmla="*/ 445444 w 8037833"/>
              <a:gd name="connsiteY111" fmla="*/ 3764831 h 3784177"/>
              <a:gd name="connsiteX112" fmla="*/ 393295 w 8037833"/>
              <a:gd name="connsiteY112" fmla="*/ 3753097 h 3784177"/>
              <a:gd name="connsiteX113" fmla="*/ 339711 w 8037833"/>
              <a:gd name="connsiteY113" fmla="*/ 3718242 h 3784177"/>
              <a:gd name="connsiteX114" fmla="*/ 222239 w 8037833"/>
              <a:gd name="connsiteY114" fmla="*/ 3672335 h 3784177"/>
              <a:gd name="connsiteX115" fmla="*/ 163578 w 8037833"/>
              <a:gd name="connsiteY115" fmla="*/ 3656292 h 3784177"/>
              <a:gd name="connsiteX116" fmla="*/ 72220 w 8037833"/>
              <a:gd name="connsiteY116" fmla="*/ 3645272 h 3784177"/>
              <a:gd name="connsiteX117" fmla="*/ 44395 w 8037833"/>
              <a:gd name="connsiteY117" fmla="*/ 3639455 h 3784177"/>
              <a:gd name="connsiteX118" fmla="*/ 1962 w 8037833"/>
              <a:gd name="connsiteY118" fmla="*/ 3635948 h 3784177"/>
              <a:gd name="connsiteX119" fmla="*/ 0 w 8037833"/>
              <a:gd name="connsiteY119" fmla="*/ 3635261 h 3784177"/>
              <a:gd name="connsiteX120" fmla="*/ 0 w 8037833"/>
              <a:gd name="connsiteY120"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305325 w 8037833"/>
              <a:gd name="connsiteY32" fmla="*/ 350520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356402 w 8037833"/>
              <a:gd name="connsiteY47" fmla="*/ 3642792 h 3784177"/>
              <a:gd name="connsiteX48" fmla="*/ 4270245 w 8037833"/>
              <a:gd name="connsiteY48" fmla="*/ 3665789 h 3784177"/>
              <a:gd name="connsiteX49" fmla="*/ 4208725 w 8037833"/>
              <a:gd name="connsiteY49" fmla="*/ 3704841 h 3784177"/>
              <a:gd name="connsiteX50" fmla="*/ 4201632 w 8037833"/>
              <a:gd name="connsiteY50" fmla="*/ 3702602 h 3784177"/>
              <a:gd name="connsiteX51" fmla="*/ 4191289 w 8037833"/>
              <a:gd name="connsiteY51" fmla="*/ 3702380 h 3784177"/>
              <a:gd name="connsiteX52" fmla="*/ 4191039 w 8037833"/>
              <a:gd name="connsiteY52" fmla="*/ 3702831 h 3784177"/>
              <a:gd name="connsiteX53" fmla="*/ 4181340 w 8037833"/>
              <a:gd name="connsiteY53" fmla="*/ 3701729 h 3784177"/>
              <a:gd name="connsiteX54" fmla="*/ 4133816 w 8037833"/>
              <a:gd name="connsiteY54" fmla="*/ 3690565 h 3784177"/>
              <a:gd name="connsiteX55" fmla="*/ 4071732 w 8037833"/>
              <a:gd name="connsiteY55" fmla="*/ 3732513 h 3784177"/>
              <a:gd name="connsiteX56" fmla="*/ 4045924 w 8037833"/>
              <a:gd name="connsiteY56" fmla="*/ 3739404 h 3784177"/>
              <a:gd name="connsiteX57" fmla="*/ 4032171 w 8037833"/>
              <a:gd name="connsiteY57" fmla="*/ 3745523 h 3784177"/>
              <a:gd name="connsiteX58" fmla="*/ 4031335 w 8037833"/>
              <a:gd name="connsiteY58" fmla="*/ 3747479 h 3784177"/>
              <a:gd name="connsiteX59" fmla="*/ 3985774 w 8037833"/>
              <a:gd name="connsiteY59" fmla="*/ 3736547 h 3784177"/>
              <a:gd name="connsiteX60" fmla="*/ 3979769 w 8037833"/>
              <a:gd name="connsiteY60" fmla="*/ 3738769 h 3784177"/>
              <a:gd name="connsiteX61" fmla="*/ 3950014 w 8037833"/>
              <a:gd name="connsiteY61" fmla="*/ 3726942 h 3784177"/>
              <a:gd name="connsiteX62" fmla="*/ 3934671 w 8037833"/>
              <a:gd name="connsiteY62" fmla="*/ 3723339 h 3784177"/>
              <a:gd name="connsiteX63" fmla="*/ 3930274 w 8037833"/>
              <a:gd name="connsiteY63" fmla="*/ 3717148 h 3784177"/>
              <a:gd name="connsiteX64" fmla="*/ 3907660 w 8037833"/>
              <a:gd name="connsiteY64" fmla="*/ 3714456 h 3784177"/>
              <a:gd name="connsiteX65" fmla="*/ 3905087 w 8037833"/>
              <a:gd name="connsiteY65" fmla="*/ 3716098 h 3784177"/>
              <a:gd name="connsiteX66" fmla="*/ 3886347 w 8037833"/>
              <a:gd name="connsiteY66" fmla="*/ 3706620 h 3784177"/>
              <a:gd name="connsiteX67" fmla="*/ 3870533 w 8037833"/>
              <a:gd name="connsiteY67" fmla="*/ 3689905 h 3784177"/>
              <a:gd name="connsiteX68" fmla="*/ 3678563 w 8037833"/>
              <a:gd name="connsiteY68" fmla="*/ 3694486 h 3784177"/>
              <a:gd name="connsiteX69" fmla="*/ 3524121 w 8037833"/>
              <a:gd name="connsiteY69" fmla="*/ 3642736 h 3784177"/>
              <a:gd name="connsiteX70" fmla="*/ 3432153 w 8037833"/>
              <a:gd name="connsiteY70" fmla="*/ 3667780 h 3784177"/>
              <a:gd name="connsiteX71" fmla="*/ 3373519 w 8037833"/>
              <a:gd name="connsiteY71" fmla="*/ 3665785 h 3784177"/>
              <a:gd name="connsiteX72" fmla="*/ 3114267 w 8037833"/>
              <a:gd name="connsiteY72" fmla="*/ 3638983 h 3784177"/>
              <a:gd name="connsiteX73" fmla="*/ 3048270 w 8037833"/>
              <a:gd name="connsiteY73" fmla="*/ 3649949 h 3784177"/>
              <a:gd name="connsiteX74" fmla="*/ 2989722 w 8037833"/>
              <a:gd name="connsiteY74" fmla="*/ 3623230 h 3784177"/>
              <a:gd name="connsiteX75" fmla="*/ 2965734 w 8037833"/>
              <a:gd name="connsiteY75" fmla="*/ 3635676 h 3784177"/>
              <a:gd name="connsiteX76" fmla="*/ 2961603 w 8037833"/>
              <a:gd name="connsiteY76" fmla="*/ 3638221 h 3784177"/>
              <a:gd name="connsiteX77" fmla="*/ 2944959 w 8037833"/>
              <a:gd name="connsiteY77" fmla="*/ 3639723 h 3784177"/>
              <a:gd name="connsiteX78" fmla="*/ 2940402 w 8037833"/>
              <a:gd name="connsiteY78" fmla="*/ 3651000 h 3784177"/>
              <a:gd name="connsiteX79" fmla="*/ 2915449 w 8037833"/>
              <a:gd name="connsiteY79" fmla="*/ 3661039 h 3784177"/>
              <a:gd name="connsiteX80" fmla="*/ 2884777 w 8037833"/>
              <a:gd name="connsiteY80" fmla="*/ 3660775 h 3784177"/>
              <a:gd name="connsiteX81" fmla="*/ 2739034 w 8037833"/>
              <a:gd name="connsiteY81" fmla="*/ 3647396 h 3784177"/>
              <a:gd name="connsiteX82" fmla="*/ 2651827 w 8037833"/>
              <a:gd name="connsiteY82" fmla="*/ 3646306 h 3784177"/>
              <a:gd name="connsiteX83" fmla="*/ 2618680 w 8037833"/>
              <a:gd name="connsiteY83" fmla="*/ 3656755 h 3784177"/>
              <a:gd name="connsiteX84" fmla="*/ 2572404 w 8037833"/>
              <a:gd name="connsiteY84" fmla="*/ 3664043 h 3784177"/>
              <a:gd name="connsiteX85" fmla="*/ 2490721 w 8037833"/>
              <a:gd name="connsiteY85" fmla="*/ 3685313 h 3784177"/>
              <a:gd name="connsiteX86" fmla="*/ 2423704 w 8037833"/>
              <a:gd name="connsiteY86" fmla="*/ 3658079 h 3784177"/>
              <a:gd name="connsiteX87" fmla="*/ 2301172 w 8037833"/>
              <a:gd name="connsiteY87" fmla="*/ 3663053 h 3784177"/>
              <a:gd name="connsiteX88" fmla="*/ 2294102 w 8037833"/>
              <a:gd name="connsiteY88" fmla="*/ 3671151 h 3784177"/>
              <a:gd name="connsiteX89" fmla="*/ 2238966 w 8037833"/>
              <a:gd name="connsiteY89" fmla="*/ 3668777 h 3784177"/>
              <a:gd name="connsiteX90" fmla="*/ 2082844 w 8037833"/>
              <a:gd name="connsiteY90" fmla="*/ 3631994 h 3784177"/>
              <a:gd name="connsiteX91" fmla="*/ 1938480 w 8037833"/>
              <a:gd name="connsiteY91" fmla="*/ 3601439 h 3784177"/>
              <a:gd name="connsiteX92" fmla="*/ 1900166 w 8037833"/>
              <a:gd name="connsiteY92" fmla="*/ 3609358 h 3784177"/>
              <a:gd name="connsiteX93" fmla="*/ 1835976 w 8037833"/>
              <a:gd name="connsiteY93" fmla="*/ 3622065 h 3784177"/>
              <a:gd name="connsiteX94" fmla="*/ 1787830 w 8037833"/>
              <a:gd name="connsiteY94" fmla="*/ 3633173 h 3784177"/>
              <a:gd name="connsiteX95" fmla="*/ 1734224 w 8037833"/>
              <a:gd name="connsiteY95" fmla="*/ 3655593 h 3784177"/>
              <a:gd name="connsiteX96" fmla="*/ 1721989 w 8037833"/>
              <a:gd name="connsiteY96" fmla="*/ 3627298 h 3784177"/>
              <a:gd name="connsiteX97" fmla="*/ 1664576 w 8037833"/>
              <a:gd name="connsiteY97" fmla="*/ 3638572 h 3784177"/>
              <a:gd name="connsiteX98" fmla="*/ 1577459 w 8037833"/>
              <a:gd name="connsiteY98" fmla="*/ 3658824 h 3784177"/>
              <a:gd name="connsiteX99" fmla="*/ 1527269 w 8037833"/>
              <a:gd name="connsiteY99" fmla="*/ 3663088 h 3784177"/>
              <a:gd name="connsiteX100" fmla="*/ 1390118 w 8037833"/>
              <a:gd name="connsiteY100" fmla="*/ 3682789 h 3784177"/>
              <a:gd name="connsiteX101" fmla="*/ 1252698 w 8037833"/>
              <a:gd name="connsiteY101" fmla="*/ 3708662 h 3784177"/>
              <a:gd name="connsiteX102" fmla="*/ 1171039 w 8037833"/>
              <a:gd name="connsiteY102" fmla="*/ 3758642 h 3784177"/>
              <a:gd name="connsiteX103" fmla="*/ 1058106 w 8037833"/>
              <a:gd name="connsiteY103" fmla="*/ 3776166 h 3784177"/>
              <a:gd name="connsiteX104" fmla="*/ 1039167 w 8037833"/>
              <a:gd name="connsiteY104" fmla="*/ 3784177 h 3784177"/>
              <a:gd name="connsiteX105" fmla="*/ 1012958 w 8037833"/>
              <a:gd name="connsiteY105" fmla="*/ 3779206 h 3784177"/>
              <a:gd name="connsiteX106" fmla="*/ 907906 w 8037833"/>
              <a:gd name="connsiteY106" fmla="*/ 3757678 h 3784177"/>
              <a:gd name="connsiteX107" fmla="*/ 825226 w 8037833"/>
              <a:gd name="connsiteY107" fmla="*/ 3726369 h 3784177"/>
              <a:gd name="connsiteX108" fmla="*/ 722264 w 8037833"/>
              <a:gd name="connsiteY108" fmla="*/ 3747612 h 3784177"/>
              <a:gd name="connsiteX109" fmla="*/ 659460 w 8037833"/>
              <a:gd name="connsiteY109" fmla="*/ 3740429 h 3784177"/>
              <a:gd name="connsiteX110" fmla="*/ 556552 w 8037833"/>
              <a:gd name="connsiteY110" fmla="*/ 3739124 h 3784177"/>
              <a:gd name="connsiteX111" fmla="*/ 445444 w 8037833"/>
              <a:gd name="connsiteY111" fmla="*/ 3764831 h 3784177"/>
              <a:gd name="connsiteX112" fmla="*/ 393295 w 8037833"/>
              <a:gd name="connsiteY112" fmla="*/ 3753097 h 3784177"/>
              <a:gd name="connsiteX113" fmla="*/ 339711 w 8037833"/>
              <a:gd name="connsiteY113" fmla="*/ 3718242 h 3784177"/>
              <a:gd name="connsiteX114" fmla="*/ 222239 w 8037833"/>
              <a:gd name="connsiteY114" fmla="*/ 3672335 h 3784177"/>
              <a:gd name="connsiteX115" fmla="*/ 163578 w 8037833"/>
              <a:gd name="connsiteY115" fmla="*/ 3656292 h 3784177"/>
              <a:gd name="connsiteX116" fmla="*/ 72220 w 8037833"/>
              <a:gd name="connsiteY116" fmla="*/ 3645272 h 3784177"/>
              <a:gd name="connsiteX117" fmla="*/ 44395 w 8037833"/>
              <a:gd name="connsiteY117" fmla="*/ 3639455 h 3784177"/>
              <a:gd name="connsiteX118" fmla="*/ 1962 w 8037833"/>
              <a:gd name="connsiteY118" fmla="*/ 3635948 h 3784177"/>
              <a:gd name="connsiteX119" fmla="*/ 0 w 8037833"/>
              <a:gd name="connsiteY119" fmla="*/ 3635261 h 3784177"/>
              <a:gd name="connsiteX120" fmla="*/ 0 w 8037833"/>
              <a:gd name="connsiteY120"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462092 w 8037833"/>
              <a:gd name="connsiteY19" fmla="*/ 3373529 h 3784177"/>
              <a:gd name="connsiteX20" fmla="*/ 6303479 w 8037833"/>
              <a:gd name="connsiteY20" fmla="*/ 3319842 h 3784177"/>
              <a:gd name="connsiteX21" fmla="*/ 6111718 w 8037833"/>
              <a:gd name="connsiteY21" fmla="*/ 3357536 h 3784177"/>
              <a:gd name="connsiteX22" fmla="*/ 5949057 w 8037833"/>
              <a:gd name="connsiteY22" fmla="*/ 3379652 h 3784177"/>
              <a:gd name="connsiteX23" fmla="*/ 5891274 w 8037833"/>
              <a:gd name="connsiteY23" fmla="*/ 3397681 h 3784177"/>
              <a:gd name="connsiteX24" fmla="*/ 5835383 w 8037833"/>
              <a:gd name="connsiteY24" fmla="*/ 3377529 h 3784177"/>
              <a:gd name="connsiteX25" fmla="*/ 5746050 w 8037833"/>
              <a:gd name="connsiteY25" fmla="*/ 3426142 h 3784177"/>
              <a:gd name="connsiteX26" fmla="*/ 5613670 w 8037833"/>
              <a:gd name="connsiteY26" fmla="*/ 3428671 h 3784177"/>
              <a:gd name="connsiteX27" fmla="*/ 5535334 w 8037833"/>
              <a:gd name="connsiteY27" fmla="*/ 3437044 h 3784177"/>
              <a:gd name="connsiteX28" fmla="*/ 5506940 w 8037833"/>
              <a:gd name="connsiteY28" fmla="*/ 3450999 h 3784177"/>
              <a:gd name="connsiteX29" fmla="*/ 5466372 w 8037833"/>
              <a:gd name="connsiteY29" fmla="*/ 3463245 h 3784177"/>
              <a:gd name="connsiteX30" fmla="*/ 5395833 w 8037833"/>
              <a:gd name="connsiteY30" fmla="*/ 3493194 h 3784177"/>
              <a:gd name="connsiteX31" fmla="*/ 5305325 w 8037833"/>
              <a:gd name="connsiteY31" fmla="*/ 3505200 h 3784177"/>
              <a:gd name="connsiteX32" fmla="*/ 5223043 w 8037833"/>
              <a:gd name="connsiteY32" fmla="*/ 3491664 h 3784177"/>
              <a:gd name="connsiteX33" fmla="*/ 5217733 w 8037833"/>
              <a:gd name="connsiteY33" fmla="*/ 3500463 h 3784177"/>
              <a:gd name="connsiteX34" fmla="*/ 5167992 w 8037833"/>
              <a:gd name="connsiteY34" fmla="*/ 3504085 h 3784177"/>
              <a:gd name="connsiteX35" fmla="*/ 4987020 w 8037833"/>
              <a:gd name="connsiteY35" fmla="*/ 3461263 h 3784177"/>
              <a:gd name="connsiteX36" fmla="*/ 4890003 w 8037833"/>
              <a:gd name="connsiteY36" fmla="*/ 3469874 h 3784177"/>
              <a:gd name="connsiteX37" fmla="*/ 4856654 w 8037833"/>
              <a:gd name="connsiteY37" fmla="*/ 3481880 h 3784177"/>
              <a:gd name="connsiteX38" fmla="*/ 4800711 w 8037833"/>
              <a:gd name="connsiteY38" fmla="*/ 3501441 h 3784177"/>
              <a:gd name="connsiteX39" fmla="*/ 4761569 w 8037833"/>
              <a:gd name="connsiteY39" fmla="*/ 3538103 h 3784177"/>
              <a:gd name="connsiteX40" fmla="*/ 4713734 w 8037833"/>
              <a:gd name="connsiteY40" fmla="*/ 3545724 h 3784177"/>
              <a:gd name="connsiteX41" fmla="*/ 4699169 w 8037833"/>
              <a:gd name="connsiteY41" fmla="*/ 3518988 h 3784177"/>
              <a:gd name="connsiteX42" fmla="*/ 4649120 w 8037833"/>
              <a:gd name="connsiteY42" fmla="*/ 3536392 h 3784177"/>
              <a:gd name="connsiteX43" fmla="*/ 4573578 w 8037833"/>
              <a:gd name="connsiteY43" fmla="*/ 3565923 h 3784177"/>
              <a:gd name="connsiteX44" fmla="*/ 4529117 w 8037833"/>
              <a:gd name="connsiteY44" fmla="*/ 3575592 h 3784177"/>
              <a:gd name="connsiteX45" fmla="*/ 4408641 w 8037833"/>
              <a:gd name="connsiteY45" fmla="*/ 3610000 h 3784177"/>
              <a:gd name="connsiteX46" fmla="*/ 4356402 w 8037833"/>
              <a:gd name="connsiteY46" fmla="*/ 3642792 h 3784177"/>
              <a:gd name="connsiteX47" fmla="*/ 4270245 w 8037833"/>
              <a:gd name="connsiteY47" fmla="*/ 3665789 h 3784177"/>
              <a:gd name="connsiteX48" fmla="*/ 4208725 w 8037833"/>
              <a:gd name="connsiteY48" fmla="*/ 3704841 h 3784177"/>
              <a:gd name="connsiteX49" fmla="*/ 4201632 w 8037833"/>
              <a:gd name="connsiteY49" fmla="*/ 3702602 h 3784177"/>
              <a:gd name="connsiteX50" fmla="*/ 4191289 w 8037833"/>
              <a:gd name="connsiteY50" fmla="*/ 3702380 h 3784177"/>
              <a:gd name="connsiteX51" fmla="*/ 4191039 w 8037833"/>
              <a:gd name="connsiteY51" fmla="*/ 3702831 h 3784177"/>
              <a:gd name="connsiteX52" fmla="*/ 4181340 w 8037833"/>
              <a:gd name="connsiteY52" fmla="*/ 3701729 h 3784177"/>
              <a:gd name="connsiteX53" fmla="*/ 4133816 w 8037833"/>
              <a:gd name="connsiteY53" fmla="*/ 3690565 h 3784177"/>
              <a:gd name="connsiteX54" fmla="*/ 4071732 w 8037833"/>
              <a:gd name="connsiteY54" fmla="*/ 3732513 h 3784177"/>
              <a:gd name="connsiteX55" fmla="*/ 4045924 w 8037833"/>
              <a:gd name="connsiteY55" fmla="*/ 3739404 h 3784177"/>
              <a:gd name="connsiteX56" fmla="*/ 4032171 w 8037833"/>
              <a:gd name="connsiteY56" fmla="*/ 3745523 h 3784177"/>
              <a:gd name="connsiteX57" fmla="*/ 4031335 w 8037833"/>
              <a:gd name="connsiteY57" fmla="*/ 3747479 h 3784177"/>
              <a:gd name="connsiteX58" fmla="*/ 3985774 w 8037833"/>
              <a:gd name="connsiteY58" fmla="*/ 3736547 h 3784177"/>
              <a:gd name="connsiteX59" fmla="*/ 3979769 w 8037833"/>
              <a:gd name="connsiteY59" fmla="*/ 3738769 h 3784177"/>
              <a:gd name="connsiteX60" fmla="*/ 3950014 w 8037833"/>
              <a:gd name="connsiteY60" fmla="*/ 3726942 h 3784177"/>
              <a:gd name="connsiteX61" fmla="*/ 3934671 w 8037833"/>
              <a:gd name="connsiteY61" fmla="*/ 3723339 h 3784177"/>
              <a:gd name="connsiteX62" fmla="*/ 3930274 w 8037833"/>
              <a:gd name="connsiteY62" fmla="*/ 3717148 h 3784177"/>
              <a:gd name="connsiteX63" fmla="*/ 3907660 w 8037833"/>
              <a:gd name="connsiteY63" fmla="*/ 3714456 h 3784177"/>
              <a:gd name="connsiteX64" fmla="*/ 3905087 w 8037833"/>
              <a:gd name="connsiteY64" fmla="*/ 3716098 h 3784177"/>
              <a:gd name="connsiteX65" fmla="*/ 3886347 w 8037833"/>
              <a:gd name="connsiteY65" fmla="*/ 3706620 h 3784177"/>
              <a:gd name="connsiteX66" fmla="*/ 3870533 w 8037833"/>
              <a:gd name="connsiteY66" fmla="*/ 3689905 h 3784177"/>
              <a:gd name="connsiteX67" fmla="*/ 3678563 w 8037833"/>
              <a:gd name="connsiteY67" fmla="*/ 3694486 h 3784177"/>
              <a:gd name="connsiteX68" fmla="*/ 3524121 w 8037833"/>
              <a:gd name="connsiteY68" fmla="*/ 3642736 h 3784177"/>
              <a:gd name="connsiteX69" fmla="*/ 3432153 w 8037833"/>
              <a:gd name="connsiteY69" fmla="*/ 3667780 h 3784177"/>
              <a:gd name="connsiteX70" fmla="*/ 3373519 w 8037833"/>
              <a:gd name="connsiteY70" fmla="*/ 3665785 h 3784177"/>
              <a:gd name="connsiteX71" fmla="*/ 3114267 w 8037833"/>
              <a:gd name="connsiteY71" fmla="*/ 3638983 h 3784177"/>
              <a:gd name="connsiteX72" fmla="*/ 3048270 w 8037833"/>
              <a:gd name="connsiteY72" fmla="*/ 3649949 h 3784177"/>
              <a:gd name="connsiteX73" fmla="*/ 2989722 w 8037833"/>
              <a:gd name="connsiteY73" fmla="*/ 3623230 h 3784177"/>
              <a:gd name="connsiteX74" fmla="*/ 2965734 w 8037833"/>
              <a:gd name="connsiteY74" fmla="*/ 3635676 h 3784177"/>
              <a:gd name="connsiteX75" fmla="*/ 2961603 w 8037833"/>
              <a:gd name="connsiteY75" fmla="*/ 3638221 h 3784177"/>
              <a:gd name="connsiteX76" fmla="*/ 2944959 w 8037833"/>
              <a:gd name="connsiteY76" fmla="*/ 3639723 h 3784177"/>
              <a:gd name="connsiteX77" fmla="*/ 2940402 w 8037833"/>
              <a:gd name="connsiteY77" fmla="*/ 3651000 h 3784177"/>
              <a:gd name="connsiteX78" fmla="*/ 2915449 w 8037833"/>
              <a:gd name="connsiteY78" fmla="*/ 3661039 h 3784177"/>
              <a:gd name="connsiteX79" fmla="*/ 2884777 w 8037833"/>
              <a:gd name="connsiteY79" fmla="*/ 3660775 h 3784177"/>
              <a:gd name="connsiteX80" fmla="*/ 2739034 w 8037833"/>
              <a:gd name="connsiteY80" fmla="*/ 3647396 h 3784177"/>
              <a:gd name="connsiteX81" fmla="*/ 2651827 w 8037833"/>
              <a:gd name="connsiteY81" fmla="*/ 3646306 h 3784177"/>
              <a:gd name="connsiteX82" fmla="*/ 2618680 w 8037833"/>
              <a:gd name="connsiteY82" fmla="*/ 3656755 h 3784177"/>
              <a:gd name="connsiteX83" fmla="*/ 2572404 w 8037833"/>
              <a:gd name="connsiteY83" fmla="*/ 3664043 h 3784177"/>
              <a:gd name="connsiteX84" fmla="*/ 2490721 w 8037833"/>
              <a:gd name="connsiteY84" fmla="*/ 3685313 h 3784177"/>
              <a:gd name="connsiteX85" fmla="*/ 2423704 w 8037833"/>
              <a:gd name="connsiteY85" fmla="*/ 3658079 h 3784177"/>
              <a:gd name="connsiteX86" fmla="*/ 2301172 w 8037833"/>
              <a:gd name="connsiteY86" fmla="*/ 3663053 h 3784177"/>
              <a:gd name="connsiteX87" fmla="*/ 2294102 w 8037833"/>
              <a:gd name="connsiteY87" fmla="*/ 3671151 h 3784177"/>
              <a:gd name="connsiteX88" fmla="*/ 2238966 w 8037833"/>
              <a:gd name="connsiteY88" fmla="*/ 3668777 h 3784177"/>
              <a:gd name="connsiteX89" fmla="*/ 2082844 w 8037833"/>
              <a:gd name="connsiteY89" fmla="*/ 3631994 h 3784177"/>
              <a:gd name="connsiteX90" fmla="*/ 1938480 w 8037833"/>
              <a:gd name="connsiteY90" fmla="*/ 3601439 h 3784177"/>
              <a:gd name="connsiteX91" fmla="*/ 1900166 w 8037833"/>
              <a:gd name="connsiteY91" fmla="*/ 3609358 h 3784177"/>
              <a:gd name="connsiteX92" fmla="*/ 1835976 w 8037833"/>
              <a:gd name="connsiteY92" fmla="*/ 3622065 h 3784177"/>
              <a:gd name="connsiteX93" fmla="*/ 1787830 w 8037833"/>
              <a:gd name="connsiteY93" fmla="*/ 3633173 h 3784177"/>
              <a:gd name="connsiteX94" fmla="*/ 1734224 w 8037833"/>
              <a:gd name="connsiteY94" fmla="*/ 3655593 h 3784177"/>
              <a:gd name="connsiteX95" fmla="*/ 1721989 w 8037833"/>
              <a:gd name="connsiteY95" fmla="*/ 3627298 h 3784177"/>
              <a:gd name="connsiteX96" fmla="*/ 1664576 w 8037833"/>
              <a:gd name="connsiteY96" fmla="*/ 3638572 h 3784177"/>
              <a:gd name="connsiteX97" fmla="*/ 1577459 w 8037833"/>
              <a:gd name="connsiteY97" fmla="*/ 3658824 h 3784177"/>
              <a:gd name="connsiteX98" fmla="*/ 1527269 w 8037833"/>
              <a:gd name="connsiteY98" fmla="*/ 3663088 h 3784177"/>
              <a:gd name="connsiteX99" fmla="*/ 1390118 w 8037833"/>
              <a:gd name="connsiteY99" fmla="*/ 3682789 h 3784177"/>
              <a:gd name="connsiteX100" fmla="*/ 1252698 w 8037833"/>
              <a:gd name="connsiteY100" fmla="*/ 3708662 h 3784177"/>
              <a:gd name="connsiteX101" fmla="*/ 1171039 w 8037833"/>
              <a:gd name="connsiteY101" fmla="*/ 3758642 h 3784177"/>
              <a:gd name="connsiteX102" fmla="*/ 1058106 w 8037833"/>
              <a:gd name="connsiteY102" fmla="*/ 3776166 h 3784177"/>
              <a:gd name="connsiteX103" fmla="*/ 1039167 w 8037833"/>
              <a:gd name="connsiteY103" fmla="*/ 3784177 h 3784177"/>
              <a:gd name="connsiteX104" fmla="*/ 1012958 w 8037833"/>
              <a:gd name="connsiteY104" fmla="*/ 3779206 h 3784177"/>
              <a:gd name="connsiteX105" fmla="*/ 907906 w 8037833"/>
              <a:gd name="connsiteY105" fmla="*/ 3757678 h 3784177"/>
              <a:gd name="connsiteX106" fmla="*/ 825226 w 8037833"/>
              <a:gd name="connsiteY106" fmla="*/ 3726369 h 3784177"/>
              <a:gd name="connsiteX107" fmla="*/ 722264 w 8037833"/>
              <a:gd name="connsiteY107" fmla="*/ 3747612 h 3784177"/>
              <a:gd name="connsiteX108" fmla="*/ 659460 w 8037833"/>
              <a:gd name="connsiteY108" fmla="*/ 3740429 h 3784177"/>
              <a:gd name="connsiteX109" fmla="*/ 556552 w 8037833"/>
              <a:gd name="connsiteY109" fmla="*/ 3739124 h 3784177"/>
              <a:gd name="connsiteX110" fmla="*/ 445444 w 8037833"/>
              <a:gd name="connsiteY110" fmla="*/ 3764831 h 3784177"/>
              <a:gd name="connsiteX111" fmla="*/ 393295 w 8037833"/>
              <a:gd name="connsiteY111" fmla="*/ 3753097 h 3784177"/>
              <a:gd name="connsiteX112" fmla="*/ 339711 w 8037833"/>
              <a:gd name="connsiteY112" fmla="*/ 3718242 h 3784177"/>
              <a:gd name="connsiteX113" fmla="*/ 222239 w 8037833"/>
              <a:gd name="connsiteY113" fmla="*/ 3672335 h 3784177"/>
              <a:gd name="connsiteX114" fmla="*/ 163578 w 8037833"/>
              <a:gd name="connsiteY114" fmla="*/ 3656292 h 3784177"/>
              <a:gd name="connsiteX115" fmla="*/ 72220 w 8037833"/>
              <a:gd name="connsiteY115" fmla="*/ 3645272 h 3784177"/>
              <a:gd name="connsiteX116" fmla="*/ 44395 w 8037833"/>
              <a:gd name="connsiteY116" fmla="*/ 3639455 h 3784177"/>
              <a:gd name="connsiteX117" fmla="*/ 1962 w 8037833"/>
              <a:gd name="connsiteY117" fmla="*/ 3635948 h 3784177"/>
              <a:gd name="connsiteX118" fmla="*/ 0 w 8037833"/>
              <a:gd name="connsiteY118" fmla="*/ 3635261 h 3784177"/>
              <a:gd name="connsiteX119" fmla="*/ 0 w 8037833"/>
              <a:gd name="connsiteY119"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462092 w 8037833"/>
              <a:gd name="connsiteY19" fmla="*/ 3373529 h 3784177"/>
              <a:gd name="connsiteX20" fmla="*/ 6352283 w 8037833"/>
              <a:gd name="connsiteY20" fmla="*/ 3374762 h 3784177"/>
              <a:gd name="connsiteX21" fmla="*/ 6111718 w 8037833"/>
              <a:gd name="connsiteY21" fmla="*/ 3357536 h 3784177"/>
              <a:gd name="connsiteX22" fmla="*/ 5949057 w 8037833"/>
              <a:gd name="connsiteY22" fmla="*/ 3379652 h 3784177"/>
              <a:gd name="connsiteX23" fmla="*/ 5891274 w 8037833"/>
              <a:gd name="connsiteY23" fmla="*/ 3397681 h 3784177"/>
              <a:gd name="connsiteX24" fmla="*/ 5835383 w 8037833"/>
              <a:gd name="connsiteY24" fmla="*/ 3377529 h 3784177"/>
              <a:gd name="connsiteX25" fmla="*/ 5746050 w 8037833"/>
              <a:gd name="connsiteY25" fmla="*/ 3426142 h 3784177"/>
              <a:gd name="connsiteX26" fmla="*/ 5613670 w 8037833"/>
              <a:gd name="connsiteY26" fmla="*/ 3428671 h 3784177"/>
              <a:gd name="connsiteX27" fmla="*/ 5535334 w 8037833"/>
              <a:gd name="connsiteY27" fmla="*/ 3437044 h 3784177"/>
              <a:gd name="connsiteX28" fmla="*/ 5506940 w 8037833"/>
              <a:gd name="connsiteY28" fmla="*/ 3450999 h 3784177"/>
              <a:gd name="connsiteX29" fmla="*/ 5466372 w 8037833"/>
              <a:gd name="connsiteY29" fmla="*/ 3463245 h 3784177"/>
              <a:gd name="connsiteX30" fmla="*/ 5395833 w 8037833"/>
              <a:gd name="connsiteY30" fmla="*/ 3493194 h 3784177"/>
              <a:gd name="connsiteX31" fmla="*/ 5305325 w 8037833"/>
              <a:gd name="connsiteY31" fmla="*/ 3505200 h 3784177"/>
              <a:gd name="connsiteX32" fmla="*/ 5223043 w 8037833"/>
              <a:gd name="connsiteY32" fmla="*/ 3491664 h 3784177"/>
              <a:gd name="connsiteX33" fmla="*/ 5217733 w 8037833"/>
              <a:gd name="connsiteY33" fmla="*/ 3500463 h 3784177"/>
              <a:gd name="connsiteX34" fmla="*/ 5167992 w 8037833"/>
              <a:gd name="connsiteY34" fmla="*/ 3504085 h 3784177"/>
              <a:gd name="connsiteX35" fmla="*/ 4987020 w 8037833"/>
              <a:gd name="connsiteY35" fmla="*/ 3461263 h 3784177"/>
              <a:gd name="connsiteX36" fmla="*/ 4890003 w 8037833"/>
              <a:gd name="connsiteY36" fmla="*/ 3469874 h 3784177"/>
              <a:gd name="connsiteX37" fmla="*/ 4856654 w 8037833"/>
              <a:gd name="connsiteY37" fmla="*/ 3481880 h 3784177"/>
              <a:gd name="connsiteX38" fmla="*/ 4800711 w 8037833"/>
              <a:gd name="connsiteY38" fmla="*/ 3501441 h 3784177"/>
              <a:gd name="connsiteX39" fmla="*/ 4761569 w 8037833"/>
              <a:gd name="connsiteY39" fmla="*/ 3538103 h 3784177"/>
              <a:gd name="connsiteX40" fmla="*/ 4713734 w 8037833"/>
              <a:gd name="connsiteY40" fmla="*/ 3545724 h 3784177"/>
              <a:gd name="connsiteX41" fmla="*/ 4699169 w 8037833"/>
              <a:gd name="connsiteY41" fmla="*/ 3518988 h 3784177"/>
              <a:gd name="connsiteX42" fmla="*/ 4649120 w 8037833"/>
              <a:gd name="connsiteY42" fmla="*/ 3536392 h 3784177"/>
              <a:gd name="connsiteX43" fmla="*/ 4573578 w 8037833"/>
              <a:gd name="connsiteY43" fmla="*/ 3565923 h 3784177"/>
              <a:gd name="connsiteX44" fmla="*/ 4529117 w 8037833"/>
              <a:gd name="connsiteY44" fmla="*/ 3575592 h 3784177"/>
              <a:gd name="connsiteX45" fmla="*/ 4408641 w 8037833"/>
              <a:gd name="connsiteY45" fmla="*/ 3610000 h 3784177"/>
              <a:gd name="connsiteX46" fmla="*/ 4356402 w 8037833"/>
              <a:gd name="connsiteY46" fmla="*/ 3642792 h 3784177"/>
              <a:gd name="connsiteX47" fmla="*/ 4270245 w 8037833"/>
              <a:gd name="connsiteY47" fmla="*/ 3665789 h 3784177"/>
              <a:gd name="connsiteX48" fmla="*/ 4208725 w 8037833"/>
              <a:gd name="connsiteY48" fmla="*/ 3704841 h 3784177"/>
              <a:gd name="connsiteX49" fmla="*/ 4201632 w 8037833"/>
              <a:gd name="connsiteY49" fmla="*/ 3702602 h 3784177"/>
              <a:gd name="connsiteX50" fmla="*/ 4191289 w 8037833"/>
              <a:gd name="connsiteY50" fmla="*/ 3702380 h 3784177"/>
              <a:gd name="connsiteX51" fmla="*/ 4191039 w 8037833"/>
              <a:gd name="connsiteY51" fmla="*/ 3702831 h 3784177"/>
              <a:gd name="connsiteX52" fmla="*/ 4181340 w 8037833"/>
              <a:gd name="connsiteY52" fmla="*/ 3701729 h 3784177"/>
              <a:gd name="connsiteX53" fmla="*/ 4133816 w 8037833"/>
              <a:gd name="connsiteY53" fmla="*/ 3690565 h 3784177"/>
              <a:gd name="connsiteX54" fmla="*/ 4071732 w 8037833"/>
              <a:gd name="connsiteY54" fmla="*/ 3732513 h 3784177"/>
              <a:gd name="connsiteX55" fmla="*/ 4045924 w 8037833"/>
              <a:gd name="connsiteY55" fmla="*/ 3739404 h 3784177"/>
              <a:gd name="connsiteX56" fmla="*/ 4032171 w 8037833"/>
              <a:gd name="connsiteY56" fmla="*/ 3745523 h 3784177"/>
              <a:gd name="connsiteX57" fmla="*/ 4031335 w 8037833"/>
              <a:gd name="connsiteY57" fmla="*/ 3747479 h 3784177"/>
              <a:gd name="connsiteX58" fmla="*/ 3985774 w 8037833"/>
              <a:gd name="connsiteY58" fmla="*/ 3736547 h 3784177"/>
              <a:gd name="connsiteX59" fmla="*/ 3979769 w 8037833"/>
              <a:gd name="connsiteY59" fmla="*/ 3738769 h 3784177"/>
              <a:gd name="connsiteX60" fmla="*/ 3950014 w 8037833"/>
              <a:gd name="connsiteY60" fmla="*/ 3726942 h 3784177"/>
              <a:gd name="connsiteX61" fmla="*/ 3934671 w 8037833"/>
              <a:gd name="connsiteY61" fmla="*/ 3723339 h 3784177"/>
              <a:gd name="connsiteX62" fmla="*/ 3930274 w 8037833"/>
              <a:gd name="connsiteY62" fmla="*/ 3717148 h 3784177"/>
              <a:gd name="connsiteX63" fmla="*/ 3907660 w 8037833"/>
              <a:gd name="connsiteY63" fmla="*/ 3714456 h 3784177"/>
              <a:gd name="connsiteX64" fmla="*/ 3905087 w 8037833"/>
              <a:gd name="connsiteY64" fmla="*/ 3716098 h 3784177"/>
              <a:gd name="connsiteX65" fmla="*/ 3886347 w 8037833"/>
              <a:gd name="connsiteY65" fmla="*/ 3706620 h 3784177"/>
              <a:gd name="connsiteX66" fmla="*/ 3870533 w 8037833"/>
              <a:gd name="connsiteY66" fmla="*/ 3689905 h 3784177"/>
              <a:gd name="connsiteX67" fmla="*/ 3678563 w 8037833"/>
              <a:gd name="connsiteY67" fmla="*/ 3694486 h 3784177"/>
              <a:gd name="connsiteX68" fmla="*/ 3524121 w 8037833"/>
              <a:gd name="connsiteY68" fmla="*/ 3642736 h 3784177"/>
              <a:gd name="connsiteX69" fmla="*/ 3432153 w 8037833"/>
              <a:gd name="connsiteY69" fmla="*/ 3667780 h 3784177"/>
              <a:gd name="connsiteX70" fmla="*/ 3373519 w 8037833"/>
              <a:gd name="connsiteY70" fmla="*/ 3665785 h 3784177"/>
              <a:gd name="connsiteX71" fmla="*/ 3114267 w 8037833"/>
              <a:gd name="connsiteY71" fmla="*/ 3638983 h 3784177"/>
              <a:gd name="connsiteX72" fmla="*/ 3048270 w 8037833"/>
              <a:gd name="connsiteY72" fmla="*/ 3649949 h 3784177"/>
              <a:gd name="connsiteX73" fmla="*/ 2989722 w 8037833"/>
              <a:gd name="connsiteY73" fmla="*/ 3623230 h 3784177"/>
              <a:gd name="connsiteX74" fmla="*/ 2965734 w 8037833"/>
              <a:gd name="connsiteY74" fmla="*/ 3635676 h 3784177"/>
              <a:gd name="connsiteX75" fmla="*/ 2961603 w 8037833"/>
              <a:gd name="connsiteY75" fmla="*/ 3638221 h 3784177"/>
              <a:gd name="connsiteX76" fmla="*/ 2944959 w 8037833"/>
              <a:gd name="connsiteY76" fmla="*/ 3639723 h 3784177"/>
              <a:gd name="connsiteX77" fmla="*/ 2940402 w 8037833"/>
              <a:gd name="connsiteY77" fmla="*/ 3651000 h 3784177"/>
              <a:gd name="connsiteX78" fmla="*/ 2915449 w 8037833"/>
              <a:gd name="connsiteY78" fmla="*/ 3661039 h 3784177"/>
              <a:gd name="connsiteX79" fmla="*/ 2884777 w 8037833"/>
              <a:gd name="connsiteY79" fmla="*/ 3660775 h 3784177"/>
              <a:gd name="connsiteX80" fmla="*/ 2739034 w 8037833"/>
              <a:gd name="connsiteY80" fmla="*/ 3647396 h 3784177"/>
              <a:gd name="connsiteX81" fmla="*/ 2651827 w 8037833"/>
              <a:gd name="connsiteY81" fmla="*/ 3646306 h 3784177"/>
              <a:gd name="connsiteX82" fmla="*/ 2618680 w 8037833"/>
              <a:gd name="connsiteY82" fmla="*/ 3656755 h 3784177"/>
              <a:gd name="connsiteX83" fmla="*/ 2572404 w 8037833"/>
              <a:gd name="connsiteY83" fmla="*/ 3664043 h 3784177"/>
              <a:gd name="connsiteX84" fmla="*/ 2490721 w 8037833"/>
              <a:gd name="connsiteY84" fmla="*/ 3685313 h 3784177"/>
              <a:gd name="connsiteX85" fmla="*/ 2423704 w 8037833"/>
              <a:gd name="connsiteY85" fmla="*/ 3658079 h 3784177"/>
              <a:gd name="connsiteX86" fmla="*/ 2301172 w 8037833"/>
              <a:gd name="connsiteY86" fmla="*/ 3663053 h 3784177"/>
              <a:gd name="connsiteX87" fmla="*/ 2294102 w 8037833"/>
              <a:gd name="connsiteY87" fmla="*/ 3671151 h 3784177"/>
              <a:gd name="connsiteX88" fmla="*/ 2238966 w 8037833"/>
              <a:gd name="connsiteY88" fmla="*/ 3668777 h 3784177"/>
              <a:gd name="connsiteX89" fmla="*/ 2082844 w 8037833"/>
              <a:gd name="connsiteY89" fmla="*/ 3631994 h 3784177"/>
              <a:gd name="connsiteX90" fmla="*/ 1938480 w 8037833"/>
              <a:gd name="connsiteY90" fmla="*/ 3601439 h 3784177"/>
              <a:gd name="connsiteX91" fmla="*/ 1900166 w 8037833"/>
              <a:gd name="connsiteY91" fmla="*/ 3609358 h 3784177"/>
              <a:gd name="connsiteX92" fmla="*/ 1835976 w 8037833"/>
              <a:gd name="connsiteY92" fmla="*/ 3622065 h 3784177"/>
              <a:gd name="connsiteX93" fmla="*/ 1787830 w 8037833"/>
              <a:gd name="connsiteY93" fmla="*/ 3633173 h 3784177"/>
              <a:gd name="connsiteX94" fmla="*/ 1734224 w 8037833"/>
              <a:gd name="connsiteY94" fmla="*/ 3655593 h 3784177"/>
              <a:gd name="connsiteX95" fmla="*/ 1721989 w 8037833"/>
              <a:gd name="connsiteY95" fmla="*/ 3627298 h 3784177"/>
              <a:gd name="connsiteX96" fmla="*/ 1664576 w 8037833"/>
              <a:gd name="connsiteY96" fmla="*/ 3638572 h 3784177"/>
              <a:gd name="connsiteX97" fmla="*/ 1577459 w 8037833"/>
              <a:gd name="connsiteY97" fmla="*/ 3658824 h 3784177"/>
              <a:gd name="connsiteX98" fmla="*/ 1527269 w 8037833"/>
              <a:gd name="connsiteY98" fmla="*/ 3663088 h 3784177"/>
              <a:gd name="connsiteX99" fmla="*/ 1390118 w 8037833"/>
              <a:gd name="connsiteY99" fmla="*/ 3682789 h 3784177"/>
              <a:gd name="connsiteX100" fmla="*/ 1252698 w 8037833"/>
              <a:gd name="connsiteY100" fmla="*/ 3708662 h 3784177"/>
              <a:gd name="connsiteX101" fmla="*/ 1171039 w 8037833"/>
              <a:gd name="connsiteY101" fmla="*/ 3758642 h 3784177"/>
              <a:gd name="connsiteX102" fmla="*/ 1058106 w 8037833"/>
              <a:gd name="connsiteY102" fmla="*/ 3776166 h 3784177"/>
              <a:gd name="connsiteX103" fmla="*/ 1039167 w 8037833"/>
              <a:gd name="connsiteY103" fmla="*/ 3784177 h 3784177"/>
              <a:gd name="connsiteX104" fmla="*/ 1012958 w 8037833"/>
              <a:gd name="connsiteY104" fmla="*/ 3779206 h 3784177"/>
              <a:gd name="connsiteX105" fmla="*/ 907906 w 8037833"/>
              <a:gd name="connsiteY105" fmla="*/ 3757678 h 3784177"/>
              <a:gd name="connsiteX106" fmla="*/ 825226 w 8037833"/>
              <a:gd name="connsiteY106" fmla="*/ 3726369 h 3784177"/>
              <a:gd name="connsiteX107" fmla="*/ 722264 w 8037833"/>
              <a:gd name="connsiteY107" fmla="*/ 3747612 h 3784177"/>
              <a:gd name="connsiteX108" fmla="*/ 659460 w 8037833"/>
              <a:gd name="connsiteY108" fmla="*/ 3740429 h 3784177"/>
              <a:gd name="connsiteX109" fmla="*/ 556552 w 8037833"/>
              <a:gd name="connsiteY109" fmla="*/ 3739124 h 3784177"/>
              <a:gd name="connsiteX110" fmla="*/ 445444 w 8037833"/>
              <a:gd name="connsiteY110" fmla="*/ 3764831 h 3784177"/>
              <a:gd name="connsiteX111" fmla="*/ 393295 w 8037833"/>
              <a:gd name="connsiteY111" fmla="*/ 3753097 h 3784177"/>
              <a:gd name="connsiteX112" fmla="*/ 339711 w 8037833"/>
              <a:gd name="connsiteY112" fmla="*/ 3718242 h 3784177"/>
              <a:gd name="connsiteX113" fmla="*/ 222239 w 8037833"/>
              <a:gd name="connsiteY113" fmla="*/ 3672335 h 3784177"/>
              <a:gd name="connsiteX114" fmla="*/ 163578 w 8037833"/>
              <a:gd name="connsiteY114" fmla="*/ 3656292 h 3784177"/>
              <a:gd name="connsiteX115" fmla="*/ 72220 w 8037833"/>
              <a:gd name="connsiteY115" fmla="*/ 3645272 h 3784177"/>
              <a:gd name="connsiteX116" fmla="*/ 44395 w 8037833"/>
              <a:gd name="connsiteY116" fmla="*/ 3639455 h 3784177"/>
              <a:gd name="connsiteX117" fmla="*/ 1962 w 8037833"/>
              <a:gd name="connsiteY117" fmla="*/ 3635948 h 3784177"/>
              <a:gd name="connsiteX118" fmla="*/ 0 w 8037833"/>
              <a:gd name="connsiteY118" fmla="*/ 3635261 h 3784177"/>
              <a:gd name="connsiteX119" fmla="*/ 0 w 8037833"/>
              <a:gd name="connsiteY119"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462092 w 8037833"/>
              <a:gd name="connsiteY19" fmla="*/ 3373529 h 3784177"/>
              <a:gd name="connsiteX20" fmla="*/ 6352283 w 8037833"/>
              <a:gd name="connsiteY20" fmla="*/ 3374762 h 3784177"/>
              <a:gd name="connsiteX21" fmla="*/ 6111718 w 8037833"/>
              <a:gd name="connsiteY21" fmla="*/ 3357536 h 3784177"/>
              <a:gd name="connsiteX22" fmla="*/ 6022263 w 8037833"/>
              <a:gd name="connsiteY22" fmla="*/ 3359057 h 3784177"/>
              <a:gd name="connsiteX23" fmla="*/ 5891274 w 8037833"/>
              <a:gd name="connsiteY23" fmla="*/ 3397681 h 3784177"/>
              <a:gd name="connsiteX24" fmla="*/ 5835383 w 8037833"/>
              <a:gd name="connsiteY24" fmla="*/ 3377529 h 3784177"/>
              <a:gd name="connsiteX25" fmla="*/ 5746050 w 8037833"/>
              <a:gd name="connsiteY25" fmla="*/ 3426142 h 3784177"/>
              <a:gd name="connsiteX26" fmla="*/ 5613670 w 8037833"/>
              <a:gd name="connsiteY26" fmla="*/ 3428671 h 3784177"/>
              <a:gd name="connsiteX27" fmla="*/ 5535334 w 8037833"/>
              <a:gd name="connsiteY27" fmla="*/ 3437044 h 3784177"/>
              <a:gd name="connsiteX28" fmla="*/ 5506940 w 8037833"/>
              <a:gd name="connsiteY28" fmla="*/ 3450999 h 3784177"/>
              <a:gd name="connsiteX29" fmla="*/ 5466372 w 8037833"/>
              <a:gd name="connsiteY29" fmla="*/ 3463245 h 3784177"/>
              <a:gd name="connsiteX30" fmla="*/ 5395833 w 8037833"/>
              <a:gd name="connsiteY30" fmla="*/ 3493194 h 3784177"/>
              <a:gd name="connsiteX31" fmla="*/ 5305325 w 8037833"/>
              <a:gd name="connsiteY31" fmla="*/ 3505200 h 3784177"/>
              <a:gd name="connsiteX32" fmla="*/ 5223043 w 8037833"/>
              <a:gd name="connsiteY32" fmla="*/ 3491664 h 3784177"/>
              <a:gd name="connsiteX33" fmla="*/ 5217733 w 8037833"/>
              <a:gd name="connsiteY33" fmla="*/ 3500463 h 3784177"/>
              <a:gd name="connsiteX34" fmla="*/ 5167992 w 8037833"/>
              <a:gd name="connsiteY34" fmla="*/ 3504085 h 3784177"/>
              <a:gd name="connsiteX35" fmla="*/ 4987020 w 8037833"/>
              <a:gd name="connsiteY35" fmla="*/ 3461263 h 3784177"/>
              <a:gd name="connsiteX36" fmla="*/ 4890003 w 8037833"/>
              <a:gd name="connsiteY36" fmla="*/ 3469874 h 3784177"/>
              <a:gd name="connsiteX37" fmla="*/ 4856654 w 8037833"/>
              <a:gd name="connsiteY37" fmla="*/ 3481880 h 3784177"/>
              <a:gd name="connsiteX38" fmla="*/ 4800711 w 8037833"/>
              <a:gd name="connsiteY38" fmla="*/ 3501441 h 3784177"/>
              <a:gd name="connsiteX39" fmla="*/ 4761569 w 8037833"/>
              <a:gd name="connsiteY39" fmla="*/ 3538103 h 3784177"/>
              <a:gd name="connsiteX40" fmla="*/ 4713734 w 8037833"/>
              <a:gd name="connsiteY40" fmla="*/ 3545724 h 3784177"/>
              <a:gd name="connsiteX41" fmla="*/ 4699169 w 8037833"/>
              <a:gd name="connsiteY41" fmla="*/ 3518988 h 3784177"/>
              <a:gd name="connsiteX42" fmla="*/ 4649120 w 8037833"/>
              <a:gd name="connsiteY42" fmla="*/ 3536392 h 3784177"/>
              <a:gd name="connsiteX43" fmla="*/ 4573578 w 8037833"/>
              <a:gd name="connsiteY43" fmla="*/ 3565923 h 3784177"/>
              <a:gd name="connsiteX44" fmla="*/ 4529117 w 8037833"/>
              <a:gd name="connsiteY44" fmla="*/ 3575592 h 3784177"/>
              <a:gd name="connsiteX45" fmla="*/ 4408641 w 8037833"/>
              <a:gd name="connsiteY45" fmla="*/ 3610000 h 3784177"/>
              <a:gd name="connsiteX46" fmla="*/ 4356402 w 8037833"/>
              <a:gd name="connsiteY46" fmla="*/ 3642792 h 3784177"/>
              <a:gd name="connsiteX47" fmla="*/ 4270245 w 8037833"/>
              <a:gd name="connsiteY47" fmla="*/ 3665789 h 3784177"/>
              <a:gd name="connsiteX48" fmla="*/ 4208725 w 8037833"/>
              <a:gd name="connsiteY48" fmla="*/ 3704841 h 3784177"/>
              <a:gd name="connsiteX49" fmla="*/ 4201632 w 8037833"/>
              <a:gd name="connsiteY49" fmla="*/ 3702602 h 3784177"/>
              <a:gd name="connsiteX50" fmla="*/ 4191289 w 8037833"/>
              <a:gd name="connsiteY50" fmla="*/ 3702380 h 3784177"/>
              <a:gd name="connsiteX51" fmla="*/ 4191039 w 8037833"/>
              <a:gd name="connsiteY51" fmla="*/ 3702831 h 3784177"/>
              <a:gd name="connsiteX52" fmla="*/ 4181340 w 8037833"/>
              <a:gd name="connsiteY52" fmla="*/ 3701729 h 3784177"/>
              <a:gd name="connsiteX53" fmla="*/ 4133816 w 8037833"/>
              <a:gd name="connsiteY53" fmla="*/ 3690565 h 3784177"/>
              <a:gd name="connsiteX54" fmla="*/ 4071732 w 8037833"/>
              <a:gd name="connsiteY54" fmla="*/ 3732513 h 3784177"/>
              <a:gd name="connsiteX55" fmla="*/ 4045924 w 8037833"/>
              <a:gd name="connsiteY55" fmla="*/ 3739404 h 3784177"/>
              <a:gd name="connsiteX56" fmla="*/ 4032171 w 8037833"/>
              <a:gd name="connsiteY56" fmla="*/ 3745523 h 3784177"/>
              <a:gd name="connsiteX57" fmla="*/ 4031335 w 8037833"/>
              <a:gd name="connsiteY57" fmla="*/ 3747479 h 3784177"/>
              <a:gd name="connsiteX58" fmla="*/ 3985774 w 8037833"/>
              <a:gd name="connsiteY58" fmla="*/ 3736547 h 3784177"/>
              <a:gd name="connsiteX59" fmla="*/ 3979769 w 8037833"/>
              <a:gd name="connsiteY59" fmla="*/ 3738769 h 3784177"/>
              <a:gd name="connsiteX60" fmla="*/ 3950014 w 8037833"/>
              <a:gd name="connsiteY60" fmla="*/ 3726942 h 3784177"/>
              <a:gd name="connsiteX61" fmla="*/ 3934671 w 8037833"/>
              <a:gd name="connsiteY61" fmla="*/ 3723339 h 3784177"/>
              <a:gd name="connsiteX62" fmla="*/ 3930274 w 8037833"/>
              <a:gd name="connsiteY62" fmla="*/ 3717148 h 3784177"/>
              <a:gd name="connsiteX63" fmla="*/ 3907660 w 8037833"/>
              <a:gd name="connsiteY63" fmla="*/ 3714456 h 3784177"/>
              <a:gd name="connsiteX64" fmla="*/ 3905087 w 8037833"/>
              <a:gd name="connsiteY64" fmla="*/ 3716098 h 3784177"/>
              <a:gd name="connsiteX65" fmla="*/ 3886347 w 8037833"/>
              <a:gd name="connsiteY65" fmla="*/ 3706620 h 3784177"/>
              <a:gd name="connsiteX66" fmla="*/ 3870533 w 8037833"/>
              <a:gd name="connsiteY66" fmla="*/ 3689905 h 3784177"/>
              <a:gd name="connsiteX67" fmla="*/ 3678563 w 8037833"/>
              <a:gd name="connsiteY67" fmla="*/ 3694486 h 3784177"/>
              <a:gd name="connsiteX68" fmla="*/ 3524121 w 8037833"/>
              <a:gd name="connsiteY68" fmla="*/ 3642736 h 3784177"/>
              <a:gd name="connsiteX69" fmla="*/ 3432153 w 8037833"/>
              <a:gd name="connsiteY69" fmla="*/ 3667780 h 3784177"/>
              <a:gd name="connsiteX70" fmla="*/ 3373519 w 8037833"/>
              <a:gd name="connsiteY70" fmla="*/ 3665785 h 3784177"/>
              <a:gd name="connsiteX71" fmla="*/ 3114267 w 8037833"/>
              <a:gd name="connsiteY71" fmla="*/ 3638983 h 3784177"/>
              <a:gd name="connsiteX72" fmla="*/ 3048270 w 8037833"/>
              <a:gd name="connsiteY72" fmla="*/ 3649949 h 3784177"/>
              <a:gd name="connsiteX73" fmla="*/ 2989722 w 8037833"/>
              <a:gd name="connsiteY73" fmla="*/ 3623230 h 3784177"/>
              <a:gd name="connsiteX74" fmla="*/ 2965734 w 8037833"/>
              <a:gd name="connsiteY74" fmla="*/ 3635676 h 3784177"/>
              <a:gd name="connsiteX75" fmla="*/ 2961603 w 8037833"/>
              <a:gd name="connsiteY75" fmla="*/ 3638221 h 3784177"/>
              <a:gd name="connsiteX76" fmla="*/ 2944959 w 8037833"/>
              <a:gd name="connsiteY76" fmla="*/ 3639723 h 3784177"/>
              <a:gd name="connsiteX77" fmla="*/ 2940402 w 8037833"/>
              <a:gd name="connsiteY77" fmla="*/ 3651000 h 3784177"/>
              <a:gd name="connsiteX78" fmla="*/ 2915449 w 8037833"/>
              <a:gd name="connsiteY78" fmla="*/ 3661039 h 3784177"/>
              <a:gd name="connsiteX79" fmla="*/ 2884777 w 8037833"/>
              <a:gd name="connsiteY79" fmla="*/ 3660775 h 3784177"/>
              <a:gd name="connsiteX80" fmla="*/ 2739034 w 8037833"/>
              <a:gd name="connsiteY80" fmla="*/ 3647396 h 3784177"/>
              <a:gd name="connsiteX81" fmla="*/ 2651827 w 8037833"/>
              <a:gd name="connsiteY81" fmla="*/ 3646306 h 3784177"/>
              <a:gd name="connsiteX82" fmla="*/ 2618680 w 8037833"/>
              <a:gd name="connsiteY82" fmla="*/ 3656755 h 3784177"/>
              <a:gd name="connsiteX83" fmla="*/ 2572404 w 8037833"/>
              <a:gd name="connsiteY83" fmla="*/ 3664043 h 3784177"/>
              <a:gd name="connsiteX84" fmla="*/ 2490721 w 8037833"/>
              <a:gd name="connsiteY84" fmla="*/ 3685313 h 3784177"/>
              <a:gd name="connsiteX85" fmla="*/ 2423704 w 8037833"/>
              <a:gd name="connsiteY85" fmla="*/ 3658079 h 3784177"/>
              <a:gd name="connsiteX86" fmla="*/ 2301172 w 8037833"/>
              <a:gd name="connsiteY86" fmla="*/ 3663053 h 3784177"/>
              <a:gd name="connsiteX87" fmla="*/ 2294102 w 8037833"/>
              <a:gd name="connsiteY87" fmla="*/ 3671151 h 3784177"/>
              <a:gd name="connsiteX88" fmla="*/ 2238966 w 8037833"/>
              <a:gd name="connsiteY88" fmla="*/ 3668777 h 3784177"/>
              <a:gd name="connsiteX89" fmla="*/ 2082844 w 8037833"/>
              <a:gd name="connsiteY89" fmla="*/ 3631994 h 3784177"/>
              <a:gd name="connsiteX90" fmla="*/ 1938480 w 8037833"/>
              <a:gd name="connsiteY90" fmla="*/ 3601439 h 3784177"/>
              <a:gd name="connsiteX91" fmla="*/ 1900166 w 8037833"/>
              <a:gd name="connsiteY91" fmla="*/ 3609358 h 3784177"/>
              <a:gd name="connsiteX92" fmla="*/ 1835976 w 8037833"/>
              <a:gd name="connsiteY92" fmla="*/ 3622065 h 3784177"/>
              <a:gd name="connsiteX93" fmla="*/ 1787830 w 8037833"/>
              <a:gd name="connsiteY93" fmla="*/ 3633173 h 3784177"/>
              <a:gd name="connsiteX94" fmla="*/ 1734224 w 8037833"/>
              <a:gd name="connsiteY94" fmla="*/ 3655593 h 3784177"/>
              <a:gd name="connsiteX95" fmla="*/ 1721989 w 8037833"/>
              <a:gd name="connsiteY95" fmla="*/ 3627298 h 3784177"/>
              <a:gd name="connsiteX96" fmla="*/ 1664576 w 8037833"/>
              <a:gd name="connsiteY96" fmla="*/ 3638572 h 3784177"/>
              <a:gd name="connsiteX97" fmla="*/ 1577459 w 8037833"/>
              <a:gd name="connsiteY97" fmla="*/ 3658824 h 3784177"/>
              <a:gd name="connsiteX98" fmla="*/ 1527269 w 8037833"/>
              <a:gd name="connsiteY98" fmla="*/ 3663088 h 3784177"/>
              <a:gd name="connsiteX99" fmla="*/ 1390118 w 8037833"/>
              <a:gd name="connsiteY99" fmla="*/ 3682789 h 3784177"/>
              <a:gd name="connsiteX100" fmla="*/ 1252698 w 8037833"/>
              <a:gd name="connsiteY100" fmla="*/ 3708662 h 3784177"/>
              <a:gd name="connsiteX101" fmla="*/ 1171039 w 8037833"/>
              <a:gd name="connsiteY101" fmla="*/ 3758642 h 3784177"/>
              <a:gd name="connsiteX102" fmla="*/ 1058106 w 8037833"/>
              <a:gd name="connsiteY102" fmla="*/ 3776166 h 3784177"/>
              <a:gd name="connsiteX103" fmla="*/ 1039167 w 8037833"/>
              <a:gd name="connsiteY103" fmla="*/ 3784177 h 3784177"/>
              <a:gd name="connsiteX104" fmla="*/ 1012958 w 8037833"/>
              <a:gd name="connsiteY104" fmla="*/ 3779206 h 3784177"/>
              <a:gd name="connsiteX105" fmla="*/ 907906 w 8037833"/>
              <a:gd name="connsiteY105" fmla="*/ 3757678 h 3784177"/>
              <a:gd name="connsiteX106" fmla="*/ 825226 w 8037833"/>
              <a:gd name="connsiteY106" fmla="*/ 3726369 h 3784177"/>
              <a:gd name="connsiteX107" fmla="*/ 722264 w 8037833"/>
              <a:gd name="connsiteY107" fmla="*/ 3747612 h 3784177"/>
              <a:gd name="connsiteX108" fmla="*/ 659460 w 8037833"/>
              <a:gd name="connsiteY108" fmla="*/ 3740429 h 3784177"/>
              <a:gd name="connsiteX109" fmla="*/ 556552 w 8037833"/>
              <a:gd name="connsiteY109" fmla="*/ 3739124 h 3784177"/>
              <a:gd name="connsiteX110" fmla="*/ 445444 w 8037833"/>
              <a:gd name="connsiteY110" fmla="*/ 3764831 h 3784177"/>
              <a:gd name="connsiteX111" fmla="*/ 393295 w 8037833"/>
              <a:gd name="connsiteY111" fmla="*/ 3753097 h 3784177"/>
              <a:gd name="connsiteX112" fmla="*/ 339711 w 8037833"/>
              <a:gd name="connsiteY112" fmla="*/ 3718242 h 3784177"/>
              <a:gd name="connsiteX113" fmla="*/ 222239 w 8037833"/>
              <a:gd name="connsiteY113" fmla="*/ 3672335 h 3784177"/>
              <a:gd name="connsiteX114" fmla="*/ 163578 w 8037833"/>
              <a:gd name="connsiteY114" fmla="*/ 3656292 h 3784177"/>
              <a:gd name="connsiteX115" fmla="*/ 72220 w 8037833"/>
              <a:gd name="connsiteY115" fmla="*/ 3645272 h 3784177"/>
              <a:gd name="connsiteX116" fmla="*/ 44395 w 8037833"/>
              <a:gd name="connsiteY116" fmla="*/ 3639455 h 3784177"/>
              <a:gd name="connsiteX117" fmla="*/ 1962 w 8037833"/>
              <a:gd name="connsiteY117" fmla="*/ 3635948 h 3784177"/>
              <a:gd name="connsiteX118" fmla="*/ 0 w 8037833"/>
              <a:gd name="connsiteY118" fmla="*/ 3635261 h 3784177"/>
              <a:gd name="connsiteX119" fmla="*/ 0 w 8037833"/>
              <a:gd name="connsiteY119"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835383 w 8037833"/>
              <a:gd name="connsiteY23" fmla="*/ 3377529 h 3784177"/>
              <a:gd name="connsiteX24" fmla="*/ 5746050 w 8037833"/>
              <a:gd name="connsiteY24" fmla="*/ 3426142 h 3784177"/>
              <a:gd name="connsiteX25" fmla="*/ 5613670 w 8037833"/>
              <a:gd name="connsiteY25" fmla="*/ 3428671 h 3784177"/>
              <a:gd name="connsiteX26" fmla="*/ 5535334 w 8037833"/>
              <a:gd name="connsiteY26" fmla="*/ 3437044 h 3784177"/>
              <a:gd name="connsiteX27" fmla="*/ 5506940 w 8037833"/>
              <a:gd name="connsiteY27" fmla="*/ 3450999 h 3784177"/>
              <a:gd name="connsiteX28" fmla="*/ 5466372 w 8037833"/>
              <a:gd name="connsiteY28" fmla="*/ 3463245 h 3784177"/>
              <a:gd name="connsiteX29" fmla="*/ 5395833 w 8037833"/>
              <a:gd name="connsiteY29" fmla="*/ 3493194 h 3784177"/>
              <a:gd name="connsiteX30" fmla="*/ 5305325 w 8037833"/>
              <a:gd name="connsiteY30" fmla="*/ 3505200 h 3784177"/>
              <a:gd name="connsiteX31" fmla="*/ 5223043 w 8037833"/>
              <a:gd name="connsiteY31" fmla="*/ 3491664 h 3784177"/>
              <a:gd name="connsiteX32" fmla="*/ 5217733 w 8037833"/>
              <a:gd name="connsiteY32" fmla="*/ 3500463 h 3784177"/>
              <a:gd name="connsiteX33" fmla="*/ 5167992 w 8037833"/>
              <a:gd name="connsiteY33" fmla="*/ 3504085 h 3784177"/>
              <a:gd name="connsiteX34" fmla="*/ 4987020 w 8037833"/>
              <a:gd name="connsiteY34" fmla="*/ 3461263 h 3784177"/>
              <a:gd name="connsiteX35" fmla="*/ 4890003 w 8037833"/>
              <a:gd name="connsiteY35" fmla="*/ 3469874 h 3784177"/>
              <a:gd name="connsiteX36" fmla="*/ 4856654 w 8037833"/>
              <a:gd name="connsiteY36" fmla="*/ 3481880 h 3784177"/>
              <a:gd name="connsiteX37" fmla="*/ 4800711 w 8037833"/>
              <a:gd name="connsiteY37" fmla="*/ 3501441 h 3784177"/>
              <a:gd name="connsiteX38" fmla="*/ 4761569 w 8037833"/>
              <a:gd name="connsiteY38" fmla="*/ 3538103 h 3784177"/>
              <a:gd name="connsiteX39" fmla="*/ 4713734 w 8037833"/>
              <a:gd name="connsiteY39" fmla="*/ 3545724 h 3784177"/>
              <a:gd name="connsiteX40" fmla="*/ 4699169 w 8037833"/>
              <a:gd name="connsiteY40" fmla="*/ 3518988 h 3784177"/>
              <a:gd name="connsiteX41" fmla="*/ 4649120 w 8037833"/>
              <a:gd name="connsiteY41" fmla="*/ 3536392 h 3784177"/>
              <a:gd name="connsiteX42" fmla="*/ 4573578 w 8037833"/>
              <a:gd name="connsiteY42" fmla="*/ 3565923 h 3784177"/>
              <a:gd name="connsiteX43" fmla="*/ 4529117 w 8037833"/>
              <a:gd name="connsiteY43" fmla="*/ 3575592 h 3784177"/>
              <a:gd name="connsiteX44" fmla="*/ 4408641 w 8037833"/>
              <a:gd name="connsiteY44" fmla="*/ 3610000 h 3784177"/>
              <a:gd name="connsiteX45" fmla="*/ 4356402 w 8037833"/>
              <a:gd name="connsiteY45" fmla="*/ 3642792 h 3784177"/>
              <a:gd name="connsiteX46" fmla="*/ 4270245 w 8037833"/>
              <a:gd name="connsiteY46" fmla="*/ 3665789 h 3784177"/>
              <a:gd name="connsiteX47" fmla="*/ 4208725 w 8037833"/>
              <a:gd name="connsiteY47" fmla="*/ 3704841 h 3784177"/>
              <a:gd name="connsiteX48" fmla="*/ 4201632 w 8037833"/>
              <a:gd name="connsiteY48" fmla="*/ 3702602 h 3784177"/>
              <a:gd name="connsiteX49" fmla="*/ 4191289 w 8037833"/>
              <a:gd name="connsiteY49" fmla="*/ 3702380 h 3784177"/>
              <a:gd name="connsiteX50" fmla="*/ 4191039 w 8037833"/>
              <a:gd name="connsiteY50" fmla="*/ 3702831 h 3784177"/>
              <a:gd name="connsiteX51" fmla="*/ 4181340 w 8037833"/>
              <a:gd name="connsiteY51" fmla="*/ 3701729 h 3784177"/>
              <a:gd name="connsiteX52" fmla="*/ 4133816 w 8037833"/>
              <a:gd name="connsiteY52" fmla="*/ 3690565 h 3784177"/>
              <a:gd name="connsiteX53" fmla="*/ 4071732 w 8037833"/>
              <a:gd name="connsiteY53" fmla="*/ 3732513 h 3784177"/>
              <a:gd name="connsiteX54" fmla="*/ 4045924 w 8037833"/>
              <a:gd name="connsiteY54" fmla="*/ 3739404 h 3784177"/>
              <a:gd name="connsiteX55" fmla="*/ 4032171 w 8037833"/>
              <a:gd name="connsiteY55" fmla="*/ 3745523 h 3784177"/>
              <a:gd name="connsiteX56" fmla="*/ 4031335 w 8037833"/>
              <a:gd name="connsiteY56" fmla="*/ 3747479 h 3784177"/>
              <a:gd name="connsiteX57" fmla="*/ 3985774 w 8037833"/>
              <a:gd name="connsiteY57" fmla="*/ 3736547 h 3784177"/>
              <a:gd name="connsiteX58" fmla="*/ 3979769 w 8037833"/>
              <a:gd name="connsiteY58" fmla="*/ 3738769 h 3784177"/>
              <a:gd name="connsiteX59" fmla="*/ 3950014 w 8037833"/>
              <a:gd name="connsiteY59" fmla="*/ 3726942 h 3784177"/>
              <a:gd name="connsiteX60" fmla="*/ 3934671 w 8037833"/>
              <a:gd name="connsiteY60" fmla="*/ 3723339 h 3784177"/>
              <a:gd name="connsiteX61" fmla="*/ 3930274 w 8037833"/>
              <a:gd name="connsiteY61" fmla="*/ 3717148 h 3784177"/>
              <a:gd name="connsiteX62" fmla="*/ 3907660 w 8037833"/>
              <a:gd name="connsiteY62" fmla="*/ 3714456 h 3784177"/>
              <a:gd name="connsiteX63" fmla="*/ 3905087 w 8037833"/>
              <a:gd name="connsiteY63" fmla="*/ 3716098 h 3784177"/>
              <a:gd name="connsiteX64" fmla="*/ 3886347 w 8037833"/>
              <a:gd name="connsiteY64" fmla="*/ 3706620 h 3784177"/>
              <a:gd name="connsiteX65" fmla="*/ 3870533 w 8037833"/>
              <a:gd name="connsiteY65" fmla="*/ 3689905 h 3784177"/>
              <a:gd name="connsiteX66" fmla="*/ 3678563 w 8037833"/>
              <a:gd name="connsiteY66" fmla="*/ 3694486 h 3784177"/>
              <a:gd name="connsiteX67" fmla="*/ 3524121 w 8037833"/>
              <a:gd name="connsiteY67" fmla="*/ 3642736 h 3784177"/>
              <a:gd name="connsiteX68" fmla="*/ 3432153 w 8037833"/>
              <a:gd name="connsiteY68" fmla="*/ 3667780 h 3784177"/>
              <a:gd name="connsiteX69" fmla="*/ 3373519 w 8037833"/>
              <a:gd name="connsiteY69" fmla="*/ 3665785 h 3784177"/>
              <a:gd name="connsiteX70" fmla="*/ 3114267 w 8037833"/>
              <a:gd name="connsiteY70" fmla="*/ 3638983 h 3784177"/>
              <a:gd name="connsiteX71" fmla="*/ 3048270 w 8037833"/>
              <a:gd name="connsiteY71" fmla="*/ 3649949 h 3784177"/>
              <a:gd name="connsiteX72" fmla="*/ 2989722 w 8037833"/>
              <a:gd name="connsiteY72" fmla="*/ 3623230 h 3784177"/>
              <a:gd name="connsiteX73" fmla="*/ 2965734 w 8037833"/>
              <a:gd name="connsiteY73" fmla="*/ 3635676 h 3784177"/>
              <a:gd name="connsiteX74" fmla="*/ 2961603 w 8037833"/>
              <a:gd name="connsiteY74" fmla="*/ 3638221 h 3784177"/>
              <a:gd name="connsiteX75" fmla="*/ 2944959 w 8037833"/>
              <a:gd name="connsiteY75" fmla="*/ 3639723 h 3784177"/>
              <a:gd name="connsiteX76" fmla="*/ 2940402 w 8037833"/>
              <a:gd name="connsiteY76" fmla="*/ 3651000 h 3784177"/>
              <a:gd name="connsiteX77" fmla="*/ 2915449 w 8037833"/>
              <a:gd name="connsiteY77" fmla="*/ 3661039 h 3784177"/>
              <a:gd name="connsiteX78" fmla="*/ 2884777 w 8037833"/>
              <a:gd name="connsiteY78" fmla="*/ 3660775 h 3784177"/>
              <a:gd name="connsiteX79" fmla="*/ 2739034 w 8037833"/>
              <a:gd name="connsiteY79" fmla="*/ 3647396 h 3784177"/>
              <a:gd name="connsiteX80" fmla="*/ 2651827 w 8037833"/>
              <a:gd name="connsiteY80" fmla="*/ 3646306 h 3784177"/>
              <a:gd name="connsiteX81" fmla="*/ 2618680 w 8037833"/>
              <a:gd name="connsiteY81" fmla="*/ 3656755 h 3784177"/>
              <a:gd name="connsiteX82" fmla="*/ 2572404 w 8037833"/>
              <a:gd name="connsiteY82" fmla="*/ 3664043 h 3784177"/>
              <a:gd name="connsiteX83" fmla="*/ 2490721 w 8037833"/>
              <a:gd name="connsiteY83" fmla="*/ 3685313 h 3784177"/>
              <a:gd name="connsiteX84" fmla="*/ 2423704 w 8037833"/>
              <a:gd name="connsiteY84" fmla="*/ 3658079 h 3784177"/>
              <a:gd name="connsiteX85" fmla="*/ 2301172 w 8037833"/>
              <a:gd name="connsiteY85" fmla="*/ 3663053 h 3784177"/>
              <a:gd name="connsiteX86" fmla="*/ 2294102 w 8037833"/>
              <a:gd name="connsiteY86" fmla="*/ 3671151 h 3784177"/>
              <a:gd name="connsiteX87" fmla="*/ 2238966 w 8037833"/>
              <a:gd name="connsiteY87" fmla="*/ 3668777 h 3784177"/>
              <a:gd name="connsiteX88" fmla="*/ 2082844 w 8037833"/>
              <a:gd name="connsiteY88" fmla="*/ 3631994 h 3784177"/>
              <a:gd name="connsiteX89" fmla="*/ 1938480 w 8037833"/>
              <a:gd name="connsiteY89" fmla="*/ 3601439 h 3784177"/>
              <a:gd name="connsiteX90" fmla="*/ 1900166 w 8037833"/>
              <a:gd name="connsiteY90" fmla="*/ 3609358 h 3784177"/>
              <a:gd name="connsiteX91" fmla="*/ 1835976 w 8037833"/>
              <a:gd name="connsiteY91" fmla="*/ 3622065 h 3784177"/>
              <a:gd name="connsiteX92" fmla="*/ 1787830 w 8037833"/>
              <a:gd name="connsiteY92" fmla="*/ 3633173 h 3784177"/>
              <a:gd name="connsiteX93" fmla="*/ 1734224 w 8037833"/>
              <a:gd name="connsiteY93" fmla="*/ 3655593 h 3784177"/>
              <a:gd name="connsiteX94" fmla="*/ 1721989 w 8037833"/>
              <a:gd name="connsiteY94" fmla="*/ 3627298 h 3784177"/>
              <a:gd name="connsiteX95" fmla="*/ 1664576 w 8037833"/>
              <a:gd name="connsiteY95" fmla="*/ 3638572 h 3784177"/>
              <a:gd name="connsiteX96" fmla="*/ 1577459 w 8037833"/>
              <a:gd name="connsiteY96" fmla="*/ 3658824 h 3784177"/>
              <a:gd name="connsiteX97" fmla="*/ 1527269 w 8037833"/>
              <a:gd name="connsiteY97" fmla="*/ 3663088 h 3784177"/>
              <a:gd name="connsiteX98" fmla="*/ 1390118 w 8037833"/>
              <a:gd name="connsiteY98" fmla="*/ 3682789 h 3784177"/>
              <a:gd name="connsiteX99" fmla="*/ 1252698 w 8037833"/>
              <a:gd name="connsiteY99" fmla="*/ 3708662 h 3784177"/>
              <a:gd name="connsiteX100" fmla="*/ 1171039 w 8037833"/>
              <a:gd name="connsiteY100" fmla="*/ 3758642 h 3784177"/>
              <a:gd name="connsiteX101" fmla="*/ 1058106 w 8037833"/>
              <a:gd name="connsiteY101" fmla="*/ 3776166 h 3784177"/>
              <a:gd name="connsiteX102" fmla="*/ 1039167 w 8037833"/>
              <a:gd name="connsiteY102" fmla="*/ 3784177 h 3784177"/>
              <a:gd name="connsiteX103" fmla="*/ 1012958 w 8037833"/>
              <a:gd name="connsiteY103" fmla="*/ 3779206 h 3784177"/>
              <a:gd name="connsiteX104" fmla="*/ 907906 w 8037833"/>
              <a:gd name="connsiteY104" fmla="*/ 3757678 h 3784177"/>
              <a:gd name="connsiteX105" fmla="*/ 825226 w 8037833"/>
              <a:gd name="connsiteY105" fmla="*/ 3726369 h 3784177"/>
              <a:gd name="connsiteX106" fmla="*/ 722264 w 8037833"/>
              <a:gd name="connsiteY106" fmla="*/ 3747612 h 3784177"/>
              <a:gd name="connsiteX107" fmla="*/ 659460 w 8037833"/>
              <a:gd name="connsiteY107" fmla="*/ 3740429 h 3784177"/>
              <a:gd name="connsiteX108" fmla="*/ 556552 w 8037833"/>
              <a:gd name="connsiteY108" fmla="*/ 3739124 h 3784177"/>
              <a:gd name="connsiteX109" fmla="*/ 445444 w 8037833"/>
              <a:gd name="connsiteY109" fmla="*/ 3764831 h 3784177"/>
              <a:gd name="connsiteX110" fmla="*/ 393295 w 8037833"/>
              <a:gd name="connsiteY110" fmla="*/ 3753097 h 3784177"/>
              <a:gd name="connsiteX111" fmla="*/ 339711 w 8037833"/>
              <a:gd name="connsiteY111" fmla="*/ 3718242 h 3784177"/>
              <a:gd name="connsiteX112" fmla="*/ 222239 w 8037833"/>
              <a:gd name="connsiteY112" fmla="*/ 3672335 h 3784177"/>
              <a:gd name="connsiteX113" fmla="*/ 163578 w 8037833"/>
              <a:gd name="connsiteY113" fmla="*/ 3656292 h 3784177"/>
              <a:gd name="connsiteX114" fmla="*/ 72220 w 8037833"/>
              <a:gd name="connsiteY114" fmla="*/ 3645272 h 3784177"/>
              <a:gd name="connsiteX115" fmla="*/ 44395 w 8037833"/>
              <a:gd name="connsiteY115" fmla="*/ 3639455 h 3784177"/>
              <a:gd name="connsiteX116" fmla="*/ 1962 w 8037833"/>
              <a:gd name="connsiteY116" fmla="*/ 3635948 h 3784177"/>
              <a:gd name="connsiteX117" fmla="*/ 0 w 8037833"/>
              <a:gd name="connsiteY117" fmla="*/ 3635261 h 3784177"/>
              <a:gd name="connsiteX118" fmla="*/ 0 w 8037833"/>
              <a:gd name="connsiteY118"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835383 w 8037833"/>
              <a:gd name="connsiteY23" fmla="*/ 3377529 h 3784177"/>
              <a:gd name="connsiteX24" fmla="*/ 5746050 w 8037833"/>
              <a:gd name="connsiteY24" fmla="*/ 3426142 h 3784177"/>
              <a:gd name="connsiteX25" fmla="*/ 5613670 w 8037833"/>
              <a:gd name="connsiteY25" fmla="*/ 3428671 h 3784177"/>
              <a:gd name="connsiteX26" fmla="*/ 5535334 w 8037833"/>
              <a:gd name="connsiteY26" fmla="*/ 3437044 h 3784177"/>
              <a:gd name="connsiteX27" fmla="*/ 5506940 w 8037833"/>
              <a:gd name="connsiteY27" fmla="*/ 3450999 h 3784177"/>
              <a:gd name="connsiteX28" fmla="*/ 5466372 w 8037833"/>
              <a:gd name="connsiteY28" fmla="*/ 3463245 h 3784177"/>
              <a:gd name="connsiteX29" fmla="*/ 5395833 w 8037833"/>
              <a:gd name="connsiteY29" fmla="*/ 3493194 h 3784177"/>
              <a:gd name="connsiteX30" fmla="*/ 5305325 w 8037833"/>
              <a:gd name="connsiteY30" fmla="*/ 3505200 h 3784177"/>
              <a:gd name="connsiteX31" fmla="*/ 5223043 w 8037833"/>
              <a:gd name="connsiteY31" fmla="*/ 3491664 h 3784177"/>
              <a:gd name="connsiteX32" fmla="*/ 5217733 w 8037833"/>
              <a:gd name="connsiteY32" fmla="*/ 3500463 h 3784177"/>
              <a:gd name="connsiteX33" fmla="*/ 5167992 w 8037833"/>
              <a:gd name="connsiteY33" fmla="*/ 3504085 h 3784177"/>
              <a:gd name="connsiteX34" fmla="*/ 4987020 w 8037833"/>
              <a:gd name="connsiteY34" fmla="*/ 3461263 h 3784177"/>
              <a:gd name="connsiteX35" fmla="*/ 4890003 w 8037833"/>
              <a:gd name="connsiteY35" fmla="*/ 3469874 h 3784177"/>
              <a:gd name="connsiteX36" fmla="*/ 4856654 w 8037833"/>
              <a:gd name="connsiteY36" fmla="*/ 3481880 h 3784177"/>
              <a:gd name="connsiteX37" fmla="*/ 4800711 w 8037833"/>
              <a:gd name="connsiteY37" fmla="*/ 3501441 h 3784177"/>
              <a:gd name="connsiteX38" fmla="*/ 4761569 w 8037833"/>
              <a:gd name="connsiteY38" fmla="*/ 3538103 h 3784177"/>
              <a:gd name="connsiteX39" fmla="*/ 4713734 w 8037833"/>
              <a:gd name="connsiteY39" fmla="*/ 3545724 h 3784177"/>
              <a:gd name="connsiteX40" fmla="*/ 4699169 w 8037833"/>
              <a:gd name="connsiteY40" fmla="*/ 3518988 h 3784177"/>
              <a:gd name="connsiteX41" fmla="*/ 4649120 w 8037833"/>
              <a:gd name="connsiteY41" fmla="*/ 3536392 h 3784177"/>
              <a:gd name="connsiteX42" fmla="*/ 4573578 w 8037833"/>
              <a:gd name="connsiteY42" fmla="*/ 3565923 h 3784177"/>
              <a:gd name="connsiteX43" fmla="*/ 4529117 w 8037833"/>
              <a:gd name="connsiteY43" fmla="*/ 3575592 h 3784177"/>
              <a:gd name="connsiteX44" fmla="*/ 4408641 w 8037833"/>
              <a:gd name="connsiteY44" fmla="*/ 3610000 h 3784177"/>
              <a:gd name="connsiteX45" fmla="*/ 4356402 w 8037833"/>
              <a:gd name="connsiteY45" fmla="*/ 3642792 h 3784177"/>
              <a:gd name="connsiteX46" fmla="*/ 4270245 w 8037833"/>
              <a:gd name="connsiteY46" fmla="*/ 3665789 h 3784177"/>
              <a:gd name="connsiteX47" fmla="*/ 4208725 w 8037833"/>
              <a:gd name="connsiteY47" fmla="*/ 3704841 h 3784177"/>
              <a:gd name="connsiteX48" fmla="*/ 4201632 w 8037833"/>
              <a:gd name="connsiteY48" fmla="*/ 3702602 h 3784177"/>
              <a:gd name="connsiteX49" fmla="*/ 4191289 w 8037833"/>
              <a:gd name="connsiteY49" fmla="*/ 3702380 h 3784177"/>
              <a:gd name="connsiteX50" fmla="*/ 4191039 w 8037833"/>
              <a:gd name="connsiteY50" fmla="*/ 3702831 h 3784177"/>
              <a:gd name="connsiteX51" fmla="*/ 4181340 w 8037833"/>
              <a:gd name="connsiteY51" fmla="*/ 3701729 h 3784177"/>
              <a:gd name="connsiteX52" fmla="*/ 4133816 w 8037833"/>
              <a:gd name="connsiteY52" fmla="*/ 3690565 h 3784177"/>
              <a:gd name="connsiteX53" fmla="*/ 4071732 w 8037833"/>
              <a:gd name="connsiteY53" fmla="*/ 3732513 h 3784177"/>
              <a:gd name="connsiteX54" fmla="*/ 4045924 w 8037833"/>
              <a:gd name="connsiteY54" fmla="*/ 3739404 h 3784177"/>
              <a:gd name="connsiteX55" fmla="*/ 4032171 w 8037833"/>
              <a:gd name="connsiteY55" fmla="*/ 3745523 h 3784177"/>
              <a:gd name="connsiteX56" fmla="*/ 4031335 w 8037833"/>
              <a:gd name="connsiteY56" fmla="*/ 3747479 h 3784177"/>
              <a:gd name="connsiteX57" fmla="*/ 3985774 w 8037833"/>
              <a:gd name="connsiteY57" fmla="*/ 3736547 h 3784177"/>
              <a:gd name="connsiteX58" fmla="*/ 3979769 w 8037833"/>
              <a:gd name="connsiteY58" fmla="*/ 3738769 h 3784177"/>
              <a:gd name="connsiteX59" fmla="*/ 3950014 w 8037833"/>
              <a:gd name="connsiteY59" fmla="*/ 3726942 h 3784177"/>
              <a:gd name="connsiteX60" fmla="*/ 3934671 w 8037833"/>
              <a:gd name="connsiteY60" fmla="*/ 3723339 h 3784177"/>
              <a:gd name="connsiteX61" fmla="*/ 3930274 w 8037833"/>
              <a:gd name="connsiteY61" fmla="*/ 3717148 h 3784177"/>
              <a:gd name="connsiteX62" fmla="*/ 3907660 w 8037833"/>
              <a:gd name="connsiteY62" fmla="*/ 3714456 h 3784177"/>
              <a:gd name="connsiteX63" fmla="*/ 3905087 w 8037833"/>
              <a:gd name="connsiteY63" fmla="*/ 3716098 h 3784177"/>
              <a:gd name="connsiteX64" fmla="*/ 3886347 w 8037833"/>
              <a:gd name="connsiteY64" fmla="*/ 3706620 h 3784177"/>
              <a:gd name="connsiteX65" fmla="*/ 3870533 w 8037833"/>
              <a:gd name="connsiteY65" fmla="*/ 3689905 h 3784177"/>
              <a:gd name="connsiteX66" fmla="*/ 3678563 w 8037833"/>
              <a:gd name="connsiteY66" fmla="*/ 3694486 h 3784177"/>
              <a:gd name="connsiteX67" fmla="*/ 3524121 w 8037833"/>
              <a:gd name="connsiteY67" fmla="*/ 3642736 h 3784177"/>
              <a:gd name="connsiteX68" fmla="*/ 3432153 w 8037833"/>
              <a:gd name="connsiteY68" fmla="*/ 3667780 h 3784177"/>
              <a:gd name="connsiteX69" fmla="*/ 3373519 w 8037833"/>
              <a:gd name="connsiteY69" fmla="*/ 3665785 h 3784177"/>
              <a:gd name="connsiteX70" fmla="*/ 3114267 w 8037833"/>
              <a:gd name="connsiteY70" fmla="*/ 3638983 h 3784177"/>
              <a:gd name="connsiteX71" fmla="*/ 3048270 w 8037833"/>
              <a:gd name="connsiteY71" fmla="*/ 3649949 h 3784177"/>
              <a:gd name="connsiteX72" fmla="*/ 2989722 w 8037833"/>
              <a:gd name="connsiteY72" fmla="*/ 3623230 h 3784177"/>
              <a:gd name="connsiteX73" fmla="*/ 2965734 w 8037833"/>
              <a:gd name="connsiteY73" fmla="*/ 3635676 h 3784177"/>
              <a:gd name="connsiteX74" fmla="*/ 2961603 w 8037833"/>
              <a:gd name="connsiteY74" fmla="*/ 3638221 h 3784177"/>
              <a:gd name="connsiteX75" fmla="*/ 2944959 w 8037833"/>
              <a:gd name="connsiteY75" fmla="*/ 3639723 h 3784177"/>
              <a:gd name="connsiteX76" fmla="*/ 2940402 w 8037833"/>
              <a:gd name="connsiteY76" fmla="*/ 3651000 h 3784177"/>
              <a:gd name="connsiteX77" fmla="*/ 2915449 w 8037833"/>
              <a:gd name="connsiteY77" fmla="*/ 3661039 h 3784177"/>
              <a:gd name="connsiteX78" fmla="*/ 2884777 w 8037833"/>
              <a:gd name="connsiteY78" fmla="*/ 3660775 h 3784177"/>
              <a:gd name="connsiteX79" fmla="*/ 2739034 w 8037833"/>
              <a:gd name="connsiteY79" fmla="*/ 3647396 h 3784177"/>
              <a:gd name="connsiteX80" fmla="*/ 2651827 w 8037833"/>
              <a:gd name="connsiteY80" fmla="*/ 3646306 h 3784177"/>
              <a:gd name="connsiteX81" fmla="*/ 2618680 w 8037833"/>
              <a:gd name="connsiteY81" fmla="*/ 3656755 h 3784177"/>
              <a:gd name="connsiteX82" fmla="*/ 2572404 w 8037833"/>
              <a:gd name="connsiteY82" fmla="*/ 3664043 h 3784177"/>
              <a:gd name="connsiteX83" fmla="*/ 2490721 w 8037833"/>
              <a:gd name="connsiteY83" fmla="*/ 3685313 h 3784177"/>
              <a:gd name="connsiteX84" fmla="*/ 2423704 w 8037833"/>
              <a:gd name="connsiteY84" fmla="*/ 3658079 h 3784177"/>
              <a:gd name="connsiteX85" fmla="*/ 2301172 w 8037833"/>
              <a:gd name="connsiteY85" fmla="*/ 3663053 h 3784177"/>
              <a:gd name="connsiteX86" fmla="*/ 2294102 w 8037833"/>
              <a:gd name="connsiteY86" fmla="*/ 3671151 h 3784177"/>
              <a:gd name="connsiteX87" fmla="*/ 2238966 w 8037833"/>
              <a:gd name="connsiteY87" fmla="*/ 3668777 h 3784177"/>
              <a:gd name="connsiteX88" fmla="*/ 2082844 w 8037833"/>
              <a:gd name="connsiteY88" fmla="*/ 3631994 h 3784177"/>
              <a:gd name="connsiteX89" fmla="*/ 1938480 w 8037833"/>
              <a:gd name="connsiteY89" fmla="*/ 3601439 h 3784177"/>
              <a:gd name="connsiteX90" fmla="*/ 1900166 w 8037833"/>
              <a:gd name="connsiteY90" fmla="*/ 3609358 h 3784177"/>
              <a:gd name="connsiteX91" fmla="*/ 1835976 w 8037833"/>
              <a:gd name="connsiteY91" fmla="*/ 3622065 h 3784177"/>
              <a:gd name="connsiteX92" fmla="*/ 1787830 w 8037833"/>
              <a:gd name="connsiteY92" fmla="*/ 3633173 h 3784177"/>
              <a:gd name="connsiteX93" fmla="*/ 1734224 w 8037833"/>
              <a:gd name="connsiteY93" fmla="*/ 3655593 h 3784177"/>
              <a:gd name="connsiteX94" fmla="*/ 1721989 w 8037833"/>
              <a:gd name="connsiteY94" fmla="*/ 3627298 h 3784177"/>
              <a:gd name="connsiteX95" fmla="*/ 1664576 w 8037833"/>
              <a:gd name="connsiteY95" fmla="*/ 3638572 h 3784177"/>
              <a:gd name="connsiteX96" fmla="*/ 1577459 w 8037833"/>
              <a:gd name="connsiteY96" fmla="*/ 3658824 h 3784177"/>
              <a:gd name="connsiteX97" fmla="*/ 1527269 w 8037833"/>
              <a:gd name="connsiteY97" fmla="*/ 3663088 h 3784177"/>
              <a:gd name="connsiteX98" fmla="*/ 1390118 w 8037833"/>
              <a:gd name="connsiteY98" fmla="*/ 3682789 h 3784177"/>
              <a:gd name="connsiteX99" fmla="*/ 1252698 w 8037833"/>
              <a:gd name="connsiteY99" fmla="*/ 3708662 h 3784177"/>
              <a:gd name="connsiteX100" fmla="*/ 1171039 w 8037833"/>
              <a:gd name="connsiteY100" fmla="*/ 3758642 h 3784177"/>
              <a:gd name="connsiteX101" fmla="*/ 1058106 w 8037833"/>
              <a:gd name="connsiteY101" fmla="*/ 3776166 h 3784177"/>
              <a:gd name="connsiteX102" fmla="*/ 1039167 w 8037833"/>
              <a:gd name="connsiteY102" fmla="*/ 3784177 h 3784177"/>
              <a:gd name="connsiteX103" fmla="*/ 1012958 w 8037833"/>
              <a:gd name="connsiteY103" fmla="*/ 3779206 h 3784177"/>
              <a:gd name="connsiteX104" fmla="*/ 907906 w 8037833"/>
              <a:gd name="connsiteY104" fmla="*/ 3757678 h 3784177"/>
              <a:gd name="connsiteX105" fmla="*/ 825226 w 8037833"/>
              <a:gd name="connsiteY105" fmla="*/ 3726369 h 3784177"/>
              <a:gd name="connsiteX106" fmla="*/ 722264 w 8037833"/>
              <a:gd name="connsiteY106" fmla="*/ 3747612 h 3784177"/>
              <a:gd name="connsiteX107" fmla="*/ 659460 w 8037833"/>
              <a:gd name="connsiteY107" fmla="*/ 3740429 h 3784177"/>
              <a:gd name="connsiteX108" fmla="*/ 556552 w 8037833"/>
              <a:gd name="connsiteY108" fmla="*/ 3739124 h 3784177"/>
              <a:gd name="connsiteX109" fmla="*/ 445444 w 8037833"/>
              <a:gd name="connsiteY109" fmla="*/ 3764831 h 3784177"/>
              <a:gd name="connsiteX110" fmla="*/ 393295 w 8037833"/>
              <a:gd name="connsiteY110" fmla="*/ 3753097 h 3784177"/>
              <a:gd name="connsiteX111" fmla="*/ 339711 w 8037833"/>
              <a:gd name="connsiteY111" fmla="*/ 3718242 h 3784177"/>
              <a:gd name="connsiteX112" fmla="*/ 222239 w 8037833"/>
              <a:gd name="connsiteY112" fmla="*/ 3672335 h 3784177"/>
              <a:gd name="connsiteX113" fmla="*/ 163578 w 8037833"/>
              <a:gd name="connsiteY113" fmla="*/ 3656292 h 3784177"/>
              <a:gd name="connsiteX114" fmla="*/ 72220 w 8037833"/>
              <a:gd name="connsiteY114" fmla="*/ 3645272 h 3784177"/>
              <a:gd name="connsiteX115" fmla="*/ 44395 w 8037833"/>
              <a:gd name="connsiteY115" fmla="*/ 3639455 h 3784177"/>
              <a:gd name="connsiteX116" fmla="*/ 1962 w 8037833"/>
              <a:gd name="connsiteY116" fmla="*/ 3635948 h 3784177"/>
              <a:gd name="connsiteX117" fmla="*/ 0 w 8037833"/>
              <a:gd name="connsiteY117" fmla="*/ 3635261 h 3784177"/>
              <a:gd name="connsiteX118" fmla="*/ 0 w 8037833"/>
              <a:gd name="connsiteY118"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835383 w 8037833"/>
              <a:gd name="connsiteY23" fmla="*/ 3377529 h 3784177"/>
              <a:gd name="connsiteX24" fmla="*/ 5746050 w 8037833"/>
              <a:gd name="connsiteY24" fmla="*/ 3426142 h 3784177"/>
              <a:gd name="connsiteX25" fmla="*/ 5613670 w 8037833"/>
              <a:gd name="connsiteY25" fmla="*/ 3428671 h 3784177"/>
              <a:gd name="connsiteX26" fmla="*/ 5535334 w 8037833"/>
              <a:gd name="connsiteY26" fmla="*/ 3437044 h 3784177"/>
              <a:gd name="connsiteX27" fmla="*/ 5506940 w 8037833"/>
              <a:gd name="connsiteY27" fmla="*/ 3450999 h 3784177"/>
              <a:gd name="connsiteX28" fmla="*/ 5466372 w 8037833"/>
              <a:gd name="connsiteY28" fmla="*/ 3463245 h 3784177"/>
              <a:gd name="connsiteX29" fmla="*/ 5395833 w 8037833"/>
              <a:gd name="connsiteY29" fmla="*/ 3493194 h 3784177"/>
              <a:gd name="connsiteX30" fmla="*/ 5305325 w 8037833"/>
              <a:gd name="connsiteY30" fmla="*/ 3505200 h 3784177"/>
              <a:gd name="connsiteX31" fmla="*/ 5223043 w 8037833"/>
              <a:gd name="connsiteY31" fmla="*/ 3491664 h 3784177"/>
              <a:gd name="connsiteX32" fmla="*/ 5217733 w 8037833"/>
              <a:gd name="connsiteY32" fmla="*/ 3500463 h 3784177"/>
              <a:gd name="connsiteX33" fmla="*/ 5167992 w 8037833"/>
              <a:gd name="connsiteY33" fmla="*/ 3504085 h 3784177"/>
              <a:gd name="connsiteX34" fmla="*/ 4987020 w 8037833"/>
              <a:gd name="connsiteY34" fmla="*/ 3461263 h 3784177"/>
              <a:gd name="connsiteX35" fmla="*/ 4890003 w 8037833"/>
              <a:gd name="connsiteY35" fmla="*/ 3469874 h 3784177"/>
              <a:gd name="connsiteX36" fmla="*/ 4856654 w 8037833"/>
              <a:gd name="connsiteY36" fmla="*/ 3481880 h 3784177"/>
              <a:gd name="connsiteX37" fmla="*/ 4800711 w 8037833"/>
              <a:gd name="connsiteY37" fmla="*/ 3501441 h 3784177"/>
              <a:gd name="connsiteX38" fmla="*/ 4761569 w 8037833"/>
              <a:gd name="connsiteY38" fmla="*/ 3538103 h 3784177"/>
              <a:gd name="connsiteX39" fmla="*/ 4713734 w 8037833"/>
              <a:gd name="connsiteY39" fmla="*/ 3545724 h 3784177"/>
              <a:gd name="connsiteX40" fmla="*/ 4699169 w 8037833"/>
              <a:gd name="connsiteY40" fmla="*/ 3518988 h 3784177"/>
              <a:gd name="connsiteX41" fmla="*/ 4649120 w 8037833"/>
              <a:gd name="connsiteY41" fmla="*/ 3536392 h 3784177"/>
              <a:gd name="connsiteX42" fmla="*/ 4573578 w 8037833"/>
              <a:gd name="connsiteY42" fmla="*/ 3565923 h 3784177"/>
              <a:gd name="connsiteX43" fmla="*/ 4529117 w 8037833"/>
              <a:gd name="connsiteY43" fmla="*/ 3575592 h 3784177"/>
              <a:gd name="connsiteX44" fmla="*/ 4408641 w 8037833"/>
              <a:gd name="connsiteY44" fmla="*/ 3610000 h 3784177"/>
              <a:gd name="connsiteX45" fmla="*/ 4356402 w 8037833"/>
              <a:gd name="connsiteY45" fmla="*/ 3642792 h 3784177"/>
              <a:gd name="connsiteX46" fmla="*/ 4270245 w 8037833"/>
              <a:gd name="connsiteY46" fmla="*/ 3665789 h 3784177"/>
              <a:gd name="connsiteX47" fmla="*/ 4208725 w 8037833"/>
              <a:gd name="connsiteY47" fmla="*/ 3704841 h 3784177"/>
              <a:gd name="connsiteX48" fmla="*/ 4201632 w 8037833"/>
              <a:gd name="connsiteY48" fmla="*/ 3702602 h 3784177"/>
              <a:gd name="connsiteX49" fmla="*/ 4191289 w 8037833"/>
              <a:gd name="connsiteY49" fmla="*/ 3702380 h 3784177"/>
              <a:gd name="connsiteX50" fmla="*/ 4191039 w 8037833"/>
              <a:gd name="connsiteY50" fmla="*/ 3702831 h 3784177"/>
              <a:gd name="connsiteX51" fmla="*/ 4181340 w 8037833"/>
              <a:gd name="connsiteY51" fmla="*/ 3701729 h 3784177"/>
              <a:gd name="connsiteX52" fmla="*/ 4133816 w 8037833"/>
              <a:gd name="connsiteY52" fmla="*/ 3690565 h 3784177"/>
              <a:gd name="connsiteX53" fmla="*/ 4071732 w 8037833"/>
              <a:gd name="connsiteY53" fmla="*/ 3732513 h 3784177"/>
              <a:gd name="connsiteX54" fmla="*/ 4045924 w 8037833"/>
              <a:gd name="connsiteY54" fmla="*/ 3739404 h 3784177"/>
              <a:gd name="connsiteX55" fmla="*/ 4032171 w 8037833"/>
              <a:gd name="connsiteY55" fmla="*/ 3745523 h 3784177"/>
              <a:gd name="connsiteX56" fmla="*/ 4031335 w 8037833"/>
              <a:gd name="connsiteY56" fmla="*/ 3747479 h 3784177"/>
              <a:gd name="connsiteX57" fmla="*/ 3985774 w 8037833"/>
              <a:gd name="connsiteY57" fmla="*/ 3736547 h 3784177"/>
              <a:gd name="connsiteX58" fmla="*/ 3979769 w 8037833"/>
              <a:gd name="connsiteY58" fmla="*/ 3738769 h 3784177"/>
              <a:gd name="connsiteX59" fmla="*/ 3950014 w 8037833"/>
              <a:gd name="connsiteY59" fmla="*/ 3726942 h 3784177"/>
              <a:gd name="connsiteX60" fmla="*/ 3934671 w 8037833"/>
              <a:gd name="connsiteY60" fmla="*/ 3723339 h 3784177"/>
              <a:gd name="connsiteX61" fmla="*/ 3930274 w 8037833"/>
              <a:gd name="connsiteY61" fmla="*/ 3717148 h 3784177"/>
              <a:gd name="connsiteX62" fmla="*/ 3907660 w 8037833"/>
              <a:gd name="connsiteY62" fmla="*/ 3714456 h 3784177"/>
              <a:gd name="connsiteX63" fmla="*/ 3905087 w 8037833"/>
              <a:gd name="connsiteY63" fmla="*/ 3716098 h 3784177"/>
              <a:gd name="connsiteX64" fmla="*/ 3886347 w 8037833"/>
              <a:gd name="connsiteY64" fmla="*/ 3706620 h 3784177"/>
              <a:gd name="connsiteX65" fmla="*/ 3870533 w 8037833"/>
              <a:gd name="connsiteY65" fmla="*/ 3689905 h 3784177"/>
              <a:gd name="connsiteX66" fmla="*/ 3678563 w 8037833"/>
              <a:gd name="connsiteY66" fmla="*/ 3694486 h 3784177"/>
              <a:gd name="connsiteX67" fmla="*/ 3524121 w 8037833"/>
              <a:gd name="connsiteY67" fmla="*/ 3642736 h 3784177"/>
              <a:gd name="connsiteX68" fmla="*/ 3432153 w 8037833"/>
              <a:gd name="connsiteY68" fmla="*/ 3667780 h 3784177"/>
              <a:gd name="connsiteX69" fmla="*/ 3373519 w 8037833"/>
              <a:gd name="connsiteY69" fmla="*/ 3665785 h 3784177"/>
              <a:gd name="connsiteX70" fmla="*/ 3114267 w 8037833"/>
              <a:gd name="connsiteY70" fmla="*/ 3638983 h 3784177"/>
              <a:gd name="connsiteX71" fmla="*/ 3048270 w 8037833"/>
              <a:gd name="connsiteY71" fmla="*/ 3649949 h 3784177"/>
              <a:gd name="connsiteX72" fmla="*/ 2989722 w 8037833"/>
              <a:gd name="connsiteY72" fmla="*/ 3623230 h 3784177"/>
              <a:gd name="connsiteX73" fmla="*/ 2965734 w 8037833"/>
              <a:gd name="connsiteY73" fmla="*/ 3635676 h 3784177"/>
              <a:gd name="connsiteX74" fmla="*/ 2961603 w 8037833"/>
              <a:gd name="connsiteY74" fmla="*/ 3638221 h 3784177"/>
              <a:gd name="connsiteX75" fmla="*/ 2944959 w 8037833"/>
              <a:gd name="connsiteY75" fmla="*/ 3639723 h 3784177"/>
              <a:gd name="connsiteX76" fmla="*/ 2940402 w 8037833"/>
              <a:gd name="connsiteY76" fmla="*/ 3651000 h 3784177"/>
              <a:gd name="connsiteX77" fmla="*/ 2915449 w 8037833"/>
              <a:gd name="connsiteY77" fmla="*/ 3661039 h 3784177"/>
              <a:gd name="connsiteX78" fmla="*/ 2884777 w 8037833"/>
              <a:gd name="connsiteY78" fmla="*/ 3660775 h 3784177"/>
              <a:gd name="connsiteX79" fmla="*/ 2739034 w 8037833"/>
              <a:gd name="connsiteY79" fmla="*/ 3647396 h 3784177"/>
              <a:gd name="connsiteX80" fmla="*/ 2651827 w 8037833"/>
              <a:gd name="connsiteY80" fmla="*/ 3646306 h 3784177"/>
              <a:gd name="connsiteX81" fmla="*/ 2618680 w 8037833"/>
              <a:gd name="connsiteY81" fmla="*/ 3656755 h 3784177"/>
              <a:gd name="connsiteX82" fmla="*/ 2572404 w 8037833"/>
              <a:gd name="connsiteY82" fmla="*/ 3664043 h 3784177"/>
              <a:gd name="connsiteX83" fmla="*/ 2490721 w 8037833"/>
              <a:gd name="connsiteY83" fmla="*/ 3685313 h 3784177"/>
              <a:gd name="connsiteX84" fmla="*/ 2423704 w 8037833"/>
              <a:gd name="connsiteY84" fmla="*/ 3658079 h 3784177"/>
              <a:gd name="connsiteX85" fmla="*/ 2301172 w 8037833"/>
              <a:gd name="connsiteY85" fmla="*/ 3663053 h 3784177"/>
              <a:gd name="connsiteX86" fmla="*/ 2294102 w 8037833"/>
              <a:gd name="connsiteY86" fmla="*/ 3671151 h 3784177"/>
              <a:gd name="connsiteX87" fmla="*/ 2238966 w 8037833"/>
              <a:gd name="connsiteY87" fmla="*/ 3668777 h 3784177"/>
              <a:gd name="connsiteX88" fmla="*/ 2082844 w 8037833"/>
              <a:gd name="connsiteY88" fmla="*/ 3631994 h 3784177"/>
              <a:gd name="connsiteX89" fmla="*/ 1938480 w 8037833"/>
              <a:gd name="connsiteY89" fmla="*/ 3601439 h 3784177"/>
              <a:gd name="connsiteX90" fmla="*/ 1900166 w 8037833"/>
              <a:gd name="connsiteY90" fmla="*/ 3609358 h 3784177"/>
              <a:gd name="connsiteX91" fmla="*/ 1835976 w 8037833"/>
              <a:gd name="connsiteY91" fmla="*/ 3622065 h 3784177"/>
              <a:gd name="connsiteX92" fmla="*/ 1787830 w 8037833"/>
              <a:gd name="connsiteY92" fmla="*/ 3633173 h 3784177"/>
              <a:gd name="connsiteX93" fmla="*/ 1734224 w 8037833"/>
              <a:gd name="connsiteY93" fmla="*/ 3655593 h 3784177"/>
              <a:gd name="connsiteX94" fmla="*/ 1721989 w 8037833"/>
              <a:gd name="connsiteY94" fmla="*/ 3627298 h 3784177"/>
              <a:gd name="connsiteX95" fmla="*/ 1664576 w 8037833"/>
              <a:gd name="connsiteY95" fmla="*/ 3638572 h 3784177"/>
              <a:gd name="connsiteX96" fmla="*/ 1577459 w 8037833"/>
              <a:gd name="connsiteY96" fmla="*/ 3658824 h 3784177"/>
              <a:gd name="connsiteX97" fmla="*/ 1527269 w 8037833"/>
              <a:gd name="connsiteY97" fmla="*/ 3663088 h 3784177"/>
              <a:gd name="connsiteX98" fmla="*/ 1390118 w 8037833"/>
              <a:gd name="connsiteY98" fmla="*/ 3682789 h 3784177"/>
              <a:gd name="connsiteX99" fmla="*/ 1252698 w 8037833"/>
              <a:gd name="connsiteY99" fmla="*/ 3708662 h 3784177"/>
              <a:gd name="connsiteX100" fmla="*/ 1171039 w 8037833"/>
              <a:gd name="connsiteY100" fmla="*/ 3758642 h 3784177"/>
              <a:gd name="connsiteX101" fmla="*/ 1058106 w 8037833"/>
              <a:gd name="connsiteY101" fmla="*/ 3776166 h 3784177"/>
              <a:gd name="connsiteX102" fmla="*/ 1039167 w 8037833"/>
              <a:gd name="connsiteY102" fmla="*/ 3784177 h 3784177"/>
              <a:gd name="connsiteX103" fmla="*/ 1012958 w 8037833"/>
              <a:gd name="connsiteY103" fmla="*/ 3779206 h 3784177"/>
              <a:gd name="connsiteX104" fmla="*/ 907906 w 8037833"/>
              <a:gd name="connsiteY104" fmla="*/ 3757678 h 3784177"/>
              <a:gd name="connsiteX105" fmla="*/ 825226 w 8037833"/>
              <a:gd name="connsiteY105" fmla="*/ 3726369 h 3784177"/>
              <a:gd name="connsiteX106" fmla="*/ 722264 w 8037833"/>
              <a:gd name="connsiteY106" fmla="*/ 3747612 h 3784177"/>
              <a:gd name="connsiteX107" fmla="*/ 659460 w 8037833"/>
              <a:gd name="connsiteY107" fmla="*/ 3740429 h 3784177"/>
              <a:gd name="connsiteX108" fmla="*/ 556552 w 8037833"/>
              <a:gd name="connsiteY108" fmla="*/ 3739124 h 3784177"/>
              <a:gd name="connsiteX109" fmla="*/ 445444 w 8037833"/>
              <a:gd name="connsiteY109" fmla="*/ 3764831 h 3784177"/>
              <a:gd name="connsiteX110" fmla="*/ 393295 w 8037833"/>
              <a:gd name="connsiteY110" fmla="*/ 3753097 h 3784177"/>
              <a:gd name="connsiteX111" fmla="*/ 339711 w 8037833"/>
              <a:gd name="connsiteY111" fmla="*/ 3718242 h 3784177"/>
              <a:gd name="connsiteX112" fmla="*/ 222239 w 8037833"/>
              <a:gd name="connsiteY112" fmla="*/ 3672335 h 3784177"/>
              <a:gd name="connsiteX113" fmla="*/ 163578 w 8037833"/>
              <a:gd name="connsiteY113" fmla="*/ 3656292 h 3784177"/>
              <a:gd name="connsiteX114" fmla="*/ 72220 w 8037833"/>
              <a:gd name="connsiteY114" fmla="*/ 3645272 h 3784177"/>
              <a:gd name="connsiteX115" fmla="*/ 44395 w 8037833"/>
              <a:gd name="connsiteY115" fmla="*/ 3639455 h 3784177"/>
              <a:gd name="connsiteX116" fmla="*/ 1962 w 8037833"/>
              <a:gd name="connsiteY116" fmla="*/ 3635948 h 3784177"/>
              <a:gd name="connsiteX117" fmla="*/ 0 w 8037833"/>
              <a:gd name="connsiteY117" fmla="*/ 3635261 h 3784177"/>
              <a:gd name="connsiteX118" fmla="*/ 0 w 8037833"/>
              <a:gd name="connsiteY118"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835383 w 8037833"/>
              <a:gd name="connsiteY23" fmla="*/ 3377529 h 3784177"/>
              <a:gd name="connsiteX24" fmla="*/ 5746050 w 8037833"/>
              <a:gd name="connsiteY24" fmla="*/ 3426142 h 3784177"/>
              <a:gd name="connsiteX25" fmla="*/ 5613670 w 8037833"/>
              <a:gd name="connsiteY25" fmla="*/ 3428671 h 3784177"/>
              <a:gd name="connsiteX26" fmla="*/ 5535334 w 8037833"/>
              <a:gd name="connsiteY26" fmla="*/ 3437044 h 3784177"/>
              <a:gd name="connsiteX27" fmla="*/ 5506940 w 8037833"/>
              <a:gd name="connsiteY27" fmla="*/ 3450999 h 3784177"/>
              <a:gd name="connsiteX28" fmla="*/ 5466372 w 8037833"/>
              <a:gd name="connsiteY28" fmla="*/ 3463245 h 3784177"/>
              <a:gd name="connsiteX29" fmla="*/ 5395833 w 8037833"/>
              <a:gd name="connsiteY29" fmla="*/ 3493194 h 3784177"/>
              <a:gd name="connsiteX30" fmla="*/ 5305325 w 8037833"/>
              <a:gd name="connsiteY30" fmla="*/ 3505200 h 3784177"/>
              <a:gd name="connsiteX31" fmla="*/ 5223043 w 8037833"/>
              <a:gd name="connsiteY31" fmla="*/ 3491664 h 3784177"/>
              <a:gd name="connsiteX32" fmla="*/ 5217733 w 8037833"/>
              <a:gd name="connsiteY32" fmla="*/ 3500463 h 3784177"/>
              <a:gd name="connsiteX33" fmla="*/ 5167992 w 8037833"/>
              <a:gd name="connsiteY33" fmla="*/ 3504085 h 3784177"/>
              <a:gd name="connsiteX34" fmla="*/ 4987020 w 8037833"/>
              <a:gd name="connsiteY34" fmla="*/ 3461263 h 3784177"/>
              <a:gd name="connsiteX35" fmla="*/ 4890003 w 8037833"/>
              <a:gd name="connsiteY35" fmla="*/ 3469874 h 3784177"/>
              <a:gd name="connsiteX36" fmla="*/ 4856654 w 8037833"/>
              <a:gd name="connsiteY36" fmla="*/ 3481880 h 3784177"/>
              <a:gd name="connsiteX37" fmla="*/ 4800711 w 8037833"/>
              <a:gd name="connsiteY37" fmla="*/ 3501441 h 3784177"/>
              <a:gd name="connsiteX38" fmla="*/ 4761569 w 8037833"/>
              <a:gd name="connsiteY38" fmla="*/ 3538103 h 3784177"/>
              <a:gd name="connsiteX39" fmla="*/ 4713734 w 8037833"/>
              <a:gd name="connsiteY39" fmla="*/ 3545724 h 3784177"/>
              <a:gd name="connsiteX40" fmla="*/ 4699169 w 8037833"/>
              <a:gd name="connsiteY40" fmla="*/ 3518988 h 3784177"/>
              <a:gd name="connsiteX41" fmla="*/ 4649120 w 8037833"/>
              <a:gd name="connsiteY41" fmla="*/ 3536392 h 3784177"/>
              <a:gd name="connsiteX42" fmla="*/ 4573578 w 8037833"/>
              <a:gd name="connsiteY42" fmla="*/ 3565923 h 3784177"/>
              <a:gd name="connsiteX43" fmla="*/ 4529117 w 8037833"/>
              <a:gd name="connsiteY43" fmla="*/ 3575592 h 3784177"/>
              <a:gd name="connsiteX44" fmla="*/ 4408641 w 8037833"/>
              <a:gd name="connsiteY44" fmla="*/ 3610000 h 3784177"/>
              <a:gd name="connsiteX45" fmla="*/ 4356402 w 8037833"/>
              <a:gd name="connsiteY45" fmla="*/ 3642792 h 3784177"/>
              <a:gd name="connsiteX46" fmla="*/ 4270245 w 8037833"/>
              <a:gd name="connsiteY46" fmla="*/ 3665789 h 3784177"/>
              <a:gd name="connsiteX47" fmla="*/ 4208725 w 8037833"/>
              <a:gd name="connsiteY47" fmla="*/ 3704841 h 3784177"/>
              <a:gd name="connsiteX48" fmla="*/ 4201632 w 8037833"/>
              <a:gd name="connsiteY48" fmla="*/ 3702602 h 3784177"/>
              <a:gd name="connsiteX49" fmla="*/ 4191289 w 8037833"/>
              <a:gd name="connsiteY49" fmla="*/ 3702380 h 3784177"/>
              <a:gd name="connsiteX50" fmla="*/ 4191039 w 8037833"/>
              <a:gd name="connsiteY50" fmla="*/ 3702831 h 3784177"/>
              <a:gd name="connsiteX51" fmla="*/ 4181340 w 8037833"/>
              <a:gd name="connsiteY51" fmla="*/ 3701729 h 3784177"/>
              <a:gd name="connsiteX52" fmla="*/ 4133816 w 8037833"/>
              <a:gd name="connsiteY52" fmla="*/ 3690565 h 3784177"/>
              <a:gd name="connsiteX53" fmla="*/ 4071732 w 8037833"/>
              <a:gd name="connsiteY53" fmla="*/ 3732513 h 3784177"/>
              <a:gd name="connsiteX54" fmla="*/ 4045924 w 8037833"/>
              <a:gd name="connsiteY54" fmla="*/ 3739404 h 3784177"/>
              <a:gd name="connsiteX55" fmla="*/ 4032171 w 8037833"/>
              <a:gd name="connsiteY55" fmla="*/ 3745523 h 3784177"/>
              <a:gd name="connsiteX56" fmla="*/ 4031335 w 8037833"/>
              <a:gd name="connsiteY56" fmla="*/ 3747479 h 3784177"/>
              <a:gd name="connsiteX57" fmla="*/ 3985774 w 8037833"/>
              <a:gd name="connsiteY57" fmla="*/ 3736547 h 3784177"/>
              <a:gd name="connsiteX58" fmla="*/ 3979769 w 8037833"/>
              <a:gd name="connsiteY58" fmla="*/ 3738769 h 3784177"/>
              <a:gd name="connsiteX59" fmla="*/ 3950014 w 8037833"/>
              <a:gd name="connsiteY59" fmla="*/ 3726942 h 3784177"/>
              <a:gd name="connsiteX60" fmla="*/ 3934671 w 8037833"/>
              <a:gd name="connsiteY60" fmla="*/ 3723339 h 3784177"/>
              <a:gd name="connsiteX61" fmla="*/ 3930274 w 8037833"/>
              <a:gd name="connsiteY61" fmla="*/ 3717148 h 3784177"/>
              <a:gd name="connsiteX62" fmla="*/ 3907660 w 8037833"/>
              <a:gd name="connsiteY62" fmla="*/ 3714456 h 3784177"/>
              <a:gd name="connsiteX63" fmla="*/ 3905087 w 8037833"/>
              <a:gd name="connsiteY63" fmla="*/ 3716098 h 3784177"/>
              <a:gd name="connsiteX64" fmla="*/ 3886347 w 8037833"/>
              <a:gd name="connsiteY64" fmla="*/ 3706620 h 3784177"/>
              <a:gd name="connsiteX65" fmla="*/ 3870533 w 8037833"/>
              <a:gd name="connsiteY65" fmla="*/ 3689905 h 3784177"/>
              <a:gd name="connsiteX66" fmla="*/ 3678563 w 8037833"/>
              <a:gd name="connsiteY66" fmla="*/ 3694486 h 3784177"/>
              <a:gd name="connsiteX67" fmla="*/ 3524121 w 8037833"/>
              <a:gd name="connsiteY67" fmla="*/ 3642736 h 3784177"/>
              <a:gd name="connsiteX68" fmla="*/ 3432153 w 8037833"/>
              <a:gd name="connsiteY68" fmla="*/ 3667780 h 3784177"/>
              <a:gd name="connsiteX69" fmla="*/ 3373519 w 8037833"/>
              <a:gd name="connsiteY69" fmla="*/ 3665785 h 3784177"/>
              <a:gd name="connsiteX70" fmla="*/ 3114267 w 8037833"/>
              <a:gd name="connsiteY70" fmla="*/ 3638983 h 3784177"/>
              <a:gd name="connsiteX71" fmla="*/ 3048270 w 8037833"/>
              <a:gd name="connsiteY71" fmla="*/ 3649949 h 3784177"/>
              <a:gd name="connsiteX72" fmla="*/ 2989722 w 8037833"/>
              <a:gd name="connsiteY72" fmla="*/ 3623230 h 3784177"/>
              <a:gd name="connsiteX73" fmla="*/ 2965734 w 8037833"/>
              <a:gd name="connsiteY73" fmla="*/ 3635676 h 3784177"/>
              <a:gd name="connsiteX74" fmla="*/ 2961603 w 8037833"/>
              <a:gd name="connsiteY74" fmla="*/ 3638221 h 3784177"/>
              <a:gd name="connsiteX75" fmla="*/ 2944959 w 8037833"/>
              <a:gd name="connsiteY75" fmla="*/ 3639723 h 3784177"/>
              <a:gd name="connsiteX76" fmla="*/ 2940402 w 8037833"/>
              <a:gd name="connsiteY76" fmla="*/ 3651000 h 3784177"/>
              <a:gd name="connsiteX77" fmla="*/ 2915449 w 8037833"/>
              <a:gd name="connsiteY77" fmla="*/ 3661039 h 3784177"/>
              <a:gd name="connsiteX78" fmla="*/ 2884777 w 8037833"/>
              <a:gd name="connsiteY78" fmla="*/ 3660775 h 3784177"/>
              <a:gd name="connsiteX79" fmla="*/ 2739034 w 8037833"/>
              <a:gd name="connsiteY79" fmla="*/ 3647396 h 3784177"/>
              <a:gd name="connsiteX80" fmla="*/ 2651827 w 8037833"/>
              <a:gd name="connsiteY80" fmla="*/ 3646306 h 3784177"/>
              <a:gd name="connsiteX81" fmla="*/ 2618680 w 8037833"/>
              <a:gd name="connsiteY81" fmla="*/ 3656755 h 3784177"/>
              <a:gd name="connsiteX82" fmla="*/ 2572404 w 8037833"/>
              <a:gd name="connsiteY82" fmla="*/ 3664043 h 3784177"/>
              <a:gd name="connsiteX83" fmla="*/ 2490721 w 8037833"/>
              <a:gd name="connsiteY83" fmla="*/ 3685313 h 3784177"/>
              <a:gd name="connsiteX84" fmla="*/ 2423704 w 8037833"/>
              <a:gd name="connsiteY84" fmla="*/ 3658079 h 3784177"/>
              <a:gd name="connsiteX85" fmla="*/ 2301172 w 8037833"/>
              <a:gd name="connsiteY85" fmla="*/ 3663053 h 3784177"/>
              <a:gd name="connsiteX86" fmla="*/ 2294102 w 8037833"/>
              <a:gd name="connsiteY86" fmla="*/ 3671151 h 3784177"/>
              <a:gd name="connsiteX87" fmla="*/ 2238966 w 8037833"/>
              <a:gd name="connsiteY87" fmla="*/ 3668777 h 3784177"/>
              <a:gd name="connsiteX88" fmla="*/ 2082844 w 8037833"/>
              <a:gd name="connsiteY88" fmla="*/ 3631994 h 3784177"/>
              <a:gd name="connsiteX89" fmla="*/ 1938480 w 8037833"/>
              <a:gd name="connsiteY89" fmla="*/ 3601439 h 3784177"/>
              <a:gd name="connsiteX90" fmla="*/ 1900166 w 8037833"/>
              <a:gd name="connsiteY90" fmla="*/ 3609358 h 3784177"/>
              <a:gd name="connsiteX91" fmla="*/ 1835976 w 8037833"/>
              <a:gd name="connsiteY91" fmla="*/ 3622065 h 3784177"/>
              <a:gd name="connsiteX92" fmla="*/ 1787830 w 8037833"/>
              <a:gd name="connsiteY92" fmla="*/ 3633173 h 3784177"/>
              <a:gd name="connsiteX93" fmla="*/ 1734224 w 8037833"/>
              <a:gd name="connsiteY93" fmla="*/ 3655593 h 3784177"/>
              <a:gd name="connsiteX94" fmla="*/ 1721989 w 8037833"/>
              <a:gd name="connsiteY94" fmla="*/ 3627298 h 3784177"/>
              <a:gd name="connsiteX95" fmla="*/ 1664576 w 8037833"/>
              <a:gd name="connsiteY95" fmla="*/ 3638572 h 3784177"/>
              <a:gd name="connsiteX96" fmla="*/ 1577459 w 8037833"/>
              <a:gd name="connsiteY96" fmla="*/ 3658824 h 3784177"/>
              <a:gd name="connsiteX97" fmla="*/ 1527269 w 8037833"/>
              <a:gd name="connsiteY97" fmla="*/ 3663088 h 3784177"/>
              <a:gd name="connsiteX98" fmla="*/ 1390118 w 8037833"/>
              <a:gd name="connsiteY98" fmla="*/ 3682789 h 3784177"/>
              <a:gd name="connsiteX99" fmla="*/ 1252698 w 8037833"/>
              <a:gd name="connsiteY99" fmla="*/ 3708662 h 3784177"/>
              <a:gd name="connsiteX100" fmla="*/ 1171039 w 8037833"/>
              <a:gd name="connsiteY100" fmla="*/ 3758642 h 3784177"/>
              <a:gd name="connsiteX101" fmla="*/ 1058106 w 8037833"/>
              <a:gd name="connsiteY101" fmla="*/ 3776166 h 3784177"/>
              <a:gd name="connsiteX102" fmla="*/ 1039167 w 8037833"/>
              <a:gd name="connsiteY102" fmla="*/ 3784177 h 3784177"/>
              <a:gd name="connsiteX103" fmla="*/ 1012958 w 8037833"/>
              <a:gd name="connsiteY103" fmla="*/ 3779206 h 3784177"/>
              <a:gd name="connsiteX104" fmla="*/ 907906 w 8037833"/>
              <a:gd name="connsiteY104" fmla="*/ 3757678 h 3784177"/>
              <a:gd name="connsiteX105" fmla="*/ 825226 w 8037833"/>
              <a:gd name="connsiteY105" fmla="*/ 3726369 h 3784177"/>
              <a:gd name="connsiteX106" fmla="*/ 722264 w 8037833"/>
              <a:gd name="connsiteY106" fmla="*/ 3747612 h 3784177"/>
              <a:gd name="connsiteX107" fmla="*/ 659460 w 8037833"/>
              <a:gd name="connsiteY107" fmla="*/ 3740429 h 3784177"/>
              <a:gd name="connsiteX108" fmla="*/ 556552 w 8037833"/>
              <a:gd name="connsiteY108" fmla="*/ 3739124 h 3784177"/>
              <a:gd name="connsiteX109" fmla="*/ 445444 w 8037833"/>
              <a:gd name="connsiteY109" fmla="*/ 3764831 h 3784177"/>
              <a:gd name="connsiteX110" fmla="*/ 393295 w 8037833"/>
              <a:gd name="connsiteY110" fmla="*/ 3753097 h 3784177"/>
              <a:gd name="connsiteX111" fmla="*/ 339711 w 8037833"/>
              <a:gd name="connsiteY111" fmla="*/ 3718242 h 3784177"/>
              <a:gd name="connsiteX112" fmla="*/ 222239 w 8037833"/>
              <a:gd name="connsiteY112" fmla="*/ 3672335 h 3784177"/>
              <a:gd name="connsiteX113" fmla="*/ 163578 w 8037833"/>
              <a:gd name="connsiteY113" fmla="*/ 3656292 h 3784177"/>
              <a:gd name="connsiteX114" fmla="*/ 72220 w 8037833"/>
              <a:gd name="connsiteY114" fmla="*/ 3645272 h 3784177"/>
              <a:gd name="connsiteX115" fmla="*/ 44395 w 8037833"/>
              <a:gd name="connsiteY115" fmla="*/ 3639455 h 3784177"/>
              <a:gd name="connsiteX116" fmla="*/ 1962 w 8037833"/>
              <a:gd name="connsiteY116" fmla="*/ 3635948 h 3784177"/>
              <a:gd name="connsiteX117" fmla="*/ 0 w 8037833"/>
              <a:gd name="connsiteY117" fmla="*/ 3635261 h 3784177"/>
              <a:gd name="connsiteX118" fmla="*/ 0 w 8037833"/>
              <a:gd name="connsiteY118"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835383 w 8037833"/>
              <a:gd name="connsiteY23" fmla="*/ 3377529 h 3784177"/>
              <a:gd name="connsiteX24" fmla="*/ 5746050 w 8037833"/>
              <a:gd name="connsiteY24" fmla="*/ 3426142 h 3784177"/>
              <a:gd name="connsiteX25" fmla="*/ 5613670 w 8037833"/>
              <a:gd name="connsiteY25" fmla="*/ 3428671 h 3784177"/>
              <a:gd name="connsiteX26" fmla="*/ 5535334 w 8037833"/>
              <a:gd name="connsiteY26" fmla="*/ 3437044 h 3784177"/>
              <a:gd name="connsiteX27" fmla="*/ 5506940 w 8037833"/>
              <a:gd name="connsiteY27" fmla="*/ 3450999 h 3784177"/>
              <a:gd name="connsiteX28" fmla="*/ 5466372 w 8037833"/>
              <a:gd name="connsiteY28" fmla="*/ 3463245 h 3784177"/>
              <a:gd name="connsiteX29" fmla="*/ 5395833 w 8037833"/>
              <a:gd name="connsiteY29" fmla="*/ 3493194 h 3784177"/>
              <a:gd name="connsiteX30" fmla="*/ 5305325 w 8037833"/>
              <a:gd name="connsiteY30" fmla="*/ 3505200 h 3784177"/>
              <a:gd name="connsiteX31" fmla="*/ 5223043 w 8037833"/>
              <a:gd name="connsiteY31" fmla="*/ 3491664 h 3784177"/>
              <a:gd name="connsiteX32" fmla="*/ 5217733 w 8037833"/>
              <a:gd name="connsiteY32" fmla="*/ 3500463 h 3784177"/>
              <a:gd name="connsiteX33" fmla="*/ 5167992 w 8037833"/>
              <a:gd name="connsiteY33" fmla="*/ 3504085 h 3784177"/>
              <a:gd name="connsiteX34" fmla="*/ 4987020 w 8037833"/>
              <a:gd name="connsiteY34" fmla="*/ 3461263 h 3784177"/>
              <a:gd name="connsiteX35" fmla="*/ 4890003 w 8037833"/>
              <a:gd name="connsiteY35" fmla="*/ 3469874 h 3784177"/>
              <a:gd name="connsiteX36" fmla="*/ 4856654 w 8037833"/>
              <a:gd name="connsiteY36" fmla="*/ 3481880 h 3784177"/>
              <a:gd name="connsiteX37" fmla="*/ 4800711 w 8037833"/>
              <a:gd name="connsiteY37" fmla="*/ 3501441 h 3784177"/>
              <a:gd name="connsiteX38" fmla="*/ 4761569 w 8037833"/>
              <a:gd name="connsiteY38" fmla="*/ 3538103 h 3784177"/>
              <a:gd name="connsiteX39" fmla="*/ 4713734 w 8037833"/>
              <a:gd name="connsiteY39" fmla="*/ 3545724 h 3784177"/>
              <a:gd name="connsiteX40" fmla="*/ 4699169 w 8037833"/>
              <a:gd name="connsiteY40" fmla="*/ 3518988 h 3784177"/>
              <a:gd name="connsiteX41" fmla="*/ 4649120 w 8037833"/>
              <a:gd name="connsiteY41" fmla="*/ 3536392 h 3784177"/>
              <a:gd name="connsiteX42" fmla="*/ 4573578 w 8037833"/>
              <a:gd name="connsiteY42" fmla="*/ 3565923 h 3784177"/>
              <a:gd name="connsiteX43" fmla="*/ 4529117 w 8037833"/>
              <a:gd name="connsiteY43" fmla="*/ 3575592 h 3784177"/>
              <a:gd name="connsiteX44" fmla="*/ 4408641 w 8037833"/>
              <a:gd name="connsiteY44" fmla="*/ 3610000 h 3784177"/>
              <a:gd name="connsiteX45" fmla="*/ 4356402 w 8037833"/>
              <a:gd name="connsiteY45" fmla="*/ 3642792 h 3784177"/>
              <a:gd name="connsiteX46" fmla="*/ 4270245 w 8037833"/>
              <a:gd name="connsiteY46" fmla="*/ 3665789 h 3784177"/>
              <a:gd name="connsiteX47" fmla="*/ 4208725 w 8037833"/>
              <a:gd name="connsiteY47" fmla="*/ 3704841 h 3784177"/>
              <a:gd name="connsiteX48" fmla="*/ 4201632 w 8037833"/>
              <a:gd name="connsiteY48" fmla="*/ 3702602 h 3784177"/>
              <a:gd name="connsiteX49" fmla="*/ 4191289 w 8037833"/>
              <a:gd name="connsiteY49" fmla="*/ 3702380 h 3784177"/>
              <a:gd name="connsiteX50" fmla="*/ 4191039 w 8037833"/>
              <a:gd name="connsiteY50" fmla="*/ 3702831 h 3784177"/>
              <a:gd name="connsiteX51" fmla="*/ 4181340 w 8037833"/>
              <a:gd name="connsiteY51" fmla="*/ 3701729 h 3784177"/>
              <a:gd name="connsiteX52" fmla="*/ 4133816 w 8037833"/>
              <a:gd name="connsiteY52" fmla="*/ 3690565 h 3784177"/>
              <a:gd name="connsiteX53" fmla="*/ 4071732 w 8037833"/>
              <a:gd name="connsiteY53" fmla="*/ 3732513 h 3784177"/>
              <a:gd name="connsiteX54" fmla="*/ 4045924 w 8037833"/>
              <a:gd name="connsiteY54" fmla="*/ 3739404 h 3784177"/>
              <a:gd name="connsiteX55" fmla="*/ 4032171 w 8037833"/>
              <a:gd name="connsiteY55" fmla="*/ 3745523 h 3784177"/>
              <a:gd name="connsiteX56" fmla="*/ 4031335 w 8037833"/>
              <a:gd name="connsiteY56" fmla="*/ 3747479 h 3784177"/>
              <a:gd name="connsiteX57" fmla="*/ 3985774 w 8037833"/>
              <a:gd name="connsiteY57" fmla="*/ 3736547 h 3784177"/>
              <a:gd name="connsiteX58" fmla="*/ 3979769 w 8037833"/>
              <a:gd name="connsiteY58" fmla="*/ 3738769 h 3784177"/>
              <a:gd name="connsiteX59" fmla="*/ 3950014 w 8037833"/>
              <a:gd name="connsiteY59" fmla="*/ 3726942 h 3784177"/>
              <a:gd name="connsiteX60" fmla="*/ 3934671 w 8037833"/>
              <a:gd name="connsiteY60" fmla="*/ 3723339 h 3784177"/>
              <a:gd name="connsiteX61" fmla="*/ 3930274 w 8037833"/>
              <a:gd name="connsiteY61" fmla="*/ 3717148 h 3784177"/>
              <a:gd name="connsiteX62" fmla="*/ 3907660 w 8037833"/>
              <a:gd name="connsiteY62" fmla="*/ 3714456 h 3784177"/>
              <a:gd name="connsiteX63" fmla="*/ 3905087 w 8037833"/>
              <a:gd name="connsiteY63" fmla="*/ 3716098 h 3784177"/>
              <a:gd name="connsiteX64" fmla="*/ 3886347 w 8037833"/>
              <a:gd name="connsiteY64" fmla="*/ 3706620 h 3784177"/>
              <a:gd name="connsiteX65" fmla="*/ 3870533 w 8037833"/>
              <a:gd name="connsiteY65" fmla="*/ 3689905 h 3784177"/>
              <a:gd name="connsiteX66" fmla="*/ 3678563 w 8037833"/>
              <a:gd name="connsiteY66" fmla="*/ 3694486 h 3784177"/>
              <a:gd name="connsiteX67" fmla="*/ 3524121 w 8037833"/>
              <a:gd name="connsiteY67" fmla="*/ 3642736 h 3784177"/>
              <a:gd name="connsiteX68" fmla="*/ 3432153 w 8037833"/>
              <a:gd name="connsiteY68" fmla="*/ 3667780 h 3784177"/>
              <a:gd name="connsiteX69" fmla="*/ 3373519 w 8037833"/>
              <a:gd name="connsiteY69" fmla="*/ 3665785 h 3784177"/>
              <a:gd name="connsiteX70" fmla="*/ 3114267 w 8037833"/>
              <a:gd name="connsiteY70" fmla="*/ 3638983 h 3784177"/>
              <a:gd name="connsiteX71" fmla="*/ 2989722 w 8037833"/>
              <a:gd name="connsiteY71" fmla="*/ 3623230 h 3784177"/>
              <a:gd name="connsiteX72" fmla="*/ 2965734 w 8037833"/>
              <a:gd name="connsiteY72" fmla="*/ 3635676 h 3784177"/>
              <a:gd name="connsiteX73" fmla="*/ 2961603 w 8037833"/>
              <a:gd name="connsiteY73" fmla="*/ 3638221 h 3784177"/>
              <a:gd name="connsiteX74" fmla="*/ 2944959 w 8037833"/>
              <a:gd name="connsiteY74" fmla="*/ 3639723 h 3784177"/>
              <a:gd name="connsiteX75" fmla="*/ 2940402 w 8037833"/>
              <a:gd name="connsiteY75" fmla="*/ 3651000 h 3784177"/>
              <a:gd name="connsiteX76" fmla="*/ 2915449 w 8037833"/>
              <a:gd name="connsiteY76" fmla="*/ 3661039 h 3784177"/>
              <a:gd name="connsiteX77" fmla="*/ 2884777 w 8037833"/>
              <a:gd name="connsiteY77" fmla="*/ 3660775 h 3784177"/>
              <a:gd name="connsiteX78" fmla="*/ 2739034 w 8037833"/>
              <a:gd name="connsiteY78" fmla="*/ 3647396 h 3784177"/>
              <a:gd name="connsiteX79" fmla="*/ 2651827 w 8037833"/>
              <a:gd name="connsiteY79" fmla="*/ 3646306 h 3784177"/>
              <a:gd name="connsiteX80" fmla="*/ 2618680 w 8037833"/>
              <a:gd name="connsiteY80" fmla="*/ 3656755 h 3784177"/>
              <a:gd name="connsiteX81" fmla="*/ 2572404 w 8037833"/>
              <a:gd name="connsiteY81" fmla="*/ 3664043 h 3784177"/>
              <a:gd name="connsiteX82" fmla="*/ 2490721 w 8037833"/>
              <a:gd name="connsiteY82" fmla="*/ 3685313 h 3784177"/>
              <a:gd name="connsiteX83" fmla="*/ 2423704 w 8037833"/>
              <a:gd name="connsiteY83" fmla="*/ 3658079 h 3784177"/>
              <a:gd name="connsiteX84" fmla="*/ 2301172 w 8037833"/>
              <a:gd name="connsiteY84" fmla="*/ 3663053 h 3784177"/>
              <a:gd name="connsiteX85" fmla="*/ 2294102 w 8037833"/>
              <a:gd name="connsiteY85" fmla="*/ 3671151 h 3784177"/>
              <a:gd name="connsiteX86" fmla="*/ 2238966 w 8037833"/>
              <a:gd name="connsiteY86" fmla="*/ 3668777 h 3784177"/>
              <a:gd name="connsiteX87" fmla="*/ 2082844 w 8037833"/>
              <a:gd name="connsiteY87" fmla="*/ 3631994 h 3784177"/>
              <a:gd name="connsiteX88" fmla="*/ 1938480 w 8037833"/>
              <a:gd name="connsiteY88" fmla="*/ 3601439 h 3784177"/>
              <a:gd name="connsiteX89" fmla="*/ 1900166 w 8037833"/>
              <a:gd name="connsiteY89" fmla="*/ 3609358 h 3784177"/>
              <a:gd name="connsiteX90" fmla="*/ 1835976 w 8037833"/>
              <a:gd name="connsiteY90" fmla="*/ 3622065 h 3784177"/>
              <a:gd name="connsiteX91" fmla="*/ 1787830 w 8037833"/>
              <a:gd name="connsiteY91" fmla="*/ 3633173 h 3784177"/>
              <a:gd name="connsiteX92" fmla="*/ 1734224 w 8037833"/>
              <a:gd name="connsiteY92" fmla="*/ 3655593 h 3784177"/>
              <a:gd name="connsiteX93" fmla="*/ 1721989 w 8037833"/>
              <a:gd name="connsiteY93" fmla="*/ 3627298 h 3784177"/>
              <a:gd name="connsiteX94" fmla="*/ 1664576 w 8037833"/>
              <a:gd name="connsiteY94" fmla="*/ 3638572 h 3784177"/>
              <a:gd name="connsiteX95" fmla="*/ 1577459 w 8037833"/>
              <a:gd name="connsiteY95" fmla="*/ 3658824 h 3784177"/>
              <a:gd name="connsiteX96" fmla="*/ 1527269 w 8037833"/>
              <a:gd name="connsiteY96" fmla="*/ 3663088 h 3784177"/>
              <a:gd name="connsiteX97" fmla="*/ 1390118 w 8037833"/>
              <a:gd name="connsiteY97" fmla="*/ 3682789 h 3784177"/>
              <a:gd name="connsiteX98" fmla="*/ 1252698 w 8037833"/>
              <a:gd name="connsiteY98" fmla="*/ 3708662 h 3784177"/>
              <a:gd name="connsiteX99" fmla="*/ 1171039 w 8037833"/>
              <a:gd name="connsiteY99" fmla="*/ 3758642 h 3784177"/>
              <a:gd name="connsiteX100" fmla="*/ 1058106 w 8037833"/>
              <a:gd name="connsiteY100" fmla="*/ 3776166 h 3784177"/>
              <a:gd name="connsiteX101" fmla="*/ 1039167 w 8037833"/>
              <a:gd name="connsiteY101" fmla="*/ 3784177 h 3784177"/>
              <a:gd name="connsiteX102" fmla="*/ 1012958 w 8037833"/>
              <a:gd name="connsiteY102" fmla="*/ 3779206 h 3784177"/>
              <a:gd name="connsiteX103" fmla="*/ 907906 w 8037833"/>
              <a:gd name="connsiteY103" fmla="*/ 3757678 h 3784177"/>
              <a:gd name="connsiteX104" fmla="*/ 825226 w 8037833"/>
              <a:gd name="connsiteY104" fmla="*/ 3726369 h 3784177"/>
              <a:gd name="connsiteX105" fmla="*/ 722264 w 8037833"/>
              <a:gd name="connsiteY105" fmla="*/ 3747612 h 3784177"/>
              <a:gd name="connsiteX106" fmla="*/ 659460 w 8037833"/>
              <a:gd name="connsiteY106" fmla="*/ 3740429 h 3784177"/>
              <a:gd name="connsiteX107" fmla="*/ 556552 w 8037833"/>
              <a:gd name="connsiteY107" fmla="*/ 3739124 h 3784177"/>
              <a:gd name="connsiteX108" fmla="*/ 445444 w 8037833"/>
              <a:gd name="connsiteY108" fmla="*/ 3764831 h 3784177"/>
              <a:gd name="connsiteX109" fmla="*/ 393295 w 8037833"/>
              <a:gd name="connsiteY109" fmla="*/ 3753097 h 3784177"/>
              <a:gd name="connsiteX110" fmla="*/ 339711 w 8037833"/>
              <a:gd name="connsiteY110" fmla="*/ 3718242 h 3784177"/>
              <a:gd name="connsiteX111" fmla="*/ 222239 w 8037833"/>
              <a:gd name="connsiteY111" fmla="*/ 3672335 h 3784177"/>
              <a:gd name="connsiteX112" fmla="*/ 163578 w 8037833"/>
              <a:gd name="connsiteY112" fmla="*/ 3656292 h 3784177"/>
              <a:gd name="connsiteX113" fmla="*/ 72220 w 8037833"/>
              <a:gd name="connsiteY113" fmla="*/ 3645272 h 3784177"/>
              <a:gd name="connsiteX114" fmla="*/ 44395 w 8037833"/>
              <a:gd name="connsiteY114" fmla="*/ 3639455 h 3784177"/>
              <a:gd name="connsiteX115" fmla="*/ 1962 w 8037833"/>
              <a:gd name="connsiteY115" fmla="*/ 3635948 h 3784177"/>
              <a:gd name="connsiteX116" fmla="*/ 0 w 8037833"/>
              <a:gd name="connsiteY116" fmla="*/ 3635261 h 3784177"/>
              <a:gd name="connsiteX117" fmla="*/ 0 w 8037833"/>
              <a:gd name="connsiteY117"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217733 w 8037833"/>
              <a:gd name="connsiteY31" fmla="*/ 3500463 h 3784177"/>
              <a:gd name="connsiteX32" fmla="*/ 5167992 w 8037833"/>
              <a:gd name="connsiteY32" fmla="*/ 3504085 h 3784177"/>
              <a:gd name="connsiteX33" fmla="*/ 4987020 w 8037833"/>
              <a:gd name="connsiteY33" fmla="*/ 3461263 h 3784177"/>
              <a:gd name="connsiteX34" fmla="*/ 4890003 w 8037833"/>
              <a:gd name="connsiteY34" fmla="*/ 3469874 h 3784177"/>
              <a:gd name="connsiteX35" fmla="*/ 4856654 w 8037833"/>
              <a:gd name="connsiteY35" fmla="*/ 3481880 h 3784177"/>
              <a:gd name="connsiteX36" fmla="*/ 4800711 w 8037833"/>
              <a:gd name="connsiteY36" fmla="*/ 3501441 h 3784177"/>
              <a:gd name="connsiteX37" fmla="*/ 4761569 w 8037833"/>
              <a:gd name="connsiteY37" fmla="*/ 3538103 h 3784177"/>
              <a:gd name="connsiteX38" fmla="*/ 4713734 w 8037833"/>
              <a:gd name="connsiteY38" fmla="*/ 3545724 h 3784177"/>
              <a:gd name="connsiteX39" fmla="*/ 4699169 w 8037833"/>
              <a:gd name="connsiteY39" fmla="*/ 3518988 h 3784177"/>
              <a:gd name="connsiteX40" fmla="*/ 4649120 w 8037833"/>
              <a:gd name="connsiteY40" fmla="*/ 3536392 h 3784177"/>
              <a:gd name="connsiteX41" fmla="*/ 4573578 w 8037833"/>
              <a:gd name="connsiteY41" fmla="*/ 3565923 h 3784177"/>
              <a:gd name="connsiteX42" fmla="*/ 4529117 w 8037833"/>
              <a:gd name="connsiteY42" fmla="*/ 3575592 h 3784177"/>
              <a:gd name="connsiteX43" fmla="*/ 4408641 w 8037833"/>
              <a:gd name="connsiteY43" fmla="*/ 3610000 h 3784177"/>
              <a:gd name="connsiteX44" fmla="*/ 4356402 w 8037833"/>
              <a:gd name="connsiteY44" fmla="*/ 3642792 h 3784177"/>
              <a:gd name="connsiteX45" fmla="*/ 4270245 w 8037833"/>
              <a:gd name="connsiteY45" fmla="*/ 3665789 h 3784177"/>
              <a:gd name="connsiteX46" fmla="*/ 4208725 w 8037833"/>
              <a:gd name="connsiteY46" fmla="*/ 3704841 h 3784177"/>
              <a:gd name="connsiteX47" fmla="*/ 4201632 w 8037833"/>
              <a:gd name="connsiteY47" fmla="*/ 3702602 h 3784177"/>
              <a:gd name="connsiteX48" fmla="*/ 4191289 w 8037833"/>
              <a:gd name="connsiteY48" fmla="*/ 3702380 h 3784177"/>
              <a:gd name="connsiteX49" fmla="*/ 4191039 w 8037833"/>
              <a:gd name="connsiteY49" fmla="*/ 3702831 h 3784177"/>
              <a:gd name="connsiteX50" fmla="*/ 4181340 w 8037833"/>
              <a:gd name="connsiteY50" fmla="*/ 3701729 h 3784177"/>
              <a:gd name="connsiteX51" fmla="*/ 4133816 w 8037833"/>
              <a:gd name="connsiteY51" fmla="*/ 3690565 h 3784177"/>
              <a:gd name="connsiteX52" fmla="*/ 4071732 w 8037833"/>
              <a:gd name="connsiteY52" fmla="*/ 3732513 h 3784177"/>
              <a:gd name="connsiteX53" fmla="*/ 4045924 w 8037833"/>
              <a:gd name="connsiteY53" fmla="*/ 3739404 h 3784177"/>
              <a:gd name="connsiteX54" fmla="*/ 4032171 w 8037833"/>
              <a:gd name="connsiteY54" fmla="*/ 3745523 h 3784177"/>
              <a:gd name="connsiteX55" fmla="*/ 4031335 w 8037833"/>
              <a:gd name="connsiteY55" fmla="*/ 3747479 h 3784177"/>
              <a:gd name="connsiteX56" fmla="*/ 3985774 w 8037833"/>
              <a:gd name="connsiteY56" fmla="*/ 3736547 h 3784177"/>
              <a:gd name="connsiteX57" fmla="*/ 3979769 w 8037833"/>
              <a:gd name="connsiteY57" fmla="*/ 3738769 h 3784177"/>
              <a:gd name="connsiteX58" fmla="*/ 3950014 w 8037833"/>
              <a:gd name="connsiteY58" fmla="*/ 3726942 h 3784177"/>
              <a:gd name="connsiteX59" fmla="*/ 3934671 w 8037833"/>
              <a:gd name="connsiteY59" fmla="*/ 3723339 h 3784177"/>
              <a:gd name="connsiteX60" fmla="*/ 3930274 w 8037833"/>
              <a:gd name="connsiteY60" fmla="*/ 3717148 h 3784177"/>
              <a:gd name="connsiteX61" fmla="*/ 3907660 w 8037833"/>
              <a:gd name="connsiteY61" fmla="*/ 3714456 h 3784177"/>
              <a:gd name="connsiteX62" fmla="*/ 3905087 w 8037833"/>
              <a:gd name="connsiteY62" fmla="*/ 3716098 h 3784177"/>
              <a:gd name="connsiteX63" fmla="*/ 3886347 w 8037833"/>
              <a:gd name="connsiteY63" fmla="*/ 3706620 h 3784177"/>
              <a:gd name="connsiteX64" fmla="*/ 3870533 w 8037833"/>
              <a:gd name="connsiteY64" fmla="*/ 3689905 h 3784177"/>
              <a:gd name="connsiteX65" fmla="*/ 3678563 w 8037833"/>
              <a:gd name="connsiteY65" fmla="*/ 3694486 h 3784177"/>
              <a:gd name="connsiteX66" fmla="*/ 3524121 w 8037833"/>
              <a:gd name="connsiteY66" fmla="*/ 3642736 h 3784177"/>
              <a:gd name="connsiteX67" fmla="*/ 3432153 w 8037833"/>
              <a:gd name="connsiteY67" fmla="*/ 3667780 h 3784177"/>
              <a:gd name="connsiteX68" fmla="*/ 3373519 w 8037833"/>
              <a:gd name="connsiteY68" fmla="*/ 3665785 h 3784177"/>
              <a:gd name="connsiteX69" fmla="*/ 3114267 w 8037833"/>
              <a:gd name="connsiteY69" fmla="*/ 3638983 h 3784177"/>
              <a:gd name="connsiteX70" fmla="*/ 2989722 w 8037833"/>
              <a:gd name="connsiteY70" fmla="*/ 3623230 h 3784177"/>
              <a:gd name="connsiteX71" fmla="*/ 2965734 w 8037833"/>
              <a:gd name="connsiteY71" fmla="*/ 3635676 h 3784177"/>
              <a:gd name="connsiteX72" fmla="*/ 2961603 w 8037833"/>
              <a:gd name="connsiteY72" fmla="*/ 3638221 h 3784177"/>
              <a:gd name="connsiteX73" fmla="*/ 2944959 w 8037833"/>
              <a:gd name="connsiteY73" fmla="*/ 3639723 h 3784177"/>
              <a:gd name="connsiteX74" fmla="*/ 2940402 w 8037833"/>
              <a:gd name="connsiteY74" fmla="*/ 3651000 h 3784177"/>
              <a:gd name="connsiteX75" fmla="*/ 2915449 w 8037833"/>
              <a:gd name="connsiteY75" fmla="*/ 3661039 h 3784177"/>
              <a:gd name="connsiteX76" fmla="*/ 2884777 w 8037833"/>
              <a:gd name="connsiteY76" fmla="*/ 3660775 h 3784177"/>
              <a:gd name="connsiteX77" fmla="*/ 2739034 w 8037833"/>
              <a:gd name="connsiteY77" fmla="*/ 3647396 h 3784177"/>
              <a:gd name="connsiteX78" fmla="*/ 2651827 w 8037833"/>
              <a:gd name="connsiteY78" fmla="*/ 3646306 h 3784177"/>
              <a:gd name="connsiteX79" fmla="*/ 2618680 w 8037833"/>
              <a:gd name="connsiteY79" fmla="*/ 3656755 h 3784177"/>
              <a:gd name="connsiteX80" fmla="*/ 2572404 w 8037833"/>
              <a:gd name="connsiteY80" fmla="*/ 3664043 h 3784177"/>
              <a:gd name="connsiteX81" fmla="*/ 2490721 w 8037833"/>
              <a:gd name="connsiteY81" fmla="*/ 3685313 h 3784177"/>
              <a:gd name="connsiteX82" fmla="*/ 2423704 w 8037833"/>
              <a:gd name="connsiteY82" fmla="*/ 3658079 h 3784177"/>
              <a:gd name="connsiteX83" fmla="*/ 2301172 w 8037833"/>
              <a:gd name="connsiteY83" fmla="*/ 3663053 h 3784177"/>
              <a:gd name="connsiteX84" fmla="*/ 2294102 w 8037833"/>
              <a:gd name="connsiteY84" fmla="*/ 3671151 h 3784177"/>
              <a:gd name="connsiteX85" fmla="*/ 2238966 w 8037833"/>
              <a:gd name="connsiteY85" fmla="*/ 3668777 h 3784177"/>
              <a:gd name="connsiteX86" fmla="*/ 2082844 w 8037833"/>
              <a:gd name="connsiteY86" fmla="*/ 3631994 h 3784177"/>
              <a:gd name="connsiteX87" fmla="*/ 1938480 w 8037833"/>
              <a:gd name="connsiteY87" fmla="*/ 3601439 h 3784177"/>
              <a:gd name="connsiteX88" fmla="*/ 1900166 w 8037833"/>
              <a:gd name="connsiteY88" fmla="*/ 3609358 h 3784177"/>
              <a:gd name="connsiteX89" fmla="*/ 1835976 w 8037833"/>
              <a:gd name="connsiteY89" fmla="*/ 3622065 h 3784177"/>
              <a:gd name="connsiteX90" fmla="*/ 1787830 w 8037833"/>
              <a:gd name="connsiteY90" fmla="*/ 3633173 h 3784177"/>
              <a:gd name="connsiteX91" fmla="*/ 1734224 w 8037833"/>
              <a:gd name="connsiteY91" fmla="*/ 3655593 h 3784177"/>
              <a:gd name="connsiteX92" fmla="*/ 1721989 w 8037833"/>
              <a:gd name="connsiteY92" fmla="*/ 3627298 h 3784177"/>
              <a:gd name="connsiteX93" fmla="*/ 1664576 w 8037833"/>
              <a:gd name="connsiteY93" fmla="*/ 3638572 h 3784177"/>
              <a:gd name="connsiteX94" fmla="*/ 1577459 w 8037833"/>
              <a:gd name="connsiteY94" fmla="*/ 3658824 h 3784177"/>
              <a:gd name="connsiteX95" fmla="*/ 1527269 w 8037833"/>
              <a:gd name="connsiteY95" fmla="*/ 3663088 h 3784177"/>
              <a:gd name="connsiteX96" fmla="*/ 1390118 w 8037833"/>
              <a:gd name="connsiteY96" fmla="*/ 3682789 h 3784177"/>
              <a:gd name="connsiteX97" fmla="*/ 1252698 w 8037833"/>
              <a:gd name="connsiteY97" fmla="*/ 3708662 h 3784177"/>
              <a:gd name="connsiteX98" fmla="*/ 1171039 w 8037833"/>
              <a:gd name="connsiteY98" fmla="*/ 3758642 h 3784177"/>
              <a:gd name="connsiteX99" fmla="*/ 1058106 w 8037833"/>
              <a:gd name="connsiteY99" fmla="*/ 3776166 h 3784177"/>
              <a:gd name="connsiteX100" fmla="*/ 1039167 w 8037833"/>
              <a:gd name="connsiteY100" fmla="*/ 3784177 h 3784177"/>
              <a:gd name="connsiteX101" fmla="*/ 1012958 w 8037833"/>
              <a:gd name="connsiteY101" fmla="*/ 3779206 h 3784177"/>
              <a:gd name="connsiteX102" fmla="*/ 907906 w 8037833"/>
              <a:gd name="connsiteY102" fmla="*/ 3757678 h 3784177"/>
              <a:gd name="connsiteX103" fmla="*/ 825226 w 8037833"/>
              <a:gd name="connsiteY103" fmla="*/ 3726369 h 3784177"/>
              <a:gd name="connsiteX104" fmla="*/ 722264 w 8037833"/>
              <a:gd name="connsiteY104" fmla="*/ 3747612 h 3784177"/>
              <a:gd name="connsiteX105" fmla="*/ 659460 w 8037833"/>
              <a:gd name="connsiteY105" fmla="*/ 3740429 h 3784177"/>
              <a:gd name="connsiteX106" fmla="*/ 556552 w 8037833"/>
              <a:gd name="connsiteY106" fmla="*/ 3739124 h 3784177"/>
              <a:gd name="connsiteX107" fmla="*/ 445444 w 8037833"/>
              <a:gd name="connsiteY107" fmla="*/ 3764831 h 3784177"/>
              <a:gd name="connsiteX108" fmla="*/ 393295 w 8037833"/>
              <a:gd name="connsiteY108" fmla="*/ 3753097 h 3784177"/>
              <a:gd name="connsiteX109" fmla="*/ 339711 w 8037833"/>
              <a:gd name="connsiteY109" fmla="*/ 3718242 h 3784177"/>
              <a:gd name="connsiteX110" fmla="*/ 222239 w 8037833"/>
              <a:gd name="connsiteY110" fmla="*/ 3672335 h 3784177"/>
              <a:gd name="connsiteX111" fmla="*/ 163578 w 8037833"/>
              <a:gd name="connsiteY111" fmla="*/ 3656292 h 3784177"/>
              <a:gd name="connsiteX112" fmla="*/ 72220 w 8037833"/>
              <a:gd name="connsiteY112" fmla="*/ 3645272 h 3784177"/>
              <a:gd name="connsiteX113" fmla="*/ 44395 w 8037833"/>
              <a:gd name="connsiteY113" fmla="*/ 3639455 h 3784177"/>
              <a:gd name="connsiteX114" fmla="*/ 1962 w 8037833"/>
              <a:gd name="connsiteY114" fmla="*/ 3635948 h 3784177"/>
              <a:gd name="connsiteX115" fmla="*/ 0 w 8037833"/>
              <a:gd name="connsiteY115" fmla="*/ 3635261 h 3784177"/>
              <a:gd name="connsiteX116" fmla="*/ 0 w 8037833"/>
              <a:gd name="connsiteY116"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217733 w 8037833"/>
              <a:gd name="connsiteY31" fmla="*/ 3500463 h 3784177"/>
              <a:gd name="connsiteX32" fmla="*/ 5167992 w 8037833"/>
              <a:gd name="connsiteY32" fmla="*/ 3504085 h 3784177"/>
              <a:gd name="connsiteX33" fmla="*/ 4987020 w 8037833"/>
              <a:gd name="connsiteY33" fmla="*/ 3461263 h 3784177"/>
              <a:gd name="connsiteX34" fmla="*/ 4890003 w 8037833"/>
              <a:gd name="connsiteY34" fmla="*/ 3469874 h 3784177"/>
              <a:gd name="connsiteX35" fmla="*/ 4856654 w 8037833"/>
              <a:gd name="connsiteY35" fmla="*/ 3481880 h 3784177"/>
              <a:gd name="connsiteX36" fmla="*/ 4800711 w 8037833"/>
              <a:gd name="connsiteY36" fmla="*/ 3501441 h 3784177"/>
              <a:gd name="connsiteX37" fmla="*/ 4761569 w 8037833"/>
              <a:gd name="connsiteY37" fmla="*/ 3538103 h 3784177"/>
              <a:gd name="connsiteX38" fmla="*/ 4713734 w 8037833"/>
              <a:gd name="connsiteY38" fmla="*/ 3545724 h 3784177"/>
              <a:gd name="connsiteX39" fmla="*/ 4649120 w 8037833"/>
              <a:gd name="connsiteY39" fmla="*/ 3536392 h 3784177"/>
              <a:gd name="connsiteX40" fmla="*/ 4573578 w 8037833"/>
              <a:gd name="connsiteY40" fmla="*/ 3565923 h 3784177"/>
              <a:gd name="connsiteX41" fmla="*/ 4529117 w 8037833"/>
              <a:gd name="connsiteY41" fmla="*/ 3575592 h 3784177"/>
              <a:gd name="connsiteX42" fmla="*/ 4408641 w 8037833"/>
              <a:gd name="connsiteY42" fmla="*/ 3610000 h 3784177"/>
              <a:gd name="connsiteX43" fmla="*/ 4356402 w 8037833"/>
              <a:gd name="connsiteY43" fmla="*/ 3642792 h 3784177"/>
              <a:gd name="connsiteX44" fmla="*/ 4270245 w 8037833"/>
              <a:gd name="connsiteY44" fmla="*/ 3665789 h 3784177"/>
              <a:gd name="connsiteX45" fmla="*/ 4208725 w 8037833"/>
              <a:gd name="connsiteY45" fmla="*/ 3704841 h 3784177"/>
              <a:gd name="connsiteX46" fmla="*/ 4201632 w 8037833"/>
              <a:gd name="connsiteY46" fmla="*/ 3702602 h 3784177"/>
              <a:gd name="connsiteX47" fmla="*/ 4191289 w 8037833"/>
              <a:gd name="connsiteY47" fmla="*/ 3702380 h 3784177"/>
              <a:gd name="connsiteX48" fmla="*/ 4191039 w 8037833"/>
              <a:gd name="connsiteY48" fmla="*/ 3702831 h 3784177"/>
              <a:gd name="connsiteX49" fmla="*/ 4181340 w 8037833"/>
              <a:gd name="connsiteY49" fmla="*/ 3701729 h 3784177"/>
              <a:gd name="connsiteX50" fmla="*/ 4133816 w 8037833"/>
              <a:gd name="connsiteY50" fmla="*/ 3690565 h 3784177"/>
              <a:gd name="connsiteX51" fmla="*/ 4071732 w 8037833"/>
              <a:gd name="connsiteY51" fmla="*/ 3732513 h 3784177"/>
              <a:gd name="connsiteX52" fmla="*/ 4045924 w 8037833"/>
              <a:gd name="connsiteY52" fmla="*/ 3739404 h 3784177"/>
              <a:gd name="connsiteX53" fmla="*/ 4032171 w 8037833"/>
              <a:gd name="connsiteY53" fmla="*/ 3745523 h 3784177"/>
              <a:gd name="connsiteX54" fmla="*/ 4031335 w 8037833"/>
              <a:gd name="connsiteY54" fmla="*/ 3747479 h 3784177"/>
              <a:gd name="connsiteX55" fmla="*/ 3985774 w 8037833"/>
              <a:gd name="connsiteY55" fmla="*/ 3736547 h 3784177"/>
              <a:gd name="connsiteX56" fmla="*/ 3979769 w 8037833"/>
              <a:gd name="connsiteY56" fmla="*/ 3738769 h 3784177"/>
              <a:gd name="connsiteX57" fmla="*/ 3950014 w 8037833"/>
              <a:gd name="connsiteY57" fmla="*/ 3726942 h 3784177"/>
              <a:gd name="connsiteX58" fmla="*/ 3934671 w 8037833"/>
              <a:gd name="connsiteY58" fmla="*/ 3723339 h 3784177"/>
              <a:gd name="connsiteX59" fmla="*/ 3930274 w 8037833"/>
              <a:gd name="connsiteY59" fmla="*/ 3717148 h 3784177"/>
              <a:gd name="connsiteX60" fmla="*/ 3907660 w 8037833"/>
              <a:gd name="connsiteY60" fmla="*/ 3714456 h 3784177"/>
              <a:gd name="connsiteX61" fmla="*/ 3905087 w 8037833"/>
              <a:gd name="connsiteY61" fmla="*/ 3716098 h 3784177"/>
              <a:gd name="connsiteX62" fmla="*/ 3886347 w 8037833"/>
              <a:gd name="connsiteY62" fmla="*/ 3706620 h 3784177"/>
              <a:gd name="connsiteX63" fmla="*/ 3870533 w 8037833"/>
              <a:gd name="connsiteY63" fmla="*/ 3689905 h 3784177"/>
              <a:gd name="connsiteX64" fmla="*/ 3678563 w 8037833"/>
              <a:gd name="connsiteY64" fmla="*/ 3694486 h 3784177"/>
              <a:gd name="connsiteX65" fmla="*/ 3524121 w 8037833"/>
              <a:gd name="connsiteY65" fmla="*/ 3642736 h 3784177"/>
              <a:gd name="connsiteX66" fmla="*/ 3432153 w 8037833"/>
              <a:gd name="connsiteY66" fmla="*/ 3667780 h 3784177"/>
              <a:gd name="connsiteX67" fmla="*/ 3373519 w 8037833"/>
              <a:gd name="connsiteY67" fmla="*/ 3665785 h 3784177"/>
              <a:gd name="connsiteX68" fmla="*/ 3114267 w 8037833"/>
              <a:gd name="connsiteY68" fmla="*/ 3638983 h 3784177"/>
              <a:gd name="connsiteX69" fmla="*/ 2989722 w 8037833"/>
              <a:gd name="connsiteY69" fmla="*/ 3623230 h 3784177"/>
              <a:gd name="connsiteX70" fmla="*/ 2965734 w 8037833"/>
              <a:gd name="connsiteY70" fmla="*/ 3635676 h 3784177"/>
              <a:gd name="connsiteX71" fmla="*/ 2961603 w 8037833"/>
              <a:gd name="connsiteY71" fmla="*/ 3638221 h 3784177"/>
              <a:gd name="connsiteX72" fmla="*/ 2944959 w 8037833"/>
              <a:gd name="connsiteY72" fmla="*/ 3639723 h 3784177"/>
              <a:gd name="connsiteX73" fmla="*/ 2940402 w 8037833"/>
              <a:gd name="connsiteY73" fmla="*/ 3651000 h 3784177"/>
              <a:gd name="connsiteX74" fmla="*/ 2915449 w 8037833"/>
              <a:gd name="connsiteY74" fmla="*/ 3661039 h 3784177"/>
              <a:gd name="connsiteX75" fmla="*/ 2884777 w 8037833"/>
              <a:gd name="connsiteY75" fmla="*/ 3660775 h 3784177"/>
              <a:gd name="connsiteX76" fmla="*/ 2739034 w 8037833"/>
              <a:gd name="connsiteY76" fmla="*/ 3647396 h 3784177"/>
              <a:gd name="connsiteX77" fmla="*/ 2651827 w 8037833"/>
              <a:gd name="connsiteY77" fmla="*/ 3646306 h 3784177"/>
              <a:gd name="connsiteX78" fmla="*/ 2618680 w 8037833"/>
              <a:gd name="connsiteY78" fmla="*/ 3656755 h 3784177"/>
              <a:gd name="connsiteX79" fmla="*/ 2572404 w 8037833"/>
              <a:gd name="connsiteY79" fmla="*/ 3664043 h 3784177"/>
              <a:gd name="connsiteX80" fmla="*/ 2490721 w 8037833"/>
              <a:gd name="connsiteY80" fmla="*/ 3685313 h 3784177"/>
              <a:gd name="connsiteX81" fmla="*/ 2423704 w 8037833"/>
              <a:gd name="connsiteY81" fmla="*/ 3658079 h 3784177"/>
              <a:gd name="connsiteX82" fmla="*/ 2301172 w 8037833"/>
              <a:gd name="connsiteY82" fmla="*/ 3663053 h 3784177"/>
              <a:gd name="connsiteX83" fmla="*/ 2294102 w 8037833"/>
              <a:gd name="connsiteY83" fmla="*/ 3671151 h 3784177"/>
              <a:gd name="connsiteX84" fmla="*/ 2238966 w 8037833"/>
              <a:gd name="connsiteY84" fmla="*/ 3668777 h 3784177"/>
              <a:gd name="connsiteX85" fmla="*/ 2082844 w 8037833"/>
              <a:gd name="connsiteY85" fmla="*/ 3631994 h 3784177"/>
              <a:gd name="connsiteX86" fmla="*/ 1938480 w 8037833"/>
              <a:gd name="connsiteY86" fmla="*/ 3601439 h 3784177"/>
              <a:gd name="connsiteX87" fmla="*/ 1900166 w 8037833"/>
              <a:gd name="connsiteY87" fmla="*/ 3609358 h 3784177"/>
              <a:gd name="connsiteX88" fmla="*/ 1835976 w 8037833"/>
              <a:gd name="connsiteY88" fmla="*/ 3622065 h 3784177"/>
              <a:gd name="connsiteX89" fmla="*/ 1787830 w 8037833"/>
              <a:gd name="connsiteY89" fmla="*/ 3633173 h 3784177"/>
              <a:gd name="connsiteX90" fmla="*/ 1734224 w 8037833"/>
              <a:gd name="connsiteY90" fmla="*/ 3655593 h 3784177"/>
              <a:gd name="connsiteX91" fmla="*/ 1721989 w 8037833"/>
              <a:gd name="connsiteY91" fmla="*/ 3627298 h 3784177"/>
              <a:gd name="connsiteX92" fmla="*/ 1664576 w 8037833"/>
              <a:gd name="connsiteY92" fmla="*/ 3638572 h 3784177"/>
              <a:gd name="connsiteX93" fmla="*/ 1577459 w 8037833"/>
              <a:gd name="connsiteY93" fmla="*/ 3658824 h 3784177"/>
              <a:gd name="connsiteX94" fmla="*/ 1527269 w 8037833"/>
              <a:gd name="connsiteY94" fmla="*/ 3663088 h 3784177"/>
              <a:gd name="connsiteX95" fmla="*/ 1390118 w 8037833"/>
              <a:gd name="connsiteY95" fmla="*/ 3682789 h 3784177"/>
              <a:gd name="connsiteX96" fmla="*/ 1252698 w 8037833"/>
              <a:gd name="connsiteY96" fmla="*/ 3708662 h 3784177"/>
              <a:gd name="connsiteX97" fmla="*/ 1171039 w 8037833"/>
              <a:gd name="connsiteY97" fmla="*/ 3758642 h 3784177"/>
              <a:gd name="connsiteX98" fmla="*/ 1058106 w 8037833"/>
              <a:gd name="connsiteY98" fmla="*/ 3776166 h 3784177"/>
              <a:gd name="connsiteX99" fmla="*/ 1039167 w 8037833"/>
              <a:gd name="connsiteY99" fmla="*/ 3784177 h 3784177"/>
              <a:gd name="connsiteX100" fmla="*/ 1012958 w 8037833"/>
              <a:gd name="connsiteY100" fmla="*/ 3779206 h 3784177"/>
              <a:gd name="connsiteX101" fmla="*/ 907906 w 8037833"/>
              <a:gd name="connsiteY101" fmla="*/ 3757678 h 3784177"/>
              <a:gd name="connsiteX102" fmla="*/ 825226 w 8037833"/>
              <a:gd name="connsiteY102" fmla="*/ 3726369 h 3784177"/>
              <a:gd name="connsiteX103" fmla="*/ 722264 w 8037833"/>
              <a:gd name="connsiteY103" fmla="*/ 3747612 h 3784177"/>
              <a:gd name="connsiteX104" fmla="*/ 659460 w 8037833"/>
              <a:gd name="connsiteY104" fmla="*/ 3740429 h 3784177"/>
              <a:gd name="connsiteX105" fmla="*/ 556552 w 8037833"/>
              <a:gd name="connsiteY105" fmla="*/ 3739124 h 3784177"/>
              <a:gd name="connsiteX106" fmla="*/ 445444 w 8037833"/>
              <a:gd name="connsiteY106" fmla="*/ 3764831 h 3784177"/>
              <a:gd name="connsiteX107" fmla="*/ 393295 w 8037833"/>
              <a:gd name="connsiteY107" fmla="*/ 3753097 h 3784177"/>
              <a:gd name="connsiteX108" fmla="*/ 339711 w 8037833"/>
              <a:gd name="connsiteY108" fmla="*/ 3718242 h 3784177"/>
              <a:gd name="connsiteX109" fmla="*/ 222239 w 8037833"/>
              <a:gd name="connsiteY109" fmla="*/ 3672335 h 3784177"/>
              <a:gd name="connsiteX110" fmla="*/ 163578 w 8037833"/>
              <a:gd name="connsiteY110" fmla="*/ 3656292 h 3784177"/>
              <a:gd name="connsiteX111" fmla="*/ 72220 w 8037833"/>
              <a:gd name="connsiteY111" fmla="*/ 3645272 h 3784177"/>
              <a:gd name="connsiteX112" fmla="*/ 44395 w 8037833"/>
              <a:gd name="connsiteY112" fmla="*/ 3639455 h 3784177"/>
              <a:gd name="connsiteX113" fmla="*/ 1962 w 8037833"/>
              <a:gd name="connsiteY113" fmla="*/ 3635948 h 3784177"/>
              <a:gd name="connsiteX114" fmla="*/ 0 w 8037833"/>
              <a:gd name="connsiteY114" fmla="*/ 3635261 h 3784177"/>
              <a:gd name="connsiteX115" fmla="*/ 0 w 8037833"/>
              <a:gd name="connsiteY115"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217733 w 8037833"/>
              <a:gd name="connsiteY31" fmla="*/ 3500463 h 3784177"/>
              <a:gd name="connsiteX32" fmla="*/ 5167992 w 8037833"/>
              <a:gd name="connsiteY32" fmla="*/ 3504085 h 3784177"/>
              <a:gd name="connsiteX33" fmla="*/ 4987020 w 8037833"/>
              <a:gd name="connsiteY33" fmla="*/ 3461263 h 3784177"/>
              <a:gd name="connsiteX34" fmla="*/ 4890003 w 8037833"/>
              <a:gd name="connsiteY34" fmla="*/ 3469874 h 3784177"/>
              <a:gd name="connsiteX35" fmla="*/ 4856654 w 8037833"/>
              <a:gd name="connsiteY35" fmla="*/ 3481880 h 3784177"/>
              <a:gd name="connsiteX36" fmla="*/ 4800711 w 8037833"/>
              <a:gd name="connsiteY36" fmla="*/ 3501441 h 3784177"/>
              <a:gd name="connsiteX37" fmla="*/ 4761569 w 8037833"/>
              <a:gd name="connsiteY37" fmla="*/ 3538103 h 3784177"/>
              <a:gd name="connsiteX38" fmla="*/ 4713734 w 8037833"/>
              <a:gd name="connsiteY38" fmla="*/ 3545724 h 3784177"/>
              <a:gd name="connsiteX39" fmla="*/ 4649120 w 8037833"/>
              <a:gd name="connsiteY39" fmla="*/ 3536392 h 3784177"/>
              <a:gd name="connsiteX40" fmla="*/ 4573578 w 8037833"/>
              <a:gd name="connsiteY40" fmla="*/ 3565923 h 3784177"/>
              <a:gd name="connsiteX41" fmla="*/ 4529117 w 8037833"/>
              <a:gd name="connsiteY41" fmla="*/ 3575592 h 3784177"/>
              <a:gd name="connsiteX42" fmla="*/ 4408641 w 8037833"/>
              <a:gd name="connsiteY42" fmla="*/ 3610000 h 3784177"/>
              <a:gd name="connsiteX43" fmla="*/ 4356402 w 8037833"/>
              <a:gd name="connsiteY43" fmla="*/ 3642792 h 3784177"/>
              <a:gd name="connsiteX44" fmla="*/ 4270245 w 8037833"/>
              <a:gd name="connsiteY44" fmla="*/ 3665789 h 3784177"/>
              <a:gd name="connsiteX45" fmla="*/ 4208725 w 8037833"/>
              <a:gd name="connsiteY45" fmla="*/ 3704841 h 3784177"/>
              <a:gd name="connsiteX46" fmla="*/ 4201632 w 8037833"/>
              <a:gd name="connsiteY46" fmla="*/ 3702602 h 3784177"/>
              <a:gd name="connsiteX47" fmla="*/ 4191289 w 8037833"/>
              <a:gd name="connsiteY47" fmla="*/ 3702380 h 3784177"/>
              <a:gd name="connsiteX48" fmla="*/ 4191039 w 8037833"/>
              <a:gd name="connsiteY48" fmla="*/ 3702831 h 3784177"/>
              <a:gd name="connsiteX49" fmla="*/ 4181340 w 8037833"/>
              <a:gd name="connsiteY49" fmla="*/ 3701729 h 3784177"/>
              <a:gd name="connsiteX50" fmla="*/ 4133816 w 8037833"/>
              <a:gd name="connsiteY50" fmla="*/ 3690565 h 3784177"/>
              <a:gd name="connsiteX51" fmla="*/ 4071732 w 8037833"/>
              <a:gd name="connsiteY51" fmla="*/ 3732513 h 3784177"/>
              <a:gd name="connsiteX52" fmla="*/ 4045924 w 8037833"/>
              <a:gd name="connsiteY52" fmla="*/ 3739404 h 3784177"/>
              <a:gd name="connsiteX53" fmla="*/ 4032171 w 8037833"/>
              <a:gd name="connsiteY53" fmla="*/ 3745523 h 3784177"/>
              <a:gd name="connsiteX54" fmla="*/ 4031335 w 8037833"/>
              <a:gd name="connsiteY54" fmla="*/ 3747479 h 3784177"/>
              <a:gd name="connsiteX55" fmla="*/ 3985774 w 8037833"/>
              <a:gd name="connsiteY55" fmla="*/ 3736547 h 3784177"/>
              <a:gd name="connsiteX56" fmla="*/ 3979769 w 8037833"/>
              <a:gd name="connsiteY56" fmla="*/ 3738769 h 3784177"/>
              <a:gd name="connsiteX57" fmla="*/ 3950014 w 8037833"/>
              <a:gd name="connsiteY57" fmla="*/ 3726942 h 3784177"/>
              <a:gd name="connsiteX58" fmla="*/ 3934671 w 8037833"/>
              <a:gd name="connsiteY58" fmla="*/ 3723339 h 3784177"/>
              <a:gd name="connsiteX59" fmla="*/ 3930274 w 8037833"/>
              <a:gd name="connsiteY59" fmla="*/ 3717148 h 3784177"/>
              <a:gd name="connsiteX60" fmla="*/ 3907660 w 8037833"/>
              <a:gd name="connsiteY60" fmla="*/ 3714456 h 3784177"/>
              <a:gd name="connsiteX61" fmla="*/ 3905087 w 8037833"/>
              <a:gd name="connsiteY61" fmla="*/ 3716098 h 3784177"/>
              <a:gd name="connsiteX62" fmla="*/ 3886347 w 8037833"/>
              <a:gd name="connsiteY62" fmla="*/ 3706620 h 3784177"/>
              <a:gd name="connsiteX63" fmla="*/ 3870533 w 8037833"/>
              <a:gd name="connsiteY63" fmla="*/ 3689905 h 3784177"/>
              <a:gd name="connsiteX64" fmla="*/ 3678563 w 8037833"/>
              <a:gd name="connsiteY64" fmla="*/ 3694486 h 3784177"/>
              <a:gd name="connsiteX65" fmla="*/ 3524121 w 8037833"/>
              <a:gd name="connsiteY65" fmla="*/ 3642736 h 3784177"/>
              <a:gd name="connsiteX66" fmla="*/ 3432153 w 8037833"/>
              <a:gd name="connsiteY66" fmla="*/ 3667780 h 3784177"/>
              <a:gd name="connsiteX67" fmla="*/ 3373519 w 8037833"/>
              <a:gd name="connsiteY67" fmla="*/ 3665785 h 3784177"/>
              <a:gd name="connsiteX68" fmla="*/ 3114267 w 8037833"/>
              <a:gd name="connsiteY68" fmla="*/ 3638983 h 3784177"/>
              <a:gd name="connsiteX69" fmla="*/ 2989722 w 8037833"/>
              <a:gd name="connsiteY69" fmla="*/ 3623230 h 3784177"/>
              <a:gd name="connsiteX70" fmla="*/ 2965734 w 8037833"/>
              <a:gd name="connsiteY70" fmla="*/ 3635676 h 3784177"/>
              <a:gd name="connsiteX71" fmla="*/ 2961603 w 8037833"/>
              <a:gd name="connsiteY71" fmla="*/ 3638221 h 3784177"/>
              <a:gd name="connsiteX72" fmla="*/ 2944959 w 8037833"/>
              <a:gd name="connsiteY72" fmla="*/ 3639723 h 3784177"/>
              <a:gd name="connsiteX73" fmla="*/ 2940402 w 8037833"/>
              <a:gd name="connsiteY73" fmla="*/ 3651000 h 3784177"/>
              <a:gd name="connsiteX74" fmla="*/ 2915449 w 8037833"/>
              <a:gd name="connsiteY74" fmla="*/ 3661039 h 3784177"/>
              <a:gd name="connsiteX75" fmla="*/ 2884777 w 8037833"/>
              <a:gd name="connsiteY75" fmla="*/ 3660775 h 3784177"/>
              <a:gd name="connsiteX76" fmla="*/ 2739034 w 8037833"/>
              <a:gd name="connsiteY76" fmla="*/ 3647396 h 3784177"/>
              <a:gd name="connsiteX77" fmla="*/ 2651827 w 8037833"/>
              <a:gd name="connsiteY77" fmla="*/ 3646306 h 3784177"/>
              <a:gd name="connsiteX78" fmla="*/ 2618680 w 8037833"/>
              <a:gd name="connsiteY78" fmla="*/ 3656755 h 3784177"/>
              <a:gd name="connsiteX79" fmla="*/ 2572404 w 8037833"/>
              <a:gd name="connsiteY79" fmla="*/ 3664043 h 3784177"/>
              <a:gd name="connsiteX80" fmla="*/ 2423704 w 8037833"/>
              <a:gd name="connsiteY80" fmla="*/ 3658079 h 3784177"/>
              <a:gd name="connsiteX81" fmla="*/ 2301172 w 8037833"/>
              <a:gd name="connsiteY81" fmla="*/ 3663053 h 3784177"/>
              <a:gd name="connsiteX82" fmla="*/ 2294102 w 8037833"/>
              <a:gd name="connsiteY82" fmla="*/ 3671151 h 3784177"/>
              <a:gd name="connsiteX83" fmla="*/ 2238966 w 8037833"/>
              <a:gd name="connsiteY83" fmla="*/ 3668777 h 3784177"/>
              <a:gd name="connsiteX84" fmla="*/ 2082844 w 8037833"/>
              <a:gd name="connsiteY84" fmla="*/ 3631994 h 3784177"/>
              <a:gd name="connsiteX85" fmla="*/ 1938480 w 8037833"/>
              <a:gd name="connsiteY85" fmla="*/ 3601439 h 3784177"/>
              <a:gd name="connsiteX86" fmla="*/ 1900166 w 8037833"/>
              <a:gd name="connsiteY86" fmla="*/ 3609358 h 3784177"/>
              <a:gd name="connsiteX87" fmla="*/ 1835976 w 8037833"/>
              <a:gd name="connsiteY87" fmla="*/ 3622065 h 3784177"/>
              <a:gd name="connsiteX88" fmla="*/ 1787830 w 8037833"/>
              <a:gd name="connsiteY88" fmla="*/ 3633173 h 3784177"/>
              <a:gd name="connsiteX89" fmla="*/ 1734224 w 8037833"/>
              <a:gd name="connsiteY89" fmla="*/ 3655593 h 3784177"/>
              <a:gd name="connsiteX90" fmla="*/ 1721989 w 8037833"/>
              <a:gd name="connsiteY90" fmla="*/ 3627298 h 3784177"/>
              <a:gd name="connsiteX91" fmla="*/ 1664576 w 8037833"/>
              <a:gd name="connsiteY91" fmla="*/ 3638572 h 3784177"/>
              <a:gd name="connsiteX92" fmla="*/ 1577459 w 8037833"/>
              <a:gd name="connsiteY92" fmla="*/ 3658824 h 3784177"/>
              <a:gd name="connsiteX93" fmla="*/ 1527269 w 8037833"/>
              <a:gd name="connsiteY93" fmla="*/ 3663088 h 3784177"/>
              <a:gd name="connsiteX94" fmla="*/ 1390118 w 8037833"/>
              <a:gd name="connsiteY94" fmla="*/ 3682789 h 3784177"/>
              <a:gd name="connsiteX95" fmla="*/ 1252698 w 8037833"/>
              <a:gd name="connsiteY95" fmla="*/ 3708662 h 3784177"/>
              <a:gd name="connsiteX96" fmla="*/ 1171039 w 8037833"/>
              <a:gd name="connsiteY96" fmla="*/ 3758642 h 3784177"/>
              <a:gd name="connsiteX97" fmla="*/ 1058106 w 8037833"/>
              <a:gd name="connsiteY97" fmla="*/ 3776166 h 3784177"/>
              <a:gd name="connsiteX98" fmla="*/ 1039167 w 8037833"/>
              <a:gd name="connsiteY98" fmla="*/ 3784177 h 3784177"/>
              <a:gd name="connsiteX99" fmla="*/ 1012958 w 8037833"/>
              <a:gd name="connsiteY99" fmla="*/ 3779206 h 3784177"/>
              <a:gd name="connsiteX100" fmla="*/ 907906 w 8037833"/>
              <a:gd name="connsiteY100" fmla="*/ 3757678 h 3784177"/>
              <a:gd name="connsiteX101" fmla="*/ 825226 w 8037833"/>
              <a:gd name="connsiteY101" fmla="*/ 3726369 h 3784177"/>
              <a:gd name="connsiteX102" fmla="*/ 722264 w 8037833"/>
              <a:gd name="connsiteY102" fmla="*/ 3747612 h 3784177"/>
              <a:gd name="connsiteX103" fmla="*/ 659460 w 8037833"/>
              <a:gd name="connsiteY103" fmla="*/ 3740429 h 3784177"/>
              <a:gd name="connsiteX104" fmla="*/ 556552 w 8037833"/>
              <a:gd name="connsiteY104" fmla="*/ 3739124 h 3784177"/>
              <a:gd name="connsiteX105" fmla="*/ 445444 w 8037833"/>
              <a:gd name="connsiteY105" fmla="*/ 3764831 h 3784177"/>
              <a:gd name="connsiteX106" fmla="*/ 393295 w 8037833"/>
              <a:gd name="connsiteY106" fmla="*/ 3753097 h 3784177"/>
              <a:gd name="connsiteX107" fmla="*/ 339711 w 8037833"/>
              <a:gd name="connsiteY107" fmla="*/ 3718242 h 3784177"/>
              <a:gd name="connsiteX108" fmla="*/ 222239 w 8037833"/>
              <a:gd name="connsiteY108" fmla="*/ 3672335 h 3784177"/>
              <a:gd name="connsiteX109" fmla="*/ 163578 w 8037833"/>
              <a:gd name="connsiteY109" fmla="*/ 3656292 h 3784177"/>
              <a:gd name="connsiteX110" fmla="*/ 72220 w 8037833"/>
              <a:gd name="connsiteY110" fmla="*/ 3645272 h 3784177"/>
              <a:gd name="connsiteX111" fmla="*/ 44395 w 8037833"/>
              <a:gd name="connsiteY111" fmla="*/ 3639455 h 3784177"/>
              <a:gd name="connsiteX112" fmla="*/ 1962 w 8037833"/>
              <a:gd name="connsiteY112" fmla="*/ 3635948 h 3784177"/>
              <a:gd name="connsiteX113" fmla="*/ 0 w 8037833"/>
              <a:gd name="connsiteY113" fmla="*/ 3635261 h 3784177"/>
              <a:gd name="connsiteX114" fmla="*/ 0 w 8037833"/>
              <a:gd name="connsiteY114"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217733 w 8037833"/>
              <a:gd name="connsiteY31" fmla="*/ 3500463 h 3784177"/>
              <a:gd name="connsiteX32" fmla="*/ 5167992 w 8037833"/>
              <a:gd name="connsiteY32" fmla="*/ 3504085 h 3784177"/>
              <a:gd name="connsiteX33" fmla="*/ 4987020 w 8037833"/>
              <a:gd name="connsiteY33" fmla="*/ 3461263 h 3784177"/>
              <a:gd name="connsiteX34" fmla="*/ 4890003 w 8037833"/>
              <a:gd name="connsiteY34" fmla="*/ 3469874 h 3784177"/>
              <a:gd name="connsiteX35" fmla="*/ 4856654 w 8037833"/>
              <a:gd name="connsiteY35" fmla="*/ 3481880 h 3784177"/>
              <a:gd name="connsiteX36" fmla="*/ 4800711 w 8037833"/>
              <a:gd name="connsiteY36" fmla="*/ 3501441 h 3784177"/>
              <a:gd name="connsiteX37" fmla="*/ 4761569 w 8037833"/>
              <a:gd name="connsiteY37" fmla="*/ 3538103 h 3784177"/>
              <a:gd name="connsiteX38" fmla="*/ 4713734 w 8037833"/>
              <a:gd name="connsiteY38" fmla="*/ 3545724 h 3784177"/>
              <a:gd name="connsiteX39" fmla="*/ 4649120 w 8037833"/>
              <a:gd name="connsiteY39" fmla="*/ 3536392 h 3784177"/>
              <a:gd name="connsiteX40" fmla="*/ 4573578 w 8037833"/>
              <a:gd name="connsiteY40" fmla="*/ 3565923 h 3784177"/>
              <a:gd name="connsiteX41" fmla="*/ 4529117 w 8037833"/>
              <a:gd name="connsiteY41" fmla="*/ 3575592 h 3784177"/>
              <a:gd name="connsiteX42" fmla="*/ 4408641 w 8037833"/>
              <a:gd name="connsiteY42" fmla="*/ 3610000 h 3784177"/>
              <a:gd name="connsiteX43" fmla="*/ 4356402 w 8037833"/>
              <a:gd name="connsiteY43" fmla="*/ 3642792 h 3784177"/>
              <a:gd name="connsiteX44" fmla="*/ 4270245 w 8037833"/>
              <a:gd name="connsiteY44" fmla="*/ 3665789 h 3784177"/>
              <a:gd name="connsiteX45" fmla="*/ 4208725 w 8037833"/>
              <a:gd name="connsiteY45" fmla="*/ 3704841 h 3784177"/>
              <a:gd name="connsiteX46" fmla="*/ 4201632 w 8037833"/>
              <a:gd name="connsiteY46" fmla="*/ 3702602 h 3784177"/>
              <a:gd name="connsiteX47" fmla="*/ 4191289 w 8037833"/>
              <a:gd name="connsiteY47" fmla="*/ 3702380 h 3784177"/>
              <a:gd name="connsiteX48" fmla="*/ 4191039 w 8037833"/>
              <a:gd name="connsiteY48" fmla="*/ 3702831 h 3784177"/>
              <a:gd name="connsiteX49" fmla="*/ 4181340 w 8037833"/>
              <a:gd name="connsiteY49" fmla="*/ 3701729 h 3784177"/>
              <a:gd name="connsiteX50" fmla="*/ 4133816 w 8037833"/>
              <a:gd name="connsiteY50" fmla="*/ 3690565 h 3784177"/>
              <a:gd name="connsiteX51" fmla="*/ 4071732 w 8037833"/>
              <a:gd name="connsiteY51" fmla="*/ 3732513 h 3784177"/>
              <a:gd name="connsiteX52" fmla="*/ 4045924 w 8037833"/>
              <a:gd name="connsiteY52" fmla="*/ 3739404 h 3784177"/>
              <a:gd name="connsiteX53" fmla="*/ 4032171 w 8037833"/>
              <a:gd name="connsiteY53" fmla="*/ 3745523 h 3784177"/>
              <a:gd name="connsiteX54" fmla="*/ 4031335 w 8037833"/>
              <a:gd name="connsiteY54" fmla="*/ 3747479 h 3784177"/>
              <a:gd name="connsiteX55" fmla="*/ 3985774 w 8037833"/>
              <a:gd name="connsiteY55" fmla="*/ 3736547 h 3784177"/>
              <a:gd name="connsiteX56" fmla="*/ 3979769 w 8037833"/>
              <a:gd name="connsiteY56" fmla="*/ 3738769 h 3784177"/>
              <a:gd name="connsiteX57" fmla="*/ 3950014 w 8037833"/>
              <a:gd name="connsiteY57" fmla="*/ 3726942 h 3784177"/>
              <a:gd name="connsiteX58" fmla="*/ 3934671 w 8037833"/>
              <a:gd name="connsiteY58" fmla="*/ 3723339 h 3784177"/>
              <a:gd name="connsiteX59" fmla="*/ 3930274 w 8037833"/>
              <a:gd name="connsiteY59" fmla="*/ 3717148 h 3784177"/>
              <a:gd name="connsiteX60" fmla="*/ 3907660 w 8037833"/>
              <a:gd name="connsiteY60" fmla="*/ 3714456 h 3784177"/>
              <a:gd name="connsiteX61" fmla="*/ 3905087 w 8037833"/>
              <a:gd name="connsiteY61" fmla="*/ 3716098 h 3784177"/>
              <a:gd name="connsiteX62" fmla="*/ 3886347 w 8037833"/>
              <a:gd name="connsiteY62" fmla="*/ 3706620 h 3784177"/>
              <a:gd name="connsiteX63" fmla="*/ 3870533 w 8037833"/>
              <a:gd name="connsiteY63" fmla="*/ 3689905 h 3784177"/>
              <a:gd name="connsiteX64" fmla="*/ 3678563 w 8037833"/>
              <a:gd name="connsiteY64" fmla="*/ 3694486 h 3784177"/>
              <a:gd name="connsiteX65" fmla="*/ 3524121 w 8037833"/>
              <a:gd name="connsiteY65" fmla="*/ 3642736 h 3784177"/>
              <a:gd name="connsiteX66" fmla="*/ 3432153 w 8037833"/>
              <a:gd name="connsiteY66" fmla="*/ 3667780 h 3784177"/>
              <a:gd name="connsiteX67" fmla="*/ 3373519 w 8037833"/>
              <a:gd name="connsiteY67" fmla="*/ 3665785 h 3784177"/>
              <a:gd name="connsiteX68" fmla="*/ 3114267 w 8037833"/>
              <a:gd name="connsiteY68" fmla="*/ 3638983 h 3784177"/>
              <a:gd name="connsiteX69" fmla="*/ 2989722 w 8037833"/>
              <a:gd name="connsiteY69" fmla="*/ 3623230 h 3784177"/>
              <a:gd name="connsiteX70" fmla="*/ 2965734 w 8037833"/>
              <a:gd name="connsiteY70" fmla="*/ 3635676 h 3784177"/>
              <a:gd name="connsiteX71" fmla="*/ 2961603 w 8037833"/>
              <a:gd name="connsiteY71" fmla="*/ 3638221 h 3784177"/>
              <a:gd name="connsiteX72" fmla="*/ 2944959 w 8037833"/>
              <a:gd name="connsiteY72" fmla="*/ 3639723 h 3784177"/>
              <a:gd name="connsiteX73" fmla="*/ 2940402 w 8037833"/>
              <a:gd name="connsiteY73" fmla="*/ 3651000 h 3784177"/>
              <a:gd name="connsiteX74" fmla="*/ 2915449 w 8037833"/>
              <a:gd name="connsiteY74" fmla="*/ 3661039 h 3784177"/>
              <a:gd name="connsiteX75" fmla="*/ 2884777 w 8037833"/>
              <a:gd name="connsiteY75" fmla="*/ 3660775 h 3784177"/>
              <a:gd name="connsiteX76" fmla="*/ 2739034 w 8037833"/>
              <a:gd name="connsiteY76" fmla="*/ 3647396 h 3784177"/>
              <a:gd name="connsiteX77" fmla="*/ 2651827 w 8037833"/>
              <a:gd name="connsiteY77" fmla="*/ 3646306 h 3784177"/>
              <a:gd name="connsiteX78" fmla="*/ 2618680 w 8037833"/>
              <a:gd name="connsiteY78" fmla="*/ 3656755 h 3784177"/>
              <a:gd name="connsiteX79" fmla="*/ 2572404 w 8037833"/>
              <a:gd name="connsiteY79" fmla="*/ 3664043 h 3784177"/>
              <a:gd name="connsiteX80" fmla="*/ 2423704 w 8037833"/>
              <a:gd name="connsiteY80" fmla="*/ 3658079 h 3784177"/>
              <a:gd name="connsiteX81" fmla="*/ 2301172 w 8037833"/>
              <a:gd name="connsiteY81" fmla="*/ 3663053 h 3784177"/>
              <a:gd name="connsiteX82" fmla="*/ 2294102 w 8037833"/>
              <a:gd name="connsiteY82" fmla="*/ 3671151 h 3784177"/>
              <a:gd name="connsiteX83" fmla="*/ 2238966 w 8037833"/>
              <a:gd name="connsiteY83" fmla="*/ 3668777 h 3784177"/>
              <a:gd name="connsiteX84" fmla="*/ 2082844 w 8037833"/>
              <a:gd name="connsiteY84" fmla="*/ 3631994 h 3784177"/>
              <a:gd name="connsiteX85" fmla="*/ 1938480 w 8037833"/>
              <a:gd name="connsiteY85" fmla="*/ 3601439 h 3784177"/>
              <a:gd name="connsiteX86" fmla="*/ 1900166 w 8037833"/>
              <a:gd name="connsiteY86" fmla="*/ 3609358 h 3784177"/>
              <a:gd name="connsiteX87" fmla="*/ 1835976 w 8037833"/>
              <a:gd name="connsiteY87" fmla="*/ 3622065 h 3784177"/>
              <a:gd name="connsiteX88" fmla="*/ 1787830 w 8037833"/>
              <a:gd name="connsiteY88" fmla="*/ 3633173 h 3784177"/>
              <a:gd name="connsiteX89" fmla="*/ 1734224 w 8037833"/>
              <a:gd name="connsiteY89" fmla="*/ 3655593 h 3784177"/>
              <a:gd name="connsiteX90" fmla="*/ 1664576 w 8037833"/>
              <a:gd name="connsiteY90" fmla="*/ 3638572 h 3784177"/>
              <a:gd name="connsiteX91" fmla="*/ 1577459 w 8037833"/>
              <a:gd name="connsiteY91" fmla="*/ 3658824 h 3784177"/>
              <a:gd name="connsiteX92" fmla="*/ 1527269 w 8037833"/>
              <a:gd name="connsiteY92" fmla="*/ 3663088 h 3784177"/>
              <a:gd name="connsiteX93" fmla="*/ 1390118 w 8037833"/>
              <a:gd name="connsiteY93" fmla="*/ 3682789 h 3784177"/>
              <a:gd name="connsiteX94" fmla="*/ 1252698 w 8037833"/>
              <a:gd name="connsiteY94" fmla="*/ 3708662 h 3784177"/>
              <a:gd name="connsiteX95" fmla="*/ 1171039 w 8037833"/>
              <a:gd name="connsiteY95" fmla="*/ 3758642 h 3784177"/>
              <a:gd name="connsiteX96" fmla="*/ 1058106 w 8037833"/>
              <a:gd name="connsiteY96" fmla="*/ 3776166 h 3784177"/>
              <a:gd name="connsiteX97" fmla="*/ 1039167 w 8037833"/>
              <a:gd name="connsiteY97" fmla="*/ 3784177 h 3784177"/>
              <a:gd name="connsiteX98" fmla="*/ 1012958 w 8037833"/>
              <a:gd name="connsiteY98" fmla="*/ 3779206 h 3784177"/>
              <a:gd name="connsiteX99" fmla="*/ 907906 w 8037833"/>
              <a:gd name="connsiteY99" fmla="*/ 3757678 h 3784177"/>
              <a:gd name="connsiteX100" fmla="*/ 825226 w 8037833"/>
              <a:gd name="connsiteY100" fmla="*/ 3726369 h 3784177"/>
              <a:gd name="connsiteX101" fmla="*/ 722264 w 8037833"/>
              <a:gd name="connsiteY101" fmla="*/ 3747612 h 3784177"/>
              <a:gd name="connsiteX102" fmla="*/ 659460 w 8037833"/>
              <a:gd name="connsiteY102" fmla="*/ 3740429 h 3784177"/>
              <a:gd name="connsiteX103" fmla="*/ 556552 w 8037833"/>
              <a:gd name="connsiteY103" fmla="*/ 3739124 h 3784177"/>
              <a:gd name="connsiteX104" fmla="*/ 445444 w 8037833"/>
              <a:gd name="connsiteY104" fmla="*/ 3764831 h 3784177"/>
              <a:gd name="connsiteX105" fmla="*/ 393295 w 8037833"/>
              <a:gd name="connsiteY105" fmla="*/ 3753097 h 3784177"/>
              <a:gd name="connsiteX106" fmla="*/ 339711 w 8037833"/>
              <a:gd name="connsiteY106" fmla="*/ 3718242 h 3784177"/>
              <a:gd name="connsiteX107" fmla="*/ 222239 w 8037833"/>
              <a:gd name="connsiteY107" fmla="*/ 3672335 h 3784177"/>
              <a:gd name="connsiteX108" fmla="*/ 163578 w 8037833"/>
              <a:gd name="connsiteY108" fmla="*/ 3656292 h 3784177"/>
              <a:gd name="connsiteX109" fmla="*/ 72220 w 8037833"/>
              <a:gd name="connsiteY109" fmla="*/ 3645272 h 3784177"/>
              <a:gd name="connsiteX110" fmla="*/ 44395 w 8037833"/>
              <a:gd name="connsiteY110" fmla="*/ 3639455 h 3784177"/>
              <a:gd name="connsiteX111" fmla="*/ 1962 w 8037833"/>
              <a:gd name="connsiteY111" fmla="*/ 3635948 h 3784177"/>
              <a:gd name="connsiteX112" fmla="*/ 0 w 8037833"/>
              <a:gd name="connsiteY112" fmla="*/ 3635261 h 3784177"/>
              <a:gd name="connsiteX113" fmla="*/ 0 w 8037833"/>
              <a:gd name="connsiteY113"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217733 w 8037833"/>
              <a:gd name="connsiteY31" fmla="*/ 3500463 h 3784177"/>
              <a:gd name="connsiteX32" fmla="*/ 5167992 w 8037833"/>
              <a:gd name="connsiteY32" fmla="*/ 3504085 h 3784177"/>
              <a:gd name="connsiteX33" fmla="*/ 4987020 w 8037833"/>
              <a:gd name="connsiteY33" fmla="*/ 3461263 h 3784177"/>
              <a:gd name="connsiteX34" fmla="*/ 4890003 w 8037833"/>
              <a:gd name="connsiteY34" fmla="*/ 3469874 h 3784177"/>
              <a:gd name="connsiteX35" fmla="*/ 4856654 w 8037833"/>
              <a:gd name="connsiteY35" fmla="*/ 3481880 h 3784177"/>
              <a:gd name="connsiteX36" fmla="*/ 4800711 w 8037833"/>
              <a:gd name="connsiteY36" fmla="*/ 3501441 h 3784177"/>
              <a:gd name="connsiteX37" fmla="*/ 4761569 w 8037833"/>
              <a:gd name="connsiteY37" fmla="*/ 3538103 h 3784177"/>
              <a:gd name="connsiteX38" fmla="*/ 4713734 w 8037833"/>
              <a:gd name="connsiteY38" fmla="*/ 3545724 h 3784177"/>
              <a:gd name="connsiteX39" fmla="*/ 4649120 w 8037833"/>
              <a:gd name="connsiteY39" fmla="*/ 3536392 h 3784177"/>
              <a:gd name="connsiteX40" fmla="*/ 4573578 w 8037833"/>
              <a:gd name="connsiteY40" fmla="*/ 3565923 h 3784177"/>
              <a:gd name="connsiteX41" fmla="*/ 4529117 w 8037833"/>
              <a:gd name="connsiteY41" fmla="*/ 3575592 h 3784177"/>
              <a:gd name="connsiteX42" fmla="*/ 4408641 w 8037833"/>
              <a:gd name="connsiteY42" fmla="*/ 3610000 h 3784177"/>
              <a:gd name="connsiteX43" fmla="*/ 4356402 w 8037833"/>
              <a:gd name="connsiteY43" fmla="*/ 3642792 h 3784177"/>
              <a:gd name="connsiteX44" fmla="*/ 4270245 w 8037833"/>
              <a:gd name="connsiteY44" fmla="*/ 3665789 h 3784177"/>
              <a:gd name="connsiteX45" fmla="*/ 4208725 w 8037833"/>
              <a:gd name="connsiteY45" fmla="*/ 3704841 h 3784177"/>
              <a:gd name="connsiteX46" fmla="*/ 4201632 w 8037833"/>
              <a:gd name="connsiteY46" fmla="*/ 3702602 h 3784177"/>
              <a:gd name="connsiteX47" fmla="*/ 4191289 w 8037833"/>
              <a:gd name="connsiteY47" fmla="*/ 3702380 h 3784177"/>
              <a:gd name="connsiteX48" fmla="*/ 4191039 w 8037833"/>
              <a:gd name="connsiteY48" fmla="*/ 3702831 h 3784177"/>
              <a:gd name="connsiteX49" fmla="*/ 4181340 w 8037833"/>
              <a:gd name="connsiteY49" fmla="*/ 3701729 h 3784177"/>
              <a:gd name="connsiteX50" fmla="*/ 4133816 w 8037833"/>
              <a:gd name="connsiteY50" fmla="*/ 3690565 h 3784177"/>
              <a:gd name="connsiteX51" fmla="*/ 4071732 w 8037833"/>
              <a:gd name="connsiteY51" fmla="*/ 3732513 h 3784177"/>
              <a:gd name="connsiteX52" fmla="*/ 4045924 w 8037833"/>
              <a:gd name="connsiteY52" fmla="*/ 3739404 h 3784177"/>
              <a:gd name="connsiteX53" fmla="*/ 4032171 w 8037833"/>
              <a:gd name="connsiteY53" fmla="*/ 3745523 h 3784177"/>
              <a:gd name="connsiteX54" fmla="*/ 4031335 w 8037833"/>
              <a:gd name="connsiteY54" fmla="*/ 3747479 h 3784177"/>
              <a:gd name="connsiteX55" fmla="*/ 3985774 w 8037833"/>
              <a:gd name="connsiteY55" fmla="*/ 3736547 h 3784177"/>
              <a:gd name="connsiteX56" fmla="*/ 3979769 w 8037833"/>
              <a:gd name="connsiteY56" fmla="*/ 3738769 h 3784177"/>
              <a:gd name="connsiteX57" fmla="*/ 3950014 w 8037833"/>
              <a:gd name="connsiteY57" fmla="*/ 3726942 h 3784177"/>
              <a:gd name="connsiteX58" fmla="*/ 3934671 w 8037833"/>
              <a:gd name="connsiteY58" fmla="*/ 3723339 h 3784177"/>
              <a:gd name="connsiteX59" fmla="*/ 3930274 w 8037833"/>
              <a:gd name="connsiteY59" fmla="*/ 3717148 h 3784177"/>
              <a:gd name="connsiteX60" fmla="*/ 3907660 w 8037833"/>
              <a:gd name="connsiteY60" fmla="*/ 3714456 h 3784177"/>
              <a:gd name="connsiteX61" fmla="*/ 3905087 w 8037833"/>
              <a:gd name="connsiteY61" fmla="*/ 3716098 h 3784177"/>
              <a:gd name="connsiteX62" fmla="*/ 3886347 w 8037833"/>
              <a:gd name="connsiteY62" fmla="*/ 3706620 h 3784177"/>
              <a:gd name="connsiteX63" fmla="*/ 3870533 w 8037833"/>
              <a:gd name="connsiteY63" fmla="*/ 3689905 h 3784177"/>
              <a:gd name="connsiteX64" fmla="*/ 3678563 w 8037833"/>
              <a:gd name="connsiteY64" fmla="*/ 3694486 h 3784177"/>
              <a:gd name="connsiteX65" fmla="*/ 3524121 w 8037833"/>
              <a:gd name="connsiteY65" fmla="*/ 3642736 h 3784177"/>
              <a:gd name="connsiteX66" fmla="*/ 3432153 w 8037833"/>
              <a:gd name="connsiteY66" fmla="*/ 3667780 h 3784177"/>
              <a:gd name="connsiteX67" fmla="*/ 3373519 w 8037833"/>
              <a:gd name="connsiteY67" fmla="*/ 3665785 h 3784177"/>
              <a:gd name="connsiteX68" fmla="*/ 3114267 w 8037833"/>
              <a:gd name="connsiteY68" fmla="*/ 3638983 h 3784177"/>
              <a:gd name="connsiteX69" fmla="*/ 2989722 w 8037833"/>
              <a:gd name="connsiteY69" fmla="*/ 3623230 h 3784177"/>
              <a:gd name="connsiteX70" fmla="*/ 2965734 w 8037833"/>
              <a:gd name="connsiteY70" fmla="*/ 3635676 h 3784177"/>
              <a:gd name="connsiteX71" fmla="*/ 2961603 w 8037833"/>
              <a:gd name="connsiteY71" fmla="*/ 3638221 h 3784177"/>
              <a:gd name="connsiteX72" fmla="*/ 2944959 w 8037833"/>
              <a:gd name="connsiteY72" fmla="*/ 3639723 h 3784177"/>
              <a:gd name="connsiteX73" fmla="*/ 2940402 w 8037833"/>
              <a:gd name="connsiteY73" fmla="*/ 3651000 h 3784177"/>
              <a:gd name="connsiteX74" fmla="*/ 2915449 w 8037833"/>
              <a:gd name="connsiteY74" fmla="*/ 3661039 h 3784177"/>
              <a:gd name="connsiteX75" fmla="*/ 2884777 w 8037833"/>
              <a:gd name="connsiteY75" fmla="*/ 3660775 h 3784177"/>
              <a:gd name="connsiteX76" fmla="*/ 2739034 w 8037833"/>
              <a:gd name="connsiteY76" fmla="*/ 3647396 h 3784177"/>
              <a:gd name="connsiteX77" fmla="*/ 2651827 w 8037833"/>
              <a:gd name="connsiteY77" fmla="*/ 3646306 h 3784177"/>
              <a:gd name="connsiteX78" fmla="*/ 2618680 w 8037833"/>
              <a:gd name="connsiteY78" fmla="*/ 3656755 h 3784177"/>
              <a:gd name="connsiteX79" fmla="*/ 2572404 w 8037833"/>
              <a:gd name="connsiteY79" fmla="*/ 3664043 h 3784177"/>
              <a:gd name="connsiteX80" fmla="*/ 2423704 w 8037833"/>
              <a:gd name="connsiteY80" fmla="*/ 3658079 h 3784177"/>
              <a:gd name="connsiteX81" fmla="*/ 2301172 w 8037833"/>
              <a:gd name="connsiteY81" fmla="*/ 3663053 h 3784177"/>
              <a:gd name="connsiteX82" fmla="*/ 2294102 w 8037833"/>
              <a:gd name="connsiteY82" fmla="*/ 3671151 h 3784177"/>
              <a:gd name="connsiteX83" fmla="*/ 2238966 w 8037833"/>
              <a:gd name="connsiteY83" fmla="*/ 3668777 h 3784177"/>
              <a:gd name="connsiteX84" fmla="*/ 2082844 w 8037833"/>
              <a:gd name="connsiteY84" fmla="*/ 3631994 h 3784177"/>
              <a:gd name="connsiteX85" fmla="*/ 1938480 w 8037833"/>
              <a:gd name="connsiteY85" fmla="*/ 3601439 h 3784177"/>
              <a:gd name="connsiteX86" fmla="*/ 1900166 w 8037833"/>
              <a:gd name="connsiteY86" fmla="*/ 3609358 h 3784177"/>
              <a:gd name="connsiteX87" fmla="*/ 1787830 w 8037833"/>
              <a:gd name="connsiteY87" fmla="*/ 3633173 h 3784177"/>
              <a:gd name="connsiteX88" fmla="*/ 1734224 w 8037833"/>
              <a:gd name="connsiteY88" fmla="*/ 3655593 h 3784177"/>
              <a:gd name="connsiteX89" fmla="*/ 1664576 w 8037833"/>
              <a:gd name="connsiteY89" fmla="*/ 3638572 h 3784177"/>
              <a:gd name="connsiteX90" fmla="*/ 1577459 w 8037833"/>
              <a:gd name="connsiteY90" fmla="*/ 3658824 h 3784177"/>
              <a:gd name="connsiteX91" fmla="*/ 1527269 w 8037833"/>
              <a:gd name="connsiteY91" fmla="*/ 3663088 h 3784177"/>
              <a:gd name="connsiteX92" fmla="*/ 1390118 w 8037833"/>
              <a:gd name="connsiteY92" fmla="*/ 3682789 h 3784177"/>
              <a:gd name="connsiteX93" fmla="*/ 1252698 w 8037833"/>
              <a:gd name="connsiteY93" fmla="*/ 3708662 h 3784177"/>
              <a:gd name="connsiteX94" fmla="*/ 1171039 w 8037833"/>
              <a:gd name="connsiteY94" fmla="*/ 3758642 h 3784177"/>
              <a:gd name="connsiteX95" fmla="*/ 1058106 w 8037833"/>
              <a:gd name="connsiteY95" fmla="*/ 3776166 h 3784177"/>
              <a:gd name="connsiteX96" fmla="*/ 1039167 w 8037833"/>
              <a:gd name="connsiteY96" fmla="*/ 3784177 h 3784177"/>
              <a:gd name="connsiteX97" fmla="*/ 1012958 w 8037833"/>
              <a:gd name="connsiteY97" fmla="*/ 3779206 h 3784177"/>
              <a:gd name="connsiteX98" fmla="*/ 907906 w 8037833"/>
              <a:gd name="connsiteY98" fmla="*/ 3757678 h 3784177"/>
              <a:gd name="connsiteX99" fmla="*/ 825226 w 8037833"/>
              <a:gd name="connsiteY99" fmla="*/ 3726369 h 3784177"/>
              <a:gd name="connsiteX100" fmla="*/ 722264 w 8037833"/>
              <a:gd name="connsiteY100" fmla="*/ 3747612 h 3784177"/>
              <a:gd name="connsiteX101" fmla="*/ 659460 w 8037833"/>
              <a:gd name="connsiteY101" fmla="*/ 3740429 h 3784177"/>
              <a:gd name="connsiteX102" fmla="*/ 556552 w 8037833"/>
              <a:gd name="connsiteY102" fmla="*/ 3739124 h 3784177"/>
              <a:gd name="connsiteX103" fmla="*/ 445444 w 8037833"/>
              <a:gd name="connsiteY103" fmla="*/ 3764831 h 3784177"/>
              <a:gd name="connsiteX104" fmla="*/ 393295 w 8037833"/>
              <a:gd name="connsiteY104" fmla="*/ 3753097 h 3784177"/>
              <a:gd name="connsiteX105" fmla="*/ 339711 w 8037833"/>
              <a:gd name="connsiteY105" fmla="*/ 3718242 h 3784177"/>
              <a:gd name="connsiteX106" fmla="*/ 222239 w 8037833"/>
              <a:gd name="connsiteY106" fmla="*/ 3672335 h 3784177"/>
              <a:gd name="connsiteX107" fmla="*/ 163578 w 8037833"/>
              <a:gd name="connsiteY107" fmla="*/ 3656292 h 3784177"/>
              <a:gd name="connsiteX108" fmla="*/ 72220 w 8037833"/>
              <a:gd name="connsiteY108" fmla="*/ 3645272 h 3784177"/>
              <a:gd name="connsiteX109" fmla="*/ 44395 w 8037833"/>
              <a:gd name="connsiteY109" fmla="*/ 3639455 h 3784177"/>
              <a:gd name="connsiteX110" fmla="*/ 1962 w 8037833"/>
              <a:gd name="connsiteY110" fmla="*/ 3635948 h 3784177"/>
              <a:gd name="connsiteX111" fmla="*/ 0 w 8037833"/>
              <a:gd name="connsiteY111" fmla="*/ 3635261 h 3784177"/>
              <a:gd name="connsiteX112" fmla="*/ 0 w 8037833"/>
              <a:gd name="connsiteY112"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217733 w 8037833"/>
              <a:gd name="connsiteY31" fmla="*/ 3500463 h 3784177"/>
              <a:gd name="connsiteX32" fmla="*/ 5167992 w 8037833"/>
              <a:gd name="connsiteY32" fmla="*/ 3504085 h 3784177"/>
              <a:gd name="connsiteX33" fmla="*/ 4987020 w 8037833"/>
              <a:gd name="connsiteY33" fmla="*/ 3461263 h 3784177"/>
              <a:gd name="connsiteX34" fmla="*/ 4890003 w 8037833"/>
              <a:gd name="connsiteY34" fmla="*/ 3469874 h 3784177"/>
              <a:gd name="connsiteX35" fmla="*/ 4856654 w 8037833"/>
              <a:gd name="connsiteY35" fmla="*/ 3481880 h 3784177"/>
              <a:gd name="connsiteX36" fmla="*/ 4800711 w 8037833"/>
              <a:gd name="connsiteY36" fmla="*/ 3501441 h 3784177"/>
              <a:gd name="connsiteX37" fmla="*/ 4761569 w 8037833"/>
              <a:gd name="connsiteY37" fmla="*/ 3538103 h 3784177"/>
              <a:gd name="connsiteX38" fmla="*/ 4713734 w 8037833"/>
              <a:gd name="connsiteY38" fmla="*/ 3545724 h 3784177"/>
              <a:gd name="connsiteX39" fmla="*/ 4649120 w 8037833"/>
              <a:gd name="connsiteY39" fmla="*/ 3536392 h 3784177"/>
              <a:gd name="connsiteX40" fmla="*/ 4573578 w 8037833"/>
              <a:gd name="connsiteY40" fmla="*/ 3565923 h 3784177"/>
              <a:gd name="connsiteX41" fmla="*/ 4529117 w 8037833"/>
              <a:gd name="connsiteY41" fmla="*/ 3575592 h 3784177"/>
              <a:gd name="connsiteX42" fmla="*/ 4408641 w 8037833"/>
              <a:gd name="connsiteY42" fmla="*/ 3610000 h 3784177"/>
              <a:gd name="connsiteX43" fmla="*/ 4356402 w 8037833"/>
              <a:gd name="connsiteY43" fmla="*/ 3642792 h 3784177"/>
              <a:gd name="connsiteX44" fmla="*/ 4270245 w 8037833"/>
              <a:gd name="connsiteY44" fmla="*/ 3665789 h 3784177"/>
              <a:gd name="connsiteX45" fmla="*/ 4208725 w 8037833"/>
              <a:gd name="connsiteY45" fmla="*/ 3704841 h 3784177"/>
              <a:gd name="connsiteX46" fmla="*/ 4201632 w 8037833"/>
              <a:gd name="connsiteY46" fmla="*/ 3702602 h 3784177"/>
              <a:gd name="connsiteX47" fmla="*/ 4191289 w 8037833"/>
              <a:gd name="connsiteY47" fmla="*/ 3702380 h 3784177"/>
              <a:gd name="connsiteX48" fmla="*/ 4191039 w 8037833"/>
              <a:gd name="connsiteY48" fmla="*/ 3702831 h 3784177"/>
              <a:gd name="connsiteX49" fmla="*/ 4181340 w 8037833"/>
              <a:gd name="connsiteY49" fmla="*/ 3701729 h 3784177"/>
              <a:gd name="connsiteX50" fmla="*/ 4133816 w 8037833"/>
              <a:gd name="connsiteY50" fmla="*/ 3690565 h 3784177"/>
              <a:gd name="connsiteX51" fmla="*/ 4071732 w 8037833"/>
              <a:gd name="connsiteY51" fmla="*/ 3732513 h 3784177"/>
              <a:gd name="connsiteX52" fmla="*/ 4045924 w 8037833"/>
              <a:gd name="connsiteY52" fmla="*/ 3739404 h 3784177"/>
              <a:gd name="connsiteX53" fmla="*/ 4032171 w 8037833"/>
              <a:gd name="connsiteY53" fmla="*/ 3745523 h 3784177"/>
              <a:gd name="connsiteX54" fmla="*/ 4031335 w 8037833"/>
              <a:gd name="connsiteY54" fmla="*/ 3747479 h 3784177"/>
              <a:gd name="connsiteX55" fmla="*/ 3985774 w 8037833"/>
              <a:gd name="connsiteY55" fmla="*/ 3736547 h 3784177"/>
              <a:gd name="connsiteX56" fmla="*/ 3979769 w 8037833"/>
              <a:gd name="connsiteY56" fmla="*/ 3738769 h 3784177"/>
              <a:gd name="connsiteX57" fmla="*/ 3950014 w 8037833"/>
              <a:gd name="connsiteY57" fmla="*/ 3726942 h 3784177"/>
              <a:gd name="connsiteX58" fmla="*/ 3934671 w 8037833"/>
              <a:gd name="connsiteY58" fmla="*/ 3723339 h 3784177"/>
              <a:gd name="connsiteX59" fmla="*/ 3930274 w 8037833"/>
              <a:gd name="connsiteY59" fmla="*/ 3717148 h 3784177"/>
              <a:gd name="connsiteX60" fmla="*/ 3907660 w 8037833"/>
              <a:gd name="connsiteY60" fmla="*/ 3714456 h 3784177"/>
              <a:gd name="connsiteX61" fmla="*/ 3905087 w 8037833"/>
              <a:gd name="connsiteY61" fmla="*/ 3716098 h 3784177"/>
              <a:gd name="connsiteX62" fmla="*/ 3886347 w 8037833"/>
              <a:gd name="connsiteY62" fmla="*/ 3706620 h 3784177"/>
              <a:gd name="connsiteX63" fmla="*/ 3870533 w 8037833"/>
              <a:gd name="connsiteY63" fmla="*/ 3689905 h 3784177"/>
              <a:gd name="connsiteX64" fmla="*/ 3678563 w 8037833"/>
              <a:gd name="connsiteY64" fmla="*/ 3694486 h 3784177"/>
              <a:gd name="connsiteX65" fmla="*/ 3524121 w 8037833"/>
              <a:gd name="connsiteY65" fmla="*/ 3642736 h 3784177"/>
              <a:gd name="connsiteX66" fmla="*/ 3373519 w 8037833"/>
              <a:gd name="connsiteY66" fmla="*/ 3665785 h 3784177"/>
              <a:gd name="connsiteX67" fmla="*/ 3114267 w 8037833"/>
              <a:gd name="connsiteY67" fmla="*/ 3638983 h 3784177"/>
              <a:gd name="connsiteX68" fmla="*/ 2989722 w 8037833"/>
              <a:gd name="connsiteY68" fmla="*/ 3623230 h 3784177"/>
              <a:gd name="connsiteX69" fmla="*/ 2965734 w 8037833"/>
              <a:gd name="connsiteY69" fmla="*/ 3635676 h 3784177"/>
              <a:gd name="connsiteX70" fmla="*/ 2961603 w 8037833"/>
              <a:gd name="connsiteY70" fmla="*/ 3638221 h 3784177"/>
              <a:gd name="connsiteX71" fmla="*/ 2944959 w 8037833"/>
              <a:gd name="connsiteY71" fmla="*/ 3639723 h 3784177"/>
              <a:gd name="connsiteX72" fmla="*/ 2940402 w 8037833"/>
              <a:gd name="connsiteY72" fmla="*/ 3651000 h 3784177"/>
              <a:gd name="connsiteX73" fmla="*/ 2915449 w 8037833"/>
              <a:gd name="connsiteY73" fmla="*/ 3661039 h 3784177"/>
              <a:gd name="connsiteX74" fmla="*/ 2884777 w 8037833"/>
              <a:gd name="connsiteY74" fmla="*/ 3660775 h 3784177"/>
              <a:gd name="connsiteX75" fmla="*/ 2739034 w 8037833"/>
              <a:gd name="connsiteY75" fmla="*/ 3647396 h 3784177"/>
              <a:gd name="connsiteX76" fmla="*/ 2651827 w 8037833"/>
              <a:gd name="connsiteY76" fmla="*/ 3646306 h 3784177"/>
              <a:gd name="connsiteX77" fmla="*/ 2618680 w 8037833"/>
              <a:gd name="connsiteY77" fmla="*/ 3656755 h 3784177"/>
              <a:gd name="connsiteX78" fmla="*/ 2572404 w 8037833"/>
              <a:gd name="connsiteY78" fmla="*/ 3664043 h 3784177"/>
              <a:gd name="connsiteX79" fmla="*/ 2423704 w 8037833"/>
              <a:gd name="connsiteY79" fmla="*/ 3658079 h 3784177"/>
              <a:gd name="connsiteX80" fmla="*/ 2301172 w 8037833"/>
              <a:gd name="connsiteY80" fmla="*/ 3663053 h 3784177"/>
              <a:gd name="connsiteX81" fmla="*/ 2294102 w 8037833"/>
              <a:gd name="connsiteY81" fmla="*/ 3671151 h 3784177"/>
              <a:gd name="connsiteX82" fmla="*/ 2238966 w 8037833"/>
              <a:gd name="connsiteY82" fmla="*/ 3668777 h 3784177"/>
              <a:gd name="connsiteX83" fmla="*/ 2082844 w 8037833"/>
              <a:gd name="connsiteY83" fmla="*/ 3631994 h 3784177"/>
              <a:gd name="connsiteX84" fmla="*/ 1938480 w 8037833"/>
              <a:gd name="connsiteY84" fmla="*/ 3601439 h 3784177"/>
              <a:gd name="connsiteX85" fmla="*/ 1900166 w 8037833"/>
              <a:gd name="connsiteY85" fmla="*/ 3609358 h 3784177"/>
              <a:gd name="connsiteX86" fmla="*/ 1787830 w 8037833"/>
              <a:gd name="connsiteY86" fmla="*/ 3633173 h 3784177"/>
              <a:gd name="connsiteX87" fmla="*/ 1734224 w 8037833"/>
              <a:gd name="connsiteY87" fmla="*/ 3655593 h 3784177"/>
              <a:gd name="connsiteX88" fmla="*/ 1664576 w 8037833"/>
              <a:gd name="connsiteY88" fmla="*/ 3638572 h 3784177"/>
              <a:gd name="connsiteX89" fmla="*/ 1577459 w 8037833"/>
              <a:gd name="connsiteY89" fmla="*/ 3658824 h 3784177"/>
              <a:gd name="connsiteX90" fmla="*/ 1527269 w 8037833"/>
              <a:gd name="connsiteY90" fmla="*/ 3663088 h 3784177"/>
              <a:gd name="connsiteX91" fmla="*/ 1390118 w 8037833"/>
              <a:gd name="connsiteY91" fmla="*/ 3682789 h 3784177"/>
              <a:gd name="connsiteX92" fmla="*/ 1252698 w 8037833"/>
              <a:gd name="connsiteY92" fmla="*/ 3708662 h 3784177"/>
              <a:gd name="connsiteX93" fmla="*/ 1171039 w 8037833"/>
              <a:gd name="connsiteY93" fmla="*/ 3758642 h 3784177"/>
              <a:gd name="connsiteX94" fmla="*/ 1058106 w 8037833"/>
              <a:gd name="connsiteY94" fmla="*/ 3776166 h 3784177"/>
              <a:gd name="connsiteX95" fmla="*/ 1039167 w 8037833"/>
              <a:gd name="connsiteY95" fmla="*/ 3784177 h 3784177"/>
              <a:gd name="connsiteX96" fmla="*/ 1012958 w 8037833"/>
              <a:gd name="connsiteY96" fmla="*/ 3779206 h 3784177"/>
              <a:gd name="connsiteX97" fmla="*/ 907906 w 8037833"/>
              <a:gd name="connsiteY97" fmla="*/ 3757678 h 3784177"/>
              <a:gd name="connsiteX98" fmla="*/ 825226 w 8037833"/>
              <a:gd name="connsiteY98" fmla="*/ 3726369 h 3784177"/>
              <a:gd name="connsiteX99" fmla="*/ 722264 w 8037833"/>
              <a:gd name="connsiteY99" fmla="*/ 3747612 h 3784177"/>
              <a:gd name="connsiteX100" fmla="*/ 659460 w 8037833"/>
              <a:gd name="connsiteY100" fmla="*/ 3740429 h 3784177"/>
              <a:gd name="connsiteX101" fmla="*/ 556552 w 8037833"/>
              <a:gd name="connsiteY101" fmla="*/ 3739124 h 3784177"/>
              <a:gd name="connsiteX102" fmla="*/ 445444 w 8037833"/>
              <a:gd name="connsiteY102" fmla="*/ 3764831 h 3784177"/>
              <a:gd name="connsiteX103" fmla="*/ 393295 w 8037833"/>
              <a:gd name="connsiteY103" fmla="*/ 3753097 h 3784177"/>
              <a:gd name="connsiteX104" fmla="*/ 339711 w 8037833"/>
              <a:gd name="connsiteY104" fmla="*/ 3718242 h 3784177"/>
              <a:gd name="connsiteX105" fmla="*/ 222239 w 8037833"/>
              <a:gd name="connsiteY105" fmla="*/ 3672335 h 3784177"/>
              <a:gd name="connsiteX106" fmla="*/ 163578 w 8037833"/>
              <a:gd name="connsiteY106" fmla="*/ 3656292 h 3784177"/>
              <a:gd name="connsiteX107" fmla="*/ 72220 w 8037833"/>
              <a:gd name="connsiteY107" fmla="*/ 3645272 h 3784177"/>
              <a:gd name="connsiteX108" fmla="*/ 44395 w 8037833"/>
              <a:gd name="connsiteY108" fmla="*/ 3639455 h 3784177"/>
              <a:gd name="connsiteX109" fmla="*/ 1962 w 8037833"/>
              <a:gd name="connsiteY109" fmla="*/ 3635948 h 3784177"/>
              <a:gd name="connsiteX110" fmla="*/ 0 w 8037833"/>
              <a:gd name="connsiteY110" fmla="*/ 3635261 h 3784177"/>
              <a:gd name="connsiteX111" fmla="*/ 0 w 8037833"/>
              <a:gd name="connsiteY111"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217733 w 8037833"/>
              <a:gd name="connsiteY31" fmla="*/ 3500463 h 3784177"/>
              <a:gd name="connsiteX32" fmla="*/ 5167992 w 8037833"/>
              <a:gd name="connsiteY32" fmla="*/ 3504085 h 3784177"/>
              <a:gd name="connsiteX33" fmla="*/ 4987020 w 8037833"/>
              <a:gd name="connsiteY33" fmla="*/ 3461263 h 3784177"/>
              <a:gd name="connsiteX34" fmla="*/ 4890003 w 8037833"/>
              <a:gd name="connsiteY34" fmla="*/ 3469874 h 3784177"/>
              <a:gd name="connsiteX35" fmla="*/ 4856654 w 8037833"/>
              <a:gd name="connsiteY35" fmla="*/ 3481880 h 3784177"/>
              <a:gd name="connsiteX36" fmla="*/ 4800711 w 8037833"/>
              <a:gd name="connsiteY36" fmla="*/ 3501441 h 3784177"/>
              <a:gd name="connsiteX37" fmla="*/ 4761569 w 8037833"/>
              <a:gd name="connsiteY37" fmla="*/ 3538103 h 3784177"/>
              <a:gd name="connsiteX38" fmla="*/ 4713734 w 8037833"/>
              <a:gd name="connsiteY38" fmla="*/ 3545724 h 3784177"/>
              <a:gd name="connsiteX39" fmla="*/ 4649120 w 8037833"/>
              <a:gd name="connsiteY39" fmla="*/ 3536392 h 3784177"/>
              <a:gd name="connsiteX40" fmla="*/ 4573578 w 8037833"/>
              <a:gd name="connsiteY40" fmla="*/ 3565923 h 3784177"/>
              <a:gd name="connsiteX41" fmla="*/ 4529117 w 8037833"/>
              <a:gd name="connsiteY41" fmla="*/ 3575592 h 3784177"/>
              <a:gd name="connsiteX42" fmla="*/ 4408641 w 8037833"/>
              <a:gd name="connsiteY42" fmla="*/ 3610000 h 3784177"/>
              <a:gd name="connsiteX43" fmla="*/ 4356402 w 8037833"/>
              <a:gd name="connsiteY43" fmla="*/ 3642792 h 3784177"/>
              <a:gd name="connsiteX44" fmla="*/ 4270245 w 8037833"/>
              <a:gd name="connsiteY44" fmla="*/ 3665789 h 3784177"/>
              <a:gd name="connsiteX45" fmla="*/ 4208725 w 8037833"/>
              <a:gd name="connsiteY45" fmla="*/ 3704841 h 3784177"/>
              <a:gd name="connsiteX46" fmla="*/ 4201632 w 8037833"/>
              <a:gd name="connsiteY46" fmla="*/ 3702602 h 3784177"/>
              <a:gd name="connsiteX47" fmla="*/ 4191289 w 8037833"/>
              <a:gd name="connsiteY47" fmla="*/ 3702380 h 3784177"/>
              <a:gd name="connsiteX48" fmla="*/ 4191039 w 8037833"/>
              <a:gd name="connsiteY48" fmla="*/ 3702831 h 3784177"/>
              <a:gd name="connsiteX49" fmla="*/ 4181340 w 8037833"/>
              <a:gd name="connsiteY49" fmla="*/ 3701729 h 3784177"/>
              <a:gd name="connsiteX50" fmla="*/ 4133816 w 8037833"/>
              <a:gd name="connsiteY50" fmla="*/ 3690565 h 3784177"/>
              <a:gd name="connsiteX51" fmla="*/ 4071732 w 8037833"/>
              <a:gd name="connsiteY51" fmla="*/ 3732513 h 3784177"/>
              <a:gd name="connsiteX52" fmla="*/ 4045924 w 8037833"/>
              <a:gd name="connsiteY52" fmla="*/ 3739404 h 3784177"/>
              <a:gd name="connsiteX53" fmla="*/ 4032171 w 8037833"/>
              <a:gd name="connsiteY53" fmla="*/ 3745523 h 3784177"/>
              <a:gd name="connsiteX54" fmla="*/ 4031335 w 8037833"/>
              <a:gd name="connsiteY54" fmla="*/ 3747479 h 3784177"/>
              <a:gd name="connsiteX55" fmla="*/ 3985774 w 8037833"/>
              <a:gd name="connsiteY55" fmla="*/ 3736547 h 3784177"/>
              <a:gd name="connsiteX56" fmla="*/ 3979769 w 8037833"/>
              <a:gd name="connsiteY56" fmla="*/ 3738769 h 3784177"/>
              <a:gd name="connsiteX57" fmla="*/ 3950014 w 8037833"/>
              <a:gd name="connsiteY57" fmla="*/ 3726942 h 3784177"/>
              <a:gd name="connsiteX58" fmla="*/ 3934671 w 8037833"/>
              <a:gd name="connsiteY58" fmla="*/ 3723339 h 3784177"/>
              <a:gd name="connsiteX59" fmla="*/ 3930274 w 8037833"/>
              <a:gd name="connsiteY59" fmla="*/ 3717148 h 3784177"/>
              <a:gd name="connsiteX60" fmla="*/ 3907660 w 8037833"/>
              <a:gd name="connsiteY60" fmla="*/ 3714456 h 3784177"/>
              <a:gd name="connsiteX61" fmla="*/ 3905087 w 8037833"/>
              <a:gd name="connsiteY61" fmla="*/ 3716098 h 3784177"/>
              <a:gd name="connsiteX62" fmla="*/ 3886347 w 8037833"/>
              <a:gd name="connsiteY62" fmla="*/ 3706620 h 3784177"/>
              <a:gd name="connsiteX63" fmla="*/ 3870533 w 8037833"/>
              <a:gd name="connsiteY63" fmla="*/ 3689905 h 3784177"/>
              <a:gd name="connsiteX64" fmla="*/ 3678563 w 8037833"/>
              <a:gd name="connsiteY64" fmla="*/ 3694486 h 3784177"/>
              <a:gd name="connsiteX65" fmla="*/ 3524121 w 8037833"/>
              <a:gd name="connsiteY65" fmla="*/ 3642736 h 3784177"/>
              <a:gd name="connsiteX66" fmla="*/ 3373519 w 8037833"/>
              <a:gd name="connsiteY66" fmla="*/ 3665785 h 3784177"/>
              <a:gd name="connsiteX67" fmla="*/ 3114267 w 8037833"/>
              <a:gd name="connsiteY67" fmla="*/ 3638983 h 3784177"/>
              <a:gd name="connsiteX68" fmla="*/ 2989722 w 8037833"/>
              <a:gd name="connsiteY68" fmla="*/ 3623230 h 3784177"/>
              <a:gd name="connsiteX69" fmla="*/ 2965734 w 8037833"/>
              <a:gd name="connsiteY69" fmla="*/ 3635676 h 3784177"/>
              <a:gd name="connsiteX70" fmla="*/ 2961603 w 8037833"/>
              <a:gd name="connsiteY70" fmla="*/ 3638221 h 3784177"/>
              <a:gd name="connsiteX71" fmla="*/ 2944959 w 8037833"/>
              <a:gd name="connsiteY71" fmla="*/ 3639723 h 3784177"/>
              <a:gd name="connsiteX72" fmla="*/ 2940402 w 8037833"/>
              <a:gd name="connsiteY72" fmla="*/ 3651000 h 3784177"/>
              <a:gd name="connsiteX73" fmla="*/ 2915449 w 8037833"/>
              <a:gd name="connsiteY73" fmla="*/ 3661039 h 3784177"/>
              <a:gd name="connsiteX74" fmla="*/ 2884777 w 8037833"/>
              <a:gd name="connsiteY74" fmla="*/ 3660775 h 3784177"/>
              <a:gd name="connsiteX75" fmla="*/ 2739034 w 8037833"/>
              <a:gd name="connsiteY75" fmla="*/ 3647396 h 3784177"/>
              <a:gd name="connsiteX76" fmla="*/ 2651827 w 8037833"/>
              <a:gd name="connsiteY76" fmla="*/ 3646306 h 3784177"/>
              <a:gd name="connsiteX77" fmla="*/ 2618680 w 8037833"/>
              <a:gd name="connsiteY77" fmla="*/ 3656755 h 3784177"/>
              <a:gd name="connsiteX78" fmla="*/ 2572404 w 8037833"/>
              <a:gd name="connsiteY78" fmla="*/ 3664043 h 3784177"/>
              <a:gd name="connsiteX79" fmla="*/ 2423704 w 8037833"/>
              <a:gd name="connsiteY79" fmla="*/ 3658079 h 3784177"/>
              <a:gd name="connsiteX80" fmla="*/ 2301172 w 8037833"/>
              <a:gd name="connsiteY80" fmla="*/ 3663053 h 3784177"/>
              <a:gd name="connsiteX81" fmla="*/ 2238966 w 8037833"/>
              <a:gd name="connsiteY81" fmla="*/ 3668777 h 3784177"/>
              <a:gd name="connsiteX82" fmla="*/ 2082844 w 8037833"/>
              <a:gd name="connsiteY82" fmla="*/ 3631994 h 3784177"/>
              <a:gd name="connsiteX83" fmla="*/ 1938480 w 8037833"/>
              <a:gd name="connsiteY83" fmla="*/ 3601439 h 3784177"/>
              <a:gd name="connsiteX84" fmla="*/ 1900166 w 8037833"/>
              <a:gd name="connsiteY84" fmla="*/ 3609358 h 3784177"/>
              <a:gd name="connsiteX85" fmla="*/ 1787830 w 8037833"/>
              <a:gd name="connsiteY85" fmla="*/ 3633173 h 3784177"/>
              <a:gd name="connsiteX86" fmla="*/ 1734224 w 8037833"/>
              <a:gd name="connsiteY86" fmla="*/ 3655593 h 3784177"/>
              <a:gd name="connsiteX87" fmla="*/ 1664576 w 8037833"/>
              <a:gd name="connsiteY87" fmla="*/ 3638572 h 3784177"/>
              <a:gd name="connsiteX88" fmla="*/ 1577459 w 8037833"/>
              <a:gd name="connsiteY88" fmla="*/ 3658824 h 3784177"/>
              <a:gd name="connsiteX89" fmla="*/ 1527269 w 8037833"/>
              <a:gd name="connsiteY89" fmla="*/ 3663088 h 3784177"/>
              <a:gd name="connsiteX90" fmla="*/ 1390118 w 8037833"/>
              <a:gd name="connsiteY90" fmla="*/ 3682789 h 3784177"/>
              <a:gd name="connsiteX91" fmla="*/ 1252698 w 8037833"/>
              <a:gd name="connsiteY91" fmla="*/ 3708662 h 3784177"/>
              <a:gd name="connsiteX92" fmla="*/ 1171039 w 8037833"/>
              <a:gd name="connsiteY92" fmla="*/ 3758642 h 3784177"/>
              <a:gd name="connsiteX93" fmla="*/ 1058106 w 8037833"/>
              <a:gd name="connsiteY93" fmla="*/ 3776166 h 3784177"/>
              <a:gd name="connsiteX94" fmla="*/ 1039167 w 8037833"/>
              <a:gd name="connsiteY94" fmla="*/ 3784177 h 3784177"/>
              <a:gd name="connsiteX95" fmla="*/ 1012958 w 8037833"/>
              <a:gd name="connsiteY95" fmla="*/ 3779206 h 3784177"/>
              <a:gd name="connsiteX96" fmla="*/ 907906 w 8037833"/>
              <a:gd name="connsiteY96" fmla="*/ 3757678 h 3784177"/>
              <a:gd name="connsiteX97" fmla="*/ 825226 w 8037833"/>
              <a:gd name="connsiteY97" fmla="*/ 3726369 h 3784177"/>
              <a:gd name="connsiteX98" fmla="*/ 722264 w 8037833"/>
              <a:gd name="connsiteY98" fmla="*/ 3747612 h 3784177"/>
              <a:gd name="connsiteX99" fmla="*/ 659460 w 8037833"/>
              <a:gd name="connsiteY99" fmla="*/ 3740429 h 3784177"/>
              <a:gd name="connsiteX100" fmla="*/ 556552 w 8037833"/>
              <a:gd name="connsiteY100" fmla="*/ 3739124 h 3784177"/>
              <a:gd name="connsiteX101" fmla="*/ 445444 w 8037833"/>
              <a:gd name="connsiteY101" fmla="*/ 3764831 h 3784177"/>
              <a:gd name="connsiteX102" fmla="*/ 393295 w 8037833"/>
              <a:gd name="connsiteY102" fmla="*/ 3753097 h 3784177"/>
              <a:gd name="connsiteX103" fmla="*/ 339711 w 8037833"/>
              <a:gd name="connsiteY103" fmla="*/ 3718242 h 3784177"/>
              <a:gd name="connsiteX104" fmla="*/ 222239 w 8037833"/>
              <a:gd name="connsiteY104" fmla="*/ 3672335 h 3784177"/>
              <a:gd name="connsiteX105" fmla="*/ 163578 w 8037833"/>
              <a:gd name="connsiteY105" fmla="*/ 3656292 h 3784177"/>
              <a:gd name="connsiteX106" fmla="*/ 72220 w 8037833"/>
              <a:gd name="connsiteY106" fmla="*/ 3645272 h 3784177"/>
              <a:gd name="connsiteX107" fmla="*/ 44395 w 8037833"/>
              <a:gd name="connsiteY107" fmla="*/ 3639455 h 3784177"/>
              <a:gd name="connsiteX108" fmla="*/ 1962 w 8037833"/>
              <a:gd name="connsiteY108" fmla="*/ 3635948 h 3784177"/>
              <a:gd name="connsiteX109" fmla="*/ 0 w 8037833"/>
              <a:gd name="connsiteY109" fmla="*/ 3635261 h 3784177"/>
              <a:gd name="connsiteX110" fmla="*/ 0 w 8037833"/>
              <a:gd name="connsiteY110"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217733 w 8037833"/>
              <a:gd name="connsiteY31" fmla="*/ 3500463 h 3784177"/>
              <a:gd name="connsiteX32" fmla="*/ 5167992 w 8037833"/>
              <a:gd name="connsiteY32" fmla="*/ 3504085 h 3784177"/>
              <a:gd name="connsiteX33" fmla="*/ 4987020 w 8037833"/>
              <a:gd name="connsiteY33" fmla="*/ 3461263 h 3784177"/>
              <a:gd name="connsiteX34" fmla="*/ 4890003 w 8037833"/>
              <a:gd name="connsiteY34" fmla="*/ 3469874 h 3784177"/>
              <a:gd name="connsiteX35" fmla="*/ 4856654 w 8037833"/>
              <a:gd name="connsiteY35" fmla="*/ 3481880 h 3784177"/>
              <a:gd name="connsiteX36" fmla="*/ 4800711 w 8037833"/>
              <a:gd name="connsiteY36" fmla="*/ 3501441 h 3784177"/>
              <a:gd name="connsiteX37" fmla="*/ 4761569 w 8037833"/>
              <a:gd name="connsiteY37" fmla="*/ 3538103 h 3784177"/>
              <a:gd name="connsiteX38" fmla="*/ 4713734 w 8037833"/>
              <a:gd name="connsiteY38" fmla="*/ 3545724 h 3784177"/>
              <a:gd name="connsiteX39" fmla="*/ 4649120 w 8037833"/>
              <a:gd name="connsiteY39" fmla="*/ 3536392 h 3784177"/>
              <a:gd name="connsiteX40" fmla="*/ 4573578 w 8037833"/>
              <a:gd name="connsiteY40" fmla="*/ 3565923 h 3784177"/>
              <a:gd name="connsiteX41" fmla="*/ 4529117 w 8037833"/>
              <a:gd name="connsiteY41" fmla="*/ 3575592 h 3784177"/>
              <a:gd name="connsiteX42" fmla="*/ 4408641 w 8037833"/>
              <a:gd name="connsiteY42" fmla="*/ 3610000 h 3784177"/>
              <a:gd name="connsiteX43" fmla="*/ 4356402 w 8037833"/>
              <a:gd name="connsiteY43" fmla="*/ 3642792 h 3784177"/>
              <a:gd name="connsiteX44" fmla="*/ 4270245 w 8037833"/>
              <a:gd name="connsiteY44" fmla="*/ 3665789 h 3784177"/>
              <a:gd name="connsiteX45" fmla="*/ 4208725 w 8037833"/>
              <a:gd name="connsiteY45" fmla="*/ 3704841 h 3784177"/>
              <a:gd name="connsiteX46" fmla="*/ 4201632 w 8037833"/>
              <a:gd name="connsiteY46" fmla="*/ 3702602 h 3784177"/>
              <a:gd name="connsiteX47" fmla="*/ 4191289 w 8037833"/>
              <a:gd name="connsiteY47" fmla="*/ 3702380 h 3784177"/>
              <a:gd name="connsiteX48" fmla="*/ 4191039 w 8037833"/>
              <a:gd name="connsiteY48" fmla="*/ 3702831 h 3784177"/>
              <a:gd name="connsiteX49" fmla="*/ 4181340 w 8037833"/>
              <a:gd name="connsiteY49" fmla="*/ 3701729 h 3784177"/>
              <a:gd name="connsiteX50" fmla="*/ 4133816 w 8037833"/>
              <a:gd name="connsiteY50" fmla="*/ 3690565 h 3784177"/>
              <a:gd name="connsiteX51" fmla="*/ 4071732 w 8037833"/>
              <a:gd name="connsiteY51" fmla="*/ 3732513 h 3784177"/>
              <a:gd name="connsiteX52" fmla="*/ 4045924 w 8037833"/>
              <a:gd name="connsiteY52" fmla="*/ 3739404 h 3784177"/>
              <a:gd name="connsiteX53" fmla="*/ 4032171 w 8037833"/>
              <a:gd name="connsiteY53" fmla="*/ 3745523 h 3784177"/>
              <a:gd name="connsiteX54" fmla="*/ 4031335 w 8037833"/>
              <a:gd name="connsiteY54" fmla="*/ 3747479 h 3784177"/>
              <a:gd name="connsiteX55" fmla="*/ 3985774 w 8037833"/>
              <a:gd name="connsiteY55" fmla="*/ 3736547 h 3784177"/>
              <a:gd name="connsiteX56" fmla="*/ 3979769 w 8037833"/>
              <a:gd name="connsiteY56" fmla="*/ 3738769 h 3784177"/>
              <a:gd name="connsiteX57" fmla="*/ 3950014 w 8037833"/>
              <a:gd name="connsiteY57" fmla="*/ 3726942 h 3784177"/>
              <a:gd name="connsiteX58" fmla="*/ 3934671 w 8037833"/>
              <a:gd name="connsiteY58" fmla="*/ 3723339 h 3784177"/>
              <a:gd name="connsiteX59" fmla="*/ 3930274 w 8037833"/>
              <a:gd name="connsiteY59" fmla="*/ 3717148 h 3784177"/>
              <a:gd name="connsiteX60" fmla="*/ 3907660 w 8037833"/>
              <a:gd name="connsiteY60" fmla="*/ 3714456 h 3784177"/>
              <a:gd name="connsiteX61" fmla="*/ 3905087 w 8037833"/>
              <a:gd name="connsiteY61" fmla="*/ 3716098 h 3784177"/>
              <a:gd name="connsiteX62" fmla="*/ 3886347 w 8037833"/>
              <a:gd name="connsiteY62" fmla="*/ 3706620 h 3784177"/>
              <a:gd name="connsiteX63" fmla="*/ 3870533 w 8037833"/>
              <a:gd name="connsiteY63" fmla="*/ 3689905 h 3784177"/>
              <a:gd name="connsiteX64" fmla="*/ 3678563 w 8037833"/>
              <a:gd name="connsiteY64" fmla="*/ 3694486 h 3784177"/>
              <a:gd name="connsiteX65" fmla="*/ 3524121 w 8037833"/>
              <a:gd name="connsiteY65" fmla="*/ 3642736 h 3784177"/>
              <a:gd name="connsiteX66" fmla="*/ 3373519 w 8037833"/>
              <a:gd name="connsiteY66" fmla="*/ 3665785 h 3784177"/>
              <a:gd name="connsiteX67" fmla="*/ 3114267 w 8037833"/>
              <a:gd name="connsiteY67" fmla="*/ 3638983 h 3784177"/>
              <a:gd name="connsiteX68" fmla="*/ 2989722 w 8037833"/>
              <a:gd name="connsiteY68" fmla="*/ 3623230 h 3784177"/>
              <a:gd name="connsiteX69" fmla="*/ 2965734 w 8037833"/>
              <a:gd name="connsiteY69" fmla="*/ 3635676 h 3784177"/>
              <a:gd name="connsiteX70" fmla="*/ 2961603 w 8037833"/>
              <a:gd name="connsiteY70" fmla="*/ 3638221 h 3784177"/>
              <a:gd name="connsiteX71" fmla="*/ 2944959 w 8037833"/>
              <a:gd name="connsiteY71" fmla="*/ 3639723 h 3784177"/>
              <a:gd name="connsiteX72" fmla="*/ 2940402 w 8037833"/>
              <a:gd name="connsiteY72" fmla="*/ 3651000 h 3784177"/>
              <a:gd name="connsiteX73" fmla="*/ 2915449 w 8037833"/>
              <a:gd name="connsiteY73" fmla="*/ 3661039 h 3784177"/>
              <a:gd name="connsiteX74" fmla="*/ 2884777 w 8037833"/>
              <a:gd name="connsiteY74" fmla="*/ 3660775 h 3784177"/>
              <a:gd name="connsiteX75" fmla="*/ 2739034 w 8037833"/>
              <a:gd name="connsiteY75" fmla="*/ 3647396 h 3784177"/>
              <a:gd name="connsiteX76" fmla="*/ 2651827 w 8037833"/>
              <a:gd name="connsiteY76" fmla="*/ 3646306 h 3784177"/>
              <a:gd name="connsiteX77" fmla="*/ 2618680 w 8037833"/>
              <a:gd name="connsiteY77" fmla="*/ 3656755 h 3784177"/>
              <a:gd name="connsiteX78" fmla="*/ 2572404 w 8037833"/>
              <a:gd name="connsiteY78" fmla="*/ 3664043 h 3784177"/>
              <a:gd name="connsiteX79" fmla="*/ 2423704 w 8037833"/>
              <a:gd name="connsiteY79" fmla="*/ 3658079 h 3784177"/>
              <a:gd name="connsiteX80" fmla="*/ 2301172 w 8037833"/>
              <a:gd name="connsiteY80" fmla="*/ 3663053 h 3784177"/>
              <a:gd name="connsiteX81" fmla="*/ 2238966 w 8037833"/>
              <a:gd name="connsiteY81" fmla="*/ 3668777 h 3784177"/>
              <a:gd name="connsiteX82" fmla="*/ 2082844 w 8037833"/>
              <a:gd name="connsiteY82" fmla="*/ 3631994 h 3784177"/>
              <a:gd name="connsiteX83" fmla="*/ 1938480 w 8037833"/>
              <a:gd name="connsiteY83" fmla="*/ 3601439 h 3784177"/>
              <a:gd name="connsiteX84" fmla="*/ 1900166 w 8037833"/>
              <a:gd name="connsiteY84" fmla="*/ 3609358 h 3784177"/>
              <a:gd name="connsiteX85" fmla="*/ 1787830 w 8037833"/>
              <a:gd name="connsiteY85" fmla="*/ 3633173 h 3784177"/>
              <a:gd name="connsiteX86" fmla="*/ 1734224 w 8037833"/>
              <a:gd name="connsiteY86" fmla="*/ 3655593 h 3784177"/>
              <a:gd name="connsiteX87" fmla="*/ 1664576 w 8037833"/>
              <a:gd name="connsiteY87" fmla="*/ 3638572 h 3784177"/>
              <a:gd name="connsiteX88" fmla="*/ 1577459 w 8037833"/>
              <a:gd name="connsiteY88" fmla="*/ 3658824 h 3784177"/>
              <a:gd name="connsiteX89" fmla="*/ 1527269 w 8037833"/>
              <a:gd name="connsiteY89" fmla="*/ 3663088 h 3784177"/>
              <a:gd name="connsiteX90" fmla="*/ 1390118 w 8037833"/>
              <a:gd name="connsiteY90" fmla="*/ 3682789 h 3784177"/>
              <a:gd name="connsiteX91" fmla="*/ 1252698 w 8037833"/>
              <a:gd name="connsiteY91" fmla="*/ 3708662 h 3784177"/>
              <a:gd name="connsiteX92" fmla="*/ 1171039 w 8037833"/>
              <a:gd name="connsiteY92" fmla="*/ 3758642 h 3784177"/>
              <a:gd name="connsiteX93" fmla="*/ 1058106 w 8037833"/>
              <a:gd name="connsiteY93" fmla="*/ 3776166 h 3784177"/>
              <a:gd name="connsiteX94" fmla="*/ 1039167 w 8037833"/>
              <a:gd name="connsiteY94" fmla="*/ 3784177 h 3784177"/>
              <a:gd name="connsiteX95" fmla="*/ 1012958 w 8037833"/>
              <a:gd name="connsiteY95" fmla="*/ 3779206 h 3784177"/>
              <a:gd name="connsiteX96" fmla="*/ 907906 w 8037833"/>
              <a:gd name="connsiteY96" fmla="*/ 3757678 h 3784177"/>
              <a:gd name="connsiteX97" fmla="*/ 825226 w 8037833"/>
              <a:gd name="connsiteY97" fmla="*/ 3726369 h 3784177"/>
              <a:gd name="connsiteX98" fmla="*/ 722264 w 8037833"/>
              <a:gd name="connsiteY98" fmla="*/ 3747612 h 3784177"/>
              <a:gd name="connsiteX99" fmla="*/ 659460 w 8037833"/>
              <a:gd name="connsiteY99" fmla="*/ 3740429 h 3784177"/>
              <a:gd name="connsiteX100" fmla="*/ 556552 w 8037833"/>
              <a:gd name="connsiteY100" fmla="*/ 3739124 h 3784177"/>
              <a:gd name="connsiteX101" fmla="*/ 445444 w 8037833"/>
              <a:gd name="connsiteY101" fmla="*/ 3764831 h 3784177"/>
              <a:gd name="connsiteX102" fmla="*/ 393295 w 8037833"/>
              <a:gd name="connsiteY102" fmla="*/ 3753097 h 3784177"/>
              <a:gd name="connsiteX103" fmla="*/ 339711 w 8037833"/>
              <a:gd name="connsiteY103" fmla="*/ 3718242 h 3784177"/>
              <a:gd name="connsiteX104" fmla="*/ 222239 w 8037833"/>
              <a:gd name="connsiteY104" fmla="*/ 3672335 h 3784177"/>
              <a:gd name="connsiteX105" fmla="*/ 163578 w 8037833"/>
              <a:gd name="connsiteY105" fmla="*/ 3656292 h 3784177"/>
              <a:gd name="connsiteX106" fmla="*/ 72220 w 8037833"/>
              <a:gd name="connsiteY106" fmla="*/ 3645272 h 3784177"/>
              <a:gd name="connsiteX107" fmla="*/ 44395 w 8037833"/>
              <a:gd name="connsiteY107" fmla="*/ 3639455 h 3784177"/>
              <a:gd name="connsiteX108" fmla="*/ 1962 w 8037833"/>
              <a:gd name="connsiteY108" fmla="*/ 3635948 h 3784177"/>
              <a:gd name="connsiteX109" fmla="*/ 0 w 8037833"/>
              <a:gd name="connsiteY109" fmla="*/ 3635261 h 3784177"/>
              <a:gd name="connsiteX110" fmla="*/ 0 w 8037833"/>
              <a:gd name="connsiteY110"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217733 w 8037833"/>
              <a:gd name="connsiteY31" fmla="*/ 3500463 h 3784177"/>
              <a:gd name="connsiteX32" fmla="*/ 5167992 w 8037833"/>
              <a:gd name="connsiteY32" fmla="*/ 3504085 h 3784177"/>
              <a:gd name="connsiteX33" fmla="*/ 4987020 w 8037833"/>
              <a:gd name="connsiteY33" fmla="*/ 3461263 h 3784177"/>
              <a:gd name="connsiteX34" fmla="*/ 4890003 w 8037833"/>
              <a:gd name="connsiteY34" fmla="*/ 3469874 h 3784177"/>
              <a:gd name="connsiteX35" fmla="*/ 4856654 w 8037833"/>
              <a:gd name="connsiteY35" fmla="*/ 3481880 h 3784177"/>
              <a:gd name="connsiteX36" fmla="*/ 4800711 w 8037833"/>
              <a:gd name="connsiteY36" fmla="*/ 3501441 h 3784177"/>
              <a:gd name="connsiteX37" fmla="*/ 4761569 w 8037833"/>
              <a:gd name="connsiteY37" fmla="*/ 3538103 h 3784177"/>
              <a:gd name="connsiteX38" fmla="*/ 4713734 w 8037833"/>
              <a:gd name="connsiteY38" fmla="*/ 3545724 h 3784177"/>
              <a:gd name="connsiteX39" fmla="*/ 4649120 w 8037833"/>
              <a:gd name="connsiteY39" fmla="*/ 3536392 h 3784177"/>
              <a:gd name="connsiteX40" fmla="*/ 4573578 w 8037833"/>
              <a:gd name="connsiteY40" fmla="*/ 3565923 h 3784177"/>
              <a:gd name="connsiteX41" fmla="*/ 4529117 w 8037833"/>
              <a:gd name="connsiteY41" fmla="*/ 3575592 h 3784177"/>
              <a:gd name="connsiteX42" fmla="*/ 4408641 w 8037833"/>
              <a:gd name="connsiteY42" fmla="*/ 3610000 h 3784177"/>
              <a:gd name="connsiteX43" fmla="*/ 4356402 w 8037833"/>
              <a:gd name="connsiteY43" fmla="*/ 3642792 h 3784177"/>
              <a:gd name="connsiteX44" fmla="*/ 4270245 w 8037833"/>
              <a:gd name="connsiteY44" fmla="*/ 3665789 h 3784177"/>
              <a:gd name="connsiteX45" fmla="*/ 4208725 w 8037833"/>
              <a:gd name="connsiteY45" fmla="*/ 3704841 h 3784177"/>
              <a:gd name="connsiteX46" fmla="*/ 4201632 w 8037833"/>
              <a:gd name="connsiteY46" fmla="*/ 3702602 h 3784177"/>
              <a:gd name="connsiteX47" fmla="*/ 4191289 w 8037833"/>
              <a:gd name="connsiteY47" fmla="*/ 3702380 h 3784177"/>
              <a:gd name="connsiteX48" fmla="*/ 4191039 w 8037833"/>
              <a:gd name="connsiteY48" fmla="*/ 3702831 h 3784177"/>
              <a:gd name="connsiteX49" fmla="*/ 4181340 w 8037833"/>
              <a:gd name="connsiteY49" fmla="*/ 3701729 h 3784177"/>
              <a:gd name="connsiteX50" fmla="*/ 4133816 w 8037833"/>
              <a:gd name="connsiteY50" fmla="*/ 3690565 h 3784177"/>
              <a:gd name="connsiteX51" fmla="*/ 4071732 w 8037833"/>
              <a:gd name="connsiteY51" fmla="*/ 3732513 h 3784177"/>
              <a:gd name="connsiteX52" fmla="*/ 4045924 w 8037833"/>
              <a:gd name="connsiteY52" fmla="*/ 3739404 h 3784177"/>
              <a:gd name="connsiteX53" fmla="*/ 4032171 w 8037833"/>
              <a:gd name="connsiteY53" fmla="*/ 3745523 h 3784177"/>
              <a:gd name="connsiteX54" fmla="*/ 4031335 w 8037833"/>
              <a:gd name="connsiteY54" fmla="*/ 3747479 h 3784177"/>
              <a:gd name="connsiteX55" fmla="*/ 3985774 w 8037833"/>
              <a:gd name="connsiteY55" fmla="*/ 3736547 h 3784177"/>
              <a:gd name="connsiteX56" fmla="*/ 3979769 w 8037833"/>
              <a:gd name="connsiteY56" fmla="*/ 3738769 h 3784177"/>
              <a:gd name="connsiteX57" fmla="*/ 3950014 w 8037833"/>
              <a:gd name="connsiteY57" fmla="*/ 3726942 h 3784177"/>
              <a:gd name="connsiteX58" fmla="*/ 3934671 w 8037833"/>
              <a:gd name="connsiteY58" fmla="*/ 3723339 h 3784177"/>
              <a:gd name="connsiteX59" fmla="*/ 3930274 w 8037833"/>
              <a:gd name="connsiteY59" fmla="*/ 3717148 h 3784177"/>
              <a:gd name="connsiteX60" fmla="*/ 3907660 w 8037833"/>
              <a:gd name="connsiteY60" fmla="*/ 3714456 h 3784177"/>
              <a:gd name="connsiteX61" fmla="*/ 3905087 w 8037833"/>
              <a:gd name="connsiteY61" fmla="*/ 3716098 h 3784177"/>
              <a:gd name="connsiteX62" fmla="*/ 3886347 w 8037833"/>
              <a:gd name="connsiteY62" fmla="*/ 3706620 h 3784177"/>
              <a:gd name="connsiteX63" fmla="*/ 3870533 w 8037833"/>
              <a:gd name="connsiteY63" fmla="*/ 3689905 h 3784177"/>
              <a:gd name="connsiteX64" fmla="*/ 3678563 w 8037833"/>
              <a:gd name="connsiteY64" fmla="*/ 3694486 h 3784177"/>
              <a:gd name="connsiteX65" fmla="*/ 3524121 w 8037833"/>
              <a:gd name="connsiteY65" fmla="*/ 3642736 h 3784177"/>
              <a:gd name="connsiteX66" fmla="*/ 3373519 w 8037833"/>
              <a:gd name="connsiteY66" fmla="*/ 3665785 h 3784177"/>
              <a:gd name="connsiteX67" fmla="*/ 3114267 w 8037833"/>
              <a:gd name="connsiteY67" fmla="*/ 3638983 h 3784177"/>
              <a:gd name="connsiteX68" fmla="*/ 2989722 w 8037833"/>
              <a:gd name="connsiteY68" fmla="*/ 3623230 h 3784177"/>
              <a:gd name="connsiteX69" fmla="*/ 2965734 w 8037833"/>
              <a:gd name="connsiteY69" fmla="*/ 3635676 h 3784177"/>
              <a:gd name="connsiteX70" fmla="*/ 2961603 w 8037833"/>
              <a:gd name="connsiteY70" fmla="*/ 3638221 h 3784177"/>
              <a:gd name="connsiteX71" fmla="*/ 2944959 w 8037833"/>
              <a:gd name="connsiteY71" fmla="*/ 3639723 h 3784177"/>
              <a:gd name="connsiteX72" fmla="*/ 2940402 w 8037833"/>
              <a:gd name="connsiteY72" fmla="*/ 3651000 h 3784177"/>
              <a:gd name="connsiteX73" fmla="*/ 2915449 w 8037833"/>
              <a:gd name="connsiteY73" fmla="*/ 3661039 h 3784177"/>
              <a:gd name="connsiteX74" fmla="*/ 2884777 w 8037833"/>
              <a:gd name="connsiteY74" fmla="*/ 3660775 h 3784177"/>
              <a:gd name="connsiteX75" fmla="*/ 2739034 w 8037833"/>
              <a:gd name="connsiteY75" fmla="*/ 3647396 h 3784177"/>
              <a:gd name="connsiteX76" fmla="*/ 2651827 w 8037833"/>
              <a:gd name="connsiteY76" fmla="*/ 3646306 h 3784177"/>
              <a:gd name="connsiteX77" fmla="*/ 2618680 w 8037833"/>
              <a:gd name="connsiteY77" fmla="*/ 3656755 h 3784177"/>
              <a:gd name="connsiteX78" fmla="*/ 2572404 w 8037833"/>
              <a:gd name="connsiteY78" fmla="*/ 3664043 h 3784177"/>
              <a:gd name="connsiteX79" fmla="*/ 2423704 w 8037833"/>
              <a:gd name="connsiteY79" fmla="*/ 3658079 h 3784177"/>
              <a:gd name="connsiteX80" fmla="*/ 2301172 w 8037833"/>
              <a:gd name="connsiteY80" fmla="*/ 3663053 h 3784177"/>
              <a:gd name="connsiteX81" fmla="*/ 2238966 w 8037833"/>
              <a:gd name="connsiteY81" fmla="*/ 3668777 h 3784177"/>
              <a:gd name="connsiteX82" fmla="*/ 2082844 w 8037833"/>
              <a:gd name="connsiteY82" fmla="*/ 3631994 h 3784177"/>
              <a:gd name="connsiteX83" fmla="*/ 1938480 w 8037833"/>
              <a:gd name="connsiteY83" fmla="*/ 3601439 h 3784177"/>
              <a:gd name="connsiteX84" fmla="*/ 1900166 w 8037833"/>
              <a:gd name="connsiteY84" fmla="*/ 3609358 h 3784177"/>
              <a:gd name="connsiteX85" fmla="*/ 1787830 w 8037833"/>
              <a:gd name="connsiteY85" fmla="*/ 3633173 h 3784177"/>
              <a:gd name="connsiteX86" fmla="*/ 1734224 w 8037833"/>
              <a:gd name="connsiteY86" fmla="*/ 3655593 h 3784177"/>
              <a:gd name="connsiteX87" fmla="*/ 1664576 w 8037833"/>
              <a:gd name="connsiteY87" fmla="*/ 3638572 h 3784177"/>
              <a:gd name="connsiteX88" fmla="*/ 1577459 w 8037833"/>
              <a:gd name="connsiteY88" fmla="*/ 3658824 h 3784177"/>
              <a:gd name="connsiteX89" fmla="*/ 1527269 w 8037833"/>
              <a:gd name="connsiteY89" fmla="*/ 3663088 h 3784177"/>
              <a:gd name="connsiteX90" fmla="*/ 1390118 w 8037833"/>
              <a:gd name="connsiteY90" fmla="*/ 3682789 h 3784177"/>
              <a:gd name="connsiteX91" fmla="*/ 1252698 w 8037833"/>
              <a:gd name="connsiteY91" fmla="*/ 3708662 h 3784177"/>
              <a:gd name="connsiteX92" fmla="*/ 1171039 w 8037833"/>
              <a:gd name="connsiteY92" fmla="*/ 3758642 h 3784177"/>
              <a:gd name="connsiteX93" fmla="*/ 1058106 w 8037833"/>
              <a:gd name="connsiteY93" fmla="*/ 3776166 h 3784177"/>
              <a:gd name="connsiteX94" fmla="*/ 1039167 w 8037833"/>
              <a:gd name="connsiteY94" fmla="*/ 3784177 h 3784177"/>
              <a:gd name="connsiteX95" fmla="*/ 1012958 w 8037833"/>
              <a:gd name="connsiteY95" fmla="*/ 3779206 h 3784177"/>
              <a:gd name="connsiteX96" fmla="*/ 907906 w 8037833"/>
              <a:gd name="connsiteY96" fmla="*/ 3757678 h 3784177"/>
              <a:gd name="connsiteX97" fmla="*/ 825226 w 8037833"/>
              <a:gd name="connsiteY97" fmla="*/ 3726369 h 3784177"/>
              <a:gd name="connsiteX98" fmla="*/ 722264 w 8037833"/>
              <a:gd name="connsiteY98" fmla="*/ 3747612 h 3784177"/>
              <a:gd name="connsiteX99" fmla="*/ 659460 w 8037833"/>
              <a:gd name="connsiteY99" fmla="*/ 3740429 h 3784177"/>
              <a:gd name="connsiteX100" fmla="*/ 556552 w 8037833"/>
              <a:gd name="connsiteY100" fmla="*/ 3739124 h 3784177"/>
              <a:gd name="connsiteX101" fmla="*/ 393295 w 8037833"/>
              <a:gd name="connsiteY101" fmla="*/ 3753097 h 3784177"/>
              <a:gd name="connsiteX102" fmla="*/ 339711 w 8037833"/>
              <a:gd name="connsiteY102" fmla="*/ 3718242 h 3784177"/>
              <a:gd name="connsiteX103" fmla="*/ 222239 w 8037833"/>
              <a:gd name="connsiteY103" fmla="*/ 3672335 h 3784177"/>
              <a:gd name="connsiteX104" fmla="*/ 163578 w 8037833"/>
              <a:gd name="connsiteY104" fmla="*/ 3656292 h 3784177"/>
              <a:gd name="connsiteX105" fmla="*/ 72220 w 8037833"/>
              <a:gd name="connsiteY105" fmla="*/ 3645272 h 3784177"/>
              <a:gd name="connsiteX106" fmla="*/ 44395 w 8037833"/>
              <a:gd name="connsiteY106" fmla="*/ 3639455 h 3784177"/>
              <a:gd name="connsiteX107" fmla="*/ 1962 w 8037833"/>
              <a:gd name="connsiteY107" fmla="*/ 3635948 h 3784177"/>
              <a:gd name="connsiteX108" fmla="*/ 0 w 8037833"/>
              <a:gd name="connsiteY108" fmla="*/ 3635261 h 3784177"/>
              <a:gd name="connsiteX109" fmla="*/ 0 w 8037833"/>
              <a:gd name="connsiteY109"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217733 w 8037833"/>
              <a:gd name="connsiteY31" fmla="*/ 3500463 h 3784177"/>
              <a:gd name="connsiteX32" fmla="*/ 5167992 w 8037833"/>
              <a:gd name="connsiteY32" fmla="*/ 3504085 h 3784177"/>
              <a:gd name="connsiteX33" fmla="*/ 4987020 w 8037833"/>
              <a:gd name="connsiteY33" fmla="*/ 3461263 h 3784177"/>
              <a:gd name="connsiteX34" fmla="*/ 4890003 w 8037833"/>
              <a:gd name="connsiteY34" fmla="*/ 3469874 h 3784177"/>
              <a:gd name="connsiteX35" fmla="*/ 4856654 w 8037833"/>
              <a:gd name="connsiteY35" fmla="*/ 3481880 h 3784177"/>
              <a:gd name="connsiteX36" fmla="*/ 4800711 w 8037833"/>
              <a:gd name="connsiteY36" fmla="*/ 3501441 h 3784177"/>
              <a:gd name="connsiteX37" fmla="*/ 4761569 w 8037833"/>
              <a:gd name="connsiteY37" fmla="*/ 3538103 h 3784177"/>
              <a:gd name="connsiteX38" fmla="*/ 4713734 w 8037833"/>
              <a:gd name="connsiteY38" fmla="*/ 3545724 h 3784177"/>
              <a:gd name="connsiteX39" fmla="*/ 4649120 w 8037833"/>
              <a:gd name="connsiteY39" fmla="*/ 3536392 h 3784177"/>
              <a:gd name="connsiteX40" fmla="*/ 4573578 w 8037833"/>
              <a:gd name="connsiteY40" fmla="*/ 3565923 h 3784177"/>
              <a:gd name="connsiteX41" fmla="*/ 4529117 w 8037833"/>
              <a:gd name="connsiteY41" fmla="*/ 3575592 h 3784177"/>
              <a:gd name="connsiteX42" fmla="*/ 4408641 w 8037833"/>
              <a:gd name="connsiteY42" fmla="*/ 3610000 h 3784177"/>
              <a:gd name="connsiteX43" fmla="*/ 4356402 w 8037833"/>
              <a:gd name="connsiteY43" fmla="*/ 3642792 h 3784177"/>
              <a:gd name="connsiteX44" fmla="*/ 4270245 w 8037833"/>
              <a:gd name="connsiteY44" fmla="*/ 3665789 h 3784177"/>
              <a:gd name="connsiteX45" fmla="*/ 4208725 w 8037833"/>
              <a:gd name="connsiteY45" fmla="*/ 3704841 h 3784177"/>
              <a:gd name="connsiteX46" fmla="*/ 4201632 w 8037833"/>
              <a:gd name="connsiteY46" fmla="*/ 3702602 h 3784177"/>
              <a:gd name="connsiteX47" fmla="*/ 4191289 w 8037833"/>
              <a:gd name="connsiteY47" fmla="*/ 3702380 h 3784177"/>
              <a:gd name="connsiteX48" fmla="*/ 4191039 w 8037833"/>
              <a:gd name="connsiteY48" fmla="*/ 3702831 h 3784177"/>
              <a:gd name="connsiteX49" fmla="*/ 4181340 w 8037833"/>
              <a:gd name="connsiteY49" fmla="*/ 3701729 h 3784177"/>
              <a:gd name="connsiteX50" fmla="*/ 4133816 w 8037833"/>
              <a:gd name="connsiteY50" fmla="*/ 3690565 h 3784177"/>
              <a:gd name="connsiteX51" fmla="*/ 4071732 w 8037833"/>
              <a:gd name="connsiteY51" fmla="*/ 3732513 h 3784177"/>
              <a:gd name="connsiteX52" fmla="*/ 4045924 w 8037833"/>
              <a:gd name="connsiteY52" fmla="*/ 3739404 h 3784177"/>
              <a:gd name="connsiteX53" fmla="*/ 4032171 w 8037833"/>
              <a:gd name="connsiteY53" fmla="*/ 3745523 h 3784177"/>
              <a:gd name="connsiteX54" fmla="*/ 4031335 w 8037833"/>
              <a:gd name="connsiteY54" fmla="*/ 3747479 h 3784177"/>
              <a:gd name="connsiteX55" fmla="*/ 3985774 w 8037833"/>
              <a:gd name="connsiteY55" fmla="*/ 3736547 h 3784177"/>
              <a:gd name="connsiteX56" fmla="*/ 3979769 w 8037833"/>
              <a:gd name="connsiteY56" fmla="*/ 3738769 h 3784177"/>
              <a:gd name="connsiteX57" fmla="*/ 3950014 w 8037833"/>
              <a:gd name="connsiteY57" fmla="*/ 3726942 h 3784177"/>
              <a:gd name="connsiteX58" fmla="*/ 3934671 w 8037833"/>
              <a:gd name="connsiteY58" fmla="*/ 3723339 h 3784177"/>
              <a:gd name="connsiteX59" fmla="*/ 3930274 w 8037833"/>
              <a:gd name="connsiteY59" fmla="*/ 3717148 h 3784177"/>
              <a:gd name="connsiteX60" fmla="*/ 3907660 w 8037833"/>
              <a:gd name="connsiteY60" fmla="*/ 3714456 h 3784177"/>
              <a:gd name="connsiteX61" fmla="*/ 3905087 w 8037833"/>
              <a:gd name="connsiteY61" fmla="*/ 3716098 h 3784177"/>
              <a:gd name="connsiteX62" fmla="*/ 3886347 w 8037833"/>
              <a:gd name="connsiteY62" fmla="*/ 3706620 h 3784177"/>
              <a:gd name="connsiteX63" fmla="*/ 3870533 w 8037833"/>
              <a:gd name="connsiteY63" fmla="*/ 3689905 h 3784177"/>
              <a:gd name="connsiteX64" fmla="*/ 3678563 w 8037833"/>
              <a:gd name="connsiteY64" fmla="*/ 3694486 h 3784177"/>
              <a:gd name="connsiteX65" fmla="*/ 3524121 w 8037833"/>
              <a:gd name="connsiteY65" fmla="*/ 3642736 h 3784177"/>
              <a:gd name="connsiteX66" fmla="*/ 3373519 w 8037833"/>
              <a:gd name="connsiteY66" fmla="*/ 3665785 h 3784177"/>
              <a:gd name="connsiteX67" fmla="*/ 3114267 w 8037833"/>
              <a:gd name="connsiteY67" fmla="*/ 3638983 h 3784177"/>
              <a:gd name="connsiteX68" fmla="*/ 2989722 w 8037833"/>
              <a:gd name="connsiteY68" fmla="*/ 3623230 h 3784177"/>
              <a:gd name="connsiteX69" fmla="*/ 2965734 w 8037833"/>
              <a:gd name="connsiteY69" fmla="*/ 3635676 h 3784177"/>
              <a:gd name="connsiteX70" fmla="*/ 2961603 w 8037833"/>
              <a:gd name="connsiteY70" fmla="*/ 3638221 h 3784177"/>
              <a:gd name="connsiteX71" fmla="*/ 2944959 w 8037833"/>
              <a:gd name="connsiteY71" fmla="*/ 3639723 h 3784177"/>
              <a:gd name="connsiteX72" fmla="*/ 2940402 w 8037833"/>
              <a:gd name="connsiteY72" fmla="*/ 3651000 h 3784177"/>
              <a:gd name="connsiteX73" fmla="*/ 2915449 w 8037833"/>
              <a:gd name="connsiteY73" fmla="*/ 3661039 h 3784177"/>
              <a:gd name="connsiteX74" fmla="*/ 2884777 w 8037833"/>
              <a:gd name="connsiteY74" fmla="*/ 3660775 h 3784177"/>
              <a:gd name="connsiteX75" fmla="*/ 2739034 w 8037833"/>
              <a:gd name="connsiteY75" fmla="*/ 3647396 h 3784177"/>
              <a:gd name="connsiteX76" fmla="*/ 2651827 w 8037833"/>
              <a:gd name="connsiteY76" fmla="*/ 3646306 h 3784177"/>
              <a:gd name="connsiteX77" fmla="*/ 2618680 w 8037833"/>
              <a:gd name="connsiteY77" fmla="*/ 3656755 h 3784177"/>
              <a:gd name="connsiteX78" fmla="*/ 2572404 w 8037833"/>
              <a:gd name="connsiteY78" fmla="*/ 3664043 h 3784177"/>
              <a:gd name="connsiteX79" fmla="*/ 2423704 w 8037833"/>
              <a:gd name="connsiteY79" fmla="*/ 3658079 h 3784177"/>
              <a:gd name="connsiteX80" fmla="*/ 2301172 w 8037833"/>
              <a:gd name="connsiteY80" fmla="*/ 3663053 h 3784177"/>
              <a:gd name="connsiteX81" fmla="*/ 2238966 w 8037833"/>
              <a:gd name="connsiteY81" fmla="*/ 3668777 h 3784177"/>
              <a:gd name="connsiteX82" fmla="*/ 2082844 w 8037833"/>
              <a:gd name="connsiteY82" fmla="*/ 3631994 h 3784177"/>
              <a:gd name="connsiteX83" fmla="*/ 1938480 w 8037833"/>
              <a:gd name="connsiteY83" fmla="*/ 3601439 h 3784177"/>
              <a:gd name="connsiteX84" fmla="*/ 1900166 w 8037833"/>
              <a:gd name="connsiteY84" fmla="*/ 3609358 h 3784177"/>
              <a:gd name="connsiteX85" fmla="*/ 1787830 w 8037833"/>
              <a:gd name="connsiteY85" fmla="*/ 3633173 h 3784177"/>
              <a:gd name="connsiteX86" fmla="*/ 1734224 w 8037833"/>
              <a:gd name="connsiteY86" fmla="*/ 3655593 h 3784177"/>
              <a:gd name="connsiteX87" fmla="*/ 1664576 w 8037833"/>
              <a:gd name="connsiteY87" fmla="*/ 3638572 h 3784177"/>
              <a:gd name="connsiteX88" fmla="*/ 1577459 w 8037833"/>
              <a:gd name="connsiteY88" fmla="*/ 3658824 h 3784177"/>
              <a:gd name="connsiteX89" fmla="*/ 1527269 w 8037833"/>
              <a:gd name="connsiteY89" fmla="*/ 3663088 h 3784177"/>
              <a:gd name="connsiteX90" fmla="*/ 1390118 w 8037833"/>
              <a:gd name="connsiteY90" fmla="*/ 3682789 h 3784177"/>
              <a:gd name="connsiteX91" fmla="*/ 1252698 w 8037833"/>
              <a:gd name="connsiteY91" fmla="*/ 3708662 h 3784177"/>
              <a:gd name="connsiteX92" fmla="*/ 1171039 w 8037833"/>
              <a:gd name="connsiteY92" fmla="*/ 3758642 h 3784177"/>
              <a:gd name="connsiteX93" fmla="*/ 1058106 w 8037833"/>
              <a:gd name="connsiteY93" fmla="*/ 3776166 h 3784177"/>
              <a:gd name="connsiteX94" fmla="*/ 1039167 w 8037833"/>
              <a:gd name="connsiteY94" fmla="*/ 3784177 h 3784177"/>
              <a:gd name="connsiteX95" fmla="*/ 1012958 w 8037833"/>
              <a:gd name="connsiteY95" fmla="*/ 3779206 h 3784177"/>
              <a:gd name="connsiteX96" fmla="*/ 907906 w 8037833"/>
              <a:gd name="connsiteY96" fmla="*/ 3757678 h 3784177"/>
              <a:gd name="connsiteX97" fmla="*/ 825226 w 8037833"/>
              <a:gd name="connsiteY97" fmla="*/ 3726369 h 3784177"/>
              <a:gd name="connsiteX98" fmla="*/ 722264 w 8037833"/>
              <a:gd name="connsiteY98" fmla="*/ 3747612 h 3784177"/>
              <a:gd name="connsiteX99" fmla="*/ 659460 w 8037833"/>
              <a:gd name="connsiteY99" fmla="*/ 3740429 h 3784177"/>
              <a:gd name="connsiteX100" fmla="*/ 556552 w 8037833"/>
              <a:gd name="connsiteY100" fmla="*/ 3739124 h 3784177"/>
              <a:gd name="connsiteX101" fmla="*/ 393295 w 8037833"/>
              <a:gd name="connsiteY101" fmla="*/ 3753097 h 3784177"/>
              <a:gd name="connsiteX102" fmla="*/ 339711 w 8037833"/>
              <a:gd name="connsiteY102" fmla="*/ 3718242 h 3784177"/>
              <a:gd name="connsiteX103" fmla="*/ 222239 w 8037833"/>
              <a:gd name="connsiteY103" fmla="*/ 3672335 h 3784177"/>
              <a:gd name="connsiteX104" fmla="*/ 163578 w 8037833"/>
              <a:gd name="connsiteY104" fmla="*/ 3656292 h 3784177"/>
              <a:gd name="connsiteX105" fmla="*/ 72220 w 8037833"/>
              <a:gd name="connsiteY105" fmla="*/ 3645272 h 3784177"/>
              <a:gd name="connsiteX106" fmla="*/ 44395 w 8037833"/>
              <a:gd name="connsiteY106" fmla="*/ 3639455 h 3784177"/>
              <a:gd name="connsiteX107" fmla="*/ 1962 w 8037833"/>
              <a:gd name="connsiteY107" fmla="*/ 3635948 h 3784177"/>
              <a:gd name="connsiteX108" fmla="*/ 0 w 8037833"/>
              <a:gd name="connsiteY108" fmla="*/ 3635261 h 3784177"/>
              <a:gd name="connsiteX109" fmla="*/ 0 w 8037833"/>
              <a:gd name="connsiteY109"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217733 w 8037833"/>
              <a:gd name="connsiteY31" fmla="*/ 3500463 h 3784177"/>
              <a:gd name="connsiteX32" fmla="*/ 5167992 w 8037833"/>
              <a:gd name="connsiteY32" fmla="*/ 3504085 h 3784177"/>
              <a:gd name="connsiteX33" fmla="*/ 4987020 w 8037833"/>
              <a:gd name="connsiteY33" fmla="*/ 3461263 h 3784177"/>
              <a:gd name="connsiteX34" fmla="*/ 4890003 w 8037833"/>
              <a:gd name="connsiteY34" fmla="*/ 3469874 h 3784177"/>
              <a:gd name="connsiteX35" fmla="*/ 4856654 w 8037833"/>
              <a:gd name="connsiteY35" fmla="*/ 3481880 h 3784177"/>
              <a:gd name="connsiteX36" fmla="*/ 4800711 w 8037833"/>
              <a:gd name="connsiteY36" fmla="*/ 3501441 h 3784177"/>
              <a:gd name="connsiteX37" fmla="*/ 4761569 w 8037833"/>
              <a:gd name="connsiteY37" fmla="*/ 3538103 h 3784177"/>
              <a:gd name="connsiteX38" fmla="*/ 4713734 w 8037833"/>
              <a:gd name="connsiteY38" fmla="*/ 3545724 h 3784177"/>
              <a:gd name="connsiteX39" fmla="*/ 4649120 w 8037833"/>
              <a:gd name="connsiteY39" fmla="*/ 3536392 h 3784177"/>
              <a:gd name="connsiteX40" fmla="*/ 4573578 w 8037833"/>
              <a:gd name="connsiteY40" fmla="*/ 3565923 h 3784177"/>
              <a:gd name="connsiteX41" fmla="*/ 4529117 w 8037833"/>
              <a:gd name="connsiteY41" fmla="*/ 3575592 h 3784177"/>
              <a:gd name="connsiteX42" fmla="*/ 4408641 w 8037833"/>
              <a:gd name="connsiteY42" fmla="*/ 3610000 h 3784177"/>
              <a:gd name="connsiteX43" fmla="*/ 4356402 w 8037833"/>
              <a:gd name="connsiteY43" fmla="*/ 3642792 h 3784177"/>
              <a:gd name="connsiteX44" fmla="*/ 4270245 w 8037833"/>
              <a:gd name="connsiteY44" fmla="*/ 3665789 h 3784177"/>
              <a:gd name="connsiteX45" fmla="*/ 4208725 w 8037833"/>
              <a:gd name="connsiteY45" fmla="*/ 3704841 h 3784177"/>
              <a:gd name="connsiteX46" fmla="*/ 4201632 w 8037833"/>
              <a:gd name="connsiteY46" fmla="*/ 3702602 h 3784177"/>
              <a:gd name="connsiteX47" fmla="*/ 4191289 w 8037833"/>
              <a:gd name="connsiteY47" fmla="*/ 3702380 h 3784177"/>
              <a:gd name="connsiteX48" fmla="*/ 4191039 w 8037833"/>
              <a:gd name="connsiteY48" fmla="*/ 3702831 h 3784177"/>
              <a:gd name="connsiteX49" fmla="*/ 4181340 w 8037833"/>
              <a:gd name="connsiteY49" fmla="*/ 3701729 h 3784177"/>
              <a:gd name="connsiteX50" fmla="*/ 4133816 w 8037833"/>
              <a:gd name="connsiteY50" fmla="*/ 3690565 h 3784177"/>
              <a:gd name="connsiteX51" fmla="*/ 4071732 w 8037833"/>
              <a:gd name="connsiteY51" fmla="*/ 3732513 h 3784177"/>
              <a:gd name="connsiteX52" fmla="*/ 4045924 w 8037833"/>
              <a:gd name="connsiteY52" fmla="*/ 3739404 h 3784177"/>
              <a:gd name="connsiteX53" fmla="*/ 4032171 w 8037833"/>
              <a:gd name="connsiteY53" fmla="*/ 3745523 h 3784177"/>
              <a:gd name="connsiteX54" fmla="*/ 4031335 w 8037833"/>
              <a:gd name="connsiteY54" fmla="*/ 3747479 h 3784177"/>
              <a:gd name="connsiteX55" fmla="*/ 3985774 w 8037833"/>
              <a:gd name="connsiteY55" fmla="*/ 3736547 h 3784177"/>
              <a:gd name="connsiteX56" fmla="*/ 3979769 w 8037833"/>
              <a:gd name="connsiteY56" fmla="*/ 3738769 h 3784177"/>
              <a:gd name="connsiteX57" fmla="*/ 3950014 w 8037833"/>
              <a:gd name="connsiteY57" fmla="*/ 3726942 h 3784177"/>
              <a:gd name="connsiteX58" fmla="*/ 3934671 w 8037833"/>
              <a:gd name="connsiteY58" fmla="*/ 3723339 h 3784177"/>
              <a:gd name="connsiteX59" fmla="*/ 3930274 w 8037833"/>
              <a:gd name="connsiteY59" fmla="*/ 3717148 h 3784177"/>
              <a:gd name="connsiteX60" fmla="*/ 3907660 w 8037833"/>
              <a:gd name="connsiteY60" fmla="*/ 3714456 h 3784177"/>
              <a:gd name="connsiteX61" fmla="*/ 3905087 w 8037833"/>
              <a:gd name="connsiteY61" fmla="*/ 3716098 h 3784177"/>
              <a:gd name="connsiteX62" fmla="*/ 3886347 w 8037833"/>
              <a:gd name="connsiteY62" fmla="*/ 3706620 h 3784177"/>
              <a:gd name="connsiteX63" fmla="*/ 3870533 w 8037833"/>
              <a:gd name="connsiteY63" fmla="*/ 3689905 h 3784177"/>
              <a:gd name="connsiteX64" fmla="*/ 3678563 w 8037833"/>
              <a:gd name="connsiteY64" fmla="*/ 3694486 h 3784177"/>
              <a:gd name="connsiteX65" fmla="*/ 3524121 w 8037833"/>
              <a:gd name="connsiteY65" fmla="*/ 3642736 h 3784177"/>
              <a:gd name="connsiteX66" fmla="*/ 3373519 w 8037833"/>
              <a:gd name="connsiteY66" fmla="*/ 3665785 h 3784177"/>
              <a:gd name="connsiteX67" fmla="*/ 3114267 w 8037833"/>
              <a:gd name="connsiteY67" fmla="*/ 3638983 h 3784177"/>
              <a:gd name="connsiteX68" fmla="*/ 2989722 w 8037833"/>
              <a:gd name="connsiteY68" fmla="*/ 3623230 h 3784177"/>
              <a:gd name="connsiteX69" fmla="*/ 2965734 w 8037833"/>
              <a:gd name="connsiteY69" fmla="*/ 3635676 h 3784177"/>
              <a:gd name="connsiteX70" fmla="*/ 2961603 w 8037833"/>
              <a:gd name="connsiteY70" fmla="*/ 3638221 h 3784177"/>
              <a:gd name="connsiteX71" fmla="*/ 2944959 w 8037833"/>
              <a:gd name="connsiteY71" fmla="*/ 3639723 h 3784177"/>
              <a:gd name="connsiteX72" fmla="*/ 2940402 w 8037833"/>
              <a:gd name="connsiteY72" fmla="*/ 3651000 h 3784177"/>
              <a:gd name="connsiteX73" fmla="*/ 2915449 w 8037833"/>
              <a:gd name="connsiteY73" fmla="*/ 3661039 h 3784177"/>
              <a:gd name="connsiteX74" fmla="*/ 2884777 w 8037833"/>
              <a:gd name="connsiteY74" fmla="*/ 3660775 h 3784177"/>
              <a:gd name="connsiteX75" fmla="*/ 2739034 w 8037833"/>
              <a:gd name="connsiteY75" fmla="*/ 3647396 h 3784177"/>
              <a:gd name="connsiteX76" fmla="*/ 2651827 w 8037833"/>
              <a:gd name="connsiteY76" fmla="*/ 3646306 h 3784177"/>
              <a:gd name="connsiteX77" fmla="*/ 2618680 w 8037833"/>
              <a:gd name="connsiteY77" fmla="*/ 3656755 h 3784177"/>
              <a:gd name="connsiteX78" fmla="*/ 2572404 w 8037833"/>
              <a:gd name="connsiteY78" fmla="*/ 3664043 h 3784177"/>
              <a:gd name="connsiteX79" fmla="*/ 2423704 w 8037833"/>
              <a:gd name="connsiteY79" fmla="*/ 3658079 h 3784177"/>
              <a:gd name="connsiteX80" fmla="*/ 2301172 w 8037833"/>
              <a:gd name="connsiteY80" fmla="*/ 3663053 h 3784177"/>
              <a:gd name="connsiteX81" fmla="*/ 2238966 w 8037833"/>
              <a:gd name="connsiteY81" fmla="*/ 3668777 h 3784177"/>
              <a:gd name="connsiteX82" fmla="*/ 2082844 w 8037833"/>
              <a:gd name="connsiteY82" fmla="*/ 3631994 h 3784177"/>
              <a:gd name="connsiteX83" fmla="*/ 1938480 w 8037833"/>
              <a:gd name="connsiteY83" fmla="*/ 3601439 h 3784177"/>
              <a:gd name="connsiteX84" fmla="*/ 1900166 w 8037833"/>
              <a:gd name="connsiteY84" fmla="*/ 3609358 h 3784177"/>
              <a:gd name="connsiteX85" fmla="*/ 1787830 w 8037833"/>
              <a:gd name="connsiteY85" fmla="*/ 3633173 h 3784177"/>
              <a:gd name="connsiteX86" fmla="*/ 1734224 w 8037833"/>
              <a:gd name="connsiteY86" fmla="*/ 3655593 h 3784177"/>
              <a:gd name="connsiteX87" fmla="*/ 1664576 w 8037833"/>
              <a:gd name="connsiteY87" fmla="*/ 3638572 h 3784177"/>
              <a:gd name="connsiteX88" fmla="*/ 1577459 w 8037833"/>
              <a:gd name="connsiteY88" fmla="*/ 3658824 h 3784177"/>
              <a:gd name="connsiteX89" fmla="*/ 1527269 w 8037833"/>
              <a:gd name="connsiteY89" fmla="*/ 3663088 h 3784177"/>
              <a:gd name="connsiteX90" fmla="*/ 1390118 w 8037833"/>
              <a:gd name="connsiteY90" fmla="*/ 3682789 h 3784177"/>
              <a:gd name="connsiteX91" fmla="*/ 1252698 w 8037833"/>
              <a:gd name="connsiteY91" fmla="*/ 3708662 h 3784177"/>
              <a:gd name="connsiteX92" fmla="*/ 1171039 w 8037833"/>
              <a:gd name="connsiteY92" fmla="*/ 3758642 h 3784177"/>
              <a:gd name="connsiteX93" fmla="*/ 1058106 w 8037833"/>
              <a:gd name="connsiteY93" fmla="*/ 3776166 h 3784177"/>
              <a:gd name="connsiteX94" fmla="*/ 1039167 w 8037833"/>
              <a:gd name="connsiteY94" fmla="*/ 3784177 h 3784177"/>
              <a:gd name="connsiteX95" fmla="*/ 989223 w 8037833"/>
              <a:gd name="connsiteY95" fmla="*/ 3770303 h 3784177"/>
              <a:gd name="connsiteX96" fmla="*/ 907906 w 8037833"/>
              <a:gd name="connsiteY96" fmla="*/ 3757678 h 3784177"/>
              <a:gd name="connsiteX97" fmla="*/ 825226 w 8037833"/>
              <a:gd name="connsiteY97" fmla="*/ 3726369 h 3784177"/>
              <a:gd name="connsiteX98" fmla="*/ 722264 w 8037833"/>
              <a:gd name="connsiteY98" fmla="*/ 3747612 h 3784177"/>
              <a:gd name="connsiteX99" fmla="*/ 659460 w 8037833"/>
              <a:gd name="connsiteY99" fmla="*/ 3740429 h 3784177"/>
              <a:gd name="connsiteX100" fmla="*/ 556552 w 8037833"/>
              <a:gd name="connsiteY100" fmla="*/ 3739124 h 3784177"/>
              <a:gd name="connsiteX101" fmla="*/ 393295 w 8037833"/>
              <a:gd name="connsiteY101" fmla="*/ 3753097 h 3784177"/>
              <a:gd name="connsiteX102" fmla="*/ 339711 w 8037833"/>
              <a:gd name="connsiteY102" fmla="*/ 3718242 h 3784177"/>
              <a:gd name="connsiteX103" fmla="*/ 222239 w 8037833"/>
              <a:gd name="connsiteY103" fmla="*/ 3672335 h 3784177"/>
              <a:gd name="connsiteX104" fmla="*/ 163578 w 8037833"/>
              <a:gd name="connsiteY104" fmla="*/ 3656292 h 3784177"/>
              <a:gd name="connsiteX105" fmla="*/ 72220 w 8037833"/>
              <a:gd name="connsiteY105" fmla="*/ 3645272 h 3784177"/>
              <a:gd name="connsiteX106" fmla="*/ 44395 w 8037833"/>
              <a:gd name="connsiteY106" fmla="*/ 3639455 h 3784177"/>
              <a:gd name="connsiteX107" fmla="*/ 1962 w 8037833"/>
              <a:gd name="connsiteY107" fmla="*/ 3635948 h 3784177"/>
              <a:gd name="connsiteX108" fmla="*/ 0 w 8037833"/>
              <a:gd name="connsiteY108" fmla="*/ 3635261 h 3784177"/>
              <a:gd name="connsiteX109" fmla="*/ 0 w 8037833"/>
              <a:gd name="connsiteY109"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217733 w 8037833"/>
              <a:gd name="connsiteY31" fmla="*/ 3500463 h 3784177"/>
              <a:gd name="connsiteX32" fmla="*/ 5167992 w 8037833"/>
              <a:gd name="connsiteY32" fmla="*/ 3504085 h 3784177"/>
              <a:gd name="connsiteX33" fmla="*/ 4987020 w 8037833"/>
              <a:gd name="connsiteY33" fmla="*/ 3461263 h 3784177"/>
              <a:gd name="connsiteX34" fmla="*/ 4890003 w 8037833"/>
              <a:gd name="connsiteY34" fmla="*/ 3469874 h 3784177"/>
              <a:gd name="connsiteX35" fmla="*/ 4856654 w 8037833"/>
              <a:gd name="connsiteY35" fmla="*/ 3481880 h 3784177"/>
              <a:gd name="connsiteX36" fmla="*/ 4800711 w 8037833"/>
              <a:gd name="connsiteY36" fmla="*/ 3501441 h 3784177"/>
              <a:gd name="connsiteX37" fmla="*/ 4761569 w 8037833"/>
              <a:gd name="connsiteY37" fmla="*/ 3538103 h 3784177"/>
              <a:gd name="connsiteX38" fmla="*/ 4713734 w 8037833"/>
              <a:gd name="connsiteY38" fmla="*/ 3545724 h 3784177"/>
              <a:gd name="connsiteX39" fmla="*/ 4649120 w 8037833"/>
              <a:gd name="connsiteY39" fmla="*/ 3536392 h 3784177"/>
              <a:gd name="connsiteX40" fmla="*/ 4573578 w 8037833"/>
              <a:gd name="connsiteY40" fmla="*/ 3565923 h 3784177"/>
              <a:gd name="connsiteX41" fmla="*/ 4529117 w 8037833"/>
              <a:gd name="connsiteY41" fmla="*/ 3575592 h 3784177"/>
              <a:gd name="connsiteX42" fmla="*/ 4408641 w 8037833"/>
              <a:gd name="connsiteY42" fmla="*/ 3610000 h 3784177"/>
              <a:gd name="connsiteX43" fmla="*/ 4356402 w 8037833"/>
              <a:gd name="connsiteY43" fmla="*/ 3642792 h 3784177"/>
              <a:gd name="connsiteX44" fmla="*/ 4270245 w 8037833"/>
              <a:gd name="connsiteY44" fmla="*/ 3665789 h 3784177"/>
              <a:gd name="connsiteX45" fmla="*/ 4208725 w 8037833"/>
              <a:gd name="connsiteY45" fmla="*/ 3704841 h 3784177"/>
              <a:gd name="connsiteX46" fmla="*/ 4201632 w 8037833"/>
              <a:gd name="connsiteY46" fmla="*/ 3702602 h 3784177"/>
              <a:gd name="connsiteX47" fmla="*/ 4191289 w 8037833"/>
              <a:gd name="connsiteY47" fmla="*/ 3702380 h 3784177"/>
              <a:gd name="connsiteX48" fmla="*/ 4191039 w 8037833"/>
              <a:gd name="connsiteY48" fmla="*/ 3702831 h 3784177"/>
              <a:gd name="connsiteX49" fmla="*/ 4181340 w 8037833"/>
              <a:gd name="connsiteY49" fmla="*/ 3701729 h 3784177"/>
              <a:gd name="connsiteX50" fmla="*/ 4133816 w 8037833"/>
              <a:gd name="connsiteY50" fmla="*/ 3690565 h 3784177"/>
              <a:gd name="connsiteX51" fmla="*/ 4071732 w 8037833"/>
              <a:gd name="connsiteY51" fmla="*/ 3732513 h 3784177"/>
              <a:gd name="connsiteX52" fmla="*/ 4045924 w 8037833"/>
              <a:gd name="connsiteY52" fmla="*/ 3739404 h 3784177"/>
              <a:gd name="connsiteX53" fmla="*/ 4032171 w 8037833"/>
              <a:gd name="connsiteY53" fmla="*/ 3745523 h 3784177"/>
              <a:gd name="connsiteX54" fmla="*/ 4031335 w 8037833"/>
              <a:gd name="connsiteY54" fmla="*/ 3747479 h 3784177"/>
              <a:gd name="connsiteX55" fmla="*/ 3985774 w 8037833"/>
              <a:gd name="connsiteY55" fmla="*/ 3736547 h 3784177"/>
              <a:gd name="connsiteX56" fmla="*/ 3979769 w 8037833"/>
              <a:gd name="connsiteY56" fmla="*/ 3738769 h 3784177"/>
              <a:gd name="connsiteX57" fmla="*/ 3950014 w 8037833"/>
              <a:gd name="connsiteY57" fmla="*/ 3726942 h 3784177"/>
              <a:gd name="connsiteX58" fmla="*/ 3934671 w 8037833"/>
              <a:gd name="connsiteY58" fmla="*/ 3723339 h 3784177"/>
              <a:gd name="connsiteX59" fmla="*/ 3930274 w 8037833"/>
              <a:gd name="connsiteY59" fmla="*/ 3717148 h 3784177"/>
              <a:gd name="connsiteX60" fmla="*/ 3907660 w 8037833"/>
              <a:gd name="connsiteY60" fmla="*/ 3714456 h 3784177"/>
              <a:gd name="connsiteX61" fmla="*/ 3905087 w 8037833"/>
              <a:gd name="connsiteY61" fmla="*/ 3716098 h 3784177"/>
              <a:gd name="connsiteX62" fmla="*/ 3886347 w 8037833"/>
              <a:gd name="connsiteY62" fmla="*/ 3706620 h 3784177"/>
              <a:gd name="connsiteX63" fmla="*/ 3870533 w 8037833"/>
              <a:gd name="connsiteY63" fmla="*/ 3689905 h 3784177"/>
              <a:gd name="connsiteX64" fmla="*/ 3678563 w 8037833"/>
              <a:gd name="connsiteY64" fmla="*/ 3694486 h 3784177"/>
              <a:gd name="connsiteX65" fmla="*/ 3524121 w 8037833"/>
              <a:gd name="connsiteY65" fmla="*/ 3642736 h 3784177"/>
              <a:gd name="connsiteX66" fmla="*/ 3373519 w 8037833"/>
              <a:gd name="connsiteY66" fmla="*/ 3665785 h 3784177"/>
              <a:gd name="connsiteX67" fmla="*/ 3114267 w 8037833"/>
              <a:gd name="connsiteY67" fmla="*/ 3638983 h 3784177"/>
              <a:gd name="connsiteX68" fmla="*/ 2989722 w 8037833"/>
              <a:gd name="connsiteY68" fmla="*/ 3623230 h 3784177"/>
              <a:gd name="connsiteX69" fmla="*/ 2965734 w 8037833"/>
              <a:gd name="connsiteY69" fmla="*/ 3635676 h 3784177"/>
              <a:gd name="connsiteX70" fmla="*/ 2961603 w 8037833"/>
              <a:gd name="connsiteY70" fmla="*/ 3638221 h 3784177"/>
              <a:gd name="connsiteX71" fmla="*/ 2944959 w 8037833"/>
              <a:gd name="connsiteY71" fmla="*/ 3639723 h 3784177"/>
              <a:gd name="connsiteX72" fmla="*/ 2940402 w 8037833"/>
              <a:gd name="connsiteY72" fmla="*/ 3651000 h 3784177"/>
              <a:gd name="connsiteX73" fmla="*/ 2915449 w 8037833"/>
              <a:gd name="connsiteY73" fmla="*/ 3661039 h 3784177"/>
              <a:gd name="connsiteX74" fmla="*/ 2884777 w 8037833"/>
              <a:gd name="connsiteY74" fmla="*/ 3660775 h 3784177"/>
              <a:gd name="connsiteX75" fmla="*/ 2739034 w 8037833"/>
              <a:gd name="connsiteY75" fmla="*/ 3647396 h 3784177"/>
              <a:gd name="connsiteX76" fmla="*/ 2651827 w 8037833"/>
              <a:gd name="connsiteY76" fmla="*/ 3646306 h 3784177"/>
              <a:gd name="connsiteX77" fmla="*/ 2618680 w 8037833"/>
              <a:gd name="connsiteY77" fmla="*/ 3656755 h 3784177"/>
              <a:gd name="connsiteX78" fmla="*/ 2572404 w 8037833"/>
              <a:gd name="connsiteY78" fmla="*/ 3664043 h 3784177"/>
              <a:gd name="connsiteX79" fmla="*/ 2423704 w 8037833"/>
              <a:gd name="connsiteY79" fmla="*/ 3658079 h 3784177"/>
              <a:gd name="connsiteX80" fmla="*/ 2301172 w 8037833"/>
              <a:gd name="connsiteY80" fmla="*/ 3663053 h 3784177"/>
              <a:gd name="connsiteX81" fmla="*/ 2238966 w 8037833"/>
              <a:gd name="connsiteY81" fmla="*/ 3668777 h 3784177"/>
              <a:gd name="connsiteX82" fmla="*/ 2082844 w 8037833"/>
              <a:gd name="connsiteY82" fmla="*/ 3631994 h 3784177"/>
              <a:gd name="connsiteX83" fmla="*/ 1938480 w 8037833"/>
              <a:gd name="connsiteY83" fmla="*/ 3601439 h 3784177"/>
              <a:gd name="connsiteX84" fmla="*/ 1900166 w 8037833"/>
              <a:gd name="connsiteY84" fmla="*/ 3609358 h 3784177"/>
              <a:gd name="connsiteX85" fmla="*/ 1787830 w 8037833"/>
              <a:gd name="connsiteY85" fmla="*/ 3633173 h 3784177"/>
              <a:gd name="connsiteX86" fmla="*/ 1734224 w 8037833"/>
              <a:gd name="connsiteY86" fmla="*/ 3655593 h 3784177"/>
              <a:gd name="connsiteX87" fmla="*/ 1664576 w 8037833"/>
              <a:gd name="connsiteY87" fmla="*/ 3638572 h 3784177"/>
              <a:gd name="connsiteX88" fmla="*/ 1577459 w 8037833"/>
              <a:gd name="connsiteY88" fmla="*/ 3658824 h 3784177"/>
              <a:gd name="connsiteX89" fmla="*/ 1527269 w 8037833"/>
              <a:gd name="connsiteY89" fmla="*/ 3663088 h 3784177"/>
              <a:gd name="connsiteX90" fmla="*/ 1390118 w 8037833"/>
              <a:gd name="connsiteY90" fmla="*/ 3682789 h 3784177"/>
              <a:gd name="connsiteX91" fmla="*/ 1252698 w 8037833"/>
              <a:gd name="connsiteY91" fmla="*/ 3708662 h 3784177"/>
              <a:gd name="connsiteX92" fmla="*/ 1171039 w 8037833"/>
              <a:gd name="connsiteY92" fmla="*/ 3758642 h 3784177"/>
              <a:gd name="connsiteX93" fmla="*/ 1058106 w 8037833"/>
              <a:gd name="connsiteY93" fmla="*/ 3776166 h 3784177"/>
              <a:gd name="connsiteX94" fmla="*/ 1039167 w 8037833"/>
              <a:gd name="connsiteY94" fmla="*/ 3784177 h 3784177"/>
              <a:gd name="connsiteX95" fmla="*/ 989223 w 8037833"/>
              <a:gd name="connsiteY95" fmla="*/ 3770303 h 3784177"/>
              <a:gd name="connsiteX96" fmla="*/ 907906 w 8037833"/>
              <a:gd name="connsiteY96" fmla="*/ 3757678 h 3784177"/>
              <a:gd name="connsiteX97" fmla="*/ 825226 w 8037833"/>
              <a:gd name="connsiteY97" fmla="*/ 3726369 h 3784177"/>
              <a:gd name="connsiteX98" fmla="*/ 722264 w 8037833"/>
              <a:gd name="connsiteY98" fmla="*/ 3747612 h 3784177"/>
              <a:gd name="connsiteX99" fmla="*/ 659460 w 8037833"/>
              <a:gd name="connsiteY99" fmla="*/ 3740429 h 3784177"/>
              <a:gd name="connsiteX100" fmla="*/ 556552 w 8037833"/>
              <a:gd name="connsiteY100" fmla="*/ 3739124 h 3784177"/>
              <a:gd name="connsiteX101" fmla="*/ 385384 w 8037833"/>
              <a:gd name="connsiteY101" fmla="*/ 3726388 h 3784177"/>
              <a:gd name="connsiteX102" fmla="*/ 339711 w 8037833"/>
              <a:gd name="connsiteY102" fmla="*/ 3718242 h 3784177"/>
              <a:gd name="connsiteX103" fmla="*/ 222239 w 8037833"/>
              <a:gd name="connsiteY103" fmla="*/ 3672335 h 3784177"/>
              <a:gd name="connsiteX104" fmla="*/ 163578 w 8037833"/>
              <a:gd name="connsiteY104" fmla="*/ 3656292 h 3784177"/>
              <a:gd name="connsiteX105" fmla="*/ 72220 w 8037833"/>
              <a:gd name="connsiteY105" fmla="*/ 3645272 h 3784177"/>
              <a:gd name="connsiteX106" fmla="*/ 44395 w 8037833"/>
              <a:gd name="connsiteY106" fmla="*/ 3639455 h 3784177"/>
              <a:gd name="connsiteX107" fmla="*/ 1962 w 8037833"/>
              <a:gd name="connsiteY107" fmla="*/ 3635948 h 3784177"/>
              <a:gd name="connsiteX108" fmla="*/ 0 w 8037833"/>
              <a:gd name="connsiteY108" fmla="*/ 3635261 h 3784177"/>
              <a:gd name="connsiteX109" fmla="*/ 0 w 8037833"/>
              <a:gd name="connsiteY109"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504085 h 3784177"/>
              <a:gd name="connsiteX32" fmla="*/ 4987020 w 8037833"/>
              <a:gd name="connsiteY32" fmla="*/ 3461263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704841 h 3784177"/>
              <a:gd name="connsiteX45" fmla="*/ 4201632 w 8037833"/>
              <a:gd name="connsiteY45" fmla="*/ 3702602 h 3784177"/>
              <a:gd name="connsiteX46" fmla="*/ 4191289 w 8037833"/>
              <a:gd name="connsiteY46" fmla="*/ 3702380 h 3784177"/>
              <a:gd name="connsiteX47" fmla="*/ 4191039 w 8037833"/>
              <a:gd name="connsiteY47" fmla="*/ 3702831 h 3784177"/>
              <a:gd name="connsiteX48" fmla="*/ 4181340 w 8037833"/>
              <a:gd name="connsiteY48" fmla="*/ 3701729 h 3784177"/>
              <a:gd name="connsiteX49" fmla="*/ 4133816 w 8037833"/>
              <a:gd name="connsiteY49" fmla="*/ 3690565 h 3784177"/>
              <a:gd name="connsiteX50" fmla="*/ 4071732 w 8037833"/>
              <a:gd name="connsiteY50" fmla="*/ 3732513 h 3784177"/>
              <a:gd name="connsiteX51" fmla="*/ 4045924 w 8037833"/>
              <a:gd name="connsiteY51" fmla="*/ 3739404 h 3784177"/>
              <a:gd name="connsiteX52" fmla="*/ 4032171 w 8037833"/>
              <a:gd name="connsiteY52" fmla="*/ 3745523 h 3784177"/>
              <a:gd name="connsiteX53" fmla="*/ 4031335 w 8037833"/>
              <a:gd name="connsiteY53" fmla="*/ 3747479 h 3784177"/>
              <a:gd name="connsiteX54" fmla="*/ 3985774 w 8037833"/>
              <a:gd name="connsiteY54" fmla="*/ 3736547 h 3784177"/>
              <a:gd name="connsiteX55" fmla="*/ 3979769 w 8037833"/>
              <a:gd name="connsiteY55" fmla="*/ 3738769 h 3784177"/>
              <a:gd name="connsiteX56" fmla="*/ 3950014 w 8037833"/>
              <a:gd name="connsiteY56" fmla="*/ 3726942 h 3784177"/>
              <a:gd name="connsiteX57" fmla="*/ 3934671 w 8037833"/>
              <a:gd name="connsiteY57" fmla="*/ 3723339 h 3784177"/>
              <a:gd name="connsiteX58" fmla="*/ 3930274 w 8037833"/>
              <a:gd name="connsiteY58" fmla="*/ 3717148 h 3784177"/>
              <a:gd name="connsiteX59" fmla="*/ 3907660 w 8037833"/>
              <a:gd name="connsiteY59" fmla="*/ 3714456 h 3784177"/>
              <a:gd name="connsiteX60" fmla="*/ 3905087 w 8037833"/>
              <a:gd name="connsiteY60" fmla="*/ 3716098 h 3784177"/>
              <a:gd name="connsiteX61" fmla="*/ 3886347 w 8037833"/>
              <a:gd name="connsiteY61" fmla="*/ 3706620 h 3784177"/>
              <a:gd name="connsiteX62" fmla="*/ 3870533 w 8037833"/>
              <a:gd name="connsiteY62" fmla="*/ 3689905 h 3784177"/>
              <a:gd name="connsiteX63" fmla="*/ 3678563 w 8037833"/>
              <a:gd name="connsiteY63" fmla="*/ 3694486 h 3784177"/>
              <a:gd name="connsiteX64" fmla="*/ 3524121 w 8037833"/>
              <a:gd name="connsiteY64" fmla="*/ 3642736 h 3784177"/>
              <a:gd name="connsiteX65" fmla="*/ 3373519 w 8037833"/>
              <a:gd name="connsiteY65" fmla="*/ 3665785 h 3784177"/>
              <a:gd name="connsiteX66" fmla="*/ 3114267 w 8037833"/>
              <a:gd name="connsiteY66" fmla="*/ 3638983 h 3784177"/>
              <a:gd name="connsiteX67" fmla="*/ 2989722 w 8037833"/>
              <a:gd name="connsiteY67" fmla="*/ 3623230 h 3784177"/>
              <a:gd name="connsiteX68" fmla="*/ 2965734 w 8037833"/>
              <a:gd name="connsiteY68" fmla="*/ 3635676 h 3784177"/>
              <a:gd name="connsiteX69" fmla="*/ 2961603 w 8037833"/>
              <a:gd name="connsiteY69" fmla="*/ 3638221 h 3784177"/>
              <a:gd name="connsiteX70" fmla="*/ 2944959 w 8037833"/>
              <a:gd name="connsiteY70" fmla="*/ 3639723 h 3784177"/>
              <a:gd name="connsiteX71" fmla="*/ 2940402 w 8037833"/>
              <a:gd name="connsiteY71" fmla="*/ 3651000 h 3784177"/>
              <a:gd name="connsiteX72" fmla="*/ 2915449 w 8037833"/>
              <a:gd name="connsiteY72" fmla="*/ 3661039 h 3784177"/>
              <a:gd name="connsiteX73" fmla="*/ 2884777 w 8037833"/>
              <a:gd name="connsiteY73" fmla="*/ 3660775 h 3784177"/>
              <a:gd name="connsiteX74" fmla="*/ 2739034 w 8037833"/>
              <a:gd name="connsiteY74" fmla="*/ 3647396 h 3784177"/>
              <a:gd name="connsiteX75" fmla="*/ 2651827 w 8037833"/>
              <a:gd name="connsiteY75" fmla="*/ 3646306 h 3784177"/>
              <a:gd name="connsiteX76" fmla="*/ 2618680 w 8037833"/>
              <a:gd name="connsiteY76" fmla="*/ 3656755 h 3784177"/>
              <a:gd name="connsiteX77" fmla="*/ 2572404 w 8037833"/>
              <a:gd name="connsiteY77" fmla="*/ 3664043 h 3784177"/>
              <a:gd name="connsiteX78" fmla="*/ 2423704 w 8037833"/>
              <a:gd name="connsiteY78" fmla="*/ 3658079 h 3784177"/>
              <a:gd name="connsiteX79" fmla="*/ 2301172 w 8037833"/>
              <a:gd name="connsiteY79" fmla="*/ 3663053 h 3784177"/>
              <a:gd name="connsiteX80" fmla="*/ 2238966 w 8037833"/>
              <a:gd name="connsiteY80" fmla="*/ 3668777 h 3784177"/>
              <a:gd name="connsiteX81" fmla="*/ 2082844 w 8037833"/>
              <a:gd name="connsiteY81" fmla="*/ 3631994 h 3784177"/>
              <a:gd name="connsiteX82" fmla="*/ 1938480 w 8037833"/>
              <a:gd name="connsiteY82" fmla="*/ 3601439 h 3784177"/>
              <a:gd name="connsiteX83" fmla="*/ 1900166 w 8037833"/>
              <a:gd name="connsiteY83" fmla="*/ 3609358 h 3784177"/>
              <a:gd name="connsiteX84" fmla="*/ 1787830 w 8037833"/>
              <a:gd name="connsiteY84" fmla="*/ 3633173 h 3784177"/>
              <a:gd name="connsiteX85" fmla="*/ 1734224 w 8037833"/>
              <a:gd name="connsiteY85" fmla="*/ 3655593 h 3784177"/>
              <a:gd name="connsiteX86" fmla="*/ 1664576 w 8037833"/>
              <a:gd name="connsiteY86" fmla="*/ 3638572 h 3784177"/>
              <a:gd name="connsiteX87" fmla="*/ 1577459 w 8037833"/>
              <a:gd name="connsiteY87" fmla="*/ 3658824 h 3784177"/>
              <a:gd name="connsiteX88" fmla="*/ 1527269 w 8037833"/>
              <a:gd name="connsiteY88" fmla="*/ 3663088 h 3784177"/>
              <a:gd name="connsiteX89" fmla="*/ 1390118 w 8037833"/>
              <a:gd name="connsiteY89" fmla="*/ 3682789 h 3784177"/>
              <a:gd name="connsiteX90" fmla="*/ 1252698 w 8037833"/>
              <a:gd name="connsiteY90" fmla="*/ 3708662 h 3784177"/>
              <a:gd name="connsiteX91" fmla="*/ 1171039 w 8037833"/>
              <a:gd name="connsiteY91" fmla="*/ 3758642 h 3784177"/>
              <a:gd name="connsiteX92" fmla="*/ 1058106 w 8037833"/>
              <a:gd name="connsiteY92" fmla="*/ 3776166 h 3784177"/>
              <a:gd name="connsiteX93" fmla="*/ 1039167 w 8037833"/>
              <a:gd name="connsiteY93" fmla="*/ 3784177 h 3784177"/>
              <a:gd name="connsiteX94" fmla="*/ 989223 w 8037833"/>
              <a:gd name="connsiteY94" fmla="*/ 3770303 h 3784177"/>
              <a:gd name="connsiteX95" fmla="*/ 907906 w 8037833"/>
              <a:gd name="connsiteY95" fmla="*/ 3757678 h 3784177"/>
              <a:gd name="connsiteX96" fmla="*/ 825226 w 8037833"/>
              <a:gd name="connsiteY96" fmla="*/ 3726369 h 3784177"/>
              <a:gd name="connsiteX97" fmla="*/ 722264 w 8037833"/>
              <a:gd name="connsiteY97" fmla="*/ 3747612 h 3784177"/>
              <a:gd name="connsiteX98" fmla="*/ 659460 w 8037833"/>
              <a:gd name="connsiteY98" fmla="*/ 3740429 h 3784177"/>
              <a:gd name="connsiteX99" fmla="*/ 556552 w 8037833"/>
              <a:gd name="connsiteY99" fmla="*/ 3739124 h 3784177"/>
              <a:gd name="connsiteX100" fmla="*/ 385384 w 8037833"/>
              <a:gd name="connsiteY100" fmla="*/ 3726388 h 3784177"/>
              <a:gd name="connsiteX101" fmla="*/ 339711 w 8037833"/>
              <a:gd name="connsiteY101" fmla="*/ 3718242 h 3784177"/>
              <a:gd name="connsiteX102" fmla="*/ 222239 w 8037833"/>
              <a:gd name="connsiteY102" fmla="*/ 3672335 h 3784177"/>
              <a:gd name="connsiteX103" fmla="*/ 163578 w 8037833"/>
              <a:gd name="connsiteY103" fmla="*/ 3656292 h 3784177"/>
              <a:gd name="connsiteX104" fmla="*/ 72220 w 8037833"/>
              <a:gd name="connsiteY104" fmla="*/ 3645272 h 3784177"/>
              <a:gd name="connsiteX105" fmla="*/ 44395 w 8037833"/>
              <a:gd name="connsiteY105" fmla="*/ 3639455 h 3784177"/>
              <a:gd name="connsiteX106" fmla="*/ 1962 w 8037833"/>
              <a:gd name="connsiteY106" fmla="*/ 3635948 h 3784177"/>
              <a:gd name="connsiteX107" fmla="*/ 0 w 8037833"/>
              <a:gd name="connsiteY107" fmla="*/ 3635261 h 3784177"/>
              <a:gd name="connsiteX108" fmla="*/ 0 w 8037833"/>
              <a:gd name="connsiteY108"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4987020 w 8037833"/>
              <a:gd name="connsiteY32" fmla="*/ 3461263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704841 h 3784177"/>
              <a:gd name="connsiteX45" fmla="*/ 4201632 w 8037833"/>
              <a:gd name="connsiteY45" fmla="*/ 3702602 h 3784177"/>
              <a:gd name="connsiteX46" fmla="*/ 4191289 w 8037833"/>
              <a:gd name="connsiteY46" fmla="*/ 3702380 h 3784177"/>
              <a:gd name="connsiteX47" fmla="*/ 4191039 w 8037833"/>
              <a:gd name="connsiteY47" fmla="*/ 3702831 h 3784177"/>
              <a:gd name="connsiteX48" fmla="*/ 4181340 w 8037833"/>
              <a:gd name="connsiteY48" fmla="*/ 3701729 h 3784177"/>
              <a:gd name="connsiteX49" fmla="*/ 4133816 w 8037833"/>
              <a:gd name="connsiteY49" fmla="*/ 3690565 h 3784177"/>
              <a:gd name="connsiteX50" fmla="*/ 4071732 w 8037833"/>
              <a:gd name="connsiteY50" fmla="*/ 3732513 h 3784177"/>
              <a:gd name="connsiteX51" fmla="*/ 4045924 w 8037833"/>
              <a:gd name="connsiteY51" fmla="*/ 3739404 h 3784177"/>
              <a:gd name="connsiteX52" fmla="*/ 4032171 w 8037833"/>
              <a:gd name="connsiteY52" fmla="*/ 3745523 h 3784177"/>
              <a:gd name="connsiteX53" fmla="*/ 4031335 w 8037833"/>
              <a:gd name="connsiteY53" fmla="*/ 3747479 h 3784177"/>
              <a:gd name="connsiteX54" fmla="*/ 3985774 w 8037833"/>
              <a:gd name="connsiteY54" fmla="*/ 3736547 h 3784177"/>
              <a:gd name="connsiteX55" fmla="*/ 3979769 w 8037833"/>
              <a:gd name="connsiteY55" fmla="*/ 3738769 h 3784177"/>
              <a:gd name="connsiteX56" fmla="*/ 3950014 w 8037833"/>
              <a:gd name="connsiteY56" fmla="*/ 3726942 h 3784177"/>
              <a:gd name="connsiteX57" fmla="*/ 3934671 w 8037833"/>
              <a:gd name="connsiteY57" fmla="*/ 3723339 h 3784177"/>
              <a:gd name="connsiteX58" fmla="*/ 3930274 w 8037833"/>
              <a:gd name="connsiteY58" fmla="*/ 3717148 h 3784177"/>
              <a:gd name="connsiteX59" fmla="*/ 3907660 w 8037833"/>
              <a:gd name="connsiteY59" fmla="*/ 3714456 h 3784177"/>
              <a:gd name="connsiteX60" fmla="*/ 3905087 w 8037833"/>
              <a:gd name="connsiteY60" fmla="*/ 3716098 h 3784177"/>
              <a:gd name="connsiteX61" fmla="*/ 3886347 w 8037833"/>
              <a:gd name="connsiteY61" fmla="*/ 3706620 h 3784177"/>
              <a:gd name="connsiteX62" fmla="*/ 3870533 w 8037833"/>
              <a:gd name="connsiteY62" fmla="*/ 3689905 h 3784177"/>
              <a:gd name="connsiteX63" fmla="*/ 3678563 w 8037833"/>
              <a:gd name="connsiteY63" fmla="*/ 3694486 h 3784177"/>
              <a:gd name="connsiteX64" fmla="*/ 3524121 w 8037833"/>
              <a:gd name="connsiteY64" fmla="*/ 3642736 h 3784177"/>
              <a:gd name="connsiteX65" fmla="*/ 3373519 w 8037833"/>
              <a:gd name="connsiteY65" fmla="*/ 3665785 h 3784177"/>
              <a:gd name="connsiteX66" fmla="*/ 3114267 w 8037833"/>
              <a:gd name="connsiteY66" fmla="*/ 3638983 h 3784177"/>
              <a:gd name="connsiteX67" fmla="*/ 2989722 w 8037833"/>
              <a:gd name="connsiteY67" fmla="*/ 3623230 h 3784177"/>
              <a:gd name="connsiteX68" fmla="*/ 2965734 w 8037833"/>
              <a:gd name="connsiteY68" fmla="*/ 3635676 h 3784177"/>
              <a:gd name="connsiteX69" fmla="*/ 2961603 w 8037833"/>
              <a:gd name="connsiteY69" fmla="*/ 3638221 h 3784177"/>
              <a:gd name="connsiteX70" fmla="*/ 2944959 w 8037833"/>
              <a:gd name="connsiteY70" fmla="*/ 3639723 h 3784177"/>
              <a:gd name="connsiteX71" fmla="*/ 2940402 w 8037833"/>
              <a:gd name="connsiteY71" fmla="*/ 3651000 h 3784177"/>
              <a:gd name="connsiteX72" fmla="*/ 2915449 w 8037833"/>
              <a:gd name="connsiteY72" fmla="*/ 3661039 h 3784177"/>
              <a:gd name="connsiteX73" fmla="*/ 2884777 w 8037833"/>
              <a:gd name="connsiteY73" fmla="*/ 3660775 h 3784177"/>
              <a:gd name="connsiteX74" fmla="*/ 2739034 w 8037833"/>
              <a:gd name="connsiteY74" fmla="*/ 3647396 h 3784177"/>
              <a:gd name="connsiteX75" fmla="*/ 2651827 w 8037833"/>
              <a:gd name="connsiteY75" fmla="*/ 3646306 h 3784177"/>
              <a:gd name="connsiteX76" fmla="*/ 2618680 w 8037833"/>
              <a:gd name="connsiteY76" fmla="*/ 3656755 h 3784177"/>
              <a:gd name="connsiteX77" fmla="*/ 2572404 w 8037833"/>
              <a:gd name="connsiteY77" fmla="*/ 3664043 h 3784177"/>
              <a:gd name="connsiteX78" fmla="*/ 2423704 w 8037833"/>
              <a:gd name="connsiteY78" fmla="*/ 3658079 h 3784177"/>
              <a:gd name="connsiteX79" fmla="*/ 2301172 w 8037833"/>
              <a:gd name="connsiteY79" fmla="*/ 3663053 h 3784177"/>
              <a:gd name="connsiteX80" fmla="*/ 2238966 w 8037833"/>
              <a:gd name="connsiteY80" fmla="*/ 3668777 h 3784177"/>
              <a:gd name="connsiteX81" fmla="*/ 2082844 w 8037833"/>
              <a:gd name="connsiteY81" fmla="*/ 3631994 h 3784177"/>
              <a:gd name="connsiteX82" fmla="*/ 1938480 w 8037833"/>
              <a:gd name="connsiteY82" fmla="*/ 3601439 h 3784177"/>
              <a:gd name="connsiteX83" fmla="*/ 1900166 w 8037833"/>
              <a:gd name="connsiteY83" fmla="*/ 3609358 h 3784177"/>
              <a:gd name="connsiteX84" fmla="*/ 1787830 w 8037833"/>
              <a:gd name="connsiteY84" fmla="*/ 3633173 h 3784177"/>
              <a:gd name="connsiteX85" fmla="*/ 1734224 w 8037833"/>
              <a:gd name="connsiteY85" fmla="*/ 3655593 h 3784177"/>
              <a:gd name="connsiteX86" fmla="*/ 1664576 w 8037833"/>
              <a:gd name="connsiteY86" fmla="*/ 3638572 h 3784177"/>
              <a:gd name="connsiteX87" fmla="*/ 1577459 w 8037833"/>
              <a:gd name="connsiteY87" fmla="*/ 3658824 h 3784177"/>
              <a:gd name="connsiteX88" fmla="*/ 1527269 w 8037833"/>
              <a:gd name="connsiteY88" fmla="*/ 3663088 h 3784177"/>
              <a:gd name="connsiteX89" fmla="*/ 1390118 w 8037833"/>
              <a:gd name="connsiteY89" fmla="*/ 3682789 h 3784177"/>
              <a:gd name="connsiteX90" fmla="*/ 1252698 w 8037833"/>
              <a:gd name="connsiteY90" fmla="*/ 3708662 h 3784177"/>
              <a:gd name="connsiteX91" fmla="*/ 1171039 w 8037833"/>
              <a:gd name="connsiteY91" fmla="*/ 3758642 h 3784177"/>
              <a:gd name="connsiteX92" fmla="*/ 1058106 w 8037833"/>
              <a:gd name="connsiteY92" fmla="*/ 3776166 h 3784177"/>
              <a:gd name="connsiteX93" fmla="*/ 1039167 w 8037833"/>
              <a:gd name="connsiteY93" fmla="*/ 3784177 h 3784177"/>
              <a:gd name="connsiteX94" fmla="*/ 989223 w 8037833"/>
              <a:gd name="connsiteY94" fmla="*/ 3770303 h 3784177"/>
              <a:gd name="connsiteX95" fmla="*/ 907906 w 8037833"/>
              <a:gd name="connsiteY95" fmla="*/ 3757678 h 3784177"/>
              <a:gd name="connsiteX96" fmla="*/ 825226 w 8037833"/>
              <a:gd name="connsiteY96" fmla="*/ 3726369 h 3784177"/>
              <a:gd name="connsiteX97" fmla="*/ 722264 w 8037833"/>
              <a:gd name="connsiteY97" fmla="*/ 3747612 h 3784177"/>
              <a:gd name="connsiteX98" fmla="*/ 659460 w 8037833"/>
              <a:gd name="connsiteY98" fmla="*/ 3740429 h 3784177"/>
              <a:gd name="connsiteX99" fmla="*/ 556552 w 8037833"/>
              <a:gd name="connsiteY99" fmla="*/ 3739124 h 3784177"/>
              <a:gd name="connsiteX100" fmla="*/ 385384 w 8037833"/>
              <a:gd name="connsiteY100" fmla="*/ 3726388 h 3784177"/>
              <a:gd name="connsiteX101" fmla="*/ 339711 w 8037833"/>
              <a:gd name="connsiteY101" fmla="*/ 3718242 h 3784177"/>
              <a:gd name="connsiteX102" fmla="*/ 222239 w 8037833"/>
              <a:gd name="connsiteY102" fmla="*/ 3672335 h 3784177"/>
              <a:gd name="connsiteX103" fmla="*/ 163578 w 8037833"/>
              <a:gd name="connsiteY103" fmla="*/ 3656292 h 3784177"/>
              <a:gd name="connsiteX104" fmla="*/ 72220 w 8037833"/>
              <a:gd name="connsiteY104" fmla="*/ 3645272 h 3784177"/>
              <a:gd name="connsiteX105" fmla="*/ 44395 w 8037833"/>
              <a:gd name="connsiteY105" fmla="*/ 3639455 h 3784177"/>
              <a:gd name="connsiteX106" fmla="*/ 1962 w 8037833"/>
              <a:gd name="connsiteY106" fmla="*/ 3635948 h 3784177"/>
              <a:gd name="connsiteX107" fmla="*/ 0 w 8037833"/>
              <a:gd name="connsiteY107" fmla="*/ 3635261 h 3784177"/>
              <a:gd name="connsiteX108" fmla="*/ 0 w 8037833"/>
              <a:gd name="connsiteY108"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4987020 w 8037833"/>
              <a:gd name="connsiteY32" fmla="*/ 3461263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704841 h 3784177"/>
              <a:gd name="connsiteX45" fmla="*/ 4201632 w 8037833"/>
              <a:gd name="connsiteY45" fmla="*/ 3702602 h 3784177"/>
              <a:gd name="connsiteX46" fmla="*/ 4191289 w 8037833"/>
              <a:gd name="connsiteY46" fmla="*/ 3702380 h 3784177"/>
              <a:gd name="connsiteX47" fmla="*/ 4191039 w 8037833"/>
              <a:gd name="connsiteY47" fmla="*/ 3702831 h 3784177"/>
              <a:gd name="connsiteX48" fmla="*/ 4181340 w 8037833"/>
              <a:gd name="connsiteY48" fmla="*/ 3701729 h 3784177"/>
              <a:gd name="connsiteX49" fmla="*/ 4133816 w 8037833"/>
              <a:gd name="connsiteY49" fmla="*/ 3690565 h 3784177"/>
              <a:gd name="connsiteX50" fmla="*/ 4071732 w 8037833"/>
              <a:gd name="connsiteY50" fmla="*/ 3732513 h 3784177"/>
              <a:gd name="connsiteX51" fmla="*/ 4045924 w 8037833"/>
              <a:gd name="connsiteY51" fmla="*/ 3739404 h 3784177"/>
              <a:gd name="connsiteX52" fmla="*/ 4032171 w 8037833"/>
              <a:gd name="connsiteY52" fmla="*/ 3745523 h 3784177"/>
              <a:gd name="connsiteX53" fmla="*/ 4031335 w 8037833"/>
              <a:gd name="connsiteY53" fmla="*/ 3747479 h 3784177"/>
              <a:gd name="connsiteX54" fmla="*/ 3985774 w 8037833"/>
              <a:gd name="connsiteY54" fmla="*/ 3736547 h 3784177"/>
              <a:gd name="connsiteX55" fmla="*/ 3979769 w 8037833"/>
              <a:gd name="connsiteY55" fmla="*/ 3738769 h 3784177"/>
              <a:gd name="connsiteX56" fmla="*/ 3950014 w 8037833"/>
              <a:gd name="connsiteY56" fmla="*/ 3726942 h 3784177"/>
              <a:gd name="connsiteX57" fmla="*/ 3934671 w 8037833"/>
              <a:gd name="connsiteY57" fmla="*/ 3723339 h 3784177"/>
              <a:gd name="connsiteX58" fmla="*/ 3930274 w 8037833"/>
              <a:gd name="connsiteY58" fmla="*/ 3717148 h 3784177"/>
              <a:gd name="connsiteX59" fmla="*/ 3907660 w 8037833"/>
              <a:gd name="connsiteY59" fmla="*/ 3714456 h 3784177"/>
              <a:gd name="connsiteX60" fmla="*/ 3905087 w 8037833"/>
              <a:gd name="connsiteY60" fmla="*/ 3716098 h 3784177"/>
              <a:gd name="connsiteX61" fmla="*/ 3886347 w 8037833"/>
              <a:gd name="connsiteY61" fmla="*/ 3706620 h 3784177"/>
              <a:gd name="connsiteX62" fmla="*/ 3870533 w 8037833"/>
              <a:gd name="connsiteY62" fmla="*/ 3689905 h 3784177"/>
              <a:gd name="connsiteX63" fmla="*/ 3678563 w 8037833"/>
              <a:gd name="connsiteY63" fmla="*/ 3694486 h 3784177"/>
              <a:gd name="connsiteX64" fmla="*/ 3524121 w 8037833"/>
              <a:gd name="connsiteY64" fmla="*/ 3642736 h 3784177"/>
              <a:gd name="connsiteX65" fmla="*/ 3373519 w 8037833"/>
              <a:gd name="connsiteY65" fmla="*/ 3665785 h 3784177"/>
              <a:gd name="connsiteX66" fmla="*/ 3114267 w 8037833"/>
              <a:gd name="connsiteY66" fmla="*/ 3638983 h 3784177"/>
              <a:gd name="connsiteX67" fmla="*/ 2989722 w 8037833"/>
              <a:gd name="connsiteY67" fmla="*/ 3623230 h 3784177"/>
              <a:gd name="connsiteX68" fmla="*/ 2965734 w 8037833"/>
              <a:gd name="connsiteY68" fmla="*/ 3635676 h 3784177"/>
              <a:gd name="connsiteX69" fmla="*/ 2961603 w 8037833"/>
              <a:gd name="connsiteY69" fmla="*/ 3638221 h 3784177"/>
              <a:gd name="connsiteX70" fmla="*/ 2944959 w 8037833"/>
              <a:gd name="connsiteY70" fmla="*/ 3639723 h 3784177"/>
              <a:gd name="connsiteX71" fmla="*/ 2940402 w 8037833"/>
              <a:gd name="connsiteY71" fmla="*/ 3651000 h 3784177"/>
              <a:gd name="connsiteX72" fmla="*/ 2915449 w 8037833"/>
              <a:gd name="connsiteY72" fmla="*/ 3661039 h 3784177"/>
              <a:gd name="connsiteX73" fmla="*/ 2884777 w 8037833"/>
              <a:gd name="connsiteY73" fmla="*/ 3660775 h 3784177"/>
              <a:gd name="connsiteX74" fmla="*/ 2739034 w 8037833"/>
              <a:gd name="connsiteY74" fmla="*/ 3647396 h 3784177"/>
              <a:gd name="connsiteX75" fmla="*/ 2651827 w 8037833"/>
              <a:gd name="connsiteY75" fmla="*/ 3646306 h 3784177"/>
              <a:gd name="connsiteX76" fmla="*/ 2618680 w 8037833"/>
              <a:gd name="connsiteY76" fmla="*/ 3656755 h 3784177"/>
              <a:gd name="connsiteX77" fmla="*/ 2572404 w 8037833"/>
              <a:gd name="connsiteY77" fmla="*/ 3664043 h 3784177"/>
              <a:gd name="connsiteX78" fmla="*/ 2423704 w 8037833"/>
              <a:gd name="connsiteY78" fmla="*/ 3658079 h 3784177"/>
              <a:gd name="connsiteX79" fmla="*/ 2301172 w 8037833"/>
              <a:gd name="connsiteY79" fmla="*/ 3663053 h 3784177"/>
              <a:gd name="connsiteX80" fmla="*/ 2238966 w 8037833"/>
              <a:gd name="connsiteY80" fmla="*/ 3668777 h 3784177"/>
              <a:gd name="connsiteX81" fmla="*/ 2082844 w 8037833"/>
              <a:gd name="connsiteY81" fmla="*/ 3631994 h 3784177"/>
              <a:gd name="connsiteX82" fmla="*/ 1938480 w 8037833"/>
              <a:gd name="connsiteY82" fmla="*/ 3601439 h 3784177"/>
              <a:gd name="connsiteX83" fmla="*/ 1900166 w 8037833"/>
              <a:gd name="connsiteY83" fmla="*/ 3609358 h 3784177"/>
              <a:gd name="connsiteX84" fmla="*/ 1787830 w 8037833"/>
              <a:gd name="connsiteY84" fmla="*/ 3633173 h 3784177"/>
              <a:gd name="connsiteX85" fmla="*/ 1734224 w 8037833"/>
              <a:gd name="connsiteY85" fmla="*/ 3655593 h 3784177"/>
              <a:gd name="connsiteX86" fmla="*/ 1664576 w 8037833"/>
              <a:gd name="connsiteY86" fmla="*/ 3638572 h 3784177"/>
              <a:gd name="connsiteX87" fmla="*/ 1577459 w 8037833"/>
              <a:gd name="connsiteY87" fmla="*/ 3658824 h 3784177"/>
              <a:gd name="connsiteX88" fmla="*/ 1527269 w 8037833"/>
              <a:gd name="connsiteY88" fmla="*/ 3663088 h 3784177"/>
              <a:gd name="connsiteX89" fmla="*/ 1390118 w 8037833"/>
              <a:gd name="connsiteY89" fmla="*/ 3682789 h 3784177"/>
              <a:gd name="connsiteX90" fmla="*/ 1252698 w 8037833"/>
              <a:gd name="connsiteY90" fmla="*/ 3708662 h 3784177"/>
              <a:gd name="connsiteX91" fmla="*/ 1171039 w 8037833"/>
              <a:gd name="connsiteY91" fmla="*/ 3758642 h 3784177"/>
              <a:gd name="connsiteX92" fmla="*/ 1058106 w 8037833"/>
              <a:gd name="connsiteY92" fmla="*/ 3776166 h 3784177"/>
              <a:gd name="connsiteX93" fmla="*/ 1039167 w 8037833"/>
              <a:gd name="connsiteY93" fmla="*/ 3784177 h 3784177"/>
              <a:gd name="connsiteX94" fmla="*/ 989223 w 8037833"/>
              <a:gd name="connsiteY94" fmla="*/ 3770303 h 3784177"/>
              <a:gd name="connsiteX95" fmla="*/ 907906 w 8037833"/>
              <a:gd name="connsiteY95" fmla="*/ 3757678 h 3784177"/>
              <a:gd name="connsiteX96" fmla="*/ 825226 w 8037833"/>
              <a:gd name="connsiteY96" fmla="*/ 3726369 h 3784177"/>
              <a:gd name="connsiteX97" fmla="*/ 722264 w 8037833"/>
              <a:gd name="connsiteY97" fmla="*/ 3747612 h 3784177"/>
              <a:gd name="connsiteX98" fmla="*/ 659460 w 8037833"/>
              <a:gd name="connsiteY98" fmla="*/ 3740429 h 3784177"/>
              <a:gd name="connsiteX99" fmla="*/ 556552 w 8037833"/>
              <a:gd name="connsiteY99" fmla="*/ 3739124 h 3784177"/>
              <a:gd name="connsiteX100" fmla="*/ 385384 w 8037833"/>
              <a:gd name="connsiteY100" fmla="*/ 3726388 h 3784177"/>
              <a:gd name="connsiteX101" fmla="*/ 339711 w 8037833"/>
              <a:gd name="connsiteY101" fmla="*/ 3718242 h 3784177"/>
              <a:gd name="connsiteX102" fmla="*/ 222239 w 8037833"/>
              <a:gd name="connsiteY102" fmla="*/ 3672335 h 3784177"/>
              <a:gd name="connsiteX103" fmla="*/ 163578 w 8037833"/>
              <a:gd name="connsiteY103" fmla="*/ 3656292 h 3784177"/>
              <a:gd name="connsiteX104" fmla="*/ 72220 w 8037833"/>
              <a:gd name="connsiteY104" fmla="*/ 3645272 h 3784177"/>
              <a:gd name="connsiteX105" fmla="*/ 44395 w 8037833"/>
              <a:gd name="connsiteY105" fmla="*/ 3639455 h 3784177"/>
              <a:gd name="connsiteX106" fmla="*/ 1962 w 8037833"/>
              <a:gd name="connsiteY106" fmla="*/ 3635948 h 3784177"/>
              <a:gd name="connsiteX107" fmla="*/ 0 w 8037833"/>
              <a:gd name="connsiteY107" fmla="*/ 3635261 h 3784177"/>
              <a:gd name="connsiteX108" fmla="*/ 0 w 8037833"/>
              <a:gd name="connsiteY108"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4987020 w 8037833"/>
              <a:gd name="connsiteY32" fmla="*/ 3461263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704841 h 3784177"/>
              <a:gd name="connsiteX45" fmla="*/ 4201632 w 8037833"/>
              <a:gd name="connsiteY45" fmla="*/ 3702602 h 3784177"/>
              <a:gd name="connsiteX46" fmla="*/ 4191289 w 8037833"/>
              <a:gd name="connsiteY46" fmla="*/ 3702380 h 3784177"/>
              <a:gd name="connsiteX47" fmla="*/ 4191039 w 8037833"/>
              <a:gd name="connsiteY47" fmla="*/ 3702831 h 3784177"/>
              <a:gd name="connsiteX48" fmla="*/ 4181340 w 8037833"/>
              <a:gd name="connsiteY48" fmla="*/ 3701729 h 3784177"/>
              <a:gd name="connsiteX49" fmla="*/ 4133816 w 8037833"/>
              <a:gd name="connsiteY49" fmla="*/ 3690565 h 3784177"/>
              <a:gd name="connsiteX50" fmla="*/ 4071732 w 8037833"/>
              <a:gd name="connsiteY50" fmla="*/ 3732513 h 3784177"/>
              <a:gd name="connsiteX51" fmla="*/ 4045924 w 8037833"/>
              <a:gd name="connsiteY51" fmla="*/ 3739404 h 3784177"/>
              <a:gd name="connsiteX52" fmla="*/ 4032171 w 8037833"/>
              <a:gd name="connsiteY52" fmla="*/ 3745523 h 3784177"/>
              <a:gd name="connsiteX53" fmla="*/ 4031335 w 8037833"/>
              <a:gd name="connsiteY53" fmla="*/ 3747479 h 3784177"/>
              <a:gd name="connsiteX54" fmla="*/ 3985774 w 8037833"/>
              <a:gd name="connsiteY54" fmla="*/ 3736547 h 3784177"/>
              <a:gd name="connsiteX55" fmla="*/ 3979769 w 8037833"/>
              <a:gd name="connsiteY55" fmla="*/ 3738769 h 3784177"/>
              <a:gd name="connsiteX56" fmla="*/ 3950014 w 8037833"/>
              <a:gd name="connsiteY56" fmla="*/ 3726942 h 3784177"/>
              <a:gd name="connsiteX57" fmla="*/ 3934671 w 8037833"/>
              <a:gd name="connsiteY57" fmla="*/ 3723339 h 3784177"/>
              <a:gd name="connsiteX58" fmla="*/ 3930274 w 8037833"/>
              <a:gd name="connsiteY58" fmla="*/ 3717148 h 3784177"/>
              <a:gd name="connsiteX59" fmla="*/ 3907660 w 8037833"/>
              <a:gd name="connsiteY59" fmla="*/ 3714456 h 3784177"/>
              <a:gd name="connsiteX60" fmla="*/ 3905087 w 8037833"/>
              <a:gd name="connsiteY60" fmla="*/ 3716098 h 3784177"/>
              <a:gd name="connsiteX61" fmla="*/ 3886347 w 8037833"/>
              <a:gd name="connsiteY61" fmla="*/ 3706620 h 3784177"/>
              <a:gd name="connsiteX62" fmla="*/ 3870533 w 8037833"/>
              <a:gd name="connsiteY62" fmla="*/ 3689905 h 3784177"/>
              <a:gd name="connsiteX63" fmla="*/ 3678563 w 8037833"/>
              <a:gd name="connsiteY63" fmla="*/ 3694486 h 3784177"/>
              <a:gd name="connsiteX64" fmla="*/ 3524121 w 8037833"/>
              <a:gd name="connsiteY64" fmla="*/ 3642736 h 3784177"/>
              <a:gd name="connsiteX65" fmla="*/ 3373519 w 8037833"/>
              <a:gd name="connsiteY65" fmla="*/ 3665785 h 3784177"/>
              <a:gd name="connsiteX66" fmla="*/ 3114267 w 8037833"/>
              <a:gd name="connsiteY66" fmla="*/ 3638983 h 3784177"/>
              <a:gd name="connsiteX67" fmla="*/ 2989722 w 8037833"/>
              <a:gd name="connsiteY67" fmla="*/ 3623230 h 3784177"/>
              <a:gd name="connsiteX68" fmla="*/ 2965734 w 8037833"/>
              <a:gd name="connsiteY68" fmla="*/ 3635676 h 3784177"/>
              <a:gd name="connsiteX69" fmla="*/ 2961603 w 8037833"/>
              <a:gd name="connsiteY69" fmla="*/ 3638221 h 3784177"/>
              <a:gd name="connsiteX70" fmla="*/ 2944959 w 8037833"/>
              <a:gd name="connsiteY70" fmla="*/ 3639723 h 3784177"/>
              <a:gd name="connsiteX71" fmla="*/ 2940402 w 8037833"/>
              <a:gd name="connsiteY71" fmla="*/ 3651000 h 3784177"/>
              <a:gd name="connsiteX72" fmla="*/ 2884777 w 8037833"/>
              <a:gd name="connsiteY72" fmla="*/ 3660775 h 3784177"/>
              <a:gd name="connsiteX73" fmla="*/ 2739034 w 8037833"/>
              <a:gd name="connsiteY73" fmla="*/ 3647396 h 3784177"/>
              <a:gd name="connsiteX74" fmla="*/ 2651827 w 8037833"/>
              <a:gd name="connsiteY74" fmla="*/ 3646306 h 3784177"/>
              <a:gd name="connsiteX75" fmla="*/ 2618680 w 8037833"/>
              <a:gd name="connsiteY75" fmla="*/ 3656755 h 3784177"/>
              <a:gd name="connsiteX76" fmla="*/ 2572404 w 8037833"/>
              <a:gd name="connsiteY76" fmla="*/ 3664043 h 3784177"/>
              <a:gd name="connsiteX77" fmla="*/ 2423704 w 8037833"/>
              <a:gd name="connsiteY77" fmla="*/ 3658079 h 3784177"/>
              <a:gd name="connsiteX78" fmla="*/ 2301172 w 8037833"/>
              <a:gd name="connsiteY78" fmla="*/ 3663053 h 3784177"/>
              <a:gd name="connsiteX79" fmla="*/ 2238966 w 8037833"/>
              <a:gd name="connsiteY79" fmla="*/ 3668777 h 3784177"/>
              <a:gd name="connsiteX80" fmla="*/ 2082844 w 8037833"/>
              <a:gd name="connsiteY80" fmla="*/ 3631994 h 3784177"/>
              <a:gd name="connsiteX81" fmla="*/ 1938480 w 8037833"/>
              <a:gd name="connsiteY81" fmla="*/ 3601439 h 3784177"/>
              <a:gd name="connsiteX82" fmla="*/ 1900166 w 8037833"/>
              <a:gd name="connsiteY82" fmla="*/ 3609358 h 3784177"/>
              <a:gd name="connsiteX83" fmla="*/ 1787830 w 8037833"/>
              <a:gd name="connsiteY83" fmla="*/ 3633173 h 3784177"/>
              <a:gd name="connsiteX84" fmla="*/ 1734224 w 8037833"/>
              <a:gd name="connsiteY84" fmla="*/ 3655593 h 3784177"/>
              <a:gd name="connsiteX85" fmla="*/ 1664576 w 8037833"/>
              <a:gd name="connsiteY85" fmla="*/ 3638572 h 3784177"/>
              <a:gd name="connsiteX86" fmla="*/ 1577459 w 8037833"/>
              <a:gd name="connsiteY86" fmla="*/ 3658824 h 3784177"/>
              <a:gd name="connsiteX87" fmla="*/ 1527269 w 8037833"/>
              <a:gd name="connsiteY87" fmla="*/ 3663088 h 3784177"/>
              <a:gd name="connsiteX88" fmla="*/ 1390118 w 8037833"/>
              <a:gd name="connsiteY88" fmla="*/ 3682789 h 3784177"/>
              <a:gd name="connsiteX89" fmla="*/ 1252698 w 8037833"/>
              <a:gd name="connsiteY89" fmla="*/ 3708662 h 3784177"/>
              <a:gd name="connsiteX90" fmla="*/ 1171039 w 8037833"/>
              <a:gd name="connsiteY90" fmla="*/ 3758642 h 3784177"/>
              <a:gd name="connsiteX91" fmla="*/ 1058106 w 8037833"/>
              <a:gd name="connsiteY91" fmla="*/ 3776166 h 3784177"/>
              <a:gd name="connsiteX92" fmla="*/ 1039167 w 8037833"/>
              <a:gd name="connsiteY92" fmla="*/ 3784177 h 3784177"/>
              <a:gd name="connsiteX93" fmla="*/ 989223 w 8037833"/>
              <a:gd name="connsiteY93" fmla="*/ 3770303 h 3784177"/>
              <a:gd name="connsiteX94" fmla="*/ 907906 w 8037833"/>
              <a:gd name="connsiteY94" fmla="*/ 3757678 h 3784177"/>
              <a:gd name="connsiteX95" fmla="*/ 825226 w 8037833"/>
              <a:gd name="connsiteY95" fmla="*/ 3726369 h 3784177"/>
              <a:gd name="connsiteX96" fmla="*/ 722264 w 8037833"/>
              <a:gd name="connsiteY96" fmla="*/ 3747612 h 3784177"/>
              <a:gd name="connsiteX97" fmla="*/ 659460 w 8037833"/>
              <a:gd name="connsiteY97" fmla="*/ 3740429 h 3784177"/>
              <a:gd name="connsiteX98" fmla="*/ 556552 w 8037833"/>
              <a:gd name="connsiteY98" fmla="*/ 3739124 h 3784177"/>
              <a:gd name="connsiteX99" fmla="*/ 385384 w 8037833"/>
              <a:gd name="connsiteY99" fmla="*/ 3726388 h 3784177"/>
              <a:gd name="connsiteX100" fmla="*/ 339711 w 8037833"/>
              <a:gd name="connsiteY100" fmla="*/ 3718242 h 3784177"/>
              <a:gd name="connsiteX101" fmla="*/ 222239 w 8037833"/>
              <a:gd name="connsiteY101" fmla="*/ 3672335 h 3784177"/>
              <a:gd name="connsiteX102" fmla="*/ 163578 w 8037833"/>
              <a:gd name="connsiteY102" fmla="*/ 3656292 h 3784177"/>
              <a:gd name="connsiteX103" fmla="*/ 72220 w 8037833"/>
              <a:gd name="connsiteY103" fmla="*/ 3645272 h 3784177"/>
              <a:gd name="connsiteX104" fmla="*/ 44395 w 8037833"/>
              <a:gd name="connsiteY104" fmla="*/ 3639455 h 3784177"/>
              <a:gd name="connsiteX105" fmla="*/ 1962 w 8037833"/>
              <a:gd name="connsiteY105" fmla="*/ 3635948 h 3784177"/>
              <a:gd name="connsiteX106" fmla="*/ 0 w 8037833"/>
              <a:gd name="connsiteY106" fmla="*/ 3635261 h 3784177"/>
              <a:gd name="connsiteX107" fmla="*/ 0 w 8037833"/>
              <a:gd name="connsiteY107"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4987020 w 8037833"/>
              <a:gd name="connsiteY32" fmla="*/ 3461263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704841 h 3784177"/>
              <a:gd name="connsiteX45" fmla="*/ 4201632 w 8037833"/>
              <a:gd name="connsiteY45" fmla="*/ 3702602 h 3784177"/>
              <a:gd name="connsiteX46" fmla="*/ 4191289 w 8037833"/>
              <a:gd name="connsiteY46" fmla="*/ 3702380 h 3784177"/>
              <a:gd name="connsiteX47" fmla="*/ 4191039 w 8037833"/>
              <a:gd name="connsiteY47" fmla="*/ 3702831 h 3784177"/>
              <a:gd name="connsiteX48" fmla="*/ 4181340 w 8037833"/>
              <a:gd name="connsiteY48" fmla="*/ 3701729 h 3784177"/>
              <a:gd name="connsiteX49" fmla="*/ 4133816 w 8037833"/>
              <a:gd name="connsiteY49" fmla="*/ 3690565 h 3784177"/>
              <a:gd name="connsiteX50" fmla="*/ 4071732 w 8037833"/>
              <a:gd name="connsiteY50" fmla="*/ 3732513 h 3784177"/>
              <a:gd name="connsiteX51" fmla="*/ 4045924 w 8037833"/>
              <a:gd name="connsiteY51" fmla="*/ 3739404 h 3784177"/>
              <a:gd name="connsiteX52" fmla="*/ 4032171 w 8037833"/>
              <a:gd name="connsiteY52" fmla="*/ 3745523 h 3784177"/>
              <a:gd name="connsiteX53" fmla="*/ 4011556 w 8037833"/>
              <a:gd name="connsiteY53" fmla="*/ 3729673 h 3784177"/>
              <a:gd name="connsiteX54" fmla="*/ 3985774 w 8037833"/>
              <a:gd name="connsiteY54" fmla="*/ 3736547 h 3784177"/>
              <a:gd name="connsiteX55" fmla="*/ 3979769 w 8037833"/>
              <a:gd name="connsiteY55" fmla="*/ 3738769 h 3784177"/>
              <a:gd name="connsiteX56" fmla="*/ 3950014 w 8037833"/>
              <a:gd name="connsiteY56" fmla="*/ 3726942 h 3784177"/>
              <a:gd name="connsiteX57" fmla="*/ 3934671 w 8037833"/>
              <a:gd name="connsiteY57" fmla="*/ 3723339 h 3784177"/>
              <a:gd name="connsiteX58" fmla="*/ 3930274 w 8037833"/>
              <a:gd name="connsiteY58" fmla="*/ 3717148 h 3784177"/>
              <a:gd name="connsiteX59" fmla="*/ 3907660 w 8037833"/>
              <a:gd name="connsiteY59" fmla="*/ 3714456 h 3784177"/>
              <a:gd name="connsiteX60" fmla="*/ 3905087 w 8037833"/>
              <a:gd name="connsiteY60" fmla="*/ 3716098 h 3784177"/>
              <a:gd name="connsiteX61" fmla="*/ 3886347 w 8037833"/>
              <a:gd name="connsiteY61" fmla="*/ 3706620 h 3784177"/>
              <a:gd name="connsiteX62" fmla="*/ 3870533 w 8037833"/>
              <a:gd name="connsiteY62" fmla="*/ 3689905 h 3784177"/>
              <a:gd name="connsiteX63" fmla="*/ 3678563 w 8037833"/>
              <a:gd name="connsiteY63" fmla="*/ 3694486 h 3784177"/>
              <a:gd name="connsiteX64" fmla="*/ 3524121 w 8037833"/>
              <a:gd name="connsiteY64" fmla="*/ 3642736 h 3784177"/>
              <a:gd name="connsiteX65" fmla="*/ 3373519 w 8037833"/>
              <a:gd name="connsiteY65" fmla="*/ 3665785 h 3784177"/>
              <a:gd name="connsiteX66" fmla="*/ 3114267 w 8037833"/>
              <a:gd name="connsiteY66" fmla="*/ 3638983 h 3784177"/>
              <a:gd name="connsiteX67" fmla="*/ 2989722 w 8037833"/>
              <a:gd name="connsiteY67" fmla="*/ 3623230 h 3784177"/>
              <a:gd name="connsiteX68" fmla="*/ 2965734 w 8037833"/>
              <a:gd name="connsiteY68" fmla="*/ 3635676 h 3784177"/>
              <a:gd name="connsiteX69" fmla="*/ 2961603 w 8037833"/>
              <a:gd name="connsiteY69" fmla="*/ 3638221 h 3784177"/>
              <a:gd name="connsiteX70" fmla="*/ 2944959 w 8037833"/>
              <a:gd name="connsiteY70" fmla="*/ 3639723 h 3784177"/>
              <a:gd name="connsiteX71" fmla="*/ 2940402 w 8037833"/>
              <a:gd name="connsiteY71" fmla="*/ 3651000 h 3784177"/>
              <a:gd name="connsiteX72" fmla="*/ 2884777 w 8037833"/>
              <a:gd name="connsiteY72" fmla="*/ 3660775 h 3784177"/>
              <a:gd name="connsiteX73" fmla="*/ 2739034 w 8037833"/>
              <a:gd name="connsiteY73" fmla="*/ 3647396 h 3784177"/>
              <a:gd name="connsiteX74" fmla="*/ 2651827 w 8037833"/>
              <a:gd name="connsiteY74" fmla="*/ 3646306 h 3784177"/>
              <a:gd name="connsiteX75" fmla="*/ 2618680 w 8037833"/>
              <a:gd name="connsiteY75" fmla="*/ 3656755 h 3784177"/>
              <a:gd name="connsiteX76" fmla="*/ 2572404 w 8037833"/>
              <a:gd name="connsiteY76" fmla="*/ 3664043 h 3784177"/>
              <a:gd name="connsiteX77" fmla="*/ 2423704 w 8037833"/>
              <a:gd name="connsiteY77" fmla="*/ 3658079 h 3784177"/>
              <a:gd name="connsiteX78" fmla="*/ 2301172 w 8037833"/>
              <a:gd name="connsiteY78" fmla="*/ 3663053 h 3784177"/>
              <a:gd name="connsiteX79" fmla="*/ 2238966 w 8037833"/>
              <a:gd name="connsiteY79" fmla="*/ 3668777 h 3784177"/>
              <a:gd name="connsiteX80" fmla="*/ 2082844 w 8037833"/>
              <a:gd name="connsiteY80" fmla="*/ 3631994 h 3784177"/>
              <a:gd name="connsiteX81" fmla="*/ 1938480 w 8037833"/>
              <a:gd name="connsiteY81" fmla="*/ 3601439 h 3784177"/>
              <a:gd name="connsiteX82" fmla="*/ 1900166 w 8037833"/>
              <a:gd name="connsiteY82" fmla="*/ 3609358 h 3784177"/>
              <a:gd name="connsiteX83" fmla="*/ 1787830 w 8037833"/>
              <a:gd name="connsiteY83" fmla="*/ 3633173 h 3784177"/>
              <a:gd name="connsiteX84" fmla="*/ 1734224 w 8037833"/>
              <a:gd name="connsiteY84" fmla="*/ 3655593 h 3784177"/>
              <a:gd name="connsiteX85" fmla="*/ 1664576 w 8037833"/>
              <a:gd name="connsiteY85" fmla="*/ 3638572 h 3784177"/>
              <a:gd name="connsiteX86" fmla="*/ 1577459 w 8037833"/>
              <a:gd name="connsiteY86" fmla="*/ 3658824 h 3784177"/>
              <a:gd name="connsiteX87" fmla="*/ 1527269 w 8037833"/>
              <a:gd name="connsiteY87" fmla="*/ 3663088 h 3784177"/>
              <a:gd name="connsiteX88" fmla="*/ 1390118 w 8037833"/>
              <a:gd name="connsiteY88" fmla="*/ 3682789 h 3784177"/>
              <a:gd name="connsiteX89" fmla="*/ 1252698 w 8037833"/>
              <a:gd name="connsiteY89" fmla="*/ 3708662 h 3784177"/>
              <a:gd name="connsiteX90" fmla="*/ 1171039 w 8037833"/>
              <a:gd name="connsiteY90" fmla="*/ 3758642 h 3784177"/>
              <a:gd name="connsiteX91" fmla="*/ 1058106 w 8037833"/>
              <a:gd name="connsiteY91" fmla="*/ 3776166 h 3784177"/>
              <a:gd name="connsiteX92" fmla="*/ 1039167 w 8037833"/>
              <a:gd name="connsiteY92" fmla="*/ 3784177 h 3784177"/>
              <a:gd name="connsiteX93" fmla="*/ 989223 w 8037833"/>
              <a:gd name="connsiteY93" fmla="*/ 3770303 h 3784177"/>
              <a:gd name="connsiteX94" fmla="*/ 907906 w 8037833"/>
              <a:gd name="connsiteY94" fmla="*/ 3757678 h 3784177"/>
              <a:gd name="connsiteX95" fmla="*/ 825226 w 8037833"/>
              <a:gd name="connsiteY95" fmla="*/ 3726369 h 3784177"/>
              <a:gd name="connsiteX96" fmla="*/ 722264 w 8037833"/>
              <a:gd name="connsiteY96" fmla="*/ 3747612 h 3784177"/>
              <a:gd name="connsiteX97" fmla="*/ 659460 w 8037833"/>
              <a:gd name="connsiteY97" fmla="*/ 3740429 h 3784177"/>
              <a:gd name="connsiteX98" fmla="*/ 556552 w 8037833"/>
              <a:gd name="connsiteY98" fmla="*/ 3739124 h 3784177"/>
              <a:gd name="connsiteX99" fmla="*/ 385384 w 8037833"/>
              <a:gd name="connsiteY99" fmla="*/ 3726388 h 3784177"/>
              <a:gd name="connsiteX100" fmla="*/ 339711 w 8037833"/>
              <a:gd name="connsiteY100" fmla="*/ 3718242 h 3784177"/>
              <a:gd name="connsiteX101" fmla="*/ 222239 w 8037833"/>
              <a:gd name="connsiteY101" fmla="*/ 3672335 h 3784177"/>
              <a:gd name="connsiteX102" fmla="*/ 163578 w 8037833"/>
              <a:gd name="connsiteY102" fmla="*/ 3656292 h 3784177"/>
              <a:gd name="connsiteX103" fmla="*/ 72220 w 8037833"/>
              <a:gd name="connsiteY103" fmla="*/ 3645272 h 3784177"/>
              <a:gd name="connsiteX104" fmla="*/ 44395 w 8037833"/>
              <a:gd name="connsiteY104" fmla="*/ 3639455 h 3784177"/>
              <a:gd name="connsiteX105" fmla="*/ 1962 w 8037833"/>
              <a:gd name="connsiteY105" fmla="*/ 3635948 h 3784177"/>
              <a:gd name="connsiteX106" fmla="*/ 0 w 8037833"/>
              <a:gd name="connsiteY106" fmla="*/ 3635261 h 3784177"/>
              <a:gd name="connsiteX107" fmla="*/ 0 w 8037833"/>
              <a:gd name="connsiteY107"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4987020 w 8037833"/>
              <a:gd name="connsiteY32" fmla="*/ 3461263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704841 h 3784177"/>
              <a:gd name="connsiteX45" fmla="*/ 4191289 w 8037833"/>
              <a:gd name="connsiteY45" fmla="*/ 3702380 h 3784177"/>
              <a:gd name="connsiteX46" fmla="*/ 4191039 w 8037833"/>
              <a:gd name="connsiteY46" fmla="*/ 3702831 h 3784177"/>
              <a:gd name="connsiteX47" fmla="*/ 4181340 w 8037833"/>
              <a:gd name="connsiteY47" fmla="*/ 3701729 h 3784177"/>
              <a:gd name="connsiteX48" fmla="*/ 4133816 w 8037833"/>
              <a:gd name="connsiteY48" fmla="*/ 3690565 h 3784177"/>
              <a:gd name="connsiteX49" fmla="*/ 4071732 w 8037833"/>
              <a:gd name="connsiteY49" fmla="*/ 3732513 h 3784177"/>
              <a:gd name="connsiteX50" fmla="*/ 4045924 w 8037833"/>
              <a:gd name="connsiteY50" fmla="*/ 3739404 h 3784177"/>
              <a:gd name="connsiteX51" fmla="*/ 4032171 w 8037833"/>
              <a:gd name="connsiteY51" fmla="*/ 3745523 h 3784177"/>
              <a:gd name="connsiteX52" fmla="*/ 4011556 w 8037833"/>
              <a:gd name="connsiteY52" fmla="*/ 3729673 h 3784177"/>
              <a:gd name="connsiteX53" fmla="*/ 3985774 w 8037833"/>
              <a:gd name="connsiteY53" fmla="*/ 3736547 h 3784177"/>
              <a:gd name="connsiteX54" fmla="*/ 3979769 w 8037833"/>
              <a:gd name="connsiteY54" fmla="*/ 3738769 h 3784177"/>
              <a:gd name="connsiteX55" fmla="*/ 3950014 w 8037833"/>
              <a:gd name="connsiteY55" fmla="*/ 3726942 h 3784177"/>
              <a:gd name="connsiteX56" fmla="*/ 3934671 w 8037833"/>
              <a:gd name="connsiteY56" fmla="*/ 3723339 h 3784177"/>
              <a:gd name="connsiteX57" fmla="*/ 3930274 w 8037833"/>
              <a:gd name="connsiteY57" fmla="*/ 3717148 h 3784177"/>
              <a:gd name="connsiteX58" fmla="*/ 3907660 w 8037833"/>
              <a:gd name="connsiteY58" fmla="*/ 3714456 h 3784177"/>
              <a:gd name="connsiteX59" fmla="*/ 3905087 w 8037833"/>
              <a:gd name="connsiteY59" fmla="*/ 3716098 h 3784177"/>
              <a:gd name="connsiteX60" fmla="*/ 3886347 w 8037833"/>
              <a:gd name="connsiteY60" fmla="*/ 3706620 h 3784177"/>
              <a:gd name="connsiteX61" fmla="*/ 3870533 w 8037833"/>
              <a:gd name="connsiteY61" fmla="*/ 3689905 h 3784177"/>
              <a:gd name="connsiteX62" fmla="*/ 3678563 w 8037833"/>
              <a:gd name="connsiteY62" fmla="*/ 3694486 h 3784177"/>
              <a:gd name="connsiteX63" fmla="*/ 3524121 w 8037833"/>
              <a:gd name="connsiteY63" fmla="*/ 3642736 h 3784177"/>
              <a:gd name="connsiteX64" fmla="*/ 3373519 w 8037833"/>
              <a:gd name="connsiteY64" fmla="*/ 3665785 h 3784177"/>
              <a:gd name="connsiteX65" fmla="*/ 3114267 w 8037833"/>
              <a:gd name="connsiteY65" fmla="*/ 3638983 h 3784177"/>
              <a:gd name="connsiteX66" fmla="*/ 2989722 w 8037833"/>
              <a:gd name="connsiteY66" fmla="*/ 3623230 h 3784177"/>
              <a:gd name="connsiteX67" fmla="*/ 2965734 w 8037833"/>
              <a:gd name="connsiteY67" fmla="*/ 3635676 h 3784177"/>
              <a:gd name="connsiteX68" fmla="*/ 2961603 w 8037833"/>
              <a:gd name="connsiteY68" fmla="*/ 3638221 h 3784177"/>
              <a:gd name="connsiteX69" fmla="*/ 2944959 w 8037833"/>
              <a:gd name="connsiteY69" fmla="*/ 3639723 h 3784177"/>
              <a:gd name="connsiteX70" fmla="*/ 2940402 w 8037833"/>
              <a:gd name="connsiteY70" fmla="*/ 3651000 h 3784177"/>
              <a:gd name="connsiteX71" fmla="*/ 2884777 w 8037833"/>
              <a:gd name="connsiteY71" fmla="*/ 3660775 h 3784177"/>
              <a:gd name="connsiteX72" fmla="*/ 2739034 w 8037833"/>
              <a:gd name="connsiteY72" fmla="*/ 3647396 h 3784177"/>
              <a:gd name="connsiteX73" fmla="*/ 2651827 w 8037833"/>
              <a:gd name="connsiteY73" fmla="*/ 3646306 h 3784177"/>
              <a:gd name="connsiteX74" fmla="*/ 2618680 w 8037833"/>
              <a:gd name="connsiteY74" fmla="*/ 3656755 h 3784177"/>
              <a:gd name="connsiteX75" fmla="*/ 2572404 w 8037833"/>
              <a:gd name="connsiteY75" fmla="*/ 3664043 h 3784177"/>
              <a:gd name="connsiteX76" fmla="*/ 2423704 w 8037833"/>
              <a:gd name="connsiteY76" fmla="*/ 3658079 h 3784177"/>
              <a:gd name="connsiteX77" fmla="*/ 2301172 w 8037833"/>
              <a:gd name="connsiteY77" fmla="*/ 3663053 h 3784177"/>
              <a:gd name="connsiteX78" fmla="*/ 2238966 w 8037833"/>
              <a:gd name="connsiteY78" fmla="*/ 3668777 h 3784177"/>
              <a:gd name="connsiteX79" fmla="*/ 2082844 w 8037833"/>
              <a:gd name="connsiteY79" fmla="*/ 3631994 h 3784177"/>
              <a:gd name="connsiteX80" fmla="*/ 1938480 w 8037833"/>
              <a:gd name="connsiteY80" fmla="*/ 3601439 h 3784177"/>
              <a:gd name="connsiteX81" fmla="*/ 1900166 w 8037833"/>
              <a:gd name="connsiteY81" fmla="*/ 3609358 h 3784177"/>
              <a:gd name="connsiteX82" fmla="*/ 1787830 w 8037833"/>
              <a:gd name="connsiteY82" fmla="*/ 3633173 h 3784177"/>
              <a:gd name="connsiteX83" fmla="*/ 1734224 w 8037833"/>
              <a:gd name="connsiteY83" fmla="*/ 3655593 h 3784177"/>
              <a:gd name="connsiteX84" fmla="*/ 1664576 w 8037833"/>
              <a:gd name="connsiteY84" fmla="*/ 3638572 h 3784177"/>
              <a:gd name="connsiteX85" fmla="*/ 1577459 w 8037833"/>
              <a:gd name="connsiteY85" fmla="*/ 3658824 h 3784177"/>
              <a:gd name="connsiteX86" fmla="*/ 1527269 w 8037833"/>
              <a:gd name="connsiteY86" fmla="*/ 3663088 h 3784177"/>
              <a:gd name="connsiteX87" fmla="*/ 1390118 w 8037833"/>
              <a:gd name="connsiteY87" fmla="*/ 3682789 h 3784177"/>
              <a:gd name="connsiteX88" fmla="*/ 1252698 w 8037833"/>
              <a:gd name="connsiteY88" fmla="*/ 3708662 h 3784177"/>
              <a:gd name="connsiteX89" fmla="*/ 1171039 w 8037833"/>
              <a:gd name="connsiteY89" fmla="*/ 3758642 h 3784177"/>
              <a:gd name="connsiteX90" fmla="*/ 1058106 w 8037833"/>
              <a:gd name="connsiteY90" fmla="*/ 3776166 h 3784177"/>
              <a:gd name="connsiteX91" fmla="*/ 1039167 w 8037833"/>
              <a:gd name="connsiteY91" fmla="*/ 3784177 h 3784177"/>
              <a:gd name="connsiteX92" fmla="*/ 989223 w 8037833"/>
              <a:gd name="connsiteY92" fmla="*/ 3770303 h 3784177"/>
              <a:gd name="connsiteX93" fmla="*/ 907906 w 8037833"/>
              <a:gd name="connsiteY93" fmla="*/ 3757678 h 3784177"/>
              <a:gd name="connsiteX94" fmla="*/ 825226 w 8037833"/>
              <a:gd name="connsiteY94" fmla="*/ 3726369 h 3784177"/>
              <a:gd name="connsiteX95" fmla="*/ 722264 w 8037833"/>
              <a:gd name="connsiteY95" fmla="*/ 3747612 h 3784177"/>
              <a:gd name="connsiteX96" fmla="*/ 659460 w 8037833"/>
              <a:gd name="connsiteY96" fmla="*/ 3740429 h 3784177"/>
              <a:gd name="connsiteX97" fmla="*/ 556552 w 8037833"/>
              <a:gd name="connsiteY97" fmla="*/ 3739124 h 3784177"/>
              <a:gd name="connsiteX98" fmla="*/ 385384 w 8037833"/>
              <a:gd name="connsiteY98" fmla="*/ 3726388 h 3784177"/>
              <a:gd name="connsiteX99" fmla="*/ 339711 w 8037833"/>
              <a:gd name="connsiteY99" fmla="*/ 3718242 h 3784177"/>
              <a:gd name="connsiteX100" fmla="*/ 222239 w 8037833"/>
              <a:gd name="connsiteY100" fmla="*/ 3672335 h 3784177"/>
              <a:gd name="connsiteX101" fmla="*/ 163578 w 8037833"/>
              <a:gd name="connsiteY101" fmla="*/ 3656292 h 3784177"/>
              <a:gd name="connsiteX102" fmla="*/ 72220 w 8037833"/>
              <a:gd name="connsiteY102" fmla="*/ 3645272 h 3784177"/>
              <a:gd name="connsiteX103" fmla="*/ 44395 w 8037833"/>
              <a:gd name="connsiteY103" fmla="*/ 3639455 h 3784177"/>
              <a:gd name="connsiteX104" fmla="*/ 1962 w 8037833"/>
              <a:gd name="connsiteY104" fmla="*/ 3635948 h 3784177"/>
              <a:gd name="connsiteX105" fmla="*/ 0 w 8037833"/>
              <a:gd name="connsiteY105" fmla="*/ 3635261 h 3784177"/>
              <a:gd name="connsiteX106" fmla="*/ 0 w 8037833"/>
              <a:gd name="connsiteY106"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4987020 w 8037833"/>
              <a:gd name="connsiteY32" fmla="*/ 3461263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678132 h 3784177"/>
              <a:gd name="connsiteX45" fmla="*/ 4191289 w 8037833"/>
              <a:gd name="connsiteY45" fmla="*/ 3702380 h 3784177"/>
              <a:gd name="connsiteX46" fmla="*/ 4191039 w 8037833"/>
              <a:gd name="connsiteY46" fmla="*/ 3702831 h 3784177"/>
              <a:gd name="connsiteX47" fmla="*/ 4181340 w 8037833"/>
              <a:gd name="connsiteY47" fmla="*/ 3701729 h 3784177"/>
              <a:gd name="connsiteX48" fmla="*/ 4133816 w 8037833"/>
              <a:gd name="connsiteY48" fmla="*/ 3690565 h 3784177"/>
              <a:gd name="connsiteX49" fmla="*/ 4071732 w 8037833"/>
              <a:gd name="connsiteY49" fmla="*/ 3732513 h 3784177"/>
              <a:gd name="connsiteX50" fmla="*/ 4045924 w 8037833"/>
              <a:gd name="connsiteY50" fmla="*/ 3739404 h 3784177"/>
              <a:gd name="connsiteX51" fmla="*/ 4032171 w 8037833"/>
              <a:gd name="connsiteY51" fmla="*/ 3745523 h 3784177"/>
              <a:gd name="connsiteX52" fmla="*/ 4011556 w 8037833"/>
              <a:gd name="connsiteY52" fmla="*/ 3729673 h 3784177"/>
              <a:gd name="connsiteX53" fmla="*/ 3985774 w 8037833"/>
              <a:gd name="connsiteY53" fmla="*/ 3736547 h 3784177"/>
              <a:gd name="connsiteX54" fmla="*/ 3979769 w 8037833"/>
              <a:gd name="connsiteY54" fmla="*/ 3738769 h 3784177"/>
              <a:gd name="connsiteX55" fmla="*/ 3950014 w 8037833"/>
              <a:gd name="connsiteY55" fmla="*/ 3726942 h 3784177"/>
              <a:gd name="connsiteX56" fmla="*/ 3934671 w 8037833"/>
              <a:gd name="connsiteY56" fmla="*/ 3723339 h 3784177"/>
              <a:gd name="connsiteX57" fmla="*/ 3930274 w 8037833"/>
              <a:gd name="connsiteY57" fmla="*/ 3717148 h 3784177"/>
              <a:gd name="connsiteX58" fmla="*/ 3907660 w 8037833"/>
              <a:gd name="connsiteY58" fmla="*/ 3714456 h 3784177"/>
              <a:gd name="connsiteX59" fmla="*/ 3905087 w 8037833"/>
              <a:gd name="connsiteY59" fmla="*/ 3716098 h 3784177"/>
              <a:gd name="connsiteX60" fmla="*/ 3886347 w 8037833"/>
              <a:gd name="connsiteY60" fmla="*/ 3706620 h 3784177"/>
              <a:gd name="connsiteX61" fmla="*/ 3870533 w 8037833"/>
              <a:gd name="connsiteY61" fmla="*/ 3689905 h 3784177"/>
              <a:gd name="connsiteX62" fmla="*/ 3678563 w 8037833"/>
              <a:gd name="connsiteY62" fmla="*/ 3694486 h 3784177"/>
              <a:gd name="connsiteX63" fmla="*/ 3524121 w 8037833"/>
              <a:gd name="connsiteY63" fmla="*/ 3642736 h 3784177"/>
              <a:gd name="connsiteX64" fmla="*/ 3373519 w 8037833"/>
              <a:gd name="connsiteY64" fmla="*/ 3665785 h 3784177"/>
              <a:gd name="connsiteX65" fmla="*/ 3114267 w 8037833"/>
              <a:gd name="connsiteY65" fmla="*/ 3638983 h 3784177"/>
              <a:gd name="connsiteX66" fmla="*/ 2989722 w 8037833"/>
              <a:gd name="connsiteY66" fmla="*/ 3623230 h 3784177"/>
              <a:gd name="connsiteX67" fmla="*/ 2965734 w 8037833"/>
              <a:gd name="connsiteY67" fmla="*/ 3635676 h 3784177"/>
              <a:gd name="connsiteX68" fmla="*/ 2961603 w 8037833"/>
              <a:gd name="connsiteY68" fmla="*/ 3638221 h 3784177"/>
              <a:gd name="connsiteX69" fmla="*/ 2944959 w 8037833"/>
              <a:gd name="connsiteY69" fmla="*/ 3639723 h 3784177"/>
              <a:gd name="connsiteX70" fmla="*/ 2940402 w 8037833"/>
              <a:gd name="connsiteY70" fmla="*/ 3651000 h 3784177"/>
              <a:gd name="connsiteX71" fmla="*/ 2884777 w 8037833"/>
              <a:gd name="connsiteY71" fmla="*/ 3660775 h 3784177"/>
              <a:gd name="connsiteX72" fmla="*/ 2739034 w 8037833"/>
              <a:gd name="connsiteY72" fmla="*/ 3647396 h 3784177"/>
              <a:gd name="connsiteX73" fmla="*/ 2651827 w 8037833"/>
              <a:gd name="connsiteY73" fmla="*/ 3646306 h 3784177"/>
              <a:gd name="connsiteX74" fmla="*/ 2618680 w 8037833"/>
              <a:gd name="connsiteY74" fmla="*/ 3656755 h 3784177"/>
              <a:gd name="connsiteX75" fmla="*/ 2572404 w 8037833"/>
              <a:gd name="connsiteY75" fmla="*/ 3664043 h 3784177"/>
              <a:gd name="connsiteX76" fmla="*/ 2423704 w 8037833"/>
              <a:gd name="connsiteY76" fmla="*/ 3658079 h 3784177"/>
              <a:gd name="connsiteX77" fmla="*/ 2301172 w 8037833"/>
              <a:gd name="connsiteY77" fmla="*/ 3663053 h 3784177"/>
              <a:gd name="connsiteX78" fmla="*/ 2238966 w 8037833"/>
              <a:gd name="connsiteY78" fmla="*/ 3668777 h 3784177"/>
              <a:gd name="connsiteX79" fmla="*/ 2082844 w 8037833"/>
              <a:gd name="connsiteY79" fmla="*/ 3631994 h 3784177"/>
              <a:gd name="connsiteX80" fmla="*/ 1938480 w 8037833"/>
              <a:gd name="connsiteY80" fmla="*/ 3601439 h 3784177"/>
              <a:gd name="connsiteX81" fmla="*/ 1900166 w 8037833"/>
              <a:gd name="connsiteY81" fmla="*/ 3609358 h 3784177"/>
              <a:gd name="connsiteX82" fmla="*/ 1787830 w 8037833"/>
              <a:gd name="connsiteY82" fmla="*/ 3633173 h 3784177"/>
              <a:gd name="connsiteX83" fmla="*/ 1734224 w 8037833"/>
              <a:gd name="connsiteY83" fmla="*/ 3655593 h 3784177"/>
              <a:gd name="connsiteX84" fmla="*/ 1664576 w 8037833"/>
              <a:gd name="connsiteY84" fmla="*/ 3638572 h 3784177"/>
              <a:gd name="connsiteX85" fmla="*/ 1577459 w 8037833"/>
              <a:gd name="connsiteY85" fmla="*/ 3658824 h 3784177"/>
              <a:gd name="connsiteX86" fmla="*/ 1527269 w 8037833"/>
              <a:gd name="connsiteY86" fmla="*/ 3663088 h 3784177"/>
              <a:gd name="connsiteX87" fmla="*/ 1390118 w 8037833"/>
              <a:gd name="connsiteY87" fmla="*/ 3682789 h 3784177"/>
              <a:gd name="connsiteX88" fmla="*/ 1252698 w 8037833"/>
              <a:gd name="connsiteY88" fmla="*/ 3708662 h 3784177"/>
              <a:gd name="connsiteX89" fmla="*/ 1171039 w 8037833"/>
              <a:gd name="connsiteY89" fmla="*/ 3758642 h 3784177"/>
              <a:gd name="connsiteX90" fmla="*/ 1058106 w 8037833"/>
              <a:gd name="connsiteY90" fmla="*/ 3776166 h 3784177"/>
              <a:gd name="connsiteX91" fmla="*/ 1039167 w 8037833"/>
              <a:gd name="connsiteY91" fmla="*/ 3784177 h 3784177"/>
              <a:gd name="connsiteX92" fmla="*/ 989223 w 8037833"/>
              <a:gd name="connsiteY92" fmla="*/ 3770303 h 3784177"/>
              <a:gd name="connsiteX93" fmla="*/ 907906 w 8037833"/>
              <a:gd name="connsiteY93" fmla="*/ 3757678 h 3784177"/>
              <a:gd name="connsiteX94" fmla="*/ 825226 w 8037833"/>
              <a:gd name="connsiteY94" fmla="*/ 3726369 h 3784177"/>
              <a:gd name="connsiteX95" fmla="*/ 722264 w 8037833"/>
              <a:gd name="connsiteY95" fmla="*/ 3747612 h 3784177"/>
              <a:gd name="connsiteX96" fmla="*/ 659460 w 8037833"/>
              <a:gd name="connsiteY96" fmla="*/ 3740429 h 3784177"/>
              <a:gd name="connsiteX97" fmla="*/ 556552 w 8037833"/>
              <a:gd name="connsiteY97" fmla="*/ 3739124 h 3784177"/>
              <a:gd name="connsiteX98" fmla="*/ 385384 w 8037833"/>
              <a:gd name="connsiteY98" fmla="*/ 3726388 h 3784177"/>
              <a:gd name="connsiteX99" fmla="*/ 339711 w 8037833"/>
              <a:gd name="connsiteY99" fmla="*/ 3718242 h 3784177"/>
              <a:gd name="connsiteX100" fmla="*/ 222239 w 8037833"/>
              <a:gd name="connsiteY100" fmla="*/ 3672335 h 3784177"/>
              <a:gd name="connsiteX101" fmla="*/ 163578 w 8037833"/>
              <a:gd name="connsiteY101" fmla="*/ 3656292 h 3784177"/>
              <a:gd name="connsiteX102" fmla="*/ 72220 w 8037833"/>
              <a:gd name="connsiteY102" fmla="*/ 3645272 h 3784177"/>
              <a:gd name="connsiteX103" fmla="*/ 44395 w 8037833"/>
              <a:gd name="connsiteY103" fmla="*/ 3639455 h 3784177"/>
              <a:gd name="connsiteX104" fmla="*/ 1962 w 8037833"/>
              <a:gd name="connsiteY104" fmla="*/ 3635948 h 3784177"/>
              <a:gd name="connsiteX105" fmla="*/ 0 w 8037833"/>
              <a:gd name="connsiteY105" fmla="*/ 3635261 h 3784177"/>
              <a:gd name="connsiteX106" fmla="*/ 0 w 8037833"/>
              <a:gd name="connsiteY106"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4987020 w 8037833"/>
              <a:gd name="connsiteY32" fmla="*/ 3461263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678132 h 3784177"/>
              <a:gd name="connsiteX45" fmla="*/ 4191289 w 8037833"/>
              <a:gd name="connsiteY45" fmla="*/ 3702380 h 3784177"/>
              <a:gd name="connsiteX46" fmla="*/ 4191039 w 8037833"/>
              <a:gd name="connsiteY46" fmla="*/ 3702831 h 3784177"/>
              <a:gd name="connsiteX47" fmla="*/ 4181340 w 8037833"/>
              <a:gd name="connsiteY47" fmla="*/ 3701729 h 3784177"/>
              <a:gd name="connsiteX48" fmla="*/ 4133816 w 8037833"/>
              <a:gd name="connsiteY48" fmla="*/ 3690565 h 3784177"/>
              <a:gd name="connsiteX49" fmla="*/ 4071732 w 8037833"/>
              <a:gd name="connsiteY49" fmla="*/ 3732513 h 3784177"/>
              <a:gd name="connsiteX50" fmla="*/ 4045924 w 8037833"/>
              <a:gd name="connsiteY50" fmla="*/ 3739404 h 3784177"/>
              <a:gd name="connsiteX51" fmla="*/ 4032171 w 8037833"/>
              <a:gd name="connsiteY51" fmla="*/ 3745523 h 3784177"/>
              <a:gd name="connsiteX52" fmla="*/ 4011556 w 8037833"/>
              <a:gd name="connsiteY52" fmla="*/ 3729673 h 3784177"/>
              <a:gd name="connsiteX53" fmla="*/ 3985774 w 8037833"/>
              <a:gd name="connsiteY53" fmla="*/ 3736547 h 3784177"/>
              <a:gd name="connsiteX54" fmla="*/ 3979769 w 8037833"/>
              <a:gd name="connsiteY54" fmla="*/ 3738769 h 3784177"/>
              <a:gd name="connsiteX55" fmla="*/ 3950014 w 8037833"/>
              <a:gd name="connsiteY55" fmla="*/ 3726942 h 3784177"/>
              <a:gd name="connsiteX56" fmla="*/ 3934671 w 8037833"/>
              <a:gd name="connsiteY56" fmla="*/ 3723339 h 3784177"/>
              <a:gd name="connsiteX57" fmla="*/ 3930274 w 8037833"/>
              <a:gd name="connsiteY57" fmla="*/ 3717148 h 3784177"/>
              <a:gd name="connsiteX58" fmla="*/ 3907660 w 8037833"/>
              <a:gd name="connsiteY58" fmla="*/ 3714456 h 3784177"/>
              <a:gd name="connsiteX59" fmla="*/ 3905087 w 8037833"/>
              <a:gd name="connsiteY59" fmla="*/ 3716098 h 3784177"/>
              <a:gd name="connsiteX60" fmla="*/ 3886347 w 8037833"/>
              <a:gd name="connsiteY60" fmla="*/ 3706620 h 3784177"/>
              <a:gd name="connsiteX61" fmla="*/ 3870533 w 8037833"/>
              <a:gd name="connsiteY61" fmla="*/ 3689905 h 3784177"/>
              <a:gd name="connsiteX62" fmla="*/ 3678563 w 8037833"/>
              <a:gd name="connsiteY62" fmla="*/ 3694486 h 3784177"/>
              <a:gd name="connsiteX63" fmla="*/ 3524121 w 8037833"/>
              <a:gd name="connsiteY63" fmla="*/ 3642736 h 3784177"/>
              <a:gd name="connsiteX64" fmla="*/ 3373519 w 8037833"/>
              <a:gd name="connsiteY64" fmla="*/ 3665785 h 3784177"/>
              <a:gd name="connsiteX65" fmla="*/ 3114267 w 8037833"/>
              <a:gd name="connsiteY65" fmla="*/ 3638983 h 3784177"/>
              <a:gd name="connsiteX66" fmla="*/ 2989722 w 8037833"/>
              <a:gd name="connsiteY66" fmla="*/ 3623230 h 3784177"/>
              <a:gd name="connsiteX67" fmla="*/ 2965734 w 8037833"/>
              <a:gd name="connsiteY67" fmla="*/ 3635676 h 3784177"/>
              <a:gd name="connsiteX68" fmla="*/ 2961603 w 8037833"/>
              <a:gd name="connsiteY68" fmla="*/ 3638221 h 3784177"/>
              <a:gd name="connsiteX69" fmla="*/ 2944959 w 8037833"/>
              <a:gd name="connsiteY69" fmla="*/ 3639723 h 3784177"/>
              <a:gd name="connsiteX70" fmla="*/ 2940402 w 8037833"/>
              <a:gd name="connsiteY70" fmla="*/ 3651000 h 3784177"/>
              <a:gd name="connsiteX71" fmla="*/ 2884777 w 8037833"/>
              <a:gd name="connsiteY71" fmla="*/ 3660775 h 3784177"/>
              <a:gd name="connsiteX72" fmla="*/ 2739034 w 8037833"/>
              <a:gd name="connsiteY72" fmla="*/ 3647396 h 3784177"/>
              <a:gd name="connsiteX73" fmla="*/ 2651827 w 8037833"/>
              <a:gd name="connsiteY73" fmla="*/ 3646306 h 3784177"/>
              <a:gd name="connsiteX74" fmla="*/ 2618680 w 8037833"/>
              <a:gd name="connsiteY74" fmla="*/ 3656755 h 3784177"/>
              <a:gd name="connsiteX75" fmla="*/ 2572404 w 8037833"/>
              <a:gd name="connsiteY75" fmla="*/ 3664043 h 3784177"/>
              <a:gd name="connsiteX76" fmla="*/ 2423704 w 8037833"/>
              <a:gd name="connsiteY76" fmla="*/ 3658079 h 3784177"/>
              <a:gd name="connsiteX77" fmla="*/ 2301172 w 8037833"/>
              <a:gd name="connsiteY77" fmla="*/ 3663053 h 3784177"/>
              <a:gd name="connsiteX78" fmla="*/ 2238966 w 8037833"/>
              <a:gd name="connsiteY78" fmla="*/ 3668777 h 3784177"/>
              <a:gd name="connsiteX79" fmla="*/ 2082844 w 8037833"/>
              <a:gd name="connsiteY79" fmla="*/ 3645349 h 3784177"/>
              <a:gd name="connsiteX80" fmla="*/ 1938480 w 8037833"/>
              <a:gd name="connsiteY80" fmla="*/ 3601439 h 3784177"/>
              <a:gd name="connsiteX81" fmla="*/ 1900166 w 8037833"/>
              <a:gd name="connsiteY81" fmla="*/ 3609358 h 3784177"/>
              <a:gd name="connsiteX82" fmla="*/ 1787830 w 8037833"/>
              <a:gd name="connsiteY82" fmla="*/ 3633173 h 3784177"/>
              <a:gd name="connsiteX83" fmla="*/ 1734224 w 8037833"/>
              <a:gd name="connsiteY83" fmla="*/ 3655593 h 3784177"/>
              <a:gd name="connsiteX84" fmla="*/ 1664576 w 8037833"/>
              <a:gd name="connsiteY84" fmla="*/ 3638572 h 3784177"/>
              <a:gd name="connsiteX85" fmla="*/ 1577459 w 8037833"/>
              <a:gd name="connsiteY85" fmla="*/ 3658824 h 3784177"/>
              <a:gd name="connsiteX86" fmla="*/ 1527269 w 8037833"/>
              <a:gd name="connsiteY86" fmla="*/ 3663088 h 3784177"/>
              <a:gd name="connsiteX87" fmla="*/ 1390118 w 8037833"/>
              <a:gd name="connsiteY87" fmla="*/ 3682789 h 3784177"/>
              <a:gd name="connsiteX88" fmla="*/ 1252698 w 8037833"/>
              <a:gd name="connsiteY88" fmla="*/ 3708662 h 3784177"/>
              <a:gd name="connsiteX89" fmla="*/ 1171039 w 8037833"/>
              <a:gd name="connsiteY89" fmla="*/ 3758642 h 3784177"/>
              <a:gd name="connsiteX90" fmla="*/ 1058106 w 8037833"/>
              <a:gd name="connsiteY90" fmla="*/ 3776166 h 3784177"/>
              <a:gd name="connsiteX91" fmla="*/ 1039167 w 8037833"/>
              <a:gd name="connsiteY91" fmla="*/ 3784177 h 3784177"/>
              <a:gd name="connsiteX92" fmla="*/ 989223 w 8037833"/>
              <a:gd name="connsiteY92" fmla="*/ 3770303 h 3784177"/>
              <a:gd name="connsiteX93" fmla="*/ 907906 w 8037833"/>
              <a:gd name="connsiteY93" fmla="*/ 3757678 h 3784177"/>
              <a:gd name="connsiteX94" fmla="*/ 825226 w 8037833"/>
              <a:gd name="connsiteY94" fmla="*/ 3726369 h 3784177"/>
              <a:gd name="connsiteX95" fmla="*/ 722264 w 8037833"/>
              <a:gd name="connsiteY95" fmla="*/ 3747612 h 3784177"/>
              <a:gd name="connsiteX96" fmla="*/ 659460 w 8037833"/>
              <a:gd name="connsiteY96" fmla="*/ 3740429 h 3784177"/>
              <a:gd name="connsiteX97" fmla="*/ 556552 w 8037833"/>
              <a:gd name="connsiteY97" fmla="*/ 3739124 h 3784177"/>
              <a:gd name="connsiteX98" fmla="*/ 385384 w 8037833"/>
              <a:gd name="connsiteY98" fmla="*/ 3726388 h 3784177"/>
              <a:gd name="connsiteX99" fmla="*/ 339711 w 8037833"/>
              <a:gd name="connsiteY99" fmla="*/ 3718242 h 3784177"/>
              <a:gd name="connsiteX100" fmla="*/ 222239 w 8037833"/>
              <a:gd name="connsiteY100" fmla="*/ 3672335 h 3784177"/>
              <a:gd name="connsiteX101" fmla="*/ 163578 w 8037833"/>
              <a:gd name="connsiteY101" fmla="*/ 3656292 h 3784177"/>
              <a:gd name="connsiteX102" fmla="*/ 72220 w 8037833"/>
              <a:gd name="connsiteY102" fmla="*/ 3645272 h 3784177"/>
              <a:gd name="connsiteX103" fmla="*/ 44395 w 8037833"/>
              <a:gd name="connsiteY103" fmla="*/ 3639455 h 3784177"/>
              <a:gd name="connsiteX104" fmla="*/ 1962 w 8037833"/>
              <a:gd name="connsiteY104" fmla="*/ 3635948 h 3784177"/>
              <a:gd name="connsiteX105" fmla="*/ 0 w 8037833"/>
              <a:gd name="connsiteY105" fmla="*/ 3635261 h 3784177"/>
              <a:gd name="connsiteX106" fmla="*/ 0 w 8037833"/>
              <a:gd name="connsiteY106"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4987020 w 8037833"/>
              <a:gd name="connsiteY32" fmla="*/ 3461263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678132 h 3784177"/>
              <a:gd name="connsiteX45" fmla="*/ 4191289 w 8037833"/>
              <a:gd name="connsiteY45" fmla="*/ 3702380 h 3784177"/>
              <a:gd name="connsiteX46" fmla="*/ 4191039 w 8037833"/>
              <a:gd name="connsiteY46" fmla="*/ 3702831 h 3784177"/>
              <a:gd name="connsiteX47" fmla="*/ 4181340 w 8037833"/>
              <a:gd name="connsiteY47" fmla="*/ 3701729 h 3784177"/>
              <a:gd name="connsiteX48" fmla="*/ 4133816 w 8037833"/>
              <a:gd name="connsiteY48" fmla="*/ 3690565 h 3784177"/>
              <a:gd name="connsiteX49" fmla="*/ 4071732 w 8037833"/>
              <a:gd name="connsiteY49" fmla="*/ 3732513 h 3784177"/>
              <a:gd name="connsiteX50" fmla="*/ 4045924 w 8037833"/>
              <a:gd name="connsiteY50" fmla="*/ 3739404 h 3784177"/>
              <a:gd name="connsiteX51" fmla="*/ 4032171 w 8037833"/>
              <a:gd name="connsiteY51" fmla="*/ 3745523 h 3784177"/>
              <a:gd name="connsiteX52" fmla="*/ 4011556 w 8037833"/>
              <a:gd name="connsiteY52" fmla="*/ 3729673 h 3784177"/>
              <a:gd name="connsiteX53" fmla="*/ 3985774 w 8037833"/>
              <a:gd name="connsiteY53" fmla="*/ 3736547 h 3784177"/>
              <a:gd name="connsiteX54" fmla="*/ 3979769 w 8037833"/>
              <a:gd name="connsiteY54" fmla="*/ 3738769 h 3784177"/>
              <a:gd name="connsiteX55" fmla="*/ 3950014 w 8037833"/>
              <a:gd name="connsiteY55" fmla="*/ 3726942 h 3784177"/>
              <a:gd name="connsiteX56" fmla="*/ 3934671 w 8037833"/>
              <a:gd name="connsiteY56" fmla="*/ 3723339 h 3784177"/>
              <a:gd name="connsiteX57" fmla="*/ 3930274 w 8037833"/>
              <a:gd name="connsiteY57" fmla="*/ 3717148 h 3784177"/>
              <a:gd name="connsiteX58" fmla="*/ 3907660 w 8037833"/>
              <a:gd name="connsiteY58" fmla="*/ 3714456 h 3784177"/>
              <a:gd name="connsiteX59" fmla="*/ 3905087 w 8037833"/>
              <a:gd name="connsiteY59" fmla="*/ 3716098 h 3784177"/>
              <a:gd name="connsiteX60" fmla="*/ 3886347 w 8037833"/>
              <a:gd name="connsiteY60" fmla="*/ 3706620 h 3784177"/>
              <a:gd name="connsiteX61" fmla="*/ 3870533 w 8037833"/>
              <a:gd name="connsiteY61" fmla="*/ 3689905 h 3784177"/>
              <a:gd name="connsiteX62" fmla="*/ 3678563 w 8037833"/>
              <a:gd name="connsiteY62" fmla="*/ 3694486 h 3784177"/>
              <a:gd name="connsiteX63" fmla="*/ 3524121 w 8037833"/>
              <a:gd name="connsiteY63" fmla="*/ 3642736 h 3784177"/>
              <a:gd name="connsiteX64" fmla="*/ 3373519 w 8037833"/>
              <a:gd name="connsiteY64" fmla="*/ 3665785 h 3784177"/>
              <a:gd name="connsiteX65" fmla="*/ 3114267 w 8037833"/>
              <a:gd name="connsiteY65" fmla="*/ 3638983 h 3784177"/>
              <a:gd name="connsiteX66" fmla="*/ 2989722 w 8037833"/>
              <a:gd name="connsiteY66" fmla="*/ 3623230 h 3784177"/>
              <a:gd name="connsiteX67" fmla="*/ 2965734 w 8037833"/>
              <a:gd name="connsiteY67" fmla="*/ 3635676 h 3784177"/>
              <a:gd name="connsiteX68" fmla="*/ 2961603 w 8037833"/>
              <a:gd name="connsiteY68" fmla="*/ 3638221 h 3784177"/>
              <a:gd name="connsiteX69" fmla="*/ 2944959 w 8037833"/>
              <a:gd name="connsiteY69" fmla="*/ 3639723 h 3784177"/>
              <a:gd name="connsiteX70" fmla="*/ 2940402 w 8037833"/>
              <a:gd name="connsiteY70" fmla="*/ 3651000 h 3784177"/>
              <a:gd name="connsiteX71" fmla="*/ 2884777 w 8037833"/>
              <a:gd name="connsiteY71" fmla="*/ 3660775 h 3784177"/>
              <a:gd name="connsiteX72" fmla="*/ 2739034 w 8037833"/>
              <a:gd name="connsiteY72" fmla="*/ 3647396 h 3784177"/>
              <a:gd name="connsiteX73" fmla="*/ 2651827 w 8037833"/>
              <a:gd name="connsiteY73" fmla="*/ 3646306 h 3784177"/>
              <a:gd name="connsiteX74" fmla="*/ 2618680 w 8037833"/>
              <a:gd name="connsiteY74" fmla="*/ 3656755 h 3784177"/>
              <a:gd name="connsiteX75" fmla="*/ 2572404 w 8037833"/>
              <a:gd name="connsiteY75" fmla="*/ 3664043 h 3784177"/>
              <a:gd name="connsiteX76" fmla="*/ 2423704 w 8037833"/>
              <a:gd name="connsiteY76" fmla="*/ 3658079 h 3784177"/>
              <a:gd name="connsiteX77" fmla="*/ 2301172 w 8037833"/>
              <a:gd name="connsiteY77" fmla="*/ 3663053 h 3784177"/>
              <a:gd name="connsiteX78" fmla="*/ 2258745 w 8037833"/>
              <a:gd name="connsiteY78" fmla="*/ 3673229 h 3784177"/>
              <a:gd name="connsiteX79" fmla="*/ 2082844 w 8037833"/>
              <a:gd name="connsiteY79" fmla="*/ 3645349 h 3784177"/>
              <a:gd name="connsiteX80" fmla="*/ 1938480 w 8037833"/>
              <a:gd name="connsiteY80" fmla="*/ 3601439 h 3784177"/>
              <a:gd name="connsiteX81" fmla="*/ 1900166 w 8037833"/>
              <a:gd name="connsiteY81" fmla="*/ 3609358 h 3784177"/>
              <a:gd name="connsiteX82" fmla="*/ 1787830 w 8037833"/>
              <a:gd name="connsiteY82" fmla="*/ 3633173 h 3784177"/>
              <a:gd name="connsiteX83" fmla="*/ 1734224 w 8037833"/>
              <a:gd name="connsiteY83" fmla="*/ 3655593 h 3784177"/>
              <a:gd name="connsiteX84" fmla="*/ 1664576 w 8037833"/>
              <a:gd name="connsiteY84" fmla="*/ 3638572 h 3784177"/>
              <a:gd name="connsiteX85" fmla="*/ 1577459 w 8037833"/>
              <a:gd name="connsiteY85" fmla="*/ 3658824 h 3784177"/>
              <a:gd name="connsiteX86" fmla="*/ 1527269 w 8037833"/>
              <a:gd name="connsiteY86" fmla="*/ 3663088 h 3784177"/>
              <a:gd name="connsiteX87" fmla="*/ 1390118 w 8037833"/>
              <a:gd name="connsiteY87" fmla="*/ 3682789 h 3784177"/>
              <a:gd name="connsiteX88" fmla="*/ 1252698 w 8037833"/>
              <a:gd name="connsiteY88" fmla="*/ 3708662 h 3784177"/>
              <a:gd name="connsiteX89" fmla="*/ 1171039 w 8037833"/>
              <a:gd name="connsiteY89" fmla="*/ 3758642 h 3784177"/>
              <a:gd name="connsiteX90" fmla="*/ 1058106 w 8037833"/>
              <a:gd name="connsiteY90" fmla="*/ 3776166 h 3784177"/>
              <a:gd name="connsiteX91" fmla="*/ 1039167 w 8037833"/>
              <a:gd name="connsiteY91" fmla="*/ 3784177 h 3784177"/>
              <a:gd name="connsiteX92" fmla="*/ 989223 w 8037833"/>
              <a:gd name="connsiteY92" fmla="*/ 3770303 h 3784177"/>
              <a:gd name="connsiteX93" fmla="*/ 907906 w 8037833"/>
              <a:gd name="connsiteY93" fmla="*/ 3757678 h 3784177"/>
              <a:gd name="connsiteX94" fmla="*/ 825226 w 8037833"/>
              <a:gd name="connsiteY94" fmla="*/ 3726369 h 3784177"/>
              <a:gd name="connsiteX95" fmla="*/ 722264 w 8037833"/>
              <a:gd name="connsiteY95" fmla="*/ 3747612 h 3784177"/>
              <a:gd name="connsiteX96" fmla="*/ 659460 w 8037833"/>
              <a:gd name="connsiteY96" fmla="*/ 3740429 h 3784177"/>
              <a:gd name="connsiteX97" fmla="*/ 556552 w 8037833"/>
              <a:gd name="connsiteY97" fmla="*/ 3739124 h 3784177"/>
              <a:gd name="connsiteX98" fmla="*/ 385384 w 8037833"/>
              <a:gd name="connsiteY98" fmla="*/ 3726388 h 3784177"/>
              <a:gd name="connsiteX99" fmla="*/ 339711 w 8037833"/>
              <a:gd name="connsiteY99" fmla="*/ 3718242 h 3784177"/>
              <a:gd name="connsiteX100" fmla="*/ 222239 w 8037833"/>
              <a:gd name="connsiteY100" fmla="*/ 3672335 h 3784177"/>
              <a:gd name="connsiteX101" fmla="*/ 163578 w 8037833"/>
              <a:gd name="connsiteY101" fmla="*/ 3656292 h 3784177"/>
              <a:gd name="connsiteX102" fmla="*/ 72220 w 8037833"/>
              <a:gd name="connsiteY102" fmla="*/ 3645272 h 3784177"/>
              <a:gd name="connsiteX103" fmla="*/ 44395 w 8037833"/>
              <a:gd name="connsiteY103" fmla="*/ 3639455 h 3784177"/>
              <a:gd name="connsiteX104" fmla="*/ 1962 w 8037833"/>
              <a:gd name="connsiteY104" fmla="*/ 3635948 h 3784177"/>
              <a:gd name="connsiteX105" fmla="*/ 0 w 8037833"/>
              <a:gd name="connsiteY105" fmla="*/ 3635261 h 3784177"/>
              <a:gd name="connsiteX106" fmla="*/ 0 w 8037833"/>
              <a:gd name="connsiteY106"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4987020 w 8037833"/>
              <a:gd name="connsiteY32" fmla="*/ 3461263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678132 h 3784177"/>
              <a:gd name="connsiteX45" fmla="*/ 4191289 w 8037833"/>
              <a:gd name="connsiteY45" fmla="*/ 3702380 h 3784177"/>
              <a:gd name="connsiteX46" fmla="*/ 4191039 w 8037833"/>
              <a:gd name="connsiteY46" fmla="*/ 3702831 h 3784177"/>
              <a:gd name="connsiteX47" fmla="*/ 4181340 w 8037833"/>
              <a:gd name="connsiteY47" fmla="*/ 3701729 h 3784177"/>
              <a:gd name="connsiteX48" fmla="*/ 4133816 w 8037833"/>
              <a:gd name="connsiteY48" fmla="*/ 3690565 h 3784177"/>
              <a:gd name="connsiteX49" fmla="*/ 4071732 w 8037833"/>
              <a:gd name="connsiteY49" fmla="*/ 3732513 h 3784177"/>
              <a:gd name="connsiteX50" fmla="*/ 4045924 w 8037833"/>
              <a:gd name="connsiteY50" fmla="*/ 3739404 h 3784177"/>
              <a:gd name="connsiteX51" fmla="*/ 4032171 w 8037833"/>
              <a:gd name="connsiteY51" fmla="*/ 3745523 h 3784177"/>
              <a:gd name="connsiteX52" fmla="*/ 4011556 w 8037833"/>
              <a:gd name="connsiteY52" fmla="*/ 3729673 h 3784177"/>
              <a:gd name="connsiteX53" fmla="*/ 3985774 w 8037833"/>
              <a:gd name="connsiteY53" fmla="*/ 3736547 h 3784177"/>
              <a:gd name="connsiteX54" fmla="*/ 3979769 w 8037833"/>
              <a:gd name="connsiteY54" fmla="*/ 3738769 h 3784177"/>
              <a:gd name="connsiteX55" fmla="*/ 3950014 w 8037833"/>
              <a:gd name="connsiteY55" fmla="*/ 3726942 h 3784177"/>
              <a:gd name="connsiteX56" fmla="*/ 3934671 w 8037833"/>
              <a:gd name="connsiteY56" fmla="*/ 3723339 h 3784177"/>
              <a:gd name="connsiteX57" fmla="*/ 3930274 w 8037833"/>
              <a:gd name="connsiteY57" fmla="*/ 3717148 h 3784177"/>
              <a:gd name="connsiteX58" fmla="*/ 3907660 w 8037833"/>
              <a:gd name="connsiteY58" fmla="*/ 3714456 h 3784177"/>
              <a:gd name="connsiteX59" fmla="*/ 3905087 w 8037833"/>
              <a:gd name="connsiteY59" fmla="*/ 3716098 h 3784177"/>
              <a:gd name="connsiteX60" fmla="*/ 3886347 w 8037833"/>
              <a:gd name="connsiteY60" fmla="*/ 3706620 h 3784177"/>
              <a:gd name="connsiteX61" fmla="*/ 3870533 w 8037833"/>
              <a:gd name="connsiteY61" fmla="*/ 3689905 h 3784177"/>
              <a:gd name="connsiteX62" fmla="*/ 3678563 w 8037833"/>
              <a:gd name="connsiteY62" fmla="*/ 3694486 h 3784177"/>
              <a:gd name="connsiteX63" fmla="*/ 3524121 w 8037833"/>
              <a:gd name="connsiteY63" fmla="*/ 3642736 h 3784177"/>
              <a:gd name="connsiteX64" fmla="*/ 3373519 w 8037833"/>
              <a:gd name="connsiteY64" fmla="*/ 3665785 h 3784177"/>
              <a:gd name="connsiteX65" fmla="*/ 3114267 w 8037833"/>
              <a:gd name="connsiteY65" fmla="*/ 3638983 h 3784177"/>
              <a:gd name="connsiteX66" fmla="*/ 2989722 w 8037833"/>
              <a:gd name="connsiteY66" fmla="*/ 3623230 h 3784177"/>
              <a:gd name="connsiteX67" fmla="*/ 2965734 w 8037833"/>
              <a:gd name="connsiteY67" fmla="*/ 3635676 h 3784177"/>
              <a:gd name="connsiteX68" fmla="*/ 2961603 w 8037833"/>
              <a:gd name="connsiteY68" fmla="*/ 3638221 h 3784177"/>
              <a:gd name="connsiteX69" fmla="*/ 2944959 w 8037833"/>
              <a:gd name="connsiteY69" fmla="*/ 3639723 h 3784177"/>
              <a:gd name="connsiteX70" fmla="*/ 2940402 w 8037833"/>
              <a:gd name="connsiteY70" fmla="*/ 3651000 h 3784177"/>
              <a:gd name="connsiteX71" fmla="*/ 2884777 w 8037833"/>
              <a:gd name="connsiteY71" fmla="*/ 3660775 h 3784177"/>
              <a:gd name="connsiteX72" fmla="*/ 2739034 w 8037833"/>
              <a:gd name="connsiteY72" fmla="*/ 3647396 h 3784177"/>
              <a:gd name="connsiteX73" fmla="*/ 2651827 w 8037833"/>
              <a:gd name="connsiteY73" fmla="*/ 3646306 h 3784177"/>
              <a:gd name="connsiteX74" fmla="*/ 2618680 w 8037833"/>
              <a:gd name="connsiteY74" fmla="*/ 3656755 h 3784177"/>
              <a:gd name="connsiteX75" fmla="*/ 2572404 w 8037833"/>
              <a:gd name="connsiteY75" fmla="*/ 3664043 h 3784177"/>
              <a:gd name="connsiteX76" fmla="*/ 2423704 w 8037833"/>
              <a:gd name="connsiteY76" fmla="*/ 3658079 h 3784177"/>
              <a:gd name="connsiteX77" fmla="*/ 2301172 w 8037833"/>
              <a:gd name="connsiteY77" fmla="*/ 3663053 h 3784177"/>
              <a:gd name="connsiteX78" fmla="*/ 2258745 w 8037833"/>
              <a:gd name="connsiteY78" fmla="*/ 3673229 h 3784177"/>
              <a:gd name="connsiteX79" fmla="*/ 2082844 w 8037833"/>
              <a:gd name="connsiteY79" fmla="*/ 3645349 h 3784177"/>
              <a:gd name="connsiteX80" fmla="*/ 1938480 w 8037833"/>
              <a:gd name="connsiteY80" fmla="*/ 3601439 h 3784177"/>
              <a:gd name="connsiteX81" fmla="*/ 1900166 w 8037833"/>
              <a:gd name="connsiteY81" fmla="*/ 3609358 h 3784177"/>
              <a:gd name="connsiteX82" fmla="*/ 1787830 w 8037833"/>
              <a:gd name="connsiteY82" fmla="*/ 3633173 h 3784177"/>
              <a:gd name="connsiteX83" fmla="*/ 1734224 w 8037833"/>
              <a:gd name="connsiteY83" fmla="*/ 3655593 h 3784177"/>
              <a:gd name="connsiteX84" fmla="*/ 1664576 w 8037833"/>
              <a:gd name="connsiteY84" fmla="*/ 3638572 h 3784177"/>
              <a:gd name="connsiteX85" fmla="*/ 1577459 w 8037833"/>
              <a:gd name="connsiteY85" fmla="*/ 3658824 h 3784177"/>
              <a:gd name="connsiteX86" fmla="*/ 1527269 w 8037833"/>
              <a:gd name="connsiteY86" fmla="*/ 3663088 h 3784177"/>
              <a:gd name="connsiteX87" fmla="*/ 1390118 w 8037833"/>
              <a:gd name="connsiteY87" fmla="*/ 3682789 h 3784177"/>
              <a:gd name="connsiteX88" fmla="*/ 1252698 w 8037833"/>
              <a:gd name="connsiteY88" fmla="*/ 3708662 h 3784177"/>
              <a:gd name="connsiteX89" fmla="*/ 1206642 w 8037833"/>
              <a:gd name="connsiteY89" fmla="*/ 3736384 h 3784177"/>
              <a:gd name="connsiteX90" fmla="*/ 1058106 w 8037833"/>
              <a:gd name="connsiteY90" fmla="*/ 3776166 h 3784177"/>
              <a:gd name="connsiteX91" fmla="*/ 1039167 w 8037833"/>
              <a:gd name="connsiteY91" fmla="*/ 3784177 h 3784177"/>
              <a:gd name="connsiteX92" fmla="*/ 989223 w 8037833"/>
              <a:gd name="connsiteY92" fmla="*/ 3770303 h 3784177"/>
              <a:gd name="connsiteX93" fmla="*/ 907906 w 8037833"/>
              <a:gd name="connsiteY93" fmla="*/ 3757678 h 3784177"/>
              <a:gd name="connsiteX94" fmla="*/ 825226 w 8037833"/>
              <a:gd name="connsiteY94" fmla="*/ 3726369 h 3784177"/>
              <a:gd name="connsiteX95" fmla="*/ 722264 w 8037833"/>
              <a:gd name="connsiteY95" fmla="*/ 3747612 h 3784177"/>
              <a:gd name="connsiteX96" fmla="*/ 659460 w 8037833"/>
              <a:gd name="connsiteY96" fmla="*/ 3740429 h 3784177"/>
              <a:gd name="connsiteX97" fmla="*/ 556552 w 8037833"/>
              <a:gd name="connsiteY97" fmla="*/ 3739124 h 3784177"/>
              <a:gd name="connsiteX98" fmla="*/ 385384 w 8037833"/>
              <a:gd name="connsiteY98" fmla="*/ 3726388 h 3784177"/>
              <a:gd name="connsiteX99" fmla="*/ 339711 w 8037833"/>
              <a:gd name="connsiteY99" fmla="*/ 3718242 h 3784177"/>
              <a:gd name="connsiteX100" fmla="*/ 222239 w 8037833"/>
              <a:gd name="connsiteY100" fmla="*/ 3672335 h 3784177"/>
              <a:gd name="connsiteX101" fmla="*/ 163578 w 8037833"/>
              <a:gd name="connsiteY101" fmla="*/ 3656292 h 3784177"/>
              <a:gd name="connsiteX102" fmla="*/ 72220 w 8037833"/>
              <a:gd name="connsiteY102" fmla="*/ 3645272 h 3784177"/>
              <a:gd name="connsiteX103" fmla="*/ 44395 w 8037833"/>
              <a:gd name="connsiteY103" fmla="*/ 3639455 h 3784177"/>
              <a:gd name="connsiteX104" fmla="*/ 1962 w 8037833"/>
              <a:gd name="connsiteY104" fmla="*/ 3635948 h 3784177"/>
              <a:gd name="connsiteX105" fmla="*/ 0 w 8037833"/>
              <a:gd name="connsiteY105" fmla="*/ 3635261 h 3784177"/>
              <a:gd name="connsiteX106" fmla="*/ 0 w 8037833"/>
              <a:gd name="connsiteY106"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4987020 w 8037833"/>
              <a:gd name="connsiteY32" fmla="*/ 3461263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678132 h 3784177"/>
              <a:gd name="connsiteX45" fmla="*/ 4191289 w 8037833"/>
              <a:gd name="connsiteY45" fmla="*/ 3702380 h 3784177"/>
              <a:gd name="connsiteX46" fmla="*/ 4191039 w 8037833"/>
              <a:gd name="connsiteY46" fmla="*/ 3702831 h 3784177"/>
              <a:gd name="connsiteX47" fmla="*/ 4181340 w 8037833"/>
              <a:gd name="connsiteY47" fmla="*/ 3701729 h 3784177"/>
              <a:gd name="connsiteX48" fmla="*/ 4133816 w 8037833"/>
              <a:gd name="connsiteY48" fmla="*/ 3690565 h 3784177"/>
              <a:gd name="connsiteX49" fmla="*/ 4071732 w 8037833"/>
              <a:gd name="connsiteY49" fmla="*/ 3732513 h 3784177"/>
              <a:gd name="connsiteX50" fmla="*/ 4045924 w 8037833"/>
              <a:gd name="connsiteY50" fmla="*/ 3739404 h 3784177"/>
              <a:gd name="connsiteX51" fmla="*/ 4032171 w 8037833"/>
              <a:gd name="connsiteY51" fmla="*/ 3745523 h 3784177"/>
              <a:gd name="connsiteX52" fmla="*/ 4011556 w 8037833"/>
              <a:gd name="connsiteY52" fmla="*/ 3729673 h 3784177"/>
              <a:gd name="connsiteX53" fmla="*/ 3985774 w 8037833"/>
              <a:gd name="connsiteY53" fmla="*/ 3736547 h 3784177"/>
              <a:gd name="connsiteX54" fmla="*/ 3979769 w 8037833"/>
              <a:gd name="connsiteY54" fmla="*/ 3738769 h 3784177"/>
              <a:gd name="connsiteX55" fmla="*/ 3950014 w 8037833"/>
              <a:gd name="connsiteY55" fmla="*/ 3726942 h 3784177"/>
              <a:gd name="connsiteX56" fmla="*/ 3934671 w 8037833"/>
              <a:gd name="connsiteY56" fmla="*/ 3723339 h 3784177"/>
              <a:gd name="connsiteX57" fmla="*/ 3930274 w 8037833"/>
              <a:gd name="connsiteY57" fmla="*/ 3717148 h 3784177"/>
              <a:gd name="connsiteX58" fmla="*/ 3907660 w 8037833"/>
              <a:gd name="connsiteY58" fmla="*/ 3714456 h 3784177"/>
              <a:gd name="connsiteX59" fmla="*/ 3905087 w 8037833"/>
              <a:gd name="connsiteY59" fmla="*/ 3716098 h 3784177"/>
              <a:gd name="connsiteX60" fmla="*/ 3886347 w 8037833"/>
              <a:gd name="connsiteY60" fmla="*/ 3706620 h 3784177"/>
              <a:gd name="connsiteX61" fmla="*/ 3870533 w 8037833"/>
              <a:gd name="connsiteY61" fmla="*/ 3689905 h 3784177"/>
              <a:gd name="connsiteX62" fmla="*/ 3678563 w 8037833"/>
              <a:gd name="connsiteY62" fmla="*/ 3694486 h 3784177"/>
              <a:gd name="connsiteX63" fmla="*/ 3524121 w 8037833"/>
              <a:gd name="connsiteY63" fmla="*/ 3642736 h 3784177"/>
              <a:gd name="connsiteX64" fmla="*/ 3373519 w 8037833"/>
              <a:gd name="connsiteY64" fmla="*/ 3665785 h 3784177"/>
              <a:gd name="connsiteX65" fmla="*/ 3114267 w 8037833"/>
              <a:gd name="connsiteY65" fmla="*/ 3638983 h 3784177"/>
              <a:gd name="connsiteX66" fmla="*/ 2989722 w 8037833"/>
              <a:gd name="connsiteY66" fmla="*/ 3623230 h 3784177"/>
              <a:gd name="connsiteX67" fmla="*/ 2965734 w 8037833"/>
              <a:gd name="connsiteY67" fmla="*/ 3635676 h 3784177"/>
              <a:gd name="connsiteX68" fmla="*/ 2961603 w 8037833"/>
              <a:gd name="connsiteY68" fmla="*/ 3638221 h 3784177"/>
              <a:gd name="connsiteX69" fmla="*/ 2944959 w 8037833"/>
              <a:gd name="connsiteY69" fmla="*/ 3639723 h 3784177"/>
              <a:gd name="connsiteX70" fmla="*/ 2940402 w 8037833"/>
              <a:gd name="connsiteY70" fmla="*/ 3651000 h 3784177"/>
              <a:gd name="connsiteX71" fmla="*/ 2884777 w 8037833"/>
              <a:gd name="connsiteY71" fmla="*/ 3660775 h 3784177"/>
              <a:gd name="connsiteX72" fmla="*/ 2739034 w 8037833"/>
              <a:gd name="connsiteY72" fmla="*/ 3647396 h 3784177"/>
              <a:gd name="connsiteX73" fmla="*/ 2651827 w 8037833"/>
              <a:gd name="connsiteY73" fmla="*/ 3646306 h 3784177"/>
              <a:gd name="connsiteX74" fmla="*/ 2618680 w 8037833"/>
              <a:gd name="connsiteY74" fmla="*/ 3656755 h 3784177"/>
              <a:gd name="connsiteX75" fmla="*/ 2572404 w 8037833"/>
              <a:gd name="connsiteY75" fmla="*/ 3664043 h 3784177"/>
              <a:gd name="connsiteX76" fmla="*/ 2423704 w 8037833"/>
              <a:gd name="connsiteY76" fmla="*/ 3658079 h 3784177"/>
              <a:gd name="connsiteX77" fmla="*/ 2301172 w 8037833"/>
              <a:gd name="connsiteY77" fmla="*/ 3663053 h 3784177"/>
              <a:gd name="connsiteX78" fmla="*/ 2258745 w 8037833"/>
              <a:gd name="connsiteY78" fmla="*/ 3673229 h 3784177"/>
              <a:gd name="connsiteX79" fmla="*/ 2082844 w 8037833"/>
              <a:gd name="connsiteY79" fmla="*/ 3645349 h 3784177"/>
              <a:gd name="connsiteX80" fmla="*/ 1938480 w 8037833"/>
              <a:gd name="connsiteY80" fmla="*/ 3601439 h 3784177"/>
              <a:gd name="connsiteX81" fmla="*/ 1900166 w 8037833"/>
              <a:gd name="connsiteY81" fmla="*/ 3609358 h 3784177"/>
              <a:gd name="connsiteX82" fmla="*/ 1787830 w 8037833"/>
              <a:gd name="connsiteY82" fmla="*/ 3633173 h 3784177"/>
              <a:gd name="connsiteX83" fmla="*/ 1664576 w 8037833"/>
              <a:gd name="connsiteY83" fmla="*/ 3638572 h 3784177"/>
              <a:gd name="connsiteX84" fmla="*/ 1577459 w 8037833"/>
              <a:gd name="connsiteY84" fmla="*/ 3658824 h 3784177"/>
              <a:gd name="connsiteX85" fmla="*/ 1527269 w 8037833"/>
              <a:gd name="connsiteY85" fmla="*/ 3663088 h 3784177"/>
              <a:gd name="connsiteX86" fmla="*/ 1390118 w 8037833"/>
              <a:gd name="connsiteY86" fmla="*/ 3682789 h 3784177"/>
              <a:gd name="connsiteX87" fmla="*/ 1252698 w 8037833"/>
              <a:gd name="connsiteY87" fmla="*/ 3708662 h 3784177"/>
              <a:gd name="connsiteX88" fmla="*/ 1206642 w 8037833"/>
              <a:gd name="connsiteY88" fmla="*/ 3736384 h 3784177"/>
              <a:gd name="connsiteX89" fmla="*/ 1058106 w 8037833"/>
              <a:gd name="connsiteY89" fmla="*/ 3776166 h 3784177"/>
              <a:gd name="connsiteX90" fmla="*/ 1039167 w 8037833"/>
              <a:gd name="connsiteY90" fmla="*/ 3784177 h 3784177"/>
              <a:gd name="connsiteX91" fmla="*/ 989223 w 8037833"/>
              <a:gd name="connsiteY91" fmla="*/ 3770303 h 3784177"/>
              <a:gd name="connsiteX92" fmla="*/ 907906 w 8037833"/>
              <a:gd name="connsiteY92" fmla="*/ 3757678 h 3784177"/>
              <a:gd name="connsiteX93" fmla="*/ 825226 w 8037833"/>
              <a:gd name="connsiteY93" fmla="*/ 3726369 h 3784177"/>
              <a:gd name="connsiteX94" fmla="*/ 722264 w 8037833"/>
              <a:gd name="connsiteY94" fmla="*/ 3747612 h 3784177"/>
              <a:gd name="connsiteX95" fmla="*/ 659460 w 8037833"/>
              <a:gd name="connsiteY95" fmla="*/ 3740429 h 3784177"/>
              <a:gd name="connsiteX96" fmla="*/ 556552 w 8037833"/>
              <a:gd name="connsiteY96" fmla="*/ 3739124 h 3784177"/>
              <a:gd name="connsiteX97" fmla="*/ 385384 w 8037833"/>
              <a:gd name="connsiteY97" fmla="*/ 3726388 h 3784177"/>
              <a:gd name="connsiteX98" fmla="*/ 339711 w 8037833"/>
              <a:gd name="connsiteY98" fmla="*/ 3718242 h 3784177"/>
              <a:gd name="connsiteX99" fmla="*/ 222239 w 8037833"/>
              <a:gd name="connsiteY99" fmla="*/ 3672335 h 3784177"/>
              <a:gd name="connsiteX100" fmla="*/ 163578 w 8037833"/>
              <a:gd name="connsiteY100" fmla="*/ 3656292 h 3784177"/>
              <a:gd name="connsiteX101" fmla="*/ 72220 w 8037833"/>
              <a:gd name="connsiteY101" fmla="*/ 3645272 h 3784177"/>
              <a:gd name="connsiteX102" fmla="*/ 44395 w 8037833"/>
              <a:gd name="connsiteY102" fmla="*/ 3639455 h 3784177"/>
              <a:gd name="connsiteX103" fmla="*/ 1962 w 8037833"/>
              <a:gd name="connsiteY103" fmla="*/ 3635948 h 3784177"/>
              <a:gd name="connsiteX104" fmla="*/ 0 w 8037833"/>
              <a:gd name="connsiteY104" fmla="*/ 3635261 h 3784177"/>
              <a:gd name="connsiteX105" fmla="*/ 0 w 8037833"/>
              <a:gd name="connsiteY105"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4987020 w 8037833"/>
              <a:gd name="connsiteY32" fmla="*/ 3461263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678132 h 3784177"/>
              <a:gd name="connsiteX45" fmla="*/ 4191289 w 8037833"/>
              <a:gd name="connsiteY45" fmla="*/ 3702380 h 3784177"/>
              <a:gd name="connsiteX46" fmla="*/ 4191039 w 8037833"/>
              <a:gd name="connsiteY46" fmla="*/ 3702831 h 3784177"/>
              <a:gd name="connsiteX47" fmla="*/ 4181340 w 8037833"/>
              <a:gd name="connsiteY47" fmla="*/ 3701729 h 3784177"/>
              <a:gd name="connsiteX48" fmla="*/ 4133816 w 8037833"/>
              <a:gd name="connsiteY48" fmla="*/ 3690565 h 3784177"/>
              <a:gd name="connsiteX49" fmla="*/ 4071732 w 8037833"/>
              <a:gd name="connsiteY49" fmla="*/ 3732513 h 3784177"/>
              <a:gd name="connsiteX50" fmla="*/ 4045924 w 8037833"/>
              <a:gd name="connsiteY50" fmla="*/ 3739404 h 3784177"/>
              <a:gd name="connsiteX51" fmla="*/ 4032171 w 8037833"/>
              <a:gd name="connsiteY51" fmla="*/ 3745523 h 3784177"/>
              <a:gd name="connsiteX52" fmla="*/ 4011556 w 8037833"/>
              <a:gd name="connsiteY52" fmla="*/ 3729673 h 3784177"/>
              <a:gd name="connsiteX53" fmla="*/ 3985774 w 8037833"/>
              <a:gd name="connsiteY53" fmla="*/ 3736547 h 3784177"/>
              <a:gd name="connsiteX54" fmla="*/ 3979769 w 8037833"/>
              <a:gd name="connsiteY54" fmla="*/ 3738769 h 3784177"/>
              <a:gd name="connsiteX55" fmla="*/ 3950014 w 8037833"/>
              <a:gd name="connsiteY55" fmla="*/ 3726942 h 3784177"/>
              <a:gd name="connsiteX56" fmla="*/ 3934671 w 8037833"/>
              <a:gd name="connsiteY56" fmla="*/ 3723339 h 3784177"/>
              <a:gd name="connsiteX57" fmla="*/ 3930274 w 8037833"/>
              <a:gd name="connsiteY57" fmla="*/ 3717148 h 3784177"/>
              <a:gd name="connsiteX58" fmla="*/ 3907660 w 8037833"/>
              <a:gd name="connsiteY58" fmla="*/ 3714456 h 3784177"/>
              <a:gd name="connsiteX59" fmla="*/ 3905087 w 8037833"/>
              <a:gd name="connsiteY59" fmla="*/ 3716098 h 3784177"/>
              <a:gd name="connsiteX60" fmla="*/ 3886347 w 8037833"/>
              <a:gd name="connsiteY60" fmla="*/ 3706620 h 3784177"/>
              <a:gd name="connsiteX61" fmla="*/ 3870533 w 8037833"/>
              <a:gd name="connsiteY61" fmla="*/ 3689905 h 3784177"/>
              <a:gd name="connsiteX62" fmla="*/ 3678563 w 8037833"/>
              <a:gd name="connsiteY62" fmla="*/ 3694486 h 3784177"/>
              <a:gd name="connsiteX63" fmla="*/ 3524121 w 8037833"/>
              <a:gd name="connsiteY63" fmla="*/ 3642736 h 3784177"/>
              <a:gd name="connsiteX64" fmla="*/ 3373519 w 8037833"/>
              <a:gd name="connsiteY64" fmla="*/ 3665785 h 3784177"/>
              <a:gd name="connsiteX65" fmla="*/ 3114267 w 8037833"/>
              <a:gd name="connsiteY65" fmla="*/ 3638983 h 3784177"/>
              <a:gd name="connsiteX66" fmla="*/ 2989722 w 8037833"/>
              <a:gd name="connsiteY66" fmla="*/ 3623230 h 3784177"/>
              <a:gd name="connsiteX67" fmla="*/ 2965734 w 8037833"/>
              <a:gd name="connsiteY67" fmla="*/ 3635676 h 3784177"/>
              <a:gd name="connsiteX68" fmla="*/ 2961603 w 8037833"/>
              <a:gd name="connsiteY68" fmla="*/ 3638221 h 3784177"/>
              <a:gd name="connsiteX69" fmla="*/ 2944959 w 8037833"/>
              <a:gd name="connsiteY69" fmla="*/ 3639723 h 3784177"/>
              <a:gd name="connsiteX70" fmla="*/ 2940402 w 8037833"/>
              <a:gd name="connsiteY70" fmla="*/ 3651000 h 3784177"/>
              <a:gd name="connsiteX71" fmla="*/ 2884777 w 8037833"/>
              <a:gd name="connsiteY71" fmla="*/ 3660775 h 3784177"/>
              <a:gd name="connsiteX72" fmla="*/ 2739034 w 8037833"/>
              <a:gd name="connsiteY72" fmla="*/ 3647396 h 3784177"/>
              <a:gd name="connsiteX73" fmla="*/ 2651827 w 8037833"/>
              <a:gd name="connsiteY73" fmla="*/ 3646306 h 3784177"/>
              <a:gd name="connsiteX74" fmla="*/ 2618680 w 8037833"/>
              <a:gd name="connsiteY74" fmla="*/ 3656755 h 3784177"/>
              <a:gd name="connsiteX75" fmla="*/ 2572404 w 8037833"/>
              <a:gd name="connsiteY75" fmla="*/ 3664043 h 3784177"/>
              <a:gd name="connsiteX76" fmla="*/ 2423704 w 8037833"/>
              <a:gd name="connsiteY76" fmla="*/ 3658079 h 3784177"/>
              <a:gd name="connsiteX77" fmla="*/ 2301172 w 8037833"/>
              <a:gd name="connsiteY77" fmla="*/ 3663053 h 3784177"/>
              <a:gd name="connsiteX78" fmla="*/ 2258745 w 8037833"/>
              <a:gd name="connsiteY78" fmla="*/ 3673229 h 3784177"/>
              <a:gd name="connsiteX79" fmla="*/ 2082844 w 8037833"/>
              <a:gd name="connsiteY79" fmla="*/ 3645349 h 3784177"/>
              <a:gd name="connsiteX80" fmla="*/ 1938480 w 8037833"/>
              <a:gd name="connsiteY80" fmla="*/ 3601439 h 3784177"/>
              <a:gd name="connsiteX81" fmla="*/ 1900166 w 8037833"/>
              <a:gd name="connsiteY81" fmla="*/ 3609358 h 3784177"/>
              <a:gd name="connsiteX82" fmla="*/ 1704758 w 8037833"/>
              <a:gd name="connsiteY82" fmla="*/ 3637625 h 3784177"/>
              <a:gd name="connsiteX83" fmla="*/ 1664576 w 8037833"/>
              <a:gd name="connsiteY83" fmla="*/ 3638572 h 3784177"/>
              <a:gd name="connsiteX84" fmla="*/ 1577459 w 8037833"/>
              <a:gd name="connsiteY84" fmla="*/ 3658824 h 3784177"/>
              <a:gd name="connsiteX85" fmla="*/ 1527269 w 8037833"/>
              <a:gd name="connsiteY85" fmla="*/ 3663088 h 3784177"/>
              <a:gd name="connsiteX86" fmla="*/ 1390118 w 8037833"/>
              <a:gd name="connsiteY86" fmla="*/ 3682789 h 3784177"/>
              <a:gd name="connsiteX87" fmla="*/ 1252698 w 8037833"/>
              <a:gd name="connsiteY87" fmla="*/ 3708662 h 3784177"/>
              <a:gd name="connsiteX88" fmla="*/ 1206642 w 8037833"/>
              <a:gd name="connsiteY88" fmla="*/ 3736384 h 3784177"/>
              <a:gd name="connsiteX89" fmla="*/ 1058106 w 8037833"/>
              <a:gd name="connsiteY89" fmla="*/ 3776166 h 3784177"/>
              <a:gd name="connsiteX90" fmla="*/ 1039167 w 8037833"/>
              <a:gd name="connsiteY90" fmla="*/ 3784177 h 3784177"/>
              <a:gd name="connsiteX91" fmla="*/ 989223 w 8037833"/>
              <a:gd name="connsiteY91" fmla="*/ 3770303 h 3784177"/>
              <a:gd name="connsiteX92" fmla="*/ 907906 w 8037833"/>
              <a:gd name="connsiteY92" fmla="*/ 3757678 h 3784177"/>
              <a:gd name="connsiteX93" fmla="*/ 825226 w 8037833"/>
              <a:gd name="connsiteY93" fmla="*/ 3726369 h 3784177"/>
              <a:gd name="connsiteX94" fmla="*/ 722264 w 8037833"/>
              <a:gd name="connsiteY94" fmla="*/ 3747612 h 3784177"/>
              <a:gd name="connsiteX95" fmla="*/ 659460 w 8037833"/>
              <a:gd name="connsiteY95" fmla="*/ 3740429 h 3784177"/>
              <a:gd name="connsiteX96" fmla="*/ 556552 w 8037833"/>
              <a:gd name="connsiteY96" fmla="*/ 3739124 h 3784177"/>
              <a:gd name="connsiteX97" fmla="*/ 385384 w 8037833"/>
              <a:gd name="connsiteY97" fmla="*/ 3726388 h 3784177"/>
              <a:gd name="connsiteX98" fmla="*/ 339711 w 8037833"/>
              <a:gd name="connsiteY98" fmla="*/ 3718242 h 3784177"/>
              <a:gd name="connsiteX99" fmla="*/ 222239 w 8037833"/>
              <a:gd name="connsiteY99" fmla="*/ 3672335 h 3784177"/>
              <a:gd name="connsiteX100" fmla="*/ 163578 w 8037833"/>
              <a:gd name="connsiteY100" fmla="*/ 3656292 h 3784177"/>
              <a:gd name="connsiteX101" fmla="*/ 72220 w 8037833"/>
              <a:gd name="connsiteY101" fmla="*/ 3645272 h 3784177"/>
              <a:gd name="connsiteX102" fmla="*/ 44395 w 8037833"/>
              <a:gd name="connsiteY102" fmla="*/ 3639455 h 3784177"/>
              <a:gd name="connsiteX103" fmla="*/ 1962 w 8037833"/>
              <a:gd name="connsiteY103" fmla="*/ 3635948 h 3784177"/>
              <a:gd name="connsiteX104" fmla="*/ 0 w 8037833"/>
              <a:gd name="connsiteY104" fmla="*/ 3635261 h 3784177"/>
              <a:gd name="connsiteX105" fmla="*/ 0 w 8037833"/>
              <a:gd name="connsiteY105" fmla="*/ 12763 h 3784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Lst>
            <a:rect l="l" t="t" r="r" b="b"/>
            <a:pathLst>
              <a:path w="8037833" h="3784177">
                <a:moveTo>
                  <a:pt x="0" y="12763"/>
                </a:moveTo>
                <a:lnTo>
                  <a:pt x="8037833" y="0"/>
                </a:lnTo>
                <a:lnTo>
                  <a:pt x="8037833" y="3123098"/>
                </a:lnTo>
                <a:lnTo>
                  <a:pt x="8034343" y="3122573"/>
                </a:lnTo>
                <a:cubicBezTo>
                  <a:pt x="7983474" y="3121603"/>
                  <a:pt x="7958686" y="3166517"/>
                  <a:pt x="7877229" y="3143819"/>
                </a:cubicBezTo>
                <a:cubicBezTo>
                  <a:pt x="7902982" y="3130590"/>
                  <a:pt x="7764195" y="3161981"/>
                  <a:pt x="7752740" y="3181149"/>
                </a:cubicBezTo>
                <a:cubicBezTo>
                  <a:pt x="7676202" y="3198058"/>
                  <a:pt x="7659123" y="3129063"/>
                  <a:pt x="7588760" y="3183782"/>
                </a:cubicBezTo>
                <a:cubicBezTo>
                  <a:pt x="7551891" y="3215463"/>
                  <a:pt x="7426365" y="3228579"/>
                  <a:pt x="7351256" y="3276296"/>
                </a:cubicBezTo>
                <a:cubicBezTo>
                  <a:pt x="7314255" y="3274736"/>
                  <a:pt x="7277479" y="3268807"/>
                  <a:pt x="7241630" y="3258619"/>
                </a:cubicBezTo>
                <a:cubicBezTo>
                  <a:pt x="7225774" y="3249278"/>
                  <a:pt x="7215938" y="3250389"/>
                  <a:pt x="7197338" y="3224751"/>
                </a:cubicBezTo>
                <a:cubicBezTo>
                  <a:pt x="7195955" y="3243380"/>
                  <a:pt x="7188542" y="3231477"/>
                  <a:pt x="7180777" y="3222826"/>
                </a:cubicBezTo>
                <a:cubicBezTo>
                  <a:pt x="7171770" y="3230955"/>
                  <a:pt x="7156637" y="3256184"/>
                  <a:pt x="7146896" y="3256975"/>
                </a:cubicBezTo>
                <a:cubicBezTo>
                  <a:pt x="7127629" y="3216232"/>
                  <a:pt x="7125488" y="3280164"/>
                  <a:pt x="7101771" y="3257015"/>
                </a:cubicBezTo>
                <a:cubicBezTo>
                  <a:pt x="7091351" y="3270846"/>
                  <a:pt x="7071846" y="3326895"/>
                  <a:pt x="7047844" y="3303791"/>
                </a:cubicBezTo>
                <a:cubicBezTo>
                  <a:pt x="6992848" y="3331112"/>
                  <a:pt x="6969266" y="3372516"/>
                  <a:pt x="6912506" y="3361478"/>
                </a:cubicBezTo>
                <a:cubicBezTo>
                  <a:pt x="6904521" y="3387853"/>
                  <a:pt x="6807293" y="3321424"/>
                  <a:pt x="6819463" y="3368624"/>
                </a:cubicBezTo>
                <a:cubicBezTo>
                  <a:pt x="6800520" y="3366318"/>
                  <a:pt x="6786640" y="3347534"/>
                  <a:pt x="6797198" y="3378256"/>
                </a:cubicBezTo>
                <a:lnTo>
                  <a:pt x="6687784" y="3376132"/>
                </a:lnTo>
                <a:cubicBezTo>
                  <a:pt x="6627134" y="3366894"/>
                  <a:pt x="6605084" y="3434017"/>
                  <a:pt x="6566539" y="3382500"/>
                </a:cubicBezTo>
                <a:cubicBezTo>
                  <a:pt x="6505539" y="3381128"/>
                  <a:pt x="6435204" y="3374346"/>
                  <a:pt x="6352283" y="3374762"/>
                </a:cubicBezTo>
                <a:cubicBezTo>
                  <a:pt x="6293888" y="3372097"/>
                  <a:pt x="6170788" y="3347568"/>
                  <a:pt x="6111718" y="3357536"/>
                </a:cubicBezTo>
                <a:cubicBezTo>
                  <a:pt x="6041005" y="3333697"/>
                  <a:pt x="6098061" y="3372084"/>
                  <a:pt x="6022263" y="3359057"/>
                </a:cubicBezTo>
                <a:cubicBezTo>
                  <a:pt x="5989123" y="3410585"/>
                  <a:pt x="5931322" y="3384912"/>
                  <a:pt x="5891274" y="3397681"/>
                </a:cubicBezTo>
                <a:cubicBezTo>
                  <a:pt x="5845239" y="3408862"/>
                  <a:pt x="5792317" y="3420977"/>
                  <a:pt x="5746050" y="3426142"/>
                </a:cubicBezTo>
                <a:cubicBezTo>
                  <a:pt x="5709404" y="3402923"/>
                  <a:pt x="5659139" y="3459917"/>
                  <a:pt x="5613670" y="3428671"/>
                </a:cubicBezTo>
                <a:cubicBezTo>
                  <a:pt x="5596941" y="3421144"/>
                  <a:pt x="5545141" y="3422095"/>
                  <a:pt x="5535334" y="3437044"/>
                </a:cubicBezTo>
                <a:cubicBezTo>
                  <a:pt x="5524532" y="3440286"/>
                  <a:pt x="5511933" y="3434991"/>
                  <a:pt x="5506940" y="3450999"/>
                </a:cubicBezTo>
                <a:cubicBezTo>
                  <a:pt x="5498692" y="3470265"/>
                  <a:pt x="5461008" y="3440518"/>
                  <a:pt x="5466372" y="3463245"/>
                </a:cubicBezTo>
                <a:cubicBezTo>
                  <a:pt x="5439614" y="3442862"/>
                  <a:pt x="5418331" y="3483220"/>
                  <a:pt x="5395833" y="3493194"/>
                </a:cubicBezTo>
                <a:cubicBezTo>
                  <a:pt x="5374758" y="3472971"/>
                  <a:pt x="5354436" y="3500114"/>
                  <a:pt x="5305325" y="3505200"/>
                </a:cubicBezTo>
                <a:cubicBezTo>
                  <a:pt x="5282149" y="3481812"/>
                  <a:pt x="5266154" y="3522676"/>
                  <a:pt x="5223043" y="3491664"/>
                </a:cubicBezTo>
                <a:cubicBezTo>
                  <a:pt x="5200154" y="3491478"/>
                  <a:pt x="5207329" y="3491346"/>
                  <a:pt x="5167992" y="3486279"/>
                </a:cubicBezTo>
                <a:cubicBezTo>
                  <a:pt x="5107971" y="3480838"/>
                  <a:pt x="5042315" y="3467667"/>
                  <a:pt x="4987020" y="3461263"/>
                </a:cubicBezTo>
                <a:cubicBezTo>
                  <a:pt x="4924981" y="3458977"/>
                  <a:pt x="4971120" y="3508066"/>
                  <a:pt x="4890003" y="3469874"/>
                </a:cubicBezTo>
                <a:cubicBezTo>
                  <a:pt x="4883619" y="3488080"/>
                  <a:pt x="4873972" y="3489465"/>
                  <a:pt x="4856654" y="3481880"/>
                </a:cubicBezTo>
                <a:cubicBezTo>
                  <a:pt x="4826649" y="3482096"/>
                  <a:pt x="4833746" y="3526606"/>
                  <a:pt x="4800711" y="3501441"/>
                </a:cubicBezTo>
                <a:cubicBezTo>
                  <a:pt x="4808694" y="3525119"/>
                  <a:pt x="4745093" y="3513953"/>
                  <a:pt x="4761569" y="3538103"/>
                </a:cubicBezTo>
                <a:cubicBezTo>
                  <a:pt x="4744478" y="3561060"/>
                  <a:pt x="4730992" y="3525632"/>
                  <a:pt x="4713734" y="3545724"/>
                </a:cubicBezTo>
                <a:cubicBezTo>
                  <a:pt x="4694993" y="3545439"/>
                  <a:pt x="4672479" y="3533026"/>
                  <a:pt x="4649120" y="3536392"/>
                </a:cubicBezTo>
                <a:cubicBezTo>
                  <a:pt x="4617081" y="3524764"/>
                  <a:pt x="4613909" y="3550370"/>
                  <a:pt x="4573578" y="3565923"/>
                </a:cubicBezTo>
                <a:cubicBezTo>
                  <a:pt x="4554559" y="3553131"/>
                  <a:pt x="4541305" y="3561025"/>
                  <a:pt x="4529117" y="3575592"/>
                </a:cubicBezTo>
                <a:cubicBezTo>
                  <a:pt x="4488096" y="3574977"/>
                  <a:pt x="4453361" y="3598310"/>
                  <a:pt x="4408641" y="3610000"/>
                </a:cubicBezTo>
                <a:cubicBezTo>
                  <a:pt x="4359520" y="3631497"/>
                  <a:pt x="4386585" y="3626629"/>
                  <a:pt x="4356402" y="3642792"/>
                </a:cubicBezTo>
                <a:lnTo>
                  <a:pt x="4270245" y="3665789"/>
                </a:lnTo>
                <a:lnTo>
                  <a:pt x="4208725" y="3678132"/>
                </a:lnTo>
                <a:lnTo>
                  <a:pt x="4191289" y="3702380"/>
                </a:lnTo>
                <a:lnTo>
                  <a:pt x="4191039" y="3702831"/>
                </a:lnTo>
                <a:lnTo>
                  <a:pt x="4181340" y="3701729"/>
                </a:lnTo>
                <a:cubicBezTo>
                  <a:pt x="4164960" y="3698824"/>
                  <a:pt x="4149012" y="3695007"/>
                  <a:pt x="4133816" y="3690565"/>
                </a:cubicBezTo>
                <a:cubicBezTo>
                  <a:pt x="4121337" y="3715793"/>
                  <a:pt x="4065005" y="3684188"/>
                  <a:pt x="4071732" y="3732513"/>
                </a:cubicBezTo>
                <a:cubicBezTo>
                  <a:pt x="4051251" y="3727949"/>
                  <a:pt x="4038650" y="3707633"/>
                  <a:pt x="4045924" y="3739404"/>
                </a:cubicBezTo>
                <a:cubicBezTo>
                  <a:pt x="4039196" y="3738807"/>
                  <a:pt x="4035086" y="3741389"/>
                  <a:pt x="4032171" y="3745523"/>
                </a:cubicBezTo>
                <a:lnTo>
                  <a:pt x="4011556" y="3729673"/>
                </a:lnTo>
                <a:lnTo>
                  <a:pt x="3985774" y="3736547"/>
                </a:lnTo>
                <a:lnTo>
                  <a:pt x="3979769" y="3738769"/>
                </a:lnTo>
                <a:lnTo>
                  <a:pt x="3950014" y="3726942"/>
                </a:lnTo>
                <a:lnTo>
                  <a:pt x="3934671" y="3723339"/>
                </a:lnTo>
                <a:lnTo>
                  <a:pt x="3930274" y="3717148"/>
                </a:lnTo>
                <a:cubicBezTo>
                  <a:pt x="3925557" y="3713336"/>
                  <a:pt x="3918845" y="3711571"/>
                  <a:pt x="3907660" y="3714456"/>
                </a:cubicBezTo>
                <a:lnTo>
                  <a:pt x="3905087" y="3716098"/>
                </a:lnTo>
                <a:lnTo>
                  <a:pt x="3886347" y="3706620"/>
                </a:lnTo>
                <a:cubicBezTo>
                  <a:pt x="3880298" y="3702306"/>
                  <a:pt x="3874918" y="3696877"/>
                  <a:pt x="3870533" y="3689905"/>
                </a:cubicBezTo>
                <a:cubicBezTo>
                  <a:pt x="3807578" y="3724969"/>
                  <a:pt x="3747319" y="3689891"/>
                  <a:pt x="3678563" y="3694486"/>
                </a:cubicBezTo>
                <a:cubicBezTo>
                  <a:pt x="3619015" y="3647819"/>
                  <a:pt x="3541898" y="3698501"/>
                  <a:pt x="3524121" y="3642736"/>
                </a:cubicBezTo>
                <a:cubicBezTo>
                  <a:pt x="3473280" y="3637953"/>
                  <a:pt x="3441828" y="3666410"/>
                  <a:pt x="3373519" y="3665785"/>
                </a:cubicBezTo>
                <a:cubicBezTo>
                  <a:pt x="3301144" y="3619995"/>
                  <a:pt x="3195679" y="3661016"/>
                  <a:pt x="3114267" y="3638983"/>
                </a:cubicBezTo>
                <a:cubicBezTo>
                  <a:pt x="3050301" y="3631891"/>
                  <a:pt x="3014478" y="3623781"/>
                  <a:pt x="2989722" y="3623230"/>
                </a:cubicBezTo>
                <a:cubicBezTo>
                  <a:pt x="2981490" y="3626253"/>
                  <a:pt x="2973615" y="3630768"/>
                  <a:pt x="2965734" y="3635676"/>
                </a:cubicBezTo>
                <a:lnTo>
                  <a:pt x="2961603" y="3638221"/>
                </a:lnTo>
                <a:lnTo>
                  <a:pt x="2944959" y="3639723"/>
                </a:lnTo>
                <a:lnTo>
                  <a:pt x="2940402" y="3651000"/>
                </a:lnTo>
                <a:lnTo>
                  <a:pt x="2884777" y="3660775"/>
                </a:lnTo>
                <a:cubicBezTo>
                  <a:pt x="2847798" y="3633323"/>
                  <a:pt x="2784577" y="3683878"/>
                  <a:pt x="2739034" y="3647396"/>
                </a:cubicBezTo>
                <a:cubicBezTo>
                  <a:pt x="2721723" y="3637914"/>
                  <a:pt x="2664700" y="3632640"/>
                  <a:pt x="2651827" y="3646306"/>
                </a:cubicBezTo>
                <a:cubicBezTo>
                  <a:pt x="2639507" y="3648229"/>
                  <a:pt x="2626416" y="3641459"/>
                  <a:pt x="2618680" y="3656755"/>
                </a:cubicBezTo>
                <a:cubicBezTo>
                  <a:pt x="2606912" y="3674893"/>
                  <a:pt x="2569710" y="3640834"/>
                  <a:pt x="2572404" y="3664043"/>
                </a:cubicBezTo>
                <a:cubicBezTo>
                  <a:pt x="2539908" y="3664264"/>
                  <a:pt x="2468909" y="3658244"/>
                  <a:pt x="2423704" y="3658079"/>
                </a:cubicBezTo>
                <a:cubicBezTo>
                  <a:pt x="2401541" y="3632076"/>
                  <a:pt x="2336245" y="3667858"/>
                  <a:pt x="2301172" y="3663053"/>
                </a:cubicBezTo>
                <a:cubicBezTo>
                  <a:pt x="2270382" y="3664836"/>
                  <a:pt x="2295133" y="3678405"/>
                  <a:pt x="2258745" y="3673229"/>
                </a:cubicBezTo>
                <a:cubicBezTo>
                  <a:pt x="2189914" y="3624313"/>
                  <a:pt x="2142671" y="3658345"/>
                  <a:pt x="2082844" y="3645349"/>
                </a:cubicBezTo>
                <a:cubicBezTo>
                  <a:pt x="2015031" y="3635633"/>
                  <a:pt x="2022192" y="3649098"/>
                  <a:pt x="1938480" y="3601439"/>
                </a:cubicBezTo>
                <a:cubicBezTo>
                  <a:pt x="1928908" y="3618751"/>
                  <a:pt x="1918117" y="3618969"/>
                  <a:pt x="1900166" y="3609358"/>
                </a:cubicBezTo>
                <a:cubicBezTo>
                  <a:pt x="1875058" y="3614647"/>
                  <a:pt x="1732415" y="3629919"/>
                  <a:pt x="1704758" y="3637625"/>
                </a:cubicBezTo>
                <a:cubicBezTo>
                  <a:pt x="1665493" y="3642494"/>
                  <a:pt x="1699638" y="3634297"/>
                  <a:pt x="1664576" y="3638572"/>
                </a:cubicBezTo>
                <a:cubicBezTo>
                  <a:pt x="1631025" y="3623179"/>
                  <a:pt x="1623938" y="3648223"/>
                  <a:pt x="1577459" y="3658824"/>
                </a:cubicBezTo>
                <a:cubicBezTo>
                  <a:pt x="1558372" y="3643840"/>
                  <a:pt x="1542705" y="3650086"/>
                  <a:pt x="1527269" y="3663088"/>
                </a:cubicBezTo>
                <a:cubicBezTo>
                  <a:pt x="1482304" y="3657554"/>
                  <a:pt x="1440875" y="3676551"/>
                  <a:pt x="1390118" y="3682789"/>
                </a:cubicBezTo>
                <a:cubicBezTo>
                  <a:pt x="1335668" y="3664499"/>
                  <a:pt x="1306940" y="3702155"/>
                  <a:pt x="1252698" y="3708662"/>
                </a:cubicBezTo>
                <a:cubicBezTo>
                  <a:pt x="1205896" y="3739126"/>
                  <a:pt x="1252155" y="3739345"/>
                  <a:pt x="1206642" y="3736384"/>
                </a:cubicBezTo>
                <a:cubicBezTo>
                  <a:pt x="1133049" y="3701459"/>
                  <a:pt x="1172385" y="3788811"/>
                  <a:pt x="1058106" y="3776166"/>
                </a:cubicBezTo>
                <a:cubicBezTo>
                  <a:pt x="1051718" y="3770370"/>
                  <a:pt x="1037785" y="3776256"/>
                  <a:pt x="1039167" y="3784177"/>
                </a:cubicBezTo>
                <a:cubicBezTo>
                  <a:pt x="1031939" y="3781717"/>
                  <a:pt x="991014" y="3757614"/>
                  <a:pt x="989223" y="3770303"/>
                </a:cubicBezTo>
                <a:cubicBezTo>
                  <a:pt x="952800" y="3771798"/>
                  <a:pt x="940354" y="3773288"/>
                  <a:pt x="907906" y="3757678"/>
                </a:cubicBezTo>
                <a:cubicBezTo>
                  <a:pt x="837671" y="3779460"/>
                  <a:pt x="875987" y="3720282"/>
                  <a:pt x="825226" y="3726369"/>
                </a:cubicBezTo>
                <a:cubicBezTo>
                  <a:pt x="784475" y="3751356"/>
                  <a:pt x="769332" y="3730978"/>
                  <a:pt x="722264" y="3747612"/>
                </a:cubicBezTo>
                <a:cubicBezTo>
                  <a:pt x="705940" y="3706527"/>
                  <a:pt x="677954" y="3751976"/>
                  <a:pt x="659460" y="3740429"/>
                </a:cubicBezTo>
                <a:cubicBezTo>
                  <a:pt x="630609" y="3788461"/>
                  <a:pt x="587162" y="3738081"/>
                  <a:pt x="556552" y="3739124"/>
                </a:cubicBezTo>
                <a:cubicBezTo>
                  <a:pt x="512191" y="3741235"/>
                  <a:pt x="421524" y="3729868"/>
                  <a:pt x="385384" y="3726388"/>
                </a:cubicBezTo>
                <a:cubicBezTo>
                  <a:pt x="371829" y="3727776"/>
                  <a:pt x="368220" y="3731702"/>
                  <a:pt x="339711" y="3718242"/>
                </a:cubicBezTo>
                <a:cubicBezTo>
                  <a:pt x="302559" y="3699664"/>
                  <a:pt x="266533" y="3688299"/>
                  <a:pt x="222239" y="3672335"/>
                </a:cubicBezTo>
                <a:cubicBezTo>
                  <a:pt x="210647" y="3639657"/>
                  <a:pt x="164789" y="3691878"/>
                  <a:pt x="163578" y="3656292"/>
                </a:cubicBezTo>
                <a:cubicBezTo>
                  <a:pt x="143579" y="3679822"/>
                  <a:pt x="105972" y="3643221"/>
                  <a:pt x="72220" y="3645272"/>
                </a:cubicBezTo>
                <a:cubicBezTo>
                  <a:pt x="65331" y="3629421"/>
                  <a:pt x="57584" y="3630437"/>
                  <a:pt x="44395" y="3639455"/>
                </a:cubicBezTo>
                <a:cubicBezTo>
                  <a:pt x="30887" y="3640873"/>
                  <a:pt x="16617" y="3639423"/>
                  <a:pt x="1962" y="3635948"/>
                </a:cubicBezTo>
                <a:lnTo>
                  <a:pt x="0" y="3635261"/>
                </a:lnTo>
                <a:lnTo>
                  <a:pt x="0" y="12763"/>
                </a:lnTo>
                <a:close/>
              </a:path>
            </a:pathLst>
          </a:custGeom>
          <a:solidFill>
            <a:srgbClr val="82766A">
              <a:alpha val="1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6DB49731-5ED8-DC0F-619D-3B4C717AEF72}"/>
              </a:ext>
            </a:extLst>
          </p:cNvPr>
          <p:cNvSpPr>
            <a:spLocks noGrp="1"/>
          </p:cNvSpPr>
          <p:nvPr>
            <p:ph type="ctrTitle"/>
          </p:nvPr>
        </p:nvSpPr>
        <p:spPr>
          <a:xfrm>
            <a:off x="2295277" y="1960281"/>
            <a:ext cx="7601446" cy="1757084"/>
          </a:xfrm>
        </p:spPr>
        <p:txBody>
          <a:bodyPr>
            <a:normAutofit/>
          </a:bodyPr>
          <a:lstStyle/>
          <a:p>
            <a:r>
              <a:rPr lang="en-US">
                <a:solidFill>
                  <a:schemeClr val="tx2"/>
                </a:solidFill>
              </a:rPr>
              <a:t>What We Will Do: Next Steps Toward Presenting a Candidate</a:t>
            </a:r>
          </a:p>
        </p:txBody>
      </p:sp>
      <p:sp>
        <p:nvSpPr>
          <p:cNvPr id="11" name="Rectangle 6">
            <a:extLst>
              <a:ext uri="{FF2B5EF4-FFF2-40B4-BE49-F238E27FC236}">
                <a16:creationId xmlns:a16="http://schemas.microsoft.com/office/drawing/2014/main" id="{6AA9F379-605C-48FC-AA29-73D667134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21727" y="900998"/>
            <a:ext cx="1348547" cy="407804"/>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 name="connsiteX0" fmla="*/ 13413 w 2201784"/>
              <a:gd name="connsiteY0" fmla="*/ 26000 h 594531"/>
              <a:gd name="connsiteX1" fmla="*/ 90315 w 2201784"/>
              <a:gd name="connsiteY1" fmla="*/ 0 h 594531"/>
              <a:gd name="connsiteX2" fmla="*/ 2170127 w 2201784"/>
              <a:gd name="connsiteY2" fmla="*/ 33245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 name="connsiteX0" fmla="*/ 13413 w 2201784"/>
              <a:gd name="connsiteY0" fmla="*/ 26000 h 594531"/>
              <a:gd name="connsiteX1" fmla="*/ 90315 w 2201784"/>
              <a:gd name="connsiteY1" fmla="*/ 0 h 594531"/>
              <a:gd name="connsiteX2" fmla="*/ 2170127 w 2201784"/>
              <a:gd name="connsiteY2" fmla="*/ 33245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cubicBezTo>
                  <a:pt x="781874" y="4129"/>
                  <a:pt x="1607589" y="24681"/>
                  <a:pt x="2170127" y="33245"/>
                </a:cubicBezTo>
                <a:cubicBezTo>
                  <a:pt x="2169852" y="63908"/>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35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41823390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DEB2E8C4-C3E7-4048-A43D-9859510CFA9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10905744" y="0"/>
            <a:ext cx="1286256" cy="6858000"/>
          </a:xfrm>
          <a:prstGeom prst="rect">
            <a:avLst/>
          </a:prstGeom>
        </p:spPr>
      </p:pic>
      <mc:AlternateContent xmlns:mc="http://schemas.openxmlformats.org/markup-compatibility/2006" xmlns:p14="http://schemas.microsoft.com/office/powerpoint/2010/main">
        <mc:Choice Requires="p14">
          <p:contentPart p14:bwMode="auto" r:id="rId4">
            <p14:nvContentPartPr>
              <p14:cNvPr id="12" name="Ink 11">
                <a:extLst>
                  <a:ext uri="{FF2B5EF4-FFF2-40B4-BE49-F238E27FC236}">
                    <a16:creationId xmlns:a16="http://schemas.microsoft.com/office/drawing/2014/main" id="{24D29CCB-7956-4E3E-8880-304085F04BF4}"/>
                  </a:ext>
                  <a:ext uri="{C183D7F6-B498-43B3-948B-1728B52AA6E4}">
                    <adec:decorative xmlns:adec="http://schemas.microsoft.com/office/drawing/2017/decorative" val="1"/>
                  </a:ext>
                </a:extLst>
              </p14:cNvPr>
              <p14:cNvContentPartPr>
                <a14:cpLocks xmlns:a14="http://schemas.microsoft.com/office/drawing/2010/main" noGrp="1" noRot="1" noChangeAspect="1" noMove="1" noResize="1" noEditPoints="1" noAdjustHandles="1" noChangeArrowheads="1" noChangeShapeType="1"/>
              </p14:cNvContentPartPr>
              <p14:nvPr>
                <p:extLst>
                  <p:ext uri="{386F3935-93C4-4BCD-93E2-E3B085C9AB24}">
                    <p16:designElem xmlns:p16="http://schemas.microsoft.com/office/powerpoint/2015/main" val="1"/>
                  </p:ext>
                </p:extLst>
              </p14:nvPr>
            </p14:nvContentPartPr>
            <p14:xfrm>
              <a:off x="12490710" y="6342652"/>
              <a:ext cx="360" cy="360"/>
            </p14:xfrm>
          </p:contentPart>
        </mc:Choice>
        <mc:Fallback xmlns="">
          <p:pic>
            <p:nvPicPr>
              <p:cNvPr id="12" name="Ink 11">
                <a:extLst>
                  <a:ext uri="{FF2B5EF4-FFF2-40B4-BE49-F238E27FC236}">
                    <a16:creationId xmlns:a16="http://schemas.microsoft.com/office/drawing/2014/main" id="{24D29CCB-7956-4E3E-8880-304085F04BF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p:cNvPicPr>
              <p:nvPr/>
            </p:nvPicPr>
            <p:blipFill>
              <a:blip r:embed="rId5"/>
              <a:stretch>
                <a:fillRect/>
              </a:stretch>
            </p:blipFill>
            <p:spPr>
              <a:xfrm>
                <a:off x="12481710" y="6333652"/>
                <a:ext cx="18000" cy="18000"/>
              </a:xfrm>
              <a:prstGeom prst="rect">
                <a:avLst/>
              </a:prstGeom>
            </p:spPr>
          </p:pic>
        </mc:Fallback>
      </mc:AlternateContent>
      <p:sp useBgFill="1">
        <p:nvSpPr>
          <p:cNvPr id="14" name="Rectangle 13">
            <a:extLst>
              <a:ext uri="{FF2B5EF4-FFF2-40B4-BE49-F238E27FC236}">
                <a16:creationId xmlns:a16="http://schemas.microsoft.com/office/drawing/2014/main" id="{637B2035-1FCB-439A-B421-095E136C7E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4A2B4A10-ABAC-4F2C-AAD3-3D932E3596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500235" cy="5464636"/>
          </a:xfrm>
          <a:custGeom>
            <a:avLst/>
            <a:gdLst>
              <a:gd name="connsiteX0" fmla="*/ 0 w 6500235"/>
              <a:gd name="connsiteY0" fmla="*/ 0 h 5464636"/>
              <a:gd name="connsiteX1" fmla="*/ 6468182 w 6500235"/>
              <a:gd name="connsiteY1" fmla="*/ 0 h 5464636"/>
              <a:gd name="connsiteX2" fmla="*/ 6468122 w 6500235"/>
              <a:gd name="connsiteY2" fmla="*/ 2458 h 5464636"/>
              <a:gd name="connsiteX3" fmla="*/ 6473409 w 6500235"/>
              <a:gd name="connsiteY3" fmla="*/ 34346 h 5464636"/>
              <a:gd name="connsiteX4" fmla="*/ 6492498 w 6500235"/>
              <a:gd name="connsiteY4" fmla="*/ 123264 h 5464636"/>
              <a:gd name="connsiteX5" fmla="*/ 6453347 w 6500235"/>
              <a:gd name="connsiteY5" fmla="*/ 355483 h 5464636"/>
              <a:gd name="connsiteX6" fmla="*/ 6446278 w 6500235"/>
              <a:gd name="connsiteY6" fmla="*/ 407805 h 5464636"/>
              <a:gd name="connsiteX7" fmla="*/ 6479973 w 6500235"/>
              <a:gd name="connsiteY7" fmla="*/ 438480 h 5464636"/>
              <a:gd name="connsiteX8" fmla="*/ 6446200 w 6500235"/>
              <a:gd name="connsiteY8" fmla="*/ 483448 h 5464636"/>
              <a:gd name="connsiteX9" fmla="*/ 6455191 w 6500235"/>
              <a:gd name="connsiteY9" fmla="*/ 585156 h 5464636"/>
              <a:gd name="connsiteX10" fmla="*/ 6455578 w 6500235"/>
              <a:gd name="connsiteY10" fmla="*/ 723310 h 5464636"/>
              <a:gd name="connsiteX11" fmla="*/ 6330650 w 6500235"/>
              <a:gd name="connsiteY11" fmla="*/ 969274 h 5464636"/>
              <a:gd name="connsiteX12" fmla="*/ 6259783 w 6500235"/>
              <a:gd name="connsiteY12" fmla="*/ 1059188 h 5464636"/>
              <a:gd name="connsiteX13" fmla="*/ 6232390 w 6500235"/>
              <a:gd name="connsiteY13" fmla="*/ 1134371 h 5464636"/>
              <a:gd name="connsiteX14" fmla="*/ 6197819 w 6500235"/>
              <a:gd name="connsiteY14" fmla="*/ 1226187 h 5464636"/>
              <a:gd name="connsiteX15" fmla="*/ 6153633 w 6500235"/>
              <a:gd name="connsiteY15" fmla="*/ 1266676 h 5464636"/>
              <a:gd name="connsiteX16" fmla="*/ 6115253 w 6500235"/>
              <a:gd name="connsiteY16" fmla="*/ 1333803 h 5464636"/>
              <a:gd name="connsiteX17" fmla="*/ 6116094 w 6500235"/>
              <a:gd name="connsiteY17" fmla="*/ 1360252 h 5464636"/>
              <a:gd name="connsiteX18" fmla="*/ 6093817 w 6500235"/>
              <a:gd name="connsiteY18" fmla="*/ 1557246 h 5464636"/>
              <a:gd name="connsiteX19" fmla="*/ 6036619 w 6500235"/>
              <a:gd name="connsiteY19" fmla="*/ 1695300 h 5464636"/>
              <a:gd name="connsiteX20" fmla="*/ 6006327 w 6500235"/>
              <a:gd name="connsiteY20" fmla="*/ 1765313 h 5464636"/>
              <a:gd name="connsiteX21" fmla="*/ 5990294 w 6500235"/>
              <a:gd name="connsiteY21" fmla="*/ 1829516 h 5464636"/>
              <a:gd name="connsiteX22" fmla="*/ 5951522 w 6500235"/>
              <a:gd name="connsiteY22" fmla="*/ 1913734 h 5464636"/>
              <a:gd name="connsiteX23" fmla="*/ 5851829 w 6500235"/>
              <a:gd name="connsiteY23" fmla="*/ 2042661 h 5464636"/>
              <a:gd name="connsiteX24" fmla="*/ 5843359 w 6500235"/>
              <a:gd name="connsiteY24" fmla="*/ 2063211 h 5464636"/>
              <a:gd name="connsiteX25" fmla="*/ 5841612 w 6500235"/>
              <a:gd name="connsiteY25" fmla="*/ 2071738 h 5464636"/>
              <a:gd name="connsiteX26" fmla="*/ 5835993 w 6500235"/>
              <a:gd name="connsiteY26" fmla="*/ 2082516 h 5464636"/>
              <a:gd name="connsiteX27" fmla="*/ 5835396 w 6500235"/>
              <a:gd name="connsiteY27" fmla="*/ 2082526 h 5464636"/>
              <a:gd name="connsiteX28" fmla="*/ 5831029 w 6500235"/>
              <a:gd name="connsiteY28" fmla="*/ 2093117 h 5464636"/>
              <a:gd name="connsiteX29" fmla="*/ 5737995 w 6500235"/>
              <a:gd name="connsiteY29" fmla="*/ 2189215 h 5464636"/>
              <a:gd name="connsiteX30" fmla="*/ 5724175 w 6500235"/>
              <a:gd name="connsiteY30" fmla="*/ 2265929 h 5464636"/>
              <a:gd name="connsiteX31" fmla="*/ 5669829 w 6500235"/>
              <a:gd name="connsiteY31" fmla="*/ 2335401 h 5464636"/>
              <a:gd name="connsiteX32" fmla="*/ 5612139 w 6500235"/>
              <a:gd name="connsiteY32" fmla="*/ 2453657 h 5464636"/>
              <a:gd name="connsiteX33" fmla="*/ 5594475 w 6500235"/>
              <a:gd name="connsiteY33" fmla="*/ 2615311 h 5464636"/>
              <a:gd name="connsiteX34" fmla="*/ 5536384 w 6500235"/>
              <a:gd name="connsiteY34" fmla="*/ 2755975 h 5464636"/>
              <a:gd name="connsiteX35" fmla="*/ 5485137 w 6500235"/>
              <a:gd name="connsiteY35" fmla="*/ 2848281 h 5464636"/>
              <a:gd name="connsiteX36" fmla="*/ 5325962 w 6500235"/>
              <a:gd name="connsiteY36" fmla="*/ 3162656 h 5464636"/>
              <a:gd name="connsiteX37" fmla="*/ 5243182 w 6500235"/>
              <a:gd name="connsiteY37" fmla="*/ 3288494 h 5464636"/>
              <a:gd name="connsiteX38" fmla="*/ 5237100 w 6500235"/>
              <a:gd name="connsiteY38" fmla="*/ 3363382 h 5464636"/>
              <a:gd name="connsiteX39" fmla="*/ 5210973 w 6500235"/>
              <a:gd name="connsiteY39" fmla="*/ 3381298 h 5464636"/>
              <a:gd name="connsiteX40" fmla="*/ 5206067 w 6500235"/>
              <a:gd name="connsiteY40" fmla="*/ 3384167 h 5464636"/>
              <a:gd name="connsiteX41" fmla="*/ 5181176 w 6500235"/>
              <a:gd name="connsiteY41" fmla="*/ 3399028 h 5464636"/>
              <a:gd name="connsiteX42" fmla="*/ 5156932 w 6500235"/>
              <a:gd name="connsiteY42" fmla="*/ 3419249 h 5464636"/>
              <a:gd name="connsiteX43" fmla="*/ 5139869 w 6500235"/>
              <a:gd name="connsiteY43" fmla="*/ 3450988 h 5464636"/>
              <a:gd name="connsiteX44" fmla="*/ 5071047 w 6500235"/>
              <a:gd name="connsiteY44" fmla="*/ 3608412 h 5464636"/>
              <a:gd name="connsiteX45" fmla="*/ 5022875 w 6500235"/>
              <a:gd name="connsiteY45" fmla="*/ 3698834 h 5464636"/>
              <a:gd name="connsiteX46" fmla="*/ 4993591 w 6500235"/>
              <a:gd name="connsiteY46" fmla="*/ 3727277 h 5464636"/>
              <a:gd name="connsiteX47" fmla="*/ 4960082 w 6500235"/>
              <a:gd name="connsiteY47" fmla="*/ 3770964 h 5464636"/>
              <a:gd name="connsiteX48" fmla="*/ 4956970 w 6500235"/>
              <a:gd name="connsiteY48" fmla="*/ 3791475 h 5464636"/>
              <a:gd name="connsiteX49" fmla="*/ 4941856 w 6500235"/>
              <a:gd name="connsiteY49" fmla="*/ 3797112 h 5464636"/>
              <a:gd name="connsiteX50" fmla="*/ 4913940 w 6500235"/>
              <a:gd name="connsiteY50" fmla="*/ 3820812 h 5464636"/>
              <a:gd name="connsiteX51" fmla="*/ 4811357 w 6500235"/>
              <a:gd name="connsiteY51" fmla="*/ 3871429 h 5464636"/>
              <a:gd name="connsiteX52" fmla="*/ 4783124 w 6500235"/>
              <a:gd name="connsiteY52" fmla="*/ 3882491 h 5464636"/>
              <a:gd name="connsiteX53" fmla="*/ 4724385 w 6500235"/>
              <a:gd name="connsiteY53" fmla="*/ 3930800 h 5464636"/>
              <a:gd name="connsiteX54" fmla="*/ 4632498 w 6500235"/>
              <a:gd name="connsiteY54" fmla="*/ 4019308 h 5464636"/>
              <a:gd name="connsiteX55" fmla="*/ 4611775 w 6500235"/>
              <a:gd name="connsiteY55" fmla="*/ 4036221 h 5464636"/>
              <a:gd name="connsiteX56" fmla="*/ 4589341 w 6500235"/>
              <a:gd name="connsiteY56" fmla="*/ 4043087 h 5464636"/>
              <a:gd name="connsiteX57" fmla="*/ 4580109 w 6500235"/>
              <a:gd name="connsiteY57" fmla="*/ 4037991 h 5464636"/>
              <a:gd name="connsiteX58" fmla="*/ 4567969 w 6500235"/>
              <a:gd name="connsiteY58" fmla="*/ 4046064 h 5464636"/>
              <a:gd name="connsiteX59" fmla="*/ 4563776 w 6500235"/>
              <a:gd name="connsiteY59" fmla="*/ 4046606 h 5464636"/>
              <a:gd name="connsiteX60" fmla="*/ 4540688 w 6500235"/>
              <a:gd name="connsiteY60" fmla="*/ 4051329 h 5464636"/>
              <a:gd name="connsiteX61" fmla="*/ 4515381 w 6500235"/>
              <a:gd name="connsiteY61" fmla="*/ 4101230 h 5464636"/>
              <a:gd name="connsiteX62" fmla="*/ 4464519 w 6500235"/>
              <a:gd name="connsiteY62" fmla="*/ 4129866 h 5464636"/>
              <a:gd name="connsiteX63" fmla="*/ 4258103 w 6500235"/>
              <a:gd name="connsiteY63" fmla="*/ 4281657 h 5464636"/>
              <a:gd name="connsiteX64" fmla="*/ 4110759 w 6500235"/>
              <a:gd name="connsiteY64" fmla="*/ 4475040 h 5464636"/>
              <a:gd name="connsiteX65" fmla="*/ 3977659 w 6500235"/>
              <a:gd name="connsiteY65" fmla="*/ 4576699 h 5464636"/>
              <a:gd name="connsiteX66" fmla="*/ 3839447 w 6500235"/>
              <a:gd name="connsiteY66" fmla="*/ 4686247 h 5464636"/>
              <a:gd name="connsiteX67" fmla="*/ 3160580 w 6500235"/>
              <a:gd name="connsiteY67" fmla="*/ 4816349 h 5464636"/>
              <a:gd name="connsiteX68" fmla="*/ 2824675 w 6500235"/>
              <a:gd name="connsiteY68" fmla="*/ 4861066 h 5464636"/>
              <a:gd name="connsiteX69" fmla="*/ 2704403 w 6500235"/>
              <a:gd name="connsiteY69" fmla="*/ 4872014 h 5464636"/>
              <a:gd name="connsiteX70" fmla="*/ 2432833 w 6500235"/>
              <a:gd name="connsiteY70" fmla="*/ 5046782 h 5464636"/>
              <a:gd name="connsiteX71" fmla="*/ 1930437 w 6500235"/>
              <a:gd name="connsiteY71" fmla="*/ 5242775 h 5464636"/>
              <a:gd name="connsiteX72" fmla="*/ 1853671 w 6500235"/>
              <a:gd name="connsiteY72" fmla="*/ 5310774 h 5464636"/>
              <a:gd name="connsiteX73" fmla="*/ 1813576 w 6500235"/>
              <a:gd name="connsiteY73" fmla="*/ 5366218 h 5464636"/>
              <a:gd name="connsiteX74" fmla="*/ 1777372 w 6500235"/>
              <a:gd name="connsiteY74" fmla="*/ 5364302 h 5464636"/>
              <a:gd name="connsiteX75" fmla="*/ 1733954 w 6500235"/>
              <a:gd name="connsiteY75" fmla="*/ 5365192 h 5464636"/>
              <a:gd name="connsiteX76" fmla="*/ 1672327 w 6500235"/>
              <a:gd name="connsiteY76" fmla="*/ 5408173 h 5464636"/>
              <a:gd name="connsiteX77" fmla="*/ 1641878 w 6500235"/>
              <a:gd name="connsiteY77" fmla="*/ 5399428 h 5464636"/>
              <a:gd name="connsiteX78" fmla="*/ 1636543 w 6500235"/>
              <a:gd name="connsiteY78" fmla="*/ 5397470 h 5464636"/>
              <a:gd name="connsiteX79" fmla="*/ 1609237 w 6500235"/>
              <a:gd name="connsiteY79" fmla="*/ 5387733 h 5464636"/>
              <a:gd name="connsiteX80" fmla="*/ 1578208 w 6500235"/>
              <a:gd name="connsiteY80" fmla="*/ 5381908 h 5464636"/>
              <a:gd name="connsiteX81" fmla="*/ 1542869 w 6500235"/>
              <a:gd name="connsiteY81" fmla="*/ 5388952 h 5464636"/>
              <a:gd name="connsiteX82" fmla="*/ 1377650 w 6500235"/>
              <a:gd name="connsiteY82" fmla="*/ 5436085 h 5464636"/>
              <a:gd name="connsiteX83" fmla="*/ 1277250 w 6500235"/>
              <a:gd name="connsiteY83" fmla="*/ 5456493 h 5464636"/>
              <a:gd name="connsiteX84" fmla="*/ 1236673 w 6500235"/>
              <a:gd name="connsiteY84" fmla="*/ 5452014 h 5464636"/>
              <a:gd name="connsiteX85" fmla="*/ 1181651 w 6500235"/>
              <a:gd name="connsiteY85" fmla="*/ 5453980 h 5464636"/>
              <a:gd name="connsiteX86" fmla="*/ 1163851 w 6500235"/>
              <a:gd name="connsiteY86" fmla="*/ 5464636 h 5464636"/>
              <a:gd name="connsiteX87" fmla="*/ 1149882 w 6500235"/>
              <a:gd name="connsiteY87" fmla="*/ 5456568 h 5464636"/>
              <a:gd name="connsiteX88" fmla="*/ 1113834 w 6500235"/>
              <a:gd name="connsiteY88" fmla="*/ 5450125 h 5464636"/>
              <a:gd name="connsiteX89" fmla="*/ 1009497 w 6500235"/>
              <a:gd name="connsiteY89" fmla="*/ 5403231 h 5464636"/>
              <a:gd name="connsiteX90" fmla="*/ 982993 w 6500235"/>
              <a:gd name="connsiteY90" fmla="*/ 5388499 h 5464636"/>
              <a:gd name="connsiteX91" fmla="*/ 908345 w 6500235"/>
              <a:gd name="connsiteY91" fmla="*/ 5373950 h 5464636"/>
              <a:gd name="connsiteX92" fmla="*/ 781592 w 6500235"/>
              <a:gd name="connsiteY92" fmla="*/ 5359426 h 5464636"/>
              <a:gd name="connsiteX93" fmla="*/ 755358 w 6500235"/>
              <a:gd name="connsiteY93" fmla="*/ 5354209 h 5464636"/>
              <a:gd name="connsiteX94" fmla="*/ 735782 w 6500235"/>
              <a:gd name="connsiteY94" fmla="*/ 5341278 h 5464636"/>
              <a:gd name="connsiteX95" fmla="*/ 733835 w 6500235"/>
              <a:gd name="connsiteY95" fmla="*/ 5330914 h 5464636"/>
              <a:gd name="connsiteX96" fmla="*/ 719882 w 6500235"/>
              <a:gd name="connsiteY96" fmla="*/ 5326690 h 5464636"/>
              <a:gd name="connsiteX97" fmla="*/ 716794 w 6500235"/>
              <a:gd name="connsiteY97" fmla="*/ 5323803 h 5464636"/>
              <a:gd name="connsiteX98" fmla="*/ 698456 w 6500235"/>
              <a:gd name="connsiteY98" fmla="*/ 5309002 h 5464636"/>
              <a:gd name="connsiteX99" fmla="*/ 643860 w 6500235"/>
              <a:gd name="connsiteY99" fmla="*/ 5321249 h 5464636"/>
              <a:gd name="connsiteX100" fmla="*/ 589399 w 6500235"/>
              <a:gd name="connsiteY100" fmla="*/ 5300252 h 5464636"/>
              <a:gd name="connsiteX101" fmla="*/ 340938 w 6500235"/>
              <a:gd name="connsiteY101" fmla="*/ 5237683 h 5464636"/>
              <a:gd name="connsiteX102" fmla="*/ 98001 w 6500235"/>
              <a:gd name="connsiteY102" fmla="*/ 5247147 h 5464636"/>
              <a:gd name="connsiteX103" fmla="*/ 12611 w 6500235"/>
              <a:gd name="connsiteY103" fmla="*/ 5237471 h 5464636"/>
              <a:gd name="connsiteX104" fmla="*/ 0 w 6500235"/>
              <a:gd name="connsiteY104" fmla="*/ 5235168 h 54646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6500235" h="5464636">
                <a:moveTo>
                  <a:pt x="0" y="0"/>
                </a:moveTo>
                <a:lnTo>
                  <a:pt x="6468182" y="0"/>
                </a:lnTo>
                <a:lnTo>
                  <a:pt x="6468122" y="2458"/>
                </a:lnTo>
                <a:cubicBezTo>
                  <a:pt x="6468560" y="7251"/>
                  <a:pt x="6469907" y="16220"/>
                  <a:pt x="6473409" y="34346"/>
                </a:cubicBezTo>
                <a:lnTo>
                  <a:pt x="6492498" y="123264"/>
                </a:lnTo>
                <a:cubicBezTo>
                  <a:pt x="6530248" y="162570"/>
                  <a:pt x="6415597" y="316177"/>
                  <a:pt x="6453347" y="355483"/>
                </a:cubicBezTo>
                <a:lnTo>
                  <a:pt x="6446278" y="407805"/>
                </a:lnTo>
                <a:cubicBezTo>
                  <a:pt x="6438855" y="419268"/>
                  <a:pt x="6492882" y="429673"/>
                  <a:pt x="6479973" y="438480"/>
                </a:cubicBezTo>
                <a:lnTo>
                  <a:pt x="6446200" y="483448"/>
                </a:lnTo>
                <a:lnTo>
                  <a:pt x="6455191" y="585156"/>
                </a:lnTo>
                <a:lnTo>
                  <a:pt x="6455578" y="723310"/>
                </a:lnTo>
                <a:lnTo>
                  <a:pt x="6330650" y="969274"/>
                </a:lnTo>
                <a:lnTo>
                  <a:pt x="6259783" y="1059188"/>
                </a:lnTo>
                <a:lnTo>
                  <a:pt x="6232390" y="1134371"/>
                </a:lnTo>
                <a:cubicBezTo>
                  <a:pt x="6233402" y="1144004"/>
                  <a:pt x="6201701" y="1218096"/>
                  <a:pt x="6197819" y="1226187"/>
                </a:cubicBezTo>
                <a:cubicBezTo>
                  <a:pt x="6193159" y="1247180"/>
                  <a:pt x="6164742" y="1253630"/>
                  <a:pt x="6153633" y="1266676"/>
                </a:cubicBezTo>
                <a:cubicBezTo>
                  <a:pt x="6143047" y="1294138"/>
                  <a:pt x="6121511" y="1318207"/>
                  <a:pt x="6115253" y="1333803"/>
                </a:cubicBezTo>
                <a:lnTo>
                  <a:pt x="6116094" y="1360252"/>
                </a:lnTo>
                <a:cubicBezTo>
                  <a:pt x="6112521" y="1397492"/>
                  <a:pt x="6092279" y="1498732"/>
                  <a:pt x="6093817" y="1557246"/>
                </a:cubicBezTo>
                <a:cubicBezTo>
                  <a:pt x="6112537" y="1631581"/>
                  <a:pt x="6029709" y="1634839"/>
                  <a:pt x="6036619" y="1695300"/>
                </a:cubicBezTo>
                <a:cubicBezTo>
                  <a:pt x="6031562" y="1739504"/>
                  <a:pt x="6015527" y="1737756"/>
                  <a:pt x="6006327" y="1765313"/>
                </a:cubicBezTo>
                <a:lnTo>
                  <a:pt x="5990294" y="1829516"/>
                </a:lnTo>
                <a:lnTo>
                  <a:pt x="5951522" y="1913734"/>
                </a:lnTo>
                <a:lnTo>
                  <a:pt x="5851829" y="2042661"/>
                </a:lnTo>
                <a:lnTo>
                  <a:pt x="5843359" y="2063211"/>
                </a:lnTo>
                <a:lnTo>
                  <a:pt x="5841612" y="2071738"/>
                </a:lnTo>
                <a:cubicBezTo>
                  <a:pt x="5839874" y="2077314"/>
                  <a:pt x="5838027" y="2080639"/>
                  <a:pt x="5835993" y="2082516"/>
                </a:cubicBezTo>
                <a:lnTo>
                  <a:pt x="5835396" y="2082526"/>
                </a:lnTo>
                <a:lnTo>
                  <a:pt x="5831029" y="2093117"/>
                </a:lnTo>
                <a:cubicBezTo>
                  <a:pt x="5814796" y="2110898"/>
                  <a:pt x="5755804" y="2160414"/>
                  <a:pt x="5737995" y="2189215"/>
                </a:cubicBezTo>
                <a:lnTo>
                  <a:pt x="5724175" y="2265929"/>
                </a:lnTo>
                <a:lnTo>
                  <a:pt x="5669829" y="2335401"/>
                </a:lnTo>
                <a:cubicBezTo>
                  <a:pt x="5651157" y="2366689"/>
                  <a:pt x="5624698" y="2407006"/>
                  <a:pt x="5612139" y="2453657"/>
                </a:cubicBezTo>
                <a:cubicBezTo>
                  <a:pt x="5613080" y="2462242"/>
                  <a:pt x="5589909" y="2606987"/>
                  <a:pt x="5594475" y="2615311"/>
                </a:cubicBezTo>
                <a:cubicBezTo>
                  <a:pt x="5543837" y="2727416"/>
                  <a:pt x="5569297" y="2670766"/>
                  <a:pt x="5536384" y="2755975"/>
                </a:cubicBezTo>
                <a:cubicBezTo>
                  <a:pt x="5489430" y="2846258"/>
                  <a:pt x="5525492" y="2766772"/>
                  <a:pt x="5485137" y="2848281"/>
                </a:cubicBezTo>
                <a:cubicBezTo>
                  <a:pt x="5448822" y="3003712"/>
                  <a:pt x="5363748" y="3103068"/>
                  <a:pt x="5325962" y="3162656"/>
                </a:cubicBezTo>
                <a:cubicBezTo>
                  <a:pt x="5253622" y="3181861"/>
                  <a:pt x="5277001" y="3245633"/>
                  <a:pt x="5243182" y="3288494"/>
                </a:cubicBezTo>
                <a:cubicBezTo>
                  <a:pt x="5294574" y="3300239"/>
                  <a:pt x="5188097" y="3332721"/>
                  <a:pt x="5237100" y="3363382"/>
                </a:cubicBezTo>
                <a:cubicBezTo>
                  <a:pt x="5229393" y="3370212"/>
                  <a:pt x="5220383" y="3375861"/>
                  <a:pt x="5210973" y="3381298"/>
                </a:cubicBezTo>
                <a:lnTo>
                  <a:pt x="5206067" y="3384167"/>
                </a:lnTo>
                <a:lnTo>
                  <a:pt x="5181176" y="3399028"/>
                </a:lnTo>
                <a:lnTo>
                  <a:pt x="5156932" y="3419249"/>
                </a:lnTo>
                <a:cubicBezTo>
                  <a:pt x="5149536" y="3427761"/>
                  <a:pt x="5143548" y="3438016"/>
                  <a:pt x="5139869" y="3450988"/>
                </a:cubicBezTo>
                <a:cubicBezTo>
                  <a:pt x="5146719" y="3504063"/>
                  <a:pt x="5059912" y="3541590"/>
                  <a:pt x="5071047" y="3608412"/>
                </a:cubicBezTo>
                <a:cubicBezTo>
                  <a:pt x="5070846" y="3631419"/>
                  <a:pt x="5043958" y="3693036"/>
                  <a:pt x="5022875" y="3698834"/>
                </a:cubicBezTo>
                <a:cubicBezTo>
                  <a:pt x="5013974" y="3710474"/>
                  <a:pt x="5013417" y="3727656"/>
                  <a:pt x="4993591" y="3727277"/>
                </a:cubicBezTo>
                <a:cubicBezTo>
                  <a:pt x="4968613" y="3729497"/>
                  <a:pt x="4982010" y="3786407"/>
                  <a:pt x="4960082" y="3770964"/>
                </a:cubicBezTo>
                <a:lnTo>
                  <a:pt x="4956970" y="3791475"/>
                </a:lnTo>
                <a:lnTo>
                  <a:pt x="4941856" y="3797112"/>
                </a:lnTo>
                <a:cubicBezTo>
                  <a:pt x="4926079" y="3802652"/>
                  <a:pt x="4914700" y="3807674"/>
                  <a:pt x="4913940" y="3820812"/>
                </a:cubicBezTo>
                <a:cubicBezTo>
                  <a:pt x="4892190" y="3833198"/>
                  <a:pt x="4833159" y="3861149"/>
                  <a:pt x="4811357" y="3871429"/>
                </a:cubicBezTo>
                <a:cubicBezTo>
                  <a:pt x="4797781" y="3865368"/>
                  <a:pt x="4792555" y="3877060"/>
                  <a:pt x="4783124" y="3882491"/>
                </a:cubicBezTo>
                <a:cubicBezTo>
                  <a:pt x="4766941" y="3880328"/>
                  <a:pt x="4731009" y="3914983"/>
                  <a:pt x="4724385" y="3930800"/>
                </a:cubicBezTo>
                <a:cubicBezTo>
                  <a:pt x="4713231" y="3980170"/>
                  <a:pt x="4642737" y="3980680"/>
                  <a:pt x="4632498" y="4019308"/>
                </a:cubicBezTo>
                <a:cubicBezTo>
                  <a:pt x="4626302" y="4027186"/>
                  <a:pt x="4619277" y="4032511"/>
                  <a:pt x="4611775" y="4036221"/>
                </a:cubicBezTo>
                <a:lnTo>
                  <a:pt x="4589341" y="4043087"/>
                </a:lnTo>
                <a:lnTo>
                  <a:pt x="4580109" y="4037991"/>
                </a:lnTo>
                <a:lnTo>
                  <a:pt x="4567969" y="4046064"/>
                </a:lnTo>
                <a:lnTo>
                  <a:pt x="4563776" y="4046606"/>
                </a:lnTo>
                <a:cubicBezTo>
                  <a:pt x="4555747" y="4047607"/>
                  <a:pt x="4547933" y="4048870"/>
                  <a:pt x="4540688" y="4051329"/>
                </a:cubicBezTo>
                <a:cubicBezTo>
                  <a:pt x="4565869" y="4086818"/>
                  <a:pt x="4483221" y="4078096"/>
                  <a:pt x="4515381" y="4101230"/>
                </a:cubicBezTo>
                <a:cubicBezTo>
                  <a:pt x="4479955" y="4120917"/>
                  <a:pt x="4519860" y="4137768"/>
                  <a:pt x="4464519" y="4129866"/>
                </a:cubicBezTo>
                <a:cubicBezTo>
                  <a:pt x="4421638" y="4159938"/>
                  <a:pt x="4317063" y="4224128"/>
                  <a:pt x="4258103" y="4281657"/>
                </a:cubicBezTo>
                <a:cubicBezTo>
                  <a:pt x="4226114" y="4312610"/>
                  <a:pt x="4157498" y="4425865"/>
                  <a:pt x="4110759" y="4475040"/>
                </a:cubicBezTo>
                <a:cubicBezTo>
                  <a:pt x="4061483" y="4509465"/>
                  <a:pt x="4039551" y="4565920"/>
                  <a:pt x="3977659" y="4576699"/>
                </a:cubicBezTo>
                <a:cubicBezTo>
                  <a:pt x="3932441" y="4611898"/>
                  <a:pt x="3975626" y="4646304"/>
                  <a:pt x="3839447" y="4686247"/>
                </a:cubicBezTo>
                <a:cubicBezTo>
                  <a:pt x="3580144" y="4740330"/>
                  <a:pt x="3329709" y="4787213"/>
                  <a:pt x="3160580" y="4816349"/>
                </a:cubicBezTo>
                <a:cubicBezTo>
                  <a:pt x="2991451" y="4845486"/>
                  <a:pt x="2914879" y="4858878"/>
                  <a:pt x="2824675" y="4861066"/>
                </a:cubicBezTo>
                <a:cubicBezTo>
                  <a:pt x="2734469" y="4863255"/>
                  <a:pt x="2739276" y="4877394"/>
                  <a:pt x="2704403" y="4872014"/>
                </a:cubicBezTo>
                <a:lnTo>
                  <a:pt x="2432833" y="5046782"/>
                </a:lnTo>
                <a:cubicBezTo>
                  <a:pt x="2305425" y="5066979"/>
                  <a:pt x="2054694" y="5159073"/>
                  <a:pt x="1930437" y="5242775"/>
                </a:cubicBezTo>
                <a:cubicBezTo>
                  <a:pt x="1899374" y="5263700"/>
                  <a:pt x="1874710" y="5286565"/>
                  <a:pt x="1853671" y="5310774"/>
                </a:cubicBezTo>
                <a:lnTo>
                  <a:pt x="1813576" y="5366218"/>
                </a:lnTo>
                <a:lnTo>
                  <a:pt x="1777372" y="5364302"/>
                </a:lnTo>
                <a:cubicBezTo>
                  <a:pt x="1762199" y="5364316"/>
                  <a:pt x="1747600" y="5364892"/>
                  <a:pt x="1733954" y="5365192"/>
                </a:cubicBezTo>
                <a:cubicBezTo>
                  <a:pt x="1757610" y="5412303"/>
                  <a:pt x="1664780" y="5350861"/>
                  <a:pt x="1672327" y="5408173"/>
                </a:cubicBezTo>
                <a:cubicBezTo>
                  <a:pt x="1662152" y="5406577"/>
                  <a:pt x="1652061" y="5403224"/>
                  <a:pt x="1641878" y="5399428"/>
                </a:cubicBezTo>
                <a:lnTo>
                  <a:pt x="1636543" y="5397470"/>
                </a:lnTo>
                <a:lnTo>
                  <a:pt x="1609237" y="5387733"/>
                </a:lnTo>
                <a:lnTo>
                  <a:pt x="1578208" y="5381908"/>
                </a:lnTo>
                <a:cubicBezTo>
                  <a:pt x="1566936" y="5381622"/>
                  <a:pt x="1555216" y="5383532"/>
                  <a:pt x="1542869" y="5388952"/>
                </a:cubicBezTo>
                <a:cubicBezTo>
                  <a:pt x="1506297" y="5428020"/>
                  <a:pt x="1422097" y="5384960"/>
                  <a:pt x="1377650" y="5436085"/>
                </a:cubicBezTo>
                <a:cubicBezTo>
                  <a:pt x="1359779" y="5450575"/>
                  <a:pt x="1295142" y="5469062"/>
                  <a:pt x="1277250" y="5456493"/>
                </a:cubicBezTo>
                <a:cubicBezTo>
                  <a:pt x="1262607" y="5457038"/>
                  <a:pt x="1249002" y="5467545"/>
                  <a:pt x="1236673" y="5452014"/>
                </a:cubicBezTo>
                <a:cubicBezTo>
                  <a:pt x="1219061" y="5434163"/>
                  <a:pt x="1183698" y="5480722"/>
                  <a:pt x="1181651" y="5453980"/>
                </a:cubicBezTo>
                <a:lnTo>
                  <a:pt x="1163851" y="5464636"/>
                </a:lnTo>
                <a:lnTo>
                  <a:pt x="1149882" y="5456568"/>
                </a:lnTo>
                <a:cubicBezTo>
                  <a:pt x="1135567" y="5447927"/>
                  <a:pt x="1124449" y="5442349"/>
                  <a:pt x="1113834" y="5450125"/>
                </a:cubicBezTo>
                <a:cubicBezTo>
                  <a:pt x="1090436" y="5441236"/>
                  <a:pt x="1031303" y="5413502"/>
                  <a:pt x="1009497" y="5403231"/>
                </a:cubicBezTo>
                <a:cubicBezTo>
                  <a:pt x="1005528" y="5388904"/>
                  <a:pt x="993185" y="5392315"/>
                  <a:pt x="982993" y="5388499"/>
                </a:cubicBezTo>
                <a:cubicBezTo>
                  <a:pt x="974358" y="5374641"/>
                  <a:pt x="924760" y="5368990"/>
                  <a:pt x="908345" y="5373950"/>
                </a:cubicBezTo>
                <a:cubicBezTo>
                  <a:pt x="863169" y="5396774"/>
                  <a:pt x="817902" y="5342732"/>
                  <a:pt x="781592" y="5359426"/>
                </a:cubicBezTo>
                <a:cubicBezTo>
                  <a:pt x="771573" y="5359661"/>
                  <a:pt x="762995" y="5357633"/>
                  <a:pt x="755358" y="5354209"/>
                </a:cubicBezTo>
                <a:lnTo>
                  <a:pt x="735782" y="5341278"/>
                </a:lnTo>
                <a:lnTo>
                  <a:pt x="733835" y="5330914"/>
                </a:lnTo>
                <a:lnTo>
                  <a:pt x="719882" y="5326690"/>
                </a:lnTo>
                <a:lnTo>
                  <a:pt x="716794" y="5323803"/>
                </a:lnTo>
                <a:cubicBezTo>
                  <a:pt x="710911" y="5318247"/>
                  <a:pt x="704963" y="5313024"/>
                  <a:pt x="698456" y="5309002"/>
                </a:cubicBezTo>
                <a:cubicBezTo>
                  <a:pt x="687114" y="5351013"/>
                  <a:pt x="641230" y="5281721"/>
                  <a:pt x="643860" y="5321249"/>
                </a:cubicBezTo>
                <a:cubicBezTo>
                  <a:pt x="606127" y="5306461"/>
                  <a:pt x="618532" y="5347963"/>
                  <a:pt x="589399" y="5300252"/>
                </a:cubicBezTo>
                <a:cubicBezTo>
                  <a:pt x="538911" y="5286324"/>
                  <a:pt x="422837" y="5246534"/>
                  <a:pt x="340938" y="5237683"/>
                </a:cubicBezTo>
                <a:cubicBezTo>
                  <a:pt x="296702" y="5232715"/>
                  <a:pt x="165679" y="5251892"/>
                  <a:pt x="98001" y="5247147"/>
                </a:cubicBezTo>
                <a:cubicBezTo>
                  <a:pt x="69043" y="5239103"/>
                  <a:pt x="40189" y="5239836"/>
                  <a:pt x="12611" y="5237471"/>
                </a:cubicBezTo>
                <a:lnTo>
                  <a:pt x="0" y="5235168"/>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70CC985-758F-5EAC-AB6A-B5DFF63F0FF2}"/>
              </a:ext>
            </a:extLst>
          </p:cNvPr>
          <p:cNvSpPr>
            <a:spLocks noGrp="1"/>
          </p:cNvSpPr>
          <p:nvPr>
            <p:ph type="title"/>
          </p:nvPr>
        </p:nvSpPr>
        <p:spPr>
          <a:xfrm>
            <a:off x="440267" y="615951"/>
            <a:ext cx="5444065" cy="2071590"/>
          </a:xfrm>
        </p:spPr>
        <p:txBody>
          <a:bodyPr vert="horz" lIns="91440" tIns="45720" rIns="91440" bIns="45720" rtlCol="0" anchor="b">
            <a:normAutofit/>
          </a:bodyPr>
          <a:lstStyle/>
          <a:p>
            <a:pPr algn="ctr"/>
            <a:r>
              <a:rPr lang="en-US" dirty="0"/>
              <a:t>Begin the </a:t>
            </a:r>
            <a:br>
              <a:rPr lang="en-US" dirty="0"/>
            </a:br>
            <a:r>
              <a:rPr lang="en-US" dirty="0"/>
              <a:t>Search and Interview Process</a:t>
            </a:r>
          </a:p>
        </p:txBody>
      </p:sp>
      <p:sp>
        <p:nvSpPr>
          <p:cNvPr id="18" name="Freeform: Shape 17">
            <a:extLst>
              <a:ext uri="{FF2B5EF4-FFF2-40B4-BE49-F238E27FC236}">
                <a16:creationId xmlns:a16="http://schemas.microsoft.com/office/drawing/2014/main" id="{CF93DC6C-1BFD-4414-BF23-471C8831CA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81305" y="3440576"/>
            <a:ext cx="3660078" cy="2505485"/>
          </a:xfrm>
          <a:custGeom>
            <a:avLst/>
            <a:gdLst>
              <a:gd name="connsiteX0" fmla="*/ 0 w 2400300"/>
              <a:gd name="connsiteY0" fmla="*/ 0 h 2400300"/>
              <a:gd name="connsiteX1" fmla="*/ 2400300 w 2400300"/>
              <a:gd name="connsiteY1" fmla="*/ 0 h 2400300"/>
              <a:gd name="connsiteX2" fmla="*/ 2400300 w 2400300"/>
              <a:gd name="connsiteY2" fmla="*/ 2400300 h 2400300"/>
              <a:gd name="connsiteX3" fmla="*/ 0 w 2400300"/>
              <a:gd name="connsiteY3" fmla="*/ 2400300 h 2400300"/>
            </a:gdLst>
            <a:ahLst/>
            <a:cxnLst>
              <a:cxn ang="0">
                <a:pos x="connsiteX0" y="connsiteY0"/>
              </a:cxn>
              <a:cxn ang="0">
                <a:pos x="connsiteX1" y="connsiteY1"/>
              </a:cxn>
              <a:cxn ang="0">
                <a:pos x="connsiteX2" y="connsiteY2"/>
              </a:cxn>
              <a:cxn ang="0">
                <a:pos x="connsiteX3" y="connsiteY3"/>
              </a:cxn>
            </a:cxnLst>
            <a:rect l="l" t="t" r="r" b="b"/>
            <a:pathLst>
              <a:path w="2400300" h="2400300">
                <a:moveTo>
                  <a:pt x="0" y="0"/>
                </a:moveTo>
                <a:lnTo>
                  <a:pt x="2400300" y="0"/>
                </a:lnTo>
                <a:lnTo>
                  <a:pt x="2400300" y="2400300"/>
                </a:lnTo>
                <a:lnTo>
                  <a:pt x="0" y="2400300"/>
                </a:lnTo>
                <a:close/>
              </a:path>
            </a:pathLst>
          </a:custGeom>
          <a:solidFill>
            <a:srgbClr val="FFFFFF"/>
          </a:solidFill>
          <a:ln>
            <a:noFill/>
          </a:ln>
          <a:effectLst>
            <a:outerShdw blurRad="25400" dist="12700" dir="3000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 name="Content Placeholder 3">
            <a:extLst>
              <a:ext uri="{FF2B5EF4-FFF2-40B4-BE49-F238E27FC236}">
                <a16:creationId xmlns:a16="http://schemas.microsoft.com/office/drawing/2014/main" id="{EAD4C031-A359-D926-A625-961822282A24}"/>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6511557" y="1262272"/>
            <a:ext cx="4601882" cy="5654330"/>
          </a:xfrm>
        </p:spPr>
        <p:txBody>
          <a:bodyPr>
            <a:normAutofit/>
          </a:bodyPr>
          <a:lstStyle/>
          <a:p>
            <a:pPr marL="0" indent="0">
              <a:spcBef>
                <a:spcPts val="2500"/>
              </a:spcBef>
              <a:buFont typeface="Arial" panose="020B0604020202020204" pitchFamily="34" charset="0"/>
              <a:buNone/>
            </a:pPr>
            <a:r>
              <a:rPr lang="en-US" sz="1400" b="1" dirty="0"/>
              <a:t>Announce Nationally</a:t>
            </a:r>
          </a:p>
          <a:p>
            <a:pPr marL="0" lvl="1" indent="0">
              <a:buFont typeface="Arial" panose="020B0604020202020204" pitchFamily="34" charset="0"/>
              <a:buNone/>
            </a:pPr>
            <a:r>
              <a:rPr lang="en-US" sz="1400" dirty="0"/>
              <a:t>Utilize Nationally recognized job posting boards, social media outlets and MSBC website.</a:t>
            </a:r>
          </a:p>
          <a:p>
            <a:pPr marL="0" indent="0">
              <a:spcBef>
                <a:spcPts val="2500"/>
              </a:spcBef>
              <a:buFont typeface="Arial" panose="020B0604020202020204" pitchFamily="34" charset="0"/>
              <a:buNone/>
            </a:pPr>
            <a:r>
              <a:rPr lang="en-US" sz="1400" b="1" dirty="0"/>
              <a:t>Accept Applications</a:t>
            </a:r>
          </a:p>
          <a:p>
            <a:pPr marL="0" lvl="1" indent="0">
              <a:buFont typeface="Arial" panose="020B0604020202020204" pitchFamily="34" charset="0"/>
              <a:buNone/>
            </a:pPr>
            <a:r>
              <a:rPr lang="en-US" sz="1400" dirty="0"/>
              <a:t>Beginning June 1, 2026.</a:t>
            </a:r>
          </a:p>
          <a:p>
            <a:pPr marL="0" lvl="1" indent="0">
              <a:buFont typeface="Arial" panose="020B0604020202020204" pitchFamily="34" charset="0"/>
              <a:buNone/>
            </a:pPr>
            <a:endParaRPr lang="en-US" sz="1400" b="1" dirty="0"/>
          </a:p>
          <a:p>
            <a:pPr marL="0" lvl="1" indent="0">
              <a:buFont typeface="Arial" panose="020B0604020202020204" pitchFamily="34" charset="0"/>
              <a:buNone/>
            </a:pPr>
            <a:r>
              <a:rPr lang="en-US" sz="1400" b="1" dirty="0"/>
              <a:t>Screen</a:t>
            </a:r>
          </a:p>
          <a:p>
            <a:pPr marL="0" lvl="1" indent="0">
              <a:buFont typeface="Arial" panose="020B0604020202020204" pitchFamily="34" charset="0"/>
              <a:buNone/>
            </a:pPr>
            <a:r>
              <a:rPr lang="en-US" sz="1400" dirty="0"/>
              <a:t>Finalize the Senor Pastor profile (</a:t>
            </a:r>
            <a:r>
              <a:rPr lang="en-US" sz="1400" b="1" dirty="0"/>
              <a:t>congregational input).</a:t>
            </a:r>
          </a:p>
          <a:p>
            <a:pPr marL="0" lvl="1" indent="0">
              <a:buFont typeface="Arial" panose="020B0604020202020204" pitchFamily="34" charset="0"/>
              <a:buNone/>
            </a:pPr>
            <a:endParaRPr lang="en-US" sz="1400" b="1" dirty="0"/>
          </a:p>
          <a:p>
            <a:pPr marL="0" lvl="1" indent="0">
              <a:buFont typeface="Arial" panose="020B0604020202020204" pitchFamily="34" charset="0"/>
              <a:buNone/>
            </a:pPr>
            <a:r>
              <a:rPr lang="en-US" sz="1400" b="1" dirty="0"/>
              <a:t>Interviews</a:t>
            </a:r>
          </a:p>
          <a:p>
            <a:pPr marL="0" lvl="1" indent="0">
              <a:buFont typeface="Arial" panose="020B0604020202020204" pitchFamily="34" charset="0"/>
              <a:buNone/>
            </a:pPr>
            <a:r>
              <a:rPr lang="en-US" sz="1400" dirty="0"/>
              <a:t>4 rounds of interviewing focused on specific competencies. Rubric (scoring) driven.</a:t>
            </a:r>
          </a:p>
          <a:p>
            <a:pPr marL="0" lvl="1" indent="0">
              <a:buFont typeface="Arial" panose="020B0604020202020204" pitchFamily="34" charset="0"/>
              <a:buNone/>
            </a:pPr>
            <a:endParaRPr lang="en-US" sz="1400" dirty="0"/>
          </a:p>
          <a:p>
            <a:pPr marL="0" lvl="1" indent="0">
              <a:buFont typeface="Arial" panose="020B0604020202020204" pitchFamily="34" charset="0"/>
              <a:buNone/>
            </a:pPr>
            <a:r>
              <a:rPr lang="en-US" sz="1400" b="1" dirty="0"/>
              <a:t>Targeted Presentation</a:t>
            </a:r>
          </a:p>
          <a:p>
            <a:pPr marL="0" lvl="1" indent="0">
              <a:buFont typeface="Arial" panose="020B0604020202020204" pitchFamily="34" charset="0"/>
              <a:buNone/>
            </a:pPr>
            <a:r>
              <a:rPr lang="en-US" sz="1400" dirty="0"/>
              <a:t>November 1, 2026</a:t>
            </a:r>
          </a:p>
        </p:txBody>
      </p:sp>
      <p:pic>
        <p:nvPicPr>
          <p:cNvPr id="5" name="Content Placeholder 4" descr="Business meeting behind a glass wall">
            <a:extLst>
              <a:ext uri="{FF2B5EF4-FFF2-40B4-BE49-F238E27FC236}">
                <a16:creationId xmlns:a16="http://schemas.microsoft.com/office/drawing/2014/main" id="{91057422-32DE-480B-B127-B8172E4EBE7D}"/>
              </a:ext>
            </a:extLst>
          </p:cNvPr>
          <p:cNvPicPr>
            <a:picLocks noGrp="1" noChangeAspect="1"/>
          </p:cNvPicPr>
          <p:nvPr>
            <p:ph sz="half" idx="1"/>
          </p:nvPr>
        </p:nvPicPr>
        <p:blipFill>
          <a:blip r:embed="rId6"/>
          <a:srcRect r="5" b="233"/>
          <a:stretch>
            <a:fillRect/>
          </a:stretch>
        </p:blipFill>
        <p:spPr>
          <a:xfrm>
            <a:off x="1398929" y="3555468"/>
            <a:ext cx="3434234" cy="2287123"/>
          </a:xfrm>
          <a:prstGeom prst="rect">
            <a:avLst/>
          </a:prstGeom>
        </p:spPr>
      </p:pic>
      <p:sp>
        <p:nvSpPr>
          <p:cNvPr id="20" name="Rectangle 6">
            <a:extLst>
              <a:ext uri="{FF2B5EF4-FFF2-40B4-BE49-F238E27FC236}">
                <a16:creationId xmlns:a16="http://schemas.microsoft.com/office/drawing/2014/main" id="{001928A5-13A8-4372-8A77-BCAAE5553E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57469" y="5753325"/>
            <a:ext cx="1707751" cy="428984"/>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lnTo>
                  <a:pt x="2164992" y="12386"/>
                </a:lnTo>
                <a:cubicBezTo>
                  <a:pt x="2164717" y="43049"/>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50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254186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0262E669-7774-4EAE-BBCE-F9FFE664D5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D0838CA9-6736-4868-BAC7-C020254B5B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57463" y="1144989"/>
            <a:ext cx="9677074" cy="4048564"/>
          </a:xfrm>
          <a:custGeom>
            <a:avLst/>
            <a:gdLst>
              <a:gd name="connsiteX0" fmla="*/ 0 w 8037833"/>
              <a:gd name="connsiteY0" fmla="*/ 0 h 3771414"/>
              <a:gd name="connsiteX1" fmla="*/ 8037833 w 8037833"/>
              <a:gd name="connsiteY1" fmla="*/ 702854 h 3771414"/>
              <a:gd name="connsiteX2" fmla="*/ 8037833 w 8037833"/>
              <a:gd name="connsiteY2" fmla="*/ 3110335 h 3771414"/>
              <a:gd name="connsiteX3" fmla="*/ 8034343 w 8037833"/>
              <a:gd name="connsiteY3" fmla="*/ 3109810 h 3771414"/>
              <a:gd name="connsiteX4" fmla="*/ 7877229 w 8037833"/>
              <a:gd name="connsiteY4" fmla="*/ 3131056 h 3771414"/>
              <a:gd name="connsiteX5" fmla="*/ 7807644 w 8037833"/>
              <a:gd name="connsiteY5" fmla="*/ 3086007 h 3771414"/>
              <a:gd name="connsiteX6" fmla="*/ 7607062 w 8037833"/>
              <a:gd name="connsiteY6" fmla="*/ 3074909 h 3771414"/>
              <a:gd name="connsiteX7" fmla="*/ 7351256 w 8037833"/>
              <a:gd name="connsiteY7" fmla="*/ 3263533 h 3771414"/>
              <a:gd name="connsiteX8" fmla="*/ 7241630 w 8037833"/>
              <a:gd name="connsiteY8" fmla="*/ 3245856 h 3771414"/>
              <a:gd name="connsiteX9" fmla="*/ 7197338 w 8037833"/>
              <a:gd name="connsiteY9" fmla="*/ 3211988 h 3771414"/>
              <a:gd name="connsiteX10" fmla="*/ 7180777 w 8037833"/>
              <a:gd name="connsiteY10" fmla="*/ 3210063 h 3771414"/>
              <a:gd name="connsiteX11" fmla="*/ 7146896 w 8037833"/>
              <a:gd name="connsiteY11" fmla="*/ 3244212 h 3771414"/>
              <a:gd name="connsiteX12" fmla="*/ 7101771 w 8037833"/>
              <a:gd name="connsiteY12" fmla="*/ 3244252 h 3771414"/>
              <a:gd name="connsiteX13" fmla="*/ 7047844 w 8037833"/>
              <a:gd name="connsiteY13" fmla="*/ 3291028 h 3771414"/>
              <a:gd name="connsiteX14" fmla="*/ 6869803 w 8037833"/>
              <a:gd name="connsiteY14" fmla="*/ 3307526 h 3771414"/>
              <a:gd name="connsiteX15" fmla="*/ 6819463 w 8037833"/>
              <a:gd name="connsiteY15" fmla="*/ 3355861 h 3771414"/>
              <a:gd name="connsiteX16" fmla="*/ 6797198 w 8037833"/>
              <a:gd name="connsiteY16" fmla="*/ 3365493 h 3771414"/>
              <a:gd name="connsiteX17" fmla="*/ 6760989 w 8037833"/>
              <a:gd name="connsiteY17" fmla="*/ 3411424 h 3771414"/>
              <a:gd name="connsiteX18" fmla="*/ 6633643 w 8037833"/>
              <a:gd name="connsiteY18" fmla="*/ 3335413 h 3771414"/>
              <a:gd name="connsiteX19" fmla="*/ 6462092 w 8037833"/>
              <a:gd name="connsiteY19" fmla="*/ 3360766 h 3771414"/>
              <a:gd name="connsiteX20" fmla="*/ 6303479 w 8037833"/>
              <a:gd name="connsiteY20" fmla="*/ 3307079 h 3771414"/>
              <a:gd name="connsiteX21" fmla="*/ 6210639 w 8037833"/>
              <a:gd name="connsiteY21" fmla="*/ 3322783 h 3771414"/>
              <a:gd name="connsiteX22" fmla="*/ 6184923 w 8037833"/>
              <a:gd name="connsiteY22" fmla="*/ 3365368 h 3771414"/>
              <a:gd name="connsiteX23" fmla="*/ 5949057 w 8037833"/>
              <a:gd name="connsiteY23" fmla="*/ 3366889 h 3771414"/>
              <a:gd name="connsiteX24" fmla="*/ 5891274 w 8037833"/>
              <a:gd name="connsiteY24" fmla="*/ 3384918 h 3771414"/>
              <a:gd name="connsiteX25" fmla="*/ 5835383 w 8037833"/>
              <a:gd name="connsiteY25" fmla="*/ 3364766 h 3771414"/>
              <a:gd name="connsiteX26" fmla="*/ 5746050 w 8037833"/>
              <a:gd name="connsiteY26" fmla="*/ 3413379 h 3771414"/>
              <a:gd name="connsiteX27" fmla="*/ 5613670 w 8037833"/>
              <a:gd name="connsiteY27" fmla="*/ 3415908 h 3771414"/>
              <a:gd name="connsiteX28" fmla="*/ 5535334 w 8037833"/>
              <a:gd name="connsiteY28" fmla="*/ 3424281 h 3771414"/>
              <a:gd name="connsiteX29" fmla="*/ 5506940 w 8037833"/>
              <a:gd name="connsiteY29" fmla="*/ 3438236 h 3771414"/>
              <a:gd name="connsiteX30" fmla="*/ 5466372 w 8037833"/>
              <a:gd name="connsiteY30" fmla="*/ 3450482 h 3771414"/>
              <a:gd name="connsiteX31" fmla="*/ 5395833 w 8037833"/>
              <a:gd name="connsiteY31" fmla="*/ 3480431 h 3771414"/>
              <a:gd name="connsiteX32" fmla="*/ 5299224 w 8037833"/>
              <a:gd name="connsiteY32" fmla="*/ 3506167 h 3771414"/>
              <a:gd name="connsiteX33" fmla="*/ 5223043 w 8037833"/>
              <a:gd name="connsiteY33" fmla="*/ 3478901 h 3771414"/>
              <a:gd name="connsiteX34" fmla="*/ 5217733 w 8037833"/>
              <a:gd name="connsiteY34" fmla="*/ 3487700 h 3771414"/>
              <a:gd name="connsiteX35" fmla="*/ 5167992 w 8037833"/>
              <a:gd name="connsiteY35" fmla="*/ 3491322 h 3771414"/>
              <a:gd name="connsiteX36" fmla="*/ 4987020 w 8037833"/>
              <a:gd name="connsiteY36" fmla="*/ 3448500 h 3771414"/>
              <a:gd name="connsiteX37" fmla="*/ 4890003 w 8037833"/>
              <a:gd name="connsiteY37" fmla="*/ 3457111 h 3771414"/>
              <a:gd name="connsiteX38" fmla="*/ 4856654 w 8037833"/>
              <a:gd name="connsiteY38" fmla="*/ 3469117 h 3771414"/>
              <a:gd name="connsiteX39" fmla="*/ 4800711 w 8037833"/>
              <a:gd name="connsiteY39" fmla="*/ 3488678 h 3771414"/>
              <a:gd name="connsiteX40" fmla="*/ 4761569 w 8037833"/>
              <a:gd name="connsiteY40" fmla="*/ 3525340 h 3771414"/>
              <a:gd name="connsiteX41" fmla="*/ 4713734 w 8037833"/>
              <a:gd name="connsiteY41" fmla="*/ 3532961 h 3771414"/>
              <a:gd name="connsiteX42" fmla="*/ 4699169 w 8037833"/>
              <a:gd name="connsiteY42" fmla="*/ 3506225 h 3771414"/>
              <a:gd name="connsiteX43" fmla="*/ 4649120 w 8037833"/>
              <a:gd name="connsiteY43" fmla="*/ 3523629 h 3771414"/>
              <a:gd name="connsiteX44" fmla="*/ 4573578 w 8037833"/>
              <a:gd name="connsiteY44" fmla="*/ 3553160 h 3771414"/>
              <a:gd name="connsiteX45" fmla="*/ 4529117 w 8037833"/>
              <a:gd name="connsiteY45" fmla="*/ 3562829 h 3771414"/>
              <a:gd name="connsiteX46" fmla="*/ 4408641 w 8037833"/>
              <a:gd name="connsiteY46" fmla="*/ 3597237 h 3771414"/>
              <a:gd name="connsiteX47" fmla="*/ 4288710 w 8037833"/>
              <a:gd name="connsiteY47" fmla="*/ 3637793 h 3771414"/>
              <a:gd name="connsiteX48" fmla="*/ 4234393 w 8037833"/>
              <a:gd name="connsiteY48" fmla="*/ 3691813 h 3771414"/>
              <a:gd name="connsiteX49" fmla="*/ 4227541 w 8037833"/>
              <a:gd name="connsiteY49" fmla="*/ 3694215 h 3771414"/>
              <a:gd name="connsiteX50" fmla="*/ 4208725 w 8037833"/>
              <a:gd name="connsiteY50" fmla="*/ 3692078 h 3771414"/>
              <a:gd name="connsiteX51" fmla="*/ 4201632 w 8037833"/>
              <a:gd name="connsiteY51" fmla="*/ 3689839 h 3771414"/>
              <a:gd name="connsiteX52" fmla="*/ 4191289 w 8037833"/>
              <a:gd name="connsiteY52" fmla="*/ 3689617 h 3771414"/>
              <a:gd name="connsiteX53" fmla="*/ 4191039 w 8037833"/>
              <a:gd name="connsiteY53" fmla="*/ 3690068 h 3771414"/>
              <a:gd name="connsiteX54" fmla="*/ 4181340 w 8037833"/>
              <a:gd name="connsiteY54" fmla="*/ 3688966 h 3771414"/>
              <a:gd name="connsiteX55" fmla="*/ 4133816 w 8037833"/>
              <a:gd name="connsiteY55" fmla="*/ 3677802 h 3771414"/>
              <a:gd name="connsiteX56" fmla="*/ 4071732 w 8037833"/>
              <a:gd name="connsiteY56" fmla="*/ 3719750 h 3771414"/>
              <a:gd name="connsiteX57" fmla="*/ 4045924 w 8037833"/>
              <a:gd name="connsiteY57" fmla="*/ 3726641 h 3771414"/>
              <a:gd name="connsiteX58" fmla="*/ 4032171 w 8037833"/>
              <a:gd name="connsiteY58" fmla="*/ 3732760 h 3771414"/>
              <a:gd name="connsiteX59" fmla="*/ 4031335 w 8037833"/>
              <a:gd name="connsiteY59" fmla="*/ 3734716 h 3771414"/>
              <a:gd name="connsiteX60" fmla="*/ 3985774 w 8037833"/>
              <a:gd name="connsiteY60" fmla="*/ 3723784 h 3771414"/>
              <a:gd name="connsiteX61" fmla="*/ 3979769 w 8037833"/>
              <a:gd name="connsiteY61" fmla="*/ 3726006 h 3771414"/>
              <a:gd name="connsiteX62" fmla="*/ 3950014 w 8037833"/>
              <a:gd name="connsiteY62" fmla="*/ 3714179 h 3771414"/>
              <a:gd name="connsiteX63" fmla="*/ 3934671 w 8037833"/>
              <a:gd name="connsiteY63" fmla="*/ 3710576 h 3771414"/>
              <a:gd name="connsiteX64" fmla="*/ 3930274 w 8037833"/>
              <a:gd name="connsiteY64" fmla="*/ 3704385 h 3771414"/>
              <a:gd name="connsiteX65" fmla="*/ 3907660 w 8037833"/>
              <a:gd name="connsiteY65" fmla="*/ 3701693 h 3771414"/>
              <a:gd name="connsiteX66" fmla="*/ 3905087 w 8037833"/>
              <a:gd name="connsiteY66" fmla="*/ 3703335 h 3771414"/>
              <a:gd name="connsiteX67" fmla="*/ 3886347 w 8037833"/>
              <a:gd name="connsiteY67" fmla="*/ 3693857 h 3771414"/>
              <a:gd name="connsiteX68" fmla="*/ 3870533 w 8037833"/>
              <a:gd name="connsiteY68" fmla="*/ 3677142 h 3771414"/>
              <a:gd name="connsiteX69" fmla="*/ 3678563 w 8037833"/>
              <a:gd name="connsiteY69" fmla="*/ 3681723 h 3771414"/>
              <a:gd name="connsiteX70" fmla="*/ 3511920 w 8037833"/>
              <a:gd name="connsiteY70" fmla="*/ 3609378 h 3771414"/>
              <a:gd name="connsiteX71" fmla="*/ 3407752 w 8037833"/>
              <a:gd name="connsiteY71" fmla="*/ 3613827 h 3771414"/>
              <a:gd name="connsiteX72" fmla="*/ 3373519 w 8037833"/>
              <a:gd name="connsiteY72" fmla="*/ 3653022 h 3771414"/>
              <a:gd name="connsiteX73" fmla="*/ 3114267 w 8037833"/>
              <a:gd name="connsiteY73" fmla="*/ 3626220 h 3771414"/>
              <a:gd name="connsiteX74" fmla="*/ 3048270 w 8037833"/>
              <a:gd name="connsiteY74" fmla="*/ 3637186 h 3771414"/>
              <a:gd name="connsiteX75" fmla="*/ 2989722 w 8037833"/>
              <a:gd name="connsiteY75" fmla="*/ 3610467 h 3771414"/>
              <a:gd name="connsiteX76" fmla="*/ 2965734 w 8037833"/>
              <a:gd name="connsiteY76" fmla="*/ 3622913 h 3771414"/>
              <a:gd name="connsiteX77" fmla="*/ 2961603 w 8037833"/>
              <a:gd name="connsiteY77" fmla="*/ 3625458 h 3771414"/>
              <a:gd name="connsiteX78" fmla="*/ 2944959 w 8037833"/>
              <a:gd name="connsiteY78" fmla="*/ 3626960 h 3771414"/>
              <a:gd name="connsiteX79" fmla="*/ 2940402 w 8037833"/>
              <a:gd name="connsiteY79" fmla="*/ 3638237 h 3771414"/>
              <a:gd name="connsiteX80" fmla="*/ 2915449 w 8037833"/>
              <a:gd name="connsiteY80" fmla="*/ 3648276 h 3771414"/>
              <a:gd name="connsiteX81" fmla="*/ 2884777 w 8037833"/>
              <a:gd name="connsiteY81" fmla="*/ 3648012 h 3771414"/>
              <a:gd name="connsiteX82" fmla="*/ 2739034 w 8037833"/>
              <a:gd name="connsiteY82" fmla="*/ 3634633 h 3771414"/>
              <a:gd name="connsiteX83" fmla="*/ 2651827 w 8037833"/>
              <a:gd name="connsiteY83" fmla="*/ 3633543 h 3771414"/>
              <a:gd name="connsiteX84" fmla="*/ 2618680 w 8037833"/>
              <a:gd name="connsiteY84" fmla="*/ 3643992 h 3771414"/>
              <a:gd name="connsiteX85" fmla="*/ 2572404 w 8037833"/>
              <a:gd name="connsiteY85" fmla="*/ 3651280 h 3771414"/>
              <a:gd name="connsiteX86" fmla="*/ 2490721 w 8037833"/>
              <a:gd name="connsiteY86" fmla="*/ 3672550 h 3771414"/>
              <a:gd name="connsiteX87" fmla="*/ 2381001 w 8037833"/>
              <a:gd name="connsiteY87" fmla="*/ 3686506 h 3771414"/>
              <a:gd name="connsiteX88" fmla="*/ 2301172 w 8037833"/>
              <a:gd name="connsiteY88" fmla="*/ 3650290 h 3771414"/>
              <a:gd name="connsiteX89" fmla="*/ 2294102 w 8037833"/>
              <a:gd name="connsiteY89" fmla="*/ 3658388 h 3771414"/>
              <a:gd name="connsiteX90" fmla="*/ 2238966 w 8037833"/>
              <a:gd name="connsiteY90" fmla="*/ 3656014 h 3771414"/>
              <a:gd name="connsiteX91" fmla="*/ 2046240 w 8037833"/>
              <a:gd name="connsiteY91" fmla="*/ 3591772 h 3771414"/>
              <a:gd name="connsiteX92" fmla="*/ 1938480 w 8037833"/>
              <a:gd name="connsiteY92" fmla="*/ 3588676 h 3771414"/>
              <a:gd name="connsiteX93" fmla="*/ 1900166 w 8037833"/>
              <a:gd name="connsiteY93" fmla="*/ 3596595 h 3771414"/>
              <a:gd name="connsiteX94" fmla="*/ 1835976 w 8037833"/>
              <a:gd name="connsiteY94" fmla="*/ 3609302 h 3771414"/>
              <a:gd name="connsiteX95" fmla="*/ 1787830 w 8037833"/>
              <a:gd name="connsiteY95" fmla="*/ 3641005 h 3771414"/>
              <a:gd name="connsiteX96" fmla="*/ 1734224 w 8037833"/>
              <a:gd name="connsiteY96" fmla="*/ 3642830 h 3771414"/>
              <a:gd name="connsiteX97" fmla="*/ 1721989 w 8037833"/>
              <a:gd name="connsiteY97" fmla="*/ 3614535 h 3771414"/>
              <a:gd name="connsiteX98" fmla="*/ 1664576 w 8037833"/>
              <a:gd name="connsiteY98" fmla="*/ 3625809 h 3771414"/>
              <a:gd name="connsiteX99" fmla="*/ 1577459 w 8037833"/>
              <a:gd name="connsiteY99" fmla="*/ 3646061 h 3771414"/>
              <a:gd name="connsiteX100" fmla="*/ 1527269 w 8037833"/>
              <a:gd name="connsiteY100" fmla="*/ 3650325 h 3771414"/>
              <a:gd name="connsiteX101" fmla="*/ 1390118 w 8037833"/>
              <a:gd name="connsiteY101" fmla="*/ 3670026 h 3771414"/>
              <a:gd name="connsiteX102" fmla="*/ 1252698 w 8037833"/>
              <a:gd name="connsiteY102" fmla="*/ 3695899 h 3771414"/>
              <a:gd name="connsiteX103" fmla="*/ 1171039 w 8037833"/>
              <a:gd name="connsiteY103" fmla="*/ 3745879 h 3771414"/>
              <a:gd name="connsiteX104" fmla="*/ 1058106 w 8037833"/>
              <a:gd name="connsiteY104" fmla="*/ 3763403 h 3771414"/>
              <a:gd name="connsiteX105" fmla="*/ 1039167 w 8037833"/>
              <a:gd name="connsiteY105" fmla="*/ 3771414 h 3771414"/>
              <a:gd name="connsiteX106" fmla="*/ 1012958 w 8037833"/>
              <a:gd name="connsiteY106" fmla="*/ 3766443 h 3771414"/>
              <a:gd name="connsiteX107" fmla="*/ 907906 w 8037833"/>
              <a:gd name="connsiteY107" fmla="*/ 3744915 h 3771414"/>
              <a:gd name="connsiteX108" fmla="*/ 825226 w 8037833"/>
              <a:gd name="connsiteY108" fmla="*/ 3713606 h 3771414"/>
              <a:gd name="connsiteX109" fmla="*/ 722264 w 8037833"/>
              <a:gd name="connsiteY109" fmla="*/ 3734849 h 3771414"/>
              <a:gd name="connsiteX110" fmla="*/ 659460 w 8037833"/>
              <a:gd name="connsiteY110" fmla="*/ 3727666 h 3771414"/>
              <a:gd name="connsiteX111" fmla="*/ 556552 w 8037833"/>
              <a:gd name="connsiteY111" fmla="*/ 3685171 h 3771414"/>
              <a:gd name="connsiteX112" fmla="*/ 421042 w 8037833"/>
              <a:gd name="connsiteY112" fmla="*/ 3697149 h 3771414"/>
              <a:gd name="connsiteX113" fmla="*/ 393295 w 8037833"/>
              <a:gd name="connsiteY113" fmla="*/ 3740334 h 3771414"/>
              <a:gd name="connsiteX114" fmla="*/ 355918 w 8037833"/>
              <a:gd name="connsiteY114" fmla="*/ 3766409 h 3771414"/>
              <a:gd name="connsiteX115" fmla="*/ 339711 w 8037833"/>
              <a:gd name="connsiteY115" fmla="*/ 3705479 h 3771414"/>
              <a:gd name="connsiteX116" fmla="*/ 222239 w 8037833"/>
              <a:gd name="connsiteY116" fmla="*/ 3659572 h 3771414"/>
              <a:gd name="connsiteX117" fmla="*/ 163578 w 8037833"/>
              <a:gd name="connsiteY117" fmla="*/ 3643529 h 3771414"/>
              <a:gd name="connsiteX118" fmla="*/ 72220 w 8037833"/>
              <a:gd name="connsiteY118" fmla="*/ 3632509 h 3771414"/>
              <a:gd name="connsiteX119" fmla="*/ 44395 w 8037833"/>
              <a:gd name="connsiteY119" fmla="*/ 3626692 h 3771414"/>
              <a:gd name="connsiteX120" fmla="*/ 1962 w 8037833"/>
              <a:gd name="connsiteY120" fmla="*/ 3623185 h 3771414"/>
              <a:gd name="connsiteX121" fmla="*/ 0 w 8037833"/>
              <a:gd name="connsiteY121" fmla="*/ 3622498 h 3771414"/>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807644 w 8037833"/>
              <a:gd name="connsiteY5" fmla="*/ 3098770 h 3784177"/>
              <a:gd name="connsiteX6" fmla="*/ 7607062 w 8037833"/>
              <a:gd name="connsiteY6" fmla="*/ 308767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869803 w 8037833"/>
              <a:gd name="connsiteY14" fmla="*/ 3320289 h 3784177"/>
              <a:gd name="connsiteX15" fmla="*/ 6819463 w 8037833"/>
              <a:gd name="connsiteY15" fmla="*/ 3368624 h 3784177"/>
              <a:gd name="connsiteX16" fmla="*/ 6797198 w 8037833"/>
              <a:gd name="connsiteY16" fmla="*/ 3378256 h 3784177"/>
              <a:gd name="connsiteX17" fmla="*/ 6760989 w 8037833"/>
              <a:gd name="connsiteY17" fmla="*/ 3424187 h 3784177"/>
              <a:gd name="connsiteX18" fmla="*/ 6633643 w 8037833"/>
              <a:gd name="connsiteY18" fmla="*/ 3348176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84923 w 8037833"/>
              <a:gd name="connsiteY22" fmla="*/ 3378131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299224 w 8037833"/>
              <a:gd name="connsiteY32" fmla="*/ 351893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288710 w 8037833"/>
              <a:gd name="connsiteY47" fmla="*/ 3650556 h 3784177"/>
              <a:gd name="connsiteX48" fmla="*/ 4234393 w 8037833"/>
              <a:gd name="connsiteY48" fmla="*/ 3704576 h 3784177"/>
              <a:gd name="connsiteX49" fmla="*/ 4227541 w 8037833"/>
              <a:gd name="connsiteY49" fmla="*/ 3706978 h 3784177"/>
              <a:gd name="connsiteX50" fmla="*/ 4208725 w 8037833"/>
              <a:gd name="connsiteY50" fmla="*/ 3704841 h 3784177"/>
              <a:gd name="connsiteX51" fmla="*/ 4201632 w 8037833"/>
              <a:gd name="connsiteY51" fmla="*/ 3702602 h 3784177"/>
              <a:gd name="connsiteX52" fmla="*/ 4191289 w 8037833"/>
              <a:gd name="connsiteY52" fmla="*/ 3702380 h 3784177"/>
              <a:gd name="connsiteX53" fmla="*/ 4191039 w 8037833"/>
              <a:gd name="connsiteY53" fmla="*/ 3702831 h 3784177"/>
              <a:gd name="connsiteX54" fmla="*/ 4181340 w 8037833"/>
              <a:gd name="connsiteY54" fmla="*/ 3701729 h 3784177"/>
              <a:gd name="connsiteX55" fmla="*/ 4133816 w 8037833"/>
              <a:gd name="connsiteY55" fmla="*/ 3690565 h 3784177"/>
              <a:gd name="connsiteX56" fmla="*/ 4071732 w 8037833"/>
              <a:gd name="connsiteY56" fmla="*/ 3732513 h 3784177"/>
              <a:gd name="connsiteX57" fmla="*/ 4045924 w 8037833"/>
              <a:gd name="connsiteY57" fmla="*/ 3739404 h 3784177"/>
              <a:gd name="connsiteX58" fmla="*/ 4032171 w 8037833"/>
              <a:gd name="connsiteY58" fmla="*/ 3745523 h 3784177"/>
              <a:gd name="connsiteX59" fmla="*/ 4031335 w 8037833"/>
              <a:gd name="connsiteY59" fmla="*/ 3747479 h 3784177"/>
              <a:gd name="connsiteX60" fmla="*/ 3985774 w 8037833"/>
              <a:gd name="connsiteY60" fmla="*/ 3736547 h 3784177"/>
              <a:gd name="connsiteX61" fmla="*/ 3979769 w 8037833"/>
              <a:gd name="connsiteY61" fmla="*/ 3738769 h 3784177"/>
              <a:gd name="connsiteX62" fmla="*/ 3950014 w 8037833"/>
              <a:gd name="connsiteY62" fmla="*/ 3726942 h 3784177"/>
              <a:gd name="connsiteX63" fmla="*/ 3934671 w 8037833"/>
              <a:gd name="connsiteY63" fmla="*/ 3723339 h 3784177"/>
              <a:gd name="connsiteX64" fmla="*/ 3930274 w 8037833"/>
              <a:gd name="connsiteY64" fmla="*/ 3717148 h 3784177"/>
              <a:gd name="connsiteX65" fmla="*/ 3907660 w 8037833"/>
              <a:gd name="connsiteY65" fmla="*/ 3714456 h 3784177"/>
              <a:gd name="connsiteX66" fmla="*/ 3905087 w 8037833"/>
              <a:gd name="connsiteY66" fmla="*/ 3716098 h 3784177"/>
              <a:gd name="connsiteX67" fmla="*/ 3886347 w 8037833"/>
              <a:gd name="connsiteY67" fmla="*/ 3706620 h 3784177"/>
              <a:gd name="connsiteX68" fmla="*/ 3870533 w 8037833"/>
              <a:gd name="connsiteY68" fmla="*/ 3689905 h 3784177"/>
              <a:gd name="connsiteX69" fmla="*/ 3678563 w 8037833"/>
              <a:gd name="connsiteY69" fmla="*/ 3694486 h 3784177"/>
              <a:gd name="connsiteX70" fmla="*/ 3511920 w 8037833"/>
              <a:gd name="connsiteY70" fmla="*/ 3622141 h 3784177"/>
              <a:gd name="connsiteX71" fmla="*/ 3407752 w 8037833"/>
              <a:gd name="connsiteY71" fmla="*/ 3626590 h 3784177"/>
              <a:gd name="connsiteX72" fmla="*/ 3373519 w 8037833"/>
              <a:gd name="connsiteY72" fmla="*/ 3665785 h 3784177"/>
              <a:gd name="connsiteX73" fmla="*/ 3114267 w 8037833"/>
              <a:gd name="connsiteY73" fmla="*/ 3638983 h 3784177"/>
              <a:gd name="connsiteX74" fmla="*/ 3048270 w 8037833"/>
              <a:gd name="connsiteY74" fmla="*/ 3649949 h 3784177"/>
              <a:gd name="connsiteX75" fmla="*/ 2989722 w 8037833"/>
              <a:gd name="connsiteY75" fmla="*/ 3623230 h 3784177"/>
              <a:gd name="connsiteX76" fmla="*/ 2965734 w 8037833"/>
              <a:gd name="connsiteY76" fmla="*/ 3635676 h 3784177"/>
              <a:gd name="connsiteX77" fmla="*/ 2961603 w 8037833"/>
              <a:gd name="connsiteY77" fmla="*/ 3638221 h 3784177"/>
              <a:gd name="connsiteX78" fmla="*/ 2944959 w 8037833"/>
              <a:gd name="connsiteY78" fmla="*/ 3639723 h 3784177"/>
              <a:gd name="connsiteX79" fmla="*/ 2940402 w 8037833"/>
              <a:gd name="connsiteY79" fmla="*/ 3651000 h 3784177"/>
              <a:gd name="connsiteX80" fmla="*/ 2915449 w 8037833"/>
              <a:gd name="connsiteY80" fmla="*/ 3661039 h 3784177"/>
              <a:gd name="connsiteX81" fmla="*/ 2884777 w 8037833"/>
              <a:gd name="connsiteY81" fmla="*/ 3660775 h 3784177"/>
              <a:gd name="connsiteX82" fmla="*/ 2739034 w 8037833"/>
              <a:gd name="connsiteY82" fmla="*/ 3647396 h 3784177"/>
              <a:gd name="connsiteX83" fmla="*/ 2651827 w 8037833"/>
              <a:gd name="connsiteY83" fmla="*/ 3646306 h 3784177"/>
              <a:gd name="connsiteX84" fmla="*/ 2618680 w 8037833"/>
              <a:gd name="connsiteY84" fmla="*/ 3656755 h 3784177"/>
              <a:gd name="connsiteX85" fmla="*/ 2572404 w 8037833"/>
              <a:gd name="connsiteY85" fmla="*/ 3664043 h 3784177"/>
              <a:gd name="connsiteX86" fmla="*/ 2490721 w 8037833"/>
              <a:gd name="connsiteY86" fmla="*/ 3685313 h 3784177"/>
              <a:gd name="connsiteX87" fmla="*/ 2381001 w 8037833"/>
              <a:gd name="connsiteY87" fmla="*/ 3699269 h 3784177"/>
              <a:gd name="connsiteX88" fmla="*/ 2301172 w 8037833"/>
              <a:gd name="connsiteY88" fmla="*/ 3663053 h 3784177"/>
              <a:gd name="connsiteX89" fmla="*/ 2294102 w 8037833"/>
              <a:gd name="connsiteY89" fmla="*/ 3671151 h 3784177"/>
              <a:gd name="connsiteX90" fmla="*/ 2238966 w 8037833"/>
              <a:gd name="connsiteY90" fmla="*/ 3668777 h 3784177"/>
              <a:gd name="connsiteX91" fmla="*/ 2046240 w 8037833"/>
              <a:gd name="connsiteY91" fmla="*/ 3604535 h 3784177"/>
              <a:gd name="connsiteX92" fmla="*/ 1938480 w 8037833"/>
              <a:gd name="connsiteY92" fmla="*/ 3601439 h 3784177"/>
              <a:gd name="connsiteX93" fmla="*/ 1900166 w 8037833"/>
              <a:gd name="connsiteY93" fmla="*/ 3609358 h 3784177"/>
              <a:gd name="connsiteX94" fmla="*/ 1835976 w 8037833"/>
              <a:gd name="connsiteY94" fmla="*/ 3622065 h 3784177"/>
              <a:gd name="connsiteX95" fmla="*/ 1787830 w 8037833"/>
              <a:gd name="connsiteY95" fmla="*/ 3653768 h 3784177"/>
              <a:gd name="connsiteX96" fmla="*/ 1734224 w 8037833"/>
              <a:gd name="connsiteY96" fmla="*/ 3655593 h 3784177"/>
              <a:gd name="connsiteX97" fmla="*/ 1721989 w 8037833"/>
              <a:gd name="connsiteY97" fmla="*/ 3627298 h 3784177"/>
              <a:gd name="connsiteX98" fmla="*/ 1664576 w 8037833"/>
              <a:gd name="connsiteY98" fmla="*/ 3638572 h 3784177"/>
              <a:gd name="connsiteX99" fmla="*/ 1577459 w 8037833"/>
              <a:gd name="connsiteY99" fmla="*/ 3658824 h 3784177"/>
              <a:gd name="connsiteX100" fmla="*/ 1527269 w 8037833"/>
              <a:gd name="connsiteY100" fmla="*/ 3663088 h 3784177"/>
              <a:gd name="connsiteX101" fmla="*/ 1390118 w 8037833"/>
              <a:gd name="connsiteY101" fmla="*/ 3682789 h 3784177"/>
              <a:gd name="connsiteX102" fmla="*/ 1252698 w 8037833"/>
              <a:gd name="connsiteY102" fmla="*/ 3708662 h 3784177"/>
              <a:gd name="connsiteX103" fmla="*/ 1171039 w 8037833"/>
              <a:gd name="connsiteY103" fmla="*/ 3758642 h 3784177"/>
              <a:gd name="connsiteX104" fmla="*/ 1058106 w 8037833"/>
              <a:gd name="connsiteY104" fmla="*/ 3776166 h 3784177"/>
              <a:gd name="connsiteX105" fmla="*/ 1039167 w 8037833"/>
              <a:gd name="connsiteY105" fmla="*/ 3784177 h 3784177"/>
              <a:gd name="connsiteX106" fmla="*/ 1012958 w 8037833"/>
              <a:gd name="connsiteY106" fmla="*/ 3779206 h 3784177"/>
              <a:gd name="connsiteX107" fmla="*/ 907906 w 8037833"/>
              <a:gd name="connsiteY107" fmla="*/ 3757678 h 3784177"/>
              <a:gd name="connsiteX108" fmla="*/ 825226 w 8037833"/>
              <a:gd name="connsiteY108" fmla="*/ 3726369 h 3784177"/>
              <a:gd name="connsiteX109" fmla="*/ 722264 w 8037833"/>
              <a:gd name="connsiteY109" fmla="*/ 3747612 h 3784177"/>
              <a:gd name="connsiteX110" fmla="*/ 659460 w 8037833"/>
              <a:gd name="connsiteY110" fmla="*/ 3740429 h 3784177"/>
              <a:gd name="connsiteX111" fmla="*/ 556552 w 8037833"/>
              <a:gd name="connsiteY111" fmla="*/ 3697934 h 3784177"/>
              <a:gd name="connsiteX112" fmla="*/ 421042 w 8037833"/>
              <a:gd name="connsiteY112" fmla="*/ 3709912 h 3784177"/>
              <a:gd name="connsiteX113" fmla="*/ 393295 w 8037833"/>
              <a:gd name="connsiteY113" fmla="*/ 3753097 h 3784177"/>
              <a:gd name="connsiteX114" fmla="*/ 355918 w 8037833"/>
              <a:gd name="connsiteY114" fmla="*/ 3779172 h 3784177"/>
              <a:gd name="connsiteX115" fmla="*/ 339711 w 8037833"/>
              <a:gd name="connsiteY115" fmla="*/ 3718242 h 3784177"/>
              <a:gd name="connsiteX116" fmla="*/ 222239 w 8037833"/>
              <a:gd name="connsiteY116" fmla="*/ 3672335 h 3784177"/>
              <a:gd name="connsiteX117" fmla="*/ 163578 w 8037833"/>
              <a:gd name="connsiteY117" fmla="*/ 3656292 h 3784177"/>
              <a:gd name="connsiteX118" fmla="*/ 72220 w 8037833"/>
              <a:gd name="connsiteY118" fmla="*/ 3645272 h 3784177"/>
              <a:gd name="connsiteX119" fmla="*/ 44395 w 8037833"/>
              <a:gd name="connsiteY119" fmla="*/ 3639455 h 3784177"/>
              <a:gd name="connsiteX120" fmla="*/ 1962 w 8037833"/>
              <a:gd name="connsiteY120" fmla="*/ 3635948 h 3784177"/>
              <a:gd name="connsiteX121" fmla="*/ 0 w 8037833"/>
              <a:gd name="connsiteY121" fmla="*/ 3635261 h 3784177"/>
              <a:gd name="connsiteX122" fmla="*/ 0 w 8037833"/>
              <a:gd name="connsiteY122"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807644 w 8037833"/>
              <a:gd name="connsiteY5" fmla="*/ 3098770 h 3784177"/>
              <a:gd name="connsiteX6" fmla="*/ 7607062 w 8037833"/>
              <a:gd name="connsiteY6" fmla="*/ 308767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869803 w 8037833"/>
              <a:gd name="connsiteY14" fmla="*/ 3320289 h 3784177"/>
              <a:gd name="connsiteX15" fmla="*/ 6819463 w 8037833"/>
              <a:gd name="connsiteY15" fmla="*/ 3368624 h 3784177"/>
              <a:gd name="connsiteX16" fmla="*/ 6797198 w 8037833"/>
              <a:gd name="connsiteY16" fmla="*/ 3378256 h 3784177"/>
              <a:gd name="connsiteX17" fmla="*/ 6760989 w 8037833"/>
              <a:gd name="connsiteY17" fmla="*/ 3424187 h 3784177"/>
              <a:gd name="connsiteX18" fmla="*/ 6633643 w 8037833"/>
              <a:gd name="connsiteY18" fmla="*/ 3348176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84923 w 8037833"/>
              <a:gd name="connsiteY22" fmla="*/ 3378131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299224 w 8037833"/>
              <a:gd name="connsiteY32" fmla="*/ 351893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288710 w 8037833"/>
              <a:gd name="connsiteY47" fmla="*/ 3650556 h 3784177"/>
              <a:gd name="connsiteX48" fmla="*/ 4234393 w 8037833"/>
              <a:gd name="connsiteY48" fmla="*/ 3704576 h 3784177"/>
              <a:gd name="connsiteX49" fmla="*/ 4227541 w 8037833"/>
              <a:gd name="connsiteY49" fmla="*/ 3706978 h 3784177"/>
              <a:gd name="connsiteX50" fmla="*/ 4208725 w 8037833"/>
              <a:gd name="connsiteY50" fmla="*/ 3704841 h 3784177"/>
              <a:gd name="connsiteX51" fmla="*/ 4201632 w 8037833"/>
              <a:gd name="connsiteY51" fmla="*/ 3702602 h 3784177"/>
              <a:gd name="connsiteX52" fmla="*/ 4191289 w 8037833"/>
              <a:gd name="connsiteY52" fmla="*/ 3702380 h 3784177"/>
              <a:gd name="connsiteX53" fmla="*/ 4191039 w 8037833"/>
              <a:gd name="connsiteY53" fmla="*/ 3702831 h 3784177"/>
              <a:gd name="connsiteX54" fmla="*/ 4181340 w 8037833"/>
              <a:gd name="connsiteY54" fmla="*/ 3701729 h 3784177"/>
              <a:gd name="connsiteX55" fmla="*/ 4133816 w 8037833"/>
              <a:gd name="connsiteY55" fmla="*/ 3690565 h 3784177"/>
              <a:gd name="connsiteX56" fmla="*/ 4071732 w 8037833"/>
              <a:gd name="connsiteY56" fmla="*/ 3732513 h 3784177"/>
              <a:gd name="connsiteX57" fmla="*/ 4045924 w 8037833"/>
              <a:gd name="connsiteY57" fmla="*/ 3739404 h 3784177"/>
              <a:gd name="connsiteX58" fmla="*/ 4032171 w 8037833"/>
              <a:gd name="connsiteY58" fmla="*/ 3745523 h 3784177"/>
              <a:gd name="connsiteX59" fmla="*/ 4031335 w 8037833"/>
              <a:gd name="connsiteY59" fmla="*/ 3747479 h 3784177"/>
              <a:gd name="connsiteX60" fmla="*/ 3985774 w 8037833"/>
              <a:gd name="connsiteY60" fmla="*/ 3736547 h 3784177"/>
              <a:gd name="connsiteX61" fmla="*/ 3979769 w 8037833"/>
              <a:gd name="connsiteY61" fmla="*/ 3738769 h 3784177"/>
              <a:gd name="connsiteX62" fmla="*/ 3950014 w 8037833"/>
              <a:gd name="connsiteY62" fmla="*/ 3726942 h 3784177"/>
              <a:gd name="connsiteX63" fmla="*/ 3934671 w 8037833"/>
              <a:gd name="connsiteY63" fmla="*/ 3723339 h 3784177"/>
              <a:gd name="connsiteX64" fmla="*/ 3930274 w 8037833"/>
              <a:gd name="connsiteY64" fmla="*/ 3717148 h 3784177"/>
              <a:gd name="connsiteX65" fmla="*/ 3907660 w 8037833"/>
              <a:gd name="connsiteY65" fmla="*/ 3714456 h 3784177"/>
              <a:gd name="connsiteX66" fmla="*/ 3905087 w 8037833"/>
              <a:gd name="connsiteY66" fmla="*/ 3716098 h 3784177"/>
              <a:gd name="connsiteX67" fmla="*/ 3886347 w 8037833"/>
              <a:gd name="connsiteY67" fmla="*/ 3706620 h 3784177"/>
              <a:gd name="connsiteX68" fmla="*/ 3870533 w 8037833"/>
              <a:gd name="connsiteY68" fmla="*/ 3689905 h 3784177"/>
              <a:gd name="connsiteX69" fmla="*/ 3678563 w 8037833"/>
              <a:gd name="connsiteY69" fmla="*/ 3694486 h 3784177"/>
              <a:gd name="connsiteX70" fmla="*/ 3524121 w 8037833"/>
              <a:gd name="connsiteY70" fmla="*/ 3642736 h 3784177"/>
              <a:gd name="connsiteX71" fmla="*/ 3407752 w 8037833"/>
              <a:gd name="connsiteY71" fmla="*/ 3626590 h 3784177"/>
              <a:gd name="connsiteX72" fmla="*/ 3373519 w 8037833"/>
              <a:gd name="connsiteY72" fmla="*/ 3665785 h 3784177"/>
              <a:gd name="connsiteX73" fmla="*/ 3114267 w 8037833"/>
              <a:gd name="connsiteY73" fmla="*/ 3638983 h 3784177"/>
              <a:gd name="connsiteX74" fmla="*/ 3048270 w 8037833"/>
              <a:gd name="connsiteY74" fmla="*/ 3649949 h 3784177"/>
              <a:gd name="connsiteX75" fmla="*/ 2989722 w 8037833"/>
              <a:gd name="connsiteY75" fmla="*/ 3623230 h 3784177"/>
              <a:gd name="connsiteX76" fmla="*/ 2965734 w 8037833"/>
              <a:gd name="connsiteY76" fmla="*/ 3635676 h 3784177"/>
              <a:gd name="connsiteX77" fmla="*/ 2961603 w 8037833"/>
              <a:gd name="connsiteY77" fmla="*/ 3638221 h 3784177"/>
              <a:gd name="connsiteX78" fmla="*/ 2944959 w 8037833"/>
              <a:gd name="connsiteY78" fmla="*/ 3639723 h 3784177"/>
              <a:gd name="connsiteX79" fmla="*/ 2940402 w 8037833"/>
              <a:gd name="connsiteY79" fmla="*/ 3651000 h 3784177"/>
              <a:gd name="connsiteX80" fmla="*/ 2915449 w 8037833"/>
              <a:gd name="connsiteY80" fmla="*/ 3661039 h 3784177"/>
              <a:gd name="connsiteX81" fmla="*/ 2884777 w 8037833"/>
              <a:gd name="connsiteY81" fmla="*/ 3660775 h 3784177"/>
              <a:gd name="connsiteX82" fmla="*/ 2739034 w 8037833"/>
              <a:gd name="connsiteY82" fmla="*/ 3647396 h 3784177"/>
              <a:gd name="connsiteX83" fmla="*/ 2651827 w 8037833"/>
              <a:gd name="connsiteY83" fmla="*/ 3646306 h 3784177"/>
              <a:gd name="connsiteX84" fmla="*/ 2618680 w 8037833"/>
              <a:gd name="connsiteY84" fmla="*/ 3656755 h 3784177"/>
              <a:gd name="connsiteX85" fmla="*/ 2572404 w 8037833"/>
              <a:gd name="connsiteY85" fmla="*/ 3664043 h 3784177"/>
              <a:gd name="connsiteX86" fmla="*/ 2490721 w 8037833"/>
              <a:gd name="connsiteY86" fmla="*/ 3685313 h 3784177"/>
              <a:gd name="connsiteX87" fmla="*/ 2381001 w 8037833"/>
              <a:gd name="connsiteY87" fmla="*/ 3699269 h 3784177"/>
              <a:gd name="connsiteX88" fmla="*/ 2301172 w 8037833"/>
              <a:gd name="connsiteY88" fmla="*/ 3663053 h 3784177"/>
              <a:gd name="connsiteX89" fmla="*/ 2294102 w 8037833"/>
              <a:gd name="connsiteY89" fmla="*/ 3671151 h 3784177"/>
              <a:gd name="connsiteX90" fmla="*/ 2238966 w 8037833"/>
              <a:gd name="connsiteY90" fmla="*/ 3668777 h 3784177"/>
              <a:gd name="connsiteX91" fmla="*/ 2046240 w 8037833"/>
              <a:gd name="connsiteY91" fmla="*/ 3604535 h 3784177"/>
              <a:gd name="connsiteX92" fmla="*/ 1938480 w 8037833"/>
              <a:gd name="connsiteY92" fmla="*/ 3601439 h 3784177"/>
              <a:gd name="connsiteX93" fmla="*/ 1900166 w 8037833"/>
              <a:gd name="connsiteY93" fmla="*/ 3609358 h 3784177"/>
              <a:gd name="connsiteX94" fmla="*/ 1835976 w 8037833"/>
              <a:gd name="connsiteY94" fmla="*/ 3622065 h 3784177"/>
              <a:gd name="connsiteX95" fmla="*/ 1787830 w 8037833"/>
              <a:gd name="connsiteY95" fmla="*/ 3653768 h 3784177"/>
              <a:gd name="connsiteX96" fmla="*/ 1734224 w 8037833"/>
              <a:gd name="connsiteY96" fmla="*/ 3655593 h 3784177"/>
              <a:gd name="connsiteX97" fmla="*/ 1721989 w 8037833"/>
              <a:gd name="connsiteY97" fmla="*/ 3627298 h 3784177"/>
              <a:gd name="connsiteX98" fmla="*/ 1664576 w 8037833"/>
              <a:gd name="connsiteY98" fmla="*/ 3638572 h 3784177"/>
              <a:gd name="connsiteX99" fmla="*/ 1577459 w 8037833"/>
              <a:gd name="connsiteY99" fmla="*/ 3658824 h 3784177"/>
              <a:gd name="connsiteX100" fmla="*/ 1527269 w 8037833"/>
              <a:gd name="connsiteY100" fmla="*/ 3663088 h 3784177"/>
              <a:gd name="connsiteX101" fmla="*/ 1390118 w 8037833"/>
              <a:gd name="connsiteY101" fmla="*/ 3682789 h 3784177"/>
              <a:gd name="connsiteX102" fmla="*/ 1252698 w 8037833"/>
              <a:gd name="connsiteY102" fmla="*/ 3708662 h 3784177"/>
              <a:gd name="connsiteX103" fmla="*/ 1171039 w 8037833"/>
              <a:gd name="connsiteY103" fmla="*/ 3758642 h 3784177"/>
              <a:gd name="connsiteX104" fmla="*/ 1058106 w 8037833"/>
              <a:gd name="connsiteY104" fmla="*/ 3776166 h 3784177"/>
              <a:gd name="connsiteX105" fmla="*/ 1039167 w 8037833"/>
              <a:gd name="connsiteY105" fmla="*/ 3784177 h 3784177"/>
              <a:gd name="connsiteX106" fmla="*/ 1012958 w 8037833"/>
              <a:gd name="connsiteY106" fmla="*/ 3779206 h 3784177"/>
              <a:gd name="connsiteX107" fmla="*/ 907906 w 8037833"/>
              <a:gd name="connsiteY107" fmla="*/ 3757678 h 3784177"/>
              <a:gd name="connsiteX108" fmla="*/ 825226 w 8037833"/>
              <a:gd name="connsiteY108" fmla="*/ 3726369 h 3784177"/>
              <a:gd name="connsiteX109" fmla="*/ 722264 w 8037833"/>
              <a:gd name="connsiteY109" fmla="*/ 3747612 h 3784177"/>
              <a:gd name="connsiteX110" fmla="*/ 659460 w 8037833"/>
              <a:gd name="connsiteY110" fmla="*/ 3740429 h 3784177"/>
              <a:gd name="connsiteX111" fmla="*/ 556552 w 8037833"/>
              <a:gd name="connsiteY111" fmla="*/ 3697934 h 3784177"/>
              <a:gd name="connsiteX112" fmla="*/ 421042 w 8037833"/>
              <a:gd name="connsiteY112" fmla="*/ 3709912 h 3784177"/>
              <a:gd name="connsiteX113" fmla="*/ 393295 w 8037833"/>
              <a:gd name="connsiteY113" fmla="*/ 3753097 h 3784177"/>
              <a:gd name="connsiteX114" fmla="*/ 355918 w 8037833"/>
              <a:gd name="connsiteY114" fmla="*/ 3779172 h 3784177"/>
              <a:gd name="connsiteX115" fmla="*/ 339711 w 8037833"/>
              <a:gd name="connsiteY115" fmla="*/ 3718242 h 3784177"/>
              <a:gd name="connsiteX116" fmla="*/ 222239 w 8037833"/>
              <a:gd name="connsiteY116" fmla="*/ 3672335 h 3784177"/>
              <a:gd name="connsiteX117" fmla="*/ 163578 w 8037833"/>
              <a:gd name="connsiteY117" fmla="*/ 3656292 h 3784177"/>
              <a:gd name="connsiteX118" fmla="*/ 72220 w 8037833"/>
              <a:gd name="connsiteY118" fmla="*/ 3645272 h 3784177"/>
              <a:gd name="connsiteX119" fmla="*/ 44395 w 8037833"/>
              <a:gd name="connsiteY119" fmla="*/ 3639455 h 3784177"/>
              <a:gd name="connsiteX120" fmla="*/ 1962 w 8037833"/>
              <a:gd name="connsiteY120" fmla="*/ 3635948 h 3784177"/>
              <a:gd name="connsiteX121" fmla="*/ 0 w 8037833"/>
              <a:gd name="connsiteY121" fmla="*/ 3635261 h 3784177"/>
              <a:gd name="connsiteX122" fmla="*/ 0 w 8037833"/>
              <a:gd name="connsiteY122"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807644 w 8037833"/>
              <a:gd name="connsiteY5" fmla="*/ 3098770 h 3784177"/>
              <a:gd name="connsiteX6" fmla="*/ 7607062 w 8037833"/>
              <a:gd name="connsiteY6" fmla="*/ 308767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869803 w 8037833"/>
              <a:gd name="connsiteY14" fmla="*/ 3320289 h 3784177"/>
              <a:gd name="connsiteX15" fmla="*/ 6819463 w 8037833"/>
              <a:gd name="connsiteY15" fmla="*/ 3368624 h 3784177"/>
              <a:gd name="connsiteX16" fmla="*/ 6797198 w 8037833"/>
              <a:gd name="connsiteY16" fmla="*/ 3378256 h 3784177"/>
              <a:gd name="connsiteX17" fmla="*/ 6760989 w 8037833"/>
              <a:gd name="connsiteY17" fmla="*/ 3424187 h 3784177"/>
              <a:gd name="connsiteX18" fmla="*/ 6633643 w 8037833"/>
              <a:gd name="connsiteY18" fmla="*/ 3348176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84923 w 8037833"/>
              <a:gd name="connsiteY22" fmla="*/ 3378131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299224 w 8037833"/>
              <a:gd name="connsiteY32" fmla="*/ 351893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288710 w 8037833"/>
              <a:gd name="connsiteY47" fmla="*/ 3650556 h 3784177"/>
              <a:gd name="connsiteX48" fmla="*/ 4234393 w 8037833"/>
              <a:gd name="connsiteY48" fmla="*/ 3704576 h 3784177"/>
              <a:gd name="connsiteX49" fmla="*/ 4227541 w 8037833"/>
              <a:gd name="connsiteY49" fmla="*/ 3706978 h 3784177"/>
              <a:gd name="connsiteX50" fmla="*/ 4208725 w 8037833"/>
              <a:gd name="connsiteY50" fmla="*/ 3704841 h 3784177"/>
              <a:gd name="connsiteX51" fmla="*/ 4201632 w 8037833"/>
              <a:gd name="connsiteY51" fmla="*/ 3702602 h 3784177"/>
              <a:gd name="connsiteX52" fmla="*/ 4191289 w 8037833"/>
              <a:gd name="connsiteY52" fmla="*/ 3702380 h 3784177"/>
              <a:gd name="connsiteX53" fmla="*/ 4191039 w 8037833"/>
              <a:gd name="connsiteY53" fmla="*/ 3702831 h 3784177"/>
              <a:gd name="connsiteX54" fmla="*/ 4181340 w 8037833"/>
              <a:gd name="connsiteY54" fmla="*/ 3701729 h 3784177"/>
              <a:gd name="connsiteX55" fmla="*/ 4133816 w 8037833"/>
              <a:gd name="connsiteY55" fmla="*/ 3690565 h 3784177"/>
              <a:gd name="connsiteX56" fmla="*/ 4071732 w 8037833"/>
              <a:gd name="connsiteY56" fmla="*/ 3732513 h 3784177"/>
              <a:gd name="connsiteX57" fmla="*/ 4045924 w 8037833"/>
              <a:gd name="connsiteY57" fmla="*/ 3739404 h 3784177"/>
              <a:gd name="connsiteX58" fmla="*/ 4032171 w 8037833"/>
              <a:gd name="connsiteY58" fmla="*/ 3745523 h 3784177"/>
              <a:gd name="connsiteX59" fmla="*/ 4031335 w 8037833"/>
              <a:gd name="connsiteY59" fmla="*/ 3747479 h 3784177"/>
              <a:gd name="connsiteX60" fmla="*/ 3985774 w 8037833"/>
              <a:gd name="connsiteY60" fmla="*/ 3736547 h 3784177"/>
              <a:gd name="connsiteX61" fmla="*/ 3979769 w 8037833"/>
              <a:gd name="connsiteY61" fmla="*/ 3738769 h 3784177"/>
              <a:gd name="connsiteX62" fmla="*/ 3950014 w 8037833"/>
              <a:gd name="connsiteY62" fmla="*/ 3726942 h 3784177"/>
              <a:gd name="connsiteX63" fmla="*/ 3934671 w 8037833"/>
              <a:gd name="connsiteY63" fmla="*/ 3723339 h 3784177"/>
              <a:gd name="connsiteX64" fmla="*/ 3930274 w 8037833"/>
              <a:gd name="connsiteY64" fmla="*/ 3717148 h 3784177"/>
              <a:gd name="connsiteX65" fmla="*/ 3907660 w 8037833"/>
              <a:gd name="connsiteY65" fmla="*/ 3714456 h 3784177"/>
              <a:gd name="connsiteX66" fmla="*/ 3905087 w 8037833"/>
              <a:gd name="connsiteY66" fmla="*/ 3716098 h 3784177"/>
              <a:gd name="connsiteX67" fmla="*/ 3886347 w 8037833"/>
              <a:gd name="connsiteY67" fmla="*/ 3706620 h 3784177"/>
              <a:gd name="connsiteX68" fmla="*/ 3870533 w 8037833"/>
              <a:gd name="connsiteY68" fmla="*/ 3689905 h 3784177"/>
              <a:gd name="connsiteX69" fmla="*/ 3678563 w 8037833"/>
              <a:gd name="connsiteY69" fmla="*/ 3694486 h 3784177"/>
              <a:gd name="connsiteX70" fmla="*/ 3524121 w 8037833"/>
              <a:gd name="connsiteY70" fmla="*/ 3642736 h 3784177"/>
              <a:gd name="connsiteX71" fmla="*/ 3407752 w 8037833"/>
              <a:gd name="connsiteY71" fmla="*/ 3626590 h 3784177"/>
              <a:gd name="connsiteX72" fmla="*/ 3373519 w 8037833"/>
              <a:gd name="connsiteY72" fmla="*/ 3665785 h 3784177"/>
              <a:gd name="connsiteX73" fmla="*/ 3114267 w 8037833"/>
              <a:gd name="connsiteY73" fmla="*/ 3638983 h 3784177"/>
              <a:gd name="connsiteX74" fmla="*/ 3048270 w 8037833"/>
              <a:gd name="connsiteY74" fmla="*/ 3649949 h 3784177"/>
              <a:gd name="connsiteX75" fmla="*/ 2989722 w 8037833"/>
              <a:gd name="connsiteY75" fmla="*/ 3623230 h 3784177"/>
              <a:gd name="connsiteX76" fmla="*/ 2965734 w 8037833"/>
              <a:gd name="connsiteY76" fmla="*/ 3635676 h 3784177"/>
              <a:gd name="connsiteX77" fmla="*/ 2961603 w 8037833"/>
              <a:gd name="connsiteY77" fmla="*/ 3638221 h 3784177"/>
              <a:gd name="connsiteX78" fmla="*/ 2944959 w 8037833"/>
              <a:gd name="connsiteY78" fmla="*/ 3639723 h 3784177"/>
              <a:gd name="connsiteX79" fmla="*/ 2940402 w 8037833"/>
              <a:gd name="connsiteY79" fmla="*/ 3651000 h 3784177"/>
              <a:gd name="connsiteX80" fmla="*/ 2915449 w 8037833"/>
              <a:gd name="connsiteY80" fmla="*/ 3661039 h 3784177"/>
              <a:gd name="connsiteX81" fmla="*/ 2884777 w 8037833"/>
              <a:gd name="connsiteY81" fmla="*/ 3660775 h 3784177"/>
              <a:gd name="connsiteX82" fmla="*/ 2739034 w 8037833"/>
              <a:gd name="connsiteY82" fmla="*/ 3647396 h 3784177"/>
              <a:gd name="connsiteX83" fmla="*/ 2651827 w 8037833"/>
              <a:gd name="connsiteY83" fmla="*/ 3646306 h 3784177"/>
              <a:gd name="connsiteX84" fmla="*/ 2618680 w 8037833"/>
              <a:gd name="connsiteY84" fmla="*/ 3656755 h 3784177"/>
              <a:gd name="connsiteX85" fmla="*/ 2572404 w 8037833"/>
              <a:gd name="connsiteY85" fmla="*/ 3664043 h 3784177"/>
              <a:gd name="connsiteX86" fmla="*/ 2490721 w 8037833"/>
              <a:gd name="connsiteY86" fmla="*/ 3685313 h 3784177"/>
              <a:gd name="connsiteX87" fmla="*/ 2381001 w 8037833"/>
              <a:gd name="connsiteY87" fmla="*/ 3699269 h 3784177"/>
              <a:gd name="connsiteX88" fmla="*/ 2301172 w 8037833"/>
              <a:gd name="connsiteY88" fmla="*/ 3663053 h 3784177"/>
              <a:gd name="connsiteX89" fmla="*/ 2294102 w 8037833"/>
              <a:gd name="connsiteY89" fmla="*/ 3671151 h 3784177"/>
              <a:gd name="connsiteX90" fmla="*/ 2238966 w 8037833"/>
              <a:gd name="connsiteY90" fmla="*/ 3668777 h 3784177"/>
              <a:gd name="connsiteX91" fmla="*/ 2046240 w 8037833"/>
              <a:gd name="connsiteY91" fmla="*/ 3604535 h 3784177"/>
              <a:gd name="connsiteX92" fmla="*/ 1938480 w 8037833"/>
              <a:gd name="connsiteY92" fmla="*/ 3601439 h 3784177"/>
              <a:gd name="connsiteX93" fmla="*/ 1900166 w 8037833"/>
              <a:gd name="connsiteY93" fmla="*/ 3609358 h 3784177"/>
              <a:gd name="connsiteX94" fmla="*/ 1835976 w 8037833"/>
              <a:gd name="connsiteY94" fmla="*/ 3622065 h 3784177"/>
              <a:gd name="connsiteX95" fmla="*/ 1787830 w 8037833"/>
              <a:gd name="connsiteY95" fmla="*/ 3653768 h 3784177"/>
              <a:gd name="connsiteX96" fmla="*/ 1734224 w 8037833"/>
              <a:gd name="connsiteY96" fmla="*/ 3655593 h 3784177"/>
              <a:gd name="connsiteX97" fmla="*/ 1721989 w 8037833"/>
              <a:gd name="connsiteY97" fmla="*/ 3627298 h 3784177"/>
              <a:gd name="connsiteX98" fmla="*/ 1664576 w 8037833"/>
              <a:gd name="connsiteY98" fmla="*/ 3638572 h 3784177"/>
              <a:gd name="connsiteX99" fmla="*/ 1577459 w 8037833"/>
              <a:gd name="connsiteY99" fmla="*/ 3658824 h 3784177"/>
              <a:gd name="connsiteX100" fmla="*/ 1527269 w 8037833"/>
              <a:gd name="connsiteY100" fmla="*/ 3663088 h 3784177"/>
              <a:gd name="connsiteX101" fmla="*/ 1390118 w 8037833"/>
              <a:gd name="connsiteY101" fmla="*/ 3682789 h 3784177"/>
              <a:gd name="connsiteX102" fmla="*/ 1252698 w 8037833"/>
              <a:gd name="connsiteY102" fmla="*/ 3708662 h 3784177"/>
              <a:gd name="connsiteX103" fmla="*/ 1171039 w 8037833"/>
              <a:gd name="connsiteY103" fmla="*/ 3758642 h 3784177"/>
              <a:gd name="connsiteX104" fmla="*/ 1058106 w 8037833"/>
              <a:gd name="connsiteY104" fmla="*/ 3776166 h 3784177"/>
              <a:gd name="connsiteX105" fmla="*/ 1039167 w 8037833"/>
              <a:gd name="connsiteY105" fmla="*/ 3784177 h 3784177"/>
              <a:gd name="connsiteX106" fmla="*/ 1012958 w 8037833"/>
              <a:gd name="connsiteY106" fmla="*/ 3779206 h 3784177"/>
              <a:gd name="connsiteX107" fmla="*/ 907906 w 8037833"/>
              <a:gd name="connsiteY107" fmla="*/ 3757678 h 3784177"/>
              <a:gd name="connsiteX108" fmla="*/ 825226 w 8037833"/>
              <a:gd name="connsiteY108" fmla="*/ 3726369 h 3784177"/>
              <a:gd name="connsiteX109" fmla="*/ 722264 w 8037833"/>
              <a:gd name="connsiteY109" fmla="*/ 3747612 h 3784177"/>
              <a:gd name="connsiteX110" fmla="*/ 659460 w 8037833"/>
              <a:gd name="connsiteY110" fmla="*/ 3740429 h 3784177"/>
              <a:gd name="connsiteX111" fmla="*/ 556552 w 8037833"/>
              <a:gd name="connsiteY111" fmla="*/ 3697934 h 3784177"/>
              <a:gd name="connsiteX112" fmla="*/ 421042 w 8037833"/>
              <a:gd name="connsiteY112" fmla="*/ 3709912 h 3784177"/>
              <a:gd name="connsiteX113" fmla="*/ 393295 w 8037833"/>
              <a:gd name="connsiteY113" fmla="*/ 3753097 h 3784177"/>
              <a:gd name="connsiteX114" fmla="*/ 355918 w 8037833"/>
              <a:gd name="connsiteY114" fmla="*/ 3779172 h 3784177"/>
              <a:gd name="connsiteX115" fmla="*/ 339711 w 8037833"/>
              <a:gd name="connsiteY115" fmla="*/ 3718242 h 3784177"/>
              <a:gd name="connsiteX116" fmla="*/ 222239 w 8037833"/>
              <a:gd name="connsiteY116" fmla="*/ 3672335 h 3784177"/>
              <a:gd name="connsiteX117" fmla="*/ 163578 w 8037833"/>
              <a:gd name="connsiteY117" fmla="*/ 3656292 h 3784177"/>
              <a:gd name="connsiteX118" fmla="*/ 72220 w 8037833"/>
              <a:gd name="connsiteY118" fmla="*/ 3645272 h 3784177"/>
              <a:gd name="connsiteX119" fmla="*/ 44395 w 8037833"/>
              <a:gd name="connsiteY119" fmla="*/ 3639455 h 3784177"/>
              <a:gd name="connsiteX120" fmla="*/ 1962 w 8037833"/>
              <a:gd name="connsiteY120" fmla="*/ 3635948 h 3784177"/>
              <a:gd name="connsiteX121" fmla="*/ 0 w 8037833"/>
              <a:gd name="connsiteY121" fmla="*/ 3635261 h 3784177"/>
              <a:gd name="connsiteX122" fmla="*/ 0 w 8037833"/>
              <a:gd name="connsiteY122"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807644 w 8037833"/>
              <a:gd name="connsiteY5" fmla="*/ 3098770 h 3784177"/>
              <a:gd name="connsiteX6" fmla="*/ 7607062 w 8037833"/>
              <a:gd name="connsiteY6" fmla="*/ 308767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869803 w 8037833"/>
              <a:gd name="connsiteY14" fmla="*/ 3320289 h 3784177"/>
              <a:gd name="connsiteX15" fmla="*/ 6819463 w 8037833"/>
              <a:gd name="connsiteY15" fmla="*/ 3368624 h 3784177"/>
              <a:gd name="connsiteX16" fmla="*/ 6797198 w 8037833"/>
              <a:gd name="connsiteY16" fmla="*/ 3378256 h 3784177"/>
              <a:gd name="connsiteX17" fmla="*/ 6760989 w 8037833"/>
              <a:gd name="connsiteY17" fmla="*/ 3424187 h 3784177"/>
              <a:gd name="connsiteX18" fmla="*/ 6633643 w 8037833"/>
              <a:gd name="connsiteY18" fmla="*/ 3348176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84923 w 8037833"/>
              <a:gd name="connsiteY22" fmla="*/ 3378131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299224 w 8037833"/>
              <a:gd name="connsiteY32" fmla="*/ 351893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288710 w 8037833"/>
              <a:gd name="connsiteY47" fmla="*/ 3650556 h 3784177"/>
              <a:gd name="connsiteX48" fmla="*/ 4234393 w 8037833"/>
              <a:gd name="connsiteY48" fmla="*/ 3704576 h 3784177"/>
              <a:gd name="connsiteX49" fmla="*/ 4227541 w 8037833"/>
              <a:gd name="connsiteY49" fmla="*/ 3706978 h 3784177"/>
              <a:gd name="connsiteX50" fmla="*/ 4208725 w 8037833"/>
              <a:gd name="connsiteY50" fmla="*/ 3704841 h 3784177"/>
              <a:gd name="connsiteX51" fmla="*/ 4201632 w 8037833"/>
              <a:gd name="connsiteY51" fmla="*/ 3702602 h 3784177"/>
              <a:gd name="connsiteX52" fmla="*/ 4191289 w 8037833"/>
              <a:gd name="connsiteY52" fmla="*/ 3702380 h 3784177"/>
              <a:gd name="connsiteX53" fmla="*/ 4191039 w 8037833"/>
              <a:gd name="connsiteY53" fmla="*/ 3702831 h 3784177"/>
              <a:gd name="connsiteX54" fmla="*/ 4181340 w 8037833"/>
              <a:gd name="connsiteY54" fmla="*/ 3701729 h 3784177"/>
              <a:gd name="connsiteX55" fmla="*/ 4133816 w 8037833"/>
              <a:gd name="connsiteY55" fmla="*/ 3690565 h 3784177"/>
              <a:gd name="connsiteX56" fmla="*/ 4071732 w 8037833"/>
              <a:gd name="connsiteY56" fmla="*/ 3732513 h 3784177"/>
              <a:gd name="connsiteX57" fmla="*/ 4045924 w 8037833"/>
              <a:gd name="connsiteY57" fmla="*/ 3739404 h 3784177"/>
              <a:gd name="connsiteX58" fmla="*/ 4032171 w 8037833"/>
              <a:gd name="connsiteY58" fmla="*/ 3745523 h 3784177"/>
              <a:gd name="connsiteX59" fmla="*/ 4031335 w 8037833"/>
              <a:gd name="connsiteY59" fmla="*/ 3747479 h 3784177"/>
              <a:gd name="connsiteX60" fmla="*/ 3985774 w 8037833"/>
              <a:gd name="connsiteY60" fmla="*/ 3736547 h 3784177"/>
              <a:gd name="connsiteX61" fmla="*/ 3979769 w 8037833"/>
              <a:gd name="connsiteY61" fmla="*/ 3738769 h 3784177"/>
              <a:gd name="connsiteX62" fmla="*/ 3950014 w 8037833"/>
              <a:gd name="connsiteY62" fmla="*/ 3726942 h 3784177"/>
              <a:gd name="connsiteX63" fmla="*/ 3934671 w 8037833"/>
              <a:gd name="connsiteY63" fmla="*/ 3723339 h 3784177"/>
              <a:gd name="connsiteX64" fmla="*/ 3930274 w 8037833"/>
              <a:gd name="connsiteY64" fmla="*/ 3717148 h 3784177"/>
              <a:gd name="connsiteX65" fmla="*/ 3907660 w 8037833"/>
              <a:gd name="connsiteY65" fmla="*/ 3714456 h 3784177"/>
              <a:gd name="connsiteX66" fmla="*/ 3905087 w 8037833"/>
              <a:gd name="connsiteY66" fmla="*/ 3716098 h 3784177"/>
              <a:gd name="connsiteX67" fmla="*/ 3886347 w 8037833"/>
              <a:gd name="connsiteY67" fmla="*/ 3706620 h 3784177"/>
              <a:gd name="connsiteX68" fmla="*/ 3870533 w 8037833"/>
              <a:gd name="connsiteY68" fmla="*/ 3689905 h 3784177"/>
              <a:gd name="connsiteX69" fmla="*/ 3678563 w 8037833"/>
              <a:gd name="connsiteY69" fmla="*/ 3694486 h 3784177"/>
              <a:gd name="connsiteX70" fmla="*/ 3524121 w 8037833"/>
              <a:gd name="connsiteY70" fmla="*/ 3642736 h 3784177"/>
              <a:gd name="connsiteX71" fmla="*/ 3407752 w 8037833"/>
              <a:gd name="connsiteY71" fmla="*/ 3626590 h 3784177"/>
              <a:gd name="connsiteX72" fmla="*/ 3373519 w 8037833"/>
              <a:gd name="connsiteY72" fmla="*/ 3665785 h 3784177"/>
              <a:gd name="connsiteX73" fmla="*/ 3114267 w 8037833"/>
              <a:gd name="connsiteY73" fmla="*/ 3638983 h 3784177"/>
              <a:gd name="connsiteX74" fmla="*/ 3048270 w 8037833"/>
              <a:gd name="connsiteY74" fmla="*/ 3649949 h 3784177"/>
              <a:gd name="connsiteX75" fmla="*/ 2989722 w 8037833"/>
              <a:gd name="connsiteY75" fmla="*/ 3623230 h 3784177"/>
              <a:gd name="connsiteX76" fmla="*/ 2965734 w 8037833"/>
              <a:gd name="connsiteY76" fmla="*/ 3635676 h 3784177"/>
              <a:gd name="connsiteX77" fmla="*/ 2961603 w 8037833"/>
              <a:gd name="connsiteY77" fmla="*/ 3638221 h 3784177"/>
              <a:gd name="connsiteX78" fmla="*/ 2944959 w 8037833"/>
              <a:gd name="connsiteY78" fmla="*/ 3639723 h 3784177"/>
              <a:gd name="connsiteX79" fmla="*/ 2940402 w 8037833"/>
              <a:gd name="connsiteY79" fmla="*/ 3651000 h 3784177"/>
              <a:gd name="connsiteX80" fmla="*/ 2915449 w 8037833"/>
              <a:gd name="connsiteY80" fmla="*/ 3661039 h 3784177"/>
              <a:gd name="connsiteX81" fmla="*/ 2884777 w 8037833"/>
              <a:gd name="connsiteY81" fmla="*/ 3660775 h 3784177"/>
              <a:gd name="connsiteX82" fmla="*/ 2739034 w 8037833"/>
              <a:gd name="connsiteY82" fmla="*/ 3647396 h 3784177"/>
              <a:gd name="connsiteX83" fmla="*/ 2651827 w 8037833"/>
              <a:gd name="connsiteY83" fmla="*/ 3646306 h 3784177"/>
              <a:gd name="connsiteX84" fmla="*/ 2618680 w 8037833"/>
              <a:gd name="connsiteY84" fmla="*/ 3656755 h 3784177"/>
              <a:gd name="connsiteX85" fmla="*/ 2572404 w 8037833"/>
              <a:gd name="connsiteY85" fmla="*/ 3664043 h 3784177"/>
              <a:gd name="connsiteX86" fmla="*/ 2490721 w 8037833"/>
              <a:gd name="connsiteY86" fmla="*/ 3685313 h 3784177"/>
              <a:gd name="connsiteX87" fmla="*/ 2423704 w 8037833"/>
              <a:gd name="connsiteY87" fmla="*/ 3658079 h 3784177"/>
              <a:gd name="connsiteX88" fmla="*/ 2301172 w 8037833"/>
              <a:gd name="connsiteY88" fmla="*/ 3663053 h 3784177"/>
              <a:gd name="connsiteX89" fmla="*/ 2294102 w 8037833"/>
              <a:gd name="connsiteY89" fmla="*/ 3671151 h 3784177"/>
              <a:gd name="connsiteX90" fmla="*/ 2238966 w 8037833"/>
              <a:gd name="connsiteY90" fmla="*/ 3668777 h 3784177"/>
              <a:gd name="connsiteX91" fmla="*/ 2046240 w 8037833"/>
              <a:gd name="connsiteY91" fmla="*/ 3604535 h 3784177"/>
              <a:gd name="connsiteX92" fmla="*/ 1938480 w 8037833"/>
              <a:gd name="connsiteY92" fmla="*/ 3601439 h 3784177"/>
              <a:gd name="connsiteX93" fmla="*/ 1900166 w 8037833"/>
              <a:gd name="connsiteY93" fmla="*/ 3609358 h 3784177"/>
              <a:gd name="connsiteX94" fmla="*/ 1835976 w 8037833"/>
              <a:gd name="connsiteY94" fmla="*/ 3622065 h 3784177"/>
              <a:gd name="connsiteX95" fmla="*/ 1787830 w 8037833"/>
              <a:gd name="connsiteY95" fmla="*/ 3653768 h 3784177"/>
              <a:gd name="connsiteX96" fmla="*/ 1734224 w 8037833"/>
              <a:gd name="connsiteY96" fmla="*/ 3655593 h 3784177"/>
              <a:gd name="connsiteX97" fmla="*/ 1721989 w 8037833"/>
              <a:gd name="connsiteY97" fmla="*/ 3627298 h 3784177"/>
              <a:gd name="connsiteX98" fmla="*/ 1664576 w 8037833"/>
              <a:gd name="connsiteY98" fmla="*/ 3638572 h 3784177"/>
              <a:gd name="connsiteX99" fmla="*/ 1577459 w 8037833"/>
              <a:gd name="connsiteY99" fmla="*/ 3658824 h 3784177"/>
              <a:gd name="connsiteX100" fmla="*/ 1527269 w 8037833"/>
              <a:gd name="connsiteY100" fmla="*/ 3663088 h 3784177"/>
              <a:gd name="connsiteX101" fmla="*/ 1390118 w 8037833"/>
              <a:gd name="connsiteY101" fmla="*/ 3682789 h 3784177"/>
              <a:gd name="connsiteX102" fmla="*/ 1252698 w 8037833"/>
              <a:gd name="connsiteY102" fmla="*/ 3708662 h 3784177"/>
              <a:gd name="connsiteX103" fmla="*/ 1171039 w 8037833"/>
              <a:gd name="connsiteY103" fmla="*/ 3758642 h 3784177"/>
              <a:gd name="connsiteX104" fmla="*/ 1058106 w 8037833"/>
              <a:gd name="connsiteY104" fmla="*/ 3776166 h 3784177"/>
              <a:gd name="connsiteX105" fmla="*/ 1039167 w 8037833"/>
              <a:gd name="connsiteY105" fmla="*/ 3784177 h 3784177"/>
              <a:gd name="connsiteX106" fmla="*/ 1012958 w 8037833"/>
              <a:gd name="connsiteY106" fmla="*/ 3779206 h 3784177"/>
              <a:gd name="connsiteX107" fmla="*/ 907906 w 8037833"/>
              <a:gd name="connsiteY107" fmla="*/ 3757678 h 3784177"/>
              <a:gd name="connsiteX108" fmla="*/ 825226 w 8037833"/>
              <a:gd name="connsiteY108" fmla="*/ 3726369 h 3784177"/>
              <a:gd name="connsiteX109" fmla="*/ 722264 w 8037833"/>
              <a:gd name="connsiteY109" fmla="*/ 3747612 h 3784177"/>
              <a:gd name="connsiteX110" fmla="*/ 659460 w 8037833"/>
              <a:gd name="connsiteY110" fmla="*/ 3740429 h 3784177"/>
              <a:gd name="connsiteX111" fmla="*/ 556552 w 8037833"/>
              <a:gd name="connsiteY111" fmla="*/ 3697934 h 3784177"/>
              <a:gd name="connsiteX112" fmla="*/ 421042 w 8037833"/>
              <a:gd name="connsiteY112" fmla="*/ 3709912 h 3784177"/>
              <a:gd name="connsiteX113" fmla="*/ 393295 w 8037833"/>
              <a:gd name="connsiteY113" fmla="*/ 3753097 h 3784177"/>
              <a:gd name="connsiteX114" fmla="*/ 355918 w 8037833"/>
              <a:gd name="connsiteY114" fmla="*/ 3779172 h 3784177"/>
              <a:gd name="connsiteX115" fmla="*/ 339711 w 8037833"/>
              <a:gd name="connsiteY115" fmla="*/ 3718242 h 3784177"/>
              <a:gd name="connsiteX116" fmla="*/ 222239 w 8037833"/>
              <a:gd name="connsiteY116" fmla="*/ 3672335 h 3784177"/>
              <a:gd name="connsiteX117" fmla="*/ 163578 w 8037833"/>
              <a:gd name="connsiteY117" fmla="*/ 3656292 h 3784177"/>
              <a:gd name="connsiteX118" fmla="*/ 72220 w 8037833"/>
              <a:gd name="connsiteY118" fmla="*/ 3645272 h 3784177"/>
              <a:gd name="connsiteX119" fmla="*/ 44395 w 8037833"/>
              <a:gd name="connsiteY119" fmla="*/ 3639455 h 3784177"/>
              <a:gd name="connsiteX120" fmla="*/ 1962 w 8037833"/>
              <a:gd name="connsiteY120" fmla="*/ 3635948 h 3784177"/>
              <a:gd name="connsiteX121" fmla="*/ 0 w 8037833"/>
              <a:gd name="connsiteY121" fmla="*/ 3635261 h 3784177"/>
              <a:gd name="connsiteX122" fmla="*/ 0 w 8037833"/>
              <a:gd name="connsiteY122"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807644 w 8037833"/>
              <a:gd name="connsiteY5" fmla="*/ 3098770 h 3784177"/>
              <a:gd name="connsiteX6" fmla="*/ 7607062 w 8037833"/>
              <a:gd name="connsiteY6" fmla="*/ 308767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869803 w 8037833"/>
              <a:gd name="connsiteY14" fmla="*/ 3320289 h 3784177"/>
              <a:gd name="connsiteX15" fmla="*/ 6819463 w 8037833"/>
              <a:gd name="connsiteY15" fmla="*/ 3368624 h 3784177"/>
              <a:gd name="connsiteX16" fmla="*/ 6797198 w 8037833"/>
              <a:gd name="connsiteY16" fmla="*/ 3378256 h 3784177"/>
              <a:gd name="connsiteX17" fmla="*/ 6760989 w 8037833"/>
              <a:gd name="connsiteY17" fmla="*/ 3424187 h 3784177"/>
              <a:gd name="connsiteX18" fmla="*/ 6633643 w 8037833"/>
              <a:gd name="connsiteY18" fmla="*/ 3348176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299224 w 8037833"/>
              <a:gd name="connsiteY32" fmla="*/ 351893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288710 w 8037833"/>
              <a:gd name="connsiteY47" fmla="*/ 3650556 h 3784177"/>
              <a:gd name="connsiteX48" fmla="*/ 4234393 w 8037833"/>
              <a:gd name="connsiteY48" fmla="*/ 3704576 h 3784177"/>
              <a:gd name="connsiteX49" fmla="*/ 4227541 w 8037833"/>
              <a:gd name="connsiteY49" fmla="*/ 3706978 h 3784177"/>
              <a:gd name="connsiteX50" fmla="*/ 4208725 w 8037833"/>
              <a:gd name="connsiteY50" fmla="*/ 3704841 h 3784177"/>
              <a:gd name="connsiteX51" fmla="*/ 4201632 w 8037833"/>
              <a:gd name="connsiteY51" fmla="*/ 3702602 h 3784177"/>
              <a:gd name="connsiteX52" fmla="*/ 4191289 w 8037833"/>
              <a:gd name="connsiteY52" fmla="*/ 3702380 h 3784177"/>
              <a:gd name="connsiteX53" fmla="*/ 4191039 w 8037833"/>
              <a:gd name="connsiteY53" fmla="*/ 3702831 h 3784177"/>
              <a:gd name="connsiteX54" fmla="*/ 4181340 w 8037833"/>
              <a:gd name="connsiteY54" fmla="*/ 3701729 h 3784177"/>
              <a:gd name="connsiteX55" fmla="*/ 4133816 w 8037833"/>
              <a:gd name="connsiteY55" fmla="*/ 3690565 h 3784177"/>
              <a:gd name="connsiteX56" fmla="*/ 4071732 w 8037833"/>
              <a:gd name="connsiteY56" fmla="*/ 3732513 h 3784177"/>
              <a:gd name="connsiteX57" fmla="*/ 4045924 w 8037833"/>
              <a:gd name="connsiteY57" fmla="*/ 3739404 h 3784177"/>
              <a:gd name="connsiteX58" fmla="*/ 4032171 w 8037833"/>
              <a:gd name="connsiteY58" fmla="*/ 3745523 h 3784177"/>
              <a:gd name="connsiteX59" fmla="*/ 4031335 w 8037833"/>
              <a:gd name="connsiteY59" fmla="*/ 3747479 h 3784177"/>
              <a:gd name="connsiteX60" fmla="*/ 3985774 w 8037833"/>
              <a:gd name="connsiteY60" fmla="*/ 3736547 h 3784177"/>
              <a:gd name="connsiteX61" fmla="*/ 3979769 w 8037833"/>
              <a:gd name="connsiteY61" fmla="*/ 3738769 h 3784177"/>
              <a:gd name="connsiteX62" fmla="*/ 3950014 w 8037833"/>
              <a:gd name="connsiteY62" fmla="*/ 3726942 h 3784177"/>
              <a:gd name="connsiteX63" fmla="*/ 3934671 w 8037833"/>
              <a:gd name="connsiteY63" fmla="*/ 3723339 h 3784177"/>
              <a:gd name="connsiteX64" fmla="*/ 3930274 w 8037833"/>
              <a:gd name="connsiteY64" fmla="*/ 3717148 h 3784177"/>
              <a:gd name="connsiteX65" fmla="*/ 3907660 w 8037833"/>
              <a:gd name="connsiteY65" fmla="*/ 3714456 h 3784177"/>
              <a:gd name="connsiteX66" fmla="*/ 3905087 w 8037833"/>
              <a:gd name="connsiteY66" fmla="*/ 3716098 h 3784177"/>
              <a:gd name="connsiteX67" fmla="*/ 3886347 w 8037833"/>
              <a:gd name="connsiteY67" fmla="*/ 3706620 h 3784177"/>
              <a:gd name="connsiteX68" fmla="*/ 3870533 w 8037833"/>
              <a:gd name="connsiteY68" fmla="*/ 3689905 h 3784177"/>
              <a:gd name="connsiteX69" fmla="*/ 3678563 w 8037833"/>
              <a:gd name="connsiteY69" fmla="*/ 3694486 h 3784177"/>
              <a:gd name="connsiteX70" fmla="*/ 3524121 w 8037833"/>
              <a:gd name="connsiteY70" fmla="*/ 3642736 h 3784177"/>
              <a:gd name="connsiteX71" fmla="*/ 3407752 w 8037833"/>
              <a:gd name="connsiteY71" fmla="*/ 3626590 h 3784177"/>
              <a:gd name="connsiteX72" fmla="*/ 3373519 w 8037833"/>
              <a:gd name="connsiteY72" fmla="*/ 3665785 h 3784177"/>
              <a:gd name="connsiteX73" fmla="*/ 3114267 w 8037833"/>
              <a:gd name="connsiteY73" fmla="*/ 3638983 h 3784177"/>
              <a:gd name="connsiteX74" fmla="*/ 3048270 w 8037833"/>
              <a:gd name="connsiteY74" fmla="*/ 3649949 h 3784177"/>
              <a:gd name="connsiteX75" fmla="*/ 2989722 w 8037833"/>
              <a:gd name="connsiteY75" fmla="*/ 3623230 h 3784177"/>
              <a:gd name="connsiteX76" fmla="*/ 2965734 w 8037833"/>
              <a:gd name="connsiteY76" fmla="*/ 3635676 h 3784177"/>
              <a:gd name="connsiteX77" fmla="*/ 2961603 w 8037833"/>
              <a:gd name="connsiteY77" fmla="*/ 3638221 h 3784177"/>
              <a:gd name="connsiteX78" fmla="*/ 2944959 w 8037833"/>
              <a:gd name="connsiteY78" fmla="*/ 3639723 h 3784177"/>
              <a:gd name="connsiteX79" fmla="*/ 2940402 w 8037833"/>
              <a:gd name="connsiteY79" fmla="*/ 3651000 h 3784177"/>
              <a:gd name="connsiteX80" fmla="*/ 2915449 w 8037833"/>
              <a:gd name="connsiteY80" fmla="*/ 3661039 h 3784177"/>
              <a:gd name="connsiteX81" fmla="*/ 2884777 w 8037833"/>
              <a:gd name="connsiteY81" fmla="*/ 3660775 h 3784177"/>
              <a:gd name="connsiteX82" fmla="*/ 2739034 w 8037833"/>
              <a:gd name="connsiteY82" fmla="*/ 3647396 h 3784177"/>
              <a:gd name="connsiteX83" fmla="*/ 2651827 w 8037833"/>
              <a:gd name="connsiteY83" fmla="*/ 3646306 h 3784177"/>
              <a:gd name="connsiteX84" fmla="*/ 2618680 w 8037833"/>
              <a:gd name="connsiteY84" fmla="*/ 3656755 h 3784177"/>
              <a:gd name="connsiteX85" fmla="*/ 2572404 w 8037833"/>
              <a:gd name="connsiteY85" fmla="*/ 3664043 h 3784177"/>
              <a:gd name="connsiteX86" fmla="*/ 2490721 w 8037833"/>
              <a:gd name="connsiteY86" fmla="*/ 3685313 h 3784177"/>
              <a:gd name="connsiteX87" fmla="*/ 2423704 w 8037833"/>
              <a:gd name="connsiteY87" fmla="*/ 3658079 h 3784177"/>
              <a:gd name="connsiteX88" fmla="*/ 2301172 w 8037833"/>
              <a:gd name="connsiteY88" fmla="*/ 3663053 h 3784177"/>
              <a:gd name="connsiteX89" fmla="*/ 2294102 w 8037833"/>
              <a:gd name="connsiteY89" fmla="*/ 3671151 h 3784177"/>
              <a:gd name="connsiteX90" fmla="*/ 2238966 w 8037833"/>
              <a:gd name="connsiteY90" fmla="*/ 3668777 h 3784177"/>
              <a:gd name="connsiteX91" fmla="*/ 2046240 w 8037833"/>
              <a:gd name="connsiteY91" fmla="*/ 3604535 h 3784177"/>
              <a:gd name="connsiteX92" fmla="*/ 1938480 w 8037833"/>
              <a:gd name="connsiteY92" fmla="*/ 3601439 h 3784177"/>
              <a:gd name="connsiteX93" fmla="*/ 1900166 w 8037833"/>
              <a:gd name="connsiteY93" fmla="*/ 3609358 h 3784177"/>
              <a:gd name="connsiteX94" fmla="*/ 1835976 w 8037833"/>
              <a:gd name="connsiteY94" fmla="*/ 3622065 h 3784177"/>
              <a:gd name="connsiteX95" fmla="*/ 1787830 w 8037833"/>
              <a:gd name="connsiteY95" fmla="*/ 3653768 h 3784177"/>
              <a:gd name="connsiteX96" fmla="*/ 1734224 w 8037833"/>
              <a:gd name="connsiteY96" fmla="*/ 3655593 h 3784177"/>
              <a:gd name="connsiteX97" fmla="*/ 1721989 w 8037833"/>
              <a:gd name="connsiteY97" fmla="*/ 3627298 h 3784177"/>
              <a:gd name="connsiteX98" fmla="*/ 1664576 w 8037833"/>
              <a:gd name="connsiteY98" fmla="*/ 3638572 h 3784177"/>
              <a:gd name="connsiteX99" fmla="*/ 1577459 w 8037833"/>
              <a:gd name="connsiteY99" fmla="*/ 3658824 h 3784177"/>
              <a:gd name="connsiteX100" fmla="*/ 1527269 w 8037833"/>
              <a:gd name="connsiteY100" fmla="*/ 3663088 h 3784177"/>
              <a:gd name="connsiteX101" fmla="*/ 1390118 w 8037833"/>
              <a:gd name="connsiteY101" fmla="*/ 3682789 h 3784177"/>
              <a:gd name="connsiteX102" fmla="*/ 1252698 w 8037833"/>
              <a:gd name="connsiteY102" fmla="*/ 3708662 h 3784177"/>
              <a:gd name="connsiteX103" fmla="*/ 1171039 w 8037833"/>
              <a:gd name="connsiteY103" fmla="*/ 3758642 h 3784177"/>
              <a:gd name="connsiteX104" fmla="*/ 1058106 w 8037833"/>
              <a:gd name="connsiteY104" fmla="*/ 3776166 h 3784177"/>
              <a:gd name="connsiteX105" fmla="*/ 1039167 w 8037833"/>
              <a:gd name="connsiteY105" fmla="*/ 3784177 h 3784177"/>
              <a:gd name="connsiteX106" fmla="*/ 1012958 w 8037833"/>
              <a:gd name="connsiteY106" fmla="*/ 3779206 h 3784177"/>
              <a:gd name="connsiteX107" fmla="*/ 907906 w 8037833"/>
              <a:gd name="connsiteY107" fmla="*/ 3757678 h 3784177"/>
              <a:gd name="connsiteX108" fmla="*/ 825226 w 8037833"/>
              <a:gd name="connsiteY108" fmla="*/ 3726369 h 3784177"/>
              <a:gd name="connsiteX109" fmla="*/ 722264 w 8037833"/>
              <a:gd name="connsiteY109" fmla="*/ 3747612 h 3784177"/>
              <a:gd name="connsiteX110" fmla="*/ 659460 w 8037833"/>
              <a:gd name="connsiteY110" fmla="*/ 3740429 h 3784177"/>
              <a:gd name="connsiteX111" fmla="*/ 556552 w 8037833"/>
              <a:gd name="connsiteY111" fmla="*/ 3697934 h 3784177"/>
              <a:gd name="connsiteX112" fmla="*/ 421042 w 8037833"/>
              <a:gd name="connsiteY112" fmla="*/ 3709912 h 3784177"/>
              <a:gd name="connsiteX113" fmla="*/ 393295 w 8037833"/>
              <a:gd name="connsiteY113" fmla="*/ 3753097 h 3784177"/>
              <a:gd name="connsiteX114" fmla="*/ 355918 w 8037833"/>
              <a:gd name="connsiteY114" fmla="*/ 3779172 h 3784177"/>
              <a:gd name="connsiteX115" fmla="*/ 339711 w 8037833"/>
              <a:gd name="connsiteY115" fmla="*/ 3718242 h 3784177"/>
              <a:gd name="connsiteX116" fmla="*/ 222239 w 8037833"/>
              <a:gd name="connsiteY116" fmla="*/ 3672335 h 3784177"/>
              <a:gd name="connsiteX117" fmla="*/ 163578 w 8037833"/>
              <a:gd name="connsiteY117" fmla="*/ 3656292 h 3784177"/>
              <a:gd name="connsiteX118" fmla="*/ 72220 w 8037833"/>
              <a:gd name="connsiteY118" fmla="*/ 3645272 h 3784177"/>
              <a:gd name="connsiteX119" fmla="*/ 44395 w 8037833"/>
              <a:gd name="connsiteY119" fmla="*/ 3639455 h 3784177"/>
              <a:gd name="connsiteX120" fmla="*/ 1962 w 8037833"/>
              <a:gd name="connsiteY120" fmla="*/ 3635948 h 3784177"/>
              <a:gd name="connsiteX121" fmla="*/ 0 w 8037833"/>
              <a:gd name="connsiteY121" fmla="*/ 3635261 h 3784177"/>
              <a:gd name="connsiteX122" fmla="*/ 0 w 8037833"/>
              <a:gd name="connsiteY122"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807644 w 8037833"/>
              <a:gd name="connsiteY5" fmla="*/ 3098770 h 3784177"/>
              <a:gd name="connsiteX6" fmla="*/ 7607062 w 8037833"/>
              <a:gd name="connsiteY6" fmla="*/ 308767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869803 w 8037833"/>
              <a:gd name="connsiteY14" fmla="*/ 3320289 h 3784177"/>
              <a:gd name="connsiteX15" fmla="*/ 6819463 w 8037833"/>
              <a:gd name="connsiteY15" fmla="*/ 3368624 h 3784177"/>
              <a:gd name="connsiteX16" fmla="*/ 6797198 w 8037833"/>
              <a:gd name="connsiteY16" fmla="*/ 3378256 h 3784177"/>
              <a:gd name="connsiteX17" fmla="*/ 6760989 w 8037833"/>
              <a:gd name="connsiteY17" fmla="*/ 3424187 h 3784177"/>
              <a:gd name="connsiteX18" fmla="*/ 6633643 w 8037833"/>
              <a:gd name="connsiteY18" fmla="*/ 3348176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299224 w 8037833"/>
              <a:gd name="connsiteY32" fmla="*/ 351893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288710 w 8037833"/>
              <a:gd name="connsiteY47" fmla="*/ 3650556 h 3784177"/>
              <a:gd name="connsiteX48" fmla="*/ 4234393 w 8037833"/>
              <a:gd name="connsiteY48" fmla="*/ 3704576 h 3784177"/>
              <a:gd name="connsiteX49" fmla="*/ 4227541 w 8037833"/>
              <a:gd name="connsiteY49" fmla="*/ 3706978 h 3784177"/>
              <a:gd name="connsiteX50" fmla="*/ 4208725 w 8037833"/>
              <a:gd name="connsiteY50" fmla="*/ 3704841 h 3784177"/>
              <a:gd name="connsiteX51" fmla="*/ 4201632 w 8037833"/>
              <a:gd name="connsiteY51" fmla="*/ 3702602 h 3784177"/>
              <a:gd name="connsiteX52" fmla="*/ 4191289 w 8037833"/>
              <a:gd name="connsiteY52" fmla="*/ 3702380 h 3784177"/>
              <a:gd name="connsiteX53" fmla="*/ 4191039 w 8037833"/>
              <a:gd name="connsiteY53" fmla="*/ 3702831 h 3784177"/>
              <a:gd name="connsiteX54" fmla="*/ 4181340 w 8037833"/>
              <a:gd name="connsiteY54" fmla="*/ 3701729 h 3784177"/>
              <a:gd name="connsiteX55" fmla="*/ 4133816 w 8037833"/>
              <a:gd name="connsiteY55" fmla="*/ 3690565 h 3784177"/>
              <a:gd name="connsiteX56" fmla="*/ 4071732 w 8037833"/>
              <a:gd name="connsiteY56" fmla="*/ 3732513 h 3784177"/>
              <a:gd name="connsiteX57" fmla="*/ 4045924 w 8037833"/>
              <a:gd name="connsiteY57" fmla="*/ 3739404 h 3784177"/>
              <a:gd name="connsiteX58" fmla="*/ 4032171 w 8037833"/>
              <a:gd name="connsiteY58" fmla="*/ 3745523 h 3784177"/>
              <a:gd name="connsiteX59" fmla="*/ 4031335 w 8037833"/>
              <a:gd name="connsiteY59" fmla="*/ 3747479 h 3784177"/>
              <a:gd name="connsiteX60" fmla="*/ 3985774 w 8037833"/>
              <a:gd name="connsiteY60" fmla="*/ 3736547 h 3784177"/>
              <a:gd name="connsiteX61" fmla="*/ 3979769 w 8037833"/>
              <a:gd name="connsiteY61" fmla="*/ 3738769 h 3784177"/>
              <a:gd name="connsiteX62" fmla="*/ 3950014 w 8037833"/>
              <a:gd name="connsiteY62" fmla="*/ 3726942 h 3784177"/>
              <a:gd name="connsiteX63" fmla="*/ 3934671 w 8037833"/>
              <a:gd name="connsiteY63" fmla="*/ 3723339 h 3784177"/>
              <a:gd name="connsiteX64" fmla="*/ 3930274 w 8037833"/>
              <a:gd name="connsiteY64" fmla="*/ 3717148 h 3784177"/>
              <a:gd name="connsiteX65" fmla="*/ 3907660 w 8037833"/>
              <a:gd name="connsiteY65" fmla="*/ 3714456 h 3784177"/>
              <a:gd name="connsiteX66" fmla="*/ 3905087 w 8037833"/>
              <a:gd name="connsiteY66" fmla="*/ 3716098 h 3784177"/>
              <a:gd name="connsiteX67" fmla="*/ 3886347 w 8037833"/>
              <a:gd name="connsiteY67" fmla="*/ 3706620 h 3784177"/>
              <a:gd name="connsiteX68" fmla="*/ 3870533 w 8037833"/>
              <a:gd name="connsiteY68" fmla="*/ 3689905 h 3784177"/>
              <a:gd name="connsiteX69" fmla="*/ 3678563 w 8037833"/>
              <a:gd name="connsiteY69" fmla="*/ 3694486 h 3784177"/>
              <a:gd name="connsiteX70" fmla="*/ 3524121 w 8037833"/>
              <a:gd name="connsiteY70" fmla="*/ 3642736 h 3784177"/>
              <a:gd name="connsiteX71" fmla="*/ 3407752 w 8037833"/>
              <a:gd name="connsiteY71" fmla="*/ 3626590 h 3784177"/>
              <a:gd name="connsiteX72" fmla="*/ 3373519 w 8037833"/>
              <a:gd name="connsiteY72" fmla="*/ 3665785 h 3784177"/>
              <a:gd name="connsiteX73" fmla="*/ 3114267 w 8037833"/>
              <a:gd name="connsiteY73" fmla="*/ 3638983 h 3784177"/>
              <a:gd name="connsiteX74" fmla="*/ 3048270 w 8037833"/>
              <a:gd name="connsiteY74" fmla="*/ 3649949 h 3784177"/>
              <a:gd name="connsiteX75" fmla="*/ 2989722 w 8037833"/>
              <a:gd name="connsiteY75" fmla="*/ 3623230 h 3784177"/>
              <a:gd name="connsiteX76" fmla="*/ 2965734 w 8037833"/>
              <a:gd name="connsiteY76" fmla="*/ 3635676 h 3784177"/>
              <a:gd name="connsiteX77" fmla="*/ 2961603 w 8037833"/>
              <a:gd name="connsiteY77" fmla="*/ 3638221 h 3784177"/>
              <a:gd name="connsiteX78" fmla="*/ 2944959 w 8037833"/>
              <a:gd name="connsiteY78" fmla="*/ 3639723 h 3784177"/>
              <a:gd name="connsiteX79" fmla="*/ 2940402 w 8037833"/>
              <a:gd name="connsiteY79" fmla="*/ 3651000 h 3784177"/>
              <a:gd name="connsiteX80" fmla="*/ 2915449 w 8037833"/>
              <a:gd name="connsiteY80" fmla="*/ 3661039 h 3784177"/>
              <a:gd name="connsiteX81" fmla="*/ 2884777 w 8037833"/>
              <a:gd name="connsiteY81" fmla="*/ 3660775 h 3784177"/>
              <a:gd name="connsiteX82" fmla="*/ 2739034 w 8037833"/>
              <a:gd name="connsiteY82" fmla="*/ 3647396 h 3784177"/>
              <a:gd name="connsiteX83" fmla="*/ 2651827 w 8037833"/>
              <a:gd name="connsiteY83" fmla="*/ 3646306 h 3784177"/>
              <a:gd name="connsiteX84" fmla="*/ 2618680 w 8037833"/>
              <a:gd name="connsiteY84" fmla="*/ 3656755 h 3784177"/>
              <a:gd name="connsiteX85" fmla="*/ 2572404 w 8037833"/>
              <a:gd name="connsiteY85" fmla="*/ 3664043 h 3784177"/>
              <a:gd name="connsiteX86" fmla="*/ 2490721 w 8037833"/>
              <a:gd name="connsiteY86" fmla="*/ 3685313 h 3784177"/>
              <a:gd name="connsiteX87" fmla="*/ 2423704 w 8037833"/>
              <a:gd name="connsiteY87" fmla="*/ 3658079 h 3784177"/>
              <a:gd name="connsiteX88" fmla="*/ 2301172 w 8037833"/>
              <a:gd name="connsiteY88" fmla="*/ 3663053 h 3784177"/>
              <a:gd name="connsiteX89" fmla="*/ 2294102 w 8037833"/>
              <a:gd name="connsiteY89" fmla="*/ 3671151 h 3784177"/>
              <a:gd name="connsiteX90" fmla="*/ 2238966 w 8037833"/>
              <a:gd name="connsiteY90" fmla="*/ 3668777 h 3784177"/>
              <a:gd name="connsiteX91" fmla="*/ 2046240 w 8037833"/>
              <a:gd name="connsiteY91" fmla="*/ 3604535 h 3784177"/>
              <a:gd name="connsiteX92" fmla="*/ 1938480 w 8037833"/>
              <a:gd name="connsiteY92" fmla="*/ 3601439 h 3784177"/>
              <a:gd name="connsiteX93" fmla="*/ 1900166 w 8037833"/>
              <a:gd name="connsiteY93" fmla="*/ 3609358 h 3784177"/>
              <a:gd name="connsiteX94" fmla="*/ 1835976 w 8037833"/>
              <a:gd name="connsiteY94" fmla="*/ 3622065 h 3784177"/>
              <a:gd name="connsiteX95" fmla="*/ 1787830 w 8037833"/>
              <a:gd name="connsiteY95" fmla="*/ 3653768 h 3784177"/>
              <a:gd name="connsiteX96" fmla="*/ 1734224 w 8037833"/>
              <a:gd name="connsiteY96" fmla="*/ 3655593 h 3784177"/>
              <a:gd name="connsiteX97" fmla="*/ 1721989 w 8037833"/>
              <a:gd name="connsiteY97" fmla="*/ 3627298 h 3784177"/>
              <a:gd name="connsiteX98" fmla="*/ 1664576 w 8037833"/>
              <a:gd name="connsiteY98" fmla="*/ 3638572 h 3784177"/>
              <a:gd name="connsiteX99" fmla="*/ 1577459 w 8037833"/>
              <a:gd name="connsiteY99" fmla="*/ 3658824 h 3784177"/>
              <a:gd name="connsiteX100" fmla="*/ 1527269 w 8037833"/>
              <a:gd name="connsiteY100" fmla="*/ 3663088 h 3784177"/>
              <a:gd name="connsiteX101" fmla="*/ 1390118 w 8037833"/>
              <a:gd name="connsiteY101" fmla="*/ 3682789 h 3784177"/>
              <a:gd name="connsiteX102" fmla="*/ 1252698 w 8037833"/>
              <a:gd name="connsiteY102" fmla="*/ 3708662 h 3784177"/>
              <a:gd name="connsiteX103" fmla="*/ 1171039 w 8037833"/>
              <a:gd name="connsiteY103" fmla="*/ 3758642 h 3784177"/>
              <a:gd name="connsiteX104" fmla="*/ 1058106 w 8037833"/>
              <a:gd name="connsiteY104" fmla="*/ 3776166 h 3784177"/>
              <a:gd name="connsiteX105" fmla="*/ 1039167 w 8037833"/>
              <a:gd name="connsiteY105" fmla="*/ 3784177 h 3784177"/>
              <a:gd name="connsiteX106" fmla="*/ 1012958 w 8037833"/>
              <a:gd name="connsiteY106" fmla="*/ 3779206 h 3784177"/>
              <a:gd name="connsiteX107" fmla="*/ 907906 w 8037833"/>
              <a:gd name="connsiteY107" fmla="*/ 3757678 h 3784177"/>
              <a:gd name="connsiteX108" fmla="*/ 825226 w 8037833"/>
              <a:gd name="connsiteY108" fmla="*/ 3726369 h 3784177"/>
              <a:gd name="connsiteX109" fmla="*/ 722264 w 8037833"/>
              <a:gd name="connsiteY109" fmla="*/ 3747612 h 3784177"/>
              <a:gd name="connsiteX110" fmla="*/ 659460 w 8037833"/>
              <a:gd name="connsiteY110" fmla="*/ 3740429 h 3784177"/>
              <a:gd name="connsiteX111" fmla="*/ 556552 w 8037833"/>
              <a:gd name="connsiteY111" fmla="*/ 3697934 h 3784177"/>
              <a:gd name="connsiteX112" fmla="*/ 421042 w 8037833"/>
              <a:gd name="connsiteY112" fmla="*/ 3709912 h 3784177"/>
              <a:gd name="connsiteX113" fmla="*/ 393295 w 8037833"/>
              <a:gd name="connsiteY113" fmla="*/ 3753097 h 3784177"/>
              <a:gd name="connsiteX114" fmla="*/ 355918 w 8037833"/>
              <a:gd name="connsiteY114" fmla="*/ 3779172 h 3784177"/>
              <a:gd name="connsiteX115" fmla="*/ 339711 w 8037833"/>
              <a:gd name="connsiteY115" fmla="*/ 3718242 h 3784177"/>
              <a:gd name="connsiteX116" fmla="*/ 222239 w 8037833"/>
              <a:gd name="connsiteY116" fmla="*/ 3672335 h 3784177"/>
              <a:gd name="connsiteX117" fmla="*/ 163578 w 8037833"/>
              <a:gd name="connsiteY117" fmla="*/ 3656292 h 3784177"/>
              <a:gd name="connsiteX118" fmla="*/ 72220 w 8037833"/>
              <a:gd name="connsiteY118" fmla="*/ 3645272 h 3784177"/>
              <a:gd name="connsiteX119" fmla="*/ 44395 w 8037833"/>
              <a:gd name="connsiteY119" fmla="*/ 3639455 h 3784177"/>
              <a:gd name="connsiteX120" fmla="*/ 1962 w 8037833"/>
              <a:gd name="connsiteY120" fmla="*/ 3635948 h 3784177"/>
              <a:gd name="connsiteX121" fmla="*/ 0 w 8037833"/>
              <a:gd name="connsiteY121" fmla="*/ 3635261 h 3784177"/>
              <a:gd name="connsiteX122" fmla="*/ 0 w 8037833"/>
              <a:gd name="connsiteY122"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807644 w 8037833"/>
              <a:gd name="connsiteY5" fmla="*/ 3098770 h 3784177"/>
              <a:gd name="connsiteX6" fmla="*/ 7607062 w 8037833"/>
              <a:gd name="connsiteY6" fmla="*/ 308767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869803 w 8037833"/>
              <a:gd name="connsiteY14" fmla="*/ 3320289 h 3784177"/>
              <a:gd name="connsiteX15" fmla="*/ 6819463 w 8037833"/>
              <a:gd name="connsiteY15" fmla="*/ 3368624 h 3784177"/>
              <a:gd name="connsiteX16" fmla="*/ 6797198 w 8037833"/>
              <a:gd name="connsiteY16" fmla="*/ 3378256 h 3784177"/>
              <a:gd name="connsiteX17" fmla="*/ 6760989 w 8037833"/>
              <a:gd name="connsiteY17" fmla="*/ 3424187 h 3784177"/>
              <a:gd name="connsiteX18" fmla="*/ 6633643 w 8037833"/>
              <a:gd name="connsiteY18" fmla="*/ 3348176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299224 w 8037833"/>
              <a:gd name="connsiteY32" fmla="*/ 351893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288710 w 8037833"/>
              <a:gd name="connsiteY47" fmla="*/ 3650556 h 3784177"/>
              <a:gd name="connsiteX48" fmla="*/ 4234393 w 8037833"/>
              <a:gd name="connsiteY48" fmla="*/ 3704576 h 3784177"/>
              <a:gd name="connsiteX49" fmla="*/ 4227541 w 8037833"/>
              <a:gd name="connsiteY49" fmla="*/ 3706978 h 3784177"/>
              <a:gd name="connsiteX50" fmla="*/ 4208725 w 8037833"/>
              <a:gd name="connsiteY50" fmla="*/ 3704841 h 3784177"/>
              <a:gd name="connsiteX51" fmla="*/ 4201632 w 8037833"/>
              <a:gd name="connsiteY51" fmla="*/ 3702602 h 3784177"/>
              <a:gd name="connsiteX52" fmla="*/ 4191289 w 8037833"/>
              <a:gd name="connsiteY52" fmla="*/ 3702380 h 3784177"/>
              <a:gd name="connsiteX53" fmla="*/ 4191039 w 8037833"/>
              <a:gd name="connsiteY53" fmla="*/ 3702831 h 3784177"/>
              <a:gd name="connsiteX54" fmla="*/ 4181340 w 8037833"/>
              <a:gd name="connsiteY54" fmla="*/ 3701729 h 3784177"/>
              <a:gd name="connsiteX55" fmla="*/ 4133816 w 8037833"/>
              <a:gd name="connsiteY55" fmla="*/ 3690565 h 3784177"/>
              <a:gd name="connsiteX56" fmla="*/ 4071732 w 8037833"/>
              <a:gd name="connsiteY56" fmla="*/ 3732513 h 3784177"/>
              <a:gd name="connsiteX57" fmla="*/ 4045924 w 8037833"/>
              <a:gd name="connsiteY57" fmla="*/ 3739404 h 3784177"/>
              <a:gd name="connsiteX58" fmla="*/ 4032171 w 8037833"/>
              <a:gd name="connsiteY58" fmla="*/ 3745523 h 3784177"/>
              <a:gd name="connsiteX59" fmla="*/ 4031335 w 8037833"/>
              <a:gd name="connsiteY59" fmla="*/ 3747479 h 3784177"/>
              <a:gd name="connsiteX60" fmla="*/ 3985774 w 8037833"/>
              <a:gd name="connsiteY60" fmla="*/ 3736547 h 3784177"/>
              <a:gd name="connsiteX61" fmla="*/ 3979769 w 8037833"/>
              <a:gd name="connsiteY61" fmla="*/ 3738769 h 3784177"/>
              <a:gd name="connsiteX62" fmla="*/ 3950014 w 8037833"/>
              <a:gd name="connsiteY62" fmla="*/ 3726942 h 3784177"/>
              <a:gd name="connsiteX63" fmla="*/ 3934671 w 8037833"/>
              <a:gd name="connsiteY63" fmla="*/ 3723339 h 3784177"/>
              <a:gd name="connsiteX64" fmla="*/ 3930274 w 8037833"/>
              <a:gd name="connsiteY64" fmla="*/ 3717148 h 3784177"/>
              <a:gd name="connsiteX65" fmla="*/ 3907660 w 8037833"/>
              <a:gd name="connsiteY65" fmla="*/ 3714456 h 3784177"/>
              <a:gd name="connsiteX66" fmla="*/ 3905087 w 8037833"/>
              <a:gd name="connsiteY66" fmla="*/ 3716098 h 3784177"/>
              <a:gd name="connsiteX67" fmla="*/ 3886347 w 8037833"/>
              <a:gd name="connsiteY67" fmla="*/ 3706620 h 3784177"/>
              <a:gd name="connsiteX68" fmla="*/ 3870533 w 8037833"/>
              <a:gd name="connsiteY68" fmla="*/ 3689905 h 3784177"/>
              <a:gd name="connsiteX69" fmla="*/ 3678563 w 8037833"/>
              <a:gd name="connsiteY69" fmla="*/ 3694486 h 3784177"/>
              <a:gd name="connsiteX70" fmla="*/ 3524121 w 8037833"/>
              <a:gd name="connsiteY70" fmla="*/ 3642736 h 3784177"/>
              <a:gd name="connsiteX71" fmla="*/ 3407752 w 8037833"/>
              <a:gd name="connsiteY71" fmla="*/ 3626590 h 3784177"/>
              <a:gd name="connsiteX72" fmla="*/ 3373519 w 8037833"/>
              <a:gd name="connsiteY72" fmla="*/ 3665785 h 3784177"/>
              <a:gd name="connsiteX73" fmla="*/ 3114267 w 8037833"/>
              <a:gd name="connsiteY73" fmla="*/ 3638983 h 3784177"/>
              <a:gd name="connsiteX74" fmla="*/ 3048270 w 8037833"/>
              <a:gd name="connsiteY74" fmla="*/ 3649949 h 3784177"/>
              <a:gd name="connsiteX75" fmla="*/ 2989722 w 8037833"/>
              <a:gd name="connsiteY75" fmla="*/ 3623230 h 3784177"/>
              <a:gd name="connsiteX76" fmla="*/ 2965734 w 8037833"/>
              <a:gd name="connsiteY76" fmla="*/ 3635676 h 3784177"/>
              <a:gd name="connsiteX77" fmla="*/ 2961603 w 8037833"/>
              <a:gd name="connsiteY77" fmla="*/ 3638221 h 3784177"/>
              <a:gd name="connsiteX78" fmla="*/ 2944959 w 8037833"/>
              <a:gd name="connsiteY78" fmla="*/ 3639723 h 3784177"/>
              <a:gd name="connsiteX79" fmla="*/ 2940402 w 8037833"/>
              <a:gd name="connsiteY79" fmla="*/ 3651000 h 3784177"/>
              <a:gd name="connsiteX80" fmla="*/ 2915449 w 8037833"/>
              <a:gd name="connsiteY80" fmla="*/ 3661039 h 3784177"/>
              <a:gd name="connsiteX81" fmla="*/ 2884777 w 8037833"/>
              <a:gd name="connsiteY81" fmla="*/ 3660775 h 3784177"/>
              <a:gd name="connsiteX82" fmla="*/ 2739034 w 8037833"/>
              <a:gd name="connsiteY82" fmla="*/ 3647396 h 3784177"/>
              <a:gd name="connsiteX83" fmla="*/ 2651827 w 8037833"/>
              <a:gd name="connsiteY83" fmla="*/ 3646306 h 3784177"/>
              <a:gd name="connsiteX84" fmla="*/ 2618680 w 8037833"/>
              <a:gd name="connsiteY84" fmla="*/ 3656755 h 3784177"/>
              <a:gd name="connsiteX85" fmla="*/ 2572404 w 8037833"/>
              <a:gd name="connsiteY85" fmla="*/ 3664043 h 3784177"/>
              <a:gd name="connsiteX86" fmla="*/ 2490721 w 8037833"/>
              <a:gd name="connsiteY86" fmla="*/ 3685313 h 3784177"/>
              <a:gd name="connsiteX87" fmla="*/ 2423704 w 8037833"/>
              <a:gd name="connsiteY87" fmla="*/ 3658079 h 3784177"/>
              <a:gd name="connsiteX88" fmla="*/ 2301172 w 8037833"/>
              <a:gd name="connsiteY88" fmla="*/ 3663053 h 3784177"/>
              <a:gd name="connsiteX89" fmla="*/ 2294102 w 8037833"/>
              <a:gd name="connsiteY89" fmla="*/ 3671151 h 3784177"/>
              <a:gd name="connsiteX90" fmla="*/ 2238966 w 8037833"/>
              <a:gd name="connsiteY90" fmla="*/ 3668777 h 3784177"/>
              <a:gd name="connsiteX91" fmla="*/ 2046240 w 8037833"/>
              <a:gd name="connsiteY91" fmla="*/ 3604535 h 3784177"/>
              <a:gd name="connsiteX92" fmla="*/ 1938480 w 8037833"/>
              <a:gd name="connsiteY92" fmla="*/ 3601439 h 3784177"/>
              <a:gd name="connsiteX93" fmla="*/ 1900166 w 8037833"/>
              <a:gd name="connsiteY93" fmla="*/ 3609358 h 3784177"/>
              <a:gd name="connsiteX94" fmla="*/ 1835976 w 8037833"/>
              <a:gd name="connsiteY94" fmla="*/ 3622065 h 3784177"/>
              <a:gd name="connsiteX95" fmla="*/ 1787830 w 8037833"/>
              <a:gd name="connsiteY95" fmla="*/ 3653768 h 3784177"/>
              <a:gd name="connsiteX96" fmla="*/ 1734224 w 8037833"/>
              <a:gd name="connsiteY96" fmla="*/ 3655593 h 3784177"/>
              <a:gd name="connsiteX97" fmla="*/ 1721989 w 8037833"/>
              <a:gd name="connsiteY97" fmla="*/ 3627298 h 3784177"/>
              <a:gd name="connsiteX98" fmla="*/ 1664576 w 8037833"/>
              <a:gd name="connsiteY98" fmla="*/ 3638572 h 3784177"/>
              <a:gd name="connsiteX99" fmla="*/ 1577459 w 8037833"/>
              <a:gd name="connsiteY99" fmla="*/ 3658824 h 3784177"/>
              <a:gd name="connsiteX100" fmla="*/ 1527269 w 8037833"/>
              <a:gd name="connsiteY100" fmla="*/ 3663088 h 3784177"/>
              <a:gd name="connsiteX101" fmla="*/ 1390118 w 8037833"/>
              <a:gd name="connsiteY101" fmla="*/ 3682789 h 3784177"/>
              <a:gd name="connsiteX102" fmla="*/ 1252698 w 8037833"/>
              <a:gd name="connsiteY102" fmla="*/ 3708662 h 3784177"/>
              <a:gd name="connsiteX103" fmla="*/ 1171039 w 8037833"/>
              <a:gd name="connsiteY103" fmla="*/ 3758642 h 3784177"/>
              <a:gd name="connsiteX104" fmla="*/ 1058106 w 8037833"/>
              <a:gd name="connsiteY104" fmla="*/ 3776166 h 3784177"/>
              <a:gd name="connsiteX105" fmla="*/ 1039167 w 8037833"/>
              <a:gd name="connsiteY105" fmla="*/ 3784177 h 3784177"/>
              <a:gd name="connsiteX106" fmla="*/ 1012958 w 8037833"/>
              <a:gd name="connsiteY106" fmla="*/ 3779206 h 3784177"/>
              <a:gd name="connsiteX107" fmla="*/ 907906 w 8037833"/>
              <a:gd name="connsiteY107" fmla="*/ 3757678 h 3784177"/>
              <a:gd name="connsiteX108" fmla="*/ 825226 w 8037833"/>
              <a:gd name="connsiteY108" fmla="*/ 3726369 h 3784177"/>
              <a:gd name="connsiteX109" fmla="*/ 722264 w 8037833"/>
              <a:gd name="connsiteY109" fmla="*/ 3747612 h 3784177"/>
              <a:gd name="connsiteX110" fmla="*/ 659460 w 8037833"/>
              <a:gd name="connsiteY110" fmla="*/ 3740429 h 3784177"/>
              <a:gd name="connsiteX111" fmla="*/ 556552 w 8037833"/>
              <a:gd name="connsiteY111" fmla="*/ 3697934 h 3784177"/>
              <a:gd name="connsiteX112" fmla="*/ 421042 w 8037833"/>
              <a:gd name="connsiteY112" fmla="*/ 3709912 h 3784177"/>
              <a:gd name="connsiteX113" fmla="*/ 393295 w 8037833"/>
              <a:gd name="connsiteY113" fmla="*/ 3753097 h 3784177"/>
              <a:gd name="connsiteX114" fmla="*/ 355918 w 8037833"/>
              <a:gd name="connsiteY114" fmla="*/ 3779172 h 3784177"/>
              <a:gd name="connsiteX115" fmla="*/ 339711 w 8037833"/>
              <a:gd name="connsiteY115" fmla="*/ 3718242 h 3784177"/>
              <a:gd name="connsiteX116" fmla="*/ 222239 w 8037833"/>
              <a:gd name="connsiteY116" fmla="*/ 3672335 h 3784177"/>
              <a:gd name="connsiteX117" fmla="*/ 163578 w 8037833"/>
              <a:gd name="connsiteY117" fmla="*/ 3656292 h 3784177"/>
              <a:gd name="connsiteX118" fmla="*/ 72220 w 8037833"/>
              <a:gd name="connsiteY118" fmla="*/ 3645272 h 3784177"/>
              <a:gd name="connsiteX119" fmla="*/ 44395 w 8037833"/>
              <a:gd name="connsiteY119" fmla="*/ 3639455 h 3784177"/>
              <a:gd name="connsiteX120" fmla="*/ 1962 w 8037833"/>
              <a:gd name="connsiteY120" fmla="*/ 3635948 h 3784177"/>
              <a:gd name="connsiteX121" fmla="*/ 0 w 8037833"/>
              <a:gd name="connsiteY121" fmla="*/ 3635261 h 3784177"/>
              <a:gd name="connsiteX122" fmla="*/ 0 w 8037833"/>
              <a:gd name="connsiteY122"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807644 w 8037833"/>
              <a:gd name="connsiteY5" fmla="*/ 3098770 h 3784177"/>
              <a:gd name="connsiteX6" fmla="*/ 7607062 w 8037833"/>
              <a:gd name="connsiteY6" fmla="*/ 308767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869803 w 8037833"/>
              <a:gd name="connsiteY14" fmla="*/ 3320289 h 3784177"/>
              <a:gd name="connsiteX15" fmla="*/ 6819463 w 8037833"/>
              <a:gd name="connsiteY15" fmla="*/ 3368624 h 3784177"/>
              <a:gd name="connsiteX16" fmla="*/ 6797198 w 8037833"/>
              <a:gd name="connsiteY16" fmla="*/ 3378256 h 3784177"/>
              <a:gd name="connsiteX17" fmla="*/ 6760989 w 8037833"/>
              <a:gd name="connsiteY17" fmla="*/ 3424187 h 3784177"/>
              <a:gd name="connsiteX18" fmla="*/ 6633643 w 8037833"/>
              <a:gd name="connsiteY18" fmla="*/ 3348176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299224 w 8037833"/>
              <a:gd name="connsiteY32" fmla="*/ 351893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288710 w 8037833"/>
              <a:gd name="connsiteY47" fmla="*/ 3650556 h 3784177"/>
              <a:gd name="connsiteX48" fmla="*/ 4234393 w 8037833"/>
              <a:gd name="connsiteY48" fmla="*/ 3704576 h 3784177"/>
              <a:gd name="connsiteX49" fmla="*/ 4227541 w 8037833"/>
              <a:gd name="connsiteY49" fmla="*/ 3706978 h 3784177"/>
              <a:gd name="connsiteX50" fmla="*/ 4208725 w 8037833"/>
              <a:gd name="connsiteY50" fmla="*/ 3704841 h 3784177"/>
              <a:gd name="connsiteX51" fmla="*/ 4201632 w 8037833"/>
              <a:gd name="connsiteY51" fmla="*/ 3702602 h 3784177"/>
              <a:gd name="connsiteX52" fmla="*/ 4191289 w 8037833"/>
              <a:gd name="connsiteY52" fmla="*/ 3702380 h 3784177"/>
              <a:gd name="connsiteX53" fmla="*/ 4191039 w 8037833"/>
              <a:gd name="connsiteY53" fmla="*/ 3702831 h 3784177"/>
              <a:gd name="connsiteX54" fmla="*/ 4181340 w 8037833"/>
              <a:gd name="connsiteY54" fmla="*/ 3701729 h 3784177"/>
              <a:gd name="connsiteX55" fmla="*/ 4133816 w 8037833"/>
              <a:gd name="connsiteY55" fmla="*/ 3690565 h 3784177"/>
              <a:gd name="connsiteX56" fmla="*/ 4071732 w 8037833"/>
              <a:gd name="connsiteY56" fmla="*/ 3732513 h 3784177"/>
              <a:gd name="connsiteX57" fmla="*/ 4045924 w 8037833"/>
              <a:gd name="connsiteY57" fmla="*/ 3739404 h 3784177"/>
              <a:gd name="connsiteX58" fmla="*/ 4032171 w 8037833"/>
              <a:gd name="connsiteY58" fmla="*/ 3745523 h 3784177"/>
              <a:gd name="connsiteX59" fmla="*/ 4031335 w 8037833"/>
              <a:gd name="connsiteY59" fmla="*/ 3747479 h 3784177"/>
              <a:gd name="connsiteX60" fmla="*/ 3985774 w 8037833"/>
              <a:gd name="connsiteY60" fmla="*/ 3736547 h 3784177"/>
              <a:gd name="connsiteX61" fmla="*/ 3979769 w 8037833"/>
              <a:gd name="connsiteY61" fmla="*/ 3738769 h 3784177"/>
              <a:gd name="connsiteX62" fmla="*/ 3950014 w 8037833"/>
              <a:gd name="connsiteY62" fmla="*/ 3726942 h 3784177"/>
              <a:gd name="connsiteX63" fmla="*/ 3934671 w 8037833"/>
              <a:gd name="connsiteY63" fmla="*/ 3723339 h 3784177"/>
              <a:gd name="connsiteX64" fmla="*/ 3930274 w 8037833"/>
              <a:gd name="connsiteY64" fmla="*/ 3717148 h 3784177"/>
              <a:gd name="connsiteX65" fmla="*/ 3907660 w 8037833"/>
              <a:gd name="connsiteY65" fmla="*/ 3714456 h 3784177"/>
              <a:gd name="connsiteX66" fmla="*/ 3905087 w 8037833"/>
              <a:gd name="connsiteY66" fmla="*/ 3716098 h 3784177"/>
              <a:gd name="connsiteX67" fmla="*/ 3886347 w 8037833"/>
              <a:gd name="connsiteY67" fmla="*/ 3706620 h 3784177"/>
              <a:gd name="connsiteX68" fmla="*/ 3870533 w 8037833"/>
              <a:gd name="connsiteY68" fmla="*/ 3689905 h 3784177"/>
              <a:gd name="connsiteX69" fmla="*/ 3678563 w 8037833"/>
              <a:gd name="connsiteY69" fmla="*/ 3694486 h 3784177"/>
              <a:gd name="connsiteX70" fmla="*/ 3524121 w 8037833"/>
              <a:gd name="connsiteY70" fmla="*/ 3642736 h 3784177"/>
              <a:gd name="connsiteX71" fmla="*/ 3407752 w 8037833"/>
              <a:gd name="connsiteY71" fmla="*/ 3626590 h 3784177"/>
              <a:gd name="connsiteX72" fmla="*/ 3373519 w 8037833"/>
              <a:gd name="connsiteY72" fmla="*/ 3665785 h 3784177"/>
              <a:gd name="connsiteX73" fmla="*/ 3114267 w 8037833"/>
              <a:gd name="connsiteY73" fmla="*/ 3638983 h 3784177"/>
              <a:gd name="connsiteX74" fmla="*/ 3048270 w 8037833"/>
              <a:gd name="connsiteY74" fmla="*/ 3649949 h 3784177"/>
              <a:gd name="connsiteX75" fmla="*/ 2989722 w 8037833"/>
              <a:gd name="connsiteY75" fmla="*/ 3623230 h 3784177"/>
              <a:gd name="connsiteX76" fmla="*/ 2965734 w 8037833"/>
              <a:gd name="connsiteY76" fmla="*/ 3635676 h 3784177"/>
              <a:gd name="connsiteX77" fmla="*/ 2961603 w 8037833"/>
              <a:gd name="connsiteY77" fmla="*/ 3638221 h 3784177"/>
              <a:gd name="connsiteX78" fmla="*/ 2944959 w 8037833"/>
              <a:gd name="connsiteY78" fmla="*/ 3639723 h 3784177"/>
              <a:gd name="connsiteX79" fmla="*/ 2940402 w 8037833"/>
              <a:gd name="connsiteY79" fmla="*/ 3651000 h 3784177"/>
              <a:gd name="connsiteX80" fmla="*/ 2915449 w 8037833"/>
              <a:gd name="connsiteY80" fmla="*/ 3661039 h 3784177"/>
              <a:gd name="connsiteX81" fmla="*/ 2884777 w 8037833"/>
              <a:gd name="connsiteY81" fmla="*/ 3660775 h 3784177"/>
              <a:gd name="connsiteX82" fmla="*/ 2739034 w 8037833"/>
              <a:gd name="connsiteY82" fmla="*/ 3647396 h 3784177"/>
              <a:gd name="connsiteX83" fmla="*/ 2651827 w 8037833"/>
              <a:gd name="connsiteY83" fmla="*/ 3646306 h 3784177"/>
              <a:gd name="connsiteX84" fmla="*/ 2618680 w 8037833"/>
              <a:gd name="connsiteY84" fmla="*/ 3656755 h 3784177"/>
              <a:gd name="connsiteX85" fmla="*/ 2572404 w 8037833"/>
              <a:gd name="connsiteY85" fmla="*/ 3664043 h 3784177"/>
              <a:gd name="connsiteX86" fmla="*/ 2490721 w 8037833"/>
              <a:gd name="connsiteY86" fmla="*/ 3685313 h 3784177"/>
              <a:gd name="connsiteX87" fmla="*/ 2423704 w 8037833"/>
              <a:gd name="connsiteY87" fmla="*/ 3658079 h 3784177"/>
              <a:gd name="connsiteX88" fmla="*/ 2301172 w 8037833"/>
              <a:gd name="connsiteY88" fmla="*/ 3663053 h 3784177"/>
              <a:gd name="connsiteX89" fmla="*/ 2294102 w 8037833"/>
              <a:gd name="connsiteY89" fmla="*/ 3671151 h 3784177"/>
              <a:gd name="connsiteX90" fmla="*/ 2238966 w 8037833"/>
              <a:gd name="connsiteY90" fmla="*/ 3668777 h 3784177"/>
              <a:gd name="connsiteX91" fmla="*/ 2046240 w 8037833"/>
              <a:gd name="connsiteY91" fmla="*/ 3604535 h 3784177"/>
              <a:gd name="connsiteX92" fmla="*/ 1938480 w 8037833"/>
              <a:gd name="connsiteY92" fmla="*/ 3601439 h 3784177"/>
              <a:gd name="connsiteX93" fmla="*/ 1900166 w 8037833"/>
              <a:gd name="connsiteY93" fmla="*/ 3609358 h 3784177"/>
              <a:gd name="connsiteX94" fmla="*/ 1835976 w 8037833"/>
              <a:gd name="connsiteY94" fmla="*/ 3622065 h 3784177"/>
              <a:gd name="connsiteX95" fmla="*/ 1787830 w 8037833"/>
              <a:gd name="connsiteY95" fmla="*/ 3653768 h 3784177"/>
              <a:gd name="connsiteX96" fmla="*/ 1734224 w 8037833"/>
              <a:gd name="connsiteY96" fmla="*/ 3655593 h 3784177"/>
              <a:gd name="connsiteX97" fmla="*/ 1721989 w 8037833"/>
              <a:gd name="connsiteY97" fmla="*/ 3627298 h 3784177"/>
              <a:gd name="connsiteX98" fmla="*/ 1664576 w 8037833"/>
              <a:gd name="connsiteY98" fmla="*/ 3638572 h 3784177"/>
              <a:gd name="connsiteX99" fmla="*/ 1577459 w 8037833"/>
              <a:gd name="connsiteY99" fmla="*/ 3658824 h 3784177"/>
              <a:gd name="connsiteX100" fmla="*/ 1527269 w 8037833"/>
              <a:gd name="connsiteY100" fmla="*/ 3663088 h 3784177"/>
              <a:gd name="connsiteX101" fmla="*/ 1390118 w 8037833"/>
              <a:gd name="connsiteY101" fmla="*/ 3682789 h 3784177"/>
              <a:gd name="connsiteX102" fmla="*/ 1252698 w 8037833"/>
              <a:gd name="connsiteY102" fmla="*/ 3708662 h 3784177"/>
              <a:gd name="connsiteX103" fmla="*/ 1171039 w 8037833"/>
              <a:gd name="connsiteY103" fmla="*/ 3758642 h 3784177"/>
              <a:gd name="connsiteX104" fmla="*/ 1058106 w 8037833"/>
              <a:gd name="connsiteY104" fmla="*/ 3776166 h 3784177"/>
              <a:gd name="connsiteX105" fmla="*/ 1039167 w 8037833"/>
              <a:gd name="connsiteY105" fmla="*/ 3784177 h 3784177"/>
              <a:gd name="connsiteX106" fmla="*/ 1012958 w 8037833"/>
              <a:gd name="connsiteY106" fmla="*/ 3779206 h 3784177"/>
              <a:gd name="connsiteX107" fmla="*/ 907906 w 8037833"/>
              <a:gd name="connsiteY107" fmla="*/ 3757678 h 3784177"/>
              <a:gd name="connsiteX108" fmla="*/ 825226 w 8037833"/>
              <a:gd name="connsiteY108" fmla="*/ 3726369 h 3784177"/>
              <a:gd name="connsiteX109" fmla="*/ 722264 w 8037833"/>
              <a:gd name="connsiteY109" fmla="*/ 3747612 h 3784177"/>
              <a:gd name="connsiteX110" fmla="*/ 659460 w 8037833"/>
              <a:gd name="connsiteY110" fmla="*/ 3740429 h 3784177"/>
              <a:gd name="connsiteX111" fmla="*/ 556552 w 8037833"/>
              <a:gd name="connsiteY111" fmla="*/ 3697934 h 3784177"/>
              <a:gd name="connsiteX112" fmla="*/ 421042 w 8037833"/>
              <a:gd name="connsiteY112" fmla="*/ 3709912 h 3784177"/>
              <a:gd name="connsiteX113" fmla="*/ 393295 w 8037833"/>
              <a:gd name="connsiteY113" fmla="*/ 3753097 h 3784177"/>
              <a:gd name="connsiteX114" fmla="*/ 355918 w 8037833"/>
              <a:gd name="connsiteY114" fmla="*/ 3779172 h 3784177"/>
              <a:gd name="connsiteX115" fmla="*/ 339711 w 8037833"/>
              <a:gd name="connsiteY115" fmla="*/ 3718242 h 3784177"/>
              <a:gd name="connsiteX116" fmla="*/ 222239 w 8037833"/>
              <a:gd name="connsiteY116" fmla="*/ 3672335 h 3784177"/>
              <a:gd name="connsiteX117" fmla="*/ 163578 w 8037833"/>
              <a:gd name="connsiteY117" fmla="*/ 3656292 h 3784177"/>
              <a:gd name="connsiteX118" fmla="*/ 72220 w 8037833"/>
              <a:gd name="connsiteY118" fmla="*/ 3645272 h 3784177"/>
              <a:gd name="connsiteX119" fmla="*/ 44395 w 8037833"/>
              <a:gd name="connsiteY119" fmla="*/ 3639455 h 3784177"/>
              <a:gd name="connsiteX120" fmla="*/ 1962 w 8037833"/>
              <a:gd name="connsiteY120" fmla="*/ 3635948 h 3784177"/>
              <a:gd name="connsiteX121" fmla="*/ 0 w 8037833"/>
              <a:gd name="connsiteY121" fmla="*/ 3635261 h 3784177"/>
              <a:gd name="connsiteX122" fmla="*/ 0 w 8037833"/>
              <a:gd name="connsiteY122"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807644 w 8037833"/>
              <a:gd name="connsiteY5" fmla="*/ 3098770 h 3784177"/>
              <a:gd name="connsiteX6" fmla="*/ 7607062 w 8037833"/>
              <a:gd name="connsiteY6" fmla="*/ 308767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869803 w 8037833"/>
              <a:gd name="connsiteY14" fmla="*/ 3320289 h 3784177"/>
              <a:gd name="connsiteX15" fmla="*/ 6819463 w 8037833"/>
              <a:gd name="connsiteY15" fmla="*/ 3368624 h 3784177"/>
              <a:gd name="connsiteX16" fmla="*/ 6797198 w 8037833"/>
              <a:gd name="connsiteY16" fmla="*/ 3378256 h 3784177"/>
              <a:gd name="connsiteX17" fmla="*/ 6760989 w 8037833"/>
              <a:gd name="connsiteY17" fmla="*/ 3424187 h 3784177"/>
              <a:gd name="connsiteX18" fmla="*/ 6609242 w 8037833"/>
              <a:gd name="connsiteY18" fmla="*/ 3355040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299224 w 8037833"/>
              <a:gd name="connsiteY32" fmla="*/ 351893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288710 w 8037833"/>
              <a:gd name="connsiteY47" fmla="*/ 3650556 h 3784177"/>
              <a:gd name="connsiteX48" fmla="*/ 4234393 w 8037833"/>
              <a:gd name="connsiteY48" fmla="*/ 3704576 h 3784177"/>
              <a:gd name="connsiteX49" fmla="*/ 4227541 w 8037833"/>
              <a:gd name="connsiteY49" fmla="*/ 3706978 h 3784177"/>
              <a:gd name="connsiteX50" fmla="*/ 4208725 w 8037833"/>
              <a:gd name="connsiteY50" fmla="*/ 3704841 h 3784177"/>
              <a:gd name="connsiteX51" fmla="*/ 4201632 w 8037833"/>
              <a:gd name="connsiteY51" fmla="*/ 3702602 h 3784177"/>
              <a:gd name="connsiteX52" fmla="*/ 4191289 w 8037833"/>
              <a:gd name="connsiteY52" fmla="*/ 3702380 h 3784177"/>
              <a:gd name="connsiteX53" fmla="*/ 4191039 w 8037833"/>
              <a:gd name="connsiteY53" fmla="*/ 3702831 h 3784177"/>
              <a:gd name="connsiteX54" fmla="*/ 4181340 w 8037833"/>
              <a:gd name="connsiteY54" fmla="*/ 3701729 h 3784177"/>
              <a:gd name="connsiteX55" fmla="*/ 4133816 w 8037833"/>
              <a:gd name="connsiteY55" fmla="*/ 3690565 h 3784177"/>
              <a:gd name="connsiteX56" fmla="*/ 4071732 w 8037833"/>
              <a:gd name="connsiteY56" fmla="*/ 3732513 h 3784177"/>
              <a:gd name="connsiteX57" fmla="*/ 4045924 w 8037833"/>
              <a:gd name="connsiteY57" fmla="*/ 3739404 h 3784177"/>
              <a:gd name="connsiteX58" fmla="*/ 4032171 w 8037833"/>
              <a:gd name="connsiteY58" fmla="*/ 3745523 h 3784177"/>
              <a:gd name="connsiteX59" fmla="*/ 4031335 w 8037833"/>
              <a:gd name="connsiteY59" fmla="*/ 3747479 h 3784177"/>
              <a:gd name="connsiteX60" fmla="*/ 3985774 w 8037833"/>
              <a:gd name="connsiteY60" fmla="*/ 3736547 h 3784177"/>
              <a:gd name="connsiteX61" fmla="*/ 3979769 w 8037833"/>
              <a:gd name="connsiteY61" fmla="*/ 3738769 h 3784177"/>
              <a:gd name="connsiteX62" fmla="*/ 3950014 w 8037833"/>
              <a:gd name="connsiteY62" fmla="*/ 3726942 h 3784177"/>
              <a:gd name="connsiteX63" fmla="*/ 3934671 w 8037833"/>
              <a:gd name="connsiteY63" fmla="*/ 3723339 h 3784177"/>
              <a:gd name="connsiteX64" fmla="*/ 3930274 w 8037833"/>
              <a:gd name="connsiteY64" fmla="*/ 3717148 h 3784177"/>
              <a:gd name="connsiteX65" fmla="*/ 3907660 w 8037833"/>
              <a:gd name="connsiteY65" fmla="*/ 3714456 h 3784177"/>
              <a:gd name="connsiteX66" fmla="*/ 3905087 w 8037833"/>
              <a:gd name="connsiteY66" fmla="*/ 3716098 h 3784177"/>
              <a:gd name="connsiteX67" fmla="*/ 3886347 w 8037833"/>
              <a:gd name="connsiteY67" fmla="*/ 3706620 h 3784177"/>
              <a:gd name="connsiteX68" fmla="*/ 3870533 w 8037833"/>
              <a:gd name="connsiteY68" fmla="*/ 3689905 h 3784177"/>
              <a:gd name="connsiteX69" fmla="*/ 3678563 w 8037833"/>
              <a:gd name="connsiteY69" fmla="*/ 3694486 h 3784177"/>
              <a:gd name="connsiteX70" fmla="*/ 3524121 w 8037833"/>
              <a:gd name="connsiteY70" fmla="*/ 3642736 h 3784177"/>
              <a:gd name="connsiteX71" fmla="*/ 3407752 w 8037833"/>
              <a:gd name="connsiteY71" fmla="*/ 3626590 h 3784177"/>
              <a:gd name="connsiteX72" fmla="*/ 3373519 w 8037833"/>
              <a:gd name="connsiteY72" fmla="*/ 3665785 h 3784177"/>
              <a:gd name="connsiteX73" fmla="*/ 3114267 w 8037833"/>
              <a:gd name="connsiteY73" fmla="*/ 3638983 h 3784177"/>
              <a:gd name="connsiteX74" fmla="*/ 3048270 w 8037833"/>
              <a:gd name="connsiteY74" fmla="*/ 3649949 h 3784177"/>
              <a:gd name="connsiteX75" fmla="*/ 2989722 w 8037833"/>
              <a:gd name="connsiteY75" fmla="*/ 3623230 h 3784177"/>
              <a:gd name="connsiteX76" fmla="*/ 2965734 w 8037833"/>
              <a:gd name="connsiteY76" fmla="*/ 3635676 h 3784177"/>
              <a:gd name="connsiteX77" fmla="*/ 2961603 w 8037833"/>
              <a:gd name="connsiteY77" fmla="*/ 3638221 h 3784177"/>
              <a:gd name="connsiteX78" fmla="*/ 2944959 w 8037833"/>
              <a:gd name="connsiteY78" fmla="*/ 3639723 h 3784177"/>
              <a:gd name="connsiteX79" fmla="*/ 2940402 w 8037833"/>
              <a:gd name="connsiteY79" fmla="*/ 3651000 h 3784177"/>
              <a:gd name="connsiteX80" fmla="*/ 2915449 w 8037833"/>
              <a:gd name="connsiteY80" fmla="*/ 3661039 h 3784177"/>
              <a:gd name="connsiteX81" fmla="*/ 2884777 w 8037833"/>
              <a:gd name="connsiteY81" fmla="*/ 3660775 h 3784177"/>
              <a:gd name="connsiteX82" fmla="*/ 2739034 w 8037833"/>
              <a:gd name="connsiteY82" fmla="*/ 3647396 h 3784177"/>
              <a:gd name="connsiteX83" fmla="*/ 2651827 w 8037833"/>
              <a:gd name="connsiteY83" fmla="*/ 3646306 h 3784177"/>
              <a:gd name="connsiteX84" fmla="*/ 2618680 w 8037833"/>
              <a:gd name="connsiteY84" fmla="*/ 3656755 h 3784177"/>
              <a:gd name="connsiteX85" fmla="*/ 2572404 w 8037833"/>
              <a:gd name="connsiteY85" fmla="*/ 3664043 h 3784177"/>
              <a:gd name="connsiteX86" fmla="*/ 2490721 w 8037833"/>
              <a:gd name="connsiteY86" fmla="*/ 3685313 h 3784177"/>
              <a:gd name="connsiteX87" fmla="*/ 2423704 w 8037833"/>
              <a:gd name="connsiteY87" fmla="*/ 3658079 h 3784177"/>
              <a:gd name="connsiteX88" fmla="*/ 2301172 w 8037833"/>
              <a:gd name="connsiteY88" fmla="*/ 3663053 h 3784177"/>
              <a:gd name="connsiteX89" fmla="*/ 2294102 w 8037833"/>
              <a:gd name="connsiteY89" fmla="*/ 3671151 h 3784177"/>
              <a:gd name="connsiteX90" fmla="*/ 2238966 w 8037833"/>
              <a:gd name="connsiteY90" fmla="*/ 3668777 h 3784177"/>
              <a:gd name="connsiteX91" fmla="*/ 2046240 w 8037833"/>
              <a:gd name="connsiteY91" fmla="*/ 3604535 h 3784177"/>
              <a:gd name="connsiteX92" fmla="*/ 1938480 w 8037833"/>
              <a:gd name="connsiteY92" fmla="*/ 3601439 h 3784177"/>
              <a:gd name="connsiteX93" fmla="*/ 1900166 w 8037833"/>
              <a:gd name="connsiteY93" fmla="*/ 3609358 h 3784177"/>
              <a:gd name="connsiteX94" fmla="*/ 1835976 w 8037833"/>
              <a:gd name="connsiteY94" fmla="*/ 3622065 h 3784177"/>
              <a:gd name="connsiteX95" fmla="*/ 1787830 w 8037833"/>
              <a:gd name="connsiteY95" fmla="*/ 3653768 h 3784177"/>
              <a:gd name="connsiteX96" fmla="*/ 1734224 w 8037833"/>
              <a:gd name="connsiteY96" fmla="*/ 3655593 h 3784177"/>
              <a:gd name="connsiteX97" fmla="*/ 1721989 w 8037833"/>
              <a:gd name="connsiteY97" fmla="*/ 3627298 h 3784177"/>
              <a:gd name="connsiteX98" fmla="*/ 1664576 w 8037833"/>
              <a:gd name="connsiteY98" fmla="*/ 3638572 h 3784177"/>
              <a:gd name="connsiteX99" fmla="*/ 1577459 w 8037833"/>
              <a:gd name="connsiteY99" fmla="*/ 3658824 h 3784177"/>
              <a:gd name="connsiteX100" fmla="*/ 1527269 w 8037833"/>
              <a:gd name="connsiteY100" fmla="*/ 3663088 h 3784177"/>
              <a:gd name="connsiteX101" fmla="*/ 1390118 w 8037833"/>
              <a:gd name="connsiteY101" fmla="*/ 3682789 h 3784177"/>
              <a:gd name="connsiteX102" fmla="*/ 1252698 w 8037833"/>
              <a:gd name="connsiteY102" fmla="*/ 3708662 h 3784177"/>
              <a:gd name="connsiteX103" fmla="*/ 1171039 w 8037833"/>
              <a:gd name="connsiteY103" fmla="*/ 3758642 h 3784177"/>
              <a:gd name="connsiteX104" fmla="*/ 1058106 w 8037833"/>
              <a:gd name="connsiteY104" fmla="*/ 3776166 h 3784177"/>
              <a:gd name="connsiteX105" fmla="*/ 1039167 w 8037833"/>
              <a:gd name="connsiteY105" fmla="*/ 3784177 h 3784177"/>
              <a:gd name="connsiteX106" fmla="*/ 1012958 w 8037833"/>
              <a:gd name="connsiteY106" fmla="*/ 3779206 h 3784177"/>
              <a:gd name="connsiteX107" fmla="*/ 907906 w 8037833"/>
              <a:gd name="connsiteY107" fmla="*/ 3757678 h 3784177"/>
              <a:gd name="connsiteX108" fmla="*/ 825226 w 8037833"/>
              <a:gd name="connsiteY108" fmla="*/ 3726369 h 3784177"/>
              <a:gd name="connsiteX109" fmla="*/ 722264 w 8037833"/>
              <a:gd name="connsiteY109" fmla="*/ 3747612 h 3784177"/>
              <a:gd name="connsiteX110" fmla="*/ 659460 w 8037833"/>
              <a:gd name="connsiteY110" fmla="*/ 3740429 h 3784177"/>
              <a:gd name="connsiteX111" fmla="*/ 556552 w 8037833"/>
              <a:gd name="connsiteY111" fmla="*/ 3697934 h 3784177"/>
              <a:gd name="connsiteX112" fmla="*/ 421042 w 8037833"/>
              <a:gd name="connsiteY112" fmla="*/ 3709912 h 3784177"/>
              <a:gd name="connsiteX113" fmla="*/ 393295 w 8037833"/>
              <a:gd name="connsiteY113" fmla="*/ 3753097 h 3784177"/>
              <a:gd name="connsiteX114" fmla="*/ 355918 w 8037833"/>
              <a:gd name="connsiteY114" fmla="*/ 3779172 h 3784177"/>
              <a:gd name="connsiteX115" fmla="*/ 339711 w 8037833"/>
              <a:gd name="connsiteY115" fmla="*/ 3718242 h 3784177"/>
              <a:gd name="connsiteX116" fmla="*/ 222239 w 8037833"/>
              <a:gd name="connsiteY116" fmla="*/ 3672335 h 3784177"/>
              <a:gd name="connsiteX117" fmla="*/ 163578 w 8037833"/>
              <a:gd name="connsiteY117" fmla="*/ 3656292 h 3784177"/>
              <a:gd name="connsiteX118" fmla="*/ 72220 w 8037833"/>
              <a:gd name="connsiteY118" fmla="*/ 3645272 h 3784177"/>
              <a:gd name="connsiteX119" fmla="*/ 44395 w 8037833"/>
              <a:gd name="connsiteY119" fmla="*/ 3639455 h 3784177"/>
              <a:gd name="connsiteX120" fmla="*/ 1962 w 8037833"/>
              <a:gd name="connsiteY120" fmla="*/ 3635948 h 3784177"/>
              <a:gd name="connsiteX121" fmla="*/ 0 w 8037833"/>
              <a:gd name="connsiteY121" fmla="*/ 3635261 h 3784177"/>
              <a:gd name="connsiteX122" fmla="*/ 0 w 8037833"/>
              <a:gd name="connsiteY122"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807644 w 8037833"/>
              <a:gd name="connsiteY5" fmla="*/ 3098770 h 3784177"/>
              <a:gd name="connsiteX6" fmla="*/ 7607062 w 8037833"/>
              <a:gd name="connsiteY6" fmla="*/ 308767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869803 w 8037833"/>
              <a:gd name="connsiteY14" fmla="*/ 3320289 h 3784177"/>
              <a:gd name="connsiteX15" fmla="*/ 6819463 w 8037833"/>
              <a:gd name="connsiteY15" fmla="*/ 3368624 h 3784177"/>
              <a:gd name="connsiteX16" fmla="*/ 6797198 w 8037833"/>
              <a:gd name="connsiteY16" fmla="*/ 3378256 h 3784177"/>
              <a:gd name="connsiteX17" fmla="*/ 6760989 w 8037833"/>
              <a:gd name="connsiteY17" fmla="*/ 3424187 h 3784177"/>
              <a:gd name="connsiteX18" fmla="*/ 6609242 w 8037833"/>
              <a:gd name="connsiteY18" fmla="*/ 3355040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299224 w 8037833"/>
              <a:gd name="connsiteY32" fmla="*/ 351893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288710 w 8037833"/>
              <a:gd name="connsiteY47" fmla="*/ 3650556 h 3784177"/>
              <a:gd name="connsiteX48" fmla="*/ 4234393 w 8037833"/>
              <a:gd name="connsiteY48" fmla="*/ 3704576 h 3784177"/>
              <a:gd name="connsiteX49" fmla="*/ 4227541 w 8037833"/>
              <a:gd name="connsiteY49" fmla="*/ 3706978 h 3784177"/>
              <a:gd name="connsiteX50" fmla="*/ 4208725 w 8037833"/>
              <a:gd name="connsiteY50" fmla="*/ 3704841 h 3784177"/>
              <a:gd name="connsiteX51" fmla="*/ 4201632 w 8037833"/>
              <a:gd name="connsiteY51" fmla="*/ 3702602 h 3784177"/>
              <a:gd name="connsiteX52" fmla="*/ 4191289 w 8037833"/>
              <a:gd name="connsiteY52" fmla="*/ 3702380 h 3784177"/>
              <a:gd name="connsiteX53" fmla="*/ 4191039 w 8037833"/>
              <a:gd name="connsiteY53" fmla="*/ 3702831 h 3784177"/>
              <a:gd name="connsiteX54" fmla="*/ 4181340 w 8037833"/>
              <a:gd name="connsiteY54" fmla="*/ 3701729 h 3784177"/>
              <a:gd name="connsiteX55" fmla="*/ 4133816 w 8037833"/>
              <a:gd name="connsiteY55" fmla="*/ 3690565 h 3784177"/>
              <a:gd name="connsiteX56" fmla="*/ 4071732 w 8037833"/>
              <a:gd name="connsiteY56" fmla="*/ 3732513 h 3784177"/>
              <a:gd name="connsiteX57" fmla="*/ 4045924 w 8037833"/>
              <a:gd name="connsiteY57" fmla="*/ 3739404 h 3784177"/>
              <a:gd name="connsiteX58" fmla="*/ 4032171 w 8037833"/>
              <a:gd name="connsiteY58" fmla="*/ 3745523 h 3784177"/>
              <a:gd name="connsiteX59" fmla="*/ 4031335 w 8037833"/>
              <a:gd name="connsiteY59" fmla="*/ 3747479 h 3784177"/>
              <a:gd name="connsiteX60" fmla="*/ 3985774 w 8037833"/>
              <a:gd name="connsiteY60" fmla="*/ 3736547 h 3784177"/>
              <a:gd name="connsiteX61" fmla="*/ 3979769 w 8037833"/>
              <a:gd name="connsiteY61" fmla="*/ 3738769 h 3784177"/>
              <a:gd name="connsiteX62" fmla="*/ 3950014 w 8037833"/>
              <a:gd name="connsiteY62" fmla="*/ 3726942 h 3784177"/>
              <a:gd name="connsiteX63" fmla="*/ 3934671 w 8037833"/>
              <a:gd name="connsiteY63" fmla="*/ 3723339 h 3784177"/>
              <a:gd name="connsiteX64" fmla="*/ 3930274 w 8037833"/>
              <a:gd name="connsiteY64" fmla="*/ 3717148 h 3784177"/>
              <a:gd name="connsiteX65" fmla="*/ 3907660 w 8037833"/>
              <a:gd name="connsiteY65" fmla="*/ 3714456 h 3784177"/>
              <a:gd name="connsiteX66" fmla="*/ 3905087 w 8037833"/>
              <a:gd name="connsiteY66" fmla="*/ 3716098 h 3784177"/>
              <a:gd name="connsiteX67" fmla="*/ 3886347 w 8037833"/>
              <a:gd name="connsiteY67" fmla="*/ 3706620 h 3784177"/>
              <a:gd name="connsiteX68" fmla="*/ 3870533 w 8037833"/>
              <a:gd name="connsiteY68" fmla="*/ 3689905 h 3784177"/>
              <a:gd name="connsiteX69" fmla="*/ 3678563 w 8037833"/>
              <a:gd name="connsiteY69" fmla="*/ 3694486 h 3784177"/>
              <a:gd name="connsiteX70" fmla="*/ 3524121 w 8037833"/>
              <a:gd name="connsiteY70" fmla="*/ 3642736 h 3784177"/>
              <a:gd name="connsiteX71" fmla="*/ 3407752 w 8037833"/>
              <a:gd name="connsiteY71" fmla="*/ 3626590 h 3784177"/>
              <a:gd name="connsiteX72" fmla="*/ 3373519 w 8037833"/>
              <a:gd name="connsiteY72" fmla="*/ 3665785 h 3784177"/>
              <a:gd name="connsiteX73" fmla="*/ 3114267 w 8037833"/>
              <a:gd name="connsiteY73" fmla="*/ 3638983 h 3784177"/>
              <a:gd name="connsiteX74" fmla="*/ 3048270 w 8037833"/>
              <a:gd name="connsiteY74" fmla="*/ 3649949 h 3784177"/>
              <a:gd name="connsiteX75" fmla="*/ 2989722 w 8037833"/>
              <a:gd name="connsiteY75" fmla="*/ 3623230 h 3784177"/>
              <a:gd name="connsiteX76" fmla="*/ 2965734 w 8037833"/>
              <a:gd name="connsiteY76" fmla="*/ 3635676 h 3784177"/>
              <a:gd name="connsiteX77" fmla="*/ 2961603 w 8037833"/>
              <a:gd name="connsiteY77" fmla="*/ 3638221 h 3784177"/>
              <a:gd name="connsiteX78" fmla="*/ 2944959 w 8037833"/>
              <a:gd name="connsiteY78" fmla="*/ 3639723 h 3784177"/>
              <a:gd name="connsiteX79" fmla="*/ 2940402 w 8037833"/>
              <a:gd name="connsiteY79" fmla="*/ 3651000 h 3784177"/>
              <a:gd name="connsiteX80" fmla="*/ 2915449 w 8037833"/>
              <a:gd name="connsiteY80" fmla="*/ 3661039 h 3784177"/>
              <a:gd name="connsiteX81" fmla="*/ 2884777 w 8037833"/>
              <a:gd name="connsiteY81" fmla="*/ 3660775 h 3784177"/>
              <a:gd name="connsiteX82" fmla="*/ 2739034 w 8037833"/>
              <a:gd name="connsiteY82" fmla="*/ 3647396 h 3784177"/>
              <a:gd name="connsiteX83" fmla="*/ 2651827 w 8037833"/>
              <a:gd name="connsiteY83" fmla="*/ 3646306 h 3784177"/>
              <a:gd name="connsiteX84" fmla="*/ 2618680 w 8037833"/>
              <a:gd name="connsiteY84" fmla="*/ 3656755 h 3784177"/>
              <a:gd name="connsiteX85" fmla="*/ 2572404 w 8037833"/>
              <a:gd name="connsiteY85" fmla="*/ 3664043 h 3784177"/>
              <a:gd name="connsiteX86" fmla="*/ 2490721 w 8037833"/>
              <a:gd name="connsiteY86" fmla="*/ 3685313 h 3784177"/>
              <a:gd name="connsiteX87" fmla="*/ 2423704 w 8037833"/>
              <a:gd name="connsiteY87" fmla="*/ 3658079 h 3784177"/>
              <a:gd name="connsiteX88" fmla="*/ 2301172 w 8037833"/>
              <a:gd name="connsiteY88" fmla="*/ 3663053 h 3784177"/>
              <a:gd name="connsiteX89" fmla="*/ 2294102 w 8037833"/>
              <a:gd name="connsiteY89" fmla="*/ 3671151 h 3784177"/>
              <a:gd name="connsiteX90" fmla="*/ 2238966 w 8037833"/>
              <a:gd name="connsiteY90" fmla="*/ 3668777 h 3784177"/>
              <a:gd name="connsiteX91" fmla="*/ 2046240 w 8037833"/>
              <a:gd name="connsiteY91" fmla="*/ 3604535 h 3784177"/>
              <a:gd name="connsiteX92" fmla="*/ 1938480 w 8037833"/>
              <a:gd name="connsiteY92" fmla="*/ 3601439 h 3784177"/>
              <a:gd name="connsiteX93" fmla="*/ 1900166 w 8037833"/>
              <a:gd name="connsiteY93" fmla="*/ 3609358 h 3784177"/>
              <a:gd name="connsiteX94" fmla="*/ 1835976 w 8037833"/>
              <a:gd name="connsiteY94" fmla="*/ 3622065 h 3784177"/>
              <a:gd name="connsiteX95" fmla="*/ 1787830 w 8037833"/>
              <a:gd name="connsiteY95" fmla="*/ 3653768 h 3784177"/>
              <a:gd name="connsiteX96" fmla="*/ 1734224 w 8037833"/>
              <a:gd name="connsiteY96" fmla="*/ 3655593 h 3784177"/>
              <a:gd name="connsiteX97" fmla="*/ 1721989 w 8037833"/>
              <a:gd name="connsiteY97" fmla="*/ 3627298 h 3784177"/>
              <a:gd name="connsiteX98" fmla="*/ 1664576 w 8037833"/>
              <a:gd name="connsiteY98" fmla="*/ 3638572 h 3784177"/>
              <a:gd name="connsiteX99" fmla="*/ 1577459 w 8037833"/>
              <a:gd name="connsiteY99" fmla="*/ 3658824 h 3784177"/>
              <a:gd name="connsiteX100" fmla="*/ 1527269 w 8037833"/>
              <a:gd name="connsiteY100" fmla="*/ 3663088 h 3784177"/>
              <a:gd name="connsiteX101" fmla="*/ 1390118 w 8037833"/>
              <a:gd name="connsiteY101" fmla="*/ 3682789 h 3784177"/>
              <a:gd name="connsiteX102" fmla="*/ 1252698 w 8037833"/>
              <a:gd name="connsiteY102" fmla="*/ 3708662 h 3784177"/>
              <a:gd name="connsiteX103" fmla="*/ 1171039 w 8037833"/>
              <a:gd name="connsiteY103" fmla="*/ 3758642 h 3784177"/>
              <a:gd name="connsiteX104" fmla="*/ 1058106 w 8037833"/>
              <a:gd name="connsiteY104" fmla="*/ 3776166 h 3784177"/>
              <a:gd name="connsiteX105" fmla="*/ 1039167 w 8037833"/>
              <a:gd name="connsiteY105" fmla="*/ 3784177 h 3784177"/>
              <a:gd name="connsiteX106" fmla="*/ 1012958 w 8037833"/>
              <a:gd name="connsiteY106" fmla="*/ 3779206 h 3784177"/>
              <a:gd name="connsiteX107" fmla="*/ 907906 w 8037833"/>
              <a:gd name="connsiteY107" fmla="*/ 3757678 h 3784177"/>
              <a:gd name="connsiteX108" fmla="*/ 825226 w 8037833"/>
              <a:gd name="connsiteY108" fmla="*/ 3726369 h 3784177"/>
              <a:gd name="connsiteX109" fmla="*/ 722264 w 8037833"/>
              <a:gd name="connsiteY109" fmla="*/ 3747612 h 3784177"/>
              <a:gd name="connsiteX110" fmla="*/ 659460 w 8037833"/>
              <a:gd name="connsiteY110" fmla="*/ 3740429 h 3784177"/>
              <a:gd name="connsiteX111" fmla="*/ 556552 w 8037833"/>
              <a:gd name="connsiteY111" fmla="*/ 3697934 h 3784177"/>
              <a:gd name="connsiteX112" fmla="*/ 421042 w 8037833"/>
              <a:gd name="connsiteY112" fmla="*/ 3709912 h 3784177"/>
              <a:gd name="connsiteX113" fmla="*/ 393295 w 8037833"/>
              <a:gd name="connsiteY113" fmla="*/ 3753097 h 3784177"/>
              <a:gd name="connsiteX114" fmla="*/ 355918 w 8037833"/>
              <a:gd name="connsiteY114" fmla="*/ 3779172 h 3784177"/>
              <a:gd name="connsiteX115" fmla="*/ 339711 w 8037833"/>
              <a:gd name="connsiteY115" fmla="*/ 3718242 h 3784177"/>
              <a:gd name="connsiteX116" fmla="*/ 222239 w 8037833"/>
              <a:gd name="connsiteY116" fmla="*/ 3672335 h 3784177"/>
              <a:gd name="connsiteX117" fmla="*/ 163578 w 8037833"/>
              <a:gd name="connsiteY117" fmla="*/ 3656292 h 3784177"/>
              <a:gd name="connsiteX118" fmla="*/ 72220 w 8037833"/>
              <a:gd name="connsiteY118" fmla="*/ 3645272 h 3784177"/>
              <a:gd name="connsiteX119" fmla="*/ 44395 w 8037833"/>
              <a:gd name="connsiteY119" fmla="*/ 3639455 h 3784177"/>
              <a:gd name="connsiteX120" fmla="*/ 1962 w 8037833"/>
              <a:gd name="connsiteY120" fmla="*/ 3635948 h 3784177"/>
              <a:gd name="connsiteX121" fmla="*/ 0 w 8037833"/>
              <a:gd name="connsiteY121" fmla="*/ 3635261 h 3784177"/>
              <a:gd name="connsiteX122" fmla="*/ 0 w 8037833"/>
              <a:gd name="connsiteY122"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807644 w 8037833"/>
              <a:gd name="connsiteY5" fmla="*/ 3098770 h 3784177"/>
              <a:gd name="connsiteX6" fmla="*/ 7607062 w 8037833"/>
              <a:gd name="connsiteY6" fmla="*/ 308767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869803 w 8037833"/>
              <a:gd name="connsiteY14" fmla="*/ 3320289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299224 w 8037833"/>
              <a:gd name="connsiteY32" fmla="*/ 351893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288710 w 8037833"/>
              <a:gd name="connsiteY47" fmla="*/ 3650556 h 3784177"/>
              <a:gd name="connsiteX48" fmla="*/ 4234393 w 8037833"/>
              <a:gd name="connsiteY48" fmla="*/ 3704576 h 3784177"/>
              <a:gd name="connsiteX49" fmla="*/ 4227541 w 8037833"/>
              <a:gd name="connsiteY49" fmla="*/ 3706978 h 3784177"/>
              <a:gd name="connsiteX50" fmla="*/ 4208725 w 8037833"/>
              <a:gd name="connsiteY50" fmla="*/ 3704841 h 3784177"/>
              <a:gd name="connsiteX51" fmla="*/ 4201632 w 8037833"/>
              <a:gd name="connsiteY51" fmla="*/ 3702602 h 3784177"/>
              <a:gd name="connsiteX52" fmla="*/ 4191289 w 8037833"/>
              <a:gd name="connsiteY52" fmla="*/ 3702380 h 3784177"/>
              <a:gd name="connsiteX53" fmla="*/ 4191039 w 8037833"/>
              <a:gd name="connsiteY53" fmla="*/ 3702831 h 3784177"/>
              <a:gd name="connsiteX54" fmla="*/ 4181340 w 8037833"/>
              <a:gd name="connsiteY54" fmla="*/ 3701729 h 3784177"/>
              <a:gd name="connsiteX55" fmla="*/ 4133816 w 8037833"/>
              <a:gd name="connsiteY55" fmla="*/ 3690565 h 3784177"/>
              <a:gd name="connsiteX56" fmla="*/ 4071732 w 8037833"/>
              <a:gd name="connsiteY56" fmla="*/ 3732513 h 3784177"/>
              <a:gd name="connsiteX57" fmla="*/ 4045924 w 8037833"/>
              <a:gd name="connsiteY57" fmla="*/ 3739404 h 3784177"/>
              <a:gd name="connsiteX58" fmla="*/ 4032171 w 8037833"/>
              <a:gd name="connsiteY58" fmla="*/ 3745523 h 3784177"/>
              <a:gd name="connsiteX59" fmla="*/ 4031335 w 8037833"/>
              <a:gd name="connsiteY59" fmla="*/ 3747479 h 3784177"/>
              <a:gd name="connsiteX60" fmla="*/ 3985774 w 8037833"/>
              <a:gd name="connsiteY60" fmla="*/ 3736547 h 3784177"/>
              <a:gd name="connsiteX61" fmla="*/ 3979769 w 8037833"/>
              <a:gd name="connsiteY61" fmla="*/ 3738769 h 3784177"/>
              <a:gd name="connsiteX62" fmla="*/ 3950014 w 8037833"/>
              <a:gd name="connsiteY62" fmla="*/ 3726942 h 3784177"/>
              <a:gd name="connsiteX63" fmla="*/ 3934671 w 8037833"/>
              <a:gd name="connsiteY63" fmla="*/ 3723339 h 3784177"/>
              <a:gd name="connsiteX64" fmla="*/ 3930274 w 8037833"/>
              <a:gd name="connsiteY64" fmla="*/ 3717148 h 3784177"/>
              <a:gd name="connsiteX65" fmla="*/ 3907660 w 8037833"/>
              <a:gd name="connsiteY65" fmla="*/ 3714456 h 3784177"/>
              <a:gd name="connsiteX66" fmla="*/ 3905087 w 8037833"/>
              <a:gd name="connsiteY66" fmla="*/ 3716098 h 3784177"/>
              <a:gd name="connsiteX67" fmla="*/ 3886347 w 8037833"/>
              <a:gd name="connsiteY67" fmla="*/ 3706620 h 3784177"/>
              <a:gd name="connsiteX68" fmla="*/ 3870533 w 8037833"/>
              <a:gd name="connsiteY68" fmla="*/ 3689905 h 3784177"/>
              <a:gd name="connsiteX69" fmla="*/ 3678563 w 8037833"/>
              <a:gd name="connsiteY69" fmla="*/ 3694486 h 3784177"/>
              <a:gd name="connsiteX70" fmla="*/ 3524121 w 8037833"/>
              <a:gd name="connsiteY70" fmla="*/ 3642736 h 3784177"/>
              <a:gd name="connsiteX71" fmla="*/ 3407752 w 8037833"/>
              <a:gd name="connsiteY71" fmla="*/ 3626590 h 3784177"/>
              <a:gd name="connsiteX72" fmla="*/ 3373519 w 8037833"/>
              <a:gd name="connsiteY72" fmla="*/ 3665785 h 3784177"/>
              <a:gd name="connsiteX73" fmla="*/ 3114267 w 8037833"/>
              <a:gd name="connsiteY73" fmla="*/ 3638983 h 3784177"/>
              <a:gd name="connsiteX74" fmla="*/ 3048270 w 8037833"/>
              <a:gd name="connsiteY74" fmla="*/ 3649949 h 3784177"/>
              <a:gd name="connsiteX75" fmla="*/ 2989722 w 8037833"/>
              <a:gd name="connsiteY75" fmla="*/ 3623230 h 3784177"/>
              <a:gd name="connsiteX76" fmla="*/ 2965734 w 8037833"/>
              <a:gd name="connsiteY76" fmla="*/ 3635676 h 3784177"/>
              <a:gd name="connsiteX77" fmla="*/ 2961603 w 8037833"/>
              <a:gd name="connsiteY77" fmla="*/ 3638221 h 3784177"/>
              <a:gd name="connsiteX78" fmla="*/ 2944959 w 8037833"/>
              <a:gd name="connsiteY78" fmla="*/ 3639723 h 3784177"/>
              <a:gd name="connsiteX79" fmla="*/ 2940402 w 8037833"/>
              <a:gd name="connsiteY79" fmla="*/ 3651000 h 3784177"/>
              <a:gd name="connsiteX80" fmla="*/ 2915449 w 8037833"/>
              <a:gd name="connsiteY80" fmla="*/ 3661039 h 3784177"/>
              <a:gd name="connsiteX81" fmla="*/ 2884777 w 8037833"/>
              <a:gd name="connsiteY81" fmla="*/ 3660775 h 3784177"/>
              <a:gd name="connsiteX82" fmla="*/ 2739034 w 8037833"/>
              <a:gd name="connsiteY82" fmla="*/ 3647396 h 3784177"/>
              <a:gd name="connsiteX83" fmla="*/ 2651827 w 8037833"/>
              <a:gd name="connsiteY83" fmla="*/ 3646306 h 3784177"/>
              <a:gd name="connsiteX84" fmla="*/ 2618680 w 8037833"/>
              <a:gd name="connsiteY84" fmla="*/ 3656755 h 3784177"/>
              <a:gd name="connsiteX85" fmla="*/ 2572404 w 8037833"/>
              <a:gd name="connsiteY85" fmla="*/ 3664043 h 3784177"/>
              <a:gd name="connsiteX86" fmla="*/ 2490721 w 8037833"/>
              <a:gd name="connsiteY86" fmla="*/ 3685313 h 3784177"/>
              <a:gd name="connsiteX87" fmla="*/ 2423704 w 8037833"/>
              <a:gd name="connsiteY87" fmla="*/ 3658079 h 3784177"/>
              <a:gd name="connsiteX88" fmla="*/ 2301172 w 8037833"/>
              <a:gd name="connsiteY88" fmla="*/ 3663053 h 3784177"/>
              <a:gd name="connsiteX89" fmla="*/ 2294102 w 8037833"/>
              <a:gd name="connsiteY89" fmla="*/ 3671151 h 3784177"/>
              <a:gd name="connsiteX90" fmla="*/ 2238966 w 8037833"/>
              <a:gd name="connsiteY90" fmla="*/ 3668777 h 3784177"/>
              <a:gd name="connsiteX91" fmla="*/ 2046240 w 8037833"/>
              <a:gd name="connsiteY91" fmla="*/ 3604535 h 3784177"/>
              <a:gd name="connsiteX92" fmla="*/ 1938480 w 8037833"/>
              <a:gd name="connsiteY92" fmla="*/ 3601439 h 3784177"/>
              <a:gd name="connsiteX93" fmla="*/ 1900166 w 8037833"/>
              <a:gd name="connsiteY93" fmla="*/ 3609358 h 3784177"/>
              <a:gd name="connsiteX94" fmla="*/ 1835976 w 8037833"/>
              <a:gd name="connsiteY94" fmla="*/ 3622065 h 3784177"/>
              <a:gd name="connsiteX95" fmla="*/ 1787830 w 8037833"/>
              <a:gd name="connsiteY95" fmla="*/ 3653768 h 3784177"/>
              <a:gd name="connsiteX96" fmla="*/ 1734224 w 8037833"/>
              <a:gd name="connsiteY96" fmla="*/ 3655593 h 3784177"/>
              <a:gd name="connsiteX97" fmla="*/ 1721989 w 8037833"/>
              <a:gd name="connsiteY97" fmla="*/ 3627298 h 3784177"/>
              <a:gd name="connsiteX98" fmla="*/ 1664576 w 8037833"/>
              <a:gd name="connsiteY98" fmla="*/ 3638572 h 3784177"/>
              <a:gd name="connsiteX99" fmla="*/ 1577459 w 8037833"/>
              <a:gd name="connsiteY99" fmla="*/ 3658824 h 3784177"/>
              <a:gd name="connsiteX100" fmla="*/ 1527269 w 8037833"/>
              <a:gd name="connsiteY100" fmla="*/ 3663088 h 3784177"/>
              <a:gd name="connsiteX101" fmla="*/ 1390118 w 8037833"/>
              <a:gd name="connsiteY101" fmla="*/ 3682789 h 3784177"/>
              <a:gd name="connsiteX102" fmla="*/ 1252698 w 8037833"/>
              <a:gd name="connsiteY102" fmla="*/ 3708662 h 3784177"/>
              <a:gd name="connsiteX103" fmla="*/ 1171039 w 8037833"/>
              <a:gd name="connsiteY103" fmla="*/ 3758642 h 3784177"/>
              <a:gd name="connsiteX104" fmla="*/ 1058106 w 8037833"/>
              <a:gd name="connsiteY104" fmla="*/ 3776166 h 3784177"/>
              <a:gd name="connsiteX105" fmla="*/ 1039167 w 8037833"/>
              <a:gd name="connsiteY105" fmla="*/ 3784177 h 3784177"/>
              <a:gd name="connsiteX106" fmla="*/ 1012958 w 8037833"/>
              <a:gd name="connsiteY106" fmla="*/ 3779206 h 3784177"/>
              <a:gd name="connsiteX107" fmla="*/ 907906 w 8037833"/>
              <a:gd name="connsiteY107" fmla="*/ 3757678 h 3784177"/>
              <a:gd name="connsiteX108" fmla="*/ 825226 w 8037833"/>
              <a:gd name="connsiteY108" fmla="*/ 3726369 h 3784177"/>
              <a:gd name="connsiteX109" fmla="*/ 722264 w 8037833"/>
              <a:gd name="connsiteY109" fmla="*/ 3747612 h 3784177"/>
              <a:gd name="connsiteX110" fmla="*/ 659460 w 8037833"/>
              <a:gd name="connsiteY110" fmla="*/ 3740429 h 3784177"/>
              <a:gd name="connsiteX111" fmla="*/ 556552 w 8037833"/>
              <a:gd name="connsiteY111" fmla="*/ 3697934 h 3784177"/>
              <a:gd name="connsiteX112" fmla="*/ 421042 w 8037833"/>
              <a:gd name="connsiteY112" fmla="*/ 3709912 h 3784177"/>
              <a:gd name="connsiteX113" fmla="*/ 393295 w 8037833"/>
              <a:gd name="connsiteY113" fmla="*/ 3753097 h 3784177"/>
              <a:gd name="connsiteX114" fmla="*/ 355918 w 8037833"/>
              <a:gd name="connsiteY114" fmla="*/ 3779172 h 3784177"/>
              <a:gd name="connsiteX115" fmla="*/ 339711 w 8037833"/>
              <a:gd name="connsiteY115" fmla="*/ 3718242 h 3784177"/>
              <a:gd name="connsiteX116" fmla="*/ 222239 w 8037833"/>
              <a:gd name="connsiteY116" fmla="*/ 3672335 h 3784177"/>
              <a:gd name="connsiteX117" fmla="*/ 163578 w 8037833"/>
              <a:gd name="connsiteY117" fmla="*/ 3656292 h 3784177"/>
              <a:gd name="connsiteX118" fmla="*/ 72220 w 8037833"/>
              <a:gd name="connsiteY118" fmla="*/ 3645272 h 3784177"/>
              <a:gd name="connsiteX119" fmla="*/ 44395 w 8037833"/>
              <a:gd name="connsiteY119" fmla="*/ 3639455 h 3784177"/>
              <a:gd name="connsiteX120" fmla="*/ 1962 w 8037833"/>
              <a:gd name="connsiteY120" fmla="*/ 3635948 h 3784177"/>
              <a:gd name="connsiteX121" fmla="*/ 0 w 8037833"/>
              <a:gd name="connsiteY121" fmla="*/ 3635261 h 3784177"/>
              <a:gd name="connsiteX122" fmla="*/ 0 w 8037833"/>
              <a:gd name="connsiteY122"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807644 w 8037833"/>
              <a:gd name="connsiteY5" fmla="*/ 3098770 h 3784177"/>
              <a:gd name="connsiteX6" fmla="*/ 7607062 w 8037833"/>
              <a:gd name="connsiteY6" fmla="*/ 308767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299224 w 8037833"/>
              <a:gd name="connsiteY32" fmla="*/ 351893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288710 w 8037833"/>
              <a:gd name="connsiteY47" fmla="*/ 3650556 h 3784177"/>
              <a:gd name="connsiteX48" fmla="*/ 4234393 w 8037833"/>
              <a:gd name="connsiteY48" fmla="*/ 3704576 h 3784177"/>
              <a:gd name="connsiteX49" fmla="*/ 4227541 w 8037833"/>
              <a:gd name="connsiteY49" fmla="*/ 3706978 h 3784177"/>
              <a:gd name="connsiteX50" fmla="*/ 4208725 w 8037833"/>
              <a:gd name="connsiteY50" fmla="*/ 3704841 h 3784177"/>
              <a:gd name="connsiteX51" fmla="*/ 4201632 w 8037833"/>
              <a:gd name="connsiteY51" fmla="*/ 3702602 h 3784177"/>
              <a:gd name="connsiteX52" fmla="*/ 4191289 w 8037833"/>
              <a:gd name="connsiteY52" fmla="*/ 3702380 h 3784177"/>
              <a:gd name="connsiteX53" fmla="*/ 4191039 w 8037833"/>
              <a:gd name="connsiteY53" fmla="*/ 3702831 h 3784177"/>
              <a:gd name="connsiteX54" fmla="*/ 4181340 w 8037833"/>
              <a:gd name="connsiteY54" fmla="*/ 3701729 h 3784177"/>
              <a:gd name="connsiteX55" fmla="*/ 4133816 w 8037833"/>
              <a:gd name="connsiteY55" fmla="*/ 3690565 h 3784177"/>
              <a:gd name="connsiteX56" fmla="*/ 4071732 w 8037833"/>
              <a:gd name="connsiteY56" fmla="*/ 3732513 h 3784177"/>
              <a:gd name="connsiteX57" fmla="*/ 4045924 w 8037833"/>
              <a:gd name="connsiteY57" fmla="*/ 3739404 h 3784177"/>
              <a:gd name="connsiteX58" fmla="*/ 4032171 w 8037833"/>
              <a:gd name="connsiteY58" fmla="*/ 3745523 h 3784177"/>
              <a:gd name="connsiteX59" fmla="*/ 4031335 w 8037833"/>
              <a:gd name="connsiteY59" fmla="*/ 3747479 h 3784177"/>
              <a:gd name="connsiteX60" fmla="*/ 3985774 w 8037833"/>
              <a:gd name="connsiteY60" fmla="*/ 3736547 h 3784177"/>
              <a:gd name="connsiteX61" fmla="*/ 3979769 w 8037833"/>
              <a:gd name="connsiteY61" fmla="*/ 3738769 h 3784177"/>
              <a:gd name="connsiteX62" fmla="*/ 3950014 w 8037833"/>
              <a:gd name="connsiteY62" fmla="*/ 3726942 h 3784177"/>
              <a:gd name="connsiteX63" fmla="*/ 3934671 w 8037833"/>
              <a:gd name="connsiteY63" fmla="*/ 3723339 h 3784177"/>
              <a:gd name="connsiteX64" fmla="*/ 3930274 w 8037833"/>
              <a:gd name="connsiteY64" fmla="*/ 3717148 h 3784177"/>
              <a:gd name="connsiteX65" fmla="*/ 3907660 w 8037833"/>
              <a:gd name="connsiteY65" fmla="*/ 3714456 h 3784177"/>
              <a:gd name="connsiteX66" fmla="*/ 3905087 w 8037833"/>
              <a:gd name="connsiteY66" fmla="*/ 3716098 h 3784177"/>
              <a:gd name="connsiteX67" fmla="*/ 3886347 w 8037833"/>
              <a:gd name="connsiteY67" fmla="*/ 3706620 h 3784177"/>
              <a:gd name="connsiteX68" fmla="*/ 3870533 w 8037833"/>
              <a:gd name="connsiteY68" fmla="*/ 3689905 h 3784177"/>
              <a:gd name="connsiteX69" fmla="*/ 3678563 w 8037833"/>
              <a:gd name="connsiteY69" fmla="*/ 3694486 h 3784177"/>
              <a:gd name="connsiteX70" fmla="*/ 3524121 w 8037833"/>
              <a:gd name="connsiteY70" fmla="*/ 3642736 h 3784177"/>
              <a:gd name="connsiteX71" fmla="*/ 3407752 w 8037833"/>
              <a:gd name="connsiteY71" fmla="*/ 3626590 h 3784177"/>
              <a:gd name="connsiteX72" fmla="*/ 3373519 w 8037833"/>
              <a:gd name="connsiteY72" fmla="*/ 3665785 h 3784177"/>
              <a:gd name="connsiteX73" fmla="*/ 3114267 w 8037833"/>
              <a:gd name="connsiteY73" fmla="*/ 3638983 h 3784177"/>
              <a:gd name="connsiteX74" fmla="*/ 3048270 w 8037833"/>
              <a:gd name="connsiteY74" fmla="*/ 3649949 h 3784177"/>
              <a:gd name="connsiteX75" fmla="*/ 2989722 w 8037833"/>
              <a:gd name="connsiteY75" fmla="*/ 3623230 h 3784177"/>
              <a:gd name="connsiteX76" fmla="*/ 2965734 w 8037833"/>
              <a:gd name="connsiteY76" fmla="*/ 3635676 h 3784177"/>
              <a:gd name="connsiteX77" fmla="*/ 2961603 w 8037833"/>
              <a:gd name="connsiteY77" fmla="*/ 3638221 h 3784177"/>
              <a:gd name="connsiteX78" fmla="*/ 2944959 w 8037833"/>
              <a:gd name="connsiteY78" fmla="*/ 3639723 h 3784177"/>
              <a:gd name="connsiteX79" fmla="*/ 2940402 w 8037833"/>
              <a:gd name="connsiteY79" fmla="*/ 3651000 h 3784177"/>
              <a:gd name="connsiteX80" fmla="*/ 2915449 w 8037833"/>
              <a:gd name="connsiteY80" fmla="*/ 3661039 h 3784177"/>
              <a:gd name="connsiteX81" fmla="*/ 2884777 w 8037833"/>
              <a:gd name="connsiteY81" fmla="*/ 3660775 h 3784177"/>
              <a:gd name="connsiteX82" fmla="*/ 2739034 w 8037833"/>
              <a:gd name="connsiteY82" fmla="*/ 3647396 h 3784177"/>
              <a:gd name="connsiteX83" fmla="*/ 2651827 w 8037833"/>
              <a:gd name="connsiteY83" fmla="*/ 3646306 h 3784177"/>
              <a:gd name="connsiteX84" fmla="*/ 2618680 w 8037833"/>
              <a:gd name="connsiteY84" fmla="*/ 3656755 h 3784177"/>
              <a:gd name="connsiteX85" fmla="*/ 2572404 w 8037833"/>
              <a:gd name="connsiteY85" fmla="*/ 3664043 h 3784177"/>
              <a:gd name="connsiteX86" fmla="*/ 2490721 w 8037833"/>
              <a:gd name="connsiteY86" fmla="*/ 3685313 h 3784177"/>
              <a:gd name="connsiteX87" fmla="*/ 2423704 w 8037833"/>
              <a:gd name="connsiteY87" fmla="*/ 3658079 h 3784177"/>
              <a:gd name="connsiteX88" fmla="*/ 2301172 w 8037833"/>
              <a:gd name="connsiteY88" fmla="*/ 3663053 h 3784177"/>
              <a:gd name="connsiteX89" fmla="*/ 2294102 w 8037833"/>
              <a:gd name="connsiteY89" fmla="*/ 3671151 h 3784177"/>
              <a:gd name="connsiteX90" fmla="*/ 2238966 w 8037833"/>
              <a:gd name="connsiteY90" fmla="*/ 3668777 h 3784177"/>
              <a:gd name="connsiteX91" fmla="*/ 2046240 w 8037833"/>
              <a:gd name="connsiteY91" fmla="*/ 3604535 h 3784177"/>
              <a:gd name="connsiteX92" fmla="*/ 1938480 w 8037833"/>
              <a:gd name="connsiteY92" fmla="*/ 3601439 h 3784177"/>
              <a:gd name="connsiteX93" fmla="*/ 1900166 w 8037833"/>
              <a:gd name="connsiteY93" fmla="*/ 3609358 h 3784177"/>
              <a:gd name="connsiteX94" fmla="*/ 1835976 w 8037833"/>
              <a:gd name="connsiteY94" fmla="*/ 3622065 h 3784177"/>
              <a:gd name="connsiteX95" fmla="*/ 1787830 w 8037833"/>
              <a:gd name="connsiteY95" fmla="*/ 3653768 h 3784177"/>
              <a:gd name="connsiteX96" fmla="*/ 1734224 w 8037833"/>
              <a:gd name="connsiteY96" fmla="*/ 3655593 h 3784177"/>
              <a:gd name="connsiteX97" fmla="*/ 1721989 w 8037833"/>
              <a:gd name="connsiteY97" fmla="*/ 3627298 h 3784177"/>
              <a:gd name="connsiteX98" fmla="*/ 1664576 w 8037833"/>
              <a:gd name="connsiteY98" fmla="*/ 3638572 h 3784177"/>
              <a:gd name="connsiteX99" fmla="*/ 1577459 w 8037833"/>
              <a:gd name="connsiteY99" fmla="*/ 3658824 h 3784177"/>
              <a:gd name="connsiteX100" fmla="*/ 1527269 w 8037833"/>
              <a:gd name="connsiteY100" fmla="*/ 3663088 h 3784177"/>
              <a:gd name="connsiteX101" fmla="*/ 1390118 w 8037833"/>
              <a:gd name="connsiteY101" fmla="*/ 3682789 h 3784177"/>
              <a:gd name="connsiteX102" fmla="*/ 1252698 w 8037833"/>
              <a:gd name="connsiteY102" fmla="*/ 3708662 h 3784177"/>
              <a:gd name="connsiteX103" fmla="*/ 1171039 w 8037833"/>
              <a:gd name="connsiteY103" fmla="*/ 3758642 h 3784177"/>
              <a:gd name="connsiteX104" fmla="*/ 1058106 w 8037833"/>
              <a:gd name="connsiteY104" fmla="*/ 3776166 h 3784177"/>
              <a:gd name="connsiteX105" fmla="*/ 1039167 w 8037833"/>
              <a:gd name="connsiteY105" fmla="*/ 3784177 h 3784177"/>
              <a:gd name="connsiteX106" fmla="*/ 1012958 w 8037833"/>
              <a:gd name="connsiteY106" fmla="*/ 3779206 h 3784177"/>
              <a:gd name="connsiteX107" fmla="*/ 907906 w 8037833"/>
              <a:gd name="connsiteY107" fmla="*/ 3757678 h 3784177"/>
              <a:gd name="connsiteX108" fmla="*/ 825226 w 8037833"/>
              <a:gd name="connsiteY108" fmla="*/ 3726369 h 3784177"/>
              <a:gd name="connsiteX109" fmla="*/ 722264 w 8037833"/>
              <a:gd name="connsiteY109" fmla="*/ 3747612 h 3784177"/>
              <a:gd name="connsiteX110" fmla="*/ 659460 w 8037833"/>
              <a:gd name="connsiteY110" fmla="*/ 3740429 h 3784177"/>
              <a:gd name="connsiteX111" fmla="*/ 556552 w 8037833"/>
              <a:gd name="connsiteY111" fmla="*/ 3697934 h 3784177"/>
              <a:gd name="connsiteX112" fmla="*/ 421042 w 8037833"/>
              <a:gd name="connsiteY112" fmla="*/ 3709912 h 3784177"/>
              <a:gd name="connsiteX113" fmla="*/ 393295 w 8037833"/>
              <a:gd name="connsiteY113" fmla="*/ 3753097 h 3784177"/>
              <a:gd name="connsiteX114" fmla="*/ 355918 w 8037833"/>
              <a:gd name="connsiteY114" fmla="*/ 3779172 h 3784177"/>
              <a:gd name="connsiteX115" fmla="*/ 339711 w 8037833"/>
              <a:gd name="connsiteY115" fmla="*/ 3718242 h 3784177"/>
              <a:gd name="connsiteX116" fmla="*/ 222239 w 8037833"/>
              <a:gd name="connsiteY116" fmla="*/ 3672335 h 3784177"/>
              <a:gd name="connsiteX117" fmla="*/ 163578 w 8037833"/>
              <a:gd name="connsiteY117" fmla="*/ 3656292 h 3784177"/>
              <a:gd name="connsiteX118" fmla="*/ 72220 w 8037833"/>
              <a:gd name="connsiteY118" fmla="*/ 3645272 h 3784177"/>
              <a:gd name="connsiteX119" fmla="*/ 44395 w 8037833"/>
              <a:gd name="connsiteY119" fmla="*/ 3639455 h 3784177"/>
              <a:gd name="connsiteX120" fmla="*/ 1962 w 8037833"/>
              <a:gd name="connsiteY120" fmla="*/ 3635948 h 3784177"/>
              <a:gd name="connsiteX121" fmla="*/ 0 w 8037833"/>
              <a:gd name="connsiteY121" fmla="*/ 3635261 h 3784177"/>
              <a:gd name="connsiteX122" fmla="*/ 0 w 8037833"/>
              <a:gd name="connsiteY122"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807644 w 8037833"/>
              <a:gd name="connsiteY5" fmla="*/ 3098770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299224 w 8037833"/>
              <a:gd name="connsiteY32" fmla="*/ 351893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288710 w 8037833"/>
              <a:gd name="connsiteY47" fmla="*/ 3650556 h 3784177"/>
              <a:gd name="connsiteX48" fmla="*/ 4234393 w 8037833"/>
              <a:gd name="connsiteY48" fmla="*/ 3704576 h 3784177"/>
              <a:gd name="connsiteX49" fmla="*/ 4227541 w 8037833"/>
              <a:gd name="connsiteY49" fmla="*/ 3706978 h 3784177"/>
              <a:gd name="connsiteX50" fmla="*/ 4208725 w 8037833"/>
              <a:gd name="connsiteY50" fmla="*/ 3704841 h 3784177"/>
              <a:gd name="connsiteX51" fmla="*/ 4201632 w 8037833"/>
              <a:gd name="connsiteY51" fmla="*/ 3702602 h 3784177"/>
              <a:gd name="connsiteX52" fmla="*/ 4191289 w 8037833"/>
              <a:gd name="connsiteY52" fmla="*/ 3702380 h 3784177"/>
              <a:gd name="connsiteX53" fmla="*/ 4191039 w 8037833"/>
              <a:gd name="connsiteY53" fmla="*/ 3702831 h 3784177"/>
              <a:gd name="connsiteX54" fmla="*/ 4181340 w 8037833"/>
              <a:gd name="connsiteY54" fmla="*/ 3701729 h 3784177"/>
              <a:gd name="connsiteX55" fmla="*/ 4133816 w 8037833"/>
              <a:gd name="connsiteY55" fmla="*/ 3690565 h 3784177"/>
              <a:gd name="connsiteX56" fmla="*/ 4071732 w 8037833"/>
              <a:gd name="connsiteY56" fmla="*/ 3732513 h 3784177"/>
              <a:gd name="connsiteX57" fmla="*/ 4045924 w 8037833"/>
              <a:gd name="connsiteY57" fmla="*/ 3739404 h 3784177"/>
              <a:gd name="connsiteX58" fmla="*/ 4032171 w 8037833"/>
              <a:gd name="connsiteY58" fmla="*/ 3745523 h 3784177"/>
              <a:gd name="connsiteX59" fmla="*/ 4031335 w 8037833"/>
              <a:gd name="connsiteY59" fmla="*/ 3747479 h 3784177"/>
              <a:gd name="connsiteX60" fmla="*/ 3985774 w 8037833"/>
              <a:gd name="connsiteY60" fmla="*/ 3736547 h 3784177"/>
              <a:gd name="connsiteX61" fmla="*/ 3979769 w 8037833"/>
              <a:gd name="connsiteY61" fmla="*/ 3738769 h 3784177"/>
              <a:gd name="connsiteX62" fmla="*/ 3950014 w 8037833"/>
              <a:gd name="connsiteY62" fmla="*/ 3726942 h 3784177"/>
              <a:gd name="connsiteX63" fmla="*/ 3934671 w 8037833"/>
              <a:gd name="connsiteY63" fmla="*/ 3723339 h 3784177"/>
              <a:gd name="connsiteX64" fmla="*/ 3930274 w 8037833"/>
              <a:gd name="connsiteY64" fmla="*/ 3717148 h 3784177"/>
              <a:gd name="connsiteX65" fmla="*/ 3907660 w 8037833"/>
              <a:gd name="connsiteY65" fmla="*/ 3714456 h 3784177"/>
              <a:gd name="connsiteX66" fmla="*/ 3905087 w 8037833"/>
              <a:gd name="connsiteY66" fmla="*/ 3716098 h 3784177"/>
              <a:gd name="connsiteX67" fmla="*/ 3886347 w 8037833"/>
              <a:gd name="connsiteY67" fmla="*/ 3706620 h 3784177"/>
              <a:gd name="connsiteX68" fmla="*/ 3870533 w 8037833"/>
              <a:gd name="connsiteY68" fmla="*/ 3689905 h 3784177"/>
              <a:gd name="connsiteX69" fmla="*/ 3678563 w 8037833"/>
              <a:gd name="connsiteY69" fmla="*/ 3694486 h 3784177"/>
              <a:gd name="connsiteX70" fmla="*/ 3524121 w 8037833"/>
              <a:gd name="connsiteY70" fmla="*/ 3642736 h 3784177"/>
              <a:gd name="connsiteX71" fmla="*/ 3407752 w 8037833"/>
              <a:gd name="connsiteY71" fmla="*/ 3626590 h 3784177"/>
              <a:gd name="connsiteX72" fmla="*/ 3373519 w 8037833"/>
              <a:gd name="connsiteY72" fmla="*/ 3665785 h 3784177"/>
              <a:gd name="connsiteX73" fmla="*/ 3114267 w 8037833"/>
              <a:gd name="connsiteY73" fmla="*/ 3638983 h 3784177"/>
              <a:gd name="connsiteX74" fmla="*/ 3048270 w 8037833"/>
              <a:gd name="connsiteY74" fmla="*/ 3649949 h 3784177"/>
              <a:gd name="connsiteX75" fmla="*/ 2989722 w 8037833"/>
              <a:gd name="connsiteY75" fmla="*/ 3623230 h 3784177"/>
              <a:gd name="connsiteX76" fmla="*/ 2965734 w 8037833"/>
              <a:gd name="connsiteY76" fmla="*/ 3635676 h 3784177"/>
              <a:gd name="connsiteX77" fmla="*/ 2961603 w 8037833"/>
              <a:gd name="connsiteY77" fmla="*/ 3638221 h 3784177"/>
              <a:gd name="connsiteX78" fmla="*/ 2944959 w 8037833"/>
              <a:gd name="connsiteY78" fmla="*/ 3639723 h 3784177"/>
              <a:gd name="connsiteX79" fmla="*/ 2940402 w 8037833"/>
              <a:gd name="connsiteY79" fmla="*/ 3651000 h 3784177"/>
              <a:gd name="connsiteX80" fmla="*/ 2915449 w 8037833"/>
              <a:gd name="connsiteY80" fmla="*/ 3661039 h 3784177"/>
              <a:gd name="connsiteX81" fmla="*/ 2884777 w 8037833"/>
              <a:gd name="connsiteY81" fmla="*/ 3660775 h 3784177"/>
              <a:gd name="connsiteX82" fmla="*/ 2739034 w 8037833"/>
              <a:gd name="connsiteY82" fmla="*/ 3647396 h 3784177"/>
              <a:gd name="connsiteX83" fmla="*/ 2651827 w 8037833"/>
              <a:gd name="connsiteY83" fmla="*/ 3646306 h 3784177"/>
              <a:gd name="connsiteX84" fmla="*/ 2618680 w 8037833"/>
              <a:gd name="connsiteY84" fmla="*/ 3656755 h 3784177"/>
              <a:gd name="connsiteX85" fmla="*/ 2572404 w 8037833"/>
              <a:gd name="connsiteY85" fmla="*/ 3664043 h 3784177"/>
              <a:gd name="connsiteX86" fmla="*/ 2490721 w 8037833"/>
              <a:gd name="connsiteY86" fmla="*/ 3685313 h 3784177"/>
              <a:gd name="connsiteX87" fmla="*/ 2423704 w 8037833"/>
              <a:gd name="connsiteY87" fmla="*/ 3658079 h 3784177"/>
              <a:gd name="connsiteX88" fmla="*/ 2301172 w 8037833"/>
              <a:gd name="connsiteY88" fmla="*/ 3663053 h 3784177"/>
              <a:gd name="connsiteX89" fmla="*/ 2294102 w 8037833"/>
              <a:gd name="connsiteY89" fmla="*/ 3671151 h 3784177"/>
              <a:gd name="connsiteX90" fmla="*/ 2238966 w 8037833"/>
              <a:gd name="connsiteY90" fmla="*/ 3668777 h 3784177"/>
              <a:gd name="connsiteX91" fmla="*/ 2046240 w 8037833"/>
              <a:gd name="connsiteY91" fmla="*/ 3604535 h 3784177"/>
              <a:gd name="connsiteX92" fmla="*/ 1938480 w 8037833"/>
              <a:gd name="connsiteY92" fmla="*/ 3601439 h 3784177"/>
              <a:gd name="connsiteX93" fmla="*/ 1900166 w 8037833"/>
              <a:gd name="connsiteY93" fmla="*/ 3609358 h 3784177"/>
              <a:gd name="connsiteX94" fmla="*/ 1835976 w 8037833"/>
              <a:gd name="connsiteY94" fmla="*/ 3622065 h 3784177"/>
              <a:gd name="connsiteX95" fmla="*/ 1787830 w 8037833"/>
              <a:gd name="connsiteY95" fmla="*/ 3653768 h 3784177"/>
              <a:gd name="connsiteX96" fmla="*/ 1734224 w 8037833"/>
              <a:gd name="connsiteY96" fmla="*/ 3655593 h 3784177"/>
              <a:gd name="connsiteX97" fmla="*/ 1721989 w 8037833"/>
              <a:gd name="connsiteY97" fmla="*/ 3627298 h 3784177"/>
              <a:gd name="connsiteX98" fmla="*/ 1664576 w 8037833"/>
              <a:gd name="connsiteY98" fmla="*/ 3638572 h 3784177"/>
              <a:gd name="connsiteX99" fmla="*/ 1577459 w 8037833"/>
              <a:gd name="connsiteY99" fmla="*/ 3658824 h 3784177"/>
              <a:gd name="connsiteX100" fmla="*/ 1527269 w 8037833"/>
              <a:gd name="connsiteY100" fmla="*/ 3663088 h 3784177"/>
              <a:gd name="connsiteX101" fmla="*/ 1390118 w 8037833"/>
              <a:gd name="connsiteY101" fmla="*/ 3682789 h 3784177"/>
              <a:gd name="connsiteX102" fmla="*/ 1252698 w 8037833"/>
              <a:gd name="connsiteY102" fmla="*/ 3708662 h 3784177"/>
              <a:gd name="connsiteX103" fmla="*/ 1171039 w 8037833"/>
              <a:gd name="connsiteY103" fmla="*/ 3758642 h 3784177"/>
              <a:gd name="connsiteX104" fmla="*/ 1058106 w 8037833"/>
              <a:gd name="connsiteY104" fmla="*/ 3776166 h 3784177"/>
              <a:gd name="connsiteX105" fmla="*/ 1039167 w 8037833"/>
              <a:gd name="connsiteY105" fmla="*/ 3784177 h 3784177"/>
              <a:gd name="connsiteX106" fmla="*/ 1012958 w 8037833"/>
              <a:gd name="connsiteY106" fmla="*/ 3779206 h 3784177"/>
              <a:gd name="connsiteX107" fmla="*/ 907906 w 8037833"/>
              <a:gd name="connsiteY107" fmla="*/ 3757678 h 3784177"/>
              <a:gd name="connsiteX108" fmla="*/ 825226 w 8037833"/>
              <a:gd name="connsiteY108" fmla="*/ 3726369 h 3784177"/>
              <a:gd name="connsiteX109" fmla="*/ 722264 w 8037833"/>
              <a:gd name="connsiteY109" fmla="*/ 3747612 h 3784177"/>
              <a:gd name="connsiteX110" fmla="*/ 659460 w 8037833"/>
              <a:gd name="connsiteY110" fmla="*/ 3740429 h 3784177"/>
              <a:gd name="connsiteX111" fmla="*/ 556552 w 8037833"/>
              <a:gd name="connsiteY111" fmla="*/ 3697934 h 3784177"/>
              <a:gd name="connsiteX112" fmla="*/ 421042 w 8037833"/>
              <a:gd name="connsiteY112" fmla="*/ 3709912 h 3784177"/>
              <a:gd name="connsiteX113" fmla="*/ 393295 w 8037833"/>
              <a:gd name="connsiteY113" fmla="*/ 3753097 h 3784177"/>
              <a:gd name="connsiteX114" fmla="*/ 355918 w 8037833"/>
              <a:gd name="connsiteY114" fmla="*/ 3779172 h 3784177"/>
              <a:gd name="connsiteX115" fmla="*/ 339711 w 8037833"/>
              <a:gd name="connsiteY115" fmla="*/ 3718242 h 3784177"/>
              <a:gd name="connsiteX116" fmla="*/ 222239 w 8037833"/>
              <a:gd name="connsiteY116" fmla="*/ 3672335 h 3784177"/>
              <a:gd name="connsiteX117" fmla="*/ 163578 w 8037833"/>
              <a:gd name="connsiteY117" fmla="*/ 3656292 h 3784177"/>
              <a:gd name="connsiteX118" fmla="*/ 72220 w 8037833"/>
              <a:gd name="connsiteY118" fmla="*/ 3645272 h 3784177"/>
              <a:gd name="connsiteX119" fmla="*/ 44395 w 8037833"/>
              <a:gd name="connsiteY119" fmla="*/ 3639455 h 3784177"/>
              <a:gd name="connsiteX120" fmla="*/ 1962 w 8037833"/>
              <a:gd name="connsiteY120" fmla="*/ 3635948 h 3784177"/>
              <a:gd name="connsiteX121" fmla="*/ 0 w 8037833"/>
              <a:gd name="connsiteY121" fmla="*/ 3635261 h 3784177"/>
              <a:gd name="connsiteX122" fmla="*/ 0 w 8037833"/>
              <a:gd name="connsiteY122"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807644 w 8037833"/>
              <a:gd name="connsiteY5" fmla="*/ 3098770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299224 w 8037833"/>
              <a:gd name="connsiteY32" fmla="*/ 351893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288710 w 8037833"/>
              <a:gd name="connsiteY47" fmla="*/ 3650556 h 3784177"/>
              <a:gd name="connsiteX48" fmla="*/ 4234393 w 8037833"/>
              <a:gd name="connsiteY48" fmla="*/ 3704576 h 3784177"/>
              <a:gd name="connsiteX49" fmla="*/ 4227541 w 8037833"/>
              <a:gd name="connsiteY49" fmla="*/ 3706978 h 3784177"/>
              <a:gd name="connsiteX50" fmla="*/ 4208725 w 8037833"/>
              <a:gd name="connsiteY50" fmla="*/ 3704841 h 3784177"/>
              <a:gd name="connsiteX51" fmla="*/ 4201632 w 8037833"/>
              <a:gd name="connsiteY51" fmla="*/ 3702602 h 3784177"/>
              <a:gd name="connsiteX52" fmla="*/ 4191289 w 8037833"/>
              <a:gd name="connsiteY52" fmla="*/ 3702380 h 3784177"/>
              <a:gd name="connsiteX53" fmla="*/ 4191039 w 8037833"/>
              <a:gd name="connsiteY53" fmla="*/ 3702831 h 3784177"/>
              <a:gd name="connsiteX54" fmla="*/ 4181340 w 8037833"/>
              <a:gd name="connsiteY54" fmla="*/ 3701729 h 3784177"/>
              <a:gd name="connsiteX55" fmla="*/ 4133816 w 8037833"/>
              <a:gd name="connsiteY55" fmla="*/ 3690565 h 3784177"/>
              <a:gd name="connsiteX56" fmla="*/ 4071732 w 8037833"/>
              <a:gd name="connsiteY56" fmla="*/ 3732513 h 3784177"/>
              <a:gd name="connsiteX57" fmla="*/ 4045924 w 8037833"/>
              <a:gd name="connsiteY57" fmla="*/ 3739404 h 3784177"/>
              <a:gd name="connsiteX58" fmla="*/ 4032171 w 8037833"/>
              <a:gd name="connsiteY58" fmla="*/ 3745523 h 3784177"/>
              <a:gd name="connsiteX59" fmla="*/ 4031335 w 8037833"/>
              <a:gd name="connsiteY59" fmla="*/ 3747479 h 3784177"/>
              <a:gd name="connsiteX60" fmla="*/ 3985774 w 8037833"/>
              <a:gd name="connsiteY60" fmla="*/ 3736547 h 3784177"/>
              <a:gd name="connsiteX61" fmla="*/ 3979769 w 8037833"/>
              <a:gd name="connsiteY61" fmla="*/ 3738769 h 3784177"/>
              <a:gd name="connsiteX62" fmla="*/ 3950014 w 8037833"/>
              <a:gd name="connsiteY62" fmla="*/ 3726942 h 3784177"/>
              <a:gd name="connsiteX63" fmla="*/ 3934671 w 8037833"/>
              <a:gd name="connsiteY63" fmla="*/ 3723339 h 3784177"/>
              <a:gd name="connsiteX64" fmla="*/ 3930274 w 8037833"/>
              <a:gd name="connsiteY64" fmla="*/ 3717148 h 3784177"/>
              <a:gd name="connsiteX65" fmla="*/ 3907660 w 8037833"/>
              <a:gd name="connsiteY65" fmla="*/ 3714456 h 3784177"/>
              <a:gd name="connsiteX66" fmla="*/ 3905087 w 8037833"/>
              <a:gd name="connsiteY66" fmla="*/ 3716098 h 3784177"/>
              <a:gd name="connsiteX67" fmla="*/ 3886347 w 8037833"/>
              <a:gd name="connsiteY67" fmla="*/ 3706620 h 3784177"/>
              <a:gd name="connsiteX68" fmla="*/ 3870533 w 8037833"/>
              <a:gd name="connsiteY68" fmla="*/ 3689905 h 3784177"/>
              <a:gd name="connsiteX69" fmla="*/ 3678563 w 8037833"/>
              <a:gd name="connsiteY69" fmla="*/ 3694486 h 3784177"/>
              <a:gd name="connsiteX70" fmla="*/ 3524121 w 8037833"/>
              <a:gd name="connsiteY70" fmla="*/ 3642736 h 3784177"/>
              <a:gd name="connsiteX71" fmla="*/ 3407752 w 8037833"/>
              <a:gd name="connsiteY71" fmla="*/ 3626590 h 3784177"/>
              <a:gd name="connsiteX72" fmla="*/ 3373519 w 8037833"/>
              <a:gd name="connsiteY72" fmla="*/ 3665785 h 3784177"/>
              <a:gd name="connsiteX73" fmla="*/ 3114267 w 8037833"/>
              <a:gd name="connsiteY73" fmla="*/ 3638983 h 3784177"/>
              <a:gd name="connsiteX74" fmla="*/ 3048270 w 8037833"/>
              <a:gd name="connsiteY74" fmla="*/ 3649949 h 3784177"/>
              <a:gd name="connsiteX75" fmla="*/ 2989722 w 8037833"/>
              <a:gd name="connsiteY75" fmla="*/ 3623230 h 3784177"/>
              <a:gd name="connsiteX76" fmla="*/ 2965734 w 8037833"/>
              <a:gd name="connsiteY76" fmla="*/ 3635676 h 3784177"/>
              <a:gd name="connsiteX77" fmla="*/ 2961603 w 8037833"/>
              <a:gd name="connsiteY77" fmla="*/ 3638221 h 3784177"/>
              <a:gd name="connsiteX78" fmla="*/ 2944959 w 8037833"/>
              <a:gd name="connsiteY78" fmla="*/ 3639723 h 3784177"/>
              <a:gd name="connsiteX79" fmla="*/ 2940402 w 8037833"/>
              <a:gd name="connsiteY79" fmla="*/ 3651000 h 3784177"/>
              <a:gd name="connsiteX80" fmla="*/ 2915449 w 8037833"/>
              <a:gd name="connsiteY80" fmla="*/ 3661039 h 3784177"/>
              <a:gd name="connsiteX81" fmla="*/ 2884777 w 8037833"/>
              <a:gd name="connsiteY81" fmla="*/ 3660775 h 3784177"/>
              <a:gd name="connsiteX82" fmla="*/ 2739034 w 8037833"/>
              <a:gd name="connsiteY82" fmla="*/ 3647396 h 3784177"/>
              <a:gd name="connsiteX83" fmla="*/ 2651827 w 8037833"/>
              <a:gd name="connsiteY83" fmla="*/ 3646306 h 3784177"/>
              <a:gd name="connsiteX84" fmla="*/ 2618680 w 8037833"/>
              <a:gd name="connsiteY84" fmla="*/ 3656755 h 3784177"/>
              <a:gd name="connsiteX85" fmla="*/ 2572404 w 8037833"/>
              <a:gd name="connsiteY85" fmla="*/ 3664043 h 3784177"/>
              <a:gd name="connsiteX86" fmla="*/ 2490721 w 8037833"/>
              <a:gd name="connsiteY86" fmla="*/ 3685313 h 3784177"/>
              <a:gd name="connsiteX87" fmla="*/ 2423704 w 8037833"/>
              <a:gd name="connsiteY87" fmla="*/ 3658079 h 3784177"/>
              <a:gd name="connsiteX88" fmla="*/ 2301172 w 8037833"/>
              <a:gd name="connsiteY88" fmla="*/ 3663053 h 3784177"/>
              <a:gd name="connsiteX89" fmla="*/ 2294102 w 8037833"/>
              <a:gd name="connsiteY89" fmla="*/ 3671151 h 3784177"/>
              <a:gd name="connsiteX90" fmla="*/ 2238966 w 8037833"/>
              <a:gd name="connsiteY90" fmla="*/ 3668777 h 3784177"/>
              <a:gd name="connsiteX91" fmla="*/ 2046240 w 8037833"/>
              <a:gd name="connsiteY91" fmla="*/ 3604535 h 3784177"/>
              <a:gd name="connsiteX92" fmla="*/ 1938480 w 8037833"/>
              <a:gd name="connsiteY92" fmla="*/ 3601439 h 3784177"/>
              <a:gd name="connsiteX93" fmla="*/ 1900166 w 8037833"/>
              <a:gd name="connsiteY93" fmla="*/ 3609358 h 3784177"/>
              <a:gd name="connsiteX94" fmla="*/ 1835976 w 8037833"/>
              <a:gd name="connsiteY94" fmla="*/ 3622065 h 3784177"/>
              <a:gd name="connsiteX95" fmla="*/ 1787830 w 8037833"/>
              <a:gd name="connsiteY95" fmla="*/ 3653768 h 3784177"/>
              <a:gd name="connsiteX96" fmla="*/ 1734224 w 8037833"/>
              <a:gd name="connsiteY96" fmla="*/ 3655593 h 3784177"/>
              <a:gd name="connsiteX97" fmla="*/ 1721989 w 8037833"/>
              <a:gd name="connsiteY97" fmla="*/ 3627298 h 3784177"/>
              <a:gd name="connsiteX98" fmla="*/ 1664576 w 8037833"/>
              <a:gd name="connsiteY98" fmla="*/ 3638572 h 3784177"/>
              <a:gd name="connsiteX99" fmla="*/ 1577459 w 8037833"/>
              <a:gd name="connsiteY99" fmla="*/ 3658824 h 3784177"/>
              <a:gd name="connsiteX100" fmla="*/ 1527269 w 8037833"/>
              <a:gd name="connsiteY100" fmla="*/ 3663088 h 3784177"/>
              <a:gd name="connsiteX101" fmla="*/ 1390118 w 8037833"/>
              <a:gd name="connsiteY101" fmla="*/ 3682789 h 3784177"/>
              <a:gd name="connsiteX102" fmla="*/ 1252698 w 8037833"/>
              <a:gd name="connsiteY102" fmla="*/ 3708662 h 3784177"/>
              <a:gd name="connsiteX103" fmla="*/ 1171039 w 8037833"/>
              <a:gd name="connsiteY103" fmla="*/ 3758642 h 3784177"/>
              <a:gd name="connsiteX104" fmla="*/ 1058106 w 8037833"/>
              <a:gd name="connsiteY104" fmla="*/ 3776166 h 3784177"/>
              <a:gd name="connsiteX105" fmla="*/ 1039167 w 8037833"/>
              <a:gd name="connsiteY105" fmla="*/ 3784177 h 3784177"/>
              <a:gd name="connsiteX106" fmla="*/ 1012958 w 8037833"/>
              <a:gd name="connsiteY106" fmla="*/ 3779206 h 3784177"/>
              <a:gd name="connsiteX107" fmla="*/ 907906 w 8037833"/>
              <a:gd name="connsiteY107" fmla="*/ 3757678 h 3784177"/>
              <a:gd name="connsiteX108" fmla="*/ 825226 w 8037833"/>
              <a:gd name="connsiteY108" fmla="*/ 3726369 h 3784177"/>
              <a:gd name="connsiteX109" fmla="*/ 722264 w 8037833"/>
              <a:gd name="connsiteY109" fmla="*/ 3747612 h 3784177"/>
              <a:gd name="connsiteX110" fmla="*/ 659460 w 8037833"/>
              <a:gd name="connsiteY110" fmla="*/ 3740429 h 3784177"/>
              <a:gd name="connsiteX111" fmla="*/ 556552 w 8037833"/>
              <a:gd name="connsiteY111" fmla="*/ 3697934 h 3784177"/>
              <a:gd name="connsiteX112" fmla="*/ 421042 w 8037833"/>
              <a:gd name="connsiteY112" fmla="*/ 3709912 h 3784177"/>
              <a:gd name="connsiteX113" fmla="*/ 393295 w 8037833"/>
              <a:gd name="connsiteY113" fmla="*/ 3753097 h 3784177"/>
              <a:gd name="connsiteX114" fmla="*/ 355918 w 8037833"/>
              <a:gd name="connsiteY114" fmla="*/ 3779172 h 3784177"/>
              <a:gd name="connsiteX115" fmla="*/ 339711 w 8037833"/>
              <a:gd name="connsiteY115" fmla="*/ 3718242 h 3784177"/>
              <a:gd name="connsiteX116" fmla="*/ 222239 w 8037833"/>
              <a:gd name="connsiteY116" fmla="*/ 3672335 h 3784177"/>
              <a:gd name="connsiteX117" fmla="*/ 163578 w 8037833"/>
              <a:gd name="connsiteY117" fmla="*/ 3656292 h 3784177"/>
              <a:gd name="connsiteX118" fmla="*/ 72220 w 8037833"/>
              <a:gd name="connsiteY118" fmla="*/ 3645272 h 3784177"/>
              <a:gd name="connsiteX119" fmla="*/ 44395 w 8037833"/>
              <a:gd name="connsiteY119" fmla="*/ 3639455 h 3784177"/>
              <a:gd name="connsiteX120" fmla="*/ 1962 w 8037833"/>
              <a:gd name="connsiteY120" fmla="*/ 3635948 h 3784177"/>
              <a:gd name="connsiteX121" fmla="*/ 0 w 8037833"/>
              <a:gd name="connsiteY121" fmla="*/ 3635261 h 3784177"/>
              <a:gd name="connsiteX122" fmla="*/ 0 w 8037833"/>
              <a:gd name="connsiteY122"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299224 w 8037833"/>
              <a:gd name="connsiteY32" fmla="*/ 351893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288710 w 8037833"/>
              <a:gd name="connsiteY47" fmla="*/ 3650556 h 3784177"/>
              <a:gd name="connsiteX48" fmla="*/ 4234393 w 8037833"/>
              <a:gd name="connsiteY48" fmla="*/ 3704576 h 3784177"/>
              <a:gd name="connsiteX49" fmla="*/ 4227541 w 8037833"/>
              <a:gd name="connsiteY49" fmla="*/ 3706978 h 3784177"/>
              <a:gd name="connsiteX50" fmla="*/ 4208725 w 8037833"/>
              <a:gd name="connsiteY50" fmla="*/ 3704841 h 3784177"/>
              <a:gd name="connsiteX51" fmla="*/ 4201632 w 8037833"/>
              <a:gd name="connsiteY51" fmla="*/ 3702602 h 3784177"/>
              <a:gd name="connsiteX52" fmla="*/ 4191289 w 8037833"/>
              <a:gd name="connsiteY52" fmla="*/ 3702380 h 3784177"/>
              <a:gd name="connsiteX53" fmla="*/ 4191039 w 8037833"/>
              <a:gd name="connsiteY53" fmla="*/ 3702831 h 3784177"/>
              <a:gd name="connsiteX54" fmla="*/ 4181340 w 8037833"/>
              <a:gd name="connsiteY54" fmla="*/ 3701729 h 3784177"/>
              <a:gd name="connsiteX55" fmla="*/ 4133816 w 8037833"/>
              <a:gd name="connsiteY55" fmla="*/ 3690565 h 3784177"/>
              <a:gd name="connsiteX56" fmla="*/ 4071732 w 8037833"/>
              <a:gd name="connsiteY56" fmla="*/ 3732513 h 3784177"/>
              <a:gd name="connsiteX57" fmla="*/ 4045924 w 8037833"/>
              <a:gd name="connsiteY57" fmla="*/ 3739404 h 3784177"/>
              <a:gd name="connsiteX58" fmla="*/ 4032171 w 8037833"/>
              <a:gd name="connsiteY58" fmla="*/ 3745523 h 3784177"/>
              <a:gd name="connsiteX59" fmla="*/ 4031335 w 8037833"/>
              <a:gd name="connsiteY59" fmla="*/ 3747479 h 3784177"/>
              <a:gd name="connsiteX60" fmla="*/ 3985774 w 8037833"/>
              <a:gd name="connsiteY60" fmla="*/ 3736547 h 3784177"/>
              <a:gd name="connsiteX61" fmla="*/ 3979769 w 8037833"/>
              <a:gd name="connsiteY61" fmla="*/ 3738769 h 3784177"/>
              <a:gd name="connsiteX62" fmla="*/ 3950014 w 8037833"/>
              <a:gd name="connsiteY62" fmla="*/ 3726942 h 3784177"/>
              <a:gd name="connsiteX63" fmla="*/ 3934671 w 8037833"/>
              <a:gd name="connsiteY63" fmla="*/ 3723339 h 3784177"/>
              <a:gd name="connsiteX64" fmla="*/ 3930274 w 8037833"/>
              <a:gd name="connsiteY64" fmla="*/ 3717148 h 3784177"/>
              <a:gd name="connsiteX65" fmla="*/ 3907660 w 8037833"/>
              <a:gd name="connsiteY65" fmla="*/ 3714456 h 3784177"/>
              <a:gd name="connsiteX66" fmla="*/ 3905087 w 8037833"/>
              <a:gd name="connsiteY66" fmla="*/ 3716098 h 3784177"/>
              <a:gd name="connsiteX67" fmla="*/ 3886347 w 8037833"/>
              <a:gd name="connsiteY67" fmla="*/ 3706620 h 3784177"/>
              <a:gd name="connsiteX68" fmla="*/ 3870533 w 8037833"/>
              <a:gd name="connsiteY68" fmla="*/ 3689905 h 3784177"/>
              <a:gd name="connsiteX69" fmla="*/ 3678563 w 8037833"/>
              <a:gd name="connsiteY69" fmla="*/ 3694486 h 3784177"/>
              <a:gd name="connsiteX70" fmla="*/ 3524121 w 8037833"/>
              <a:gd name="connsiteY70" fmla="*/ 3642736 h 3784177"/>
              <a:gd name="connsiteX71" fmla="*/ 3407752 w 8037833"/>
              <a:gd name="connsiteY71" fmla="*/ 3626590 h 3784177"/>
              <a:gd name="connsiteX72" fmla="*/ 3373519 w 8037833"/>
              <a:gd name="connsiteY72" fmla="*/ 3665785 h 3784177"/>
              <a:gd name="connsiteX73" fmla="*/ 3114267 w 8037833"/>
              <a:gd name="connsiteY73" fmla="*/ 3638983 h 3784177"/>
              <a:gd name="connsiteX74" fmla="*/ 3048270 w 8037833"/>
              <a:gd name="connsiteY74" fmla="*/ 3649949 h 3784177"/>
              <a:gd name="connsiteX75" fmla="*/ 2989722 w 8037833"/>
              <a:gd name="connsiteY75" fmla="*/ 3623230 h 3784177"/>
              <a:gd name="connsiteX76" fmla="*/ 2965734 w 8037833"/>
              <a:gd name="connsiteY76" fmla="*/ 3635676 h 3784177"/>
              <a:gd name="connsiteX77" fmla="*/ 2961603 w 8037833"/>
              <a:gd name="connsiteY77" fmla="*/ 3638221 h 3784177"/>
              <a:gd name="connsiteX78" fmla="*/ 2944959 w 8037833"/>
              <a:gd name="connsiteY78" fmla="*/ 3639723 h 3784177"/>
              <a:gd name="connsiteX79" fmla="*/ 2940402 w 8037833"/>
              <a:gd name="connsiteY79" fmla="*/ 3651000 h 3784177"/>
              <a:gd name="connsiteX80" fmla="*/ 2915449 w 8037833"/>
              <a:gd name="connsiteY80" fmla="*/ 3661039 h 3784177"/>
              <a:gd name="connsiteX81" fmla="*/ 2884777 w 8037833"/>
              <a:gd name="connsiteY81" fmla="*/ 3660775 h 3784177"/>
              <a:gd name="connsiteX82" fmla="*/ 2739034 w 8037833"/>
              <a:gd name="connsiteY82" fmla="*/ 3647396 h 3784177"/>
              <a:gd name="connsiteX83" fmla="*/ 2651827 w 8037833"/>
              <a:gd name="connsiteY83" fmla="*/ 3646306 h 3784177"/>
              <a:gd name="connsiteX84" fmla="*/ 2618680 w 8037833"/>
              <a:gd name="connsiteY84" fmla="*/ 3656755 h 3784177"/>
              <a:gd name="connsiteX85" fmla="*/ 2572404 w 8037833"/>
              <a:gd name="connsiteY85" fmla="*/ 3664043 h 3784177"/>
              <a:gd name="connsiteX86" fmla="*/ 2490721 w 8037833"/>
              <a:gd name="connsiteY86" fmla="*/ 3685313 h 3784177"/>
              <a:gd name="connsiteX87" fmla="*/ 2423704 w 8037833"/>
              <a:gd name="connsiteY87" fmla="*/ 3658079 h 3784177"/>
              <a:gd name="connsiteX88" fmla="*/ 2301172 w 8037833"/>
              <a:gd name="connsiteY88" fmla="*/ 3663053 h 3784177"/>
              <a:gd name="connsiteX89" fmla="*/ 2294102 w 8037833"/>
              <a:gd name="connsiteY89" fmla="*/ 3671151 h 3784177"/>
              <a:gd name="connsiteX90" fmla="*/ 2238966 w 8037833"/>
              <a:gd name="connsiteY90" fmla="*/ 3668777 h 3784177"/>
              <a:gd name="connsiteX91" fmla="*/ 2046240 w 8037833"/>
              <a:gd name="connsiteY91" fmla="*/ 3604535 h 3784177"/>
              <a:gd name="connsiteX92" fmla="*/ 1938480 w 8037833"/>
              <a:gd name="connsiteY92" fmla="*/ 3601439 h 3784177"/>
              <a:gd name="connsiteX93" fmla="*/ 1900166 w 8037833"/>
              <a:gd name="connsiteY93" fmla="*/ 3609358 h 3784177"/>
              <a:gd name="connsiteX94" fmla="*/ 1835976 w 8037833"/>
              <a:gd name="connsiteY94" fmla="*/ 3622065 h 3784177"/>
              <a:gd name="connsiteX95" fmla="*/ 1787830 w 8037833"/>
              <a:gd name="connsiteY95" fmla="*/ 3653768 h 3784177"/>
              <a:gd name="connsiteX96" fmla="*/ 1734224 w 8037833"/>
              <a:gd name="connsiteY96" fmla="*/ 3655593 h 3784177"/>
              <a:gd name="connsiteX97" fmla="*/ 1721989 w 8037833"/>
              <a:gd name="connsiteY97" fmla="*/ 3627298 h 3784177"/>
              <a:gd name="connsiteX98" fmla="*/ 1664576 w 8037833"/>
              <a:gd name="connsiteY98" fmla="*/ 3638572 h 3784177"/>
              <a:gd name="connsiteX99" fmla="*/ 1577459 w 8037833"/>
              <a:gd name="connsiteY99" fmla="*/ 3658824 h 3784177"/>
              <a:gd name="connsiteX100" fmla="*/ 1527269 w 8037833"/>
              <a:gd name="connsiteY100" fmla="*/ 3663088 h 3784177"/>
              <a:gd name="connsiteX101" fmla="*/ 1390118 w 8037833"/>
              <a:gd name="connsiteY101" fmla="*/ 3682789 h 3784177"/>
              <a:gd name="connsiteX102" fmla="*/ 1252698 w 8037833"/>
              <a:gd name="connsiteY102" fmla="*/ 3708662 h 3784177"/>
              <a:gd name="connsiteX103" fmla="*/ 1171039 w 8037833"/>
              <a:gd name="connsiteY103" fmla="*/ 3758642 h 3784177"/>
              <a:gd name="connsiteX104" fmla="*/ 1058106 w 8037833"/>
              <a:gd name="connsiteY104" fmla="*/ 3776166 h 3784177"/>
              <a:gd name="connsiteX105" fmla="*/ 1039167 w 8037833"/>
              <a:gd name="connsiteY105" fmla="*/ 3784177 h 3784177"/>
              <a:gd name="connsiteX106" fmla="*/ 1012958 w 8037833"/>
              <a:gd name="connsiteY106" fmla="*/ 3779206 h 3784177"/>
              <a:gd name="connsiteX107" fmla="*/ 907906 w 8037833"/>
              <a:gd name="connsiteY107" fmla="*/ 3757678 h 3784177"/>
              <a:gd name="connsiteX108" fmla="*/ 825226 w 8037833"/>
              <a:gd name="connsiteY108" fmla="*/ 3726369 h 3784177"/>
              <a:gd name="connsiteX109" fmla="*/ 722264 w 8037833"/>
              <a:gd name="connsiteY109" fmla="*/ 3747612 h 3784177"/>
              <a:gd name="connsiteX110" fmla="*/ 659460 w 8037833"/>
              <a:gd name="connsiteY110" fmla="*/ 3740429 h 3784177"/>
              <a:gd name="connsiteX111" fmla="*/ 556552 w 8037833"/>
              <a:gd name="connsiteY111" fmla="*/ 3697934 h 3784177"/>
              <a:gd name="connsiteX112" fmla="*/ 421042 w 8037833"/>
              <a:gd name="connsiteY112" fmla="*/ 3709912 h 3784177"/>
              <a:gd name="connsiteX113" fmla="*/ 393295 w 8037833"/>
              <a:gd name="connsiteY113" fmla="*/ 3753097 h 3784177"/>
              <a:gd name="connsiteX114" fmla="*/ 355918 w 8037833"/>
              <a:gd name="connsiteY114" fmla="*/ 3779172 h 3784177"/>
              <a:gd name="connsiteX115" fmla="*/ 339711 w 8037833"/>
              <a:gd name="connsiteY115" fmla="*/ 3718242 h 3784177"/>
              <a:gd name="connsiteX116" fmla="*/ 222239 w 8037833"/>
              <a:gd name="connsiteY116" fmla="*/ 3672335 h 3784177"/>
              <a:gd name="connsiteX117" fmla="*/ 163578 w 8037833"/>
              <a:gd name="connsiteY117" fmla="*/ 3656292 h 3784177"/>
              <a:gd name="connsiteX118" fmla="*/ 72220 w 8037833"/>
              <a:gd name="connsiteY118" fmla="*/ 3645272 h 3784177"/>
              <a:gd name="connsiteX119" fmla="*/ 44395 w 8037833"/>
              <a:gd name="connsiteY119" fmla="*/ 3639455 h 3784177"/>
              <a:gd name="connsiteX120" fmla="*/ 1962 w 8037833"/>
              <a:gd name="connsiteY120" fmla="*/ 3635948 h 3784177"/>
              <a:gd name="connsiteX121" fmla="*/ 0 w 8037833"/>
              <a:gd name="connsiteY121" fmla="*/ 3635261 h 3784177"/>
              <a:gd name="connsiteX122" fmla="*/ 0 w 8037833"/>
              <a:gd name="connsiteY122"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299224 w 8037833"/>
              <a:gd name="connsiteY32" fmla="*/ 351893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234393 w 8037833"/>
              <a:gd name="connsiteY47" fmla="*/ 3704576 h 3784177"/>
              <a:gd name="connsiteX48" fmla="*/ 4227541 w 8037833"/>
              <a:gd name="connsiteY48" fmla="*/ 3706978 h 3784177"/>
              <a:gd name="connsiteX49" fmla="*/ 4208725 w 8037833"/>
              <a:gd name="connsiteY49" fmla="*/ 3704841 h 3784177"/>
              <a:gd name="connsiteX50" fmla="*/ 4201632 w 8037833"/>
              <a:gd name="connsiteY50" fmla="*/ 3702602 h 3784177"/>
              <a:gd name="connsiteX51" fmla="*/ 4191289 w 8037833"/>
              <a:gd name="connsiteY51" fmla="*/ 3702380 h 3784177"/>
              <a:gd name="connsiteX52" fmla="*/ 4191039 w 8037833"/>
              <a:gd name="connsiteY52" fmla="*/ 3702831 h 3784177"/>
              <a:gd name="connsiteX53" fmla="*/ 4181340 w 8037833"/>
              <a:gd name="connsiteY53" fmla="*/ 3701729 h 3784177"/>
              <a:gd name="connsiteX54" fmla="*/ 4133816 w 8037833"/>
              <a:gd name="connsiteY54" fmla="*/ 3690565 h 3784177"/>
              <a:gd name="connsiteX55" fmla="*/ 4071732 w 8037833"/>
              <a:gd name="connsiteY55" fmla="*/ 3732513 h 3784177"/>
              <a:gd name="connsiteX56" fmla="*/ 4045924 w 8037833"/>
              <a:gd name="connsiteY56" fmla="*/ 3739404 h 3784177"/>
              <a:gd name="connsiteX57" fmla="*/ 4032171 w 8037833"/>
              <a:gd name="connsiteY57" fmla="*/ 3745523 h 3784177"/>
              <a:gd name="connsiteX58" fmla="*/ 4031335 w 8037833"/>
              <a:gd name="connsiteY58" fmla="*/ 3747479 h 3784177"/>
              <a:gd name="connsiteX59" fmla="*/ 3985774 w 8037833"/>
              <a:gd name="connsiteY59" fmla="*/ 3736547 h 3784177"/>
              <a:gd name="connsiteX60" fmla="*/ 3979769 w 8037833"/>
              <a:gd name="connsiteY60" fmla="*/ 3738769 h 3784177"/>
              <a:gd name="connsiteX61" fmla="*/ 3950014 w 8037833"/>
              <a:gd name="connsiteY61" fmla="*/ 3726942 h 3784177"/>
              <a:gd name="connsiteX62" fmla="*/ 3934671 w 8037833"/>
              <a:gd name="connsiteY62" fmla="*/ 3723339 h 3784177"/>
              <a:gd name="connsiteX63" fmla="*/ 3930274 w 8037833"/>
              <a:gd name="connsiteY63" fmla="*/ 3717148 h 3784177"/>
              <a:gd name="connsiteX64" fmla="*/ 3907660 w 8037833"/>
              <a:gd name="connsiteY64" fmla="*/ 3714456 h 3784177"/>
              <a:gd name="connsiteX65" fmla="*/ 3905087 w 8037833"/>
              <a:gd name="connsiteY65" fmla="*/ 3716098 h 3784177"/>
              <a:gd name="connsiteX66" fmla="*/ 3886347 w 8037833"/>
              <a:gd name="connsiteY66" fmla="*/ 3706620 h 3784177"/>
              <a:gd name="connsiteX67" fmla="*/ 3870533 w 8037833"/>
              <a:gd name="connsiteY67" fmla="*/ 3689905 h 3784177"/>
              <a:gd name="connsiteX68" fmla="*/ 3678563 w 8037833"/>
              <a:gd name="connsiteY68" fmla="*/ 3694486 h 3784177"/>
              <a:gd name="connsiteX69" fmla="*/ 3524121 w 8037833"/>
              <a:gd name="connsiteY69" fmla="*/ 3642736 h 3784177"/>
              <a:gd name="connsiteX70" fmla="*/ 3407752 w 8037833"/>
              <a:gd name="connsiteY70" fmla="*/ 3626590 h 3784177"/>
              <a:gd name="connsiteX71" fmla="*/ 3373519 w 8037833"/>
              <a:gd name="connsiteY71" fmla="*/ 3665785 h 3784177"/>
              <a:gd name="connsiteX72" fmla="*/ 3114267 w 8037833"/>
              <a:gd name="connsiteY72" fmla="*/ 3638983 h 3784177"/>
              <a:gd name="connsiteX73" fmla="*/ 3048270 w 8037833"/>
              <a:gd name="connsiteY73" fmla="*/ 3649949 h 3784177"/>
              <a:gd name="connsiteX74" fmla="*/ 2989722 w 8037833"/>
              <a:gd name="connsiteY74" fmla="*/ 3623230 h 3784177"/>
              <a:gd name="connsiteX75" fmla="*/ 2965734 w 8037833"/>
              <a:gd name="connsiteY75" fmla="*/ 3635676 h 3784177"/>
              <a:gd name="connsiteX76" fmla="*/ 2961603 w 8037833"/>
              <a:gd name="connsiteY76" fmla="*/ 3638221 h 3784177"/>
              <a:gd name="connsiteX77" fmla="*/ 2944959 w 8037833"/>
              <a:gd name="connsiteY77" fmla="*/ 3639723 h 3784177"/>
              <a:gd name="connsiteX78" fmla="*/ 2940402 w 8037833"/>
              <a:gd name="connsiteY78" fmla="*/ 3651000 h 3784177"/>
              <a:gd name="connsiteX79" fmla="*/ 2915449 w 8037833"/>
              <a:gd name="connsiteY79" fmla="*/ 3661039 h 3784177"/>
              <a:gd name="connsiteX80" fmla="*/ 2884777 w 8037833"/>
              <a:gd name="connsiteY80" fmla="*/ 3660775 h 3784177"/>
              <a:gd name="connsiteX81" fmla="*/ 2739034 w 8037833"/>
              <a:gd name="connsiteY81" fmla="*/ 3647396 h 3784177"/>
              <a:gd name="connsiteX82" fmla="*/ 2651827 w 8037833"/>
              <a:gd name="connsiteY82" fmla="*/ 3646306 h 3784177"/>
              <a:gd name="connsiteX83" fmla="*/ 2618680 w 8037833"/>
              <a:gd name="connsiteY83" fmla="*/ 3656755 h 3784177"/>
              <a:gd name="connsiteX84" fmla="*/ 2572404 w 8037833"/>
              <a:gd name="connsiteY84" fmla="*/ 3664043 h 3784177"/>
              <a:gd name="connsiteX85" fmla="*/ 2490721 w 8037833"/>
              <a:gd name="connsiteY85" fmla="*/ 3685313 h 3784177"/>
              <a:gd name="connsiteX86" fmla="*/ 2423704 w 8037833"/>
              <a:gd name="connsiteY86" fmla="*/ 3658079 h 3784177"/>
              <a:gd name="connsiteX87" fmla="*/ 2301172 w 8037833"/>
              <a:gd name="connsiteY87" fmla="*/ 3663053 h 3784177"/>
              <a:gd name="connsiteX88" fmla="*/ 2294102 w 8037833"/>
              <a:gd name="connsiteY88" fmla="*/ 3671151 h 3784177"/>
              <a:gd name="connsiteX89" fmla="*/ 2238966 w 8037833"/>
              <a:gd name="connsiteY89" fmla="*/ 3668777 h 3784177"/>
              <a:gd name="connsiteX90" fmla="*/ 2046240 w 8037833"/>
              <a:gd name="connsiteY90" fmla="*/ 3604535 h 3784177"/>
              <a:gd name="connsiteX91" fmla="*/ 1938480 w 8037833"/>
              <a:gd name="connsiteY91" fmla="*/ 3601439 h 3784177"/>
              <a:gd name="connsiteX92" fmla="*/ 1900166 w 8037833"/>
              <a:gd name="connsiteY92" fmla="*/ 3609358 h 3784177"/>
              <a:gd name="connsiteX93" fmla="*/ 1835976 w 8037833"/>
              <a:gd name="connsiteY93" fmla="*/ 3622065 h 3784177"/>
              <a:gd name="connsiteX94" fmla="*/ 1787830 w 8037833"/>
              <a:gd name="connsiteY94" fmla="*/ 3653768 h 3784177"/>
              <a:gd name="connsiteX95" fmla="*/ 1734224 w 8037833"/>
              <a:gd name="connsiteY95" fmla="*/ 3655593 h 3784177"/>
              <a:gd name="connsiteX96" fmla="*/ 1721989 w 8037833"/>
              <a:gd name="connsiteY96" fmla="*/ 3627298 h 3784177"/>
              <a:gd name="connsiteX97" fmla="*/ 1664576 w 8037833"/>
              <a:gd name="connsiteY97" fmla="*/ 3638572 h 3784177"/>
              <a:gd name="connsiteX98" fmla="*/ 1577459 w 8037833"/>
              <a:gd name="connsiteY98" fmla="*/ 3658824 h 3784177"/>
              <a:gd name="connsiteX99" fmla="*/ 1527269 w 8037833"/>
              <a:gd name="connsiteY99" fmla="*/ 3663088 h 3784177"/>
              <a:gd name="connsiteX100" fmla="*/ 1390118 w 8037833"/>
              <a:gd name="connsiteY100" fmla="*/ 3682789 h 3784177"/>
              <a:gd name="connsiteX101" fmla="*/ 1252698 w 8037833"/>
              <a:gd name="connsiteY101" fmla="*/ 3708662 h 3784177"/>
              <a:gd name="connsiteX102" fmla="*/ 1171039 w 8037833"/>
              <a:gd name="connsiteY102" fmla="*/ 3758642 h 3784177"/>
              <a:gd name="connsiteX103" fmla="*/ 1058106 w 8037833"/>
              <a:gd name="connsiteY103" fmla="*/ 3776166 h 3784177"/>
              <a:gd name="connsiteX104" fmla="*/ 1039167 w 8037833"/>
              <a:gd name="connsiteY104" fmla="*/ 3784177 h 3784177"/>
              <a:gd name="connsiteX105" fmla="*/ 1012958 w 8037833"/>
              <a:gd name="connsiteY105" fmla="*/ 3779206 h 3784177"/>
              <a:gd name="connsiteX106" fmla="*/ 907906 w 8037833"/>
              <a:gd name="connsiteY106" fmla="*/ 3757678 h 3784177"/>
              <a:gd name="connsiteX107" fmla="*/ 825226 w 8037833"/>
              <a:gd name="connsiteY107" fmla="*/ 3726369 h 3784177"/>
              <a:gd name="connsiteX108" fmla="*/ 722264 w 8037833"/>
              <a:gd name="connsiteY108" fmla="*/ 3747612 h 3784177"/>
              <a:gd name="connsiteX109" fmla="*/ 659460 w 8037833"/>
              <a:gd name="connsiteY109" fmla="*/ 3740429 h 3784177"/>
              <a:gd name="connsiteX110" fmla="*/ 556552 w 8037833"/>
              <a:gd name="connsiteY110" fmla="*/ 3697934 h 3784177"/>
              <a:gd name="connsiteX111" fmla="*/ 421042 w 8037833"/>
              <a:gd name="connsiteY111" fmla="*/ 3709912 h 3784177"/>
              <a:gd name="connsiteX112" fmla="*/ 393295 w 8037833"/>
              <a:gd name="connsiteY112" fmla="*/ 3753097 h 3784177"/>
              <a:gd name="connsiteX113" fmla="*/ 355918 w 8037833"/>
              <a:gd name="connsiteY113" fmla="*/ 3779172 h 3784177"/>
              <a:gd name="connsiteX114" fmla="*/ 339711 w 8037833"/>
              <a:gd name="connsiteY114" fmla="*/ 3718242 h 3784177"/>
              <a:gd name="connsiteX115" fmla="*/ 222239 w 8037833"/>
              <a:gd name="connsiteY115" fmla="*/ 3672335 h 3784177"/>
              <a:gd name="connsiteX116" fmla="*/ 163578 w 8037833"/>
              <a:gd name="connsiteY116" fmla="*/ 3656292 h 3784177"/>
              <a:gd name="connsiteX117" fmla="*/ 72220 w 8037833"/>
              <a:gd name="connsiteY117" fmla="*/ 3645272 h 3784177"/>
              <a:gd name="connsiteX118" fmla="*/ 44395 w 8037833"/>
              <a:gd name="connsiteY118" fmla="*/ 3639455 h 3784177"/>
              <a:gd name="connsiteX119" fmla="*/ 1962 w 8037833"/>
              <a:gd name="connsiteY119" fmla="*/ 3635948 h 3784177"/>
              <a:gd name="connsiteX120" fmla="*/ 0 w 8037833"/>
              <a:gd name="connsiteY120" fmla="*/ 3635261 h 3784177"/>
              <a:gd name="connsiteX121" fmla="*/ 0 w 8037833"/>
              <a:gd name="connsiteY121" fmla="*/ 12763 h 3784177"/>
              <a:gd name="connsiteX0" fmla="*/ 0 w 8037833"/>
              <a:gd name="connsiteY0" fmla="*/ 12763 h 3823683"/>
              <a:gd name="connsiteX1" fmla="*/ 8037833 w 8037833"/>
              <a:gd name="connsiteY1" fmla="*/ 0 h 3823683"/>
              <a:gd name="connsiteX2" fmla="*/ 8037833 w 8037833"/>
              <a:gd name="connsiteY2" fmla="*/ 3123098 h 3823683"/>
              <a:gd name="connsiteX3" fmla="*/ 8034343 w 8037833"/>
              <a:gd name="connsiteY3" fmla="*/ 3122573 h 3823683"/>
              <a:gd name="connsiteX4" fmla="*/ 7877229 w 8037833"/>
              <a:gd name="connsiteY4" fmla="*/ 3143819 h 3823683"/>
              <a:gd name="connsiteX5" fmla="*/ 7752740 w 8037833"/>
              <a:gd name="connsiteY5" fmla="*/ 3181149 h 3823683"/>
              <a:gd name="connsiteX6" fmla="*/ 7588760 w 8037833"/>
              <a:gd name="connsiteY6" fmla="*/ 3183782 h 3823683"/>
              <a:gd name="connsiteX7" fmla="*/ 7351256 w 8037833"/>
              <a:gd name="connsiteY7" fmla="*/ 3276296 h 3823683"/>
              <a:gd name="connsiteX8" fmla="*/ 7241630 w 8037833"/>
              <a:gd name="connsiteY8" fmla="*/ 3258619 h 3823683"/>
              <a:gd name="connsiteX9" fmla="*/ 7197338 w 8037833"/>
              <a:gd name="connsiteY9" fmla="*/ 3224751 h 3823683"/>
              <a:gd name="connsiteX10" fmla="*/ 7180777 w 8037833"/>
              <a:gd name="connsiteY10" fmla="*/ 3222826 h 3823683"/>
              <a:gd name="connsiteX11" fmla="*/ 7146896 w 8037833"/>
              <a:gd name="connsiteY11" fmla="*/ 3256975 h 3823683"/>
              <a:gd name="connsiteX12" fmla="*/ 7101771 w 8037833"/>
              <a:gd name="connsiteY12" fmla="*/ 3257015 h 3823683"/>
              <a:gd name="connsiteX13" fmla="*/ 7047844 w 8037833"/>
              <a:gd name="connsiteY13" fmla="*/ 3303791 h 3823683"/>
              <a:gd name="connsiteX14" fmla="*/ 6912506 w 8037833"/>
              <a:gd name="connsiteY14" fmla="*/ 3361478 h 3823683"/>
              <a:gd name="connsiteX15" fmla="*/ 6819463 w 8037833"/>
              <a:gd name="connsiteY15" fmla="*/ 3368624 h 3823683"/>
              <a:gd name="connsiteX16" fmla="*/ 6797198 w 8037833"/>
              <a:gd name="connsiteY16" fmla="*/ 3378256 h 3823683"/>
              <a:gd name="connsiteX17" fmla="*/ 6718286 w 8037833"/>
              <a:gd name="connsiteY17" fmla="*/ 3382997 h 3823683"/>
              <a:gd name="connsiteX18" fmla="*/ 6609242 w 8037833"/>
              <a:gd name="connsiteY18" fmla="*/ 3355040 h 3823683"/>
              <a:gd name="connsiteX19" fmla="*/ 6462092 w 8037833"/>
              <a:gd name="connsiteY19" fmla="*/ 3373529 h 3823683"/>
              <a:gd name="connsiteX20" fmla="*/ 6303479 w 8037833"/>
              <a:gd name="connsiteY20" fmla="*/ 3319842 h 3823683"/>
              <a:gd name="connsiteX21" fmla="*/ 6210639 w 8037833"/>
              <a:gd name="connsiteY21" fmla="*/ 3335546 h 3823683"/>
              <a:gd name="connsiteX22" fmla="*/ 6111718 w 8037833"/>
              <a:gd name="connsiteY22" fmla="*/ 3357536 h 3823683"/>
              <a:gd name="connsiteX23" fmla="*/ 5949057 w 8037833"/>
              <a:gd name="connsiteY23" fmla="*/ 3379652 h 3823683"/>
              <a:gd name="connsiteX24" fmla="*/ 5891274 w 8037833"/>
              <a:gd name="connsiteY24" fmla="*/ 3397681 h 3823683"/>
              <a:gd name="connsiteX25" fmla="*/ 5835383 w 8037833"/>
              <a:gd name="connsiteY25" fmla="*/ 3377529 h 3823683"/>
              <a:gd name="connsiteX26" fmla="*/ 5746050 w 8037833"/>
              <a:gd name="connsiteY26" fmla="*/ 3426142 h 3823683"/>
              <a:gd name="connsiteX27" fmla="*/ 5613670 w 8037833"/>
              <a:gd name="connsiteY27" fmla="*/ 3428671 h 3823683"/>
              <a:gd name="connsiteX28" fmla="*/ 5535334 w 8037833"/>
              <a:gd name="connsiteY28" fmla="*/ 3437044 h 3823683"/>
              <a:gd name="connsiteX29" fmla="*/ 5506940 w 8037833"/>
              <a:gd name="connsiteY29" fmla="*/ 3450999 h 3823683"/>
              <a:gd name="connsiteX30" fmla="*/ 5466372 w 8037833"/>
              <a:gd name="connsiteY30" fmla="*/ 3463245 h 3823683"/>
              <a:gd name="connsiteX31" fmla="*/ 5395833 w 8037833"/>
              <a:gd name="connsiteY31" fmla="*/ 3493194 h 3823683"/>
              <a:gd name="connsiteX32" fmla="*/ 5299224 w 8037833"/>
              <a:gd name="connsiteY32" fmla="*/ 3518930 h 3823683"/>
              <a:gd name="connsiteX33" fmla="*/ 5223043 w 8037833"/>
              <a:gd name="connsiteY33" fmla="*/ 3491664 h 3823683"/>
              <a:gd name="connsiteX34" fmla="*/ 5217733 w 8037833"/>
              <a:gd name="connsiteY34" fmla="*/ 3500463 h 3823683"/>
              <a:gd name="connsiteX35" fmla="*/ 5167992 w 8037833"/>
              <a:gd name="connsiteY35" fmla="*/ 3504085 h 3823683"/>
              <a:gd name="connsiteX36" fmla="*/ 4987020 w 8037833"/>
              <a:gd name="connsiteY36" fmla="*/ 3461263 h 3823683"/>
              <a:gd name="connsiteX37" fmla="*/ 4890003 w 8037833"/>
              <a:gd name="connsiteY37" fmla="*/ 3469874 h 3823683"/>
              <a:gd name="connsiteX38" fmla="*/ 4856654 w 8037833"/>
              <a:gd name="connsiteY38" fmla="*/ 3481880 h 3823683"/>
              <a:gd name="connsiteX39" fmla="*/ 4800711 w 8037833"/>
              <a:gd name="connsiteY39" fmla="*/ 3501441 h 3823683"/>
              <a:gd name="connsiteX40" fmla="*/ 4761569 w 8037833"/>
              <a:gd name="connsiteY40" fmla="*/ 3538103 h 3823683"/>
              <a:gd name="connsiteX41" fmla="*/ 4713734 w 8037833"/>
              <a:gd name="connsiteY41" fmla="*/ 3545724 h 3823683"/>
              <a:gd name="connsiteX42" fmla="*/ 4699169 w 8037833"/>
              <a:gd name="connsiteY42" fmla="*/ 3518988 h 3823683"/>
              <a:gd name="connsiteX43" fmla="*/ 4649120 w 8037833"/>
              <a:gd name="connsiteY43" fmla="*/ 3536392 h 3823683"/>
              <a:gd name="connsiteX44" fmla="*/ 4573578 w 8037833"/>
              <a:gd name="connsiteY44" fmla="*/ 3565923 h 3823683"/>
              <a:gd name="connsiteX45" fmla="*/ 4529117 w 8037833"/>
              <a:gd name="connsiteY45" fmla="*/ 3575592 h 3823683"/>
              <a:gd name="connsiteX46" fmla="*/ 4408641 w 8037833"/>
              <a:gd name="connsiteY46" fmla="*/ 3610000 h 3823683"/>
              <a:gd name="connsiteX47" fmla="*/ 4234393 w 8037833"/>
              <a:gd name="connsiteY47" fmla="*/ 3704576 h 3823683"/>
              <a:gd name="connsiteX48" fmla="*/ 4258044 w 8037833"/>
              <a:gd name="connsiteY48" fmla="*/ 3823683 h 3823683"/>
              <a:gd name="connsiteX49" fmla="*/ 4208725 w 8037833"/>
              <a:gd name="connsiteY49" fmla="*/ 3704841 h 3823683"/>
              <a:gd name="connsiteX50" fmla="*/ 4201632 w 8037833"/>
              <a:gd name="connsiteY50" fmla="*/ 3702602 h 3823683"/>
              <a:gd name="connsiteX51" fmla="*/ 4191289 w 8037833"/>
              <a:gd name="connsiteY51" fmla="*/ 3702380 h 3823683"/>
              <a:gd name="connsiteX52" fmla="*/ 4191039 w 8037833"/>
              <a:gd name="connsiteY52" fmla="*/ 3702831 h 3823683"/>
              <a:gd name="connsiteX53" fmla="*/ 4181340 w 8037833"/>
              <a:gd name="connsiteY53" fmla="*/ 3701729 h 3823683"/>
              <a:gd name="connsiteX54" fmla="*/ 4133816 w 8037833"/>
              <a:gd name="connsiteY54" fmla="*/ 3690565 h 3823683"/>
              <a:gd name="connsiteX55" fmla="*/ 4071732 w 8037833"/>
              <a:gd name="connsiteY55" fmla="*/ 3732513 h 3823683"/>
              <a:gd name="connsiteX56" fmla="*/ 4045924 w 8037833"/>
              <a:gd name="connsiteY56" fmla="*/ 3739404 h 3823683"/>
              <a:gd name="connsiteX57" fmla="*/ 4032171 w 8037833"/>
              <a:gd name="connsiteY57" fmla="*/ 3745523 h 3823683"/>
              <a:gd name="connsiteX58" fmla="*/ 4031335 w 8037833"/>
              <a:gd name="connsiteY58" fmla="*/ 3747479 h 3823683"/>
              <a:gd name="connsiteX59" fmla="*/ 3985774 w 8037833"/>
              <a:gd name="connsiteY59" fmla="*/ 3736547 h 3823683"/>
              <a:gd name="connsiteX60" fmla="*/ 3979769 w 8037833"/>
              <a:gd name="connsiteY60" fmla="*/ 3738769 h 3823683"/>
              <a:gd name="connsiteX61" fmla="*/ 3950014 w 8037833"/>
              <a:gd name="connsiteY61" fmla="*/ 3726942 h 3823683"/>
              <a:gd name="connsiteX62" fmla="*/ 3934671 w 8037833"/>
              <a:gd name="connsiteY62" fmla="*/ 3723339 h 3823683"/>
              <a:gd name="connsiteX63" fmla="*/ 3930274 w 8037833"/>
              <a:gd name="connsiteY63" fmla="*/ 3717148 h 3823683"/>
              <a:gd name="connsiteX64" fmla="*/ 3907660 w 8037833"/>
              <a:gd name="connsiteY64" fmla="*/ 3714456 h 3823683"/>
              <a:gd name="connsiteX65" fmla="*/ 3905087 w 8037833"/>
              <a:gd name="connsiteY65" fmla="*/ 3716098 h 3823683"/>
              <a:gd name="connsiteX66" fmla="*/ 3886347 w 8037833"/>
              <a:gd name="connsiteY66" fmla="*/ 3706620 h 3823683"/>
              <a:gd name="connsiteX67" fmla="*/ 3870533 w 8037833"/>
              <a:gd name="connsiteY67" fmla="*/ 3689905 h 3823683"/>
              <a:gd name="connsiteX68" fmla="*/ 3678563 w 8037833"/>
              <a:gd name="connsiteY68" fmla="*/ 3694486 h 3823683"/>
              <a:gd name="connsiteX69" fmla="*/ 3524121 w 8037833"/>
              <a:gd name="connsiteY69" fmla="*/ 3642736 h 3823683"/>
              <a:gd name="connsiteX70" fmla="*/ 3407752 w 8037833"/>
              <a:gd name="connsiteY70" fmla="*/ 3626590 h 3823683"/>
              <a:gd name="connsiteX71" fmla="*/ 3373519 w 8037833"/>
              <a:gd name="connsiteY71" fmla="*/ 3665785 h 3823683"/>
              <a:gd name="connsiteX72" fmla="*/ 3114267 w 8037833"/>
              <a:gd name="connsiteY72" fmla="*/ 3638983 h 3823683"/>
              <a:gd name="connsiteX73" fmla="*/ 3048270 w 8037833"/>
              <a:gd name="connsiteY73" fmla="*/ 3649949 h 3823683"/>
              <a:gd name="connsiteX74" fmla="*/ 2989722 w 8037833"/>
              <a:gd name="connsiteY74" fmla="*/ 3623230 h 3823683"/>
              <a:gd name="connsiteX75" fmla="*/ 2965734 w 8037833"/>
              <a:gd name="connsiteY75" fmla="*/ 3635676 h 3823683"/>
              <a:gd name="connsiteX76" fmla="*/ 2961603 w 8037833"/>
              <a:gd name="connsiteY76" fmla="*/ 3638221 h 3823683"/>
              <a:gd name="connsiteX77" fmla="*/ 2944959 w 8037833"/>
              <a:gd name="connsiteY77" fmla="*/ 3639723 h 3823683"/>
              <a:gd name="connsiteX78" fmla="*/ 2940402 w 8037833"/>
              <a:gd name="connsiteY78" fmla="*/ 3651000 h 3823683"/>
              <a:gd name="connsiteX79" fmla="*/ 2915449 w 8037833"/>
              <a:gd name="connsiteY79" fmla="*/ 3661039 h 3823683"/>
              <a:gd name="connsiteX80" fmla="*/ 2884777 w 8037833"/>
              <a:gd name="connsiteY80" fmla="*/ 3660775 h 3823683"/>
              <a:gd name="connsiteX81" fmla="*/ 2739034 w 8037833"/>
              <a:gd name="connsiteY81" fmla="*/ 3647396 h 3823683"/>
              <a:gd name="connsiteX82" fmla="*/ 2651827 w 8037833"/>
              <a:gd name="connsiteY82" fmla="*/ 3646306 h 3823683"/>
              <a:gd name="connsiteX83" fmla="*/ 2618680 w 8037833"/>
              <a:gd name="connsiteY83" fmla="*/ 3656755 h 3823683"/>
              <a:gd name="connsiteX84" fmla="*/ 2572404 w 8037833"/>
              <a:gd name="connsiteY84" fmla="*/ 3664043 h 3823683"/>
              <a:gd name="connsiteX85" fmla="*/ 2490721 w 8037833"/>
              <a:gd name="connsiteY85" fmla="*/ 3685313 h 3823683"/>
              <a:gd name="connsiteX86" fmla="*/ 2423704 w 8037833"/>
              <a:gd name="connsiteY86" fmla="*/ 3658079 h 3823683"/>
              <a:gd name="connsiteX87" fmla="*/ 2301172 w 8037833"/>
              <a:gd name="connsiteY87" fmla="*/ 3663053 h 3823683"/>
              <a:gd name="connsiteX88" fmla="*/ 2294102 w 8037833"/>
              <a:gd name="connsiteY88" fmla="*/ 3671151 h 3823683"/>
              <a:gd name="connsiteX89" fmla="*/ 2238966 w 8037833"/>
              <a:gd name="connsiteY89" fmla="*/ 3668777 h 3823683"/>
              <a:gd name="connsiteX90" fmla="*/ 2046240 w 8037833"/>
              <a:gd name="connsiteY90" fmla="*/ 3604535 h 3823683"/>
              <a:gd name="connsiteX91" fmla="*/ 1938480 w 8037833"/>
              <a:gd name="connsiteY91" fmla="*/ 3601439 h 3823683"/>
              <a:gd name="connsiteX92" fmla="*/ 1900166 w 8037833"/>
              <a:gd name="connsiteY92" fmla="*/ 3609358 h 3823683"/>
              <a:gd name="connsiteX93" fmla="*/ 1835976 w 8037833"/>
              <a:gd name="connsiteY93" fmla="*/ 3622065 h 3823683"/>
              <a:gd name="connsiteX94" fmla="*/ 1787830 w 8037833"/>
              <a:gd name="connsiteY94" fmla="*/ 3653768 h 3823683"/>
              <a:gd name="connsiteX95" fmla="*/ 1734224 w 8037833"/>
              <a:gd name="connsiteY95" fmla="*/ 3655593 h 3823683"/>
              <a:gd name="connsiteX96" fmla="*/ 1721989 w 8037833"/>
              <a:gd name="connsiteY96" fmla="*/ 3627298 h 3823683"/>
              <a:gd name="connsiteX97" fmla="*/ 1664576 w 8037833"/>
              <a:gd name="connsiteY97" fmla="*/ 3638572 h 3823683"/>
              <a:gd name="connsiteX98" fmla="*/ 1577459 w 8037833"/>
              <a:gd name="connsiteY98" fmla="*/ 3658824 h 3823683"/>
              <a:gd name="connsiteX99" fmla="*/ 1527269 w 8037833"/>
              <a:gd name="connsiteY99" fmla="*/ 3663088 h 3823683"/>
              <a:gd name="connsiteX100" fmla="*/ 1390118 w 8037833"/>
              <a:gd name="connsiteY100" fmla="*/ 3682789 h 3823683"/>
              <a:gd name="connsiteX101" fmla="*/ 1252698 w 8037833"/>
              <a:gd name="connsiteY101" fmla="*/ 3708662 h 3823683"/>
              <a:gd name="connsiteX102" fmla="*/ 1171039 w 8037833"/>
              <a:gd name="connsiteY102" fmla="*/ 3758642 h 3823683"/>
              <a:gd name="connsiteX103" fmla="*/ 1058106 w 8037833"/>
              <a:gd name="connsiteY103" fmla="*/ 3776166 h 3823683"/>
              <a:gd name="connsiteX104" fmla="*/ 1039167 w 8037833"/>
              <a:gd name="connsiteY104" fmla="*/ 3784177 h 3823683"/>
              <a:gd name="connsiteX105" fmla="*/ 1012958 w 8037833"/>
              <a:gd name="connsiteY105" fmla="*/ 3779206 h 3823683"/>
              <a:gd name="connsiteX106" fmla="*/ 907906 w 8037833"/>
              <a:gd name="connsiteY106" fmla="*/ 3757678 h 3823683"/>
              <a:gd name="connsiteX107" fmla="*/ 825226 w 8037833"/>
              <a:gd name="connsiteY107" fmla="*/ 3726369 h 3823683"/>
              <a:gd name="connsiteX108" fmla="*/ 722264 w 8037833"/>
              <a:gd name="connsiteY108" fmla="*/ 3747612 h 3823683"/>
              <a:gd name="connsiteX109" fmla="*/ 659460 w 8037833"/>
              <a:gd name="connsiteY109" fmla="*/ 3740429 h 3823683"/>
              <a:gd name="connsiteX110" fmla="*/ 556552 w 8037833"/>
              <a:gd name="connsiteY110" fmla="*/ 3697934 h 3823683"/>
              <a:gd name="connsiteX111" fmla="*/ 421042 w 8037833"/>
              <a:gd name="connsiteY111" fmla="*/ 3709912 h 3823683"/>
              <a:gd name="connsiteX112" fmla="*/ 393295 w 8037833"/>
              <a:gd name="connsiteY112" fmla="*/ 3753097 h 3823683"/>
              <a:gd name="connsiteX113" fmla="*/ 355918 w 8037833"/>
              <a:gd name="connsiteY113" fmla="*/ 3779172 h 3823683"/>
              <a:gd name="connsiteX114" fmla="*/ 339711 w 8037833"/>
              <a:gd name="connsiteY114" fmla="*/ 3718242 h 3823683"/>
              <a:gd name="connsiteX115" fmla="*/ 222239 w 8037833"/>
              <a:gd name="connsiteY115" fmla="*/ 3672335 h 3823683"/>
              <a:gd name="connsiteX116" fmla="*/ 163578 w 8037833"/>
              <a:gd name="connsiteY116" fmla="*/ 3656292 h 3823683"/>
              <a:gd name="connsiteX117" fmla="*/ 72220 w 8037833"/>
              <a:gd name="connsiteY117" fmla="*/ 3645272 h 3823683"/>
              <a:gd name="connsiteX118" fmla="*/ 44395 w 8037833"/>
              <a:gd name="connsiteY118" fmla="*/ 3639455 h 3823683"/>
              <a:gd name="connsiteX119" fmla="*/ 1962 w 8037833"/>
              <a:gd name="connsiteY119" fmla="*/ 3635948 h 3823683"/>
              <a:gd name="connsiteX120" fmla="*/ 0 w 8037833"/>
              <a:gd name="connsiteY120" fmla="*/ 3635261 h 3823683"/>
              <a:gd name="connsiteX121" fmla="*/ 0 w 8037833"/>
              <a:gd name="connsiteY121" fmla="*/ 12763 h 3823683"/>
              <a:gd name="connsiteX0" fmla="*/ 0 w 8037833"/>
              <a:gd name="connsiteY0" fmla="*/ 12763 h 3823683"/>
              <a:gd name="connsiteX1" fmla="*/ 8037833 w 8037833"/>
              <a:gd name="connsiteY1" fmla="*/ 0 h 3823683"/>
              <a:gd name="connsiteX2" fmla="*/ 8037833 w 8037833"/>
              <a:gd name="connsiteY2" fmla="*/ 3123098 h 3823683"/>
              <a:gd name="connsiteX3" fmla="*/ 8034343 w 8037833"/>
              <a:gd name="connsiteY3" fmla="*/ 3122573 h 3823683"/>
              <a:gd name="connsiteX4" fmla="*/ 7877229 w 8037833"/>
              <a:gd name="connsiteY4" fmla="*/ 3143819 h 3823683"/>
              <a:gd name="connsiteX5" fmla="*/ 7752740 w 8037833"/>
              <a:gd name="connsiteY5" fmla="*/ 3181149 h 3823683"/>
              <a:gd name="connsiteX6" fmla="*/ 7588760 w 8037833"/>
              <a:gd name="connsiteY6" fmla="*/ 3183782 h 3823683"/>
              <a:gd name="connsiteX7" fmla="*/ 7351256 w 8037833"/>
              <a:gd name="connsiteY7" fmla="*/ 3276296 h 3823683"/>
              <a:gd name="connsiteX8" fmla="*/ 7241630 w 8037833"/>
              <a:gd name="connsiteY8" fmla="*/ 3258619 h 3823683"/>
              <a:gd name="connsiteX9" fmla="*/ 7197338 w 8037833"/>
              <a:gd name="connsiteY9" fmla="*/ 3224751 h 3823683"/>
              <a:gd name="connsiteX10" fmla="*/ 7180777 w 8037833"/>
              <a:gd name="connsiteY10" fmla="*/ 3222826 h 3823683"/>
              <a:gd name="connsiteX11" fmla="*/ 7146896 w 8037833"/>
              <a:gd name="connsiteY11" fmla="*/ 3256975 h 3823683"/>
              <a:gd name="connsiteX12" fmla="*/ 7101771 w 8037833"/>
              <a:gd name="connsiteY12" fmla="*/ 3257015 h 3823683"/>
              <a:gd name="connsiteX13" fmla="*/ 7047844 w 8037833"/>
              <a:gd name="connsiteY13" fmla="*/ 3303791 h 3823683"/>
              <a:gd name="connsiteX14" fmla="*/ 6912506 w 8037833"/>
              <a:gd name="connsiteY14" fmla="*/ 3361478 h 3823683"/>
              <a:gd name="connsiteX15" fmla="*/ 6819463 w 8037833"/>
              <a:gd name="connsiteY15" fmla="*/ 3368624 h 3823683"/>
              <a:gd name="connsiteX16" fmla="*/ 6797198 w 8037833"/>
              <a:gd name="connsiteY16" fmla="*/ 3378256 h 3823683"/>
              <a:gd name="connsiteX17" fmla="*/ 6718286 w 8037833"/>
              <a:gd name="connsiteY17" fmla="*/ 3382997 h 3823683"/>
              <a:gd name="connsiteX18" fmla="*/ 6609242 w 8037833"/>
              <a:gd name="connsiteY18" fmla="*/ 3355040 h 3823683"/>
              <a:gd name="connsiteX19" fmla="*/ 6462092 w 8037833"/>
              <a:gd name="connsiteY19" fmla="*/ 3373529 h 3823683"/>
              <a:gd name="connsiteX20" fmla="*/ 6303479 w 8037833"/>
              <a:gd name="connsiteY20" fmla="*/ 3319842 h 3823683"/>
              <a:gd name="connsiteX21" fmla="*/ 6210639 w 8037833"/>
              <a:gd name="connsiteY21" fmla="*/ 3335546 h 3823683"/>
              <a:gd name="connsiteX22" fmla="*/ 6111718 w 8037833"/>
              <a:gd name="connsiteY22" fmla="*/ 3357536 h 3823683"/>
              <a:gd name="connsiteX23" fmla="*/ 5949057 w 8037833"/>
              <a:gd name="connsiteY23" fmla="*/ 3379652 h 3823683"/>
              <a:gd name="connsiteX24" fmla="*/ 5891274 w 8037833"/>
              <a:gd name="connsiteY24" fmla="*/ 3397681 h 3823683"/>
              <a:gd name="connsiteX25" fmla="*/ 5835383 w 8037833"/>
              <a:gd name="connsiteY25" fmla="*/ 3377529 h 3823683"/>
              <a:gd name="connsiteX26" fmla="*/ 5746050 w 8037833"/>
              <a:gd name="connsiteY26" fmla="*/ 3426142 h 3823683"/>
              <a:gd name="connsiteX27" fmla="*/ 5613670 w 8037833"/>
              <a:gd name="connsiteY27" fmla="*/ 3428671 h 3823683"/>
              <a:gd name="connsiteX28" fmla="*/ 5535334 w 8037833"/>
              <a:gd name="connsiteY28" fmla="*/ 3437044 h 3823683"/>
              <a:gd name="connsiteX29" fmla="*/ 5506940 w 8037833"/>
              <a:gd name="connsiteY29" fmla="*/ 3450999 h 3823683"/>
              <a:gd name="connsiteX30" fmla="*/ 5466372 w 8037833"/>
              <a:gd name="connsiteY30" fmla="*/ 3463245 h 3823683"/>
              <a:gd name="connsiteX31" fmla="*/ 5395833 w 8037833"/>
              <a:gd name="connsiteY31" fmla="*/ 3493194 h 3823683"/>
              <a:gd name="connsiteX32" fmla="*/ 5299224 w 8037833"/>
              <a:gd name="connsiteY32" fmla="*/ 3518930 h 3823683"/>
              <a:gd name="connsiteX33" fmla="*/ 5223043 w 8037833"/>
              <a:gd name="connsiteY33" fmla="*/ 3491664 h 3823683"/>
              <a:gd name="connsiteX34" fmla="*/ 5217733 w 8037833"/>
              <a:gd name="connsiteY34" fmla="*/ 3500463 h 3823683"/>
              <a:gd name="connsiteX35" fmla="*/ 5167992 w 8037833"/>
              <a:gd name="connsiteY35" fmla="*/ 3504085 h 3823683"/>
              <a:gd name="connsiteX36" fmla="*/ 4987020 w 8037833"/>
              <a:gd name="connsiteY36" fmla="*/ 3461263 h 3823683"/>
              <a:gd name="connsiteX37" fmla="*/ 4890003 w 8037833"/>
              <a:gd name="connsiteY37" fmla="*/ 3469874 h 3823683"/>
              <a:gd name="connsiteX38" fmla="*/ 4856654 w 8037833"/>
              <a:gd name="connsiteY38" fmla="*/ 3481880 h 3823683"/>
              <a:gd name="connsiteX39" fmla="*/ 4800711 w 8037833"/>
              <a:gd name="connsiteY39" fmla="*/ 3501441 h 3823683"/>
              <a:gd name="connsiteX40" fmla="*/ 4761569 w 8037833"/>
              <a:gd name="connsiteY40" fmla="*/ 3538103 h 3823683"/>
              <a:gd name="connsiteX41" fmla="*/ 4713734 w 8037833"/>
              <a:gd name="connsiteY41" fmla="*/ 3545724 h 3823683"/>
              <a:gd name="connsiteX42" fmla="*/ 4699169 w 8037833"/>
              <a:gd name="connsiteY42" fmla="*/ 3518988 h 3823683"/>
              <a:gd name="connsiteX43" fmla="*/ 4649120 w 8037833"/>
              <a:gd name="connsiteY43" fmla="*/ 3536392 h 3823683"/>
              <a:gd name="connsiteX44" fmla="*/ 4573578 w 8037833"/>
              <a:gd name="connsiteY44" fmla="*/ 3565923 h 3823683"/>
              <a:gd name="connsiteX45" fmla="*/ 4529117 w 8037833"/>
              <a:gd name="connsiteY45" fmla="*/ 3575592 h 3823683"/>
              <a:gd name="connsiteX46" fmla="*/ 4408641 w 8037833"/>
              <a:gd name="connsiteY46" fmla="*/ 3610000 h 3823683"/>
              <a:gd name="connsiteX47" fmla="*/ 4356402 w 8037833"/>
              <a:gd name="connsiteY47" fmla="*/ 3642792 h 3823683"/>
              <a:gd name="connsiteX48" fmla="*/ 4258044 w 8037833"/>
              <a:gd name="connsiteY48" fmla="*/ 3823683 h 3823683"/>
              <a:gd name="connsiteX49" fmla="*/ 4208725 w 8037833"/>
              <a:gd name="connsiteY49" fmla="*/ 3704841 h 3823683"/>
              <a:gd name="connsiteX50" fmla="*/ 4201632 w 8037833"/>
              <a:gd name="connsiteY50" fmla="*/ 3702602 h 3823683"/>
              <a:gd name="connsiteX51" fmla="*/ 4191289 w 8037833"/>
              <a:gd name="connsiteY51" fmla="*/ 3702380 h 3823683"/>
              <a:gd name="connsiteX52" fmla="*/ 4191039 w 8037833"/>
              <a:gd name="connsiteY52" fmla="*/ 3702831 h 3823683"/>
              <a:gd name="connsiteX53" fmla="*/ 4181340 w 8037833"/>
              <a:gd name="connsiteY53" fmla="*/ 3701729 h 3823683"/>
              <a:gd name="connsiteX54" fmla="*/ 4133816 w 8037833"/>
              <a:gd name="connsiteY54" fmla="*/ 3690565 h 3823683"/>
              <a:gd name="connsiteX55" fmla="*/ 4071732 w 8037833"/>
              <a:gd name="connsiteY55" fmla="*/ 3732513 h 3823683"/>
              <a:gd name="connsiteX56" fmla="*/ 4045924 w 8037833"/>
              <a:gd name="connsiteY56" fmla="*/ 3739404 h 3823683"/>
              <a:gd name="connsiteX57" fmla="*/ 4032171 w 8037833"/>
              <a:gd name="connsiteY57" fmla="*/ 3745523 h 3823683"/>
              <a:gd name="connsiteX58" fmla="*/ 4031335 w 8037833"/>
              <a:gd name="connsiteY58" fmla="*/ 3747479 h 3823683"/>
              <a:gd name="connsiteX59" fmla="*/ 3985774 w 8037833"/>
              <a:gd name="connsiteY59" fmla="*/ 3736547 h 3823683"/>
              <a:gd name="connsiteX60" fmla="*/ 3979769 w 8037833"/>
              <a:gd name="connsiteY60" fmla="*/ 3738769 h 3823683"/>
              <a:gd name="connsiteX61" fmla="*/ 3950014 w 8037833"/>
              <a:gd name="connsiteY61" fmla="*/ 3726942 h 3823683"/>
              <a:gd name="connsiteX62" fmla="*/ 3934671 w 8037833"/>
              <a:gd name="connsiteY62" fmla="*/ 3723339 h 3823683"/>
              <a:gd name="connsiteX63" fmla="*/ 3930274 w 8037833"/>
              <a:gd name="connsiteY63" fmla="*/ 3717148 h 3823683"/>
              <a:gd name="connsiteX64" fmla="*/ 3907660 w 8037833"/>
              <a:gd name="connsiteY64" fmla="*/ 3714456 h 3823683"/>
              <a:gd name="connsiteX65" fmla="*/ 3905087 w 8037833"/>
              <a:gd name="connsiteY65" fmla="*/ 3716098 h 3823683"/>
              <a:gd name="connsiteX66" fmla="*/ 3886347 w 8037833"/>
              <a:gd name="connsiteY66" fmla="*/ 3706620 h 3823683"/>
              <a:gd name="connsiteX67" fmla="*/ 3870533 w 8037833"/>
              <a:gd name="connsiteY67" fmla="*/ 3689905 h 3823683"/>
              <a:gd name="connsiteX68" fmla="*/ 3678563 w 8037833"/>
              <a:gd name="connsiteY68" fmla="*/ 3694486 h 3823683"/>
              <a:gd name="connsiteX69" fmla="*/ 3524121 w 8037833"/>
              <a:gd name="connsiteY69" fmla="*/ 3642736 h 3823683"/>
              <a:gd name="connsiteX70" fmla="*/ 3407752 w 8037833"/>
              <a:gd name="connsiteY70" fmla="*/ 3626590 h 3823683"/>
              <a:gd name="connsiteX71" fmla="*/ 3373519 w 8037833"/>
              <a:gd name="connsiteY71" fmla="*/ 3665785 h 3823683"/>
              <a:gd name="connsiteX72" fmla="*/ 3114267 w 8037833"/>
              <a:gd name="connsiteY72" fmla="*/ 3638983 h 3823683"/>
              <a:gd name="connsiteX73" fmla="*/ 3048270 w 8037833"/>
              <a:gd name="connsiteY73" fmla="*/ 3649949 h 3823683"/>
              <a:gd name="connsiteX74" fmla="*/ 2989722 w 8037833"/>
              <a:gd name="connsiteY74" fmla="*/ 3623230 h 3823683"/>
              <a:gd name="connsiteX75" fmla="*/ 2965734 w 8037833"/>
              <a:gd name="connsiteY75" fmla="*/ 3635676 h 3823683"/>
              <a:gd name="connsiteX76" fmla="*/ 2961603 w 8037833"/>
              <a:gd name="connsiteY76" fmla="*/ 3638221 h 3823683"/>
              <a:gd name="connsiteX77" fmla="*/ 2944959 w 8037833"/>
              <a:gd name="connsiteY77" fmla="*/ 3639723 h 3823683"/>
              <a:gd name="connsiteX78" fmla="*/ 2940402 w 8037833"/>
              <a:gd name="connsiteY78" fmla="*/ 3651000 h 3823683"/>
              <a:gd name="connsiteX79" fmla="*/ 2915449 w 8037833"/>
              <a:gd name="connsiteY79" fmla="*/ 3661039 h 3823683"/>
              <a:gd name="connsiteX80" fmla="*/ 2884777 w 8037833"/>
              <a:gd name="connsiteY80" fmla="*/ 3660775 h 3823683"/>
              <a:gd name="connsiteX81" fmla="*/ 2739034 w 8037833"/>
              <a:gd name="connsiteY81" fmla="*/ 3647396 h 3823683"/>
              <a:gd name="connsiteX82" fmla="*/ 2651827 w 8037833"/>
              <a:gd name="connsiteY82" fmla="*/ 3646306 h 3823683"/>
              <a:gd name="connsiteX83" fmla="*/ 2618680 w 8037833"/>
              <a:gd name="connsiteY83" fmla="*/ 3656755 h 3823683"/>
              <a:gd name="connsiteX84" fmla="*/ 2572404 w 8037833"/>
              <a:gd name="connsiteY84" fmla="*/ 3664043 h 3823683"/>
              <a:gd name="connsiteX85" fmla="*/ 2490721 w 8037833"/>
              <a:gd name="connsiteY85" fmla="*/ 3685313 h 3823683"/>
              <a:gd name="connsiteX86" fmla="*/ 2423704 w 8037833"/>
              <a:gd name="connsiteY86" fmla="*/ 3658079 h 3823683"/>
              <a:gd name="connsiteX87" fmla="*/ 2301172 w 8037833"/>
              <a:gd name="connsiteY87" fmla="*/ 3663053 h 3823683"/>
              <a:gd name="connsiteX88" fmla="*/ 2294102 w 8037833"/>
              <a:gd name="connsiteY88" fmla="*/ 3671151 h 3823683"/>
              <a:gd name="connsiteX89" fmla="*/ 2238966 w 8037833"/>
              <a:gd name="connsiteY89" fmla="*/ 3668777 h 3823683"/>
              <a:gd name="connsiteX90" fmla="*/ 2046240 w 8037833"/>
              <a:gd name="connsiteY90" fmla="*/ 3604535 h 3823683"/>
              <a:gd name="connsiteX91" fmla="*/ 1938480 w 8037833"/>
              <a:gd name="connsiteY91" fmla="*/ 3601439 h 3823683"/>
              <a:gd name="connsiteX92" fmla="*/ 1900166 w 8037833"/>
              <a:gd name="connsiteY92" fmla="*/ 3609358 h 3823683"/>
              <a:gd name="connsiteX93" fmla="*/ 1835976 w 8037833"/>
              <a:gd name="connsiteY93" fmla="*/ 3622065 h 3823683"/>
              <a:gd name="connsiteX94" fmla="*/ 1787830 w 8037833"/>
              <a:gd name="connsiteY94" fmla="*/ 3653768 h 3823683"/>
              <a:gd name="connsiteX95" fmla="*/ 1734224 w 8037833"/>
              <a:gd name="connsiteY95" fmla="*/ 3655593 h 3823683"/>
              <a:gd name="connsiteX96" fmla="*/ 1721989 w 8037833"/>
              <a:gd name="connsiteY96" fmla="*/ 3627298 h 3823683"/>
              <a:gd name="connsiteX97" fmla="*/ 1664576 w 8037833"/>
              <a:gd name="connsiteY97" fmla="*/ 3638572 h 3823683"/>
              <a:gd name="connsiteX98" fmla="*/ 1577459 w 8037833"/>
              <a:gd name="connsiteY98" fmla="*/ 3658824 h 3823683"/>
              <a:gd name="connsiteX99" fmla="*/ 1527269 w 8037833"/>
              <a:gd name="connsiteY99" fmla="*/ 3663088 h 3823683"/>
              <a:gd name="connsiteX100" fmla="*/ 1390118 w 8037833"/>
              <a:gd name="connsiteY100" fmla="*/ 3682789 h 3823683"/>
              <a:gd name="connsiteX101" fmla="*/ 1252698 w 8037833"/>
              <a:gd name="connsiteY101" fmla="*/ 3708662 h 3823683"/>
              <a:gd name="connsiteX102" fmla="*/ 1171039 w 8037833"/>
              <a:gd name="connsiteY102" fmla="*/ 3758642 h 3823683"/>
              <a:gd name="connsiteX103" fmla="*/ 1058106 w 8037833"/>
              <a:gd name="connsiteY103" fmla="*/ 3776166 h 3823683"/>
              <a:gd name="connsiteX104" fmla="*/ 1039167 w 8037833"/>
              <a:gd name="connsiteY104" fmla="*/ 3784177 h 3823683"/>
              <a:gd name="connsiteX105" fmla="*/ 1012958 w 8037833"/>
              <a:gd name="connsiteY105" fmla="*/ 3779206 h 3823683"/>
              <a:gd name="connsiteX106" fmla="*/ 907906 w 8037833"/>
              <a:gd name="connsiteY106" fmla="*/ 3757678 h 3823683"/>
              <a:gd name="connsiteX107" fmla="*/ 825226 w 8037833"/>
              <a:gd name="connsiteY107" fmla="*/ 3726369 h 3823683"/>
              <a:gd name="connsiteX108" fmla="*/ 722264 w 8037833"/>
              <a:gd name="connsiteY108" fmla="*/ 3747612 h 3823683"/>
              <a:gd name="connsiteX109" fmla="*/ 659460 w 8037833"/>
              <a:gd name="connsiteY109" fmla="*/ 3740429 h 3823683"/>
              <a:gd name="connsiteX110" fmla="*/ 556552 w 8037833"/>
              <a:gd name="connsiteY110" fmla="*/ 3697934 h 3823683"/>
              <a:gd name="connsiteX111" fmla="*/ 421042 w 8037833"/>
              <a:gd name="connsiteY111" fmla="*/ 3709912 h 3823683"/>
              <a:gd name="connsiteX112" fmla="*/ 393295 w 8037833"/>
              <a:gd name="connsiteY112" fmla="*/ 3753097 h 3823683"/>
              <a:gd name="connsiteX113" fmla="*/ 355918 w 8037833"/>
              <a:gd name="connsiteY113" fmla="*/ 3779172 h 3823683"/>
              <a:gd name="connsiteX114" fmla="*/ 339711 w 8037833"/>
              <a:gd name="connsiteY114" fmla="*/ 3718242 h 3823683"/>
              <a:gd name="connsiteX115" fmla="*/ 222239 w 8037833"/>
              <a:gd name="connsiteY115" fmla="*/ 3672335 h 3823683"/>
              <a:gd name="connsiteX116" fmla="*/ 163578 w 8037833"/>
              <a:gd name="connsiteY116" fmla="*/ 3656292 h 3823683"/>
              <a:gd name="connsiteX117" fmla="*/ 72220 w 8037833"/>
              <a:gd name="connsiteY117" fmla="*/ 3645272 h 3823683"/>
              <a:gd name="connsiteX118" fmla="*/ 44395 w 8037833"/>
              <a:gd name="connsiteY118" fmla="*/ 3639455 h 3823683"/>
              <a:gd name="connsiteX119" fmla="*/ 1962 w 8037833"/>
              <a:gd name="connsiteY119" fmla="*/ 3635948 h 3823683"/>
              <a:gd name="connsiteX120" fmla="*/ 0 w 8037833"/>
              <a:gd name="connsiteY120" fmla="*/ 3635261 h 3823683"/>
              <a:gd name="connsiteX121" fmla="*/ 0 w 8037833"/>
              <a:gd name="connsiteY121" fmla="*/ 12763 h 3823683"/>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299224 w 8037833"/>
              <a:gd name="connsiteY32" fmla="*/ 351893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356402 w 8037833"/>
              <a:gd name="connsiteY47" fmla="*/ 3642792 h 3784177"/>
              <a:gd name="connsiteX48" fmla="*/ 4270245 w 8037833"/>
              <a:gd name="connsiteY48" fmla="*/ 3665789 h 3784177"/>
              <a:gd name="connsiteX49" fmla="*/ 4208725 w 8037833"/>
              <a:gd name="connsiteY49" fmla="*/ 3704841 h 3784177"/>
              <a:gd name="connsiteX50" fmla="*/ 4201632 w 8037833"/>
              <a:gd name="connsiteY50" fmla="*/ 3702602 h 3784177"/>
              <a:gd name="connsiteX51" fmla="*/ 4191289 w 8037833"/>
              <a:gd name="connsiteY51" fmla="*/ 3702380 h 3784177"/>
              <a:gd name="connsiteX52" fmla="*/ 4191039 w 8037833"/>
              <a:gd name="connsiteY52" fmla="*/ 3702831 h 3784177"/>
              <a:gd name="connsiteX53" fmla="*/ 4181340 w 8037833"/>
              <a:gd name="connsiteY53" fmla="*/ 3701729 h 3784177"/>
              <a:gd name="connsiteX54" fmla="*/ 4133816 w 8037833"/>
              <a:gd name="connsiteY54" fmla="*/ 3690565 h 3784177"/>
              <a:gd name="connsiteX55" fmla="*/ 4071732 w 8037833"/>
              <a:gd name="connsiteY55" fmla="*/ 3732513 h 3784177"/>
              <a:gd name="connsiteX56" fmla="*/ 4045924 w 8037833"/>
              <a:gd name="connsiteY56" fmla="*/ 3739404 h 3784177"/>
              <a:gd name="connsiteX57" fmla="*/ 4032171 w 8037833"/>
              <a:gd name="connsiteY57" fmla="*/ 3745523 h 3784177"/>
              <a:gd name="connsiteX58" fmla="*/ 4031335 w 8037833"/>
              <a:gd name="connsiteY58" fmla="*/ 3747479 h 3784177"/>
              <a:gd name="connsiteX59" fmla="*/ 3985774 w 8037833"/>
              <a:gd name="connsiteY59" fmla="*/ 3736547 h 3784177"/>
              <a:gd name="connsiteX60" fmla="*/ 3979769 w 8037833"/>
              <a:gd name="connsiteY60" fmla="*/ 3738769 h 3784177"/>
              <a:gd name="connsiteX61" fmla="*/ 3950014 w 8037833"/>
              <a:gd name="connsiteY61" fmla="*/ 3726942 h 3784177"/>
              <a:gd name="connsiteX62" fmla="*/ 3934671 w 8037833"/>
              <a:gd name="connsiteY62" fmla="*/ 3723339 h 3784177"/>
              <a:gd name="connsiteX63" fmla="*/ 3930274 w 8037833"/>
              <a:gd name="connsiteY63" fmla="*/ 3717148 h 3784177"/>
              <a:gd name="connsiteX64" fmla="*/ 3907660 w 8037833"/>
              <a:gd name="connsiteY64" fmla="*/ 3714456 h 3784177"/>
              <a:gd name="connsiteX65" fmla="*/ 3905087 w 8037833"/>
              <a:gd name="connsiteY65" fmla="*/ 3716098 h 3784177"/>
              <a:gd name="connsiteX66" fmla="*/ 3886347 w 8037833"/>
              <a:gd name="connsiteY66" fmla="*/ 3706620 h 3784177"/>
              <a:gd name="connsiteX67" fmla="*/ 3870533 w 8037833"/>
              <a:gd name="connsiteY67" fmla="*/ 3689905 h 3784177"/>
              <a:gd name="connsiteX68" fmla="*/ 3678563 w 8037833"/>
              <a:gd name="connsiteY68" fmla="*/ 3694486 h 3784177"/>
              <a:gd name="connsiteX69" fmla="*/ 3524121 w 8037833"/>
              <a:gd name="connsiteY69" fmla="*/ 3642736 h 3784177"/>
              <a:gd name="connsiteX70" fmla="*/ 3407752 w 8037833"/>
              <a:gd name="connsiteY70" fmla="*/ 3626590 h 3784177"/>
              <a:gd name="connsiteX71" fmla="*/ 3373519 w 8037833"/>
              <a:gd name="connsiteY71" fmla="*/ 3665785 h 3784177"/>
              <a:gd name="connsiteX72" fmla="*/ 3114267 w 8037833"/>
              <a:gd name="connsiteY72" fmla="*/ 3638983 h 3784177"/>
              <a:gd name="connsiteX73" fmla="*/ 3048270 w 8037833"/>
              <a:gd name="connsiteY73" fmla="*/ 3649949 h 3784177"/>
              <a:gd name="connsiteX74" fmla="*/ 2989722 w 8037833"/>
              <a:gd name="connsiteY74" fmla="*/ 3623230 h 3784177"/>
              <a:gd name="connsiteX75" fmla="*/ 2965734 w 8037833"/>
              <a:gd name="connsiteY75" fmla="*/ 3635676 h 3784177"/>
              <a:gd name="connsiteX76" fmla="*/ 2961603 w 8037833"/>
              <a:gd name="connsiteY76" fmla="*/ 3638221 h 3784177"/>
              <a:gd name="connsiteX77" fmla="*/ 2944959 w 8037833"/>
              <a:gd name="connsiteY77" fmla="*/ 3639723 h 3784177"/>
              <a:gd name="connsiteX78" fmla="*/ 2940402 w 8037833"/>
              <a:gd name="connsiteY78" fmla="*/ 3651000 h 3784177"/>
              <a:gd name="connsiteX79" fmla="*/ 2915449 w 8037833"/>
              <a:gd name="connsiteY79" fmla="*/ 3661039 h 3784177"/>
              <a:gd name="connsiteX80" fmla="*/ 2884777 w 8037833"/>
              <a:gd name="connsiteY80" fmla="*/ 3660775 h 3784177"/>
              <a:gd name="connsiteX81" fmla="*/ 2739034 w 8037833"/>
              <a:gd name="connsiteY81" fmla="*/ 3647396 h 3784177"/>
              <a:gd name="connsiteX82" fmla="*/ 2651827 w 8037833"/>
              <a:gd name="connsiteY82" fmla="*/ 3646306 h 3784177"/>
              <a:gd name="connsiteX83" fmla="*/ 2618680 w 8037833"/>
              <a:gd name="connsiteY83" fmla="*/ 3656755 h 3784177"/>
              <a:gd name="connsiteX84" fmla="*/ 2572404 w 8037833"/>
              <a:gd name="connsiteY84" fmla="*/ 3664043 h 3784177"/>
              <a:gd name="connsiteX85" fmla="*/ 2490721 w 8037833"/>
              <a:gd name="connsiteY85" fmla="*/ 3685313 h 3784177"/>
              <a:gd name="connsiteX86" fmla="*/ 2423704 w 8037833"/>
              <a:gd name="connsiteY86" fmla="*/ 3658079 h 3784177"/>
              <a:gd name="connsiteX87" fmla="*/ 2301172 w 8037833"/>
              <a:gd name="connsiteY87" fmla="*/ 3663053 h 3784177"/>
              <a:gd name="connsiteX88" fmla="*/ 2294102 w 8037833"/>
              <a:gd name="connsiteY88" fmla="*/ 3671151 h 3784177"/>
              <a:gd name="connsiteX89" fmla="*/ 2238966 w 8037833"/>
              <a:gd name="connsiteY89" fmla="*/ 3668777 h 3784177"/>
              <a:gd name="connsiteX90" fmla="*/ 2046240 w 8037833"/>
              <a:gd name="connsiteY90" fmla="*/ 3604535 h 3784177"/>
              <a:gd name="connsiteX91" fmla="*/ 1938480 w 8037833"/>
              <a:gd name="connsiteY91" fmla="*/ 3601439 h 3784177"/>
              <a:gd name="connsiteX92" fmla="*/ 1900166 w 8037833"/>
              <a:gd name="connsiteY92" fmla="*/ 3609358 h 3784177"/>
              <a:gd name="connsiteX93" fmla="*/ 1835976 w 8037833"/>
              <a:gd name="connsiteY93" fmla="*/ 3622065 h 3784177"/>
              <a:gd name="connsiteX94" fmla="*/ 1787830 w 8037833"/>
              <a:gd name="connsiteY94" fmla="*/ 3653768 h 3784177"/>
              <a:gd name="connsiteX95" fmla="*/ 1734224 w 8037833"/>
              <a:gd name="connsiteY95" fmla="*/ 3655593 h 3784177"/>
              <a:gd name="connsiteX96" fmla="*/ 1721989 w 8037833"/>
              <a:gd name="connsiteY96" fmla="*/ 3627298 h 3784177"/>
              <a:gd name="connsiteX97" fmla="*/ 1664576 w 8037833"/>
              <a:gd name="connsiteY97" fmla="*/ 3638572 h 3784177"/>
              <a:gd name="connsiteX98" fmla="*/ 1577459 w 8037833"/>
              <a:gd name="connsiteY98" fmla="*/ 3658824 h 3784177"/>
              <a:gd name="connsiteX99" fmla="*/ 1527269 w 8037833"/>
              <a:gd name="connsiteY99" fmla="*/ 3663088 h 3784177"/>
              <a:gd name="connsiteX100" fmla="*/ 1390118 w 8037833"/>
              <a:gd name="connsiteY100" fmla="*/ 3682789 h 3784177"/>
              <a:gd name="connsiteX101" fmla="*/ 1252698 w 8037833"/>
              <a:gd name="connsiteY101" fmla="*/ 3708662 h 3784177"/>
              <a:gd name="connsiteX102" fmla="*/ 1171039 w 8037833"/>
              <a:gd name="connsiteY102" fmla="*/ 3758642 h 3784177"/>
              <a:gd name="connsiteX103" fmla="*/ 1058106 w 8037833"/>
              <a:gd name="connsiteY103" fmla="*/ 3776166 h 3784177"/>
              <a:gd name="connsiteX104" fmla="*/ 1039167 w 8037833"/>
              <a:gd name="connsiteY104" fmla="*/ 3784177 h 3784177"/>
              <a:gd name="connsiteX105" fmla="*/ 1012958 w 8037833"/>
              <a:gd name="connsiteY105" fmla="*/ 3779206 h 3784177"/>
              <a:gd name="connsiteX106" fmla="*/ 907906 w 8037833"/>
              <a:gd name="connsiteY106" fmla="*/ 3757678 h 3784177"/>
              <a:gd name="connsiteX107" fmla="*/ 825226 w 8037833"/>
              <a:gd name="connsiteY107" fmla="*/ 3726369 h 3784177"/>
              <a:gd name="connsiteX108" fmla="*/ 722264 w 8037833"/>
              <a:gd name="connsiteY108" fmla="*/ 3747612 h 3784177"/>
              <a:gd name="connsiteX109" fmla="*/ 659460 w 8037833"/>
              <a:gd name="connsiteY109" fmla="*/ 3740429 h 3784177"/>
              <a:gd name="connsiteX110" fmla="*/ 556552 w 8037833"/>
              <a:gd name="connsiteY110" fmla="*/ 3697934 h 3784177"/>
              <a:gd name="connsiteX111" fmla="*/ 421042 w 8037833"/>
              <a:gd name="connsiteY111" fmla="*/ 3709912 h 3784177"/>
              <a:gd name="connsiteX112" fmla="*/ 393295 w 8037833"/>
              <a:gd name="connsiteY112" fmla="*/ 3753097 h 3784177"/>
              <a:gd name="connsiteX113" fmla="*/ 355918 w 8037833"/>
              <a:gd name="connsiteY113" fmla="*/ 3779172 h 3784177"/>
              <a:gd name="connsiteX114" fmla="*/ 339711 w 8037833"/>
              <a:gd name="connsiteY114" fmla="*/ 3718242 h 3784177"/>
              <a:gd name="connsiteX115" fmla="*/ 222239 w 8037833"/>
              <a:gd name="connsiteY115" fmla="*/ 3672335 h 3784177"/>
              <a:gd name="connsiteX116" fmla="*/ 163578 w 8037833"/>
              <a:gd name="connsiteY116" fmla="*/ 3656292 h 3784177"/>
              <a:gd name="connsiteX117" fmla="*/ 72220 w 8037833"/>
              <a:gd name="connsiteY117" fmla="*/ 3645272 h 3784177"/>
              <a:gd name="connsiteX118" fmla="*/ 44395 w 8037833"/>
              <a:gd name="connsiteY118" fmla="*/ 3639455 h 3784177"/>
              <a:gd name="connsiteX119" fmla="*/ 1962 w 8037833"/>
              <a:gd name="connsiteY119" fmla="*/ 3635948 h 3784177"/>
              <a:gd name="connsiteX120" fmla="*/ 0 w 8037833"/>
              <a:gd name="connsiteY120" fmla="*/ 3635261 h 3784177"/>
              <a:gd name="connsiteX121" fmla="*/ 0 w 8037833"/>
              <a:gd name="connsiteY121"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305325 w 8037833"/>
              <a:gd name="connsiteY32" fmla="*/ 350520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356402 w 8037833"/>
              <a:gd name="connsiteY47" fmla="*/ 3642792 h 3784177"/>
              <a:gd name="connsiteX48" fmla="*/ 4270245 w 8037833"/>
              <a:gd name="connsiteY48" fmla="*/ 3665789 h 3784177"/>
              <a:gd name="connsiteX49" fmla="*/ 4208725 w 8037833"/>
              <a:gd name="connsiteY49" fmla="*/ 3704841 h 3784177"/>
              <a:gd name="connsiteX50" fmla="*/ 4201632 w 8037833"/>
              <a:gd name="connsiteY50" fmla="*/ 3702602 h 3784177"/>
              <a:gd name="connsiteX51" fmla="*/ 4191289 w 8037833"/>
              <a:gd name="connsiteY51" fmla="*/ 3702380 h 3784177"/>
              <a:gd name="connsiteX52" fmla="*/ 4191039 w 8037833"/>
              <a:gd name="connsiteY52" fmla="*/ 3702831 h 3784177"/>
              <a:gd name="connsiteX53" fmla="*/ 4181340 w 8037833"/>
              <a:gd name="connsiteY53" fmla="*/ 3701729 h 3784177"/>
              <a:gd name="connsiteX54" fmla="*/ 4133816 w 8037833"/>
              <a:gd name="connsiteY54" fmla="*/ 3690565 h 3784177"/>
              <a:gd name="connsiteX55" fmla="*/ 4071732 w 8037833"/>
              <a:gd name="connsiteY55" fmla="*/ 3732513 h 3784177"/>
              <a:gd name="connsiteX56" fmla="*/ 4045924 w 8037833"/>
              <a:gd name="connsiteY56" fmla="*/ 3739404 h 3784177"/>
              <a:gd name="connsiteX57" fmla="*/ 4032171 w 8037833"/>
              <a:gd name="connsiteY57" fmla="*/ 3745523 h 3784177"/>
              <a:gd name="connsiteX58" fmla="*/ 4031335 w 8037833"/>
              <a:gd name="connsiteY58" fmla="*/ 3747479 h 3784177"/>
              <a:gd name="connsiteX59" fmla="*/ 3985774 w 8037833"/>
              <a:gd name="connsiteY59" fmla="*/ 3736547 h 3784177"/>
              <a:gd name="connsiteX60" fmla="*/ 3979769 w 8037833"/>
              <a:gd name="connsiteY60" fmla="*/ 3738769 h 3784177"/>
              <a:gd name="connsiteX61" fmla="*/ 3950014 w 8037833"/>
              <a:gd name="connsiteY61" fmla="*/ 3726942 h 3784177"/>
              <a:gd name="connsiteX62" fmla="*/ 3934671 w 8037833"/>
              <a:gd name="connsiteY62" fmla="*/ 3723339 h 3784177"/>
              <a:gd name="connsiteX63" fmla="*/ 3930274 w 8037833"/>
              <a:gd name="connsiteY63" fmla="*/ 3717148 h 3784177"/>
              <a:gd name="connsiteX64" fmla="*/ 3907660 w 8037833"/>
              <a:gd name="connsiteY64" fmla="*/ 3714456 h 3784177"/>
              <a:gd name="connsiteX65" fmla="*/ 3905087 w 8037833"/>
              <a:gd name="connsiteY65" fmla="*/ 3716098 h 3784177"/>
              <a:gd name="connsiteX66" fmla="*/ 3886347 w 8037833"/>
              <a:gd name="connsiteY66" fmla="*/ 3706620 h 3784177"/>
              <a:gd name="connsiteX67" fmla="*/ 3870533 w 8037833"/>
              <a:gd name="connsiteY67" fmla="*/ 3689905 h 3784177"/>
              <a:gd name="connsiteX68" fmla="*/ 3678563 w 8037833"/>
              <a:gd name="connsiteY68" fmla="*/ 3694486 h 3784177"/>
              <a:gd name="connsiteX69" fmla="*/ 3524121 w 8037833"/>
              <a:gd name="connsiteY69" fmla="*/ 3642736 h 3784177"/>
              <a:gd name="connsiteX70" fmla="*/ 3407752 w 8037833"/>
              <a:gd name="connsiteY70" fmla="*/ 3626590 h 3784177"/>
              <a:gd name="connsiteX71" fmla="*/ 3373519 w 8037833"/>
              <a:gd name="connsiteY71" fmla="*/ 3665785 h 3784177"/>
              <a:gd name="connsiteX72" fmla="*/ 3114267 w 8037833"/>
              <a:gd name="connsiteY72" fmla="*/ 3638983 h 3784177"/>
              <a:gd name="connsiteX73" fmla="*/ 3048270 w 8037833"/>
              <a:gd name="connsiteY73" fmla="*/ 3649949 h 3784177"/>
              <a:gd name="connsiteX74" fmla="*/ 2989722 w 8037833"/>
              <a:gd name="connsiteY74" fmla="*/ 3623230 h 3784177"/>
              <a:gd name="connsiteX75" fmla="*/ 2965734 w 8037833"/>
              <a:gd name="connsiteY75" fmla="*/ 3635676 h 3784177"/>
              <a:gd name="connsiteX76" fmla="*/ 2961603 w 8037833"/>
              <a:gd name="connsiteY76" fmla="*/ 3638221 h 3784177"/>
              <a:gd name="connsiteX77" fmla="*/ 2944959 w 8037833"/>
              <a:gd name="connsiteY77" fmla="*/ 3639723 h 3784177"/>
              <a:gd name="connsiteX78" fmla="*/ 2940402 w 8037833"/>
              <a:gd name="connsiteY78" fmla="*/ 3651000 h 3784177"/>
              <a:gd name="connsiteX79" fmla="*/ 2915449 w 8037833"/>
              <a:gd name="connsiteY79" fmla="*/ 3661039 h 3784177"/>
              <a:gd name="connsiteX80" fmla="*/ 2884777 w 8037833"/>
              <a:gd name="connsiteY80" fmla="*/ 3660775 h 3784177"/>
              <a:gd name="connsiteX81" fmla="*/ 2739034 w 8037833"/>
              <a:gd name="connsiteY81" fmla="*/ 3647396 h 3784177"/>
              <a:gd name="connsiteX82" fmla="*/ 2651827 w 8037833"/>
              <a:gd name="connsiteY82" fmla="*/ 3646306 h 3784177"/>
              <a:gd name="connsiteX83" fmla="*/ 2618680 w 8037833"/>
              <a:gd name="connsiteY83" fmla="*/ 3656755 h 3784177"/>
              <a:gd name="connsiteX84" fmla="*/ 2572404 w 8037833"/>
              <a:gd name="connsiteY84" fmla="*/ 3664043 h 3784177"/>
              <a:gd name="connsiteX85" fmla="*/ 2490721 w 8037833"/>
              <a:gd name="connsiteY85" fmla="*/ 3685313 h 3784177"/>
              <a:gd name="connsiteX86" fmla="*/ 2423704 w 8037833"/>
              <a:gd name="connsiteY86" fmla="*/ 3658079 h 3784177"/>
              <a:gd name="connsiteX87" fmla="*/ 2301172 w 8037833"/>
              <a:gd name="connsiteY87" fmla="*/ 3663053 h 3784177"/>
              <a:gd name="connsiteX88" fmla="*/ 2294102 w 8037833"/>
              <a:gd name="connsiteY88" fmla="*/ 3671151 h 3784177"/>
              <a:gd name="connsiteX89" fmla="*/ 2238966 w 8037833"/>
              <a:gd name="connsiteY89" fmla="*/ 3668777 h 3784177"/>
              <a:gd name="connsiteX90" fmla="*/ 2046240 w 8037833"/>
              <a:gd name="connsiteY90" fmla="*/ 3604535 h 3784177"/>
              <a:gd name="connsiteX91" fmla="*/ 1938480 w 8037833"/>
              <a:gd name="connsiteY91" fmla="*/ 3601439 h 3784177"/>
              <a:gd name="connsiteX92" fmla="*/ 1900166 w 8037833"/>
              <a:gd name="connsiteY92" fmla="*/ 3609358 h 3784177"/>
              <a:gd name="connsiteX93" fmla="*/ 1835976 w 8037833"/>
              <a:gd name="connsiteY93" fmla="*/ 3622065 h 3784177"/>
              <a:gd name="connsiteX94" fmla="*/ 1787830 w 8037833"/>
              <a:gd name="connsiteY94" fmla="*/ 3653768 h 3784177"/>
              <a:gd name="connsiteX95" fmla="*/ 1734224 w 8037833"/>
              <a:gd name="connsiteY95" fmla="*/ 3655593 h 3784177"/>
              <a:gd name="connsiteX96" fmla="*/ 1721989 w 8037833"/>
              <a:gd name="connsiteY96" fmla="*/ 3627298 h 3784177"/>
              <a:gd name="connsiteX97" fmla="*/ 1664576 w 8037833"/>
              <a:gd name="connsiteY97" fmla="*/ 3638572 h 3784177"/>
              <a:gd name="connsiteX98" fmla="*/ 1577459 w 8037833"/>
              <a:gd name="connsiteY98" fmla="*/ 3658824 h 3784177"/>
              <a:gd name="connsiteX99" fmla="*/ 1527269 w 8037833"/>
              <a:gd name="connsiteY99" fmla="*/ 3663088 h 3784177"/>
              <a:gd name="connsiteX100" fmla="*/ 1390118 w 8037833"/>
              <a:gd name="connsiteY100" fmla="*/ 3682789 h 3784177"/>
              <a:gd name="connsiteX101" fmla="*/ 1252698 w 8037833"/>
              <a:gd name="connsiteY101" fmla="*/ 3708662 h 3784177"/>
              <a:gd name="connsiteX102" fmla="*/ 1171039 w 8037833"/>
              <a:gd name="connsiteY102" fmla="*/ 3758642 h 3784177"/>
              <a:gd name="connsiteX103" fmla="*/ 1058106 w 8037833"/>
              <a:gd name="connsiteY103" fmla="*/ 3776166 h 3784177"/>
              <a:gd name="connsiteX104" fmla="*/ 1039167 w 8037833"/>
              <a:gd name="connsiteY104" fmla="*/ 3784177 h 3784177"/>
              <a:gd name="connsiteX105" fmla="*/ 1012958 w 8037833"/>
              <a:gd name="connsiteY105" fmla="*/ 3779206 h 3784177"/>
              <a:gd name="connsiteX106" fmla="*/ 907906 w 8037833"/>
              <a:gd name="connsiteY106" fmla="*/ 3757678 h 3784177"/>
              <a:gd name="connsiteX107" fmla="*/ 825226 w 8037833"/>
              <a:gd name="connsiteY107" fmla="*/ 3726369 h 3784177"/>
              <a:gd name="connsiteX108" fmla="*/ 722264 w 8037833"/>
              <a:gd name="connsiteY108" fmla="*/ 3747612 h 3784177"/>
              <a:gd name="connsiteX109" fmla="*/ 659460 w 8037833"/>
              <a:gd name="connsiteY109" fmla="*/ 3740429 h 3784177"/>
              <a:gd name="connsiteX110" fmla="*/ 556552 w 8037833"/>
              <a:gd name="connsiteY110" fmla="*/ 3697934 h 3784177"/>
              <a:gd name="connsiteX111" fmla="*/ 421042 w 8037833"/>
              <a:gd name="connsiteY111" fmla="*/ 3709912 h 3784177"/>
              <a:gd name="connsiteX112" fmla="*/ 393295 w 8037833"/>
              <a:gd name="connsiteY112" fmla="*/ 3753097 h 3784177"/>
              <a:gd name="connsiteX113" fmla="*/ 355918 w 8037833"/>
              <a:gd name="connsiteY113" fmla="*/ 3779172 h 3784177"/>
              <a:gd name="connsiteX114" fmla="*/ 339711 w 8037833"/>
              <a:gd name="connsiteY114" fmla="*/ 3718242 h 3784177"/>
              <a:gd name="connsiteX115" fmla="*/ 222239 w 8037833"/>
              <a:gd name="connsiteY115" fmla="*/ 3672335 h 3784177"/>
              <a:gd name="connsiteX116" fmla="*/ 163578 w 8037833"/>
              <a:gd name="connsiteY116" fmla="*/ 3656292 h 3784177"/>
              <a:gd name="connsiteX117" fmla="*/ 72220 w 8037833"/>
              <a:gd name="connsiteY117" fmla="*/ 3645272 h 3784177"/>
              <a:gd name="connsiteX118" fmla="*/ 44395 w 8037833"/>
              <a:gd name="connsiteY118" fmla="*/ 3639455 h 3784177"/>
              <a:gd name="connsiteX119" fmla="*/ 1962 w 8037833"/>
              <a:gd name="connsiteY119" fmla="*/ 3635948 h 3784177"/>
              <a:gd name="connsiteX120" fmla="*/ 0 w 8037833"/>
              <a:gd name="connsiteY120" fmla="*/ 3635261 h 3784177"/>
              <a:gd name="connsiteX121" fmla="*/ 0 w 8037833"/>
              <a:gd name="connsiteY121"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305325 w 8037833"/>
              <a:gd name="connsiteY32" fmla="*/ 350520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356402 w 8037833"/>
              <a:gd name="connsiteY47" fmla="*/ 3642792 h 3784177"/>
              <a:gd name="connsiteX48" fmla="*/ 4270245 w 8037833"/>
              <a:gd name="connsiteY48" fmla="*/ 3665789 h 3784177"/>
              <a:gd name="connsiteX49" fmla="*/ 4208725 w 8037833"/>
              <a:gd name="connsiteY49" fmla="*/ 3704841 h 3784177"/>
              <a:gd name="connsiteX50" fmla="*/ 4201632 w 8037833"/>
              <a:gd name="connsiteY50" fmla="*/ 3702602 h 3784177"/>
              <a:gd name="connsiteX51" fmla="*/ 4191289 w 8037833"/>
              <a:gd name="connsiteY51" fmla="*/ 3702380 h 3784177"/>
              <a:gd name="connsiteX52" fmla="*/ 4191039 w 8037833"/>
              <a:gd name="connsiteY52" fmla="*/ 3702831 h 3784177"/>
              <a:gd name="connsiteX53" fmla="*/ 4181340 w 8037833"/>
              <a:gd name="connsiteY53" fmla="*/ 3701729 h 3784177"/>
              <a:gd name="connsiteX54" fmla="*/ 4133816 w 8037833"/>
              <a:gd name="connsiteY54" fmla="*/ 3690565 h 3784177"/>
              <a:gd name="connsiteX55" fmla="*/ 4071732 w 8037833"/>
              <a:gd name="connsiteY55" fmla="*/ 3732513 h 3784177"/>
              <a:gd name="connsiteX56" fmla="*/ 4045924 w 8037833"/>
              <a:gd name="connsiteY56" fmla="*/ 3739404 h 3784177"/>
              <a:gd name="connsiteX57" fmla="*/ 4032171 w 8037833"/>
              <a:gd name="connsiteY57" fmla="*/ 3745523 h 3784177"/>
              <a:gd name="connsiteX58" fmla="*/ 4031335 w 8037833"/>
              <a:gd name="connsiteY58" fmla="*/ 3747479 h 3784177"/>
              <a:gd name="connsiteX59" fmla="*/ 3985774 w 8037833"/>
              <a:gd name="connsiteY59" fmla="*/ 3736547 h 3784177"/>
              <a:gd name="connsiteX60" fmla="*/ 3979769 w 8037833"/>
              <a:gd name="connsiteY60" fmla="*/ 3738769 h 3784177"/>
              <a:gd name="connsiteX61" fmla="*/ 3950014 w 8037833"/>
              <a:gd name="connsiteY61" fmla="*/ 3726942 h 3784177"/>
              <a:gd name="connsiteX62" fmla="*/ 3934671 w 8037833"/>
              <a:gd name="connsiteY62" fmla="*/ 3723339 h 3784177"/>
              <a:gd name="connsiteX63" fmla="*/ 3930274 w 8037833"/>
              <a:gd name="connsiteY63" fmla="*/ 3717148 h 3784177"/>
              <a:gd name="connsiteX64" fmla="*/ 3907660 w 8037833"/>
              <a:gd name="connsiteY64" fmla="*/ 3714456 h 3784177"/>
              <a:gd name="connsiteX65" fmla="*/ 3905087 w 8037833"/>
              <a:gd name="connsiteY65" fmla="*/ 3716098 h 3784177"/>
              <a:gd name="connsiteX66" fmla="*/ 3886347 w 8037833"/>
              <a:gd name="connsiteY66" fmla="*/ 3706620 h 3784177"/>
              <a:gd name="connsiteX67" fmla="*/ 3870533 w 8037833"/>
              <a:gd name="connsiteY67" fmla="*/ 3689905 h 3784177"/>
              <a:gd name="connsiteX68" fmla="*/ 3678563 w 8037833"/>
              <a:gd name="connsiteY68" fmla="*/ 3694486 h 3784177"/>
              <a:gd name="connsiteX69" fmla="*/ 3524121 w 8037833"/>
              <a:gd name="connsiteY69" fmla="*/ 3642736 h 3784177"/>
              <a:gd name="connsiteX70" fmla="*/ 3407752 w 8037833"/>
              <a:gd name="connsiteY70" fmla="*/ 3626590 h 3784177"/>
              <a:gd name="connsiteX71" fmla="*/ 3373519 w 8037833"/>
              <a:gd name="connsiteY71" fmla="*/ 3665785 h 3784177"/>
              <a:gd name="connsiteX72" fmla="*/ 3114267 w 8037833"/>
              <a:gd name="connsiteY72" fmla="*/ 3638983 h 3784177"/>
              <a:gd name="connsiteX73" fmla="*/ 3048270 w 8037833"/>
              <a:gd name="connsiteY73" fmla="*/ 3649949 h 3784177"/>
              <a:gd name="connsiteX74" fmla="*/ 2989722 w 8037833"/>
              <a:gd name="connsiteY74" fmla="*/ 3623230 h 3784177"/>
              <a:gd name="connsiteX75" fmla="*/ 2965734 w 8037833"/>
              <a:gd name="connsiteY75" fmla="*/ 3635676 h 3784177"/>
              <a:gd name="connsiteX76" fmla="*/ 2961603 w 8037833"/>
              <a:gd name="connsiteY76" fmla="*/ 3638221 h 3784177"/>
              <a:gd name="connsiteX77" fmla="*/ 2944959 w 8037833"/>
              <a:gd name="connsiteY77" fmla="*/ 3639723 h 3784177"/>
              <a:gd name="connsiteX78" fmla="*/ 2940402 w 8037833"/>
              <a:gd name="connsiteY78" fmla="*/ 3651000 h 3784177"/>
              <a:gd name="connsiteX79" fmla="*/ 2915449 w 8037833"/>
              <a:gd name="connsiteY79" fmla="*/ 3661039 h 3784177"/>
              <a:gd name="connsiteX80" fmla="*/ 2884777 w 8037833"/>
              <a:gd name="connsiteY80" fmla="*/ 3660775 h 3784177"/>
              <a:gd name="connsiteX81" fmla="*/ 2739034 w 8037833"/>
              <a:gd name="connsiteY81" fmla="*/ 3647396 h 3784177"/>
              <a:gd name="connsiteX82" fmla="*/ 2651827 w 8037833"/>
              <a:gd name="connsiteY82" fmla="*/ 3646306 h 3784177"/>
              <a:gd name="connsiteX83" fmla="*/ 2618680 w 8037833"/>
              <a:gd name="connsiteY83" fmla="*/ 3656755 h 3784177"/>
              <a:gd name="connsiteX84" fmla="*/ 2572404 w 8037833"/>
              <a:gd name="connsiteY84" fmla="*/ 3664043 h 3784177"/>
              <a:gd name="connsiteX85" fmla="*/ 2490721 w 8037833"/>
              <a:gd name="connsiteY85" fmla="*/ 3685313 h 3784177"/>
              <a:gd name="connsiteX86" fmla="*/ 2423704 w 8037833"/>
              <a:gd name="connsiteY86" fmla="*/ 3658079 h 3784177"/>
              <a:gd name="connsiteX87" fmla="*/ 2301172 w 8037833"/>
              <a:gd name="connsiteY87" fmla="*/ 3663053 h 3784177"/>
              <a:gd name="connsiteX88" fmla="*/ 2294102 w 8037833"/>
              <a:gd name="connsiteY88" fmla="*/ 3671151 h 3784177"/>
              <a:gd name="connsiteX89" fmla="*/ 2238966 w 8037833"/>
              <a:gd name="connsiteY89" fmla="*/ 3668777 h 3784177"/>
              <a:gd name="connsiteX90" fmla="*/ 2046240 w 8037833"/>
              <a:gd name="connsiteY90" fmla="*/ 3604535 h 3784177"/>
              <a:gd name="connsiteX91" fmla="*/ 1938480 w 8037833"/>
              <a:gd name="connsiteY91" fmla="*/ 3601439 h 3784177"/>
              <a:gd name="connsiteX92" fmla="*/ 1900166 w 8037833"/>
              <a:gd name="connsiteY92" fmla="*/ 3609358 h 3784177"/>
              <a:gd name="connsiteX93" fmla="*/ 1835976 w 8037833"/>
              <a:gd name="connsiteY93" fmla="*/ 3622065 h 3784177"/>
              <a:gd name="connsiteX94" fmla="*/ 1787830 w 8037833"/>
              <a:gd name="connsiteY94" fmla="*/ 3653768 h 3784177"/>
              <a:gd name="connsiteX95" fmla="*/ 1734224 w 8037833"/>
              <a:gd name="connsiteY95" fmla="*/ 3655593 h 3784177"/>
              <a:gd name="connsiteX96" fmla="*/ 1721989 w 8037833"/>
              <a:gd name="connsiteY96" fmla="*/ 3627298 h 3784177"/>
              <a:gd name="connsiteX97" fmla="*/ 1664576 w 8037833"/>
              <a:gd name="connsiteY97" fmla="*/ 3638572 h 3784177"/>
              <a:gd name="connsiteX98" fmla="*/ 1577459 w 8037833"/>
              <a:gd name="connsiteY98" fmla="*/ 3658824 h 3784177"/>
              <a:gd name="connsiteX99" fmla="*/ 1527269 w 8037833"/>
              <a:gd name="connsiteY99" fmla="*/ 3663088 h 3784177"/>
              <a:gd name="connsiteX100" fmla="*/ 1390118 w 8037833"/>
              <a:gd name="connsiteY100" fmla="*/ 3682789 h 3784177"/>
              <a:gd name="connsiteX101" fmla="*/ 1252698 w 8037833"/>
              <a:gd name="connsiteY101" fmla="*/ 3708662 h 3784177"/>
              <a:gd name="connsiteX102" fmla="*/ 1171039 w 8037833"/>
              <a:gd name="connsiteY102" fmla="*/ 3758642 h 3784177"/>
              <a:gd name="connsiteX103" fmla="*/ 1058106 w 8037833"/>
              <a:gd name="connsiteY103" fmla="*/ 3776166 h 3784177"/>
              <a:gd name="connsiteX104" fmla="*/ 1039167 w 8037833"/>
              <a:gd name="connsiteY104" fmla="*/ 3784177 h 3784177"/>
              <a:gd name="connsiteX105" fmla="*/ 1012958 w 8037833"/>
              <a:gd name="connsiteY105" fmla="*/ 3779206 h 3784177"/>
              <a:gd name="connsiteX106" fmla="*/ 907906 w 8037833"/>
              <a:gd name="connsiteY106" fmla="*/ 3757678 h 3784177"/>
              <a:gd name="connsiteX107" fmla="*/ 825226 w 8037833"/>
              <a:gd name="connsiteY107" fmla="*/ 3726369 h 3784177"/>
              <a:gd name="connsiteX108" fmla="*/ 722264 w 8037833"/>
              <a:gd name="connsiteY108" fmla="*/ 3747612 h 3784177"/>
              <a:gd name="connsiteX109" fmla="*/ 659460 w 8037833"/>
              <a:gd name="connsiteY109" fmla="*/ 3740429 h 3784177"/>
              <a:gd name="connsiteX110" fmla="*/ 556552 w 8037833"/>
              <a:gd name="connsiteY110" fmla="*/ 3697934 h 3784177"/>
              <a:gd name="connsiteX111" fmla="*/ 421042 w 8037833"/>
              <a:gd name="connsiteY111" fmla="*/ 3709912 h 3784177"/>
              <a:gd name="connsiteX112" fmla="*/ 393295 w 8037833"/>
              <a:gd name="connsiteY112" fmla="*/ 3753097 h 3784177"/>
              <a:gd name="connsiteX113" fmla="*/ 339711 w 8037833"/>
              <a:gd name="connsiteY113" fmla="*/ 3718242 h 3784177"/>
              <a:gd name="connsiteX114" fmla="*/ 222239 w 8037833"/>
              <a:gd name="connsiteY114" fmla="*/ 3672335 h 3784177"/>
              <a:gd name="connsiteX115" fmla="*/ 163578 w 8037833"/>
              <a:gd name="connsiteY115" fmla="*/ 3656292 h 3784177"/>
              <a:gd name="connsiteX116" fmla="*/ 72220 w 8037833"/>
              <a:gd name="connsiteY116" fmla="*/ 3645272 h 3784177"/>
              <a:gd name="connsiteX117" fmla="*/ 44395 w 8037833"/>
              <a:gd name="connsiteY117" fmla="*/ 3639455 h 3784177"/>
              <a:gd name="connsiteX118" fmla="*/ 1962 w 8037833"/>
              <a:gd name="connsiteY118" fmla="*/ 3635948 h 3784177"/>
              <a:gd name="connsiteX119" fmla="*/ 0 w 8037833"/>
              <a:gd name="connsiteY119" fmla="*/ 3635261 h 3784177"/>
              <a:gd name="connsiteX120" fmla="*/ 0 w 8037833"/>
              <a:gd name="connsiteY120"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305325 w 8037833"/>
              <a:gd name="connsiteY32" fmla="*/ 350520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356402 w 8037833"/>
              <a:gd name="connsiteY47" fmla="*/ 3642792 h 3784177"/>
              <a:gd name="connsiteX48" fmla="*/ 4270245 w 8037833"/>
              <a:gd name="connsiteY48" fmla="*/ 3665789 h 3784177"/>
              <a:gd name="connsiteX49" fmla="*/ 4208725 w 8037833"/>
              <a:gd name="connsiteY49" fmla="*/ 3704841 h 3784177"/>
              <a:gd name="connsiteX50" fmla="*/ 4201632 w 8037833"/>
              <a:gd name="connsiteY50" fmla="*/ 3702602 h 3784177"/>
              <a:gd name="connsiteX51" fmla="*/ 4191289 w 8037833"/>
              <a:gd name="connsiteY51" fmla="*/ 3702380 h 3784177"/>
              <a:gd name="connsiteX52" fmla="*/ 4191039 w 8037833"/>
              <a:gd name="connsiteY52" fmla="*/ 3702831 h 3784177"/>
              <a:gd name="connsiteX53" fmla="*/ 4181340 w 8037833"/>
              <a:gd name="connsiteY53" fmla="*/ 3701729 h 3784177"/>
              <a:gd name="connsiteX54" fmla="*/ 4133816 w 8037833"/>
              <a:gd name="connsiteY54" fmla="*/ 3690565 h 3784177"/>
              <a:gd name="connsiteX55" fmla="*/ 4071732 w 8037833"/>
              <a:gd name="connsiteY55" fmla="*/ 3732513 h 3784177"/>
              <a:gd name="connsiteX56" fmla="*/ 4045924 w 8037833"/>
              <a:gd name="connsiteY56" fmla="*/ 3739404 h 3784177"/>
              <a:gd name="connsiteX57" fmla="*/ 4032171 w 8037833"/>
              <a:gd name="connsiteY57" fmla="*/ 3745523 h 3784177"/>
              <a:gd name="connsiteX58" fmla="*/ 4031335 w 8037833"/>
              <a:gd name="connsiteY58" fmla="*/ 3747479 h 3784177"/>
              <a:gd name="connsiteX59" fmla="*/ 3985774 w 8037833"/>
              <a:gd name="connsiteY59" fmla="*/ 3736547 h 3784177"/>
              <a:gd name="connsiteX60" fmla="*/ 3979769 w 8037833"/>
              <a:gd name="connsiteY60" fmla="*/ 3738769 h 3784177"/>
              <a:gd name="connsiteX61" fmla="*/ 3950014 w 8037833"/>
              <a:gd name="connsiteY61" fmla="*/ 3726942 h 3784177"/>
              <a:gd name="connsiteX62" fmla="*/ 3934671 w 8037833"/>
              <a:gd name="connsiteY62" fmla="*/ 3723339 h 3784177"/>
              <a:gd name="connsiteX63" fmla="*/ 3930274 w 8037833"/>
              <a:gd name="connsiteY63" fmla="*/ 3717148 h 3784177"/>
              <a:gd name="connsiteX64" fmla="*/ 3907660 w 8037833"/>
              <a:gd name="connsiteY64" fmla="*/ 3714456 h 3784177"/>
              <a:gd name="connsiteX65" fmla="*/ 3905087 w 8037833"/>
              <a:gd name="connsiteY65" fmla="*/ 3716098 h 3784177"/>
              <a:gd name="connsiteX66" fmla="*/ 3886347 w 8037833"/>
              <a:gd name="connsiteY66" fmla="*/ 3706620 h 3784177"/>
              <a:gd name="connsiteX67" fmla="*/ 3870533 w 8037833"/>
              <a:gd name="connsiteY67" fmla="*/ 3689905 h 3784177"/>
              <a:gd name="connsiteX68" fmla="*/ 3678563 w 8037833"/>
              <a:gd name="connsiteY68" fmla="*/ 3694486 h 3784177"/>
              <a:gd name="connsiteX69" fmla="*/ 3524121 w 8037833"/>
              <a:gd name="connsiteY69" fmla="*/ 3642736 h 3784177"/>
              <a:gd name="connsiteX70" fmla="*/ 3407752 w 8037833"/>
              <a:gd name="connsiteY70" fmla="*/ 3626590 h 3784177"/>
              <a:gd name="connsiteX71" fmla="*/ 3373519 w 8037833"/>
              <a:gd name="connsiteY71" fmla="*/ 3665785 h 3784177"/>
              <a:gd name="connsiteX72" fmla="*/ 3114267 w 8037833"/>
              <a:gd name="connsiteY72" fmla="*/ 3638983 h 3784177"/>
              <a:gd name="connsiteX73" fmla="*/ 3048270 w 8037833"/>
              <a:gd name="connsiteY73" fmla="*/ 3649949 h 3784177"/>
              <a:gd name="connsiteX74" fmla="*/ 2989722 w 8037833"/>
              <a:gd name="connsiteY74" fmla="*/ 3623230 h 3784177"/>
              <a:gd name="connsiteX75" fmla="*/ 2965734 w 8037833"/>
              <a:gd name="connsiteY75" fmla="*/ 3635676 h 3784177"/>
              <a:gd name="connsiteX76" fmla="*/ 2961603 w 8037833"/>
              <a:gd name="connsiteY76" fmla="*/ 3638221 h 3784177"/>
              <a:gd name="connsiteX77" fmla="*/ 2944959 w 8037833"/>
              <a:gd name="connsiteY77" fmla="*/ 3639723 h 3784177"/>
              <a:gd name="connsiteX78" fmla="*/ 2940402 w 8037833"/>
              <a:gd name="connsiteY78" fmla="*/ 3651000 h 3784177"/>
              <a:gd name="connsiteX79" fmla="*/ 2915449 w 8037833"/>
              <a:gd name="connsiteY79" fmla="*/ 3661039 h 3784177"/>
              <a:gd name="connsiteX80" fmla="*/ 2884777 w 8037833"/>
              <a:gd name="connsiteY80" fmla="*/ 3660775 h 3784177"/>
              <a:gd name="connsiteX81" fmla="*/ 2739034 w 8037833"/>
              <a:gd name="connsiteY81" fmla="*/ 3647396 h 3784177"/>
              <a:gd name="connsiteX82" fmla="*/ 2651827 w 8037833"/>
              <a:gd name="connsiteY82" fmla="*/ 3646306 h 3784177"/>
              <a:gd name="connsiteX83" fmla="*/ 2618680 w 8037833"/>
              <a:gd name="connsiteY83" fmla="*/ 3656755 h 3784177"/>
              <a:gd name="connsiteX84" fmla="*/ 2572404 w 8037833"/>
              <a:gd name="connsiteY84" fmla="*/ 3664043 h 3784177"/>
              <a:gd name="connsiteX85" fmla="*/ 2490721 w 8037833"/>
              <a:gd name="connsiteY85" fmla="*/ 3685313 h 3784177"/>
              <a:gd name="connsiteX86" fmla="*/ 2423704 w 8037833"/>
              <a:gd name="connsiteY86" fmla="*/ 3658079 h 3784177"/>
              <a:gd name="connsiteX87" fmla="*/ 2301172 w 8037833"/>
              <a:gd name="connsiteY87" fmla="*/ 3663053 h 3784177"/>
              <a:gd name="connsiteX88" fmla="*/ 2294102 w 8037833"/>
              <a:gd name="connsiteY88" fmla="*/ 3671151 h 3784177"/>
              <a:gd name="connsiteX89" fmla="*/ 2238966 w 8037833"/>
              <a:gd name="connsiteY89" fmla="*/ 3668777 h 3784177"/>
              <a:gd name="connsiteX90" fmla="*/ 2046240 w 8037833"/>
              <a:gd name="connsiteY90" fmla="*/ 3604535 h 3784177"/>
              <a:gd name="connsiteX91" fmla="*/ 1938480 w 8037833"/>
              <a:gd name="connsiteY91" fmla="*/ 3601439 h 3784177"/>
              <a:gd name="connsiteX92" fmla="*/ 1900166 w 8037833"/>
              <a:gd name="connsiteY92" fmla="*/ 3609358 h 3784177"/>
              <a:gd name="connsiteX93" fmla="*/ 1835976 w 8037833"/>
              <a:gd name="connsiteY93" fmla="*/ 3622065 h 3784177"/>
              <a:gd name="connsiteX94" fmla="*/ 1787830 w 8037833"/>
              <a:gd name="connsiteY94" fmla="*/ 3653768 h 3784177"/>
              <a:gd name="connsiteX95" fmla="*/ 1734224 w 8037833"/>
              <a:gd name="connsiteY95" fmla="*/ 3655593 h 3784177"/>
              <a:gd name="connsiteX96" fmla="*/ 1721989 w 8037833"/>
              <a:gd name="connsiteY96" fmla="*/ 3627298 h 3784177"/>
              <a:gd name="connsiteX97" fmla="*/ 1664576 w 8037833"/>
              <a:gd name="connsiteY97" fmla="*/ 3638572 h 3784177"/>
              <a:gd name="connsiteX98" fmla="*/ 1577459 w 8037833"/>
              <a:gd name="connsiteY98" fmla="*/ 3658824 h 3784177"/>
              <a:gd name="connsiteX99" fmla="*/ 1527269 w 8037833"/>
              <a:gd name="connsiteY99" fmla="*/ 3663088 h 3784177"/>
              <a:gd name="connsiteX100" fmla="*/ 1390118 w 8037833"/>
              <a:gd name="connsiteY100" fmla="*/ 3682789 h 3784177"/>
              <a:gd name="connsiteX101" fmla="*/ 1252698 w 8037833"/>
              <a:gd name="connsiteY101" fmla="*/ 3708662 h 3784177"/>
              <a:gd name="connsiteX102" fmla="*/ 1171039 w 8037833"/>
              <a:gd name="connsiteY102" fmla="*/ 3758642 h 3784177"/>
              <a:gd name="connsiteX103" fmla="*/ 1058106 w 8037833"/>
              <a:gd name="connsiteY103" fmla="*/ 3776166 h 3784177"/>
              <a:gd name="connsiteX104" fmla="*/ 1039167 w 8037833"/>
              <a:gd name="connsiteY104" fmla="*/ 3784177 h 3784177"/>
              <a:gd name="connsiteX105" fmla="*/ 1012958 w 8037833"/>
              <a:gd name="connsiteY105" fmla="*/ 3779206 h 3784177"/>
              <a:gd name="connsiteX106" fmla="*/ 907906 w 8037833"/>
              <a:gd name="connsiteY106" fmla="*/ 3757678 h 3784177"/>
              <a:gd name="connsiteX107" fmla="*/ 825226 w 8037833"/>
              <a:gd name="connsiteY107" fmla="*/ 3726369 h 3784177"/>
              <a:gd name="connsiteX108" fmla="*/ 722264 w 8037833"/>
              <a:gd name="connsiteY108" fmla="*/ 3747612 h 3784177"/>
              <a:gd name="connsiteX109" fmla="*/ 659460 w 8037833"/>
              <a:gd name="connsiteY109" fmla="*/ 3740429 h 3784177"/>
              <a:gd name="connsiteX110" fmla="*/ 556552 w 8037833"/>
              <a:gd name="connsiteY110" fmla="*/ 3739124 h 3784177"/>
              <a:gd name="connsiteX111" fmla="*/ 421042 w 8037833"/>
              <a:gd name="connsiteY111" fmla="*/ 3709912 h 3784177"/>
              <a:gd name="connsiteX112" fmla="*/ 393295 w 8037833"/>
              <a:gd name="connsiteY112" fmla="*/ 3753097 h 3784177"/>
              <a:gd name="connsiteX113" fmla="*/ 339711 w 8037833"/>
              <a:gd name="connsiteY113" fmla="*/ 3718242 h 3784177"/>
              <a:gd name="connsiteX114" fmla="*/ 222239 w 8037833"/>
              <a:gd name="connsiteY114" fmla="*/ 3672335 h 3784177"/>
              <a:gd name="connsiteX115" fmla="*/ 163578 w 8037833"/>
              <a:gd name="connsiteY115" fmla="*/ 3656292 h 3784177"/>
              <a:gd name="connsiteX116" fmla="*/ 72220 w 8037833"/>
              <a:gd name="connsiteY116" fmla="*/ 3645272 h 3784177"/>
              <a:gd name="connsiteX117" fmla="*/ 44395 w 8037833"/>
              <a:gd name="connsiteY117" fmla="*/ 3639455 h 3784177"/>
              <a:gd name="connsiteX118" fmla="*/ 1962 w 8037833"/>
              <a:gd name="connsiteY118" fmla="*/ 3635948 h 3784177"/>
              <a:gd name="connsiteX119" fmla="*/ 0 w 8037833"/>
              <a:gd name="connsiteY119" fmla="*/ 3635261 h 3784177"/>
              <a:gd name="connsiteX120" fmla="*/ 0 w 8037833"/>
              <a:gd name="connsiteY120"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305325 w 8037833"/>
              <a:gd name="connsiteY32" fmla="*/ 350520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356402 w 8037833"/>
              <a:gd name="connsiteY47" fmla="*/ 3642792 h 3784177"/>
              <a:gd name="connsiteX48" fmla="*/ 4270245 w 8037833"/>
              <a:gd name="connsiteY48" fmla="*/ 3665789 h 3784177"/>
              <a:gd name="connsiteX49" fmla="*/ 4208725 w 8037833"/>
              <a:gd name="connsiteY49" fmla="*/ 3704841 h 3784177"/>
              <a:gd name="connsiteX50" fmla="*/ 4201632 w 8037833"/>
              <a:gd name="connsiteY50" fmla="*/ 3702602 h 3784177"/>
              <a:gd name="connsiteX51" fmla="*/ 4191289 w 8037833"/>
              <a:gd name="connsiteY51" fmla="*/ 3702380 h 3784177"/>
              <a:gd name="connsiteX52" fmla="*/ 4191039 w 8037833"/>
              <a:gd name="connsiteY52" fmla="*/ 3702831 h 3784177"/>
              <a:gd name="connsiteX53" fmla="*/ 4181340 w 8037833"/>
              <a:gd name="connsiteY53" fmla="*/ 3701729 h 3784177"/>
              <a:gd name="connsiteX54" fmla="*/ 4133816 w 8037833"/>
              <a:gd name="connsiteY54" fmla="*/ 3690565 h 3784177"/>
              <a:gd name="connsiteX55" fmla="*/ 4071732 w 8037833"/>
              <a:gd name="connsiteY55" fmla="*/ 3732513 h 3784177"/>
              <a:gd name="connsiteX56" fmla="*/ 4045924 w 8037833"/>
              <a:gd name="connsiteY56" fmla="*/ 3739404 h 3784177"/>
              <a:gd name="connsiteX57" fmla="*/ 4032171 w 8037833"/>
              <a:gd name="connsiteY57" fmla="*/ 3745523 h 3784177"/>
              <a:gd name="connsiteX58" fmla="*/ 4031335 w 8037833"/>
              <a:gd name="connsiteY58" fmla="*/ 3747479 h 3784177"/>
              <a:gd name="connsiteX59" fmla="*/ 3985774 w 8037833"/>
              <a:gd name="connsiteY59" fmla="*/ 3736547 h 3784177"/>
              <a:gd name="connsiteX60" fmla="*/ 3979769 w 8037833"/>
              <a:gd name="connsiteY60" fmla="*/ 3738769 h 3784177"/>
              <a:gd name="connsiteX61" fmla="*/ 3950014 w 8037833"/>
              <a:gd name="connsiteY61" fmla="*/ 3726942 h 3784177"/>
              <a:gd name="connsiteX62" fmla="*/ 3934671 w 8037833"/>
              <a:gd name="connsiteY62" fmla="*/ 3723339 h 3784177"/>
              <a:gd name="connsiteX63" fmla="*/ 3930274 w 8037833"/>
              <a:gd name="connsiteY63" fmla="*/ 3717148 h 3784177"/>
              <a:gd name="connsiteX64" fmla="*/ 3907660 w 8037833"/>
              <a:gd name="connsiteY64" fmla="*/ 3714456 h 3784177"/>
              <a:gd name="connsiteX65" fmla="*/ 3905087 w 8037833"/>
              <a:gd name="connsiteY65" fmla="*/ 3716098 h 3784177"/>
              <a:gd name="connsiteX66" fmla="*/ 3886347 w 8037833"/>
              <a:gd name="connsiteY66" fmla="*/ 3706620 h 3784177"/>
              <a:gd name="connsiteX67" fmla="*/ 3870533 w 8037833"/>
              <a:gd name="connsiteY67" fmla="*/ 3689905 h 3784177"/>
              <a:gd name="connsiteX68" fmla="*/ 3678563 w 8037833"/>
              <a:gd name="connsiteY68" fmla="*/ 3694486 h 3784177"/>
              <a:gd name="connsiteX69" fmla="*/ 3524121 w 8037833"/>
              <a:gd name="connsiteY69" fmla="*/ 3642736 h 3784177"/>
              <a:gd name="connsiteX70" fmla="*/ 3407752 w 8037833"/>
              <a:gd name="connsiteY70" fmla="*/ 3626590 h 3784177"/>
              <a:gd name="connsiteX71" fmla="*/ 3373519 w 8037833"/>
              <a:gd name="connsiteY71" fmla="*/ 3665785 h 3784177"/>
              <a:gd name="connsiteX72" fmla="*/ 3114267 w 8037833"/>
              <a:gd name="connsiteY72" fmla="*/ 3638983 h 3784177"/>
              <a:gd name="connsiteX73" fmla="*/ 3048270 w 8037833"/>
              <a:gd name="connsiteY73" fmla="*/ 3649949 h 3784177"/>
              <a:gd name="connsiteX74" fmla="*/ 2989722 w 8037833"/>
              <a:gd name="connsiteY74" fmla="*/ 3623230 h 3784177"/>
              <a:gd name="connsiteX75" fmla="*/ 2965734 w 8037833"/>
              <a:gd name="connsiteY75" fmla="*/ 3635676 h 3784177"/>
              <a:gd name="connsiteX76" fmla="*/ 2961603 w 8037833"/>
              <a:gd name="connsiteY76" fmla="*/ 3638221 h 3784177"/>
              <a:gd name="connsiteX77" fmla="*/ 2944959 w 8037833"/>
              <a:gd name="connsiteY77" fmla="*/ 3639723 h 3784177"/>
              <a:gd name="connsiteX78" fmla="*/ 2940402 w 8037833"/>
              <a:gd name="connsiteY78" fmla="*/ 3651000 h 3784177"/>
              <a:gd name="connsiteX79" fmla="*/ 2915449 w 8037833"/>
              <a:gd name="connsiteY79" fmla="*/ 3661039 h 3784177"/>
              <a:gd name="connsiteX80" fmla="*/ 2884777 w 8037833"/>
              <a:gd name="connsiteY80" fmla="*/ 3660775 h 3784177"/>
              <a:gd name="connsiteX81" fmla="*/ 2739034 w 8037833"/>
              <a:gd name="connsiteY81" fmla="*/ 3647396 h 3784177"/>
              <a:gd name="connsiteX82" fmla="*/ 2651827 w 8037833"/>
              <a:gd name="connsiteY82" fmla="*/ 3646306 h 3784177"/>
              <a:gd name="connsiteX83" fmla="*/ 2618680 w 8037833"/>
              <a:gd name="connsiteY83" fmla="*/ 3656755 h 3784177"/>
              <a:gd name="connsiteX84" fmla="*/ 2572404 w 8037833"/>
              <a:gd name="connsiteY84" fmla="*/ 3664043 h 3784177"/>
              <a:gd name="connsiteX85" fmla="*/ 2490721 w 8037833"/>
              <a:gd name="connsiteY85" fmla="*/ 3685313 h 3784177"/>
              <a:gd name="connsiteX86" fmla="*/ 2423704 w 8037833"/>
              <a:gd name="connsiteY86" fmla="*/ 3658079 h 3784177"/>
              <a:gd name="connsiteX87" fmla="*/ 2301172 w 8037833"/>
              <a:gd name="connsiteY87" fmla="*/ 3663053 h 3784177"/>
              <a:gd name="connsiteX88" fmla="*/ 2294102 w 8037833"/>
              <a:gd name="connsiteY88" fmla="*/ 3671151 h 3784177"/>
              <a:gd name="connsiteX89" fmla="*/ 2238966 w 8037833"/>
              <a:gd name="connsiteY89" fmla="*/ 3668777 h 3784177"/>
              <a:gd name="connsiteX90" fmla="*/ 2046240 w 8037833"/>
              <a:gd name="connsiteY90" fmla="*/ 3604535 h 3784177"/>
              <a:gd name="connsiteX91" fmla="*/ 1938480 w 8037833"/>
              <a:gd name="connsiteY91" fmla="*/ 3601439 h 3784177"/>
              <a:gd name="connsiteX92" fmla="*/ 1900166 w 8037833"/>
              <a:gd name="connsiteY92" fmla="*/ 3609358 h 3784177"/>
              <a:gd name="connsiteX93" fmla="*/ 1835976 w 8037833"/>
              <a:gd name="connsiteY93" fmla="*/ 3622065 h 3784177"/>
              <a:gd name="connsiteX94" fmla="*/ 1787830 w 8037833"/>
              <a:gd name="connsiteY94" fmla="*/ 3653768 h 3784177"/>
              <a:gd name="connsiteX95" fmla="*/ 1734224 w 8037833"/>
              <a:gd name="connsiteY95" fmla="*/ 3655593 h 3784177"/>
              <a:gd name="connsiteX96" fmla="*/ 1721989 w 8037833"/>
              <a:gd name="connsiteY96" fmla="*/ 3627298 h 3784177"/>
              <a:gd name="connsiteX97" fmla="*/ 1664576 w 8037833"/>
              <a:gd name="connsiteY97" fmla="*/ 3638572 h 3784177"/>
              <a:gd name="connsiteX98" fmla="*/ 1577459 w 8037833"/>
              <a:gd name="connsiteY98" fmla="*/ 3658824 h 3784177"/>
              <a:gd name="connsiteX99" fmla="*/ 1527269 w 8037833"/>
              <a:gd name="connsiteY99" fmla="*/ 3663088 h 3784177"/>
              <a:gd name="connsiteX100" fmla="*/ 1390118 w 8037833"/>
              <a:gd name="connsiteY100" fmla="*/ 3682789 h 3784177"/>
              <a:gd name="connsiteX101" fmla="*/ 1252698 w 8037833"/>
              <a:gd name="connsiteY101" fmla="*/ 3708662 h 3784177"/>
              <a:gd name="connsiteX102" fmla="*/ 1171039 w 8037833"/>
              <a:gd name="connsiteY102" fmla="*/ 3758642 h 3784177"/>
              <a:gd name="connsiteX103" fmla="*/ 1058106 w 8037833"/>
              <a:gd name="connsiteY103" fmla="*/ 3776166 h 3784177"/>
              <a:gd name="connsiteX104" fmla="*/ 1039167 w 8037833"/>
              <a:gd name="connsiteY104" fmla="*/ 3784177 h 3784177"/>
              <a:gd name="connsiteX105" fmla="*/ 1012958 w 8037833"/>
              <a:gd name="connsiteY105" fmla="*/ 3779206 h 3784177"/>
              <a:gd name="connsiteX106" fmla="*/ 907906 w 8037833"/>
              <a:gd name="connsiteY106" fmla="*/ 3757678 h 3784177"/>
              <a:gd name="connsiteX107" fmla="*/ 825226 w 8037833"/>
              <a:gd name="connsiteY107" fmla="*/ 3726369 h 3784177"/>
              <a:gd name="connsiteX108" fmla="*/ 722264 w 8037833"/>
              <a:gd name="connsiteY108" fmla="*/ 3747612 h 3784177"/>
              <a:gd name="connsiteX109" fmla="*/ 659460 w 8037833"/>
              <a:gd name="connsiteY109" fmla="*/ 3740429 h 3784177"/>
              <a:gd name="connsiteX110" fmla="*/ 556552 w 8037833"/>
              <a:gd name="connsiteY110" fmla="*/ 3739124 h 3784177"/>
              <a:gd name="connsiteX111" fmla="*/ 445444 w 8037833"/>
              <a:gd name="connsiteY111" fmla="*/ 3764831 h 3784177"/>
              <a:gd name="connsiteX112" fmla="*/ 393295 w 8037833"/>
              <a:gd name="connsiteY112" fmla="*/ 3753097 h 3784177"/>
              <a:gd name="connsiteX113" fmla="*/ 339711 w 8037833"/>
              <a:gd name="connsiteY113" fmla="*/ 3718242 h 3784177"/>
              <a:gd name="connsiteX114" fmla="*/ 222239 w 8037833"/>
              <a:gd name="connsiteY114" fmla="*/ 3672335 h 3784177"/>
              <a:gd name="connsiteX115" fmla="*/ 163578 w 8037833"/>
              <a:gd name="connsiteY115" fmla="*/ 3656292 h 3784177"/>
              <a:gd name="connsiteX116" fmla="*/ 72220 w 8037833"/>
              <a:gd name="connsiteY116" fmla="*/ 3645272 h 3784177"/>
              <a:gd name="connsiteX117" fmla="*/ 44395 w 8037833"/>
              <a:gd name="connsiteY117" fmla="*/ 3639455 h 3784177"/>
              <a:gd name="connsiteX118" fmla="*/ 1962 w 8037833"/>
              <a:gd name="connsiteY118" fmla="*/ 3635948 h 3784177"/>
              <a:gd name="connsiteX119" fmla="*/ 0 w 8037833"/>
              <a:gd name="connsiteY119" fmla="*/ 3635261 h 3784177"/>
              <a:gd name="connsiteX120" fmla="*/ 0 w 8037833"/>
              <a:gd name="connsiteY120"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305325 w 8037833"/>
              <a:gd name="connsiteY32" fmla="*/ 350520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356402 w 8037833"/>
              <a:gd name="connsiteY47" fmla="*/ 3642792 h 3784177"/>
              <a:gd name="connsiteX48" fmla="*/ 4270245 w 8037833"/>
              <a:gd name="connsiteY48" fmla="*/ 3665789 h 3784177"/>
              <a:gd name="connsiteX49" fmla="*/ 4208725 w 8037833"/>
              <a:gd name="connsiteY49" fmla="*/ 3704841 h 3784177"/>
              <a:gd name="connsiteX50" fmla="*/ 4201632 w 8037833"/>
              <a:gd name="connsiteY50" fmla="*/ 3702602 h 3784177"/>
              <a:gd name="connsiteX51" fmla="*/ 4191289 w 8037833"/>
              <a:gd name="connsiteY51" fmla="*/ 3702380 h 3784177"/>
              <a:gd name="connsiteX52" fmla="*/ 4191039 w 8037833"/>
              <a:gd name="connsiteY52" fmla="*/ 3702831 h 3784177"/>
              <a:gd name="connsiteX53" fmla="*/ 4181340 w 8037833"/>
              <a:gd name="connsiteY53" fmla="*/ 3701729 h 3784177"/>
              <a:gd name="connsiteX54" fmla="*/ 4133816 w 8037833"/>
              <a:gd name="connsiteY54" fmla="*/ 3690565 h 3784177"/>
              <a:gd name="connsiteX55" fmla="*/ 4071732 w 8037833"/>
              <a:gd name="connsiteY55" fmla="*/ 3732513 h 3784177"/>
              <a:gd name="connsiteX56" fmla="*/ 4045924 w 8037833"/>
              <a:gd name="connsiteY56" fmla="*/ 3739404 h 3784177"/>
              <a:gd name="connsiteX57" fmla="*/ 4032171 w 8037833"/>
              <a:gd name="connsiteY57" fmla="*/ 3745523 h 3784177"/>
              <a:gd name="connsiteX58" fmla="*/ 4031335 w 8037833"/>
              <a:gd name="connsiteY58" fmla="*/ 3747479 h 3784177"/>
              <a:gd name="connsiteX59" fmla="*/ 3985774 w 8037833"/>
              <a:gd name="connsiteY59" fmla="*/ 3736547 h 3784177"/>
              <a:gd name="connsiteX60" fmla="*/ 3979769 w 8037833"/>
              <a:gd name="connsiteY60" fmla="*/ 3738769 h 3784177"/>
              <a:gd name="connsiteX61" fmla="*/ 3950014 w 8037833"/>
              <a:gd name="connsiteY61" fmla="*/ 3726942 h 3784177"/>
              <a:gd name="connsiteX62" fmla="*/ 3934671 w 8037833"/>
              <a:gd name="connsiteY62" fmla="*/ 3723339 h 3784177"/>
              <a:gd name="connsiteX63" fmla="*/ 3930274 w 8037833"/>
              <a:gd name="connsiteY63" fmla="*/ 3717148 h 3784177"/>
              <a:gd name="connsiteX64" fmla="*/ 3907660 w 8037833"/>
              <a:gd name="connsiteY64" fmla="*/ 3714456 h 3784177"/>
              <a:gd name="connsiteX65" fmla="*/ 3905087 w 8037833"/>
              <a:gd name="connsiteY65" fmla="*/ 3716098 h 3784177"/>
              <a:gd name="connsiteX66" fmla="*/ 3886347 w 8037833"/>
              <a:gd name="connsiteY66" fmla="*/ 3706620 h 3784177"/>
              <a:gd name="connsiteX67" fmla="*/ 3870533 w 8037833"/>
              <a:gd name="connsiteY67" fmla="*/ 3689905 h 3784177"/>
              <a:gd name="connsiteX68" fmla="*/ 3678563 w 8037833"/>
              <a:gd name="connsiteY68" fmla="*/ 3694486 h 3784177"/>
              <a:gd name="connsiteX69" fmla="*/ 3524121 w 8037833"/>
              <a:gd name="connsiteY69" fmla="*/ 3642736 h 3784177"/>
              <a:gd name="connsiteX70" fmla="*/ 3407752 w 8037833"/>
              <a:gd name="connsiteY70" fmla="*/ 3626590 h 3784177"/>
              <a:gd name="connsiteX71" fmla="*/ 3373519 w 8037833"/>
              <a:gd name="connsiteY71" fmla="*/ 3665785 h 3784177"/>
              <a:gd name="connsiteX72" fmla="*/ 3114267 w 8037833"/>
              <a:gd name="connsiteY72" fmla="*/ 3638983 h 3784177"/>
              <a:gd name="connsiteX73" fmla="*/ 3048270 w 8037833"/>
              <a:gd name="connsiteY73" fmla="*/ 3649949 h 3784177"/>
              <a:gd name="connsiteX74" fmla="*/ 2989722 w 8037833"/>
              <a:gd name="connsiteY74" fmla="*/ 3623230 h 3784177"/>
              <a:gd name="connsiteX75" fmla="*/ 2965734 w 8037833"/>
              <a:gd name="connsiteY75" fmla="*/ 3635676 h 3784177"/>
              <a:gd name="connsiteX76" fmla="*/ 2961603 w 8037833"/>
              <a:gd name="connsiteY76" fmla="*/ 3638221 h 3784177"/>
              <a:gd name="connsiteX77" fmla="*/ 2944959 w 8037833"/>
              <a:gd name="connsiteY77" fmla="*/ 3639723 h 3784177"/>
              <a:gd name="connsiteX78" fmla="*/ 2940402 w 8037833"/>
              <a:gd name="connsiteY78" fmla="*/ 3651000 h 3784177"/>
              <a:gd name="connsiteX79" fmla="*/ 2915449 w 8037833"/>
              <a:gd name="connsiteY79" fmla="*/ 3661039 h 3784177"/>
              <a:gd name="connsiteX80" fmla="*/ 2884777 w 8037833"/>
              <a:gd name="connsiteY80" fmla="*/ 3660775 h 3784177"/>
              <a:gd name="connsiteX81" fmla="*/ 2739034 w 8037833"/>
              <a:gd name="connsiteY81" fmla="*/ 3647396 h 3784177"/>
              <a:gd name="connsiteX82" fmla="*/ 2651827 w 8037833"/>
              <a:gd name="connsiteY82" fmla="*/ 3646306 h 3784177"/>
              <a:gd name="connsiteX83" fmla="*/ 2618680 w 8037833"/>
              <a:gd name="connsiteY83" fmla="*/ 3656755 h 3784177"/>
              <a:gd name="connsiteX84" fmla="*/ 2572404 w 8037833"/>
              <a:gd name="connsiteY84" fmla="*/ 3664043 h 3784177"/>
              <a:gd name="connsiteX85" fmla="*/ 2490721 w 8037833"/>
              <a:gd name="connsiteY85" fmla="*/ 3685313 h 3784177"/>
              <a:gd name="connsiteX86" fmla="*/ 2423704 w 8037833"/>
              <a:gd name="connsiteY86" fmla="*/ 3658079 h 3784177"/>
              <a:gd name="connsiteX87" fmla="*/ 2301172 w 8037833"/>
              <a:gd name="connsiteY87" fmla="*/ 3663053 h 3784177"/>
              <a:gd name="connsiteX88" fmla="*/ 2294102 w 8037833"/>
              <a:gd name="connsiteY88" fmla="*/ 3671151 h 3784177"/>
              <a:gd name="connsiteX89" fmla="*/ 2238966 w 8037833"/>
              <a:gd name="connsiteY89" fmla="*/ 3668777 h 3784177"/>
              <a:gd name="connsiteX90" fmla="*/ 2046240 w 8037833"/>
              <a:gd name="connsiteY90" fmla="*/ 3604535 h 3784177"/>
              <a:gd name="connsiteX91" fmla="*/ 1938480 w 8037833"/>
              <a:gd name="connsiteY91" fmla="*/ 3601439 h 3784177"/>
              <a:gd name="connsiteX92" fmla="*/ 1900166 w 8037833"/>
              <a:gd name="connsiteY92" fmla="*/ 3609358 h 3784177"/>
              <a:gd name="connsiteX93" fmla="*/ 1835976 w 8037833"/>
              <a:gd name="connsiteY93" fmla="*/ 3622065 h 3784177"/>
              <a:gd name="connsiteX94" fmla="*/ 1787830 w 8037833"/>
              <a:gd name="connsiteY94" fmla="*/ 3653768 h 3784177"/>
              <a:gd name="connsiteX95" fmla="*/ 1734224 w 8037833"/>
              <a:gd name="connsiteY95" fmla="*/ 3655593 h 3784177"/>
              <a:gd name="connsiteX96" fmla="*/ 1721989 w 8037833"/>
              <a:gd name="connsiteY96" fmla="*/ 3627298 h 3784177"/>
              <a:gd name="connsiteX97" fmla="*/ 1664576 w 8037833"/>
              <a:gd name="connsiteY97" fmla="*/ 3638572 h 3784177"/>
              <a:gd name="connsiteX98" fmla="*/ 1577459 w 8037833"/>
              <a:gd name="connsiteY98" fmla="*/ 3658824 h 3784177"/>
              <a:gd name="connsiteX99" fmla="*/ 1527269 w 8037833"/>
              <a:gd name="connsiteY99" fmla="*/ 3663088 h 3784177"/>
              <a:gd name="connsiteX100" fmla="*/ 1390118 w 8037833"/>
              <a:gd name="connsiteY100" fmla="*/ 3682789 h 3784177"/>
              <a:gd name="connsiteX101" fmla="*/ 1252698 w 8037833"/>
              <a:gd name="connsiteY101" fmla="*/ 3708662 h 3784177"/>
              <a:gd name="connsiteX102" fmla="*/ 1171039 w 8037833"/>
              <a:gd name="connsiteY102" fmla="*/ 3758642 h 3784177"/>
              <a:gd name="connsiteX103" fmla="*/ 1058106 w 8037833"/>
              <a:gd name="connsiteY103" fmla="*/ 3776166 h 3784177"/>
              <a:gd name="connsiteX104" fmla="*/ 1039167 w 8037833"/>
              <a:gd name="connsiteY104" fmla="*/ 3784177 h 3784177"/>
              <a:gd name="connsiteX105" fmla="*/ 1012958 w 8037833"/>
              <a:gd name="connsiteY105" fmla="*/ 3779206 h 3784177"/>
              <a:gd name="connsiteX106" fmla="*/ 907906 w 8037833"/>
              <a:gd name="connsiteY106" fmla="*/ 3757678 h 3784177"/>
              <a:gd name="connsiteX107" fmla="*/ 825226 w 8037833"/>
              <a:gd name="connsiteY107" fmla="*/ 3726369 h 3784177"/>
              <a:gd name="connsiteX108" fmla="*/ 722264 w 8037833"/>
              <a:gd name="connsiteY108" fmla="*/ 3747612 h 3784177"/>
              <a:gd name="connsiteX109" fmla="*/ 659460 w 8037833"/>
              <a:gd name="connsiteY109" fmla="*/ 3740429 h 3784177"/>
              <a:gd name="connsiteX110" fmla="*/ 556552 w 8037833"/>
              <a:gd name="connsiteY110" fmla="*/ 3739124 h 3784177"/>
              <a:gd name="connsiteX111" fmla="*/ 445444 w 8037833"/>
              <a:gd name="connsiteY111" fmla="*/ 3764831 h 3784177"/>
              <a:gd name="connsiteX112" fmla="*/ 393295 w 8037833"/>
              <a:gd name="connsiteY112" fmla="*/ 3753097 h 3784177"/>
              <a:gd name="connsiteX113" fmla="*/ 339711 w 8037833"/>
              <a:gd name="connsiteY113" fmla="*/ 3718242 h 3784177"/>
              <a:gd name="connsiteX114" fmla="*/ 222239 w 8037833"/>
              <a:gd name="connsiteY114" fmla="*/ 3672335 h 3784177"/>
              <a:gd name="connsiteX115" fmla="*/ 163578 w 8037833"/>
              <a:gd name="connsiteY115" fmla="*/ 3656292 h 3784177"/>
              <a:gd name="connsiteX116" fmla="*/ 72220 w 8037833"/>
              <a:gd name="connsiteY116" fmla="*/ 3645272 h 3784177"/>
              <a:gd name="connsiteX117" fmla="*/ 44395 w 8037833"/>
              <a:gd name="connsiteY117" fmla="*/ 3639455 h 3784177"/>
              <a:gd name="connsiteX118" fmla="*/ 1962 w 8037833"/>
              <a:gd name="connsiteY118" fmla="*/ 3635948 h 3784177"/>
              <a:gd name="connsiteX119" fmla="*/ 0 w 8037833"/>
              <a:gd name="connsiteY119" fmla="*/ 3635261 h 3784177"/>
              <a:gd name="connsiteX120" fmla="*/ 0 w 8037833"/>
              <a:gd name="connsiteY120"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305325 w 8037833"/>
              <a:gd name="connsiteY32" fmla="*/ 350520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356402 w 8037833"/>
              <a:gd name="connsiteY47" fmla="*/ 3642792 h 3784177"/>
              <a:gd name="connsiteX48" fmla="*/ 4270245 w 8037833"/>
              <a:gd name="connsiteY48" fmla="*/ 3665789 h 3784177"/>
              <a:gd name="connsiteX49" fmla="*/ 4208725 w 8037833"/>
              <a:gd name="connsiteY49" fmla="*/ 3704841 h 3784177"/>
              <a:gd name="connsiteX50" fmla="*/ 4201632 w 8037833"/>
              <a:gd name="connsiteY50" fmla="*/ 3702602 h 3784177"/>
              <a:gd name="connsiteX51" fmla="*/ 4191289 w 8037833"/>
              <a:gd name="connsiteY51" fmla="*/ 3702380 h 3784177"/>
              <a:gd name="connsiteX52" fmla="*/ 4191039 w 8037833"/>
              <a:gd name="connsiteY52" fmla="*/ 3702831 h 3784177"/>
              <a:gd name="connsiteX53" fmla="*/ 4181340 w 8037833"/>
              <a:gd name="connsiteY53" fmla="*/ 3701729 h 3784177"/>
              <a:gd name="connsiteX54" fmla="*/ 4133816 w 8037833"/>
              <a:gd name="connsiteY54" fmla="*/ 3690565 h 3784177"/>
              <a:gd name="connsiteX55" fmla="*/ 4071732 w 8037833"/>
              <a:gd name="connsiteY55" fmla="*/ 3732513 h 3784177"/>
              <a:gd name="connsiteX56" fmla="*/ 4045924 w 8037833"/>
              <a:gd name="connsiteY56" fmla="*/ 3739404 h 3784177"/>
              <a:gd name="connsiteX57" fmla="*/ 4032171 w 8037833"/>
              <a:gd name="connsiteY57" fmla="*/ 3745523 h 3784177"/>
              <a:gd name="connsiteX58" fmla="*/ 4031335 w 8037833"/>
              <a:gd name="connsiteY58" fmla="*/ 3747479 h 3784177"/>
              <a:gd name="connsiteX59" fmla="*/ 3985774 w 8037833"/>
              <a:gd name="connsiteY59" fmla="*/ 3736547 h 3784177"/>
              <a:gd name="connsiteX60" fmla="*/ 3979769 w 8037833"/>
              <a:gd name="connsiteY60" fmla="*/ 3738769 h 3784177"/>
              <a:gd name="connsiteX61" fmla="*/ 3950014 w 8037833"/>
              <a:gd name="connsiteY61" fmla="*/ 3726942 h 3784177"/>
              <a:gd name="connsiteX62" fmla="*/ 3934671 w 8037833"/>
              <a:gd name="connsiteY62" fmla="*/ 3723339 h 3784177"/>
              <a:gd name="connsiteX63" fmla="*/ 3930274 w 8037833"/>
              <a:gd name="connsiteY63" fmla="*/ 3717148 h 3784177"/>
              <a:gd name="connsiteX64" fmla="*/ 3907660 w 8037833"/>
              <a:gd name="connsiteY64" fmla="*/ 3714456 h 3784177"/>
              <a:gd name="connsiteX65" fmla="*/ 3905087 w 8037833"/>
              <a:gd name="connsiteY65" fmla="*/ 3716098 h 3784177"/>
              <a:gd name="connsiteX66" fmla="*/ 3886347 w 8037833"/>
              <a:gd name="connsiteY66" fmla="*/ 3706620 h 3784177"/>
              <a:gd name="connsiteX67" fmla="*/ 3870533 w 8037833"/>
              <a:gd name="connsiteY67" fmla="*/ 3689905 h 3784177"/>
              <a:gd name="connsiteX68" fmla="*/ 3678563 w 8037833"/>
              <a:gd name="connsiteY68" fmla="*/ 3694486 h 3784177"/>
              <a:gd name="connsiteX69" fmla="*/ 3524121 w 8037833"/>
              <a:gd name="connsiteY69" fmla="*/ 3642736 h 3784177"/>
              <a:gd name="connsiteX70" fmla="*/ 3407752 w 8037833"/>
              <a:gd name="connsiteY70" fmla="*/ 3626590 h 3784177"/>
              <a:gd name="connsiteX71" fmla="*/ 3373519 w 8037833"/>
              <a:gd name="connsiteY71" fmla="*/ 3665785 h 3784177"/>
              <a:gd name="connsiteX72" fmla="*/ 3114267 w 8037833"/>
              <a:gd name="connsiteY72" fmla="*/ 3638983 h 3784177"/>
              <a:gd name="connsiteX73" fmla="*/ 3048270 w 8037833"/>
              <a:gd name="connsiteY73" fmla="*/ 3649949 h 3784177"/>
              <a:gd name="connsiteX74" fmla="*/ 2989722 w 8037833"/>
              <a:gd name="connsiteY74" fmla="*/ 3623230 h 3784177"/>
              <a:gd name="connsiteX75" fmla="*/ 2965734 w 8037833"/>
              <a:gd name="connsiteY75" fmla="*/ 3635676 h 3784177"/>
              <a:gd name="connsiteX76" fmla="*/ 2961603 w 8037833"/>
              <a:gd name="connsiteY76" fmla="*/ 3638221 h 3784177"/>
              <a:gd name="connsiteX77" fmla="*/ 2944959 w 8037833"/>
              <a:gd name="connsiteY77" fmla="*/ 3639723 h 3784177"/>
              <a:gd name="connsiteX78" fmla="*/ 2940402 w 8037833"/>
              <a:gd name="connsiteY78" fmla="*/ 3651000 h 3784177"/>
              <a:gd name="connsiteX79" fmla="*/ 2915449 w 8037833"/>
              <a:gd name="connsiteY79" fmla="*/ 3661039 h 3784177"/>
              <a:gd name="connsiteX80" fmla="*/ 2884777 w 8037833"/>
              <a:gd name="connsiteY80" fmla="*/ 3660775 h 3784177"/>
              <a:gd name="connsiteX81" fmla="*/ 2739034 w 8037833"/>
              <a:gd name="connsiteY81" fmla="*/ 3647396 h 3784177"/>
              <a:gd name="connsiteX82" fmla="*/ 2651827 w 8037833"/>
              <a:gd name="connsiteY82" fmla="*/ 3646306 h 3784177"/>
              <a:gd name="connsiteX83" fmla="*/ 2618680 w 8037833"/>
              <a:gd name="connsiteY83" fmla="*/ 3656755 h 3784177"/>
              <a:gd name="connsiteX84" fmla="*/ 2572404 w 8037833"/>
              <a:gd name="connsiteY84" fmla="*/ 3664043 h 3784177"/>
              <a:gd name="connsiteX85" fmla="*/ 2490721 w 8037833"/>
              <a:gd name="connsiteY85" fmla="*/ 3685313 h 3784177"/>
              <a:gd name="connsiteX86" fmla="*/ 2423704 w 8037833"/>
              <a:gd name="connsiteY86" fmla="*/ 3658079 h 3784177"/>
              <a:gd name="connsiteX87" fmla="*/ 2301172 w 8037833"/>
              <a:gd name="connsiteY87" fmla="*/ 3663053 h 3784177"/>
              <a:gd name="connsiteX88" fmla="*/ 2294102 w 8037833"/>
              <a:gd name="connsiteY88" fmla="*/ 3671151 h 3784177"/>
              <a:gd name="connsiteX89" fmla="*/ 2238966 w 8037833"/>
              <a:gd name="connsiteY89" fmla="*/ 3668777 h 3784177"/>
              <a:gd name="connsiteX90" fmla="*/ 2082844 w 8037833"/>
              <a:gd name="connsiteY90" fmla="*/ 3631994 h 3784177"/>
              <a:gd name="connsiteX91" fmla="*/ 1938480 w 8037833"/>
              <a:gd name="connsiteY91" fmla="*/ 3601439 h 3784177"/>
              <a:gd name="connsiteX92" fmla="*/ 1900166 w 8037833"/>
              <a:gd name="connsiteY92" fmla="*/ 3609358 h 3784177"/>
              <a:gd name="connsiteX93" fmla="*/ 1835976 w 8037833"/>
              <a:gd name="connsiteY93" fmla="*/ 3622065 h 3784177"/>
              <a:gd name="connsiteX94" fmla="*/ 1787830 w 8037833"/>
              <a:gd name="connsiteY94" fmla="*/ 3653768 h 3784177"/>
              <a:gd name="connsiteX95" fmla="*/ 1734224 w 8037833"/>
              <a:gd name="connsiteY95" fmla="*/ 3655593 h 3784177"/>
              <a:gd name="connsiteX96" fmla="*/ 1721989 w 8037833"/>
              <a:gd name="connsiteY96" fmla="*/ 3627298 h 3784177"/>
              <a:gd name="connsiteX97" fmla="*/ 1664576 w 8037833"/>
              <a:gd name="connsiteY97" fmla="*/ 3638572 h 3784177"/>
              <a:gd name="connsiteX98" fmla="*/ 1577459 w 8037833"/>
              <a:gd name="connsiteY98" fmla="*/ 3658824 h 3784177"/>
              <a:gd name="connsiteX99" fmla="*/ 1527269 w 8037833"/>
              <a:gd name="connsiteY99" fmla="*/ 3663088 h 3784177"/>
              <a:gd name="connsiteX100" fmla="*/ 1390118 w 8037833"/>
              <a:gd name="connsiteY100" fmla="*/ 3682789 h 3784177"/>
              <a:gd name="connsiteX101" fmla="*/ 1252698 w 8037833"/>
              <a:gd name="connsiteY101" fmla="*/ 3708662 h 3784177"/>
              <a:gd name="connsiteX102" fmla="*/ 1171039 w 8037833"/>
              <a:gd name="connsiteY102" fmla="*/ 3758642 h 3784177"/>
              <a:gd name="connsiteX103" fmla="*/ 1058106 w 8037833"/>
              <a:gd name="connsiteY103" fmla="*/ 3776166 h 3784177"/>
              <a:gd name="connsiteX104" fmla="*/ 1039167 w 8037833"/>
              <a:gd name="connsiteY104" fmla="*/ 3784177 h 3784177"/>
              <a:gd name="connsiteX105" fmla="*/ 1012958 w 8037833"/>
              <a:gd name="connsiteY105" fmla="*/ 3779206 h 3784177"/>
              <a:gd name="connsiteX106" fmla="*/ 907906 w 8037833"/>
              <a:gd name="connsiteY106" fmla="*/ 3757678 h 3784177"/>
              <a:gd name="connsiteX107" fmla="*/ 825226 w 8037833"/>
              <a:gd name="connsiteY107" fmla="*/ 3726369 h 3784177"/>
              <a:gd name="connsiteX108" fmla="*/ 722264 w 8037833"/>
              <a:gd name="connsiteY108" fmla="*/ 3747612 h 3784177"/>
              <a:gd name="connsiteX109" fmla="*/ 659460 w 8037833"/>
              <a:gd name="connsiteY109" fmla="*/ 3740429 h 3784177"/>
              <a:gd name="connsiteX110" fmla="*/ 556552 w 8037833"/>
              <a:gd name="connsiteY110" fmla="*/ 3739124 h 3784177"/>
              <a:gd name="connsiteX111" fmla="*/ 445444 w 8037833"/>
              <a:gd name="connsiteY111" fmla="*/ 3764831 h 3784177"/>
              <a:gd name="connsiteX112" fmla="*/ 393295 w 8037833"/>
              <a:gd name="connsiteY112" fmla="*/ 3753097 h 3784177"/>
              <a:gd name="connsiteX113" fmla="*/ 339711 w 8037833"/>
              <a:gd name="connsiteY113" fmla="*/ 3718242 h 3784177"/>
              <a:gd name="connsiteX114" fmla="*/ 222239 w 8037833"/>
              <a:gd name="connsiteY114" fmla="*/ 3672335 h 3784177"/>
              <a:gd name="connsiteX115" fmla="*/ 163578 w 8037833"/>
              <a:gd name="connsiteY115" fmla="*/ 3656292 h 3784177"/>
              <a:gd name="connsiteX116" fmla="*/ 72220 w 8037833"/>
              <a:gd name="connsiteY116" fmla="*/ 3645272 h 3784177"/>
              <a:gd name="connsiteX117" fmla="*/ 44395 w 8037833"/>
              <a:gd name="connsiteY117" fmla="*/ 3639455 h 3784177"/>
              <a:gd name="connsiteX118" fmla="*/ 1962 w 8037833"/>
              <a:gd name="connsiteY118" fmla="*/ 3635948 h 3784177"/>
              <a:gd name="connsiteX119" fmla="*/ 0 w 8037833"/>
              <a:gd name="connsiteY119" fmla="*/ 3635261 h 3784177"/>
              <a:gd name="connsiteX120" fmla="*/ 0 w 8037833"/>
              <a:gd name="connsiteY120"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305325 w 8037833"/>
              <a:gd name="connsiteY32" fmla="*/ 350520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356402 w 8037833"/>
              <a:gd name="connsiteY47" fmla="*/ 3642792 h 3784177"/>
              <a:gd name="connsiteX48" fmla="*/ 4270245 w 8037833"/>
              <a:gd name="connsiteY48" fmla="*/ 3665789 h 3784177"/>
              <a:gd name="connsiteX49" fmla="*/ 4208725 w 8037833"/>
              <a:gd name="connsiteY49" fmla="*/ 3704841 h 3784177"/>
              <a:gd name="connsiteX50" fmla="*/ 4201632 w 8037833"/>
              <a:gd name="connsiteY50" fmla="*/ 3702602 h 3784177"/>
              <a:gd name="connsiteX51" fmla="*/ 4191289 w 8037833"/>
              <a:gd name="connsiteY51" fmla="*/ 3702380 h 3784177"/>
              <a:gd name="connsiteX52" fmla="*/ 4191039 w 8037833"/>
              <a:gd name="connsiteY52" fmla="*/ 3702831 h 3784177"/>
              <a:gd name="connsiteX53" fmla="*/ 4181340 w 8037833"/>
              <a:gd name="connsiteY53" fmla="*/ 3701729 h 3784177"/>
              <a:gd name="connsiteX54" fmla="*/ 4133816 w 8037833"/>
              <a:gd name="connsiteY54" fmla="*/ 3690565 h 3784177"/>
              <a:gd name="connsiteX55" fmla="*/ 4071732 w 8037833"/>
              <a:gd name="connsiteY55" fmla="*/ 3732513 h 3784177"/>
              <a:gd name="connsiteX56" fmla="*/ 4045924 w 8037833"/>
              <a:gd name="connsiteY56" fmla="*/ 3739404 h 3784177"/>
              <a:gd name="connsiteX57" fmla="*/ 4032171 w 8037833"/>
              <a:gd name="connsiteY57" fmla="*/ 3745523 h 3784177"/>
              <a:gd name="connsiteX58" fmla="*/ 4031335 w 8037833"/>
              <a:gd name="connsiteY58" fmla="*/ 3747479 h 3784177"/>
              <a:gd name="connsiteX59" fmla="*/ 3985774 w 8037833"/>
              <a:gd name="connsiteY59" fmla="*/ 3736547 h 3784177"/>
              <a:gd name="connsiteX60" fmla="*/ 3979769 w 8037833"/>
              <a:gd name="connsiteY60" fmla="*/ 3738769 h 3784177"/>
              <a:gd name="connsiteX61" fmla="*/ 3950014 w 8037833"/>
              <a:gd name="connsiteY61" fmla="*/ 3726942 h 3784177"/>
              <a:gd name="connsiteX62" fmla="*/ 3934671 w 8037833"/>
              <a:gd name="connsiteY62" fmla="*/ 3723339 h 3784177"/>
              <a:gd name="connsiteX63" fmla="*/ 3930274 w 8037833"/>
              <a:gd name="connsiteY63" fmla="*/ 3717148 h 3784177"/>
              <a:gd name="connsiteX64" fmla="*/ 3907660 w 8037833"/>
              <a:gd name="connsiteY64" fmla="*/ 3714456 h 3784177"/>
              <a:gd name="connsiteX65" fmla="*/ 3905087 w 8037833"/>
              <a:gd name="connsiteY65" fmla="*/ 3716098 h 3784177"/>
              <a:gd name="connsiteX66" fmla="*/ 3886347 w 8037833"/>
              <a:gd name="connsiteY66" fmla="*/ 3706620 h 3784177"/>
              <a:gd name="connsiteX67" fmla="*/ 3870533 w 8037833"/>
              <a:gd name="connsiteY67" fmla="*/ 3689905 h 3784177"/>
              <a:gd name="connsiteX68" fmla="*/ 3678563 w 8037833"/>
              <a:gd name="connsiteY68" fmla="*/ 3694486 h 3784177"/>
              <a:gd name="connsiteX69" fmla="*/ 3524121 w 8037833"/>
              <a:gd name="connsiteY69" fmla="*/ 3642736 h 3784177"/>
              <a:gd name="connsiteX70" fmla="*/ 3407752 w 8037833"/>
              <a:gd name="connsiteY70" fmla="*/ 3626590 h 3784177"/>
              <a:gd name="connsiteX71" fmla="*/ 3373519 w 8037833"/>
              <a:gd name="connsiteY71" fmla="*/ 3665785 h 3784177"/>
              <a:gd name="connsiteX72" fmla="*/ 3114267 w 8037833"/>
              <a:gd name="connsiteY72" fmla="*/ 3638983 h 3784177"/>
              <a:gd name="connsiteX73" fmla="*/ 3048270 w 8037833"/>
              <a:gd name="connsiteY73" fmla="*/ 3649949 h 3784177"/>
              <a:gd name="connsiteX74" fmla="*/ 2989722 w 8037833"/>
              <a:gd name="connsiteY74" fmla="*/ 3623230 h 3784177"/>
              <a:gd name="connsiteX75" fmla="*/ 2965734 w 8037833"/>
              <a:gd name="connsiteY75" fmla="*/ 3635676 h 3784177"/>
              <a:gd name="connsiteX76" fmla="*/ 2961603 w 8037833"/>
              <a:gd name="connsiteY76" fmla="*/ 3638221 h 3784177"/>
              <a:gd name="connsiteX77" fmla="*/ 2944959 w 8037833"/>
              <a:gd name="connsiteY77" fmla="*/ 3639723 h 3784177"/>
              <a:gd name="connsiteX78" fmla="*/ 2940402 w 8037833"/>
              <a:gd name="connsiteY78" fmla="*/ 3651000 h 3784177"/>
              <a:gd name="connsiteX79" fmla="*/ 2915449 w 8037833"/>
              <a:gd name="connsiteY79" fmla="*/ 3661039 h 3784177"/>
              <a:gd name="connsiteX80" fmla="*/ 2884777 w 8037833"/>
              <a:gd name="connsiteY80" fmla="*/ 3660775 h 3784177"/>
              <a:gd name="connsiteX81" fmla="*/ 2739034 w 8037833"/>
              <a:gd name="connsiteY81" fmla="*/ 3647396 h 3784177"/>
              <a:gd name="connsiteX82" fmla="*/ 2651827 w 8037833"/>
              <a:gd name="connsiteY82" fmla="*/ 3646306 h 3784177"/>
              <a:gd name="connsiteX83" fmla="*/ 2618680 w 8037833"/>
              <a:gd name="connsiteY83" fmla="*/ 3656755 h 3784177"/>
              <a:gd name="connsiteX84" fmla="*/ 2572404 w 8037833"/>
              <a:gd name="connsiteY84" fmla="*/ 3664043 h 3784177"/>
              <a:gd name="connsiteX85" fmla="*/ 2490721 w 8037833"/>
              <a:gd name="connsiteY85" fmla="*/ 3685313 h 3784177"/>
              <a:gd name="connsiteX86" fmla="*/ 2423704 w 8037833"/>
              <a:gd name="connsiteY86" fmla="*/ 3658079 h 3784177"/>
              <a:gd name="connsiteX87" fmla="*/ 2301172 w 8037833"/>
              <a:gd name="connsiteY87" fmla="*/ 3663053 h 3784177"/>
              <a:gd name="connsiteX88" fmla="*/ 2294102 w 8037833"/>
              <a:gd name="connsiteY88" fmla="*/ 3671151 h 3784177"/>
              <a:gd name="connsiteX89" fmla="*/ 2238966 w 8037833"/>
              <a:gd name="connsiteY89" fmla="*/ 3668777 h 3784177"/>
              <a:gd name="connsiteX90" fmla="*/ 2082844 w 8037833"/>
              <a:gd name="connsiteY90" fmla="*/ 3631994 h 3784177"/>
              <a:gd name="connsiteX91" fmla="*/ 1938480 w 8037833"/>
              <a:gd name="connsiteY91" fmla="*/ 3601439 h 3784177"/>
              <a:gd name="connsiteX92" fmla="*/ 1900166 w 8037833"/>
              <a:gd name="connsiteY92" fmla="*/ 3609358 h 3784177"/>
              <a:gd name="connsiteX93" fmla="*/ 1835976 w 8037833"/>
              <a:gd name="connsiteY93" fmla="*/ 3622065 h 3784177"/>
              <a:gd name="connsiteX94" fmla="*/ 1787830 w 8037833"/>
              <a:gd name="connsiteY94" fmla="*/ 3633173 h 3784177"/>
              <a:gd name="connsiteX95" fmla="*/ 1734224 w 8037833"/>
              <a:gd name="connsiteY95" fmla="*/ 3655593 h 3784177"/>
              <a:gd name="connsiteX96" fmla="*/ 1721989 w 8037833"/>
              <a:gd name="connsiteY96" fmla="*/ 3627298 h 3784177"/>
              <a:gd name="connsiteX97" fmla="*/ 1664576 w 8037833"/>
              <a:gd name="connsiteY97" fmla="*/ 3638572 h 3784177"/>
              <a:gd name="connsiteX98" fmla="*/ 1577459 w 8037833"/>
              <a:gd name="connsiteY98" fmla="*/ 3658824 h 3784177"/>
              <a:gd name="connsiteX99" fmla="*/ 1527269 w 8037833"/>
              <a:gd name="connsiteY99" fmla="*/ 3663088 h 3784177"/>
              <a:gd name="connsiteX100" fmla="*/ 1390118 w 8037833"/>
              <a:gd name="connsiteY100" fmla="*/ 3682789 h 3784177"/>
              <a:gd name="connsiteX101" fmla="*/ 1252698 w 8037833"/>
              <a:gd name="connsiteY101" fmla="*/ 3708662 h 3784177"/>
              <a:gd name="connsiteX102" fmla="*/ 1171039 w 8037833"/>
              <a:gd name="connsiteY102" fmla="*/ 3758642 h 3784177"/>
              <a:gd name="connsiteX103" fmla="*/ 1058106 w 8037833"/>
              <a:gd name="connsiteY103" fmla="*/ 3776166 h 3784177"/>
              <a:gd name="connsiteX104" fmla="*/ 1039167 w 8037833"/>
              <a:gd name="connsiteY104" fmla="*/ 3784177 h 3784177"/>
              <a:gd name="connsiteX105" fmla="*/ 1012958 w 8037833"/>
              <a:gd name="connsiteY105" fmla="*/ 3779206 h 3784177"/>
              <a:gd name="connsiteX106" fmla="*/ 907906 w 8037833"/>
              <a:gd name="connsiteY106" fmla="*/ 3757678 h 3784177"/>
              <a:gd name="connsiteX107" fmla="*/ 825226 w 8037833"/>
              <a:gd name="connsiteY107" fmla="*/ 3726369 h 3784177"/>
              <a:gd name="connsiteX108" fmla="*/ 722264 w 8037833"/>
              <a:gd name="connsiteY108" fmla="*/ 3747612 h 3784177"/>
              <a:gd name="connsiteX109" fmla="*/ 659460 w 8037833"/>
              <a:gd name="connsiteY109" fmla="*/ 3740429 h 3784177"/>
              <a:gd name="connsiteX110" fmla="*/ 556552 w 8037833"/>
              <a:gd name="connsiteY110" fmla="*/ 3739124 h 3784177"/>
              <a:gd name="connsiteX111" fmla="*/ 445444 w 8037833"/>
              <a:gd name="connsiteY111" fmla="*/ 3764831 h 3784177"/>
              <a:gd name="connsiteX112" fmla="*/ 393295 w 8037833"/>
              <a:gd name="connsiteY112" fmla="*/ 3753097 h 3784177"/>
              <a:gd name="connsiteX113" fmla="*/ 339711 w 8037833"/>
              <a:gd name="connsiteY113" fmla="*/ 3718242 h 3784177"/>
              <a:gd name="connsiteX114" fmla="*/ 222239 w 8037833"/>
              <a:gd name="connsiteY114" fmla="*/ 3672335 h 3784177"/>
              <a:gd name="connsiteX115" fmla="*/ 163578 w 8037833"/>
              <a:gd name="connsiteY115" fmla="*/ 3656292 h 3784177"/>
              <a:gd name="connsiteX116" fmla="*/ 72220 w 8037833"/>
              <a:gd name="connsiteY116" fmla="*/ 3645272 h 3784177"/>
              <a:gd name="connsiteX117" fmla="*/ 44395 w 8037833"/>
              <a:gd name="connsiteY117" fmla="*/ 3639455 h 3784177"/>
              <a:gd name="connsiteX118" fmla="*/ 1962 w 8037833"/>
              <a:gd name="connsiteY118" fmla="*/ 3635948 h 3784177"/>
              <a:gd name="connsiteX119" fmla="*/ 0 w 8037833"/>
              <a:gd name="connsiteY119" fmla="*/ 3635261 h 3784177"/>
              <a:gd name="connsiteX120" fmla="*/ 0 w 8037833"/>
              <a:gd name="connsiteY120"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305325 w 8037833"/>
              <a:gd name="connsiteY32" fmla="*/ 350520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356402 w 8037833"/>
              <a:gd name="connsiteY47" fmla="*/ 3642792 h 3784177"/>
              <a:gd name="connsiteX48" fmla="*/ 4270245 w 8037833"/>
              <a:gd name="connsiteY48" fmla="*/ 3665789 h 3784177"/>
              <a:gd name="connsiteX49" fmla="*/ 4208725 w 8037833"/>
              <a:gd name="connsiteY49" fmla="*/ 3704841 h 3784177"/>
              <a:gd name="connsiteX50" fmla="*/ 4201632 w 8037833"/>
              <a:gd name="connsiteY50" fmla="*/ 3702602 h 3784177"/>
              <a:gd name="connsiteX51" fmla="*/ 4191289 w 8037833"/>
              <a:gd name="connsiteY51" fmla="*/ 3702380 h 3784177"/>
              <a:gd name="connsiteX52" fmla="*/ 4191039 w 8037833"/>
              <a:gd name="connsiteY52" fmla="*/ 3702831 h 3784177"/>
              <a:gd name="connsiteX53" fmla="*/ 4181340 w 8037833"/>
              <a:gd name="connsiteY53" fmla="*/ 3701729 h 3784177"/>
              <a:gd name="connsiteX54" fmla="*/ 4133816 w 8037833"/>
              <a:gd name="connsiteY54" fmla="*/ 3690565 h 3784177"/>
              <a:gd name="connsiteX55" fmla="*/ 4071732 w 8037833"/>
              <a:gd name="connsiteY55" fmla="*/ 3732513 h 3784177"/>
              <a:gd name="connsiteX56" fmla="*/ 4045924 w 8037833"/>
              <a:gd name="connsiteY56" fmla="*/ 3739404 h 3784177"/>
              <a:gd name="connsiteX57" fmla="*/ 4032171 w 8037833"/>
              <a:gd name="connsiteY57" fmla="*/ 3745523 h 3784177"/>
              <a:gd name="connsiteX58" fmla="*/ 4031335 w 8037833"/>
              <a:gd name="connsiteY58" fmla="*/ 3747479 h 3784177"/>
              <a:gd name="connsiteX59" fmla="*/ 3985774 w 8037833"/>
              <a:gd name="connsiteY59" fmla="*/ 3736547 h 3784177"/>
              <a:gd name="connsiteX60" fmla="*/ 3979769 w 8037833"/>
              <a:gd name="connsiteY60" fmla="*/ 3738769 h 3784177"/>
              <a:gd name="connsiteX61" fmla="*/ 3950014 w 8037833"/>
              <a:gd name="connsiteY61" fmla="*/ 3726942 h 3784177"/>
              <a:gd name="connsiteX62" fmla="*/ 3934671 w 8037833"/>
              <a:gd name="connsiteY62" fmla="*/ 3723339 h 3784177"/>
              <a:gd name="connsiteX63" fmla="*/ 3930274 w 8037833"/>
              <a:gd name="connsiteY63" fmla="*/ 3717148 h 3784177"/>
              <a:gd name="connsiteX64" fmla="*/ 3907660 w 8037833"/>
              <a:gd name="connsiteY64" fmla="*/ 3714456 h 3784177"/>
              <a:gd name="connsiteX65" fmla="*/ 3905087 w 8037833"/>
              <a:gd name="connsiteY65" fmla="*/ 3716098 h 3784177"/>
              <a:gd name="connsiteX66" fmla="*/ 3886347 w 8037833"/>
              <a:gd name="connsiteY66" fmla="*/ 3706620 h 3784177"/>
              <a:gd name="connsiteX67" fmla="*/ 3870533 w 8037833"/>
              <a:gd name="connsiteY67" fmla="*/ 3689905 h 3784177"/>
              <a:gd name="connsiteX68" fmla="*/ 3678563 w 8037833"/>
              <a:gd name="connsiteY68" fmla="*/ 3694486 h 3784177"/>
              <a:gd name="connsiteX69" fmla="*/ 3524121 w 8037833"/>
              <a:gd name="connsiteY69" fmla="*/ 3642736 h 3784177"/>
              <a:gd name="connsiteX70" fmla="*/ 3432153 w 8037833"/>
              <a:gd name="connsiteY70" fmla="*/ 3667780 h 3784177"/>
              <a:gd name="connsiteX71" fmla="*/ 3373519 w 8037833"/>
              <a:gd name="connsiteY71" fmla="*/ 3665785 h 3784177"/>
              <a:gd name="connsiteX72" fmla="*/ 3114267 w 8037833"/>
              <a:gd name="connsiteY72" fmla="*/ 3638983 h 3784177"/>
              <a:gd name="connsiteX73" fmla="*/ 3048270 w 8037833"/>
              <a:gd name="connsiteY73" fmla="*/ 3649949 h 3784177"/>
              <a:gd name="connsiteX74" fmla="*/ 2989722 w 8037833"/>
              <a:gd name="connsiteY74" fmla="*/ 3623230 h 3784177"/>
              <a:gd name="connsiteX75" fmla="*/ 2965734 w 8037833"/>
              <a:gd name="connsiteY75" fmla="*/ 3635676 h 3784177"/>
              <a:gd name="connsiteX76" fmla="*/ 2961603 w 8037833"/>
              <a:gd name="connsiteY76" fmla="*/ 3638221 h 3784177"/>
              <a:gd name="connsiteX77" fmla="*/ 2944959 w 8037833"/>
              <a:gd name="connsiteY77" fmla="*/ 3639723 h 3784177"/>
              <a:gd name="connsiteX78" fmla="*/ 2940402 w 8037833"/>
              <a:gd name="connsiteY78" fmla="*/ 3651000 h 3784177"/>
              <a:gd name="connsiteX79" fmla="*/ 2915449 w 8037833"/>
              <a:gd name="connsiteY79" fmla="*/ 3661039 h 3784177"/>
              <a:gd name="connsiteX80" fmla="*/ 2884777 w 8037833"/>
              <a:gd name="connsiteY80" fmla="*/ 3660775 h 3784177"/>
              <a:gd name="connsiteX81" fmla="*/ 2739034 w 8037833"/>
              <a:gd name="connsiteY81" fmla="*/ 3647396 h 3784177"/>
              <a:gd name="connsiteX82" fmla="*/ 2651827 w 8037833"/>
              <a:gd name="connsiteY82" fmla="*/ 3646306 h 3784177"/>
              <a:gd name="connsiteX83" fmla="*/ 2618680 w 8037833"/>
              <a:gd name="connsiteY83" fmla="*/ 3656755 h 3784177"/>
              <a:gd name="connsiteX84" fmla="*/ 2572404 w 8037833"/>
              <a:gd name="connsiteY84" fmla="*/ 3664043 h 3784177"/>
              <a:gd name="connsiteX85" fmla="*/ 2490721 w 8037833"/>
              <a:gd name="connsiteY85" fmla="*/ 3685313 h 3784177"/>
              <a:gd name="connsiteX86" fmla="*/ 2423704 w 8037833"/>
              <a:gd name="connsiteY86" fmla="*/ 3658079 h 3784177"/>
              <a:gd name="connsiteX87" fmla="*/ 2301172 w 8037833"/>
              <a:gd name="connsiteY87" fmla="*/ 3663053 h 3784177"/>
              <a:gd name="connsiteX88" fmla="*/ 2294102 w 8037833"/>
              <a:gd name="connsiteY88" fmla="*/ 3671151 h 3784177"/>
              <a:gd name="connsiteX89" fmla="*/ 2238966 w 8037833"/>
              <a:gd name="connsiteY89" fmla="*/ 3668777 h 3784177"/>
              <a:gd name="connsiteX90" fmla="*/ 2082844 w 8037833"/>
              <a:gd name="connsiteY90" fmla="*/ 3631994 h 3784177"/>
              <a:gd name="connsiteX91" fmla="*/ 1938480 w 8037833"/>
              <a:gd name="connsiteY91" fmla="*/ 3601439 h 3784177"/>
              <a:gd name="connsiteX92" fmla="*/ 1900166 w 8037833"/>
              <a:gd name="connsiteY92" fmla="*/ 3609358 h 3784177"/>
              <a:gd name="connsiteX93" fmla="*/ 1835976 w 8037833"/>
              <a:gd name="connsiteY93" fmla="*/ 3622065 h 3784177"/>
              <a:gd name="connsiteX94" fmla="*/ 1787830 w 8037833"/>
              <a:gd name="connsiteY94" fmla="*/ 3633173 h 3784177"/>
              <a:gd name="connsiteX95" fmla="*/ 1734224 w 8037833"/>
              <a:gd name="connsiteY95" fmla="*/ 3655593 h 3784177"/>
              <a:gd name="connsiteX96" fmla="*/ 1721989 w 8037833"/>
              <a:gd name="connsiteY96" fmla="*/ 3627298 h 3784177"/>
              <a:gd name="connsiteX97" fmla="*/ 1664576 w 8037833"/>
              <a:gd name="connsiteY97" fmla="*/ 3638572 h 3784177"/>
              <a:gd name="connsiteX98" fmla="*/ 1577459 w 8037833"/>
              <a:gd name="connsiteY98" fmla="*/ 3658824 h 3784177"/>
              <a:gd name="connsiteX99" fmla="*/ 1527269 w 8037833"/>
              <a:gd name="connsiteY99" fmla="*/ 3663088 h 3784177"/>
              <a:gd name="connsiteX100" fmla="*/ 1390118 w 8037833"/>
              <a:gd name="connsiteY100" fmla="*/ 3682789 h 3784177"/>
              <a:gd name="connsiteX101" fmla="*/ 1252698 w 8037833"/>
              <a:gd name="connsiteY101" fmla="*/ 3708662 h 3784177"/>
              <a:gd name="connsiteX102" fmla="*/ 1171039 w 8037833"/>
              <a:gd name="connsiteY102" fmla="*/ 3758642 h 3784177"/>
              <a:gd name="connsiteX103" fmla="*/ 1058106 w 8037833"/>
              <a:gd name="connsiteY103" fmla="*/ 3776166 h 3784177"/>
              <a:gd name="connsiteX104" fmla="*/ 1039167 w 8037833"/>
              <a:gd name="connsiteY104" fmla="*/ 3784177 h 3784177"/>
              <a:gd name="connsiteX105" fmla="*/ 1012958 w 8037833"/>
              <a:gd name="connsiteY105" fmla="*/ 3779206 h 3784177"/>
              <a:gd name="connsiteX106" fmla="*/ 907906 w 8037833"/>
              <a:gd name="connsiteY106" fmla="*/ 3757678 h 3784177"/>
              <a:gd name="connsiteX107" fmla="*/ 825226 w 8037833"/>
              <a:gd name="connsiteY107" fmla="*/ 3726369 h 3784177"/>
              <a:gd name="connsiteX108" fmla="*/ 722264 w 8037833"/>
              <a:gd name="connsiteY108" fmla="*/ 3747612 h 3784177"/>
              <a:gd name="connsiteX109" fmla="*/ 659460 w 8037833"/>
              <a:gd name="connsiteY109" fmla="*/ 3740429 h 3784177"/>
              <a:gd name="connsiteX110" fmla="*/ 556552 w 8037833"/>
              <a:gd name="connsiteY110" fmla="*/ 3739124 h 3784177"/>
              <a:gd name="connsiteX111" fmla="*/ 445444 w 8037833"/>
              <a:gd name="connsiteY111" fmla="*/ 3764831 h 3784177"/>
              <a:gd name="connsiteX112" fmla="*/ 393295 w 8037833"/>
              <a:gd name="connsiteY112" fmla="*/ 3753097 h 3784177"/>
              <a:gd name="connsiteX113" fmla="*/ 339711 w 8037833"/>
              <a:gd name="connsiteY113" fmla="*/ 3718242 h 3784177"/>
              <a:gd name="connsiteX114" fmla="*/ 222239 w 8037833"/>
              <a:gd name="connsiteY114" fmla="*/ 3672335 h 3784177"/>
              <a:gd name="connsiteX115" fmla="*/ 163578 w 8037833"/>
              <a:gd name="connsiteY115" fmla="*/ 3656292 h 3784177"/>
              <a:gd name="connsiteX116" fmla="*/ 72220 w 8037833"/>
              <a:gd name="connsiteY116" fmla="*/ 3645272 h 3784177"/>
              <a:gd name="connsiteX117" fmla="*/ 44395 w 8037833"/>
              <a:gd name="connsiteY117" fmla="*/ 3639455 h 3784177"/>
              <a:gd name="connsiteX118" fmla="*/ 1962 w 8037833"/>
              <a:gd name="connsiteY118" fmla="*/ 3635948 h 3784177"/>
              <a:gd name="connsiteX119" fmla="*/ 0 w 8037833"/>
              <a:gd name="connsiteY119" fmla="*/ 3635261 h 3784177"/>
              <a:gd name="connsiteX120" fmla="*/ 0 w 8037833"/>
              <a:gd name="connsiteY120"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305325 w 8037833"/>
              <a:gd name="connsiteY32" fmla="*/ 350520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356402 w 8037833"/>
              <a:gd name="connsiteY47" fmla="*/ 3642792 h 3784177"/>
              <a:gd name="connsiteX48" fmla="*/ 4270245 w 8037833"/>
              <a:gd name="connsiteY48" fmla="*/ 3665789 h 3784177"/>
              <a:gd name="connsiteX49" fmla="*/ 4208725 w 8037833"/>
              <a:gd name="connsiteY49" fmla="*/ 3704841 h 3784177"/>
              <a:gd name="connsiteX50" fmla="*/ 4201632 w 8037833"/>
              <a:gd name="connsiteY50" fmla="*/ 3702602 h 3784177"/>
              <a:gd name="connsiteX51" fmla="*/ 4191289 w 8037833"/>
              <a:gd name="connsiteY51" fmla="*/ 3702380 h 3784177"/>
              <a:gd name="connsiteX52" fmla="*/ 4191039 w 8037833"/>
              <a:gd name="connsiteY52" fmla="*/ 3702831 h 3784177"/>
              <a:gd name="connsiteX53" fmla="*/ 4181340 w 8037833"/>
              <a:gd name="connsiteY53" fmla="*/ 3701729 h 3784177"/>
              <a:gd name="connsiteX54" fmla="*/ 4133816 w 8037833"/>
              <a:gd name="connsiteY54" fmla="*/ 3690565 h 3784177"/>
              <a:gd name="connsiteX55" fmla="*/ 4071732 w 8037833"/>
              <a:gd name="connsiteY55" fmla="*/ 3732513 h 3784177"/>
              <a:gd name="connsiteX56" fmla="*/ 4045924 w 8037833"/>
              <a:gd name="connsiteY56" fmla="*/ 3739404 h 3784177"/>
              <a:gd name="connsiteX57" fmla="*/ 4032171 w 8037833"/>
              <a:gd name="connsiteY57" fmla="*/ 3745523 h 3784177"/>
              <a:gd name="connsiteX58" fmla="*/ 4031335 w 8037833"/>
              <a:gd name="connsiteY58" fmla="*/ 3747479 h 3784177"/>
              <a:gd name="connsiteX59" fmla="*/ 3985774 w 8037833"/>
              <a:gd name="connsiteY59" fmla="*/ 3736547 h 3784177"/>
              <a:gd name="connsiteX60" fmla="*/ 3979769 w 8037833"/>
              <a:gd name="connsiteY60" fmla="*/ 3738769 h 3784177"/>
              <a:gd name="connsiteX61" fmla="*/ 3950014 w 8037833"/>
              <a:gd name="connsiteY61" fmla="*/ 3726942 h 3784177"/>
              <a:gd name="connsiteX62" fmla="*/ 3934671 w 8037833"/>
              <a:gd name="connsiteY62" fmla="*/ 3723339 h 3784177"/>
              <a:gd name="connsiteX63" fmla="*/ 3930274 w 8037833"/>
              <a:gd name="connsiteY63" fmla="*/ 3717148 h 3784177"/>
              <a:gd name="connsiteX64" fmla="*/ 3907660 w 8037833"/>
              <a:gd name="connsiteY64" fmla="*/ 3714456 h 3784177"/>
              <a:gd name="connsiteX65" fmla="*/ 3905087 w 8037833"/>
              <a:gd name="connsiteY65" fmla="*/ 3716098 h 3784177"/>
              <a:gd name="connsiteX66" fmla="*/ 3886347 w 8037833"/>
              <a:gd name="connsiteY66" fmla="*/ 3706620 h 3784177"/>
              <a:gd name="connsiteX67" fmla="*/ 3870533 w 8037833"/>
              <a:gd name="connsiteY67" fmla="*/ 3689905 h 3784177"/>
              <a:gd name="connsiteX68" fmla="*/ 3678563 w 8037833"/>
              <a:gd name="connsiteY68" fmla="*/ 3694486 h 3784177"/>
              <a:gd name="connsiteX69" fmla="*/ 3524121 w 8037833"/>
              <a:gd name="connsiteY69" fmla="*/ 3642736 h 3784177"/>
              <a:gd name="connsiteX70" fmla="*/ 3432153 w 8037833"/>
              <a:gd name="connsiteY70" fmla="*/ 3667780 h 3784177"/>
              <a:gd name="connsiteX71" fmla="*/ 3373519 w 8037833"/>
              <a:gd name="connsiteY71" fmla="*/ 3665785 h 3784177"/>
              <a:gd name="connsiteX72" fmla="*/ 3114267 w 8037833"/>
              <a:gd name="connsiteY72" fmla="*/ 3638983 h 3784177"/>
              <a:gd name="connsiteX73" fmla="*/ 3048270 w 8037833"/>
              <a:gd name="connsiteY73" fmla="*/ 3649949 h 3784177"/>
              <a:gd name="connsiteX74" fmla="*/ 2989722 w 8037833"/>
              <a:gd name="connsiteY74" fmla="*/ 3623230 h 3784177"/>
              <a:gd name="connsiteX75" fmla="*/ 2965734 w 8037833"/>
              <a:gd name="connsiteY75" fmla="*/ 3635676 h 3784177"/>
              <a:gd name="connsiteX76" fmla="*/ 2961603 w 8037833"/>
              <a:gd name="connsiteY76" fmla="*/ 3638221 h 3784177"/>
              <a:gd name="connsiteX77" fmla="*/ 2944959 w 8037833"/>
              <a:gd name="connsiteY77" fmla="*/ 3639723 h 3784177"/>
              <a:gd name="connsiteX78" fmla="*/ 2940402 w 8037833"/>
              <a:gd name="connsiteY78" fmla="*/ 3651000 h 3784177"/>
              <a:gd name="connsiteX79" fmla="*/ 2915449 w 8037833"/>
              <a:gd name="connsiteY79" fmla="*/ 3661039 h 3784177"/>
              <a:gd name="connsiteX80" fmla="*/ 2884777 w 8037833"/>
              <a:gd name="connsiteY80" fmla="*/ 3660775 h 3784177"/>
              <a:gd name="connsiteX81" fmla="*/ 2739034 w 8037833"/>
              <a:gd name="connsiteY81" fmla="*/ 3647396 h 3784177"/>
              <a:gd name="connsiteX82" fmla="*/ 2651827 w 8037833"/>
              <a:gd name="connsiteY82" fmla="*/ 3646306 h 3784177"/>
              <a:gd name="connsiteX83" fmla="*/ 2618680 w 8037833"/>
              <a:gd name="connsiteY83" fmla="*/ 3656755 h 3784177"/>
              <a:gd name="connsiteX84" fmla="*/ 2572404 w 8037833"/>
              <a:gd name="connsiteY84" fmla="*/ 3664043 h 3784177"/>
              <a:gd name="connsiteX85" fmla="*/ 2490721 w 8037833"/>
              <a:gd name="connsiteY85" fmla="*/ 3685313 h 3784177"/>
              <a:gd name="connsiteX86" fmla="*/ 2423704 w 8037833"/>
              <a:gd name="connsiteY86" fmla="*/ 3658079 h 3784177"/>
              <a:gd name="connsiteX87" fmla="*/ 2301172 w 8037833"/>
              <a:gd name="connsiteY87" fmla="*/ 3663053 h 3784177"/>
              <a:gd name="connsiteX88" fmla="*/ 2294102 w 8037833"/>
              <a:gd name="connsiteY88" fmla="*/ 3671151 h 3784177"/>
              <a:gd name="connsiteX89" fmla="*/ 2238966 w 8037833"/>
              <a:gd name="connsiteY89" fmla="*/ 3668777 h 3784177"/>
              <a:gd name="connsiteX90" fmla="*/ 2082844 w 8037833"/>
              <a:gd name="connsiteY90" fmla="*/ 3631994 h 3784177"/>
              <a:gd name="connsiteX91" fmla="*/ 1938480 w 8037833"/>
              <a:gd name="connsiteY91" fmla="*/ 3601439 h 3784177"/>
              <a:gd name="connsiteX92" fmla="*/ 1900166 w 8037833"/>
              <a:gd name="connsiteY92" fmla="*/ 3609358 h 3784177"/>
              <a:gd name="connsiteX93" fmla="*/ 1835976 w 8037833"/>
              <a:gd name="connsiteY93" fmla="*/ 3622065 h 3784177"/>
              <a:gd name="connsiteX94" fmla="*/ 1787830 w 8037833"/>
              <a:gd name="connsiteY94" fmla="*/ 3633173 h 3784177"/>
              <a:gd name="connsiteX95" fmla="*/ 1734224 w 8037833"/>
              <a:gd name="connsiteY95" fmla="*/ 3655593 h 3784177"/>
              <a:gd name="connsiteX96" fmla="*/ 1721989 w 8037833"/>
              <a:gd name="connsiteY96" fmla="*/ 3627298 h 3784177"/>
              <a:gd name="connsiteX97" fmla="*/ 1664576 w 8037833"/>
              <a:gd name="connsiteY97" fmla="*/ 3638572 h 3784177"/>
              <a:gd name="connsiteX98" fmla="*/ 1577459 w 8037833"/>
              <a:gd name="connsiteY98" fmla="*/ 3658824 h 3784177"/>
              <a:gd name="connsiteX99" fmla="*/ 1527269 w 8037833"/>
              <a:gd name="connsiteY99" fmla="*/ 3663088 h 3784177"/>
              <a:gd name="connsiteX100" fmla="*/ 1390118 w 8037833"/>
              <a:gd name="connsiteY100" fmla="*/ 3682789 h 3784177"/>
              <a:gd name="connsiteX101" fmla="*/ 1252698 w 8037833"/>
              <a:gd name="connsiteY101" fmla="*/ 3708662 h 3784177"/>
              <a:gd name="connsiteX102" fmla="*/ 1171039 w 8037833"/>
              <a:gd name="connsiteY102" fmla="*/ 3758642 h 3784177"/>
              <a:gd name="connsiteX103" fmla="*/ 1058106 w 8037833"/>
              <a:gd name="connsiteY103" fmla="*/ 3776166 h 3784177"/>
              <a:gd name="connsiteX104" fmla="*/ 1039167 w 8037833"/>
              <a:gd name="connsiteY104" fmla="*/ 3784177 h 3784177"/>
              <a:gd name="connsiteX105" fmla="*/ 1012958 w 8037833"/>
              <a:gd name="connsiteY105" fmla="*/ 3779206 h 3784177"/>
              <a:gd name="connsiteX106" fmla="*/ 907906 w 8037833"/>
              <a:gd name="connsiteY106" fmla="*/ 3757678 h 3784177"/>
              <a:gd name="connsiteX107" fmla="*/ 825226 w 8037833"/>
              <a:gd name="connsiteY107" fmla="*/ 3726369 h 3784177"/>
              <a:gd name="connsiteX108" fmla="*/ 722264 w 8037833"/>
              <a:gd name="connsiteY108" fmla="*/ 3747612 h 3784177"/>
              <a:gd name="connsiteX109" fmla="*/ 659460 w 8037833"/>
              <a:gd name="connsiteY109" fmla="*/ 3740429 h 3784177"/>
              <a:gd name="connsiteX110" fmla="*/ 556552 w 8037833"/>
              <a:gd name="connsiteY110" fmla="*/ 3739124 h 3784177"/>
              <a:gd name="connsiteX111" fmla="*/ 445444 w 8037833"/>
              <a:gd name="connsiteY111" fmla="*/ 3764831 h 3784177"/>
              <a:gd name="connsiteX112" fmla="*/ 393295 w 8037833"/>
              <a:gd name="connsiteY112" fmla="*/ 3753097 h 3784177"/>
              <a:gd name="connsiteX113" fmla="*/ 339711 w 8037833"/>
              <a:gd name="connsiteY113" fmla="*/ 3718242 h 3784177"/>
              <a:gd name="connsiteX114" fmla="*/ 222239 w 8037833"/>
              <a:gd name="connsiteY114" fmla="*/ 3672335 h 3784177"/>
              <a:gd name="connsiteX115" fmla="*/ 163578 w 8037833"/>
              <a:gd name="connsiteY115" fmla="*/ 3656292 h 3784177"/>
              <a:gd name="connsiteX116" fmla="*/ 72220 w 8037833"/>
              <a:gd name="connsiteY116" fmla="*/ 3645272 h 3784177"/>
              <a:gd name="connsiteX117" fmla="*/ 44395 w 8037833"/>
              <a:gd name="connsiteY117" fmla="*/ 3639455 h 3784177"/>
              <a:gd name="connsiteX118" fmla="*/ 1962 w 8037833"/>
              <a:gd name="connsiteY118" fmla="*/ 3635948 h 3784177"/>
              <a:gd name="connsiteX119" fmla="*/ 0 w 8037833"/>
              <a:gd name="connsiteY119" fmla="*/ 3635261 h 3784177"/>
              <a:gd name="connsiteX120" fmla="*/ 0 w 8037833"/>
              <a:gd name="connsiteY120"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462092 w 8037833"/>
              <a:gd name="connsiteY19" fmla="*/ 3373529 h 3784177"/>
              <a:gd name="connsiteX20" fmla="*/ 6303479 w 8037833"/>
              <a:gd name="connsiteY20" fmla="*/ 3319842 h 3784177"/>
              <a:gd name="connsiteX21" fmla="*/ 6111718 w 8037833"/>
              <a:gd name="connsiteY21" fmla="*/ 3357536 h 3784177"/>
              <a:gd name="connsiteX22" fmla="*/ 5949057 w 8037833"/>
              <a:gd name="connsiteY22" fmla="*/ 3379652 h 3784177"/>
              <a:gd name="connsiteX23" fmla="*/ 5891274 w 8037833"/>
              <a:gd name="connsiteY23" fmla="*/ 3397681 h 3784177"/>
              <a:gd name="connsiteX24" fmla="*/ 5835383 w 8037833"/>
              <a:gd name="connsiteY24" fmla="*/ 3377529 h 3784177"/>
              <a:gd name="connsiteX25" fmla="*/ 5746050 w 8037833"/>
              <a:gd name="connsiteY25" fmla="*/ 3426142 h 3784177"/>
              <a:gd name="connsiteX26" fmla="*/ 5613670 w 8037833"/>
              <a:gd name="connsiteY26" fmla="*/ 3428671 h 3784177"/>
              <a:gd name="connsiteX27" fmla="*/ 5535334 w 8037833"/>
              <a:gd name="connsiteY27" fmla="*/ 3437044 h 3784177"/>
              <a:gd name="connsiteX28" fmla="*/ 5506940 w 8037833"/>
              <a:gd name="connsiteY28" fmla="*/ 3450999 h 3784177"/>
              <a:gd name="connsiteX29" fmla="*/ 5466372 w 8037833"/>
              <a:gd name="connsiteY29" fmla="*/ 3463245 h 3784177"/>
              <a:gd name="connsiteX30" fmla="*/ 5395833 w 8037833"/>
              <a:gd name="connsiteY30" fmla="*/ 3493194 h 3784177"/>
              <a:gd name="connsiteX31" fmla="*/ 5305325 w 8037833"/>
              <a:gd name="connsiteY31" fmla="*/ 3505200 h 3784177"/>
              <a:gd name="connsiteX32" fmla="*/ 5223043 w 8037833"/>
              <a:gd name="connsiteY32" fmla="*/ 3491664 h 3784177"/>
              <a:gd name="connsiteX33" fmla="*/ 5217733 w 8037833"/>
              <a:gd name="connsiteY33" fmla="*/ 3500463 h 3784177"/>
              <a:gd name="connsiteX34" fmla="*/ 5167992 w 8037833"/>
              <a:gd name="connsiteY34" fmla="*/ 3504085 h 3784177"/>
              <a:gd name="connsiteX35" fmla="*/ 4987020 w 8037833"/>
              <a:gd name="connsiteY35" fmla="*/ 3461263 h 3784177"/>
              <a:gd name="connsiteX36" fmla="*/ 4890003 w 8037833"/>
              <a:gd name="connsiteY36" fmla="*/ 3469874 h 3784177"/>
              <a:gd name="connsiteX37" fmla="*/ 4856654 w 8037833"/>
              <a:gd name="connsiteY37" fmla="*/ 3481880 h 3784177"/>
              <a:gd name="connsiteX38" fmla="*/ 4800711 w 8037833"/>
              <a:gd name="connsiteY38" fmla="*/ 3501441 h 3784177"/>
              <a:gd name="connsiteX39" fmla="*/ 4761569 w 8037833"/>
              <a:gd name="connsiteY39" fmla="*/ 3538103 h 3784177"/>
              <a:gd name="connsiteX40" fmla="*/ 4713734 w 8037833"/>
              <a:gd name="connsiteY40" fmla="*/ 3545724 h 3784177"/>
              <a:gd name="connsiteX41" fmla="*/ 4699169 w 8037833"/>
              <a:gd name="connsiteY41" fmla="*/ 3518988 h 3784177"/>
              <a:gd name="connsiteX42" fmla="*/ 4649120 w 8037833"/>
              <a:gd name="connsiteY42" fmla="*/ 3536392 h 3784177"/>
              <a:gd name="connsiteX43" fmla="*/ 4573578 w 8037833"/>
              <a:gd name="connsiteY43" fmla="*/ 3565923 h 3784177"/>
              <a:gd name="connsiteX44" fmla="*/ 4529117 w 8037833"/>
              <a:gd name="connsiteY44" fmla="*/ 3575592 h 3784177"/>
              <a:gd name="connsiteX45" fmla="*/ 4408641 w 8037833"/>
              <a:gd name="connsiteY45" fmla="*/ 3610000 h 3784177"/>
              <a:gd name="connsiteX46" fmla="*/ 4356402 w 8037833"/>
              <a:gd name="connsiteY46" fmla="*/ 3642792 h 3784177"/>
              <a:gd name="connsiteX47" fmla="*/ 4270245 w 8037833"/>
              <a:gd name="connsiteY47" fmla="*/ 3665789 h 3784177"/>
              <a:gd name="connsiteX48" fmla="*/ 4208725 w 8037833"/>
              <a:gd name="connsiteY48" fmla="*/ 3704841 h 3784177"/>
              <a:gd name="connsiteX49" fmla="*/ 4201632 w 8037833"/>
              <a:gd name="connsiteY49" fmla="*/ 3702602 h 3784177"/>
              <a:gd name="connsiteX50" fmla="*/ 4191289 w 8037833"/>
              <a:gd name="connsiteY50" fmla="*/ 3702380 h 3784177"/>
              <a:gd name="connsiteX51" fmla="*/ 4191039 w 8037833"/>
              <a:gd name="connsiteY51" fmla="*/ 3702831 h 3784177"/>
              <a:gd name="connsiteX52" fmla="*/ 4181340 w 8037833"/>
              <a:gd name="connsiteY52" fmla="*/ 3701729 h 3784177"/>
              <a:gd name="connsiteX53" fmla="*/ 4133816 w 8037833"/>
              <a:gd name="connsiteY53" fmla="*/ 3690565 h 3784177"/>
              <a:gd name="connsiteX54" fmla="*/ 4071732 w 8037833"/>
              <a:gd name="connsiteY54" fmla="*/ 3732513 h 3784177"/>
              <a:gd name="connsiteX55" fmla="*/ 4045924 w 8037833"/>
              <a:gd name="connsiteY55" fmla="*/ 3739404 h 3784177"/>
              <a:gd name="connsiteX56" fmla="*/ 4032171 w 8037833"/>
              <a:gd name="connsiteY56" fmla="*/ 3745523 h 3784177"/>
              <a:gd name="connsiteX57" fmla="*/ 4031335 w 8037833"/>
              <a:gd name="connsiteY57" fmla="*/ 3747479 h 3784177"/>
              <a:gd name="connsiteX58" fmla="*/ 3985774 w 8037833"/>
              <a:gd name="connsiteY58" fmla="*/ 3736547 h 3784177"/>
              <a:gd name="connsiteX59" fmla="*/ 3979769 w 8037833"/>
              <a:gd name="connsiteY59" fmla="*/ 3738769 h 3784177"/>
              <a:gd name="connsiteX60" fmla="*/ 3950014 w 8037833"/>
              <a:gd name="connsiteY60" fmla="*/ 3726942 h 3784177"/>
              <a:gd name="connsiteX61" fmla="*/ 3934671 w 8037833"/>
              <a:gd name="connsiteY61" fmla="*/ 3723339 h 3784177"/>
              <a:gd name="connsiteX62" fmla="*/ 3930274 w 8037833"/>
              <a:gd name="connsiteY62" fmla="*/ 3717148 h 3784177"/>
              <a:gd name="connsiteX63" fmla="*/ 3907660 w 8037833"/>
              <a:gd name="connsiteY63" fmla="*/ 3714456 h 3784177"/>
              <a:gd name="connsiteX64" fmla="*/ 3905087 w 8037833"/>
              <a:gd name="connsiteY64" fmla="*/ 3716098 h 3784177"/>
              <a:gd name="connsiteX65" fmla="*/ 3886347 w 8037833"/>
              <a:gd name="connsiteY65" fmla="*/ 3706620 h 3784177"/>
              <a:gd name="connsiteX66" fmla="*/ 3870533 w 8037833"/>
              <a:gd name="connsiteY66" fmla="*/ 3689905 h 3784177"/>
              <a:gd name="connsiteX67" fmla="*/ 3678563 w 8037833"/>
              <a:gd name="connsiteY67" fmla="*/ 3694486 h 3784177"/>
              <a:gd name="connsiteX68" fmla="*/ 3524121 w 8037833"/>
              <a:gd name="connsiteY68" fmla="*/ 3642736 h 3784177"/>
              <a:gd name="connsiteX69" fmla="*/ 3432153 w 8037833"/>
              <a:gd name="connsiteY69" fmla="*/ 3667780 h 3784177"/>
              <a:gd name="connsiteX70" fmla="*/ 3373519 w 8037833"/>
              <a:gd name="connsiteY70" fmla="*/ 3665785 h 3784177"/>
              <a:gd name="connsiteX71" fmla="*/ 3114267 w 8037833"/>
              <a:gd name="connsiteY71" fmla="*/ 3638983 h 3784177"/>
              <a:gd name="connsiteX72" fmla="*/ 3048270 w 8037833"/>
              <a:gd name="connsiteY72" fmla="*/ 3649949 h 3784177"/>
              <a:gd name="connsiteX73" fmla="*/ 2989722 w 8037833"/>
              <a:gd name="connsiteY73" fmla="*/ 3623230 h 3784177"/>
              <a:gd name="connsiteX74" fmla="*/ 2965734 w 8037833"/>
              <a:gd name="connsiteY74" fmla="*/ 3635676 h 3784177"/>
              <a:gd name="connsiteX75" fmla="*/ 2961603 w 8037833"/>
              <a:gd name="connsiteY75" fmla="*/ 3638221 h 3784177"/>
              <a:gd name="connsiteX76" fmla="*/ 2944959 w 8037833"/>
              <a:gd name="connsiteY76" fmla="*/ 3639723 h 3784177"/>
              <a:gd name="connsiteX77" fmla="*/ 2940402 w 8037833"/>
              <a:gd name="connsiteY77" fmla="*/ 3651000 h 3784177"/>
              <a:gd name="connsiteX78" fmla="*/ 2915449 w 8037833"/>
              <a:gd name="connsiteY78" fmla="*/ 3661039 h 3784177"/>
              <a:gd name="connsiteX79" fmla="*/ 2884777 w 8037833"/>
              <a:gd name="connsiteY79" fmla="*/ 3660775 h 3784177"/>
              <a:gd name="connsiteX80" fmla="*/ 2739034 w 8037833"/>
              <a:gd name="connsiteY80" fmla="*/ 3647396 h 3784177"/>
              <a:gd name="connsiteX81" fmla="*/ 2651827 w 8037833"/>
              <a:gd name="connsiteY81" fmla="*/ 3646306 h 3784177"/>
              <a:gd name="connsiteX82" fmla="*/ 2618680 w 8037833"/>
              <a:gd name="connsiteY82" fmla="*/ 3656755 h 3784177"/>
              <a:gd name="connsiteX83" fmla="*/ 2572404 w 8037833"/>
              <a:gd name="connsiteY83" fmla="*/ 3664043 h 3784177"/>
              <a:gd name="connsiteX84" fmla="*/ 2490721 w 8037833"/>
              <a:gd name="connsiteY84" fmla="*/ 3685313 h 3784177"/>
              <a:gd name="connsiteX85" fmla="*/ 2423704 w 8037833"/>
              <a:gd name="connsiteY85" fmla="*/ 3658079 h 3784177"/>
              <a:gd name="connsiteX86" fmla="*/ 2301172 w 8037833"/>
              <a:gd name="connsiteY86" fmla="*/ 3663053 h 3784177"/>
              <a:gd name="connsiteX87" fmla="*/ 2294102 w 8037833"/>
              <a:gd name="connsiteY87" fmla="*/ 3671151 h 3784177"/>
              <a:gd name="connsiteX88" fmla="*/ 2238966 w 8037833"/>
              <a:gd name="connsiteY88" fmla="*/ 3668777 h 3784177"/>
              <a:gd name="connsiteX89" fmla="*/ 2082844 w 8037833"/>
              <a:gd name="connsiteY89" fmla="*/ 3631994 h 3784177"/>
              <a:gd name="connsiteX90" fmla="*/ 1938480 w 8037833"/>
              <a:gd name="connsiteY90" fmla="*/ 3601439 h 3784177"/>
              <a:gd name="connsiteX91" fmla="*/ 1900166 w 8037833"/>
              <a:gd name="connsiteY91" fmla="*/ 3609358 h 3784177"/>
              <a:gd name="connsiteX92" fmla="*/ 1835976 w 8037833"/>
              <a:gd name="connsiteY92" fmla="*/ 3622065 h 3784177"/>
              <a:gd name="connsiteX93" fmla="*/ 1787830 w 8037833"/>
              <a:gd name="connsiteY93" fmla="*/ 3633173 h 3784177"/>
              <a:gd name="connsiteX94" fmla="*/ 1734224 w 8037833"/>
              <a:gd name="connsiteY94" fmla="*/ 3655593 h 3784177"/>
              <a:gd name="connsiteX95" fmla="*/ 1721989 w 8037833"/>
              <a:gd name="connsiteY95" fmla="*/ 3627298 h 3784177"/>
              <a:gd name="connsiteX96" fmla="*/ 1664576 w 8037833"/>
              <a:gd name="connsiteY96" fmla="*/ 3638572 h 3784177"/>
              <a:gd name="connsiteX97" fmla="*/ 1577459 w 8037833"/>
              <a:gd name="connsiteY97" fmla="*/ 3658824 h 3784177"/>
              <a:gd name="connsiteX98" fmla="*/ 1527269 w 8037833"/>
              <a:gd name="connsiteY98" fmla="*/ 3663088 h 3784177"/>
              <a:gd name="connsiteX99" fmla="*/ 1390118 w 8037833"/>
              <a:gd name="connsiteY99" fmla="*/ 3682789 h 3784177"/>
              <a:gd name="connsiteX100" fmla="*/ 1252698 w 8037833"/>
              <a:gd name="connsiteY100" fmla="*/ 3708662 h 3784177"/>
              <a:gd name="connsiteX101" fmla="*/ 1171039 w 8037833"/>
              <a:gd name="connsiteY101" fmla="*/ 3758642 h 3784177"/>
              <a:gd name="connsiteX102" fmla="*/ 1058106 w 8037833"/>
              <a:gd name="connsiteY102" fmla="*/ 3776166 h 3784177"/>
              <a:gd name="connsiteX103" fmla="*/ 1039167 w 8037833"/>
              <a:gd name="connsiteY103" fmla="*/ 3784177 h 3784177"/>
              <a:gd name="connsiteX104" fmla="*/ 1012958 w 8037833"/>
              <a:gd name="connsiteY104" fmla="*/ 3779206 h 3784177"/>
              <a:gd name="connsiteX105" fmla="*/ 907906 w 8037833"/>
              <a:gd name="connsiteY105" fmla="*/ 3757678 h 3784177"/>
              <a:gd name="connsiteX106" fmla="*/ 825226 w 8037833"/>
              <a:gd name="connsiteY106" fmla="*/ 3726369 h 3784177"/>
              <a:gd name="connsiteX107" fmla="*/ 722264 w 8037833"/>
              <a:gd name="connsiteY107" fmla="*/ 3747612 h 3784177"/>
              <a:gd name="connsiteX108" fmla="*/ 659460 w 8037833"/>
              <a:gd name="connsiteY108" fmla="*/ 3740429 h 3784177"/>
              <a:gd name="connsiteX109" fmla="*/ 556552 w 8037833"/>
              <a:gd name="connsiteY109" fmla="*/ 3739124 h 3784177"/>
              <a:gd name="connsiteX110" fmla="*/ 445444 w 8037833"/>
              <a:gd name="connsiteY110" fmla="*/ 3764831 h 3784177"/>
              <a:gd name="connsiteX111" fmla="*/ 393295 w 8037833"/>
              <a:gd name="connsiteY111" fmla="*/ 3753097 h 3784177"/>
              <a:gd name="connsiteX112" fmla="*/ 339711 w 8037833"/>
              <a:gd name="connsiteY112" fmla="*/ 3718242 h 3784177"/>
              <a:gd name="connsiteX113" fmla="*/ 222239 w 8037833"/>
              <a:gd name="connsiteY113" fmla="*/ 3672335 h 3784177"/>
              <a:gd name="connsiteX114" fmla="*/ 163578 w 8037833"/>
              <a:gd name="connsiteY114" fmla="*/ 3656292 h 3784177"/>
              <a:gd name="connsiteX115" fmla="*/ 72220 w 8037833"/>
              <a:gd name="connsiteY115" fmla="*/ 3645272 h 3784177"/>
              <a:gd name="connsiteX116" fmla="*/ 44395 w 8037833"/>
              <a:gd name="connsiteY116" fmla="*/ 3639455 h 3784177"/>
              <a:gd name="connsiteX117" fmla="*/ 1962 w 8037833"/>
              <a:gd name="connsiteY117" fmla="*/ 3635948 h 3784177"/>
              <a:gd name="connsiteX118" fmla="*/ 0 w 8037833"/>
              <a:gd name="connsiteY118" fmla="*/ 3635261 h 3784177"/>
              <a:gd name="connsiteX119" fmla="*/ 0 w 8037833"/>
              <a:gd name="connsiteY119"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462092 w 8037833"/>
              <a:gd name="connsiteY19" fmla="*/ 3373529 h 3784177"/>
              <a:gd name="connsiteX20" fmla="*/ 6352283 w 8037833"/>
              <a:gd name="connsiteY20" fmla="*/ 3374762 h 3784177"/>
              <a:gd name="connsiteX21" fmla="*/ 6111718 w 8037833"/>
              <a:gd name="connsiteY21" fmla="*/ 3357536 h 3784177"/>
              <a:gd name="connsiteX22" fmla="*/ 5949057 w 8037833"/>
              <a:gd name="connsiteY22" fmla="*/ 3379652 h 3784177"/>
              <a:gd name="connsiteX23" fmla="*/ 5891274 w 8037833"/>
              <a:gd name="connsiteY23" fmla="*/ 3397681 h 3784177"/>
              <a:gd name="connsiteX24" fmla="*/ 5835383 w 8037833"/>
              <a:gd name="connsiteY24" fmla="*/ 3377529 h 3784177"/>
              <a:gd name="connsiteX25" fmla="*/ 5746050 w 8037833"/>
              <a:gd name="connsiteY25" fmla="*/ 3426142 h 3784177"/>
              <a:gd name="connsiteX26" fmla="*/ 5613670 w 8037833"/>
              <a:gd name="connsiteY26" fmla="*/ 3428671 h 3784177"/>
              <a:gd name="connsiteX27" fmla="*/ 5535334 w 8037833"/>
              <a:gd name="connsiteY27" fmla="*/ 3437044 h 3784177"/>
              <a:gd name="connsiteX28" fmla="*/ 5506940 w 8037833"/>
              <a:gd name="connsiteY28" fmla="*/ 3450999 h 3784177"/>
              <a:gd name="connsiteX29" fmla="*/ 5466372 w 8037833"/>
              <a:gd name="connsiteY29" fmla="*/ 3463245 h 3784177"/>
              <a:gd name="connsiteX30" fmla="*/ 5395833 w 8037833"/>
              <a:gd name="connsiteY30" fmla="*/ 3493194 h 3784177"/>
              <a:gd name="connsiteX31" fmla="*/ 5305325 w 8037833"/>
              <a:gd name="connsiteY31" fmla="*/ 3505200 h 3784177"/>
              <a:gd name="connsiteX32" fmla="*/ 5223043 w 8037833"/>
              <a:gd name="connsiteY32" fmla="*/ 3491664 h 3784177"/>
              <a:gd name="connsiteX33" fmla="*/ 5217733 w 8037833"/>
              <a:gd name="connsiteY33" fmla="*/ 3500463 h 3784177"/>
              <a:gd name="connsiteX34" fmla="*/ 5167992 w 8037833"/>
              <a:gd name="connsiteY34" fmla="*/ 3504085 h 3784177"/>
              <a:gd name="connsiteX35" fmla="*/ 4987020 w 8037833"/>
              <a:gd name="connsiteY35" fmla="*/ 3461263 h 3784177"/>
              <a:gd name="connsiteX36" fmla="*/ 4890003 w 8037833"/>
              <a:gd name="connsiteY36" fmla="*/ 3469874 h 3784177"/>
              <a:gd name="connsiteX37" fmla="*/ 4856654 w 8037833"/>
              <a:gd name="connsiteY37" fmla="*/ 3481880 h 3784177"/>
              <a:gd name="connsiteX38" fmla="*/ 4800711 w 8037833"/>
              <a:gd name="connsiteY38" fmla="*/ 3501441 h 3784177"/>
              <a:gd name="connsiteX39" fmla="*/ 4761569 w 8037833"/>
              <a:gd name="connsiteY39" fmla="*/ 3538103 h 3784177"/>
              <a:gd name="connsiteX40" fmla="*/ 4713734 w 8037833"/>
              <a:gd name="connsiteY40" fmla="*/ 3545724 h 3784177"/>
              <a:gd name="connsiteX41" fmla="*/ 4699169 w 8037833"/>
              <a:gd name="connsiteY41" fmla="*/ 3518988 h 3784177"/>
              <a:gd name="connsiteX42" fmla="*/ 4649120 w 8037833"/>
              <a:gd name="connsiteY42" fmla="*/ 3536392 h 3784177"/>
              <a:gd name="connsiteX43" fmla="*/ 4573578 w 8037833"/>
              <a:gd name="connsiteY43" fmla="*/ 3565923 h 3784177"/>
              <a:gd name="connsiteX44" fmla="*/ 4529117 w 8037833"/>
              <a:gd name="connsiteY44" fmla="*/ 3575592 h 3784177"/>
              <a:gd name="connsiteX45" fmla="*/ 4408641 w 8037833"/>
              <a:gd name="connsiteY45" fmla="*/ 3610000 h 3784177"/>
              <a:gd name="connsiteX46" fmla="*/ 4356402 w 8037833"/>
              <a:gd name="connsiteY46" fmla="*/ 3642792 h 3784177"/>
              <a:gd name="connsiteX47" fmla="*/ 4270245 w 8037833"/>
              <a:gd name="connsiteY47" fmla="*/ 3665789 h 3784177"/>
              <a:gd name="connsiteX48" fmla="*/ 4208725 w 8037833"/>
              <a:gd name="connsiteY48" fmla="*/ 3704841 h 3784177"/>
              <a:gd name="connsiteX49" fmla="*/ 4201632 w 8037833"/>
              <a:gd name="connsiteY49" fmla="*/ 3702602 h 3784177"/>
              <a:gd name="connsiteX50" fmla="*/ 4191289 w 8037833"/>
              <a:gd name="connsiteY50" fmla="*/ 3702380 h 3784177"/>
              <a:gd name="connsiteX51" fmla="*/ 4191039 w 8037833"/>
              <a:gd name="connsiteY51" fmla="*/ 3702831 h 3784177"/>
              <a:gd name="connsiteX52" fmla="*/ 4181340 w 8037833"/>
              <a:gd name="connsiteY52" fmla="*/ 3701729 h 3784177"/>
              <a:gd name="connsiteX53" fmla="*/ 4133816 w 8037833"/>
              <a:gd name="connsiteY53" fmla="*/ 3690565 h 3784177"/>
              <a:gd name="connsiteX54" fmla="*/ 4071732 w 8037833"/>
              <a:gd name="connsiteY54" fmla="*/ 3732513 h 3784177"/>
              <a:gd name="connsiteX55" fmla="*/ 4045924 w 8037833"/>
              <a:gd name="connsiteY55" fmla="*/ 3739404 h 3784177"/>
              <a:gd name="connsiteX56" fmla="*/ 4032171 w 8037833"/>
              <a:gd name="connsiteY56" fmla="*/ 3745523 h 3784177"/>
              <a:gd name="connsiteX57" fmla="*/ 4031335 w 8037833"/>
              <a:gd name="connsiteY57" fmla="*/ 3747479 h 3784177"/>
              <a:gd name="connsiteX58" fmla="*/ 3985774 w 8037833"/>
              <a:gd name="connsiteY58" fmla="*/ 3736547 h 3784177"/>
              <a:gd name="connsiteX59" fmla="*/ 3979769 w 8037833"/>
              <a:gd name="connsiteY59" fmla="*/ 3738769 h 3784177"/>
              <a:gd name="connsiteX60" fmla="*/ 3950014 w 8037833"/>
              <a:gd name="connsiteY60" fmla="*/ 3726942 h 3784177"/>
              <a:gd name="connsiteX61" fmla="*/ 3934671 w 8037833"/>
              <a:gd name="connsiteY61" fmla="*/ 3723339 h 3784177"/>
              <a:gd name="connsiteX62" fmla="*/ 3930274 w 8037833"/>
              <a:gd name="connsiteY62" fmla="*/ 3717148 h 3784177"/>
              <a:gd name="connsiteX63" fmla="*/ 3907660 w 8037833"/>
              <a:gd name="connsiteY63" fmla="*/ 3714456 h 3784177"/>
              <a:gd name="connsiteX64" fmla="*/ 3905087 w 8037833"/>
              <a:gd name="connsiteY64" fmla="*/ 3716098 h 3784177"/>
              <a:gd name="connsiteX65" fmla="*/ 3886347 w 8037833"/>
              <a:gd name="connsiteY65" fmla="*/ 3706620 h 3784177"/>
              <a:gd name="connsiteX66" fmla="*/ 3870533 w 8037833"/>
              <a:gd name="connsiteY66" fmla="*/ 3689905 h 3784177"/>
              <a:gd name="connsiteX67" fmla="*/ 3678563 w 8037833"/>
              <a:gd name="connsiteY67" fmla="*/ 3694486 h 3784177"/>
              <a:gd name="connsiteX68" fmla="*/ 3524121 w 8037833"/>
              <a:gd name="connsiteY68" fmla="*/ 3642736 h 3784177"/>
              <a:gd name="connsiteX69" fmla="*/ 3432153 w 8037833"/>
              <a:gd name="connsiteY69" fmla="*/ 3667780 h 3784177"/>
              <a:gd name="connsiteX70" fmla="*/ 3373519 w 8037833"/>
              <a:gd name="connsiteY70" fmla="*/ 3665785 h 3784177"/>
              <a:gd name="connsiteX71" fmla="*/ 3114267 w 8037833"/>
              <a:gd name="connsiteY71" fmla="*/ 3638983 h 3784177"/>
              <a:gd name="connsiteX72" fmla="*/ 3048270 w 8037833"/>
              <a:gd name="connsiteY72" fmla="*/ 3649949 h 3784177"/>
              <a:gd name="connsiteX73" fmla="*/ 2989722 w 8037833"/>
              <a:gd name="connsiteY73" fmla="*/ 3623230 h 3784177"/>
              <a:gd name="connsiteX74" fmla="*/ 2965734 w 8037833"/>
              <a:gd name="connsiteY74" fmla="*/ 3635676 h 3784177"/>
              <a:gd name="connsiteX75" fmla="*/ 2961603 w 8037833"/>
              <a:gd name="connsiteY75" fmla="*/ 3638221 h 3784177"/>
              <a:gd name="connsiteX76" fmla="*/ 2944959 w 8037833"/>
              <a:gd name="connsiteY76" fmla="*/ 3639723 h 3784177"/>
              <a:gd name="connsiteX77" fmla="*/ 2940402 w 8037833"/>
              <a:gd name="connsiteY77" fmla="*/ 3651000 h 3784177"/>
              <a:gd name="connsiteX78" fmla="*/ 2915449 w 8037833"/>
              <a:gd name="connsiteY78" fmla="*/ 3661039 h 3784177"/>
              <a:gd name="connsiteX79" fmla="*/ 2884777 w 8037833"/>
              <a:gd name="connsiteY79" fmla="*/ 3660775 h 3784177"/>
              <a:gd name="connsiteX80" fmla="*/ 2739034 w 8037833"/>
              <a:gd name="connsiteY80" fmla="*/ 3647396 h 3784177"/>
              <a:gd name="connsiteX81" fmla="*/ 2651827 w 8037833"/>
              <a:gd name="connsiteY81" fmla="*/ 3646306 h 3784177"/>
              <a:gd name="connsiteX82" fmla="*/ 2618680 w 8037833"/>
              <a:gd name="connsiteY82" fmla="*/ 3656755 h 3784177"/>
              <a:gd name="connsiteX83" fmla="*/ 2572404 w 8037833"/>
              <a:gd name="connsiteY83" fmla="*/ 3664043 h 3784177"/>
              <a:gd name="connsiteX84" fmla="*/ 2490721 w 8037833"/>
              <a:gd name="connsiteY84" fmla="*/ 3685313 h 3784177"/>
              <a:gd name="connsiteX85" fmla="*/ 2423704 w 8037833"/>
              <a:gd name="connsiteY85" fmla="*/ 3658079 h 3784177"/>
              <a:gd name="connsiteX86" fmla="*/ 2301172 w 8037833"/>
              <a:gd name="connsiteY86" fmla="*/ 3663053 h 3784177"/>
              <a:gd name="connsiteX87" fmla="*/ 2294102 w 8037833"/>
              <a:gd name="connsiteY87" fmla="*/ 3671151 h 3784177"/>
              <a:gd name="connsiteX88" fmla="*/ 2238966 w 8037833"/>
              <a:gd name="connsiteY88" fmla="*/ 3668777 h 3784177"/>
              <a:gd name="connsiteX89" fmla="*/ 2082844 w 8037833"/>
              <a:gd name="connsiteY89" fmla="*/ 3631994 h 3784177"/>
              <a:gd name="connsiteX90" fmla="*/ 1938480 w 8037833"/>
              <a:gd name="connsiteY90" fmla="*/ 3601439 h 3784177"/>
              <a:gd name="connsiteX91" fmla="*/ 1900166 w 8037833"/>
              <a:gd name="connsiteY91" fmla="*/ 3609358 h 3784177"/>
              <a:gd name="connsiteX92" fmla="*/ 1835976 w 8037833"/>
              <a:gd name="connsiteY92" fmla="*/ 3622065 h 3784177"/>
              <a:gd name="connsiteX93" fmla="*/ 1787830 w 8037833"/>
              <a:gd name="connsiteY93" fmla="*/ 3633173 h 3784177"/>
              <a:gd name="connsiteX94" fmla="*/ 1734224 w 8037833"/>
              <a:gd name="connsiteY94" fmla="*/ 3655593 h 3784177"/>
              <a:gd name="connsiteX95" fmla="*/ 1721989 w 8037833"/>
              <a:gd name="connsiteY95" fmla="*/ 3627298 h 3784177"/>
              <a:gd name="connsiteX96" fmla="*/ 1664576 w 8037833"/>
              <a:gd name="connsiteY96" fmla="*/ 3638572 h 3784177"/>
              <a:gd name="connsiteX97" fmla="*/ 1577459 w 8037833"/>
              <a:gd name="connsiteY97" fmla="*/ 3658824 h 3784177"/>
              <a:gd name="connsiteX98" fmla="*/ 1527269 w 8037833"/>
              <a:gd name="connsiteY98" fmla="*/ 3663088 h 3784177"/>
              <a:gd name="connsiteX99" fmla="*/ 1390118 w 8037833"/>
              <a:gd name="connsiteY99" fmla="*/ 3682789 h 3784177"/>
              <a:gd name="connsiteX100" fmla="*/ 1252698 w 8037833"/>
              <a:gd name="connsiteY100" fmla="*/ 3708662 h 3784177"/>
              <a:gd name="connsiteX101" fmla="*/ 1171039 w 8037833"/>
              <a:gd name="connsiteY101" fmla="*/ 3758642 h 3784177"/>
              <a:gd name="connsiteX102" fmla="*/ 1058106 w 8037833"/>
              <a:gd name="connsiteY102" fmla="*/ 3776166 h 3784177"/>
              <a:gd name="connsiteX103" fmla="*/ 1039167 w 8037833"/>
              <a:gd name="connsiteY103" fmla="*/ 3784177 h 3784177"/>
              <a:gd name="connsiteX104" fmla="*/ 1012958 w 8037833"/>
              <a:gd name="connsiteY104" fmla="*/ 3779206 h 3784177"/>
              <a:gd name="connsiteX105" fmla="*/ 907906 w 8037833"/>
              <a:gd name="connsiteY105" fmla="*/ 3757678 h 3784177"/>
              <a:gd name="connsiteX106" fmla="*/ 825226 w 8037833"/>
              <a:gd name="connsiteY106" fmla="*/ 3726369 h 3784177"/>
              <a:gd name="connsiteX107" fmla="*/ 722264 w 8037833"/>
              <a:gd name="connsiteY107" fmla="*/ 3747612 h 3784177"/>
              <a:gd name="connsiteX108" fmla="*/ 659460 w 8037833"/>
              <a:gd name="connsiteY108" fmla="*/ 3740429 h 3784177"/>
              <a:gd name="connsiteX109" fmla="*/ 556552 w 8037833"/>
              <a:gd name="connsiteY109" fmla="*/ 3739124 h 3784177"/>
              <a:gd name="connsiteX110" fmla="*/ 445444 w 8037833"/>
              <a:gd name="connsiteY110" fmla="*/ 3764831 h 3784177"/>
              <a:gd name="connsiteX111" fmla="*/ 393295 w 8037833"/>
              <a:gd name="connsiteY111" fmla="*/ 3753097 h 3784177"/>
              <a:gd name="connsiteX112" fmla="*/ 339711 w 8037833"/>
              <a:gd name="connsiteY112" fmla="*/ 3718242 h 3784177"/>
              <a:gd name="connsiteX113" fmla="*/ 222239 w 8037833"/>
              <a:gd name="connsiteY113" fmla="*/ 3672335 h 3784177"/>
              <a:gd name="connsiteX114" fmla="*/ 163578 w 8037833"/>
              <a:gd name="connsiteY114" fmla="*/ 3656292 h 3784177"/>
              <a:gd name="connsiteX115" fmla="*/ 72220 w 8037833"/>
              <a:gd name="connsiteY115" fmla="*/ 3645272 h 3784177"/>
              <a:gd name="connsiteX116" fmla="*/ 44395 w 8037833"/>
              <a:gd name="connsiteY116" fmla="*/ 3639455 h 3784177"/>
              <a:gd name="connsiteX117" fmla="*/ 1962 w 8037833"/>
              <a:gd name="connsiteY117" fmla="*/ 3635948 h 3784177"/>
              <a:gd name="connsiteX118" fmla="*/ 0 w 8037833"/>
              <a:gd name="connsiteY118" fmla="*/ 3635261 h 3784177"/>
              <a:gd name="connsiteX119" fmla="*/ 0 w 8037833"/>
              <a:gd name="connsiteY119"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462092 w 8037833"/>
              <a:gd name="connsiteY19" fmla="*/ 3373529 h 3784177"/>
              <a:gd name="connsiteX20" fmla="*/ 6352283 w 8037833"/>
              <a:gd name="connsiteY20" fmla="*/ 3374762 h 3784177"/>
              <a:gd name="connsiteX21" fmla="*/ 6111718 w 8037833"/>
              <a:gd name="connsiteY21" fmla="*/ 3357536 h 3784177"/>
              <a:gd name="connsiteX22" fmla="*/ 6022263 w 8037833"/>
              <a:gd name="connsiteY22" fmla="*/ 3359057 h 3784177"/>
              <a:gd name="connsiteX23" fmla="*/ 5891274 w 8037833"/>
              <a:gd name="connsiteY23" fmla="*/ 3397681 h 3784177"/>
              <a:gd name="connsiteX24" fmla="*/ 5835383 w 8037833"/>
              <a:gd name="connsiteY24" fmla="*/ 3377529 h 3784177"/>
              <a:gd name="connsiteX25" fmla="*/ 5746050 w 8037833"/>
              <a:gd name="connsiteY25" fmla="*/ 3426142 h 3784177"/>
              <a:gd name="connsiteX26" fmla="*/ 5613670 w 8037833"/>
              <a:gd name="connsiteY26" fmla="*/ 3428671 h 3784177"/>
              <a:gd name="connsiteX27" fmla="*/ 5535334 w 8037833"/>
              <a:gd name="connsiteY27" fmla="*/ 3437044 h 3784177"/>
              <a:gd name="connsiteX28" fmla="*/ 5506940 w 8037833"/>
              <a:gd name="connsiteY28" fmla="*/ 3450999 h 3784177"/>
              <a:gd name="connsiteX29" fmla="*/ 5466372 w 8037833"/>
              <a:gd name="connsiteY29" fmla="*/ 3463245 h 3784177"/>
              <a:gd name="connsiteX30" fmla="*/ 5395833 w 8037833"/>
              <a:gd name="connsiteY30" fmla="*/ 3493194 h 3784177"/>
              <a:gd name="connsiteX31" fmla="*/ 5305325 w 8037833"/>
              <a:gd name="connsiteY31" fmla="*/ 3505200 h 3784177"/>
              <a:gd name="connsiteX32" fmla="*/ 5223043 w 8037833"/>
              <a:gd name="connsiteY32" fmla="*/ 3491664 h 3784177"/>
              <a:gd name="connsiteX33" fmla="*/ 5217733 w 8037833"/>
              <a:gd name="connsiteY33" fmla="*/ 3500463 h 3784177"/>
              <a:gd name="connsiteX34" fmla="*/ 5167992 w 8037833"/>
              <a:gd name="connsiteY34" fmla="*/ 3504085 h 3784177"/>
              <a:gd name="connsiteX35" fmla="*/ 4987020 w 8037833"/>
              <a:gd name="connsiteY35" fmla="*/ 3461263 h 3784177"/>
              <a:gd name="connsiteX36" fmla="*/ 4890003 w 8037833"/>
              <a:gd name="connsiteY36" fmla="*/ 3469874 h 3784177"/>
              <a:gd name="connsiteX37" fmla="*/ 4856654 w 8037833"/>
              <a:gd name="connsiteY37" fmla="*/ 3481880 h 3784177"/>
              <a:gd name="connsiteX38" fmla="*/ 4800711 w 8037833"/>
              <a:gd name="connsiteY38" fmla="*/ 3501441 h 3784177"/>
              <a:gd name="connsiteX39" fmla="*/ 4761569 w 8037833"/>
              <a:gd name="connsiteY39" fmla="*/ 3538103 h 3784177"/>
              <a:gd name="connsiteX40" fmla="*/ 4713734 w 8037833"/>
              <a:gd name="connsiteY40" fmla="*/ 3545724 h 3784177"/>
              <a:gd name="connsiteX41" fmla="*/ 4699169 w 8037833"/>
              <a:gd name="connsiteY41" fmla="*/ 3518988 h 3784177"/>
              <a:gd name="connsiteX42" fmla="*/ 4649120 w 8037833"/>
              <a:gd name="connsiteY42" fmla="*/ 3536392 h 3784177"/>
              <a:gd name="connsiteX43" fmla="*/ 4573578 w 8037833"/>
              <a:gd name="connsiteY43" fmla="*/ 3565923 h 3784177"/>
              <a:gd name="connsiteX44" fmla="*/ 4529117 w 8037833"/>
              <a:gd name="connsiteY44" fmla="*/ 3575592 h 3784177"/>
              <a:gd name="connsiteX45" fmla="*/ 4408641 w 8037833"/>
              <a:gd name="connsiteY45" fmla="*/ 3610000 h 3784177"/>
              <a:gd name="connsiteX46" fmla="*/ 4356402 w 8037833"/>
              <a:gd name="connsiteY46" fmla="*/ 3642792 h 3784177"/>
              <a:gd name="connsiteX47" fmla="*/ 4270245 w 8037833"/>
              <a:gd name="connsiteY47" fmla="*/ 3665789 h 3784177"/>
              <a:gd name="connsiteX48" fmla="*/ 4208725 w 8037833"/>
              <a:gd name="connsiteY48" fmla="*/ 3704841 h 3784177"/>
              <a:gd name="connsiteX49" fmla="*/ 4201632 w 8037833"/>
              <a:gd name="connsiteY49" fmla="*/ 3702602 h 3784177"/>
              <a:gd name="connsiteX50" fmla="*/ 4191289 w 8037833"/>
              <a:gd name="connsiteY50" fmla="*/ 3702380 h 3784177"/>
              <a:gd name="connsiteX51" fmla="*/ 4191039 w 8037833"/>
              <a:gd name="connsiteY51" fmla="*/ 3702831 h 3784177"/>
              <a:gd name="connsiteX52" fmla="*/ 4181340 w 8037833"/>
              <a:gd name="connsiteY52" fmla="*/ 3701729 h 3784177"/>
              <a:gd name="connsiteX53" fmla="*/ 4133816 w 8037833"/>
              <a:gd name="connsiteY53" fmla="*/ 3690565 h 3784177"/>
              <a:gd name="connsiteX54" fmla="*/ 4071732 w 8037833"/>
              <a:gd name="connsiteY54" fmla="*/ 3732513 h 3784177"/>
              <a:gd name="connsiteX55" fmla="*/ 4045924 w 8037833"/>
              <a:gd name="connsiteY55" fmla="*/ 3739404 h 3784177"/>
              <a:gd name="connsiteX56" fmla="*/ 4032171 w 8037833"/>
              <a:gd name="connsiteY56" fmla="*/ 3745523 h 3784177"/>
              <a:gd name="connsiteX57" fmla="*/ 4031335 w 8037833"/>
              <a:gd name="connsiteY57" fmla="*/ 3747479 h 3784177"/>
              <a:gd name="connsiteX58" fmla="*/ 3985774 w 8037833"/>
              <a:gd name="connsiteY58" fmla="*/ 3736547 h 3784177"/>
              <a:gd name="connsiteX59" fmla="*/ 3979769 w 8037833"/>
              <a:gd name="connsiteY59" fmla="*/ 3738769 h 3784177"/>
              <a:gd name="connsiteX60" fmla="*/ 3950014 w 8037833"/>
              <a:gd name="connsiteY60" fmla="*/ 3726942 h 3784177"/>
              <a:gd name="connsiteX61" fmla="*/ 3934671 w 8037833"/>
              <a:gd name="connsiteY61" fmla="*/ 3723339 h 3784177"/>
              <a:gd name="connsiteX62" fmla="*/ 3930274 w 8037833"/>
              <a:gd name="connsiteY62" fmla="*/ 3717148 h 3784177"/>
              <a:gd name="connsiteX63" fmla="*/ 3907660 w 8037833"/>
              <a:gd name="connsiteY63" fmla="*/ 3714456 h 3784177"/>
              <a:gd name="connsiteX64" fmla="*/ 3905087 w 8037833"/>
              <a:gd name="connsiteY64" fmla="*/ 3716098 h 3784177"/>
              <a:gd name="connsiteX65" fmla="*/ 3886347 w 8037833"/>
              <a:gd name="connsiteY65" fmla="*/ 3706620 h 3784177"/>
              <a:gd name="connsiteX66" fmla="*/ 3870533 w 8037833"/>
              <a:gd name="connsiteY66" fmla="*/ 3689905 h 3784177"/>
              <a:gd name="connsiteX67" fmla="*/ 3678563 w 8037833"/>
              <a:gd name="connsiteY67" fmla="*/ 3694486 h 3784177"/>
              <a:gd name="connsiteX68" fmla="*/ 3524121 w 8037833"/>
              <a:gd name="connsiteY68" fmla="*/ 3642736 h 3784177"/>
              <a:gd name="connsiteX69" fmla="*/ 3432153 w 8037833"/>
              <a:gd name="connsiteY69" fmla="*/ 3667780 h 3784177"/>
              <a:gd name="connsiteX70" fmla="*/ 3373519 w 8037833"/>
              <a:gd name="connsiteY70" fmla="*/ 3665785 h 3784177"/>
              <a:gd name="connsiteX71" fmla="*/ 3114267 w 8037833"/>
              <a:gd name="connsiteY71" fmla="*/ 3638983 h 3784177"/>
              <a:gd name="connsiteX72" fmla="*/ 3048270 w 8037833"/>
              <a:gd name="connsiteY72" fmla="*/ 3649949 h 3784177"/>
              <a:gd name="connsiteX73" fmla="*/ 2989722 w 8037833"/>
              <a:gd name="connsiteY73" fmla="*/ 3623230 h 3784177"/>
              <a:gd name="connsiteX74" fmla="*/ 2965734 w 8037833"/>
              <a:gd name="connsiteY74" fmla="*/ 3635676 h 3784177"/>
              <a:gd name="connsiteX75" fmla="*/ 2961603 w 8037833"/>
              <a:gd name="connsiteY75" fmla="*/ 3638221 h 3784177"/>
              <a:gd name="connsiteX76" fmla="*/ 2944959 w 8037833"/>
              <a:gd name="connsiteY76" fmla="*/ 3639723 h 3784177"/>
              <a:gd name="connsiteX77" fmla="*/ 2940402 w 8037833"/>
              <a:gd name="connsiteY77" fmla="*/ 3651000 h 3784177"/>
              <a:gd name="connsiteX78" fmla="*/ 2915449 w 8037833"/>
              <a:gd name="connsiteY78" fmla="*/ 3661039 h 3784177"/>
              <a:gd name="connsiteX79" fmla="*/ 2884777 w 8037833"/>
              <a:gd name="connsiteY79" fmla="*/ 3660775 h 3784177"/>
              <a:gd name="connsiteX80" fmla="*/ 2739034 w 8037833"/>
              <a:gd name="connsiteY80" fmla="*/ 3647396 h 3784177"/>
              <a:gd name="connsiteX81" fmla="*/ 2651827 w 8037833"/>
              <a:gd name="connsiteY81" fmla="*/ 3646306 h 3784177"/>
              <a:gd name="connsiteX82" fmla="*/ 2618680 w 8037833"/>
              <a:gd name="connsiteY82" fmla="*/ 3656755 h 3784177"/>
              <a:gd name="connsiteX83" fmla="*/ 2572404 w 8037833"/>
              <a:gd name="connsiteY83" fmla="*/ 3664043 h 3784177"/>
              <a:gd name="connsiteX84" fmla="*/ 2490721 w 8037833"/>
              <a:gd name="connsiteY84" fmla="*/ 3685313 h 3784177"/>
              <a:gd name="connsiteX85" fmla="*/ 2423704 w 8037833"/>
              <a:gd name="connsiteY85" fmla="*/ 3658079 h 3784177"/>
              <a:gd name="connsiteX86" fmla="*/ 2301172 w 8037833"/>
              <a:gd name="connsiteY86" fmla="*/ 3663053 h 3784177"/>
              <a:gd name="connsiteX87" fmla="*/ 2294102 w 8037833"/>
              <a:gd name="connsiteY87" fmla="*/ 3671151 h 3784177"/>
              <a:gd name="connsiteX88" fmla="*/ 2238966 w 8037833"/>
              <a:gd name="connsiteY88" fmla="*/ 3668777 h 3784177"/>
              <a:gd name="connsiteX89" fmla="*/ 2082844 w 8037833"/>
              <a:gd name="connsiteY89" fmla="*/ 3631994 h 3784177"/>
              <a:gd name="connsiteX90" fmla="*/ 1938480 w 8037833"/>
              <a:gd name="connsiteY90" fmla="*/ 3601439 h 3784177"/>
              <a:gd name="connsiteX91" fmla="*/ 1900166 w 8037833"/>
              <a:gd name="connsiteY91" fmla="*/ 3609358 h 3784177"/>
              <a:gd name="connsiteX92" fmla="*/ 1835976 w 8037833"/>
              <a:gd name="connsiteY92" fmla="*/ 3622065 h 3784177"/>
              <a:gd name="connsiteX93" fmla="*/ 1787830 w 8037833"/>
              <a:gd name="connsiteY93" fmla="*/ 3633173 h 3784177"/>
              <a:gd name="connsiteX94" fmla="*/ 1734224 w 8037833"/>
              <a:gd name="connsiteY94" fmla="*/ 3655593 h 3784177"/>
              <a:gd name="connsiteX95" fmla="*/ 1721989 w 8037833"/>
              <a:gd name="connsiteY95" fmla="*/ 3627298 h 3784177"/>
              <a:gd name="connsiteX96" fmla="*/ 1664576 w 8037833"/>
              <a:gd name="connsiteY96" fmla="*/ 3638572 h 3784177"/>
              <a:gd name="connsiteX97" fmla="*/ 1577459 w 8037833"/>
              <a:gd name="connsiteY97" fmla="*/ 3658824 h 3784177"/>
              <a:gd name="connsiteX98" fmla="*/ 1527269 w 8037833"/>
              <a:gd name="connsiteY98" fmla="*/ 3663088 h 3784177"/>
              <a:gd name="connsiteX99" fmla="*/ 1390118 w 8037833"/>
              <a:gd name="connsiteY99" fmla="*/ 3682789 h 3784177"/>
              <a:gd name="connsiteX100" fmla="*/ 1252698 w 8037833"/>
              <a:gd name="connsiteY100" fmla="*/ 3708662 h 3784177"/>
              <a:gd name="connsiteX101" fmla="*/ 1171039 w 8037833"/>
              <a:gd name="connsiteY101" fmla="*/ 3758642 h 3784177"/>
              <a:gd name="connsiteX102" fmla="*/ 1058106 w 8037833"/>
              <a:gd name="connsiteY102" fmla="*/ 3776166 h 3784177"/>
              <a:gd name="connsiteX103" fmla="*/ 1039167 w 8037833"/>
              <a:gd name="connsiteY103" fmla="*/ 3784177 h 3784177"/>
              <a:gd name="connsiteX104" fmla="*/ 1012958 w 8037833"/>
              <a:gd name="connsiteY104" fmla="*/ 3779206 h 3784177"/>
              <a:gd name="connsiteX105" fmla="*/ 907906 w 8037833"/>
              <a:gd name="connsiteY105" fmla="*/ 3757678 h 3784177"/>
              <a:gd name="connsiteX106" fmla="*/ 825226 w 8037833"/>
              <a:gd name="connsiteY106" fmla="*/ 3726369 h 3784177"/>
              <a:gd name="connsiteX107" fmla="*/ 722264 w 8037833"/>
              <a:gd name="connsiteY107" fmla="*/ 3747612 h 3784177"/>
              <a:gd name="connsiteX108" fmla="*/ 659460 w 8037833"/>
              <a:gd name="connsiteY108" fmla="*/ 3740429 h 3784177"/>
              <a:gd name="connsiteX109" fmla="*/ 556552 w 8037833"/>
              <a:gd name="connsiteY109" fmla="*/ 3739124 h 3784177"/>
              <a:gd name="connsiteX110" fmla="*/ 445444 w 8037833"/>
              <a:gd name="connsiteY110" fmla="*/ 3764831 h 3784177"/>
              <a:gd name="connsiteX111" fmla="*/ 393295 w 8037833"/>
              <a:gd name="connsiteY111" fmla="*/ 3753097 h 3784177"/>
              <a:gd name="connsiteX112" fmla="*/ 339711 w 8037833"/>
              <a:gd name="connsiteY112" fmla="*/ 3718242 h 3784177"/>
              <a:gd name="connsiteX113" fmla="*/ 222239 w 8037833"/>
              <a:gd name="connsiteY113" fmla="*/ 3672335 h 3784177"/>
              <a:gd name="connsiteX114" fmla="*/ 163578 w 8037833"/>
              <a:gd name="connsiteY114" fmla="*/ 3656292 h 3784177"/>
              <a:gd name="connsiteX115" fmla="*/ 72220 w 8037833"/>
              <a:gd name="connsiteY115" fmla="*/ 3645272 h 3784177"/>
              <a:gd name="connsiteX116" fmla="*/ 44395 w 8037833"/>
              <a:gd name="connsiteY116" fmla="*/ 3639455 h 3784177"/>
              <a:gd name="connsiteX117" fmla="*/ 1962 w 8037833"/>
              <a:gd name="connsiteY117" fmla="*/ 3635948 h 3784177"/>
              <a:gd name="connsiteX118" fmla="*/ 0 w 8037833"/>
              <a:gd name="connsiteY118" fmla="*/ 3635261 h 3784177"/>
              <a:gd name="connsiteX119" fmla="*/ 0 w 8037833"/>
              <a:gd name="connsiteY119"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835383 w 8037833"/>
              <a:gd name="connsiteY23" fmla="*/ 3377529 h 3784177"/>
              <a:gd name="connsiteX24" fmla="*/ 5746050 w 8037833"/>
              <a:gd name="connsiteY24" fmla="*/ 3426142 h 3784177"/>
              <a:gd name="connsiteX25" fmla="*/ 5613670 w 8037833"/>
              <a:gd name="connsiteY25" fmla="*/ 3428671 h 3784177"/>
              <a:gd name="connsiteX26" fmla="*/ 5535334 w 8037833"/>
              <a:gd name="connsiteY26" fmla="*/ 3437044 h 3784177"/>
              <a:gd name="connsiteX27" fmla="*/ 5506940 w 8037833"/>
              <a:gd name="connsiteY27" fmla="*/ 3450999 h 3784177"/>
              <a:gd name="connsiteX28" fmla="*/ 5466372 w 8037833"/>
              <a:gd name="connsiteY28" fmla="*/ 3463245 h 3784177"/>
              <a:gd name="connsiteX29" fmla="*/ 5395833 w 8037833"/>
              <a:gd name="connsiteY29" fmla="*/ 3493194 h 3784177"/>
              <a:gd name="connsiteX30" fmla="*/ 5305325 w 8037833"/>
              <a:gd name="connsiteY30" fmla="*/ 3505200 h 3784177"/>
              <a:gd name="connsiteX31" fmla="*/ 5223043 w 8037833"/>
              <a:gd name="connsiteY31" fmla="*/ 3491664 h 3784177"/>
              <a:gd name="connsiteX32" fmla="*/ 5217733 w 8037833"/>
              <a:gd name="connsiteY32" fmla="*/ 3500463 h 3784177"/>
              <a:gd name="connsiteX33" fmla="*/ 5167992 w 8037833"/>
              <a:gd name="connsiteY33" fmla="*/ 3504085 h 3784177"/>
              <a:gd name="connsiteX34" fmla="*/ 4987020 w 8037833"/>
              <a:gd name="connsiteY34" fmla="*/ 3461263 h 3784177"/>
              <a:gd name="connsiteX35" fmla="*/ 4890003 w 8037833"/>
              <a:gd name="connsiteY35" fmla="*/ 3469874 h 3784177"/>
              <a:gd name="connsiteX36" fmla="*/ 4856654 w 8037833"/>
              <a:gd name="connsiteY36" fmla="*/ 3481880 h 3784177"/>
              <a:gd name="connsiteX37" fmla="*/ 4800711 w 8037833"/>
              <a:gd name="connsiteY37" fmla="*/ 3501441 h 3784177"/>
              <a:gd name="connsiteX38" fmla="*/ 4761569 w 8037833"/>
              <a:gd name="connsiteY38" fmla="*/ 3538103 h 3784177"/>
              <a:gd name="connsiteX39" fmla="*/ 4713734 w 8037833"/>
              <a:gd name="connsiteY39" fmla="*/ 3545724 h 3784177"/>
              <a:gd name="connsiteX40" fmla="*/ 4699169 w 8037833"/>
              <a:gd name="connsiteY40" fmla="*/ 3518988 h 3784177"/>
              <a:gd name="connsiteX41" fmla="*/ 4649120 w 8037833"/>
              <a:gd name="connsiteY41" fmla="*/ 3536392 h 3784177"/>
              <a:gd name="connsiteX42" fmla="*/ 4573578 w 8037833"/>
              <a:gd name="connsiteY42" fmla="*/ 3565923 h 3784177"/>
              <a:gd name="connsiteX43" fmla="*/ 4529117 w 8037833"/>
              <a:gd name="connsiteY43" fmla="*/ 3575592 h 3784177"/>
              <a:gd name="connsiteX44" fmla="*/ 4408641 w 8037833"/>
              <a:gd name="connsiteY44" fmla="*/ 3610000 h 3784177"/>
              <a:gd name="connsiteX45" fmla="*/ 4356402 w 8037833"/>
              <a:gd name="connsiteY45" fmla="*/ 3642792 h 3784177"/>
              <a:gd name="connsiteX46" fmla="*/ 4270245 w 8037833"/>
              <a:gd name="connsiteY46" fmla="*/ 3665789 h 3784177"/>
              <a:gd name="connsiteX47" fmla="*/ 4208725 w 8037833"/>
              <a:gd name="connsiteY47" fmla="*/ 3704841 h 3784177"/>
              <a:gd name="connsiteX48" fmla="*/ 4201632 w 8037833"/>
              <a:gd name="connsiteY48" fmla="*/ 3702602 h 3784177"/>
              <a:gd name="connsiteX49" fmla="*/ 4191289 w 8037833"/>
              <a:gd name="connsiteY49" fmla="*/ 3702380 h 3784177"/>
              <a:gd name="connsiteX50" fmla="*/ 4191039 w 8037833"/>
              <a:gd name="connsiteY50" fmla="*/ 3702831 h 3784177"/>
              <a:gd name="connsiteX51" fmla="*/ 4181340 w 8037833"/>
              <a:gd name="connsiteY51" fmla="*/ 3701729 h 3784177"/>
              <a:gd name="connsiteX52" fmla="*/ 4133816 w 8037833"/>
              <a:gd name="connsiteY52" fmla="*/ 3690565 h 3784177"/>
              <a:gd name="connsiteX53" fmla="*/ 4071732 w 8037833"/>
              <a:gd name="connsiteY53" fmla="*/ 3732513 h 3784177"/>
              <a:gd name="connsiteX54" fmla="*/ 4045924 w 8037833"/>
              <a:gd name="connsiteY54" fmla="*/ 3739404 h 3784177"/>
              <a:gd name="connsiteX55" fmla="*/ 4032171 w 8037833"/>
              <a:gd name="connsiteY55" fmla="*/ 3745523 h 3784177"/>
              <a:gd name="connsiteX56" fmla="*/ 4031335 w 8037833"/>
              <a:gd name="connsiteY56" fmla="*/ 3747479 h 3784177"/>
              <a:gd name="connsiteX57" fmla="*/ 3985774 w 8037833"/>
              <a:gd name="connsiteY57" fmla="*/ 3736547 h 3784177"/>
              <a:gd name="connsiteX58" fmla="*/ 3979769 w 8037833"/>
              <a:gd name="connsiteY58" fmla="*/ 3738769 h 3784177"/>
              <a:gd name="connsiteX59" fmla="*/ 3950014 w 8037833"/>
              <a:gd name="connsiteY59" fmla="*/ 3726942 h 3784177"/>
              <a:gd name="connsiteX60" fmla="*/ 3934671 w 8037833"/>
              <a:gd name="connsiteY60" fmla="*/ 3723339 h 3784177"/>
              <a:gd name="connsiteX61" fmla="*/ 3930274 w 8037833"/>
              <a:gd name="connsiteY61" fmla="*/ 3717148 h 3784177"/>
              <a:gd name="connsiteX62" fmla="*/ 3907660 w 8037833"/>
              <a:gd name="connsiteY62" fmla="*/ 3714456 h 3784177"/>
              <a:gd name="connsiteX63" fmla="*/ 3905087 w 8037833"/>
              <a:gd name="connsiteY63" fmla="*/ 3716098 h 3784177"/>
              <a:gd name="connsiteX64" fmla="*/ 3886347 w 8037833"/>
              <a:gd name="connsiteY64" fmla="*/ 3706620 h 3784177"/>
              <a:gd name="connsiteX65" fmla="*/ 3870533 w 8037833"/>
              <a:gd name="connsiteY65" fmla="*/ 3689905 h 3784177"/>
              <a:gd name="connsiteX66" fmla="*/ 3678563 w 8037833"/>
              <a:gd name="connsiteY66" fmla="*/ 3694486 h 3784177"/>
              <a:gd name="connsiteX67" fmla="*/ 3524121 w 8037833"/>
              <a:gd name="connsiteY67" fmla="*/ 3642736 h 3784177"/>
              <a:gd name="connsiteX68" fmla="*/ 3432153 w 8037833"/>
              <a:gd name="connsiteY68" fmla="*/ 3667780 h 3784177"/>
              <a:gd name="connsiteX69" fmla="*/ 3373519 w 8037833"/>
              <a:gd name="connsiteY69" fmla="*/ 3665785 h 3784177"/>
              <a:gd name="connsiteX70" fmla="*/ 3114267 w 8037833"/>
              <a:gd name="connsiteY70" fmla="*/ 3638983 h 3784177"/>
              <a:gd name="connsiteX71" fmla="*/ 3048270 w 8037833"/>
              <a:gd name="connsiteY71" fmla="*/ 3649949 h 3784177"/>
              <a:gd name="connsiteX72" fmla="*/ 2989722 w 8037833"/>
              <a:gd name="connsiteY72" fmla="*/ 3623230 h 3784177"/>
              <a:gd name="connsiteX73" fmla="*/ 2965734 w 8037833"/>
              <a:gd name="connsiteY73" fmla="*/ 3635676 h 3784177"/>
              <a:gd name="connsiteX74" fmla="*/ 2961603 w 8037833"/>
              <a:gd name="connsiteY74" fmla="*/ 3638221 h 3784177"/>
              <a:gd name="connsiteX75" fmla="*/ 2944959 w 8037833"/>
              <a:gd name="connsiteY75" fmla="*/ 3639723 h 3784177"/>
              <a:gd name="connsiteX76" fmla="*/ 2940402 w 8037833"/>
              <a:gd name="connsiteY76" fmla="*/ 3651000 h 3784177"/>
              <a:gd name="connsiteX77" fmla="*/ 2915449 w 8037833"/>
              <a:gd name="connsiteY77" fmla="*/ 3661039 h 3784177"/>
              <a:gd name="connsiteX78" fmla="*/ 2884777 w 8037833"/>
              <a:gd name="connsiteY78" fmla="*/ 3660775 h 3784177"/>
              <a:gd name="connsiteX79" fmla="*/ 2739034 w 8037833"/>
              <a:gd name="connsiteY79" fmla="*/ 3647396 h 3784177"/>
              <a:gd name="connsiteX80" fmla="*/ 2651827 w 8037833"/>
              <a:gd name="connsiteY80" fmla="*/ 3646306 h 3784177"/>
              <a:gd name="connsiteX81" fmla="*/ 2618680 w 8037833"/>
              <a:gd name="connsiteY81" fmla="*/ 3656755 h 3784177"/>
              <a:gd name="connsiteX82" fmla="*/ 2572404 w 8037833"/>
              <a:gd name="connsiteY82" fmla="*/ 3664043 h 3784177"/>
              <a:gd name="connsiteX83" fmla="*/ 2490721 w 8037833"/>
              <a:gd name="connsiteY83" fmla="*/ 3685313 h 3784177"/>
              <a:gd name="connsiteX84" fmla="*/ 2423704 w 8037833"/>
              <a:gd name="connsiteY84" fmla="*/ 3658079 h 3784177"/>
              <a:gd name="connsiteX85" fmla="*/ 2301172 w 8037833"/>
              <a:gd name="connsiteY85" fmla="*/ 3663053 h 3784177"/>
              <a:gd name="connsiteX86" fmla="*/ 2294102 w 8037833"/>
              <a:gd name="connsiteY86" fmla="*/ 3671151 h 3784177"/>
              <a:gd name="connsiteX87" fmla="*/ 2238966 w 8037833"/>
              <a:gd name="connsiteY87" fmla="*/ 3668777 h 3784177"/>
              <a:gd name="connsiteX88" fmla="*/ 2082844 w 8037833"/>
              <a:gd name="connsiteY88" fmla="*/ 3631994 h 3784177"/>
              <a:gd name="connsiteX89" fmla="*/ 1938480 w 8037833"/>
              <a:gd name="connsiteY89" fmla="*/ 3601439 h 3784177"/>
              <a:gd name="connsiteX90" fmla="*/ 1900166 w 8037833"/>
              <a:gd name="connsiteY90" fmla="*/ 3609358 h 3784177"/>
              <a:gd name="connsiteX91" fmla="*/ 1835976 w 8037833"/>
              <a:gd name="connsiteY91" fmla="*/ 3622065 h 3784177"/>
              <a:gd name="connsiteX92" fmla="*/ 1787830 w 8037833"/>
              <a:gd name="connsiteY92" fmla="*/ 3633173 h 3784177"/>
              <a:gd name="connsiteX93" fmla="*/ 1734224 w 8037833"/>
              <a:gd name="connsiteY93" fmla="*/ 3655593 h 3784177"/>
              <a:gd name="connsiteX94" fmla="*/ 1721989 w 8037833"/>
              <a:gd name="connsiteY94" fmla="*/ 3627298 h 3784177"/>
              <a:gd name="connsiteX95" fmla="*/ 1664576 w 8037833"/>
              <a:gd name="connsiteY95" fmla="*/ 3638572 h 3784177"/>
              <a:gd name="connsiteX96" fmla="*/ 1577459 w 8037833"/>
              <a:gd name="connsiteY96" fmla="*/ 3658824 h 3784177"/>
              <a:gd name="connsiteX97" fmla="*/ 1527269 w 8037833"/>
              <a:gd name="connsiteY97" fmla="*/ 3663088 h 3784177"/>
              <a:gd name="connsiteX98" fmla="*/ 1390118 w 8037833"/>
              <a:gd name="connsiteY98" fmla="*/ 3682789 h 3784177"/>
              <a:gd name="connsiteX99" fmla="*/ 1252698 w 8037833"/>
              <a:gd name="connsiteY99" fmla="*/ 3708662 h 3784177"/>
              <a:gd name="connsiteX100" fmla="*/ 1171039 w 8037833"/>
              <a:gd name="connsiteY100" fmla="*/ 3758642 h 3784177"/>
              <a:gd name="connsiteX101" fmla="*/ 1058106 w 8037833"/>
              <a:gd name="connsiteY101" fmla="*/ 3776166 h 3784177"/>
              <a:gd name="connsiteX102" fmla="*/ 1039167 w 8037833"/>
              <a:gd name="connsiteY102" fmla="*/ 3784177 h 3784177"/>
              <a:gd name="connsiteX103" fmla="*/ 1012958 w 8037833"/>
              <a:gd name="connsiteY103" fmla="*/ 3779206 h 3784177"/>
              <a:gd name="connsiteX104" fmla="*/ 907906 w 8037833"/>
              <a:gd name="connsiteY104" fmla="*/ 3757678 h 3784177"/>
              <a:gd name="connsiteX105" fmla="*/ 825226 w 8037833"/>
              <a:gd name="connsiteY105" fmla="*/ 3726369 h 3784177"/>
              <a:gd name="connsiteX106" fmla="*/ 722264 w 8037833"/>
              <a:gd name="connsiteY106" fmla="*/ 3747612 h 3784177"/>
              <a:gd name="connsiteX107" fmla="*/ 659460 w 8037833"/>
              <a:gd name="connsiteY107" fmla="*/ 3740429 h 3784177"/>
              <a:gd name="connsiteX108" fmla="*/ 556552 w 8037833"/>
              <a:gd name="connsiteY108" fmla="*/ 3739124 h 3784177"/>
              <a:gd name="connsiteX109" fmla="*/ 445444 w 8037833"/>
              <a:gd name="connsiteY109" fmla="*/ 3764831 h 3784177"/>
              <a:gd name="connsiteX110" fmla="*/ 393295 w 8037833"/>
              <a:gd name="connsiteY110" fmla="*/ 3753097 h 3784177"/>
              <a:gd name="connsiteX111" fmla="*/ 339711 w 8037833"/>
              <a:gd name="connsiteY111" fmla="*/ 3718242 h 3784177"/>
              <a:gd name="connsiteX112" fmla="*/ 222239 w 8037833"/>
              <a:gd name="connsiteY112" fmla="*/ 3672335 h 3784177"/>
              <a:gd name="connsiteX113" fmla="*/ 163578 w 8037833"/>
              <a:gd name="connsiteY113" fmla="*/ 3656292 h 3784177"/>
              <a:gd name="connsiteX114" fmla="*/ 72220 w 8037833"/>
              <a:gd name="connsiteY114" fmla="*/ 3645272 h 3784177"/>
              <a:gd name="connsiteX115" fmla="*/ 44395 w 8037833"/>
              <a:gd name="connsiteY115" fmla="*/ 3639455 h 3784177"/>
              <a:gd name="connsiteX116" fmla="*/ 1962 w 8037833"/>
              <a:gd name="connsiteY116" fmla="*/ 3635948 h 3784177"/>
              <a:gd name="connsiteX117" fmla="*/ 0 w 8037833"/>
              <a:gd name="connsiteY117" fmla="*/ 3635261 h 3784177"/>
              <a:gd name="connsiteX118" fmla="*/ 0 w 8037833"/>
              <a:gd name="connsiteY118"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835383 w 8037833"/>
              <a:gd name="connsiteY23" fmla="*/ 3377529 h 3784177"/>
              <a:gd name="connsiteX24" fmla="*/ 5746050 w 8037833"/>
              <a:gd name="connsiteY24" fmla="*/ 3426142 h 3784177"/>
              <a:gd name="connsiteX25" fmla="*/ 5613670 w 8037833"/>
              <a:gd name="connsiteY25" fmla="*/ 3428671 h 3784177"/>
              <a:gd name="connsiteX26" fmla="*/ 5535334 w 8037833"/>
              <a:gd name="connsiteY26" fmla="*/ 3437044 h 3784177"/>
              <a:gd name="connsiteX27" fmla="*/ 5506940 w 8037833"/>
              <a:gd name="connsiteY27" fmla="*/ 3450999 h 3784177"/>
              <a:gd name="connsiteX28" fmla="*/ 5466372 w 8037833"/>
              <a:gd name="connsiteY28" fmla="*/ 3463245 h 3784177"/>
              <a:gd name="connsiteX29" fmla="*/ 5395833 w 8037833"/>
              <a:gd name="connsiteY29" fmla="*/ 3493194 h 3784177"/>
              <a:gd name="connsiteX30" fmla="*/ 5305325 w 8037833"/>
              <a:gd name="connsiteY30" fmla="*/ 3505200 h 3784177"/>
              <a:gd name="connsiteX31" fmla="*/ 5223043 w 8037833"/>
              <a:gd name="connsiteY31" fmla="*/ 3491664 h 3784177"/>
              <a:gd name="connsiteX32" fmla="*/ 5217733 w 8037833"/>
              <a:gd name="connsiteY32" fmla="*/ 3500463 h 3784177"/>
              <a:gd name="connsiteX33" fmla="*/ 5167992 w 8037833"/>
              <a:gd name="connsiteY33" fmla="*/ 3504085 h 3784177"/>
              <a:gd name="connsiteX34" fmla="*/ 4987020 w 8037833"/>
              <a:gd name="connsiteY34" fmla="*/ 3461263 h 3784177"/>
              <a:gd name="connsiteX35" fmla="*/ 4890003 w 8037833"/>
              <a:gd name="connsiteY35" fmla="*/ 3469874 h 3784177"/>
              <a:gd name="connsiteX36" fmla="*/ 4856654 w 8037833"/>
              <a:gd name="connsiteY36" fmla="*/ 3481880 h 3784177"/>
              <a:gd name="connsiteX37" fmla="*/ 4800711 w 8037833"/>
              <a:gd name="connsiteY37" fmla="*/ 3501441 h 3784177"/>
              <a:gd name="connsiteX38" fmla="*/ 4761569 w 8037833"/>
              <a:gd name="connsiteY38" fmla="*/ 3538103 h 3784177"/>
              <a:gd name="connsiteX39" fmla="*/ 4713734 w 8037833"/>
              <a:gd name="connsiteY39" fmla="*/ 3545724 h 3784177"/>
              <a:gd name="connsiteX40" fmla="*/ 4699169 w 8037833"/>
              <a:gd name="connsiteY40" fmla="*/ 3518988 h 3784177"/>
              <a:gd name="connsiteX41" fmla="*/ 4649120 w 8037833"/>
              <a:gd name="connsiteY41" fmla="*/ 3536392 h 3784177"/>
              <a:gd name="connsiteX42" fmla="*/ 4573578 w 8037833"/>
              <a:gd name="connsiteY42" fmla="*/ 3565923 h 3784177"/>
              <a:gd name="connsiteX43" fmla="*/ 4529117 w 8037833"/>
              <a:gd name="connsiteY43" fmla="*/ 3575592 h 3784177"/>
              <a:gd name="connsiteX44" fmla="*/ 4408641 w 8037833"/>
              <a:gd name="connsiteY44" fmla="*/ 3610000 h 3784177"/>
              <a:gd name="connsiteX45" fmla="*/ 4356402 w 8037833"/>
              <a:gd name="connsiteY45" fmla="*/ 3642792 h 3784177"/>
              <a:gd name="connsiteX46" fmla="*/ 4270245 w 8037833"/>
              <a:gd name="connsiteY46" fmla="*/ 3665789 h 3784177"/>
              <a:gd name="connsiteX47" fmla="*/ 4208725 w 8037833"/>
              <a:gd name="connsiteY47" fmla="*/ 3704841 h 3784177"/>
              <a:gd name="connsiteX48" fmla="*/ 4201632 w 8037833"/>
              <a:gd name="connsiteY48" fmla="*/ 3702602 h 3784177"/>
              <a:gd name="connsiteX49" fmla="*/ 4191289 w 8037833"/>
              <a:gd name="connsiteY49" fmla="*/ 3702380 h 3784177"/>
              <a:gd name="connsiteX50" fmla="*/ 4191039 w 8037833"/>
              <a:gd name="connsiteY50" fmla="*/ 3702831 h 3784177"/>
              <a:gd name="connsiteX51" fmla="*/ 4181340 w 8037833"/>
              <a:gd name="connsiteY51" fmla="*/ 3701729 h 3784177"/>
              <a:gd name="connsiteX52" fmla="*/ 4133816 w 8037833"/>
              <a:gd name="connsiteY52" fmla="*/ 3690565 h 3784177"/>
              <a:gd name="connsiteX53" fmla="*/ 4071732 w 8037833"/>
              <a:gd name="connsiteY53" fmla="*/ 3732513 h 3784177"/>
              <a:gd name="connsiteX54" fmla="*/ 4045924 w 8037833"/>
              <a:gd name="connsiteY54" fmla="*/ 3739404 h 3784177"/>
              <a:gd name="connsiteX55" fmla="*/ 4032171 w 8037833"/>
              <a:gd name="connsiteY55" fmla="*/ 3745523 h 3784177"/>
              <a:gd name="connsiteX56" fmla="*/ 4031335 w 8037833"/>
              <a:gd name="connsiteY56" fmla="*/ 3747479 h 3784177"/>
              <a:gd name="connsiteX57" fmla="*/ 3985774 w 8037833"/>
              <a:gd name="connsiteY57" fmla="*/ 3736547 h 3784177"/>
              <a:gd name="connsiteX58" fmla="*/ 3979769 w 8037833"/>
              <a:gd name="connsiteY58" fmla="*/ 3738769 h 3784177"/>
              <a:gd name="connsiteX59" fmla="*/ 3950014 w 8037833"/>
              <a:gd name="connsiteY59" fmla="*/ 3726942 h 3784177"/>
              <a:gd name="connsiteX60" fmla="*/ 3934671 w 8037833"/>
              <a:gd name="connsiteY60" fmla="*/ 3723339 h 3784177"/>
              <a:gd name="connsiteX61" fmla="*/ 3930274 w 8037833"/>
              <a:gd name="connsiteY61" fmla="*/ 3717148 h 3784177"/>
              <a:gd name="connsiteX62" fmla="*/ 3907660 w 8037833"/>
              <a:gd name="connsiteY62" fmla="*/ 3714456 h 3784177"/>
              <a:gd name="connsiteX63" fmla="*/ 3905087 w 8037833"/>
              <a:gd name="connsiteY63" fmla="*/ 3716098 h 3784177"/>
              <a:gd name="connsiteX64" fmla="*/ 3886347 w 8037833"/>
              <a:gd name="connsiteY64" fmla="*/ 3706620 h 3784177"/>
              <a:gd name="connsiteX65" fmla="*/ 3870533 w 8037833"/>
              <a:gd name="connsiteY65" fmla="*/ 3689905 h 3784177"/>
              <a:gd name="connsiteX66" fmla="*/ 3678563 w 8037833"/>
              <a:gd name="connsiteY66" fmla="*/ 3694486 h 3784177"/>
              <a:gd name="connsiteX67" fmla="*/ 3524121 w 8037833"/>
              <a:gd name="connsiteY67" fmla="*/ 3642736 h 3784177"/>
              <a:gd name="connsiteX68" fmla="*/ 3432153 w 8037833"/>
              <a:gd name="connsiteY68" fmla="*/ 3667780 h 3784177"/>
              <a:gd name="connsiteX69" fmla="*/ 3373519 w 8037833"/>
              <a:gd name="connsiteY69" fmla="*/ 3665785 h 3784177"/>
              <a:gd name="connsiteX70" fmla="*/ 3114267 w 8037833"/>
              <a:gd name="connsiteY70" fmla="*/ 3638983 h 3784177"/>
              <a:gd name="connsiteX71" fmla="*/ 3048270 w 8037833"/>
              <a:gd name="connsiteY71" fmla="*/ 3649949 h 3784177"/>
              <a:gd name="connsiteX72" fmla="*/ 2989722 w 8037833"/>
              <a:gd name="connsiteY72" fmla="*/ 3623230 h 3784177"/>
              <a:gd name="connsiteX73" fmla="*/ 2965734 w 8037833"/>
              <a:gd name="connsiteY73" fmla="*/ 3635676 h 3784177"/>
              <a:gd name="connsiteX74" fmla="*/ 2961603 w 8037833"/>
              <a:gd name="connsiteY74" fmla="*/ 3638221 h 3784177"/>
              <a:gd name="connsiteX75" fmla="*/ 2944959 w 8037833"/>
              <a:gd name="connsiteY75" fmla="*/ 3639723 h 3784177"/>
              <a:gd name="connsiteX76" fmla="*/ 2940402 w 8037833"/>
              <a:gd name="connsiteY76" fmla="*/ 3651000 h 3784177"/>
              <a:gd name="connsiteX77" fmla="*/ 2915449 w 8037833"/>
              <a:gd name="connsiteY77" fmla="*/ 3661039 h 3784177"/>
              <a:gd name="connsiteX78" fmla="*/ 2884777 w 8037833"/>
              <a:gd name="connsiteY78" fmla="*/ 3660775 h 3784177"/>
              <a:gd name="connsiteX79" fmla="*/ 2739034 w 8037833"/>
              <a:gd name="connsiteY79" fmla="*/ 3647396 h 3784177"/>
              <a:gd name="connsiteX80" fmla="*/ 2651827 w 8037833"/>
              <a:gd name="connsiteY80" fmla="*/ 3646306 h 3784177"/>
              <a:gd name="connsiteX81" fmla="*/ 2618680 w 8037833"/>
              <a:gd name="connsiteY81" fmla="*/ 3656755 h 3784177"/>
              <a:gd name="connsiteX82" fmla="*/ 2572404 w 8037833"/>
              <a:gd name="connsiteY82" fmla="*/ 3664043 h 3784177"/>
              <a:gd name="connsiteX83" fmla="*/ 2490721 w 8037833"/>
              <a:gd name="connsiteY83" fmla="*/ 3685313 h 3784177"/>
              <a:gd name="connsiteX84" fmla="*/ 2423704 w 8037833"/>
              <a:gd name="connsiteY84" fmla="*/ 3658079 h 3784177"/>
              <a:gd name="connsiteX85" fmla="*/ 2301172 w 8037833"/>
              <a:gd name="connsiteY85" fmla="*/ 3663053 h 3784177"/>
              <a:gd name="connsiteX86" fmla="*/ 2294102 w 8037833"/>
              <a:gd name="connsiteY86" fmla="*/ 3671151 h 3784177"/>
              <a:gd name="connsiteX87" fmla="*/ 2238966 w 8037833"/>
              <a:gd name="connsiteY87" fmla="*/ 3668777 h 3784177"/>
              <a:gd name="connsiteX88" fmla="*/ 2082844 w 8037833"/>
              <a:gd name="connsiteY88" fmla="*/ 3631994 h 3784177"/>
              <a:gd name="connsiteX89" fmla="*/ 1938480 w 8037833"/>
              <a:gd name="connsiteY89" fmla="*/ 3601439 h 3784177"/>
              <a:gd name="connsiteX90" fmla="*/ 1900166 w 8037833"/>
              <a:gd name="connsiteY90" fmla="*/ 3609358 h 3784177"/>
              <a:gd name="connsiteX91" fmla="*/ 1835976 w 8037833"/>
              <a:gd name="connsiteY91" fmla="*/ 3622065 h 3784177"/>
              <a:gd name="connsiteX92" fmla="*/ 1787830 w 8037833"/>
              <a:gd name="connsiteY92" fmla="*/ 3633173 h 3784177"/>
              <a:gd name="connsiteX93" fmla="*/ 1734224 w 8037833"/>
              <a:gd name="connsiteY93" fmla="*/ 3655593 h 3784177"/>
              <a:gd name="connsiteX94" fmla="*/ 1721989 w 8037833"/>
              <a:gd name="connsiteY94" fmla="*/ 3627298 h 3784177"/>
              <a:gd name="connsiteX95" fmla="*/ 1664576 w 8037833"/>
              <a:gd name="connsiteY95" fmla="*/ 3638572 h 3784177"/>
              <a:gd name="connsiteX96" fmla="*/ 1577459 w 8037833"/>
              <a:gd name="connsiteY96" fmla="*/ 3658824 h 3784177"/>
              <a:gd name="connsiteX97" fmla="*/ 1527269 w 8037833"/>
              <a:gd name="connsiteY97" fmla="*/ 3663088 h 3784177"/>
              <a:gd name="connsiteX98" fmla="*/ 1390118 w 8037833"/>
              <a:gd name="connsiteY98" fmla="*/ 3682789 h 3784177"/>
              <a:gd name="connsiteX99" fmla="*/ 1252698 w 8037833"/>
              <a:gd name="connsiteY99" fmla="*/ 3708662 h 3784177"/>
              <a:gd name="connsiteX100" fmla="*/ 1171039 w 8037833"/>
              <a:gd name="connsiteY100" fmla="*/ 3758642 h 3784177"/>
              <a:gd name="connsiteX101" fmla="*/ 1058106 w 8037833"/>
              <a:gd name="connsiteY101" fmla="*/ 3776166 h 3784177"/>
              <a:gd name="connsiteX102" fmla="*/ 1039167 w 8037833"/>
              <a:gd name="connsiteY102" fmla="*/ 3784177 h 3784177"/>
              <a:gd name="connsiteX103" fmla="*/ 1012958 w 8037833"/>
              <a:gd name="connsiteY103" fmla="*/ 3779206 h 3784177"/>
              <a:gd name="connsiteX104" fmla="*/ 907906 w 8037833"/>
              <a:gd name="connsiteY104" fmla="*/ 3757678 h 3784177"/>
              <a:gd name="connsiteX105" fmla="*/ 825226 w 8037833"/>
              <a:gd name="connsiteY105" fmla="*/ 3726369 h 3784177"/>
              <a:gd name="connsiteX106" fmla="*/ 722264 w 8037833"/>
              <a:gd name="connsiteY106" fmla="*/ 3747612 h 3784177"/>
              <a:gd name="connsiteX107" fmla="*/ 659460 w 8037833"/>
              <a:gd name="connsiteY107" fmla="*/ 3740429 h 3784177"/>
              <a:gd name="connsiteX108" fmla="*/ 556552 w 8037833"/>
              <a:gd name="connsiteY108" fmla="*/ 3739124 h 3784177"/>
              <a:gd name="connsiteX109" fmla="*/ 445444 w 8037833"/>
              <a:gd name="connsiteY109" fmla="*/ 3764831 h 3784177"/>
              <a:gd name="connsiteX110" fmla="*/ 393295 w 8037833"/>
              <a:gd name="connsiteY110" fmla="*/ 3753097 h 3784177"/>
              <a:gd name="connsiteX111" fmla="*/ 339711 w 8037833"/>
              <a:gd name="connsiteY111" fmla="*/ 3718242 h 3784177"/>
              <a:gd name="connsiteX112" fmla="*/ 222239 w 8037833"/>
              <a:gd name="connsiteY112" fmla="*/ 3672335 h 3784177"/>
              <a:gd name="connsiteX113" fmla="*/ 163578 w 8037833"/>
              <a:gd name="connsiteY113" fmla="*/ 3656292 h 3784177"/>
              <a:gd name="connsiteX114" fmla="*/ 72220 w 8037833"/>
              <a:gd name="connsiteY114" fmla="*/ 3645272 h 3784177"/>
              <a:gd name="connsiteX115" fmla="*/ 44395 w 8037833"/>
              <a:gd name="connsiteY115" fmla="*/ 3639455 h 3784177"/>
              <a:gd name="connsiteX116" fmla="*/ 1962 w 8037833"/>
              <a:gd name="connsiteY116" fmla="*/ 3635948 h 3784177"/>
              <a:gd name="connsiteX117" fmla="*/ 0 w 8037833"/>
              <a:gd name="connsiteY117" fmla="*/ 3635261 h 3784177"/>
              <a:gd name="connsiteX118" fmla="*/ 0 w 8037833"/>
              <a:gd name="connsiteY118"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835383 w 8037833"/>
              <a:gd name="connsiteY23" fmla="*/ 3377529 h 3784177"/>
              <a:gd name="connsiteX24" fmla="*/ 5746050 w 8037833"/>
              <a:gd name="connsiteY24" fmla="*/ 3426142 h 3784177"/>
              <a:gd name="connsiteX25" fmla="*/ 5613670 w 8037833"/>
              <a:gd name="connsiteY25" fmla="*/ 3428671 h 3784177"/>
              <a:gd name="connsiteX26" fmla="*/ 5535334 w 8037833"/>
              <a:gd name="connsiteY26" fmla="*/ 3437044 h 3784177"/>
              <a:gd name="connsiteX27" fmla="*/ 5506940 w 8037833"/>
              <a:gd name="connsiteY27" fmla="*/ 3450999 h 3784177"/>
              <a:gd name="connsiteX28" fmla="*/ 5466372 w 8037833"/>
              <a:gd name="connsiteY28" fmla="*/ 3463245 h 3784177"/>
              <a:gd name="connsiteX29" fmla="*/ 5395833 w 8037833"/>
              <a:gd name="connsiteY29" fmla="*/ 3493194 h 3784177"/>
              <a:gd name="connsiteX30" fmla="*/ 5305325 w 8037833"/>
              <a:gd name="connsiteY30" fmla="*/ 3505200 h 3784177"/>
              <a:gd name="connsiteX31" fmla="*/ 5223043 w 8037833"/>
              <a:gd name="connsiteY31" fmla="*/ 3491664 h 3784177"/>
              <a:gd name="connsiteX32" fmla="*/ 5217733 w 8037833"/>
              <a:gd name="connsiteY32" fmla="*/ 3500463 h 3784177"/>
              <a:gd name="connsiteX33" fmla="*/ 5167992 w 8037833"/>
              <a:gd name="connsiteY33" fmla="*/ 3504085 h 3784177"/>
              <a:gd name="connsiteX34" fmla="*/ 4987020 w 8037833"/>
              <a:gd name="connsiteY34" fmla="*/ 3461263 h 3784177"/>
              <a:gd name="connsiteX35" fmla="*/ 4890003 w 8037833"/>
              <a:gd name="connsiteY35" fmla="*/ 3469874 h 3784177"/>
              <a:gd name="connsiteX36" fmla="*/ 4856654 w 8037833"/>
              <a:gd name="connsiteY36" fmla="*/ 3481880 h 3784177"/>
              <a:gd name="connsiteX37" fmla="*/ 4800711 w 8037833"/>
              <a:gd name="connsiteY37" fmla="*/ 3501441 h 3784177"/>
              <a:gd name="connsiteX38" fmla="*/ 4761569 w 8037833"/>
              <a:gd name="connsiteY38" fmla="*/ 3538103 h 3784177"/>
              <a:gd name="connsiteX39" fmla="*/ 4713734 w 8037833"/>
              <a:gd name="connsiteY39" fmla="*/ 3545724 h 3784177"/>
              <a:gd name="connsiteX40" fmla="*/ 4699169 w 8037833"/>
              <a:gd name="connsiteY40" fmla="*/ 3518988 h 3784177"/>
              <a:gd name="connsiteX41" fmla="*/ 4649120 w 8037833"/>
              <a:gd name="connsiteY41" fmla="*/ 3536392 h 3784177"/>
              <a:gd name="connsiteX42" fmla="*/ 4573578 w 8037833"/>
              <a:gd name="connsiteY42" fmla="*/ 3565923 h 3784177"/>
              <a:gd name="connsiteX43" fmla="*/ 4529117 w 8037833"/>
              <a:gd name="connsiteY43" fmla="*/ 3575592 h 3784177"/>
              <a:gd name="connsiteX44" fmla="*/ 4408641 w 8037833"/>
              <a:gd name="connsiteY44" fmla="*/ 3610000 h 3784177"/>
              <a:gd name="connsiteX45" fmla="*/ 4356402 w 8037833"/>
              <a:gd name="connsiteY45" fmla="*/ 3642792 h 3784177"/>
              <a:gd name="connsiteX46" fmla="*/ 4270245 w 8037833"/>
              <a:gd name="connsiteY46" fmla="*/ 3665789 h 3784177"/>
              <a:gd name="connsiteX47" fmla="*/ 4208725 w 8037833"/>
              <a:gd name="connsiteY47" fmla="*/ 3704841 h 3784177"/>
              <a:gd name="connsiteX48" fmla="*/ 4201632 w 8037833"/>
              <a:gd name="connsiteY48" fmla="*/ 3702602 h 3784177"/>
              <a:gd name="connsiteX49" fmla="*/ 4191289 w 8037833"/>
              <a:gd name="connsiteY49" fmla="*/ 3702380 h 3784177"/>
              <a:gd name="connsiteX50" fmla="*/ 4191039 w 8037833"/>
              <a:gd name="connsiteY50" fmla="*/ 3702831 h 3784177"/>
              <a:gd name="connsiteX51" fmla="*/ 4181340 w 8037833"/>
              <a:gd name="connsiteY51" fmla="*/ 3701729 h 3784177"/>
              <a:gd name="connsiteX52" fmla="*/ 4133816 w 8037833"/>
              <a:gd name="connsiteY52" fmla="*/ 3690565 h 3784177"/>
              <a:gd name="connsiteX53" fmla="*/ 4071732 w 8037833"/>
              <a:gd name="connsiteY53" fmla="*/ 3732513 h 3784177"/>
              <a:gd name="connsiteX54" fmla="*/ 4045924 w 8037833"/>
              <a:gd name="connsiteY54" fmla="*/ 3739404 h 3784177"/>
              <a:gd name="connsiteX55" fmla="*/ 4032171 w 8037833"/>
              <a:gd name="connsiteY55" fmla="*/ 3745523 h 3784177"/>
              <a:gd name="connsiteX56" fmla="*/ 4031335 w 8037833"/>
              <a:gd name="connsiteY56" fmla="*/ 3747479 h 3784177"/>
              <a:gd name="connsiteX57" fmla="*/ 3985774 w 8037833"/>
              <a:gd name="connsiteY57" fmla="*/ 3736547 h 3784177"/>
              <a:gd name="connsiteX58" fmla="*/ 3979769 w 8037833"/>
              <a:gd name="connsiteY58" fmla="*/ 3738769 h 3784177"/>
              <a:gd name="connsiteX59" fmla="*/ 3950014 w 8037833"/>
              <a:gd name="connsiteY59" fmla="*/ 3726942 h 3784177"/>
              <a:gd name="connsiteX60" fmla="*/ 3934671 w 8037833"/>
              <a:gd name="connsiteY60" fmla="*/ 3723339 h 3784177"/>
              <a:gd name="connsiteX61" fmla="*/ 3930274 w 8037833"/>
              <a:gd name="connsiteY61" fmla="*/ 3717148 h 3784177"/>
              <a:gd name="connsiteX62" fmla="*/ 3907660 w 8037833"/>
              <a:gd name="connsiteY62" fmla="*/ 3714456 h 3784177"/>
              <a:gd name="connsiteX63" fmla="*/ 3905087 w 8037833"/>
              <a:gd name="connsiteY63" fmla="*/ 3716098 h 3784177"/>
              <a:gd name="connsiteX64" fmla="*/ 3886347 w 8037833"/>
              <a:gd name="connsiteY64" fmla="*/ 3706620 h 3784177"/>
              <a:gd name="connsiteX65" fmla="*/ 3870533 w 8037833"/>
              <a:gd name="connsiteY65" fmla="*/ 3689905 h 3784177"/>
              <a:gd name="connsiteX66" fmla="*/ 3678563 w 8037833"/>
              <a:gd name="connsiteY66" fmla="*/ 3694486 h 3784177"/>
              <a:gd name="connsiteX67" fmla="*/ 3524121 w 8037833"/>
              <a:gd name="connsiteY67" fmla="*/ 3642736 h 3784177"/>
              <a:gd name="connsiteX68" fmla="*/ 3432153 w 8037833"/>
              <a:gd name="connsiteY68" fmla="*/ 3667780 h 3784177"/>
              <a:gd name="connsiteX69" fmla="*/ 3373519 w 8037833"/>
              <a:gd name="connsiteY69" fmla="*/ 3665785 h 3784177"/>
              <a:gd name="connsiteX70" fmla="*/ 3114267 w 8037833"/>
              <a:gd name="connsiteY70" fmla="*/ 3638983 h 3784177"/>
              <a:gd name="connsiteX71" fmla="*/ 3048270 w 8037833"/>
              <a:gd name="connsiteY71" fmla="*/ 3649949 h 3784177"/>
              <a:gd name="connsiteX72" fmla="*/ 2989722 w 8037833"/>
              <a:gd name="connsiteY72" fmla="*/ 3623230 h 3784177"/>
              <a:gd name="connsiteX73" fmla="*/ 2965734 w 8037833"/>
              <a:gd name="connsiteY73" fmla="*/ 3635676 h 3784177"/>
              <a:gd name="connsiteX74" fmla="*/ 2961603 w 8037833"/>
              <a:gd name="connsiteY74" fmla="*/ 3638221 h 3784177"/>
              <a:gd name="connsiteX75" fmla="*/ 2944959 w 8037833"/>
              <a:gd name="connsiteY75" fmla="*/ 3639723 h 3784177"/>
              <a:gd name="connsiteX76" fmla="*/ 2940402 w 8037833"/>
              <a:gd name="connsiteY76" fmla="*/ 3651000 h 3784177"/>
              <a:gd name="connsiteX77" fmla="*/ 2915449 w 8037833"/>
              <a:gd name="connsiteY77" fmla="*/ 3661039 h 3784177"/>
              <a:gd name="connsiteX78" fmla="*/ 2884777 w 8037833"/>
              <a:gd name="connsiteY78" fmla="*/ 3660775 h 3784177"/>
              <a:gd name="connsiteX79" fmla="*/ 2739034 w 8037833"/>
              <a:gd name="connsiteY79" fmla="*/ 3647396 h 3784177"/>
              <a:gd name="connsiteX80" fmla="*/ 2651827 w 8037833"/>
              <a:gd name="connsiteY80" fmla="*/ 3646306 h 3784177"/>
              <a:gd name="connsiteX81" fmla="*/ 2618680 w 8037833"/>
              <a:gd name="connsiteY81" fmla="*/ 3656755 h 3784177"/>
              <a:gd name="connsiteX82" fmla="*/ 2572404 w 8037833"/>
              <a:gd name="connsiteY82" fmla="*/ 3664043 h 3784177"/>
              <a:gd name="connsiteX83" fmla="*/ 2490721 w 8037833"/>
              <a:gd name="connsiteY83" fmla="*/ 3685313 h 3784177"/>
              <a:gd name="connsiteX84" fmla="*/ 2423704 w 8037833"/>
              <a:gd name="connsiteY84" fmla="*/ 3658079 h 3784177"/>
              <a:gd name="connsiteX85" fmla="*/ 2301172 w 8037833"/>
              <a:gd name="connsiteY85" fmla="*/ 3663053 h 3784177"/>
              <a:gd name="connsiteX86" fmla="*/ 2294102 w 8037833"/>
              <a:gd name="connsiteY86" fmla="*/ 3671151 h 3784177"/>
              <a:gd name="connsiteX87" fmla="*/ 2238966 w 8037833"/>
              <a:gd name="connsiteY87" fmla="*/ 3668777 h 3784177"/>
              <a:gd name="connsiteX88" fmla="*/ 2082844 w 8037833"/>
              <a:gd name="connsiteY88" fmla="*/ 3631994 h 3784177"/>
              <a:gd name="connsiteX89" fmla="*/ 1938480 w 8037833"/>
              <a:gd name="connsiteY89" fmla="*/ 3601439 h 3784177"/>
              <a:gd name="connsiteX90" fmla="*/ 1900166 w 8037833"/>
              <a:gd name="connsiteY90" fmla="*/ 3609358 h 3784177"/>
              <a:gd name="connsiteX91" fmla="*/ 1835976 w 8037833"/>
              <a:gd name="connsiteY91" fmla="*/ 3622065 h 3784177"/>
              <a:gd name="connsiteX92" fmla="*/ 1787830 w 8037833"/>
              <a:gd name="connsiteY92" fmla="*/ 3633173 h 3784177"/>
              <a:gd name="connsiteX93" fmla="*/ 1734224 w 8037833"/>
              <a:gd name="connsiteY93" fmla="*/ 3655593 h 3784177"/>
              <a:gd name="connsiteX94" fmla="*/ 1721989 w 8037833"/>
              <a:gd name="connsiteY94" fmla="*/ 3627298 h 3784177"/>
              <a:gd name="connsiteX95" fmla="*/ 1664576 w 8037833"/>
              <a:gd name="connsiteY95" fmla="*/ 3638572 h 3784177"/>
              <a:gd name="connsiteX96" fmla="*/ 1577459 w 8037833"/>
              <a:gd name="connsiteY96" fmla="*/ 3658824 h 3784177"/>
              <a:gd name="connsiteX97" fmla="*/ 1527269 w 8037833"/>
              <a:gd name="connsiteY97" fmla="*/ 3663088 h 3784177"/>
              <a:gd name="connsiteX98" fmla="*/ 1390118 w 8037833"/>
              <a:gd name="connsiteY98" fmla="*/ 3682789 h 3784177"/>
              <a:gd name="connsiteX99" fmla="*/ 1252698 w 8037833"/>
              <a:gd name="connsiteY99" fmla="*/ 3708662 h 3784177"/>
              <a:gd name="connsiteX100" fmla="*/ 1171039 w 8037833"/>
              <a:gd name="connsiteY100" fmla="*/ 3758642 h 3784177"/>
              <a:gd name="connsiteX101" fmla="*/ 1058106 w 8037833"/>
              <a:gd name="connsiteY101" fmla="*/ 3776166 h 3784177"/>
              <a:gd name="connsiteX102" fmla="*/ 1039167 w 8037833"/>
              <a:gd name="connsiteY102" fmla="*/ 3784177 h 3784177"/>
              <a:gd name="connsiteX103" fmla="*/ 1012958 w 8037833"/>
              <a:gd name="connsiteY103" fmla="*/ 3779206 h 3784177"/>
              <a:gd name="connsiteX104" fmla="*/ 907906 w 8037833"/>
              <a:gd name="connsiteY104" fmla="*/ 3757678 h 3784177"/>
              <a:gd name="connsiteX105" fmla="*/ 825226 w 8037833"/>
              <a:gd name="connsiteY105" fmla="*/ 3726369 h 3784177"/>
              <a:gd name="connsiteX106" fmla="*/ 722264 w 8037833"/>
              <a:gd name="connsiteY106" fmla="*/ 3747612 h 3784177"/>
              <a:gd name="connsiteX107" fmla="*/ 659460 w 8037833"/>
              <a:gd name="connsiteY107" fmla="*/ 3740429 h 3784177"/>
              <a:gd name="connsiteX108" fmla="*/ 556552 w 8037833"/>
              <a:gd name="connsiteY108" fmla="*/ 3739124 h 3784177"/>
              <a:gd name="connsiteX109" fmla="*/ 445444 w 8037833"/>
              <a:gd name="connsiteY109" fmla="*/ 3764831 h 3784177"/>
              <a:gd name="connsiteX110" fmla="*/ 393295 w 8037833"/>
              <a:gd name="connsiteY110" fmla="*/ 3753097 h 3784177"/>
              <a:gd name="connsiteX111" fmla="*/ 339711 w 8037833"/>
              <a:gd name="connsiteY111" fmla="*/ 3718242 h 3784177"/>
              <a:gd name="connsiteX112" fmla="*/ 222239 w 8037833"/>
              <a:gd name="connsiteY112" fmla="*/ 3672335 h 3784177"/>
              <a:gd name="connsiteX113" fmla="*/ 163578 w 8037833"/>
              <a:gd name="connsiteY113" fmla="*/ 3656292 h 3784177"/>
              <a:gd name="connsiteX114" fmla="*/ 72220 w 8037833"/>
              <a:gd name="connsiteY114" fmla="*/ 3645272 h 3784177"/>
              <a:gd name="connsiteX115" fmla="*/ 44395 w 8037833"/>
              <a:gd name="connsiteY115" fmla="*/ 3639455 h 3784177"/>
              <a:gd name="connsiteX116" fmla="*/ 1962 w 8037833"/>
              <a:gd name="connsiteY116" fmla="*/ 3635948 h 3784177"/>
              <a:gd name="connsiteX117" fmla="*/ 0 w 8037833"/>
              <a:gd name="connsiteY117" fmla="*/ 3635261 h 3784177"/>
              <a:gd name="connsiteX118" fmla="*/ 0 w 8037833"/>
              <a:gd name="connsiteY118"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835383 w 8037833"/>
              <a:gd name="connsiteY23" fmla="*/ 3377529 h 3784177"/>
              <a:gd name="connsiteX24" fmla="*/ 5746050 w 8037833"/>
              <a:gd name="connsiteY24" fmla="*/ 3426142 h 3784177"/>
              <a:gd name="connsiteX25" fmla="*/ 5613670 w 8037833"/>
              <a:gd name="connsiteY25" fmla="*/ 3428671 h 3784177"/>
              <a:gd name="connsiteX26" fmla="*/ 5535334 w 8037833"/>
              <a:gd name="connsiteY26" fmla="*/ 3437044 h 3784177"/>
              <a:gd name="connsiteX27" fmla="*/ 5506940 w 8037833"/>
              <a:gd name="connsiteY27" fmla="*/ 3450999 h 3784177"/>
              <a:gd name="connsiteX28" fmla="*/ 5466372 w 8037833"/>
              <a:gd name="connsiteY28" fmla="*/ 3463245 h 3784177"/>
              <a:gd name="connsiteX29" fmla="*/ 5395833 w 8037833"/>
              <a:gd name="connsiteY29" fmla="*/ 3493194 h 3784177"/>
              <a:gd name="connsiteX30" fmla="*/ 5305325 w 8037833"/>
              <a:gd name="connsiteY30" fmla="*/ 3505200 h 3784177"/>
              <a:gd name="connsiteX31" fmla="*/ 5223043 w 8037833"/>
              <a:gd name="connsiteY31" fmla="*/ 3491664 h 3784177"/>
              <a:gd name="connsiteX32" fmla="*/ 5217733 w 8037833"/>
              <a:gd name="connsiteY32" fmla="*/ 3500463 h 3784177"/>
              <a:gd name="connsiteX33" fmla="*/ 5167992 w 8037833"/>
              <a:gd name="connsiteY33" fmla="*/ 3504085 h 3784177"/>
              <a:gd name="connsiteX34" fmla="*/ 4987020 w 8037833"/>
              <a:gd name="connsiteY34" fmla="*/ 3461263 h 3784177"/>
              <a:gd name="connsiteX35" fmla="*/ 4890003 w 8037833"/>
              <a:gd name="connsiteY35" fmla="*/ 3469874 h 3784177"/>
              <a:gd name="connsiteX36" fmla="*/ 4856654 w 8037833"/>
              <a:gd name="connsiteY36" fmla="*/ 3481880 h 3784177"/>
              <a:gd name="connsiteX37" fmla="*/ 4800711 w 8037833"/>
              <a:gd name="connsiteY37" fmla="*/ 3501441 h 3784177"/>
              <a:gd name="connsiteX38" fmla="*/ 4761569 w 8037833"/>
              <a:gd name="connsiteY38" fmla="*/ 3538103 h 3784177"/>
              <a:gd name="connsiteX39" fmla="*/ 4713734 w 8037833"/>
              <a:gd name="connsiteY39" fmla="*/ 3545724 h 3784177"/>
              <a:gd name="connsiteX40" fmla="*/ 4699169 w 8037833"/>
              <a:gd name="connsiteY40" fmla="*/ 3518988 h 3784177"/>
              <a:gd name="connsiteX41" fmla="*/ 4649120 w 8037833"/>
              <a:gd name="connsiteY41" fmla="*/ 3536392 h 3784177"/>
              <a:gd name="connsiteX42" fmla="*/ 4573578 w 8037833"/>
              <a:gd name="connsiteY42" fmla="*/ 3565923 h 3784177"/>
              <a:gd name="connsiteX43" fmla="*/ 4529117 w 8037833"/>
              <a:gd name="connsiteY43" fmla="*/ 3575592 h 3784177"/>
              <a:gd name="connsiteX44" fmla="*/ 4408641 w 8037833"/>
              <a:gd name="connsiteY44" fmla="*/ 3610000 h 3784177"/>
              <a:gd name="connsiteX45" fmla="*/ 4356402 w 8037833"/>
              <a:gd name="connsiteY45" fmla="*/ 3642792 h 3784177"/>
              <a:gd name="connsiteX46" fmla="*/ 4270245 w 8037833"/>
              <a:gd name="connsiteY46" fmla="*/ 3665789 h 3784177"/>
              <a:gd name="connsiteX47" fmla="*/ 4208725 w 8037833"/>
              <a:gd name="connsiteY47" fmla="*/ 3704841 h 3784177"/>
              <a:gd name="connsiteX48" fmla="*/ 4201632 w 8037833"/>
              <a:gd name="connsiteY48" fmla="*/ 3702602 h 3784177"/>
              <a:gd name="connsiteX49" fmla="*/ 4191289 w 8037833"/>
              <a:gd name="connsiteY49" fmla="*/ 3702380 h 3784177"/>
              <a:gd name="connsiteX50" fmla="*/ 4191039 w 8037833"/>
              <a:gd name="connsiteY50" fmla="*/ 3702831 h 3784177"/>
              <a:gd name="connsiteX51" fmla="*/ 4181340 w 8037833"/>
              <a:gd name="connsiteY51" fmla="*/ 3701729 h 3784177"/>
              <a:gd name="connsiteX52" fmla="*/ 4133816 w 8037833"/>
              <a:gd name="connsiteY52" fmla="*/ 3690565 h 3784177"/>
              <a:gd name="connsiteX53" fmla="*/ 4071732 w 8037833"/>
              <a:gd name="connsiteY53" fmla="*/ 3732513 h 3784177"/>
              <a:gd name="connsiteX54" fmla="*/ 4045924 w 8037833"/>
              <a:gd name="connsiteY54" fmla="*/ 3739404 h 3784177"/>
              <a:gd name="connsiteX55" fmla="*/ 4032171 w 8037833"/>
              <a:gd name="connsiteY55" fmla="*/ 3745523 h 3784177"/>
              <a:gd name="connsiteX56" fmla="*/ 4031335 w 8037833"/>
              <a:gd name="connsiteY56" fmla="*/ 3747479 h 3784177"/>
              <a:gd name="connsiteX57" fmla="*/ 3985774 w 8037833"/>
              <a:gd name="connsiteY57" fmla="*/ 3736547 h 3784177"/>
              <a:gd name="connsiteX58" fmla="*/ 3979769 w 8037833"/>
              <a:gd name="connsiteY58" fmla="*/ 3738769 h 3784177"/>
              <a:gd name="connsiteX59" fmla="*/ 3950014 w 8037833"/>
              <a:gd name="connsiteY59" fmla="*/ 3726942 h 3784177"/>
              <a:gd name="connsiteX60" fmla="*/ 3934671 w 8037833"/>
              <a:gd name="connsiteY60" fmla="*/ 3723339 h 3784177"/>
              <a:gd name="connsiteX61" fmla="*/ 3930274 w 8037833"/>
              <a:gd name="connsiteY61" fmla="*/ 3717148 h 3784177"/>
              <a:gd name="connsiteX62" fmla="*/ 3907660 w 8037833"/>
              <a:gd name="connsiteY62" fmla="*/ 3714456 h 3784177"/>
              <a:gd name="connsiteX63" fmla="*/ 3905087 w 8037833"/>
              <a:gd name="connsiteY63" fmla="*/ 3716098 h 3784177"/>
              <a:gd name="connsiteX64" fmla="*/ 3886347 w 8037833"/>
              <a:gd name="connsiteY64" fmla="*/ 3706620 h 3784177"/>
              <a:gd name="connsiteX65" fmla="*/ 3870533 w 8037833"/>
              <a:gd name="connsiteY65" fmla="*/ 3689905 h 3784177"/>
              <a:gd name="connsiteX66" fmla="*/ 3678563 w 8037833"/>
              <a:gd name="connsiteY66" fmla="*/ 3694486 h 3784177"/>
              <a:gd name="connsiteX67" fmla="*/ 3524121 w 8037833"/>
              <a:gd name="connsiteY67" fmla="*/ 3642736 h 3784177"/>
              <a:gd name="connsiteX68" fmla="*/ 3432153 w 8037833"/>
              <a:gd name="connsiteY68" fmla="*/ 3667780 h 3784177"/>
              <a:gd name="connsiteX69" fmla="*/ 3373519 w 8037833"/>
              <a:gd name="connsiteY69" fmla="*/ 3665785 h 3784177"/>
              <a:gd name="connsiteX70" fmla="*/ 3114267 w 8037833"/>
              <a:gd name="connsiteY70" fmla="*/ 3638983 h 3784177"/>
              <a:gd name="connsiteX71" fmla="*/ 3048270 w 8037833"/>
              <a:gd name="connsiteY71" fmla="*/ 3649949 h 3784177"/>
              <a:gd name="connsiteX72" fmla="*/ 2989722 w 8037833"/>
              <a:gd name="connsiteY72" fmla="*/ 3623230 h 3784177"/>
              <a:gd name="connsiteX73" fmla="*/ 2965734 w 8037833"/>
              <a:gd name="connsiteY73" fmla="*/ 3635676 h 3784177"/>
              <a:gd name="connsiteX74" fmla="*/ 2961603 w 8037833"/>
              <a:gd name="connsiteY74" fmla="*/ 3638221 h 3784177"/>
              <a:gd name="connsiteX75" fmla="*/ 2944959 w 8037833"/>
              <a:gd name="connsiteY75" fmla="*/ 3639723 h 3784177"/>
              <a:gd name="connsiteX76" fmla="*/ 2940402 w 8037833"/>
              <a:gd name="connsiteY76" fmla="*/ 3651000 h 3784177"/>
              <a:gd name="connsiteX77" fmla="*/ 2915449 w 8037833"/>
              <a:gd name="connsiteY77" fmla="*/ 3661039 h 3784177"/>
              <a:gd name="connsiteX78" fmla="*/ 2884777 w 8037833"/>
              <a:gd name="connsiteY78" fmla="*/ 3660775 h 3784177"/>
              <a:gd name="connsiteX79" fmla="*/ 2739034 w 8037833"/>
              <a:gd name="connsiteY79" fmla="*/ 3647396 h 3784177"/>
              <a:gd name="connsiteX80" fmla="*/ 2651827 w 8037833"/>
              <a:gd name="connsiteY80" fmla="*/ 3646306 h 3784177"/>
              <a:gd name="connsiteX81" fmla="*/ 2618680 w 8037833"/>
              <a:gd name="connsiteY81" fmla="*/ 3656755 h 3784177"/>
              <a:gd name="connsiteX82" fmla="*/ 2572404 w 8037833"/>
              <a:gd name="connsiteY82" fmla="*/ 3664043 h 3784177"/>
              <a:gd name="connsiteX83" fmla="*/ 2490721 w 8037833"/>
              <a:gd name="connsiteY83" fmla="*/ 3685313 h 3784177"/>
              <a:gd name="connsiteX84" fmla="*/ 2423704 w 8037833"/>
              <a:gd name="connsiteY84" fmla="*/ 3658079 h 3784177"/>
              <a:gd name="connsiteX85" fmla="*/ 2301172 w 8037833"/>
              <a:gd name="connsiteY85" fmla="*/ 3663053 h 3784177"/>
              <a:gd name="connsiteX86" fmla="*/ 2294102 w 8037833"/>
              <a:gd name="connsiteY86" fmla="*/ 3671151 h 3784177"/>
              <a:gd name="connsiteX87" fmla="*/ 2238966 w 8037833"/>
              <a:gd name="connsiteY87" fmla="*/ 3668777 h 3784177"/>
              <a:gd name="connsiteX88" fmla="*/ 2082844 w 8037833"/>
              <a:gd name="connsiteY88" fmla="*/ 3631994 h 3784177"/>
              <a:gd name="connsiteX89" fmla="*/ 1938480 w 8037833"/>
              <a:gd name="connsiteY89" fmla="*/ 3601439 h 3784177"/>
              <a:gd name="connsiteX90" fmla="*/ 1900166 w 8037833"/>
              <a:gd name="connsiteY90" fmla="*/ 3609358 h 3784177"/>
              <a:gd name="connsiteX91" fmla="*/ 1835976 w 8037833"/>
              <a:gd name="connsiteY91" fmla="*/ 3622065 h 3784177"/>
              <a:gd name="connsiteX92" fmla="*/ 1787830 w 8037833"/>
              <a:gd name="connsiteY92" fmla="*/ 3633173 h 3784177"/>
              <a:gd name="connsiteX93" fmla="*/ 1734224 w 8037833"/>
              <a:gd name="connsiteY93" fmla="*/ 3655593 h 3784177"/>
              <a:gd name="connsiteX94" fmla="*/ 1721989 w 8037833"/>
              <a:gd name="connsiteY94" fmla="*/ 3627298 h 3784177"/>
              <a:gd name="connsiteX95" fmla="*/ 1664576 w 8037833"/>
              <a:gd name="connsiteY95" fmla="*/ 3638572 h 3784177"/>
              <a:gd name="connsiteX96" fmla="*/ 1577459 w 8037833"/>
              <a:gd name="connsiteY96" fmla="*/ 3658824 h 3784177"/>
              <a:gd name="connsiteX97" fmla="*/ 1527269 w 8037833"/>
              <a:gd name="connsiteY97" fmla="*/ 3663088 h 3784177"/>
              <a:gd name="connsiteX98" fmla="*/ 1390118 w 8037833"/>
              <a:gd name="connsiteY98" fmla="*/ 3682789 h 3784177"/>
              <a:gd name="connsiteX99" fmla="*/ 1252698 w 8037833"/>
              <a:gd name="connsiteY99" fmla="*/ 3708662 h 3784177"/>
              <a:gd name="connsiteX100" fmla="*/ 1171039 w 8037833"/>
              <a:gd name="connsiteY100" fmla="*/ 3758642 h 3784177"/>
              <a:gd name="connsiteX101" fmla="*/ 1058106 w 8037833"/>
              <a:gd name="connsiteY101" fmla="*/ 3776166 h 3784177"/>
              <a:gd name="connsiteX102" fmla="*/ 1039167 w 8037833"/>
              <a:gd name="connsiteY102" fmla="*/ 3784177 h 3784177"/>
              <a:gd name="connsiteX103" fmla="*/ 1012958 w 8037833"/>
              <a:gd name="connsiteY103" fmla="*/ 3779206 h 3784177"/>
              <a:gd name="connsiteX104" fmla="*/ 907906 w 8037833"/>
              <a:gd name="connsiteY104" fmla="*/ 3757678 h 3784177"/>
              <a:gd name="connsiteX105" fmla="*/ 825226 w 8037833"/>
              <a:gd name="connsiteY105" fmla="*/ 3726369 h 3784177"/>
              <a:gd name="connsiteX106" fmla="*/ 722264 w 8037833"/>
              <a:gd name="connsiteY106" fmla="*/ 3747612 h 3784177"/>
              <a:gd name="connsiteX107" fmla="*/ 659460 w 8037833"/>
              <a:gd name="connsiteY107" fmla="*/ 3740429 h 3784177"/>
              <a:gd name="connsiteX108" fmla="*/ 556552 w 8037833"/>
              <a:gd name="connsiteY108" fmla="*/ 3739124 h 3784177"/>
              <a:gd name="connsiteX109" fmla="*/ 445444 w 8037833"/>
              <a:gd name="connsiteY109" fmla="*/ 3764831 h 3784177"/>
              <a:gd name="connsiteX110" fmla="*/ 393295 w 8037833"/>
              <a:gd name="connsiteY110" fmla="*/ 3753097 h 3784177"/>
              <a:gd name="connsiteX111" fmla="*/ 339711 w 8037833"/>
              <a:gd name="connsiteY111" fmla="*/ 3718242 h 3784177"/>
              <a:gd name="connsiteX112" fmla="*/ 222239 w 8037833"/>
              <a:gd name="connsiteY112" fmla="*/ 3672335 h 3784177"/>
              <a:gd name="connsiteX113" fmla="*/ 163578 w 8037833"/>
              <a:gd name="connsiteY113" fmla="*/ 3656292 h 3784177"/>
              <a:gd name="connsiteX114" fmla="*/ 72220 w 8037833"/>
              <a:gd name="connsiteY114" fmla="*/ 3645272 h 3784177"/>
              <a:gd name="connsiteX115" fmla="*/ 44395 w 8037833"/>
              <a:gd name="connsiteY115" fmla="*/ 3639455 h 3784177"/>
              <a:gd name="connsiteX116" fmla="*/ 1962 w 8037833"/>
              <a:gd name="connsiteY116" fmla="*/ 3635948 h 3784177"/>
              <a:gd name="connsiteX117" fmla="*/ 0 w 8037833"/>
              <a:gd name="connsiteY117" fmla="*/ 3635261 h 3784177"/>
              <a:gd name="connsiteX118" fmla="*/ 0 w 8037833"/>
              <a:gd name="connsiteY118"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835383 w 8037833"/>
              <a:gd name="connsiteY23" fmla="*/ 3377529 h 3784177"/>
              <a:gd name="connsiteX24" fmla="*/ 5746050 w 8037833"/>
              <a:gd name="connsiteY24" fmla="*/ 3426142 h 3784177"/>
              <a:gd name="connsiteX25" fmla="*/ 5613670 w 8037833"/>
              <a:gd name="connsiteY25" fmla="*/ 3428671 h 3784177"/>
              <a:gd name="connsiteX26" fmla="*/ 5535334 w 8037833"/>
              <a:gd name="connsiteY26" fmla="*/ 3437044 h 3784177"/>
              <a:gd name="connsiteX27" fmla="*/ 5506940 w 8037833"/>
              <a:gd name="connsiteY27" fmla="*/ 3450999 h 3784177"/>
              <a:gd name="connsiteX28" fmla="*/ 5466372 w 8037833"/>
              <a:gd name="connsiteY28" fmla="*/ 3463245 h 3784177"/>
              <a:gd name="connsiteX29" fmla="*/ 5395833 w 8037833"/>
              <a:gd name="connsiteY29" fmla="*/ 3493194 h 3784177"/>
              <a:gd name="connsiteX30" fmla="*/ 5305325 w 8037833"/>
              <a:gd name="connsiteY30" fmla="*/ 3505200 h 3784177"/>
              <a:gd name="connsiteX31" fmla="*/ 5223043 w 8037833"/>
              <a:gd name="connsiteY31" fmla="*/ 3491664 h 3784177"/>
              <a:gd name="connsiteX32" fmla="*/ 5217733 w 8037833"/>
              <a:gd name="connsiteY32" fmla="*/ 3500463 h 3784177"/>
              <a:gd name="connsiteX33" fmla="*/ 5167992 w 8037833"/>
              <a:gd name="connsiteY33" fmla="*/ 3504085 h 3784177"/>
              <a:gd name="connsiteX34" fmla="*/ 4987020 w 8037833"/>
              <a:gd name="connsiteY34" fmla="*/ 3461263 h 3784177"/>
              <a:gd name="connsiteX35" fmla="*/ 4890003 w 8037833"/>
              <a:gd name="connsiteY35" fmla="*/ 3469874 h 3784177"/>
              <a:gd name="connsiteX36" fmla="*/ 4856654 w 8037833"/>
              <a:gd name="connsiteY36" fmla="*/ 3481880 h 3784177"/>
              <a:gd name="connsiteX37" fmla="*/ 4800711 w 8037833"/>
              <a:gd name="connsiteY37" fmla="*/ 3501441 h 3784177"/>
              <a:gd name="connsiteX38" fmla="*/ 4761569 w 8037833"/>
              <a:gd name="connsiteY38" fmla="*/ 3538103 h 3784177"/>
              <a:gd name="connsiteX39" fmla="*/ 4713734 w 8037833"/>
              <a:gd name="connsiteY39" fmla="*/ 3545724 h 3784177"/>
              <a:gd name="connsiteX40" fmla="*/ 4699169 w 8037833"/>
              <a:gd name="connsiteY40" fmla="*/ 3518988 h 3784177"/>
              <a:gd name="connsiteX41" fmla="*/ 4649120 w 8037833"/>
              <a:gd name="connsiteY41" fmla="*/ 3536392 h 3784177"/>
              <a:gd name="connsiteX42" fmla="*/ 4573578 w 8037833"/>
              <a:gd name="connsiteY42" fmla="*/ 3565923 h 3784177"/>
              <a:gd name="connsiteX43" fmla="*/ 4529117 w 8037833"/>
              <a:gd name="connsiteY43" fmla="*/ 3575592 h 3784177"/>
              <a:gd name="connsiteX44" fmla="*/ 4408641 w 8037833"/>
              <a:gd name="connsiteY44" fmla="*/ 3610000 h 3784177"/>
              <a:gd name="connsiteX45" fmla="*/ 4356402 w 8037833"/>
              <a:gd name="connsiteY45" fmla="*/ 3642792 h 3784177"/>
              <a:gd name="connsiteX46" fmla="*/ 4270245 w 8037833"/>
              <a:gd name="connsiteY46" fmla="*/ 3665789 h 3784177"/>
              <a:gd name="connsiteX47" fmla="*/ 4208725 w 8037833"/>
              <a:gd name="connsiteY47" fmla="*/ 3704841 h 3784177"/>
              <a:gd name="connsiteX48" fmla="*/ 4201632 w 8037833"/>
              <a:gd name="connsiteY48" fmla="*/ 3702602 h 3784177"/>
              <a:gd name="connsiteX49" fmla="*/ 4191289 w 8037833"/>
              <a:gd name="connsiteY49" fmla="*/ 3702380 h 3784177"/>
              <a:gd name="connsiteX50" fmla="*/ 4191039 w 8037833"/>
              <a:gd name="connsiteY50" fmla="*/ 3702831 h 3784177"/>
              <a:gd name="connsiteX51" fmla="*/ 4181340 w 8037833"/>
              <a:gd name="connsiteY51" fmla="*/ 3701729 h 3784177"/>
              <a:gd name="connsiteX52" fmla="*/ 4133816 w 8037833"/>
              <a:gd name="connsiteY52" fmla="*/ 3690565 h 3784177"/>
              <a:gd name="connsiteX53" fmla="*/ 4071732 w 8037833"/>
              <a:gd name="connsiteY53" fmla="*/ 3732513 h 3784177"/>
              <a:gd name="connsiteX54" fmla="*/ 4045924 w 8037833"/>
              <a:gd name="connsiteY54" fmla="*/ 3739404 h 3784177"/>
              <a:gd name="connsiteX55" fmla="*/ 4032171 w 8037833"/>
              <a:gd name="connsiteY55" fmla="*/ 3745523 h 3784177"/>
              <a:gd name="connsiteX56" fmla="*/ 4031335 w 8037833"/>
              <a:gd name="connsiteY56" fmla="*/ 3747479 h 3784177"/>
              <a:gd name="connsiteX57" fmla="*/ 3985774 w 8037833"/>
              <a:gd name="connsiteY57" fmla="*/ 3736547 h 3784177"/>
              <a:gd name="connsiteX58" fmla="*/ 3979769 w 8037833"/>
              <a:gd name="connsiteY58" fmla="*/ 3738769 h 3784177"/>
              <a:gd name="connsiteX59" fmla="*/ 3950014 w 8037833"/>
              <a:gd name="connsiteY59" fmla="*/ 3726942 h 3784177"/>
              <a:gd name="connsiteX60" fmla="*/ 3934671 w 8037833"/>
              <a:gd name="connsiteY60" fmla="*/ 3723339 h 3784177"/>
              <a:gd name="connsiteX61" fmla="*/ 3930274 w 8037833"/>
              <a:gd name="connsiteY61" fmla="*/ 3717148 h 3784177"/>
              <a:gd name="connsiteX62" fmla="*/ 3907660 w 8037833"/>
              <a:gd name="connsiteY62" fmla="*/ 3714456 h 3784177"/>
              <a:gd name="connsiteX63" fmla="*/ 3905087 w 8037833"/>
              <a:gd name="connsiteY63" fmla="*/ 3716098 h 3784177"/>
              <a:gd name="connsiteX64" fmla="*/ 3886347 w 8037833"/>
              <a:gd name="connsiteY64" fmla="*/ 3706620 h 3784177"/>
              <a:gd name="connsiteX65" fmla="*/ 3870533 w 8037833"/>
              <a:gd name="connsiteY65" fmla="*/ 3689905 h 3784177"/>
              <a:gd name="connsiteX66" fmla="*/ 3678563 w 8037833"/>
              <a:gd name="connsiteY66" fmla="*/ 3694486 h 3784177"/>
              <a:gd name="connsiteX67" fmla="*/ 3524121 w 8037833"/>
              <a:gd name="connsiteY67" fmla="*/ 3642736 h 3784177"/>
              <a:gd name="connsiteX68" fmla="*/ 3432153 w 8037833"/>
              <a:gd name="connsiteY68" fmla="*/ 3667780 h 3784177"/>
              <a:gd name="connsiteX69" fmla="*/ 3373519 w 8037833"/>
              <a:gd name="connsiteY69" fmla="*/ 3665785 h 3784177"/>
              <a:gd name="connsiteX70" fmla="*/ 3114267 w 8037833"/>
              <a:gd name="connsiteY70" fmla="*/ 3638983 h 3784177"/>
              <a:gd name="connsiteX71" fmla="*/ 2989722 w 8037833"/>
              <a:gd name="connsiteY71" fmla="*/ 3623230 h 3784177"/>
              <a:gd name="connsiteX72" fmla="*/ 2965734 w 8037833"/>
              <a:gd name="connsiteY72" fmla="*/ 3635676 h 3784177"/>
              <a:gd name="connsiteX73" fmla="*/ 2961603 w 8037833"/>
              <a:gd name="connsiteY73" fmla="*/ 3638221 h 3784177"/>
              <a:gd name="connsiteX74" fmla="*/ 2944959 w 8037833"/>
              <a:gd name="connsiteY74" fmla="*/ 3639723 h 3784177"/>
              <a:gd name="connsiteX75" fmla="*/ 2940402 w 8037833"/>
              <a:gd name="connsiteY75" fmla="*/ 3651000 h 3784177"/>
              <a:gd name="connsiteX76" fmla="*/ 2915449 w 8037833"/>
              <a:gd name="connsiteY76" fmla="*/ 3661039 h 3784177"/>
              <a:gd name="connsiteX77" fmla="*/ 2884777 w 8037833"/>
              <a:gd name="connsiteY77" fmla="*/ 3660775 h 3784177"/>
              <a:gd name="connsiteX78" fmla="*/ 2739034 w 8037833"/>
              <a:gd name="connsiteY78" fmla="*/ 3647396 h 3784177"/>
              <a:gd name="connsiteX79" fmla="*/ 2651827 w 8037833"/>
              <a:gd name="connsiteY79" fmla="*/ 3646306 h 3784177"/>
              <a:gd name="connsiteX80" fmla="*/ 2618680 w 8037833"/>
              <a:gd name="connsiteY80" fmla="*/ 3656755 h 3784177"/>
              <a:gd name="connsiteX81" fmla="*/ 2572404 w 8037833"/>
              <a:gd name="connsiteY81" fmla="*/ 3664043 h 3784177"/>
              <a:gd name="connsiteX82" fmla="*/ 2490721 w 8037833"/>
              <a:gd name="connsiteY82" fmla="*/ 3685313 h 3784177"/>
              <a:gd name="connsiteX83" fmla="*/ 2423704 w 8037833"/>
              <a:gd name="connsiteY83" fmla="*/ 3658079 h 3784177"/>
              <a:gd name="connsiteX84" fmla="*/ 2301172 w 8037833"/>
              <a:gd name="connsiteY84" fmla="*/ 3663053 h 3784177"/>
              <a:gd name="connsiteX85" fmla="*/ 2294102 w 8037833"/>
              <a:gd name="connsiteY85" fmla="*/ 3671151 h 3784177"/>
              <a:gd name="connsiteX86" fmla="*/ 2238966 w 8037833"/>
              <a:gd name="connsiteY86" fmla="*/ 3668777 h 3784177"/>
              <a:gd name="connsiteX87" fmla="*/ 2082844 w 8037833"/>
              <a:gd name="connsiteY87" fmla="*/ 3631994 h 3784177"/>
              <a:gd name="connsiteX88" fmla="*/ 1938480 w 8037833"/>
              <a:gd name="connsiteY88" fmla="*/ 3601439 h 3784177"/>
              <a:gd name="connsiteX89" fmla="*/ 1900166 w 8037833"/>
              <a:gd name="connsiteY89" fmla="*/ 3609358 h 3784177"/>
              <a:gd name="connsiteX90" fmla="*/ 1835976 w 8037833"/>
              <a:gd name="connsiteY90" fmla="*/ 3622065 h 3784177"/>
              <a:gd name="connsiteX91" fmla="*/ 1787830 w 8037833"/>
              <a:gd name="connsiteY91" fmla="*/ 3633173 h 3784177"/>
              <a:gd name="connsiteX92" fmla="*/ 1734224 w 8037833"/>
              <a:gd name="connsiteY92" fmla="*/ 3655593 h 3784177"/>
              <a:gd name="connsiteX93" fmla="*/ 1721989 w 8037833"/>
              <a:gd name="connsiteY93" fmla="*/ 3627298 h 3784177"/>
              <a:gd name="connsiteX94" fmla="*/ 1664576 w 8037833"/>
              <a:gd name="connsiteY94" fmla="*/ 3638572 h 3784177"/>
              <a:gd name="connsiteX95" fmla="*/ 1577459 w 8037833"/>
              <a:gd name="connsiteY95" fmla="*/ 3658824 h 3784177"/>
              <a:gd name="connsiteX96" fmla="*/ 1527269 w 8037833"/>
              <a:gd name="connsiteY96" fmla="*/ 3663088 h 3784177"/>
              <a:gd name="connsiteX97" fmla="*/ 1390118 w 8037833"/>
              <a:gd name="connsiteY97" fmla="*/ 3682789 h 3784177"/>
              <a:gd name="connsiteX98" fmla="*/ 1252698 w 8037833"/>
              <a:gd name="connsiteY98" fmla="*/ 3708662 h 3784177"/>
              <a:gd name="connsiteX99" fmla="*/ 1171039 w 8037833"/>
              <a:gd name="connsiteY99" fmla="*/ 3758642 h 3784177"/>
              <a:gd name="connsiteX100" fmla="*/ 1058106 w 8037833"/>
              <a:gd name="connsiteY100" fmla="*/ 3776166 h 3784177"/>
              <a:gd name="connsiteX101" fmla="*/ 1039167 w 8037833"/>
              <a:gd name="connsiteY101" fmla="*/ 3784177 h 3784177"/>
              <a:gd name="connsiteX102" fmla="*/ 1012958 w 8037833"/>
              <a:gd name="connsiteY102" fmla="*/ 3779206 h 3784177"/>
              <a:gd name="connsiteX103" fmla="*/ 907906 w 8037833"/>
              <a:gd name="connsiteY103" fmla="*/ 3757678 h 3784177"/>
              <a:gd name="connsiteX104" fmla="*/ 825226 w 8037833"/>
              <a:gd name="connsiteY104" fmla="*/ 3726369 h 3784177"/>
              <a:gd name="connsiteX105" fmla="*/ 722264 w 8037833"/>
              <a:gd name="connsiteY105" fmla="*/ 3747612 h 3784177"/>
              <a:gd name="connsiteX106" fmla="*/ 659460 w 8037833"/>
              <a:gd name="connsiteY106" fmla="*/ 3740429 h 3784177"/>
              <a:gd name="connsiteX107" fmla="*/ 556552 w 8037833"/>
              <a:gd name="connsiteY107" fmla="*/ 3739124 h 3784177"/>
              <a:gd name="connsiteX108" fmla="*/ 445444 w 8037833"/>
              <a:gd name="connsiteY108" fmla="*/ 3764831 h 3784177"/>
              <a:gd name="connsiteX109" fmla="*/ 393295 w 8037833"/>
              <a:gd name="connsiteY109" fmla="*/ 3753097 h 3784177"/>
              <a:gd name="connsiteX110" fmla="*/ 339711 w 8037833"/>
              <a:gd name="connsiteY110" fmla="*/ 3718242 h 3784177"/>
              <a:gd name="connsiteX111" fmla="*/ 222239 w 8037833"/>
              <a:gd name="connsiteY111" fmla="*/ 3672335 h 3784177"/>
              <a:gd name="connsiteX112" fmla="*/ 163578 w 8037833"/>
              <a:gd name="connsiteY112" fmla="*/ 3656292 h 3784177"/>
              <a:gd name="connsiteX113" fmla="*/ 72220 w 8037833"/>
              <a:gd name="connsiteY113" fmla="*/ 3645272 h 3784177"/>
              <a:gd name="connsiteX114" fmla="*/ 44395 w 8037833"/>
              <a:gd name="connsiteY114" fmla="*/ 3639455 h 3784177"/>
              <a:gd name="connsiteX115" fmla="*/ 1962 w 8037833"/>
              <a:gd name="connsiteY115" fmla="*/ 3635948 h 3784177"/>
              <a:gd name="connsiteX116" fmla="*/ 0 w 8037833"/>
              <a:gd name="connsiteY116" fmla="*/ 3635261 h 3784177"/>
              <a:gd name="connsiteX117" fmla="*/ 0 w 8037833"/>
              <a:gd name="connsiteY117"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217733 w 8037833"/>
              <a:gd name="connsiteY31" fmla="*/ 3500463 h 3784177"/>
              <a:gd name="connsiteX32" fmla="*/ 5167992 w 8037833"/>
              <a:gd name="connsiteY32" fmla="*/ 3504085 h 3784177"/>
              <a:gd name="connsiteX33" fmla="*/ 4987020 w 8037833"/>
              <a:gd name="connsiteY33" fmla="*/ 3461263 h 3784177"/>
              <a:gd name="connsiteX34" fmla="*/ 4890003 w 8037833"/>
              <a:gd name="connsiteY34" fmla="*/ 3469874 h 3784177"/>
              <a:gd name="connsiteX35" fmla="*/ 4856654 w 8037833"/>
              <a:gd name="connsiteY35" fmla="*/ 3481880 h 3784177"/>
              <a:gd name="connsiteX36" fmla="*/ 4800711 w 8037833"/>
              <a:gd name="connsiteY36" fmla="*/ 3501441 h 3784177"/>
              <a:gd name="connsiteX37" fmla="*/ 4761569 w 8037833"/>
              <a:gd name="connsiteY37" fmla="*/ 3538103 h 3784177"/>
              <a:gd name="connsiteX38" fmla="*/ 4713734 w 8037833"/>
              <a:gd name="connsiteY38" fmla="*/ 3545724 h 3784177"/>
              <a:gd name="connsiteX39" fmla="*/ 4699169 w 8037833"/>
              <a:gd name="connsiteY39" fmla="*/ 3518988 h 3784177"/>
              <a:gd name="connsiteX40" fmla="*/ 4649120 w 8037833"/>
              <a:gd name="connsiteY40" fmla="*/ 3536392 h 3784177"/>
              <a:gd name="connsiteX41" fmla="*/ 4573578 w 8037833"/>
              <a:gd name="connsiteY41" fmla="*/ 3565923 h 3784177"/>
              <a:gd name="connsiteX42" fmla="*/ 4529117 w 8037833"/>
              <a:gd name="connsiteY42" fmla="*/ 3575592 h 3784177"/>
              <a:gd name="connsiteX43" fmla="*/ 4408641 w 8037833"/>
              <a:gd name="connsiteY43" fmla="*/ 3610000 h 3784177"/>
              <a:gd name="connsiteX44" fmla="*/ 4356402 w 8037833"/>
              <a:gd name="connsiteY44" fmla="*/ 3642792 h 3784177"/>
              <a:gd name="connsiteX45" fmla="*/ 4270245 w 8037833"/>
              <a:gd name="connsiteY45" fmla="*/ 3665789 h 3784177"/>
              <a:gd name="connsiteX46" fmla="*/ 4208725 w 8037833"/>
              <a:gd name="connsiteY46" fmla="*/ 3704841 h 3784177"/>
              <a:gd name="connsiteX47" fmla="*/ 4201632 w 8037833"/>
              <a:gd name="connsiteY47" fmla="*/ 3702602 h 3784177"/>
              <a:gd name="connsiteX48" fmla="*/ 4191289 w 8037833"/>
              <a:gd name="connsiteY48" fmla="*/ 3702380 h 3784177"/>
              <a:gd name="connsiteX49" fmla="*/ 4191039 w 8037833"/>
              <a:gd name="connsiteY49" fmla="*/ 3702831 h 3784177"/>
              <a:gd name="connsiteX50" fmla="*/ 4181340 w 8037833"/>
              <a:gd name="connsiteY50" fmla="*/ 3701729 h 3784177"/>
              <a:gd name="connsiteX51" fmla="*/ 4133816 w 8037833"/>
              <a:gd name="connsiteY51" fmla="*/ 3690565 h 3784177"/>
              <a:gd name="connsiteX52" fmla="*/ 4071732 w 8037833"/>
              <a:gd name="connsiteY52" fmla="*/ 3732513 h 3784177"/>
              <a:gd name="connsiteX53" fmla="*/ 4045924 w 8037833"/>
              <a:gd name="connsiteY53" fmla="*/ 3739404 h 3784177"/>
              <a:gd name="connsiteX54" fmla="*/ 4032171 w 8037833"/>
              <a:gd name="connsiteY54" fmla="*/ 3745523 h 3784177"/>
              <a:gd name="connsiteX55" fmla="*/ 4031335 w 8037833"/>
              <a:gd name="connsiteY55" fmla="*/ 3747479 h 3784177"/>
              <a:gd name="connsiteX56" fmla="*/ 3985774 w 8037833"/>
              <a:gd name="connsiteY56" fmla="*/ 3736547 h 3784177"/>
              <a:gd name="connsiteX57" fmla="*/ 3979769 w 8037833"/>
              <a:gd name="connsiteY57" fmla="*/ 3738769 h 3784177"/>
              <a:gd name="connsiteX58" fmla="*/ 3950014 w 8037833"/>
              <a:gd name="connsiteY58" fmla="*/ 3726942 h 3784177"/>
              <a:gd name="connsiteX59" fmla="*/ 3934671 w 8037833"/>
              <a:gd name="connsiteY59" fmla="*/ 3723339 h 3784177"/>
              <a:gd name="connsiteX60" fmla="*/ 3930274 w 8037833"/>
              <a:gd name="connsiteY60" fmla="*/ 3717148 h 3784177"/>
              <a:gd name="connsiteX61" fmla="*/ 3907660 w 8037833"/>
              <a:gd name="connsiteY61" fmla="*/ 3714456 h 3784177"/>
              <a:gd name="connsiteX62" fmla="*/ 3905087 w 8037833"/>
              <a:gd name="connsiteY62" fmla="*/ 3716098 h 3784177"/>
              <a:gd name="connsiteX63" fmla="*/ 3886347 w 8037833"/>
              <a:gd name="connsiteY63" fmla="*/ 3706620 h 3784177"/>
              <a:gd name="connsiteX64" fmla="*/ 3870533 w 8037833"/>
              <a:gd name="connsiteY64" fmla="*/ 3689905 h 3784177"/>
              <a:gd name="connsiteX65" fmla="*/ 3678563 w 8037833"/>
              <a:gd name="connsiteY65" fmla="*/ 3694486 h 3784177"/>
              <a:gd name="connsiteX66" fmla="*/ 3524121 w 8037833"/>
              <a:gd name="connsiteY66" fmla="*/ 3642736 h 3784177"/>
              <a:gd name="connsiteX67" fmla="*/ 3432153 w 8037833"/>
              <a:gd name="connsiteY67" fmla="*/ 3667780 h 3784177"/>
              <a:gd name="connsiteX68" fmla="*/ 3373519 w 8037833"/>
              <a:gd name="connsiteY68" fmla="*/ 3665785 h 3784177"/>
              <a:gd name="connsiteX69" fmla="*/ 3114267 w 8037833"/>
              <a:gd name="connsiteY69" fmla="*/ 3638983 h 3784177"/>
              <a:gd name="connsiteX70" fmla="*/ 2989722 w 8037833"/>
              <a:gd name="connsiteY70" fmla="*/ 3623230 h 3784177"/>
              <a:gd name="connsiteX71" fmla="*/ 2965734 w 8037833"/>
              <a:gd name="connsiteY71" fmla="*/ 3635676 h 3784177"/>
              <a:gd name="connsiteX72" fmla="*/ 2961603 w 8037833"/>
              <a:gd name="connsiteY72" fmla="*/ 3638221 h 3784177"/>
              <a:gd name="connsiteX73" fmla="*/ 2944959 w 8037833"/>
              <a:gd name="connsiteY73" fmla="*/ 3639723 h 3784177"/>
              <a:gd name="connsiteX74" fmla="*/ 2940402 w 8037833"/>
              <a:gd name="connsiteY74" fmla="*/ 3651000 h 3784177"/>
              <a:gd name="connsiteX75" fmla="*/ 2915449 w 8037833"/>
              <a:gd name="connsiteY75" fmla="*/ 3661039 h 3784177"/>
              <a:gd name="connsiteX76" fmla="*/ 2884777 w 8037833"/>
              <a:gd name="connsiteY76" fmla="*/ 3660775 h 3784177"/>
              <a:gd name="connsiteX77" fmla="*/ 2739034 w 8037833"/>
              <a:gd name="connsiteY77" fmla="*/ 3647396 h 3784177"/>
              <a:gd name="connsiteX78" fmla="*/ 2651827 w 8037833"/>
              <a:gd name="connsiteY78" fmla="*/ 3646306 h 3784177"/>
              <a:gd name="connsiteX79" fmla="*/ 2618680 w 8037833"/>
              <a:gd name="connsiteY79" fmla="*/ 3656755 h 3784177"/>
              <a:gd name="connsiteX80" fmla="*/ 2572404 w 8037833"/>
              <a:gd name="connsiteY80" fmla="*/ 3664043 h 3784177"/>
              <a:gd name="connsiteX81" fmla="*/ 2490721 w 8037833"/>
              <a:gd name="connsiteY81" fmla="*/ 3685313 h 3784177"/>
              <a:gd name="connsiteX82" fmla="*/ 2423704 w 8037833"/>
              <a:gd name="connsiteY82" fmla="*/ 3658079 h 3784177"/>
              <a:gd name="connsiteX83" fmla="*/ 2301172 w 8037833"/>
              <a:gd name="connsiteY83" fmla="*/ 3663053 h 3784177"/>
              <a:gd name="connsiteX84" fmla="*/ 2294102 w 8037833"/>
              <a:gd name="connsiteY84" fmla="*/ 3671151 h 3784177"/>
              <a:gd name="connsiteX85" fmla="*/ 2238966 w 8037833"/>
              <a:gd name="connsiteY85" fmla="*/ 3668777 h 3784177"/>
              <a:gd name="connsiteX86" fmla="*/ 2082844 w 8037833"/>
              <a:gd name="connsiteY86" fmla="*/ 3631994 h 3784177"/>
              <a:gd name="connsiteX87" fmla="*/ 1938480 w 8037833"/>
              <a:gd name="connsiteY87" fmla="*/ 3601439 h 3784177"/>
              <a:gd name="connsiteX88" fmla="*/ 1900166 w 8037833"/>
              <a:gd name="connsiteY88" fmla="*/ 3609358 h 3784177"/>
              <a:gd name="connsiteX89" fmla="*/ 1835976 w 8037833"/>
              <a:gd name="connsiteY89" fmla="*/ 3622065 h 3784177"/>
              <a:gd name="connsiteX90" fmla="*/ 1787830 w 8037833"/>
              <a:gd name="connsiteY90" fmla="*/ 3633173 h 3784177"/>
              <a:gd name="connsiteX91" fmla="*/ 1734224 w 8037833"/>
              <a:gd name="connsiteY91" fmla="*/ 3655593 h 3784177"/>
              <a:gd name="connsiteX92" fmla="*/ 1721989 w 8037833"/>
              <a:gd name="connsiteY92" fmla="*/ 3627298 h 3784177"/>
              <a:gd name="connsiteX93" fmla="*/ 1664576 w 8037833"/>
              <a:gd name="connsiteY93" fmla="*/ 3638572 h 3784177"/>
              <a:gd name="connsiteX94" fmla="*/ 1577459 w 8037833"/>
              <a:gd name="connsiteY94" fmla="*/ 3658824 h 3784177"/>
              <a:gd name="connsiteX95" fmla="*/ 1527269 w 8037833"/>
              <a:gd name="connsiteY95" fmla="*/ 3663088 h 3784177"/>
              <a:gd name="connsiteX96" fmla="*/ 1390118 w 8037833"/>
              <a:gd name="connsiteY96" fmla="*/ 3682789 h 3784177"/>
              <a:gd name="connsiteX97" fmla="*/ 1252698 w 8037833"/>
              <a:gd name="connsiteY97" fmla="*/ 3708662 h 3784177"/>
              <a:gd name="connsiteX98" fmla="*/ 1171039 w 8037833"/>
              <a:gd name="connsiteY98" fmla="*/ 3758642 h 3784177"/>
              <a:gd name="connsiteX99" fmla="*/ 1058106 w 8037833"/>
              <a:gd name="connsiteY99" fmla="*/ 3776166 h 3784177"/>
              <a:gd name="connsiteX100" fmla="*/ 1039167 w 8037833"/>
              <a:gd name="connsiteY100" fmla="*/ 3784177 h 3784177"/>
              <a:gd name="connsiteX101" fmla="*/ 1012958 w 8037833"/>
              <a:gd name="connsiteY101" fmla="*/ 3779206 h 3784177"/>
              <a:gd name="connsiteX102" fmla="*/ 907906 w 8037833"/>
              <a:gd name="connsiteY102" fmla="*/ 3757678 h 3784177"/>
              <a:gd name="connsiteX103" fmla="*/ 825226 w 8037833"/>
              <a:gd name="connsiteY103" fmla="*/ 3726369 h 3784177"/>
              <a:gd name="connsiteX104" fmla="*/ 722264 w 8037833"/>
              <a:gd name="connsiteY104" fmla="*/ 3747612 h 3784177"/>
              <a:gd name="connsiteX105" fmla="*/ 659460 w 8037833"/>
              <a:gd name="connsiteY105" fmla="*/ 3740429 h 3784177"/>
              <a:gd name="connsiteX106" fmla="*/ 556552 w 8037833"/>
              <a:gd name="connsiteY106" fmla="*/ 3739124 h 3784177"/>
              <a:gd name="connsiteX107" fmla="*/ 445444 w 8037833"/>
              <a:gd name="connsiteY107" fmla="*/ 3764831 h 3784177"/>
              <a:gd name="connsiteX108" fmla="*/ 393295 w 8037833"/>
              <a:gd name="connsiteY108" fmla="*/ 3753097 h 3784177"/>
              <a:gd name="connsiteX109" fmla="*/ 339711 w 8037833"/>
              <a:gd name="connsiteY109" fmla="*/ 3718242 h 3784177"/>
              <a:gd name="connsiteX110" fmla="*/ 222239 w 8037833"/>
              <a:gd name="connsiteY110" fmla="*/ 3672335 h 3784177"/>
              <a:gd name="connsiteX111" fmla="*/ 163578 w 8037833"/>
              <a:gd name="connsiteY111" fmla="*/ 3656292 h 3784177"/>
              <a:gd name="connsiteX112" fmla="*/ 72220 w 8037833"/>
              <a:gd name="connsiteY112" fmla="*/ 3645272 h 3784177"/>
              <a:gd name="connsiteX113" fmla="*/ 44395 w 8037833"/>
              <a:gd name="connsiteY113" fmla="*/ 3639455 h 3784177"/>
              <a:gd name="connsiteX114" fmla="*/ 1962 w 8037833"/>
              <a:gd name="connsiteY114" fmla="*/ 3635948 h 3784177"/>
              <a:gd name="connsiteX115" fmla="*/ 0 w 8037833"/>
              <a:gd name="connsiteY115" fmla="*/ 3635261 h 3784177"/>
              <a:gd name="connsiteX116" fmla="*/ 0 w 8037833"/>
              <a:gd name="connsiteY116"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217733 w 8037833"/>
              <a:gd name="connsiteY31" fmla="*/ 3500463 h 3784177"/>
              <a:gd name="connsiteX32" fmla="*/ 5167992 w 8037833"/>
              <a:gd name="connsiteY32" fmla="*/ 3504085 h 3784177"/>
              <a:gd name="connsiteX33" fmla="*/ 4987020 w 8037833"/>
              <a:gd name="connsiteY33" fmla="*/ 3461263 h 3784177"/>
              <a:gd name="connsiteX34" fmla="*/ 4890003 w 8037833"/>
              <a:gd name="connsiteY34" fmla="*/ 3469874 h 3784177"/>
              <a:gd name="connsiteX35" fmla="*/ 4856654 w 8037833"/>
              <a:gd name="connsiteY35" fmla="*/ 3481880 h 3784177"/>
              <a:gd name="connsiteX36" fmla="*/ 4800711 w 8037833"/>
              <a:gd name="connsiteY36" fmla="*/ 3501441 h 3784177"/>
              <a:gd name="connsiteX37" fmla="*/ 4761569 w 8037833"/>
              <a:gd name="connsiteY37" fmla="*/ 3538103 h 3784177"/>
              <a:gd name="connsiteX38" fmla="*/ 4713734 w 8037833"/>
              <a:gd name="connsiteY38" fmla="*/ 3545724 h 3784177"/>
              <a:gd name="connsiteX39" fmla="*/ 4649120 w 8037833"/>
              <a:gd name="connsiteY39" fmla="*/ 3536392 h 3784177"/>
              <a:gd name="connsiteX40" fmla="*/ 4573578 w 8037833"/>
              <a:gd name="connsiteY40" fmla="*/ 3565923 h 3784177"/>
              <a:gd name="connsiteX41" fmla="*/ 4529117 w 8037833"/>
              <a:gd name="connsiteY41" fmla="*/ 3575592 h 3784177"/>
              <a:gd name="connsiteX42" fmla="*/ 4408641 w 8037833"/>
              <a:gd name="connsiteY42" fmla="*/ 3610000 h 3784177"/>
              <a:gd name="connsiteX43" fmla="*/ 4356402 w 8037833"/>
              <a:gd name="connsiteY43" fmla="*/ 3642792 h 3784177"/>
              <a:gd name="connsiteX44" fmla="*/ 4270245 w 8037833"/>
              <a:gd name="connsiteY44" fmla="*/ 3665789 h 3784177"/>
              <a:gd name="connsiteX45" fmla="*/ 4208725 w 8037833"/>
              <a:gd name="connsiteY45" fmla="*/ 3704841 h 3784177"/>
              <a:gd name="connsiteX46" fmla="*/ 4201632 w 8037833"/>
              <a:gd name="connsiteY46" fmla="*/ 3702602 h 3784177"/>
              <a:gd name="connsiteX47" fmla="*/ 4191289 w 8037833"/>
              <a:gd name="connsiteY47" fmla="*/ 3702380 h 3784177"/>
              <a:gd name="connsiteX48" fmla="*/ 4191039 w 8037833"/>
              <a:gd name="connsiteY48" fmla="*/ 3702831 h 3784177"/>
              <a:gd name="connsiteX49" fmla="*/ 4181340 w 8037833"/>
              <a:gd name="connsiteY49" fmla="*/ 3701729 h 3784177"/>
              <a:gd name="connsiteX50" fmla="*/ 4133816 w 8037833"/>
              <a:gd name="connsiteY50" fmla="*/ 3690565 h 3784177"/>
              <a:gd name="connsiteX51" fmla="*/ 4071732 w 8037833"/>
              <a:gd name="connsiteY51" fmla="*/ 3732513 h 3784177"/>
              <a:gd name="connsiteX52" fmla="*/ 4045924 w 8037833"/>
              <a:gd name="connsiteY52" fmla="*/ 3739404 h 3784177"/>
              <a:gd name="connsiteX53" fmla="*/ 4032171 w 8037833"/>
              <a:gd name="connsiteY53" fmla="*/ 3745523 h 3784177"/>
              <a:gd name="connsiteX54" fmla="*/ 4031335 w 8037833"/>
              <a:gd name="connsiteY54" fmla="*/ 3747479 h 3784177"/>
              <a:gd name="connsiteX55" fmla="*/ 3985774 w 8037833"/>
              <a:gd name="connsiteY55" fmla="*/ 3736547 h 3784177"/>
              <a:gd name="connsiteX56" fmla="*/ 3979769 w 8037833"/>
              <a:gd name="connsiteY56" fmla="*/ 3738769 h 3784177"/>
              <a:gd name="connsiteX57" fmla="*/ 3950014 w 8037833"/>
              <a:gd name="connsiteY57" fmla="*/ 3726942 h 3784177"/>
              <a:gd name="connsiteX58" fmla="*/ 3934671 w 8037833"/>
              <a:gd name="connsiteY58" fmla="*/ 3723339 h 3784177"/>
              <a:gd name="connsiteX59" fmla="*/ 3930274 w 8037833"/>
              <a:gd name="connsiteY59" fmla="*/ 3717148 h 3784177"/>
              <a:gd name="connsiteX60" fmla="*/ 3907660 w 8037833"/>
              <a:gd name="connsiteY60" fmla="*/ 3714456 h 3784177"/>
              <a:gd name="connsiteX61" fmla="*/ 3905087 w 8037833"/>
              <a:gd name="connsiteY61" fmla="*/ 3716098 h 3784177"/>
              <a:gd name="connsiteX62" fmla="*/ 3886347 w 8037833"/>
              <a:gd name="connsiteY62" fmla="*/ 3706620 h 3784177"/>
              <a:gd name="connsiteX63" fmla="*/ 3870533 w 8037833"/>
              <a:gd name="connsiteY63" fmla="*/ 3689905 h 3784177"/>
              <a:gd name="connsiteX64" fmla="*/ 3678563 w 8037833"/>
              <a:gd name="connsiteY64" fmla="*/ 3694486 h 3784177"/>
              <a:gd name="connsiteX65" fmla="*/ 3524121 w 8037833"/>
              <a:gd name="connsiteY65" fmla="*/ 3642736 h 3784177"/>
              <a:gd name="connsiteX66" fmla="*/ 3432153 w 8037833"/>
              <a:gd name="connsiteY66" fmla="*/ 3667780 h 3784177"/>
              <a:gd name="connsiteX67" fmla="*/ 3373519 w 8037833"/>
              <a:gd name="connsiteY67" fmla="*/ 3665785 h 3784177"/>
              <a:gd name="connsiteX68" fmla="*/ 3114267 w 8037833"/>
              <a:gd name="connsiteY68" fmla="*/ 3638983 h 3784177"/>
              <a:gd name="connsiteX69" fmla="*/ 2989722 w 8037833"/>
              <a:gd name="connsiteY69" fmla="*/ 3623230 h 3784177"/>
              <a:gd name="connsiteX70" fmla="*/ 2965734 w 8037833"/>
              <a:gd name="connsiteY70" fmla="*/ 3635676 h 3784177"/>
              <a:gd name="connsiteX71" fmla="*/ 2961603 w 8037833"/>
              <a:gd name="connsiteY71" fmla="*/ 3638221 h 3784177"/>
              <a:gd name="connsiteX72" fmla="*/ 2944959 w 8037833"/>
              <a:gd name="connsiteY72" fmla="*/ 3639723 h 3784177"/>
              <a:gd name="connsiteX73" fmla="*/ 2940402 w 8037833"/>
              <a:gd name="connsiteY73" fmla="*/ 3651000 h 3784177"/>
              <a:gd name="connsiteX74" fmla="*/ 2915449 w 8037833"/>
              <a:gd name="connsiteY74" fmla="*/ 3661039 h 3784177"/>
              <a:gd name="connsiteX75" fmla="*/ 2884777 w 8037833"/>
              <a:gd name="connsiteY75" fmla="*/ 3660775 h 3784177"/>
              <a:gd name="connsiteX76" fmla="*/ 2739034 w 8037833"/>
              <a:gd name="connsiteY76" fmla="*/ 3647396 h 3784177"/>
              <a:gd name="connsiteX77" fmla="*/ 2651827 w 8037833"/>
              <a:gd name="connsiteY77" fmla="*/ 3646306 h 3784177"/>
              <a:gd name="connsiteX78" fmla="*/ 2618680 w 8037833"/>
              <a:gd name="connsiteY78" fmla="*/ 3656755 h 3784177"/>
              <a:gd name="connsiteX79" fmla="*/ 2572404 w 8037833"/>
              <a:gd name="connsiteY79" fmla="*/ 3664043 h 3784177"/>
              <a:gd name="connsiteX80" fmla="*/ 2490721 w 8037833"/>
              <a:gd name="connsiteY80" fmla="*/ 3685313 h 3784177"/>
              <a:gd name="connsiteX81" fmla="*/ 2423704 w 8037833"/>
              <a:gd name="connsiteY81" fmla="*/ 3658079 h 3784177"/>
              <a:gd name="connsiteX82" fmla="*/ 2301172 w 8037833"/>
              <a:gd name="connsiteY82" fmla="*/ 3663053 h 3784177"/>
              <a:gd name="connsiteX83" fmla="*/ 2294102 w 8037833"/>
              <a:gd name="connsiteY83" fmla="*/ 3671151 h 3784177"/>
              <a:gd name="connsiteX84" fmla="*/ 2238966 w 8037833"/>
              <a:gd name="connsiteY84" fmla="*/ 3668777 h 3784177"/>
              <a:gd name="connsiteX85" fmla="*/ 2082844 w 8037833"/>
              <a:gd name="connsiteY85" fmla="*/ 3631994 h 3784177"/>
              <a:gd name="connsiteX86" fmla="*/ 1938480 w 8037833"/>
              <a:gd name="connsiteY86" fmla="*/ 3601439 h 3784177"/>
              <a:gd name="connsiteX87" fmla="*/ 1900166 w 8037833"/>
              <a:gd name="connsiteY87" fmla="*/ 3609358 h 3784177"/>
              <a:gd name="connsiteX88" fmla="*/ 1835976 w 8037833"/>
              <a:gd name="connsiteY88" fmla="*/ 3622065 h 3784177"/>
              <a:gd name="connsiteX89" fmla="*/ 1787830 w 8037833"/>
              <a:gd name="connsiteY89" fmla="*/ 3633173 h 3784177"/>
              <a:gd name="connsiteX90" fmla="*/ 1734224 w 8037833"/>
              <a:gd name="connsiteY90" fmla="*/ 3655593 h 3784177"/>
              <a:gd name="connsiteX91" fmla="*/ 1721989 w 8037833"/>
              <a:gd name="connsiteY91" fmla="*/ 3627298 h 3784177"/>
              <a:gd name="connsiteX92" fmla="*/ 1664576 w 8037833"/>
              <a:gd name="connsiteY92" fmla="*/ 3638572 h 3784177"/>
              <a:gd name="connsiteX93" fmla="*/ 1577459 w 8037833"/>
              <a:gd name="connsiteY93" fmla="*/ 3658824 h 3784177"/>
              <a:gd name="connsiteX94" fmla="*/ 1527269 w 8037833"/>
              <a:gd name="connsiteY94" fmla="*/ 3663088 h 3784177"/>
              <a:gd name="connsiteX95" fmla="*/ 1390118 w 8037833"/>
              <a:gd name="connsiteY95" fmla="*/ 3682789 h 3784177"/>
              <a:gd name="connsiteX96" fmla="*/ 1252698 w 8037833"/>
              <a:gd name="connsiteY96" fmla="*/ 3708662 h 3784177"/>
              <a:gd name="connsiteX97" fmla="*/ 1171039 w 8037833"/>
              <a:gd name="connsiteY97" fmla="*/ 3758642 h 3784177"/>
              <a:gd name="connsiteX98" fmla="*/ 1058106 w 8037833"/>
              <a:gd name="connsiteY98" fmla="*/ 3776166 h 3784177"/>
              <a:gd name="connsiteX99" fmla="*/ 1039167 w 8037833"/>
              <a:gd name="connsiteY99" fmla="*/ 3784177 h 3784177"/>
              <a:gd name="connsiteX100" fmla="*/ 1012958 w 8037833"/>
              <a:gd name="connsiteY100" fmla="*/ 3779206 h 3784177"/>
              <a:gd name="connsiteX101" fmla="*/ 907906 w 8037833"/>
              <a:gd name="connsiteY101" fmla="*/ 3757678 h 3784177"/>
              <a:gd name="connsiteX102" fmla="*/ 825226 w 8037833"/>
              <a:gd name="connsiteY102" fmla="*/ 3726369 h 3784177"/>
              <a:gd name="connsiteX103" fmla="*/ 722264 w 8037833"/>
              <a:gd name="connsiteY103" fmla="*/ 3747612 h 3784177"/>
              <a:gd name="connsiteX104" fmla="*/ 659460 w 8037833"/>
              <a:gd name="connsiteY104" fmla="*/ 3740429 h 3784177"/>
              <a:gd name="connsiteX105" fmla="*/ 556552 w 8037833"/>
              <a:gd name="connsiteY105" fmla="*/ 3739124 h 3784177"/>
              <a:gd name="connsiteX106" fmla="*/ 445444 w 8037833"/>
              <a:gd name="connsiteY106" fmla="*/ 3764831 h 3784177"/>
              <a:gd name="connsiteX107" fmla="*/ 393295 w 8037833"/>
              <a:gd name="connsiteY107" fmla="*/ 3753097 h 3784177"/>
              <a:gd name="connsiteX108" fmla="*/ 339711 w 8037833"/>
              <a:gd name="connsiteY108" fmla="*/ 3718242 h 3784177"/>
              <a:gd name="connsiteX109" fmla="*/ 222239 w 8037833"/>
              <a:gd name="connsiteY109" fmla="*/ 3672335 h 3784177"/>
              <a:gd name="connsiteX110" fmla="*/ 163578 w 8037833"/>
              <a:gd name="connsiteY110" fmla="*/ 3656292 h 3784177"/>
              <a:gd name="connsiteX111" fmla="*/ 72220 w 8037833"/>
              <a:gd name="connsiteY111" fmla="*/ 3645272 h 3784177"/>
              <a:gd name="connsiteX112" fmla="*/ 44395 w 8037833"/>
              <a:gd name="connsiteY112" fmla="*/ 3639455 h 3784177"/>
              <a:gd name="connsiteX113" fmla="*/ 1962 w 8037833"/>
              <a:gd name="connsiteY113" fmla="*/ 3635948 h 3784177"/>
              <a:gd name="connsiteX114" fmla="*/ 0 w 8037833"/>
              <a:gd name="connsiteY114" fmla="*/ 3635261 h 3784177"/>
              <a:gd name="connsiteX115" fmla="*/ 0 w 8037833"/>
              <a:gd name="connsiteY115"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217733 w 8037833"/>
              <a:gd name="connsiteY31" fmla="*/ 3500463 h 3784177"/>
              <a:gd name="connsiteX32" fmla="*/ 5167992 w 8037833"/>
              <a:gd name="connsiteY32" fmla="*/ 3504085 h 3784177"/>
              <a:gd name="connsiteX33" fmla="*/ 4987020 w 8037833"/>
              <a:gd name="connsiteY33" fmla="*/ 3461263 h 3784177"/>
              <a:gd name="connsiteX34" fmla="*/ 4890003 w 8037833"/>
              <a:gd name="connsiteY34" fmla="*/ 3469874 h 3784177"/>
              <a:gd name="connsiteX35" fmla="*/ 4856654 w 8037833"/>
              <a:gd name="connsiteY35" fmla="*/ 3481880 h 3784177"/>
              <a:gd name="connsiteX36" fmla="*/ 4800711 w 8037833"/>
              <a:gd name="connsiteY36" fmla="*/ 3501441 h 3784177"/>
              <a:gd name="connsiteX37" fmla="*/ 4761569 w 8037833"/>
              <a:gd name="connsiteY37" fmla="*/ 3538103 h 3784177"/>
              <a:gd name="connsiteX38" fmla="*/ 4713734 w 8037833"/>
              <a:gd name="connsiteY38" fmla="*/ 3545724 h 3784177"/>
              <a:gd name="connsiteX39" fmla="*/ 4649120 w 8037833"/>
              <a:gd name="connsiteY39" fmla="*/ 3536392 h 3784177"/>
              <a:gd name="connsiteX40" fmla="*/ 4573578 w 8037833"/>
              <a:gd name="connsiteY40" fmla="*/ 3565923 h 3784177"/>
              <a:gd name="connsiteX41" fmla="*/ 4529117 w 8037833"/>
              <a:gd name="connsiteY41" fmla="*/ 3575592 h 3784177"/>
              <a:gd name="connsiteX42" fmla="*/ 4408641 w 8037833"/>
              <a:gd name="connsiteY42" fmla="*/ 3610000 h 3784177"/>
              <a:gd name="connsiteX43" fmla="*/ 4356402 w 8037833"/>
              <a:gd name="connsiteY43" fmla="*/ 3642792 h 3784177"/>
              <a:gd name="connsiteX44" fmla="*/ 4270245 w 8037833"/>
              <a:gd name="connsiteY44" fmla="*/ 3665789 h 3784177"/>
              <a:gd name="connsiteX45" fmla="*/ 4208725 w 8037833"/>
              <a:gd name="connsiteY45" fmla="*/ 3704841 h 3784177"/>
              <a:gd name="connsiteX46" fmla="*/ 4201632 w 8037833"/>
              <a:gd name="connsiteY46" fmla="*/ 3702602 h 3784177"/>
              <a:gd name="connsiteX47" fmla="*/ 4191289 w 8037833"/>
              <a:gd name="connsiteY47" fmla="*/ 3702380 h 3784177"/>
              <a:gd name="connsiteX48" fmla="*/ 4191039 w 8037833"/>
              <a:gd name="connsiteY48" fmla="*/ 3702831 h 3784177"/>
              <a:gd name="connsiteX49" fmla="*/ 4181340 w 8037833"/>
              <a:gd name="connsiteY49" fmla="*/ 3701729 h 3784177"/>
              <a:gd name="connsiteX50" fmla="*/ 4133816 w 8037833"/>
              <a:gd name="connsiteY50" fmla="*/ 3690565 h 3784177"/>
              <a:gd name="connsiteX51" fmla="*/ 4071732 w 8037833"/>
              <a:gd name="connsiteY51" fmla="*/ 3732513 h 3784177"/>
              <a:gd name="connsiteX52" fmla="*/ 4045924 w 8037833"/>
              <a:gd name="connsiteY52" fmla="*/ 3739404 h 3784177"/>
              <a:gd name="connsiteX53" fmla="*/ 4032171 w 8037833"/>
              <a:gd name="connsiteY53" fmla="*/ 3745523 h 3784177"/>
              <a:gd name="connsiteX54" fmla="*/ 4031335 w 8037833"/>
              <a:gd name="connsiteY54" fmla="*/ 3747479 h 3784177"/>
              <a:gd name="connsiteX55" fmla="*/ 3985774 w 8037833"/>
              <a:gd name="connsiteY55" fmla="*/ 3736547 h 3784177"/>
              <a:gd name="connsiteX56" fmla="*/ 3979769 w 8037833"/>
              <a:gd name="connsiteY56" fmla="*/ 3738769 h 3784177"/>
              <a:gd name="connsiteX57" fmla="*/ 3950014 w 8037833"/>
              <a:gd name="connsiteY57" fmla="*/ 3726942 h 3784177"/>
              <a:gd name="connsiteX58" fmla="*/ 3934671 w 8037833"/>
              <a:gd name="connsiteY58" fmla="*/ 3723339 h 3784177"/>
              <a:gd name="connsiteX59" fmla="*/ 3930274 w 8037833"/>
              <a:gd name="connsiteY59" fmla="*/ 3717148 h 3784177"/>
              <a:gd name="connsiteX60" fmla="*/ 3907660 w 8037833"/>
              <a:gd name="connsiteY60" fmla="*/ 3714456 h 3784177"/>
              <a:gd name="connsiteX61" fmla="*/ 3905087 w 8037833"/>
              <a:gd name="connsiteY61" fmla="*/ 3716098 h 3784177"/>
              <a:gd name="connsiteX62" fmla="*/ 3886347 w 8037833"/>
              <a:gd name="connsiteY62" fmla="*/ 3706620 h 3784177"/>
              <a:gd name="connsiteX63" fmla="*/ 3870533 w 8037833"/>
              <a:gd name="connsiteY63" fmla="*/ 3689905 h 3784177"/>
              <a:gd name="connsiteX64" fmla="*/ 3678563 w 8037833"/>
              <a:gd name="connsiteY64" fmla="*/ 3694486 h 3784177"/>
              <a:gd name="connsiteX65" fmla="*/ 3524121 w 8037833"/>
              <a:gd name="connsiteY65" fmla="*/ 3642736 h 3784177"/>
              <a:gd name="connsiteX66" fmla="*/ 3432153 w 8037833"/>
              <a:gd name="connsiteY66" fmla="*/ 3667780 h 3784177"/>
              <a:gd name="connsiteX67" fmla="*/ 3373519 w 8037833"/>
              <a:gd name="connsiteY67" fmla="*/ 3665785 h 3784177"/>
              <a:gd name="connsiteX68" fmla="*/ 3114267 w 8037833"/>
              <a:gd name="connsiteY68" fmla="*/ 3638983 h 3784177"/>
              <a:gd name="connsiteX69" fmla="*/ 2989722 w 8037833"/>
              <a:gd name="connsiteY69" fmla="*/ 3623230 h 3784177"/>
              <a:gd name="connsiteX70" fmla="*/ 2965734 w 8037833"/>
              <a:gd name="connsiteY70" fmla="*/ 3635676 h 3784177"/>
              <a:gd name="connsiteX71" fmla="*/ 2961603 w 8037833"/>
              <a:gd name="connsiteY71" fmla="*/ 3638221 h 3784177"/>
              <a:gd name="connsiteX72" fmla="*/ 2944959 w 8037833"/>
              <a:gd name="connsiteY72" fmla="*/ 3639723 h 3784177"/>
              <a:gd name="connsiteX73" fmla="*/ 2940402 w 8037833"/>
              <a:gd name="connsiteY73" fmla="*/ 3651000 h 3784177"/>
              <a:gd name="connsiteX74" fmla="*/ 2915449 w 8037833"/>
              <a:gd name="connsiteY74" fmla="*/ 3661039 h 3784177"/>
              <a:gd name="connsiteX75" fmla="*/ 2884777 w 8037833"/>
              <a:gd name="connsiteY75" fmla="*/ 3660775 h 3784177"/>
              <a:gd name="connsiteX76" fmla="*/ 2739034 w 8037833"/>
              <a:gd name="connsiteY76" fmla="*/ 3647396 h 3784177"/>
              <a:gd name="connsiteX77" fmla="*/ 2651827 w 8037833"/>
              <a:gd name="connsiteY77" fmla="*/ 3646306 h 3784177"/>
              <a:gd name="connsiteX78" fmla="*/ 2618680 w 8037833"/>
              <a:gd name="connsiteY78" fmla="*/ 3656755 h 3784177"/>
              <a:gd name="connsiteX79" fmla="*/ 2572404 w 8037833"/>
              <a:gd name="connsiteY79" fmla="*/ 3664043 h 3784177"/>
              <a:gd name="connsiteX80" fmla="*/ 2423704 w 8037833"/>
              <a:gd name="connsiteY80" fmla="*/ 3658079 h 3784177"/>
              <a:gd name="connsiteX81" fmla="*/ 2301172 w 8037833"/>
              <a:gd name="connsiteY81" fmla="*/ 3663053 h 3784177"/>
              <a:gd name="connsiteX82" fmla="*/ 2294102 w 8037833"/>
              <a:gd name="connsiteY82" fmla="*/ 3671151 h 3784177"/>
              <a:gd name="connsiteX83" fmla="*/ 2238966 w 8037833"/>
              <a:gd name="connsiteY83" fmla="*/ 3668777 h 3784177"/>
              <a:gd name="connsiteX84" fmla="*/ 2082844 w 8037833"/>
              <a:gd name="connsiteY84" fmla="*/ 3631994 h 3784177"/>
              <a:gd name="connsiteX85" fmla="*/ 1938480 w 8037833"/>
              <a:gd name="connsiteY85" fmla="*/ 3601439 h 3784177"/>
              <a:gd name="connsiteX86" fmla="*/ 1900166 w 8037833"/>
              <a:gd name="connsiteY86" fmla="*/ 3609358 h 3784177"/>
              <a:gd name="connsiteX87" fmla="*/ 1835976 w 8037833"/>
              <a:gd name="connsiteY87" fmla="*/ 3622065 h 3784177"/>
              <a:gd name="connsiteX88" fmla="*/ 1787830 w 8037833"/>
              <a:gd name="connsiteY88" fmla="*/ 3633173 h 3784177"/>
              <a:gd name="connsiteX89" fmla="*/ 1734224 w 8037833"/>
              <a:gd name="connsiteY89" fmla="*/ 3655593 h 3784177"/>
              <a:gd name="connsiteX90" fmla="*/ 1721989 w 8037833"/>
              <a:gd name="connsiteY90" fmla="*/ 3627298 h 3784177"/>
              <a:gd name="connsiteX91" fmla="*/ 1664576 w 8037833"/>
              <a:gd name="connsiteY91" fmla="*/ 3638572 h 3784177"/>
              <a:gd name="connsiteX92" fmla="*/ 1577459 w 8037833"/>
              <a:gd name="connsiteY92" fmla="*/ 3658824 h 3784177"/>
              <a:gd name="connsiteX93" fmla="*/ 1527269 w 8037833"/>
              <a:gd name="connsiteY93" fmla="*/ 3663088 h 3784177"/>
              <a:gd name="connsiteX94" fmla="*/ 1390118 w 8037833"/>
              <a:gd name="connsiteY94" fmla="*/ 3682789 h 3784177"/>
              <a:gd name="connsiteX95" fmla="*/ 1252698 w 8037833"/>
              <a:gd name="connsiteY95" fmla="*/ 3708662 h 3784177"/>
              <a:gd name="connsiteX96" fmla="*/ 1171039 w 8037833"/>
              <a:gd name="connsiteY96" fmla="*/ 3758642 h 3784177"/>
              <a:gd name="connsiteX97" fmla="*/ 1058106 w 8037833"/>
              <a:gd name="connsiteY97" fmla="*/ 3776166 h 3784177"/>
              <a:gd name="connsiteX98" fmla="*/ 1039167 w 8037833"/>
              <a:gd name="connsiteY98" fmla="*/ 3784177 h 3784177"/>
              <a:gd name="connsiteX99" fmla="*/ 1012958 w 8037833"/>
              <a:gd name="connsiteY99" fmla="*/ 3779206 h 3784177"/>
              <a:gd name="connsiteX100" fmla="*/ 907906 w 8037833"/>
              <a:gd name="connsiteY100" fmla="*/ 3757678 h 3784177"/>
              <a:gd name="connsiteX101" fmla="*/ 825226 w 8037833"/>
              <a:gd name="connsiteY101" fmla="*/ 3726369 h 3784177"/>
              <a:gd name="connsiteX102" fmla="*/ 722264 w 8037833"/>
              <a:gd name="connsiteY102" fmla="*/ 3747612 h 3784177"/>
              <a:gd name="connsiteX103" fmla="*/ 659460 w 8037833"/>
              <a:gd name="connsiteY103" fmla="*/ 3740429 h 3784177"/>
              <a:gd name="connsiteX104" fmla="*/ 556552 w 8037833"/>
              <a:gd name="connsiteY104" fmla="*/ 3739124 h 3784177"/>
              <a:gd name="connsiteX105" fmla="*/ 445444 w 8037833"/>
              <a:gd name="connsiteY105" fmla="*/ 3764831 h 3784177"/>
              <a:gd name="connsiteX106" fmla="*/ 393295 w 8037833"/>
              <a:gd name="connsiteY106" fmla="*/ 3753097 h 3784177"/>
              <a:gd name="connsiteX107" fmla="*/ 339711 w 8037833"/>
              <a:gd name="connsiteY107" fmla="*/ 3718242 h 3784177"/>
              <a:gd name="connsiteX108" fmla="*/ 222239 w 8037833"/>
              <a:gd name="connsiteY108" fmla="*/ 3672335 h 3784177"/>
              <a:gd name="connsiteX109" fmla="*/ 163578 w 8037833"/>
              <a:gd name="connsiteY109" fmla="*/ 3656292 h 3784177"/>
              <a:gd name="connsiteX110" fmla="*/ 72220 w 8037833"/>
              <a:gd name="connsiteY110" fmla="*/ 3645272 h 3784177"/>
              <a:gd name="connsiteX111" fmla="*/ 44395 w 8037833"/>
              <a:gd name="connsiteY111" fmla="*/ 3639455 h 3784177"/>
              <a:gd name="connsiteX112" fmla="*/ 1962 w 8037833"/>
              <a:gd name="connsiteY112" fmla="*/ 3635948 h 3784177"/>
              <a:gd name="connsiteX113" fmla="*/ 0 w 8037833"/>
              <a:gd name="connsiteY113" fmla="*/ 3635261 h 3784177"/>
              <a:gd name="connsiteX114" fmla="*/ 0 w 8037833"/>
              <a:gd name="connsiteY114"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217733 w 8037833"/>
              <a:gd name="connsiteY31" fmla="*/ 3500463 h 3784177"/>
              <a:gd name="connsiteX32" fmla="*/ 5167992 w 8037833"/>
              <a:gd name="connsiteY32" fmla="*/ 3504085 h 3784177"/>
              <a:gd name="connsiteX33" fmla="*/ 4987020 w 8037833"/>
              <a:gd name="connsiteY33" fmla="*/ 3461263 h 3784177"/>
              <a:gd name="connsiteX34" fmla="*/ 4890003 w 8037833"/>
              <a:gd name="connsiteY34" fmla="*/ 3469874 h 3784177"/>
              <a:gd name="connsiteX35" fmla="*/ 4856654 w 8037833"/>
              <a:gd name="connsiteY35" fmla="*/ 3481880 h 3784177"/>
              <a:gd name="connsiteX36" fmla="*/ 4800711 w 8037833"/>
              <a:gd name="connsiteY36" fmla="*/ 3501441 h 3784177"/>
              <a:gd name="connsiteX37" fmla="*/ 4761569 w 8037833"/>
              <a:gd name="connsiteY37" fmla="*/ 3538103 h 3784177"/>
              <a:gd name="connsiteX38" fmla="*/ 4713734 w 8037833"/>
              <a:gd name="connsiteY38" fmla="*/ 3545724 h 3784177"/>
              <a:gd name="connsiteX39" fmla="*/ 4649120 w 8037833"/>
              <a:gd name="connsiteY39" fmla="*/ 3536392 h 3784177"/>
              <a:gd name="connsiteX40" fmla="*/ 4573578 w 8037833"/>
              <a:gd name="connsiteY40" fmla="*/ 3565923 h 3784177"/>
              <a:gd name="connsiteX41" fmla="*/ 4529117 w 8037833"/>
              <a:gd name="connsiteY41" fmla="*/ 3575592 h 3784177"/>
              <a:gd name="connsiteX42" fmla="*/ 4408641 w 8037833"/>
              <a:gd name="connsiteY42" fmla="*/ 3610000 h 3784177"/>
              <a:gd name="connsiteX43" fmla="*/ 4356402 w 8037833"/>
              <a:gd name="connsiteY43" fmla="*/ 3642792 h 3784177"/>
              <a:gd name="connsiteX44" fmla="*/ 4270245 w 8037833"/>
              <a:gd name="connsiteY44" fmla="*/ 3665789 h 3784177"/>
              <a:gd name="connsiteX45" fmla="*/ 4208725 w 8037833"/>
              <a:gd name="connsiteY45" fmla="*/ 3704841 h 3784177"/>
              <a:gd name="connsiteX46" fmla="*/ 4201632 w 8037833"/>
              <a:gd name="connsiteY46" fmla="*/ 3702602 h 3784177"/>
              <a:gd name="connsiteX47" fmla="*/ 4191289 w 8037833"/>
              <a:gd name="connsiteY47" fmla="*/ 3702380 h 3784177"/>
              <a:gd name="connsiteX48" fmla="*/ 4191039 w 8037833"/>
              <a:gd name="connsiteY48" fmla="*/ 3702831 h 3784177"/>
              <a:gd name="connsiteX49" fmla="*/ 4181340 w 8037833"/>
              <a:gd name="connsiteY49" fmla="*/ 3701729 h 3784177"/>
              <a:gd name="connsiteX50" fmla="*/ 4133816 w 8037833"/>
              <a:gd name="connsiteY50" fmla="*/ 3690565 h 3784177"/>
              <a:gd name="connsiteX51" fmla="*/ 4071732 w 8037833"/>
              <a:gd name="connsiteY51" fmla="*/ 3732513 h 3784177"/>
              <a:gd name="connsiteX52" fmla="*/ 4045924 w 8037833"/>
              <a:gd name="connsiteY52" fmla="*/ 3739404 h 3784177"/>
              <a:gd name="connsiteX53" fmla="*/ 4032171 w 8037833"/>
              <a:gd name="connsiteY53" fmla="*/ 3745523 h 3784177"/>
              <a:gd name="connsiteX54" fmla="*/ 4031335 w 8037833"/>
              <a:gd name="connsiteY54" fmla="*/ 3747479 h 3784177"/>
              <a:gd name="connsiteX55" fmla="*/ 3985774 w 8037833"/>
              <a:gd name="connsiteY55" fmla="*/ 3736547 h 3784177"/>
              <a:gd name="connsiteX56" fmla="*/ 3979769 w 8037833"/>
              <a:gd name="connsiteY56" fmla="*/ 3738769 h 3784177"/>
              <a:gd name="connsiteX57" fmla="*/ 3950014 w 8037833"/>
              <a:gd name="connsiteY57" fmla="*/ 3726942 h 3784177"/>
              <a:gd name="connsiteX58" fmla="*/ 3934671 w 8037833"/>
              <a:gd name="connsiteY58" fmla="*/ 3723339 h 3784177"/>
              <a:gd name="connsiteX59" fmla="*/ 3930274 w 8037833"/>
              <a:gd name="connsiteY59" fmla="*/ 3717148 h 3784177"/>
              <a:gd name="connsiteX60" fmla="*/ 3907660 w 8037833"/>
              <a:gd name="connsiteY60" fmla="*/ 3714456 h 3784177"/>
              <a:gd name="connsiteX61" fmla="*/ 3905087 w 8037833"/>
              <a:gd name="connsiteY61" fmla="*/ 3716098 h 3784177"/>
              <a:gd name="connsiteX62" fmla="*/ 3886347 w 8037833"/>
              <a:gd name="connsiteY62" fmla="*/ 3706620 h 3784177"/>
              <a:gd name="connsiteX63" fmla="*/ 3870533 w 8037833"/>
              <a:gd name="connsiteY63" fmla="*/ 3689905 h 3784177"/>
              <a:gd name="connsiteX64" fmla="*/ 3678563 w 8037833"/>
              <a:gd name="connsiteY64" fmla="*/ 3694486 h 3784177"/>
              <a:gd name="connsiteX65" fmla="*/ 3524121 w 8037833"/>
              <a:gd name="connsiteY65" fmla="*/ 3642736 h 3784177"/>
              <a:gd name="connsiteX66" fmla="*/ 3432153 w 8037833"/>
              <a:gd name="connsiteY66" fmla="*/ 3667780 h 3784177"/>
              <a:gd name="connsiteX67" fmla="*/ 3373519 w 8037833"/>
              <a:gd name="connsiteY67" fmla="*/ 3665785 h 3784177"/>
              <a:gd name="connsiteX68" fmla="*/ 3114267 w 8037833"/>
              <a:gd name="connsiteY68" fmla="*/ 3638983 h 3784177"/>
              <a:gd name="connsiteX69" fmla="*/ 2989722 w 8037833"/>
              <a:gd name="connsiteY69" fmla="*/ 3623230 h 3784177"/>
              <a:gd name="connsiteX70" fmla="*/ 2965734 w 8037833"/>
              <a:gd name="connsiteY70" fmla="*/ 3635676 h 3784177"/>
              <a:gd name="connsiteX71" fmla="*/ 2961603 w 8037833"/>
              <a:gd name="connsiteY71" fmla="*/ 3638221 h 3784177"/>
              <a:gd name="connsiteX72" fmla="*/ 2944959 w 8037833"/>
              <a:gd name="connsiteY72" fmla="*/ 3639723 h 3784177"/>
              <a:gd name="connsiteX73" fmla="*/ 2940402 w 8037833"/>
              <a:gd name="connsiteY73" fmla="*/ 3651000 h 3784177"/>
              <a:gd name="connsiteX74" fmla="*/ 2915449 w 8037833"/>
              <a:gd name="connsiteY74" fmla="*/ 3661039 h 3784177"/>
              <a:gd name="connsiteX75" fmla="*/ 2884777 w 8037833"/>
              <a:gd name="connsiteY75" fmla="*/ 3660775 h 3784177"/>
              <a:gd name="connsiteX76" fmla="*/ 2739034 w 8037833"/>
              <a:gd name="connsiteY76" fmla="*/ 3647396 h 3784177"/>
              <a:gd name="connsiteX77" fmla="*/ 2651827 w 8037833"/>
              <a:gd name="connsiteY77" fmla="*/ 3646306 h 3784177"/>
              <a:gd name="connsiteX78" fmla="*/ 2618680 w 8037833"/>
              <a:gd name="connsiteY78" fmla="*/ 3656755 h 3784177"/>
              <a:gd name="connsiteX79" fmla="*/ 2572404 w 8037833"/>
              <a:gd name="connsiteY79" fmla="*/ 3664043 h 3784177"/>
              <a:gd name="connsiteX80" fmla="*/ 2423704 w 8037833"/>
              <a:gd name="connsiteY80" fmla="*/ 3658079 h 3784177"/>
              <a:gd name="connsiteX81" fmla="*/ 2301172 w 8037833"/>
              <a:gd name="connsiteY81" fmla="*/ 3663053 h 3784177"/>
              <a:gd name="connsiteX82" fmla="*/ 2294102 w 8037833"/>
              <a:gd name="connsiteY82" fmla="*/ 3671151 h 3784177"/>
              <a:gd name="connsiteX83" fmla="*/ 2238966 w 8037833"/>
              <a:gd name="connsiteY83" fmla="*/ 3668777 h 3784177"/>
              <a:gd name="connsiteX84" fmla="*/ 2082844 w 8037833"/>
              <a:gd name="connsiteY84" fmla="*/ 3631994 h 3784177"/>
              <a:gd name="connsiteX85" fmla="*/ 1938480 w 8037833"/>
              <a:gd name="connsiteY85" fmla="*/ 3601439 h 3784177"/>
              <a:gd name="connsiteX86" fmla="*/ 1900166 w 8037833"/>
              <a:gd name="connsiteY86" fmla="*/ 3609358 h 3784177"/>
              <a:gd name="connsiteX87" fmla="*/ 1835976 w 8037833"/>
              <a:gd name="connsiteY87" fmla="*/ 3622065 h 3784177"/>
              <a:gd name="connsiteX88" fmla="*/ 1787830 w 8037833"/>
              <a:gd name="connsiteY88" fmla="*/ 3633173 h 3784177"/>
              <a:gd name="connsiteX89" fmla="*/ 1734224 w 8037833"/>
              <a:gd name="connsiteY89" fmla="*/ 3655593 h 3784177"/>
              <a:gd name="connsiteX90" fmla="*/ 1664576 w 8037833"/>
              <a:gd name="connsiteY90" fmla="*/ 3638572 h 3784177"/>
              <a:gd name="connsiteX91" fmla="*/ 1577459 w 8037833"/>
              <a:gd name="connsiteY91" fmla="*/ 3658824 h 3784177"/>
              <a:gd name="connsiteX92" fmla="*/ 1527269 w 8037833"/>
              <a:gd name="connsiteY92" fmla="*/ 3663088 h 3784177"/>
              <a:gd name="connsiteX93" fmla="*/ 1390118 w 8037833"/>
              <a:gd name="connsiteY93" fmla="*/ 3682789 h 3784177"/>
              <a:gd name="connsiteX94" fmla="*/ 1252698 w 8037833"/>
              <a:gd name="connsiteY94" fmla="*/ 3708662 h 3784177"/>
              <a:gd name="connsiteX95" fmla="*/ 1171039 w 8037833"/>
              <a:gd name="connsiteY95" fmla="*/ 3758642 h 3784177"/>
              <a:gd name="connsiteX96" fmla="*/ 1058106 w 8037833"/>
              <a:gd name="connsiteY96" fmla="*/ 3776166 h 3784177"/>
              <a:gd name="connsiteX97" fmla="*/ 1039167 w 8037833"/>
              <a:gd name="connsiteY97" fmla="*/ 3784177 h 3784177"/>
              <a:gd name="connsiteX98" fmla="*/ 1012958 w 8037833"/>
              <a:gd name="connsiteY98" fmla="*/ 3779206 h 3784177"/>
              <a:gd name="connsiteX99" fmla="*/ 907906 w 8037833"/>
              <a:gd name="connsiteY99" fmla="*/ 3757678 h 3784177"/>
              <a:gd name="connsiteX100" fmla="*/ 825226 w 8037833"/>
              <a:gd name="connsiteY100" fmla="*/ 3726369 h 3784177"/>
              <a:gd name="connsiteX101" fmla="*/ 722264 w 8037833"/>
              <a:gd name="connsiteY101" fmla="*/ 3747612 h 3784177"/>
              <a:gd name="connsiteX102" fmla="*/ 659460 w 8037833"/>
              <a:gd name="connsiteY102" fmla="*/ 3740429 h 3784177"/>
              <a:gd name="connsiteX103" fmla="*/ 556552 w 8037833"/>
              <a:gd name="connsiteY103" fmla="*/ 3739124 h 3784177"/>
              <a:gd name="connsiteX104" fmla="*/ 445444 w 8037833"/>
              <a:gd name="connsiteY104" fmla="*/ 3764831 h 3784177"/>
              <a:gd name="connsiteX105" fmla="*/ 393295 w 8037833"/>
              <a:gd name="connsiteY105" fmla="*/ 3753097 h 3784177"/>
              <a:gd name="connsiteX106" fmla="*/ 339711 w 8037833"/>
              <a:gd name="connsiteY106" fmla="*/ 3718242 h 3784177"/>
              <a:gd name="connsiteX107" fmla="*/ 222239 w 8037833"/>
              <a:gd name="connsiteY107" fmla="*/ 3672335 h 3784177"/>
              <a:gd name="connsiteX108" fmla="*/ 163578 w 8037833"/>
              <a:gd name="connsiteY108" fmla="*/ 3656292 h 3784177"/>
              <a:gd name="connsiteX109" fmla="*/ 72220 w 8037833"/>
              <a:gd name="connsiteY109" fmla="*/ 3645272 h 3784177"/>
              <a:gd name="connsiteX110" fmla="*/ 44395 w 8037833"/>
              <a:gd name="connsiteY110" fmla="*/ 3639455 h 3784177"/>
              <a:gd name="connsiteX111" fmla="*/ 1962 w 8037833"/>
              <a:gd name="connsiteY111" fmla="*/ 3635948 h 3784177"/>
              <a:gd name="connsiteX112" fmla="*/ 0 w 8037833"/>
              <a:gd name="connsiteY112" fmla="*/ 3635261 h 3784177"/>
              <a:gd name="connsiteX113" fmla="*/ 0 w 8037833"/>
              <a:gd name="connsiteY113"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217733 w 8037833"/>
              <a:gd name="connsiteY31" fmla="*/ 3500463 h 3784177"/>
              <a:gd name="connsiteX32" fmla="*/ 5167992 w 8037833"/>
              <a:gd name="connsiteY32" fmla="*/ 3504085 h 3784177"/>
              <a:gd name="connsiteX33" fmla="*/ 4987020 w 8037833"/>
              <a:gd name="connsiteY33" fmla="*/ 3461263 h 3784177"/>
              <a:gd name="connsiteX34" fmla="*/ 4890003 w 8037833"/>
              <a:gd name="connsiteY34" fmla="*/ 3469874 h 3784177"/>
              <a:gd name="connsiteX35" fmla="*/ 4856654 w 8037833"/>
              <a:gd name="connsiteY35" fmla="*/ 3481880 h 3784177"/>
              <a:gd name="connsiteX36" fmla="*/ 4800711 w 8037833"/>
              <a:gd name="connsiteY36" fmla="*/ 3501441 h 3784177"/>
              <a:gd name="connsiteX37" fmla="*/ 4761569 w 8037833"/>
              <a:gd name="connsiteY37" fmla="*/ 3538103 h 3784177"/>
              <a:gd name="connsiteX38" fmla="*/ 4713734 w 8037833"/>
              <a:gd name="connsiteY38" fmla="*/ 3545724 h 3784177"/>
              <a:gd name="connsiteX39" fmla="*/ 4649120 w 8037833"/>
              <a:gd name="connsiteY39" fmla="*/ 3536392 h 3784177"/>
              <a:gd name="connsiteX40" fmla="*/ 4573578 w 8037833"/>
              <a:gd name="connsiteY40" fmla="*/ 3565923 h 3784177"/>
              <a:gd name="connsiteX41" fmla="*/ 4529117 w 8037833"/>
              <a:gd name="connsiteY41" fmla="*/ 3575592 h 3784177"/>
              <a:gd name="connsiteX42" fmla="*/ 4408641 w 8037833"/>
              <a:gd name="connsiteY42" fmla="*/ 3610000 h 3784177"/>
              <a:gd name="connsiteX43" fmla="*/ 4356402 w 8037833"/>
              <a:gd name="connsiteY43" fmla="*/ 3642792 h 3784177"/>
              <a:gd name="connsiteX44" fmla="*/ 4270245 w 8037833"/>
              <a:gd name="connsiteY44" fmla="*/ 3665789 h 3784177"/>
              <a:gd name="connsiteX45" fmla="*/ 4208725 w 8037833"/>
              <a:gd name="connsiteY45" fmla="*/ 3704841 h 3784177"/>
              <a:gd name="connsiteX46" fmla="*/ 4201632 w 8037833"/>
              <a:gd name="connsiteY46" fmla="*/ 3702602 h 3784177"/>
              <a:gd name="connsiteX47" fmla="*/ 4191289 w 8037833"/>
              <a:gd name="connsiteY47" fmla="*/ 3702380 h 3784177"/>
              <a:gd name="connsiteX48" fmla="*/ 4191039 w 8037833"/>
              <a:gd name="connsiteY48" fmla="*/ 3702831 h 3784177"/>
              <a:gd name="connsiteX49" fmla="*/ 4181340 w 8037833"/>
              <a:gd name="connsiteY49" fmla="*/ 3701729 h 3784177"/>
              <a:gd name="connsiteX50" fmla="*/ 4133816 w 8037833"/>
              <a:gd name="connsiteY50" fmla="*/ 3690565 h 3784177"/>
              <a:gd name="connsiteX51" fmla="*/ 4071732 w 8037833"/>
              <a:gd name="connsiteY51" fmla="*/ 3732513 h 3784177"/>
              <a:gd name="connsiteX52" fmla="*/ 4045924 w 8037833"/>
              <a:gd name="connsiteY52" fmla="*/ 3739404 h 3784177"/>
              <a:gd name="connsiteX53" fmla="*/ 4032171 w 8037833"/>
              <a:gd name="connsiteY53" fmla="*/ 3745523 h 3784177"/>
              <a:gd name="connsiteX54" fmla="*/ 4031335 w 8037833"/>
              <a:gd name="connsiteY54" fmla="*/ 3747479 h 3784177"/>
              <a:gd name="connsiteX55" fmla="*/ 3985774 w 8037833"/>
              <a:gd name="connsiteY55" fmla="*/ 3736547 h 3784177"/>
              <a:gd name="connsiteX56" fmla="*/ 3979769 w 8037833"/>
              <a:gd name="connsiteY56" fmla="*/ 3738769 h 3784177"/>
              <a:gd name="connsiteX57" fmla="*/ 3950014 w 8037833"/>
              <a:gd name="connsiteY57" fmla="*/ 3726942 h 3784177"/>
              <a:gd name="connsiteX58" fmla="*/ 3934671 w 8037833"/>
              <a:gd name="connsiteY58" fmla="*/ 3723339 h 3784177"/>
              <a:gd name="connsiteX59" fmla="*/ 3930274 w 8037833"/>
              <a:gd name="connsiteY59" fmla="*/ 3717148 h 3784177"/>
              <a:gd name="connsiteX60" fmla="*/ 3907660 w 8037833"/>
              <a:gd name="connsiteY60" fmla="*/ 3714456 h 3784177"/>
              <a:gd name="connsiteX61" fmla="*/ 3905087 w 8037833"/>
              <a:gd name="connsiteY61" fmla="*/ 3716098 h 3784177"/>
              <a:gd name="connsiteX62" fmla="*/ 3886347 w 8037833"/>
              <a:gd name="connsiteY62" fmla="*/ 3706620 h 3784177"/>
              <a:gd name="connsiteX63" fmla="*/ 3870533 w 8037833"/>
              <a:gd name="connsiteY63" fmla="*/ 3689905 h 3784177"/>
              <a:gd name="connsiteX64" fmla="*/ 3678563 w 8037833"/>
              <a:gd name="connsiteY64" fmla="*/ 3694486 h 3784177"/>
              <a:gd name="connsiteX65" fmla="*/ 3524121 w 8037833"/>
              <a:gd name="connsiteY65" fmla="*/ 3642736 h 3784177"/>
              <a:gd name="connsiteX66" fmla="*/ 3432153 w 8037833"/>
              <a:gd name="connsiteY66" fmla="*/ 3667780 h 3784177"/>
              <a:gd name="connsiteX67" fmla="*/ 3373519 w 8037833"/>
              <a:gd name="connsiteY67" fmla="*/ 3665785 h 3784177"/>
              <a:gd name="connsiteX68" fmla="*/ 3114267 w 8037833"/>
              <a:gd name="connsiteY68" fmla="*/ 3638983 h 3784177"/>
              <a:gd name="connsiteX69" fmla="*/ 2989722 w 8037833"/>
              <a:gd name="connsiteY69" fmla="*/ 3623230 h 3784177"/>
              <a:gd name="connsiteX70" fmla="*/ 2965734 w 8037833"/>
              <a:gd name="connsiteY70" fmla="*/ 3635676 h 3784177"/>
              <a:gd name="connsiteX71" fmla="*/ 2961603 w 8037833"/>
              <a:gd name="connsiteY71" fmla="*/ 3638221 h 3784177"/>
              <a:gd name="connsiteX72" fmla="*/ 2944959 w 8037833"/>
              <a:gd name="connsiteY72" fmla="*/ 3639723 h 3784177"/>
              <a:gd name="connsiteX73" fmla="*/ 2940402 w 8037833"/>
              <a:gd name="connsiteY73" fmla="*/ 3651000 h 3784177"/>
              <a:gd name="connsiteX74" fmla="*/ 2915449 w 8037833"/>
              <a:gd name="connsiteY74" fmla="*/ 3661039 h 3784177"/>
              <a:gd name="connsiteX75" fmla="*/ 2884777 w 8037833"/>
              <a:gd name="connsiteY75" fmla="*/ 3660775 h 3784177"/>
              <a:gd name="connsiteX76" fmla="*/ 2739034 w 8037833"/>
              <a:gd name="connsiteY76" fmla="*/ 3647396 h 3784177"/>
              <a:gd name="connsiteX77" fmla="*/ 2651827 w 8037833"/>
              <a:gd name="connsiteY77" fmla="*/ 3646306 h 3784177"/>
              <a:gd name="connsiteX78" fmla="*/ 2618680 w 8037833"/>
              <a:gd name="connsiteY78" fmla="*/ 3656755 h 3784177"/>
              <a:gd name="connsiteX79" fmla="*/ 2572404 w 8037833"/>
              <a:gd name="connsiteY79" fmla="*/ 3664043 h 3784177"/>
              <a:gd name="connsiteX80" fmla="*/ 2423704 w 8037833"/>
              <a:gd name="connsiteY80" fmla="*/ 3658079 h 3784177"/>
              <a:gd name="connsiteX81" fmla="*/ 2301172 w 8037833"/>
              <a:gd name="connsiteY81" fmla="*/ 3663053 h 3784177"/>
              <a:gd name="connsiteX82" fmla="*/ 2294102 w 8037833"/>
              <a:gd name="connsiteY82" fmla="*/ 3671151 h 3784177"/>
              <a:gd name="connsiteX83" fmla="*/ 2238966 w 8037833"/>
              <a:gd name="connsiteY83" fmla="*/ 3668777 h 3784177"/>
              <a:gd name="connsiteX84" fmla="*/ 2082844 w 8037833"/>
              <a:gd name="connsiteY84" fmla="*/ 3631994 h 3784177"/>
              <a:gd name="connsiteX85" fmla="*/ 1938480 w 8037833"/>
              <a:gd name="connsiteY85" fmla="*/ 3601439 h 3784177"/>
              <a:gd name="connsiteX86" fmla="*/ 1900166 w 8037833"/>
              <a:gd name="connsiteY86" fmla="*/ 3609358 h 3784177"/>
              <a:gd name="connsiteX87" fmla="*/ 1787830 w 8037833"/>
              <a:gd name="connsiteY87" fmla="*/ 3633173 h 3784177"/>
              <a:gd name="connsiteX88" fmla="*/ 1734224 w 8037833"/>
              <a:gd name="connsiteY88" fmla="*/ 3655593 h 3784177"/>
              <a:gd name="connsiteX89" fmla="*/ 1664576 w 8037833"/>
              <a:gd name="connsiteY89" fmla="*/ 3638572 h 3784177"/>
              <a:gd name="connsiteX90" fmla="*/ 1577459 w 8037833"/>
              <a:gd name="connsiteY90" fmla="*/ 3658824 h 3784177"/>
              <a:gd name="connsiteX91" fmla="*/ 1527269 w 8037833"/>
              <a:gd name="connsiteY91" fmla="*/ 3663088 h 3784177"/>
              <a:gd name="connsiteX92" fmla="*/ 1390118 w 8037833"/>
              <a:gd name="connsiteY92" fmla="*/ 3682789 h 3784177"/>
              <a:gd name="connsiteX93" fmla="*/ 1252698 w 8037833"/>
              <a:gd name="connsiteY93" fmla="*/ 3708662 h 3784177"/>
              <a:gd name="connsiteX94" fmla="*/ 1171039 w 8037833"/>
              <a:gd name="connsiteY94" fmla="*/ 3758642 h 3784177"/>
              <a:gd name="connsiteX95" fmla="*/ 1058106 w 8037833"/>
              <a:gd name="connsiteY95" fmla="*/ 3776166 h 3784177"/>
              <a:gd name="connsiteX96" fmla="*/ 1039167 w 8037833"/>
              <a:gd name="connsiteY96" fmla="*/ 3784177 h 3784177"/>
              <a:gd name="connsiteX97" fmla="*/ 1012958 w 8037833"/>
              <a:gd name="connsiteY97" fmla="*/ 3779206 h 3784177"/>
              <a:gd name="connsiteX98" fmla="*/ 907906 w 8037833"/>
              <a:gd name="connsiteY98" fmla="*/ 3757678 h 3784177"/>
              <a:gd name="connsiteX99" fmla="*/ 825226 w 8037833"/>
              <a:gd name="connsiteY99" fmla="*/ 3726369 h 3784177"/>
              <a:gd name="connsiteX100" fmla="*/ 722264 w 8037833"/>
              <a:gd name="connsiteY100" fmla="*/ 3747612 h 3784177"/>
              <a:gd name="connsiteX101" fmla="*/ 659460 w 8037833"/>
              <a:gd name="connsiteY101" fmla="*/ 3740429 h 3784177"/>
              <a:gd name="connsiteX102" fmla="*/ 556552 w 8037833"/>
              <a:gd name="connsiteY102" fmla="*/ 3739124 h 3784177"/>
              <a:gd name="connsiteX103" fmla="*/ 445444 w 8037833"/>
              <a:gd name="connsiteY103" fmla="*/ 3764831 h 3784177"/>
              <a:gd name="connsiteX104" fmla="*/ 393295 w 8037833"/>
              <a:gd name="connsiteY104" fmla="*/ 3753097 h 3784177"/>
              <a:gd name="connsiteX105" fmla="*/ 339711 w 8037833"/>
              <a:gd name="connsiteY105" fmla="*/ 3718242 h 3784177"/>
              <a:gd name="connsiteX106" fmla="*/ 222239 w 8037833"/>
              <a:gd name="connsiteY106" fmla="*/ 3672335 h 3784177"/>
              <a:gd name="connsiteX107" fmla="*/ 163578 w 8037833"/>
              <a:gd name="connsiteY107" fmla="*/ 3656292 h 3784177"/>
              <a:gd name="connsiteX108" fmla="*/ 72220 w 8037833"/>
              <a:gd name="connsiteY108" fmla="*/ 3645272 h 3784177"/>
              <a:gd name="connsiteX109" fmla="*/ 44395 w 8037833"/>
              <a:gd name="connsiteY109" fmla="*/ 3639455 h 3784177"/>
              <a:gd name="connsiteX110" fmla="*/ 1962 w 8037833"/>
              <a:gd name="connsiteY110" fmla="*/ 3635948 h 3784177"/>
              <a:gd name="connsiteX111" fmla="*/ 0 w 8037833"/>
              <a:gd name="connsiteY111" fmla="*/ 3635261 h 3784177"/>
              <a:gd name="connsiteX112" fmla="*/ 0 w 8037833"/>
              <a:gd name="connsiteY112"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217733 w 8037833"/>
              <a:gd name="connsiteY31" fmla="*/ 3500463 h 3784177"/>
              <a:gd name="connsiteX32" fmla="*/ 5167992 w 8037833"/>
              <a:gd name="connsiteY32" fmla="*/ 3504085 h 3784177"/>
              <a:gd name="connsiteX33" fmla="*/ 4987020 w 8037833"/>
              <a:gd name="connsiteY33" fmla="*/ 3461263 h 3784177"/>
              <a:gd name="connsiteX34" fmla="*/ 4890003 w 8037833"/>
              <a:gd name="connsiteY34" fmla="*/ 3469874 h 3784177"/>
              <a:gd name="connsiteX35" fmla="*/ 4856654 w 8037833"/>
              <a:gd name="connsiteY35" fmla="*/ 3481880 h 3784177"/>
              <a:gd name="connsiteX36" fmla="*/ 4800711 w 8037833"/>
              <a:gd name="connsiteY36" fmla="*/ 3501441 h 3784177"/>
              <a:gd name="connsiteX37" fmla="*/ 4761569 w 8037833"/>
              <a:gd name="connsiteY37" fmla="*/ 3538103 h 3784177"/>
              <a:gd name="connsiteX38" fmla="*/ 4713734 w 8037833"/>
              <a:gd name="connsiteY38" fmla="*/ 3545724 h 3784177"/>
              <a:gd name="connsiteX39" fmla="*/ 4649120 w 8037833"/>
              <a:gd name="connsiteY39" fmla="*/ 3536392 h 3784177"/>
              <a:gd name="connsiteX40" fmla="*/ 4573578 w 8037833"/>
              <a:gd name="connsiteY40" fmla="*/ 3565923 h 3784177"/>
              <a:gd name="connsiteX41" fmla="*/ 4529117 w 8037833"/>
              <a:gd name="connsiteY41" fmla="*/ 3575592 h 3784177"/>
              <a:gd name="connsiteX42" fmla="*/ 4408641 w 8037833"/>
              <a:gd name="connsiteY42" fmla="*/ 3610000 h 3784177"/>
              <a:gd name="connsiteX43" fmla="*/ 4356402 w 8037833"/>
              <a:gd name="connsiteY43" fmla="*/ 3642792 h 3784177"/>
              <a:gd name="connsiteX44" fmla="*/ 4270245 w 8037833"/>
              <a:gd name="connsiteY44" fmla="*/ 3665789 h 3784177"/>
              <a:gd name="connsiteX45" fmla="*/ 4208725 w 8037833"/>
              <a:gd name="connsiteY45" fmla="*/ 3704841 h 3784177"/>
              <a:gd name="connsiteX46" fmla="*/ 4201632 w 8037833"/>
              <a:gd name="connsiteY46" fmla="*/ 3702602 h 3784177"/>
              <a:gd name="connsiteX47" fmla="*/ 4191289 w 8037833"/>
              <a:gd name="connsiteY47" fmla="*/ 3702380 h 3784177"/>
              <a:gd name="connsiteX48" fmla="*/ 4191039 w 8037833"/>
              <a:gd name="connsiteY48" fmla="*/ 3702831 h 3784177"/>
              <a:gd name="connsiteX49" fmla="*/ 4181340 w 8037833"/>
              <a:gd name="connsiteY49" fmla="*/ 3701729 h 3784177"/>
              <a:gd name="connsiteX50" fmla="*/ 4133816 w 8037833"/>
              <a:gd name="connsiteY50" fmla="*/ 3690565 h 3784177"/>
              <a:gd name="connsiteX51" fmla="*/ 4071732 w 8037833"/>
              <a:gd name="connsiteY51" fmla="*/ 3732513 h 3784177"/>
              <a:gd name="connsiteX52" fmla="*/ 4045924 w 8037833"/>
              <a:gd name="connsiteY52" fmla="*/ 3739404 h 3784177"/>
              <a:gd name="connsiteX53" fmla="*/ 4032171 w 8037833"/>
              <a:gd name="connsiteY53" fmla="*/ 3745523 h 3784177"/>
              <a:gd name="connsiteX54" fmla="*/ 4031335 w 8037833"/>
              <a:gd name="connsiteY54" fmla="*/ 3747479 h 3784177"/>
              <a:gd name="connsiteX55" fmla="*/ 3985774 w 8037833"/>
              <a:gd name="connsiteY55" fmla="*/ 3736547 h 3784177"/>
              <a:gd name="connsiteX56" fmla="*/ 3979769 w 8037833"/>
              <a:gd name="connsiteY56" fmla="*/ 3738769 h 3784177"/>
              <a:gd name="connsiteX57" fmla="*/ 3950014 w 8037833"/>
              <a:gd name="connsiteY57" fmla="*/ 3726942 h 3784177"/>
              <a:gd name="connsiteX58" fmla="*/ 3934671 w 8037833"/>
              <a:gd name="connsiteY58" fmla="*/ 3723339 h 3784177"/>
              <a:gd name="connsiteX59" fmla="*/ 3930274 w 8037833"/>
              <a:gd name="connsiteY59" fmla="*/ 3717148 h 3784177"/>
              <a:gd name="connsiteX60" fmla="*/ 3907660 w 8037833"/>
              <a:gd name="connsiteY60" fmla="*/ 3714456 h 3784177"/>
              <a:gd name="connsiteX61" fmla="*/ 3905087 w 8037833"/>
              <a:gd name="connsiteY61" fmla="*/ 3716098 h 3784177"/>
              <a:gd name="connsiteX62" fmla="*/ 3886347 w 8037833"/>
              <a:gd name="connsiteY62" fmla="*/ 3706620 h 3784177"/>
              <a:gd name="connsiteX63" fmla="*/ 3870533 w 8037833"/>
              <a:gd name="connsiteY63" fmla="*/ 3689905 h 3784177"/>
              <a:gd name="connsiteX64" fmla="*/ 3678563 w 8037833"/>
              <a:gd name="connsiteY64" fmla="*/ 3694486 h 3784177"/>
              <a:gd name="connsiteX65" fmla="*/ 3524121 w 8037833"/>
              <a:gd name="connsiteY65" fmla="*/ 3642736 h 3784177"/>
              <a:gd name="connsiteX66" fmla="*/ 3373519 w 8037833"/>
              <a:gd name="connsiteY66" fmla="*/ 3665785 h 3784177"/>
              <a:gd name="connsiteX67" fmla="*/ 3114267 w 8037833"/>
              <a:gd name="connsiteY67" fmla="*/ 3638983 h 3784177"/>
              <a:gd name="connsiteX68" fmla="*/ 2989722 w 8037833"/>
              <a:gd name="connsiteY68" fmla="*/ 3623230 h 3784177"/>
              <a:gd name="connsiteX69" fmla="*/ 2965734 w 8037833"/>
              <a:gd name="connsiteY69" fmla="*/ 3635676 h 3784177"/>
              <a:gd name="connsiteX70" fmla="*/ 2961603 w 8037833"/>
              <a:gd name="connsiteY70" fmla="*/ 3638221 h 3784177"/>
              <a:gd name="connsiteX71" fmla="*/ 2944959 w 8037833"/>
              <a:gd name="connsiteY71" fmla="*/ 3639723 h 3784177"/>
              <a:gd name="connsiteX72" fmla="*/ 2940402 w 8037833"/>
              <a:gd name="connsiteY72" fmla="*/ 3651000 h 3784177"/>
              <a:gd name="connsiteX73" fmla="*/ 2915449 w 8037833"/>
              <a:gd name="connsiteY73" fmla="*/ 3661039 h 3784177"/>
              <a:gd name="connsiteX74" fmla="*/ 2884777 w 8037833"/>
              <a:gd name="connsiteY74" fmla="*/ 3660775 h 3784177"/>
              <a:gd name="connsiteX75" fmla="*/ 2739034 w 8037833"/>
              <a:gd name="connsiteY75" fmla="*/ 3647396 h 3784177"/>
              <a:gd name="connsiteX76" fmla="*/ 2651827 w 8037833"/>
              <a:gd name="connsiteY76" fmla="*/ 3646306 h 3784177"/>
              <a:gd name="connsiteX77" fmla="*/ 2618680 w 8037833"/>
              <a:gd name="connsiteY77" fmla="*/ 3656755 h 3784177"/>
              <a:gd name="connsiteX78" fmla="*/ 2572404 w 8037833"/>
              <a:gd name="connsiteY78" fmla="*/ 3664043 h 3784177"/>
              <a:gd name="connsiteX79" fmla="*/ 2423704 w 8037833"/>
              <a:gd name="connsiteY79" fmla="*/ 3658079 h 3784177"/>
              <a:gd name="connsiteX80" fmla="*/ 2301172 w 8037833"/>
              <a:gd name="connsiteY80" fmla="*/ 3663053 h 3784177"/>
              <a:gd name="connsiteX81" fmla="*/ 2294102 w 8037833"/>
              <a:gd name="connsiteY81" fmla="*/ 3671151 h 3784177"/>
              <a:gd name="connsiteX82" fmla="*/ 2238966 w 8037833"/>
              <a:gd name="connsiteY82" fmla="*/ 3668777 h 3784177"/>
              <a:gd name="connsiteX83" fmla="*/ 2082844 w 8037833"/>
              <a:gd name="connsiteY83" fmla="*/ 3631994 h 3784177"/>
              <a:gd name="connsiteX84" fmla="*/ 1938480 w 8037833"/>
              <a:gd name="connsiteY84" fmla="*/ 3601439 h 3784177"/>
              <a:gd name="connsiteX85" fmla="*/ 1900166 w 8037833"/>
              <a:gd name="connsiteY85" fmla="*/ 3609358 h 3784177"/>
              <a:gd name="connsiteX86" fmla="*/ 1787830 w 8037833"/>
              <a:gd name="connsiteY86" fmla="*/ 3633173 h 3784177"/>
              <a:gd name="connsiteX87" fmla="*/ 1734224 w 8037833"/>
              <a:gd name="connsiteY87" fmla="*/ 3655593 h 3784177"/>
              <a:gd name="connsiteX88" fmla="*/ 1664576 w 8037833"/>
              <a:gd name="connsiteY88" fmla="*/ 3638572 h 3784177"/>
              <a:gd name="connsiteX89" fmla="*/ 1577459 w 8037833"/>
              <a:gd name="connsiteY89" fmla="*/ 3658824 h 3784177"/>
              <a:gd name="connsiteX90" fmla="*/ 1527269 w 8037833"/>
              <a:gd name="connsiteY90" fmla="*/ 3663088 h 3784177"/>
              <a:gd name="connsiteX91" fmla="*/ 1390118 w 8037833"/>
              <a:gd name="connsiteY91" fmla="*/ 3682789 h 3784177"/>
              <a:gd name="connsiteX92" fmla="*/ 1252698 w 8037833"/>
              <a:gd name="connsiteY92" fmla="*/ 3708662 h 3784177"/>
              <a:gd name="connsiteX93" fmla="*/ 1171039 w 8037833"/>
              <a:gd name="connsiteY93" fmla="*/ 3758642 h 3784177"/>
              <a:gd name="connsiteX94" fmla="*/ 1058106 w 8037833"/>
              <a:gd name="connsiteY94" fmla="*/ 3776166 h 3784177"/>
              <a:gd name="connsiteX95" fmla="*/ 1039167 w 8037833"/>
              <a:gd name="connsiteY95" fmla="*/ 3784177 h 3784177"/>
              <a:gd name="connsiteX96" fmla="*/ 1012958 w 8037833"/>
              <a:gd name="connsiteY96" fmla="*/ 3779206 h 3784177"/>
              <a:gd name="connsiteX97" fmla="*/ 907906 w 8037833"/>
              <a:gd name="connsiteY97" fmla="*/ 3757678 h 3784177"/>
              <a:gd name="connsiteX98" fmla="*/ 825226 w 8037833"/>
              <a:gd name="connsiteY98" fmla="*/ 3726369 h 3784177"/>
              <a:gd name="connsiteX99" fmla="*/ 722264 w 8037833"/>
              <a:gd name="connsiteY99" fmla="*/ 3747612 h 3784177"/>
              <a:gd name="connsiteX100" fmla="*/ 659460 w 8037833"/>
              <a:gd name="connsiteY100" fmla="*/ 3740429 h 3784177"/>
              <a:gd name="connsiteX101" fmla="*/ 556552 w 8037833"/>
              <a:gd name="connsiteY101" fmla="*/ 3739124 h 3784177"/>
              <a:gd name="connsiteX102" fmla="*/ 445444 w 8037833"/>
              <a:gd name="connsiteY102" fmla="*/ 3764831 h 3784177"/>
              <a:gd name="connsiteX103" fmla="*/ 393295 w 8037833"/>
              <a:gd name="connsiteY103" fmla="*/ 3753097 h 3784177"/>
              <a:gd name="connsiteX104" fmla="*/ 339711 w 8037833"/>
              <a:gd name="connsiteY104" fmla="*/ 3718242 h 3784177"/>
              <a:gd name="connsiteX105" fmla="*/ 222239 w 8037833"/>
              <a:gd name="connsiteY105" fmla="*/ 3672335 h 3784177"/>
              <a:gd name="connsiteX106" fmla="*/ 163578 w 8037833"/>
              <a:gd name="connsiteY106" fmla="*/ 3656292 h 3784177"/>
              <a:gd name="connsiteX107" fmla="*/ 72220 w 8037833"/>
              <a:gd name="connsiteY107" fmla="*/ 3645272 h 3784177"/>
              <a:gd name="connsiteX108" fmla="*/ 44395 w 8037833"/>
              <a:gd name="connsiteY108" fmla="*/ 3639455 h 3784177"/>
              <a:gd name="connsiteX109" fmla="*/ 1962 w 8037833"/>
              <a:gd name="connsiteY109" fmla="*/ 3635948 h 3784177"/>
              <a:gd name="connsiteX110" fmla="*/ 0 w 8037833"/>
              <a:gd name="connsiteY110" fmla="*/ 3635261 h 3784177"/>
              <a:gd name="connsiteX111" fmla="*/ 0 w 8037833"/>
              <a:gd name="connsiteY111"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217733 w 8037833"/>
              <a:gd name="connsiteY31" fmla="*/ 3500463 h 3784177"/>
              <a:gd name="connsiteX32" fmla="*/ 5167992 w 8037833"/>
              <a:gd name="connsiteY32" fmla="*/ 3504085 h 3784177"/>
              <a:gd name="connsiteX33" fmla="*/ 4987020 w 8037833"/>
              <a:gd name="connsiteY33" fmla="*/ 3461263 h 3784177"/>
              <a:gd name="connsiteX34" fmla="*/ 4890003 w 8037833"/>
              <a:gd name="connsiteY34" fmla="*/ 3469874 h 3784177"/>
              <a:gd name="connsiteX35" fmla="*/ 4856654 w 8037833"/>
              <a:gd name="connsiteY35" fmla="*/ 3481880 h 3784177"/>
              <a:gd name="connsiteX36" fmla="*/ 4800711 w 8037833"/>
              <a:gd name="connsiteY36" fmla="*/ 3501441 h 3784177"/>
              <a:gd name="connsiteX37" fmla="*/ 4761569 w 8037833"/>
              <a:gd name="connsiteY37" fmla="*/ 3538103 h 3784177"/>
              <a:gd name="connsiteX38" fmla="*/ 4713734 w 8037833"/>
              <a:gd name="connsiteY38" fmla="*/ 3545724 h 3784177"/>
              <a:gd name="connsiteX39" fmla="*/ 4649120 w 8037833"/>
              <a:gd name="connsiteY39" fmla="*/ 3536392 h 3784177"/>
              <a:gd name="connsiteX40" fmla="*/ 4573578 w 8037833"/>
              <a:gd name="connsiteY40" fmla="*/ 3565923 h 3784177"/>
              <a:gd name="connsiteX41" fmla="*/ 4529117 w 8037833"/>
              <a:gd name="connsiteY41" fmla="*/ 3575592 h 3784177"/>
              <a:gd name="connsiteX42" fmla="*/ 4408641 w 8037833"/>
              <a:gd name="connsiteY42" fmla="*/ 3610000 h 3784177"/>
              <a:gd name="connsiteX43" fmla="*/ 4356402 w 8037833"/>
              <a:gd name="connsiteY43" fmla="*/ 3642792 h 3784177"/>
              <a:gd name="connsiteX44" fmla="*/ 4270245 w 8037833"/>
              <a:gd name="connsiteY44" fmla="*/ 3665789 h 3784177"/>
              <a:gd name="connsiteX45" fmla="*/ 4208725 w 8037833"/>
              <a:gd name="connsiteY45" fmla="*/ 3704841 h 3784177"/>
              <a:gd name="connsiteX46" fmla="*/ 4201632 w 8037833"/>
              <a:gd name="connsiteY46" fmla="*/ 3702602 h 3784177"/>
              <a:gd name="connsiteX47" fmla="*/ 4191289 w 8037833"/>
              <a:gd name="connsiteY47" fmla="*/ 3702380 h 3784177"/>
              <a:gd name="connsiteX48" fmla="*/ 4191039 w 8037833"/>
              <a:gd name="connsiteY48" fmla="*/ 3702831 h 3784177"/>
              <a:gd name="connsiteX49" fmla="*/ 4181340 w 8037833"/>
              <a:gd name="connsiteY49" fmla="*/ 3701729 h 3784177"/>
              <a:gd name="connsiteX50" fmla="*/ 4133816 w 8037833"/>
              <a:gd name="connsiteY50" fmla="*/ 3690565 h 3784177"/>
              <a:gd name="connsiteX51" fmla="*/ 4071732 w 8037833"/>
              <a:gd name="connsiteY51" fmla="*/ 3732513 h 3784177"/>
              <a:gd name="connsiteX52" fmla="*/ 4045924 w 8037833"/>
              <a:gd name="connsiteY52" fmla="*/ 3739404 h 3784177"/>
              <a:gd name="connsiteX53" fmla="*/ 4032171 w 8037833"/>
              <a:gd name="connsiteY53" fmla="*/ 3745523 h 3784177"/>
              <a:gd name="connsiteX54" fmla="*/ 4031335 w 8037833"/>
              <a:gd name="connsiteY54" fmla="*/ 3747479 h 3784177"/>
              <a:gd name="connsiteX55" fmla="*/ 3985774 w 8037833"/>
              <a:gd name="connsiteY55" fmla="*/ 3736547 h 3784177"/>
              <a:gd name="connsiteX56" fmla="*/ 3979769 w 8037833"/>
              <a:gd name="connsiteY56" fmla="*/ 3738769 h 3784177"/>
              <a:gd name="connsiteX57" fmla="*/ 3950014 w 8037833"/>
              <a:gd name="connsiteY57" fmla="*/ 3726942 h 3784177"/>
              <a:gd name="connsiteX58" fmla="*/ 3934671 w 8037833"/>
              <a:gd name="connsiteY58" fmla="*/ 3723339 h 3784177"/>
              <a:gd name="connsiteX59" fmla="*/ 3930274 w 8037833"/>
              <a:gd name="connsiteY59" fmla="*/ 3717148 h 3784177"/>
              <a:gd name="connsiteX60" fmla="*/ 3907660 w 8037833"/>
              <a:gd name="connsiteY60" fmla="*/ 3714456 h 3784177"/>
              <a:gd name="connsiteX61" fmla="*/ 3905087 w 8037833"/>
              <a:gd name="connsiteY61" fmla="*/ 3716098 h 3784177"/>
              <a:gd name="connsiteX62" fmla="*/ 3886347 w 8037833"/>
              <a:gd name="connsiteY62" fmla="*/ 3706620 h 3784177"/>
              <a:gd name="connsiteX63" fmla="*/ 3870533 w 8037833"/>
              <a:gd name="connsiteY63" fmla="*/ 3689905 h 3784177"/>
              <a:gd name="connsiteX64" fmla="*/ 3678563 w 8037833"/>
              <a:gd name="connsiteY64" fmla="*/ 3694486 h 3784177"/>
              <a:gd name="connsiteX65" fmla="*/ 3524121 w 8037833"/>
              <a:gd name="connsiteY65" fmla="*/ 3642736 h 3784177"/>
              <a:gd name="connsiteX66" fmla="*/ 3373519 w 8037833"/>
              <a:gd name="connsiteY66" fmla="*/ 3665785 h 3784177"/>
              <a:gd name="connsiteX67" fmla="*/ 3114267 w 8037833"/>
              <a:gd name="connsiteY67" fmla="*/ 3638983 h 3784177"/>
              <a:gd name="connsiteX68" fmla="*/ 2989722 w 8037833"/>
              <a:gd name="connsiteY68" fmla="*/ 3623230 h 3784177"/>
              <a:gd name="connsiteX69" fmla="*/ 2965734 w 8037833"/>
              <a:gd name="connsiteY69" fmla="*/ 3635676 h 3784177"/>
              <a:gd name="connsiteX70" fmla="*/ 2961603 w 8037833"/>
              <a:gd name="connsiteY70" fmla="*/ 3638221 h 3784177"/>
              <a:gd name="connsiteX71" fmla="*/ 2944959 w 8037833"/>
              <a:gd name="connsiteY71" fmla="*/ 3639723 h 3784177"/>
              <a:gd name="connsiteX72" fmla="*/ 2940402 w 8037833"/>
              <a:gd name="connsiteY72" fmla="*/ 3651000 h 3784177"/>
              <a:gd name="connsiteX73" fmla="*/ 2915449 w 8037833"/>
              <a:gd name="connsiteY73" fmla="*/ 3661039 h 3784177"/>
              <a:gd name="connsiteX74" fmla="*/ 2884777 w 8037833"/>
              <a:gd name="connsiteY74" fmla="*/ 3660775 h 3784177"/>
              <a:gd name="connsiteX75" fmla="*/ 2739034 w 8037833"/>
              <a:gd name="connsiteY75" fmla="*/ 3647396 h 3784177"/>
              <a:gd name="connsiteX76" fmla="*/ 2651827 w 8037833"/>
              <a:gd name="connsiteY76" fmla="*/ 3646306 h 3784177"/>
              <a:gd name="connsiteX77" fmla="*/ 2618680 w 8037833"/>
              <a:gd name="connsiteY77" fmla="*/ 3656755 h 3784177"/>
              <a:gd name="connsiteX78" fmla="*/ 2572404 w 8037833"/>
              <a:gd name="connsiteY78" fmla="*/ 3664043 h 3784177"/>
              <a:gd name="connsiteX79" fmla="*/ 2423704 w 8037833"/>
              <a:gd name="connsiteY79" fmla="*/ 3658079 h 3784177"/>
              <a:gd name="connsiteX80" fmla="*/ 2301172 w 8037833"/>
              <a:gd name="connsiteY80" fmla="*/ 3663053 h 3784177"/>
              <a:gd name="connsiteX81" fmla="*/ 2238966 w 8037833"/>
              <a:gd name="connsiteY81" fmla="*/ 3668777 h 3784177"/>
              <a:gd name="connsiteX82" fmla="*/ 2082844 w 8037833"/>
              <a:gd name="connsiteY82" fmla="*/ 3631994 h 3784177"/>
              <a:gd name="connsiteX83" fmla="*/ 1938480 w 8037833"/>
              <a:gd name="connsiteY83" fmla="*/ 3601439 h 3784177"/>
              <a:gd name="connsiteX84" fmla="*/ 1900166 w 8037833"/>
              <a:gd name="connsiteY84" fmla="*/ 3609358 h 3784177"/>
              <a:gd name="connsiteX85" fmla="*/ 1787830 w 8037833"/>
              <a:gd name="connsiteY85" fmla="*/ 3633173 h 3784177"/>
              <a:gd name="connsiteX86" fmla="*/ 1734224 w 8037833"/>
              <a:gd name="connsiteY86" fmla="*/ 3655593 h 3784177"/>
              <a:gd name="connsiteX87" fmla="*/ 1664576 w 8037833"/>
              <a:gd name="connsiteY87" fmla="*/ 3638572 h 3784177"/>
              <a:gd name="connsiteX88" fmla="*/ 1577459 w 8037833"/>
              <a:gd name="connsiteY88" fmla="*/ 3658824 h 3784177"/>
              <a:gd name="connsiteX89" fmla="*/ 1527269 w 8037833"/>
              <a:gd name="connsiteY89" fmla="*/ 3663088 h 3784177"/>
              <a:gd name="connsiteX90" fmla="*/ 1390118 w 8037833"/>
              <a:gd name="connsiteY90" fmla="*/ 3682789 h 3784177"/>
              <a:gd name="connsiteX91" fmla="*/ 1252698 w 8037833"/>
              <a:gd name="connsiteY91" fmla="*/ 3708662 h 3784177"/>
              <a:gd name="connsiteX92" fmla="*/ 1171039 w 8037833"/>
              <a:gd name="connsiteY92" fmla="*/ 3758642 h 3784177"/>
              <a:gd name="connsiteX93" fmla="*/ 1058106 w 8037833"/>
              <a:gd name="connsiteY93" fmla="*/ 3776166 h 3784177"/>
              <a:gd name="connsiteX94" fmla="*/ 1039167 w 8037833"/>
              <a:gd name="connsiteY94" fmla="*/ 3784177 h 3784177"/>
              <a:gd name="connsiteX95" fmla="*/ 1012958 w 8037833"/>
              <a:gd name="connsiteY95" fmla="*/ 3779206 h 3784177"/>
              <a:gd name="connsiteX96" fmla="*/ 907906 w 8037833"/>
              <a:gd name="connsiteY96" fmla="*/ 3757678 h 3784177"/>
              <a:gd name="connsiteX97" fmla="*/ 825226 w 8037833"/>
              <a:gd name="connsiteY97" fmla="*/ 3726369 h 3784177"/>
              <a:gd name="connsiteX98" fmla="*/ 722264 w 8037833"/>
              <a:gd name="connsiteY98" fmla="*/ 3747612 h 3784177"/>
              <a:gd name="connsiteX99" fmla="*/ 659460 w 8037833"/>
              <a:gd name="connsiteY99" fmla="*/ 3740429 h 3784177"/>
              <a:gd name="connsiteX100" fmla="*/ 556552 w 8037833"/>
              <a:gd name="connsiteY100" fmla="*/ 3739124 h 3784177"/>
              <a:gd name="connsiteX101" fmla="*/ 445444 w 8037833"/>
              <a:gd name="connsiteY101" fmla="*/ 3764831 h 3784177"/>
              <a:gd name="connsiteX102" fmla="*/ 393295 w 8037833"/>
              <a:gd name="connsiteY102" fmla="*/ 3753097 h 3784177"/>
              <a:gd name="connsiteX103" fmla="*/ 339711 w 8037833"/>
              <a:gd name="connsiteY103" fmla="*/ 3718242 h 3784177"/>
              <a:gd name="connsiteX104" fmla="*/ 222239 w 8037833"/>
              <a:gd name="connsiteY104" fmla="*/ 3672335 h 3784177"/>
              <a:gd name="connsiteX105" fmla="*/ 163578 w 8037833"/>
              <a:gd name="connsiteY105" fmla="*/ 3656292 h 3784177"/>
              <a:gd name="connsiteX106" fmla="*/ 72220 w 8037833"/>
              <a:gd name="connsiteY106" fmla="*/ 3645272 h 3784177"/>
              <a:gd name="connsiteX107" fmla="*/ 44395 w 8037833"/>
              <a:gd name="connsiteY107" fmla="*/ 3639455 h 3784177"/>
              <a:gd name="connsiteX108" fmla="*/ 1962 w 8037833"/>
              <a:gd name="connsiteY108" fmla="*/ 3635948 h 3784177"/>
              <a:gd name="connsiteX109" fmla="*/ 0 w 8037833"/>
              <a:gd name="connsiteY109" fmla="*/ 3635261 h 3784177"/>
              <a:gd name="connsiteX110" fmla="*/ 0 w 8037833"/>
              <a:gd name="connsiteY110"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217733 w 8037833"/>
              <a:gd name="connsiteY31" fmla="*/ 3500463 h 3784177"/>
              <a:gd name="connsiteX32" fmla="*/ 5167992 w 8037833"/>
              <a:gd name="connsiteY32" fmla="*/ 3504085 h 3784177"/>
              <a:gd name="connsiteX33" fmla="*/ 4987020 w 8037833"/>
              <a:gd name="connsiteY33" fmla="*/ 3461263 h 3784177"/>
              <a:gd name="connsiteX34" fmla="*/ 4890003 w 8037833"/>
              <a:gd name="connsiteY34" fmla="*/ 3469874 h 3784177"/>
              <a:gd name="connsiteX35" fmla="*/ 4856654 w 8037833"/>
              <a:gd name="connsiteY35" fmla="*/ 3481880 h 3784177"/>
              <a:gd name="connsiteX36" fmla="*/ 4800711 w 8037833"/>
              <a:gd name="connsiteY36" fmla="*/ 3501441 h 3784177"/>
              <a:gd name="connsiteX37" fmla="*/ 4761569 w 8037833"/>
              <a:gd name="connsiteY37" fmla="*/ 3538103 h 3784177"/>
              <a:gd name="connsiteX38" fmla="*/ 4713734 w 8037833"/>
              <a:gd name="connsiteY38" fmla="*/ 3545724 h 3784177"/>
              <a:gd name="connsiteX39" fmla="*/ 4649120 w 8037833"/>
              <a:gd name="connsiteY39" fmla="*/ 3536392 h 3784177"/>
              <a:gd name="connsiteX40" fmla="*/ 4573578 w 8037833"/>
              <a:gd name="connsiteY40" fmla="*/ 3565923 h 3784177"/>
              <a:gd name="connsiteX41" fmla="*/ 4529117 w 8037833"/>
              <a:gd name="connsiteY41" fmla="*/ 3575592 h 3784177"/>
              <a:gd name="connsiteX42" fmla="*/ 4408641 w 8037833"/>
              <a:gd name="connsiteY42" fmla="*/ 3610000 h 3784177"/>
              <a:gd name="connsiteX43" fmla="*/ 4356402 w 8037833"/>
              <a:gd name="connsiteY43" fmla="*/ 3642792 h 3784177"/>
              <a:gd name="connsiteX44" fmla="*/ 4270245 w 8037833"/>
              <a:gd name="connsiteY44" fmla="*/ 3665789 h 3784177"/>
              <a:gd name="connsiteX45" fmla="*/ 4208725 w 8037833"/>
              <a:gd name="connsiteY45" fmla="*/ 3704841 h 3784177"/>
              <a:gd name="connsiteX46" fmla="*/ 4201632 w 8037833"/>
              <a:gd name="connsiteY46" fmla="*/ 3702602 h 3784177"/>
              <a:gd name="connsiteX47" fmla="*/ 4191289 w 8037833"/>
              <a:gd name="connsiteY47" fmla="*/ 3702380 h 3784177"/>
              <a:gd name="connsiteX48" fmla="*/ 4191039 w 8037833"/>
              <a:gd name="connsiteY48" fmla="*/ 3702831 h 3784177"/>
              <a:gd name="connsiteX49" fmla="*/ 4181340 w 8037833"/>
              <a:gd name="connsiteY49" fmla="*/ 3701729 h 3784177"/>
              <a:gd name="connsiteX50" fmla="*/ 4133816 w 8037833"/>
              <a:gd name="connsiteY50" fmla="*/ 3690565 h 3784177"/>
              <a:gd name="connsiteX51" fmla="*/ 4071732 w 8037833"/>
              <a:gd name="connsiteY51" fmla="*/ 3732513 h 3784177"/>
              <a:gd name="connsiteX52" fmla="*/ 4045924 w 8037833"/>
              <a:gd name="connsiteY52" fmla="*/ 3739404 h 3784177"/>
              <a:gd name="connsiteX53" fmla="*/ 4032171 w 8037833"/>
              <a:gd name="connsiteY53" fmla="*/ 3745523 h 3784177"/>
              <a:gd name="connsiteX54" fmla="*/ 4031335 w 8037833"/>
              <a:gd name="connsiteY54" fmla="*/ 3747479 h 3784177"/>
              <a:gd name="connsiteX55" fmla="*/ 3985774 w 8037833"/>
              <a:gd name="connsiteY55" fmla="*/ 3736547 h 3784177"/>
              <a:gd name="connsiteX56" fmla="*/ 3979769 w 8037833"/>
              <a:gd name="connsiteY56" fmla="*/ 3738769 h 3784177"/>
              <a:gd name="connsiteX57" fmla="*/ 3950014 w 8037833"/>
              <a:gd name="connsiteY57" fmla="*/ 3726942 h 3784177"/>
              <a:gd name="connsiteX58" fmla="*/ 3934671 w 8037833"/>
              <a:gd name="connsiteY58" fmla="*/ 3723339 h 3784177"/>
              <a:gd name="connsiteX59" fmla="*/ 3930274 w 8037833"/>
              <a:gd name="connsiteY59" fmla="*/ 3717148 h 3784177"/>
              <a:gd name="connsiteX60" fmla="*/ 3907660 w 8037833"/>
              <a:gd name="connsiteY60" fmla="*/ 3714456 h 3784177"/>
              <a:gd name="connsiteX61" fmla="*/ 3905087 w 8037833"/>
              <a:gd name="connsiteY61" fmla="*/ 3716098 h 3784177"/>
              <a:gd name="connsiteX62" fmla="*/ 3886347 w 8037833"/>
              <a:gd name="connsiteY62" fmla="*/ 3706620 h 3784177"/>
              <a:gd name="connsiteX63" fmla="*/ 3870533 w 8037833"/>
              <a:gd name="connsiteY63" fmla="*/ 3689905 h 3784177"/>
              <a:gd name="connsiteX64" fmla="*/ 3678563 w 8037833"/>
              <a:gd name="connsiteY64" fmla="*/ 3694486 h 3784177"/>
              <a:gd name="connsiteX65" fmla="*/ 3524121 w 8037833"/>
              <a:gd name="connsiteY65" fmla="*/ 3642736 h 3784177"/>
              <a:gd name="connsiteX66" fmla="*/ 3373519 w 8037833"/>
              <a:gd name="connsiteY66" fmla="*/ 3665785 h 3784177"/>
              <a:gd name="connsiteX67" fmla="*/ 3114267 w 8037833"/>
              <a:gd name="connsiteY67" fmla="*/ 3638983 h 3784177"/>
              <a:gd name="connsiteX68" fmla="*/ 2989722 w 8037833"/>
              <a:gd name="connsiteY68" fmla="*/ 3623230 h 3784177"/>
              <a:gd name="connsiteX69" fmla="*/ 2965734 w 8037833"/>
              <a:gd name="connsiteY69" fmla="*/ 3635676 h 3784177"/>
              <a:gd name="connsiteX70" fmla="*/ 2961603 w 8037833"/>
              <a:gd name="connsiteY70" fmla="*/ 3638221 h 3784177"/>
              <a:gd name="connsiteX71" fmla="*/ 2944959 w 8037833"/>
              <a:gd name="connsiteY71" fmla="*/ 3639723 h 3784177"/>
              <a:gd name="connsiteX72" fmla="*/ 2940402 w 8037833"/>
              <a:gd name="connsiteY72" fmla="*/ 3651000 h 3784177"/>
              <a:gd name="connsiteX73" fmla="*/ 2915449 w 8037833"/>
              <a:gd name="connsiteY73" fmla="*/ 3661039 h 3784177"/>
              <a:gd name="connsiteX74" fmla="*/ 2884777 w 8037833"/>
              <a:gd name="connsiteY74" fmla="*/ 3660775 h 3784177"/>
              <a:gd name="connsiteX75" fmla="*/ 2739034 w 8037833"/>
              <a:gd name="connsiteY75" fmla="*/ 3647396 h 3784177"/>
              <a:gd name="connsiteX76" fmla="*/ 2651827 w 8037833"/>
              <a:gd name="connsiteY76" fmla="*/ 3646306 h 3784177"/>
              <a:gd name="connsiteX77" fmla="*/ 2618680 w 8037833"/>
              <a:gd name="connsiteY77" fmla="*/ 3656755 h 3784177"/>
              <a:gd name="connsiteX78" fmla="*/ 2572404 w 8037833"/>
              <a:gd name="connsiteY78" fmla="*/ 3664043 h 3784177"/>
              <a:gd name="connsiteX79" fmla="*/ 2423704 w 8037833"/>
              <a:gd name="connsiteY79" fmla="*/ 3658079 h 3784177"/>
              <a:gd name="connsiteX80" fmla="*/ 2301172 w 8037833"/>
              <a:gd name="connsiteY80" fmla="*/ 3663053 h 3784177"/>
              <a:gd name="connsiteX81" fmla="*/ 2238966 w 8037833"/>
              <a:gd name="connsiteY81" fmla="*/ 3668777 h 3784177"/>
              <a:gd name="connsiteX82" fmla="*/ 2082844 w 8037833"/>
              <a:gd name="connsiteY82" fmla="*/ 3631994 h 3784177"/>
              <a:gd name="connsiteX83" fmla="*/ 1938480 w 8037833"/>
              <a:gd name="connsiteY83" fmla="*/ 3601439 h 3784177"/>
              <a:gd name="connsiteX84" fmla="*/ 1900166 w 8037833"/>
              <a:gd name="connsiteY84" fmla="*/ 3609358 h 3784177"/>
              <a:gd name="connsiteX85" fmla="*/ 1787830 w 8037833"/>
              <a:gd name="connsiteY85" fmla="*/ 3633173 h 3784177"/>
              <a:gd name="connsiteX86" fmla="*/ 1734224 w 8037833"/>
              <a:gd name="connsiteY86" fmla="*/ 3655593 h 3784177"/>
              <a:gd name="connsiteX87" fmla="*/ 1664576 w 8037833"/>
              <a:gd name="connsiteY87" fmla="*/ 3638572 h 3784177"/>
              <a:gd name="connsiteX88" fmla="*/ 1577459 w 8037833"/>
              <a:gd name="connsiteY88" fmla="*/ 3658824 h 3784177"/>
              <a:gd name="connsiteX89" fmla="*/ 1527269 w 8037833"/>
              <a:gd name="connsiteY89" fmla="*/ 3663088 h 3784177"/>
              <a:gd name="connsiteX90" fmla="*/ 1390118 w 8037833"/>
              <a:gd name="connsiteY90" fmla="*/ 3682789 h 3784177"/>
              <a:gd name="connsiteX91" fmla="*/ 1252698 w 8037833"/>
              <a:gd name="connsiteY91" fmla="*/ 3708662 h 3784177"/>
              <a:gd name="connsiteX92" fmla="*/ 1171039 w 8037833"/>
              <a:gd name="connsiteY92" fmla="*/ 3758642 h 3784177"/>
              <a:gd name="connsiteX93" fmla="*/ 1058106 w 8037833"/>
              <a:gd name="connsiteY93" fmla="*/ 3776166 h 3784177"/>
              <a:gd name="connsiteX94" fmla="*/ 1039167 w 8037833"/>
              <a:gd name="connsiteY94" fmla="*/ 3784177 h 3784177"/>
              <a:gd name="connsiteX95" fmla="*/ 1012958 w 8037833"/>
              <a:gd name="connsiteY95" fmla="*/ 3779206 h 3784177"/>
              <a:gd name="connsiteX96" fmla="*/ 907906 w 8037833"/>
              <a:gd name="connsiteY96" fmla="*/ 3757678 h 3784177"/>
              <a:gd name="connsiteX97" fmla="*/ 825226 w 8037833"/>
              <a:gd name="connsiteY97" fmla="*/ 3726369 h 3784177"/>
              <a:gd name="connsiteX98" fmla="*/ 722264 w 8037833"/>
              <a:gd name="connsiteY98" fmla="*/ 3747612 h 3784177"/>
              <a:gd name="connsiteX99" fmla="*/ 659460 w 8037833"/>
              <a:gd name="connsiteY99" fmla="*/ 3740429 h 3784177"/>
              <a:gd name="connsiteX100" fmla="*/ 556552 w 8037833"/>
              <a:gd name="connsiteY100" fmla="*/ 3739124 h 3784177"/>
              <a:gd name="connsiteX101" fmla="*/ 445444 w 8037833"/>
              <a:gd name="connsiteY101" fmla="*/ 3764831 h 3784177"/>
              <a:gd name="connsiteX102" fmla="*/ 393295 w 8037833"/>
              <a:gd name="connsiteY102" fmla="*/ 3753097 h 3784177"/>
              <a:gd name="connsiteX103" fmla="*/ 339711 w 8037833"/>
              <a:gd name="connsiteY103" fmla="*/ 3718242 h 3784177"/>
              <a:gd name="connsiteX104" fmla="*/ 222239 w 8037833"/>
              <a:gd name="connsiteY104" fmla="*/ 3672335 h 3784177"/>
              <a:gd name="connsiteX105" fmla="*/ 163578 w 8037833"/>
              <a:gd name="connsiteY105" fmla="*/ 3656292 h 3784177"/>
              <a:gd name="connsiteX106" fmla="*/ 72220 w 8037833"/>
              <a:gd name="connsiteY106" fmla="*/ 3645272 h 3784177"/>
              <a:gd name="connsiteX107" fmla="*/ 44395 w 8037833"/>
              <a:gd name="connsiteY107" fmla="*/ 3639455 h 3784177"/>
              <a:gd name="connsiteX108" fmla="*/ 1962 w 8037833"/>
              <a:gd name="connsiteY108" fmla="*/ 3635948 h 3784177"/>
              <a:gd name="connsiteX109" fmla="*/ 0 w 8037833"/>
              <a:gd name="connsiteY109" fmla="*/ 3635261 h 3784177"/>
              <a:gd name="connsiteX110" fmla="*/ 0 w 8037833"/>
              <a:gd name="connsiteY110"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217733 w 8037833"/>
              <a:gd name="connsiteY31" fmla="*/ 3500463 h 3784177"/>
              <a:gd name="connsiteX32" fmla="*/ 5167992 w 8037833"/>
              <a:gd name="connsiteY32" fmla="*/ 3504085 h 3784177"/>
              <a:gd name="connsiteX33" fmla="*/ 4987020 w 8037833"/>
              <a:gd name="connsiteY33" fmla="*/ 3461263 h 3784177"/>
              <a:gd name="connsiteX34" fmla="*/ 4890003 w 8037833"/>
              <a:gd name="connsiteY34" fmla="*/ 3469874 h 3784177"/>
              <a:gd name="connsiteX35" fmla="*/ 4856654 w 8037833"/>
              <a:gd name="connsiteY35" fmla="*/ 3481880 h 3784177"/>
              <a:gd name="connsiteX36" fmla="*/ 4800711 w 8037833"/>
              <a:gd name="connsiteY36" fmla="*/ 3501441 h 3784177"/>
              <a:gd name="connsiteX37" fmla="*/ 4761569 w 8037833"/>
              <a:gd name="connsiteY37" fmla="*/ 3538103 h 3784177"/>
              <a:gd name="connsiteX38" fmla="*/ 4713734 w 8037833"/>
              <a:gd name="connsiteY38" fmla="*/ 3545724 h 3784177"/>
              <a:gd name="connsiteX39" fmla="*/ 4649120 w 8037833"/>
              <a:gd name="connsiteY39" fmla="*/ 3536392 h 3784177"/>
              <a:gd name="connsiteX40" fmla="*/ 4573578 w 8037833"/>
              <a:gd name="connsiteY40" fmla="*/ 3565923 h 3784177"/>
              <a:gd name="connsiteX41" fmla="*/ 4529117 w 8037833"/>
              <a:gd name="connsiteY41" fmla="*/ 3575592 h 3784177"/>
              <a:gd name="connsiteX42" fmla="*/ 4408641 w 8037833"/>
              <a:gd name="connsiteY42" fmla="*/ 3610000 h 3784177"/>
              <a:gd name="connsiteX43" fmla="*/ 4356402 w 8037833"/>
              <a:gd name="connsiteY43" fmla="*/ 3642792 h 3784177"/>
              <a:gd name="connsiteX44" fmla="*/ 4270245 w 8037833"/>
              <a:gd name="connsiteY44" fmla="*/ 3665789 h 3784177"/>
              <a:gd name="connsiteX45" fmla="*/ 4208725 w 8037833"/>
              <a:gd name="connsiteY45" fmla="*/ 3704841 h 3784177"/>
              <a:gd name="connsiteX46" fmla="*/ 4201632 w 8037833"/>
              <a:gd name="connsiteY46" fmla="*/ 3702602 h 3784177"/>
              <a:gd name="connsiteX47" fmla="*/ 4191289 w 8037833"/>
              <a:gd name="connsiteY47" fmla="*/ 3702380 h 3784177"/>
              <a:gd name="connsiteX48" fmla="*/ 4191039 w 8037833"/>
              <a:gd name="connsiteY48" fmla="*/ 3702831 h 3784177"/>
              <a:gd name="connsiteX49" fmla="*/ 4181340 w 8037833"/>
              <a:gd name="connsiteY49" fmla="*/ 3701729 h 3784177"/>
              <a:gd name="connsiteX50" fmla="*/ 4133816 w 8037833"/>
              <a:gd name="connsiteY50" fmla="*/ 3690565 h 3784177"/>
              <a:gd name="connsiteX51" fmla="*/ 4071732 w 8037833"/>
              <a:gd name="connsiteY51" fmla="*/ 3732513 h 3784177"/>
              <a:gd name="connsiteX52" fmla="*/ 4045924 w 8037833"/>
              <a:gd name="connsiteY52" fmla="*/ 3739404 h 3784177"/>
              <a:gd name="connsiteX53" fmla="*/ 4032171 w 8037833"/>
              <a:gd name="connsiteY53" fmla="*/ 3745523 h 3784177"/>
              <a:gd name="connsiteX54" fmla="*/ 4031335 w 8037833"/>
              <a:gd name="connsiteY54" fmla="*/ 3747479 h 3784177"/>
              <a:gd name="connsiteX55" fmla="*/ 3985774 w 8037833"/>
              <a:gd name="connsiteY55" fmla="*/ 3736547 h 3784177"/>
              <a:gd name="connsiteX56" fmla="*/ 3979769 w 8037833"/>
              <a:gd name="connsiteY56" fmla="*/ 3738769 h 3784177"/>
              <a:gd name="connsiteX57" fmla="*/ 3950014 w 8037833"/>
              <a:gd name="connsiteY57" fmla="*/ 3726942 h 3784177"/>
              <a:gd name="connsiteX58" fmla="*/ 3934671 w 8037833"/>
              <a:gd name="connsiteY58" fmla="*/ 3723339 h 3784177"/>
              <a:gd name="connsiteX59" fmla="*/ 3930274 w 8037833"/>
              <a:gd name="connsiteY59" fmla="*/ 3717148 h 3784177"/>
              <a:gd name="connsiteX60" fmla="*/ 3907660 w 8037833"/>
              <a:gd name="connsiteY60" fmla="*/ 3714456 h 3784177"/>
              <a:gd name="connsiteX61" fmla="*/ 3905087 w 8037833"/>
              <a:gd name="connsiteY61" fmla="*/ 3716098 h 3784177"/>
              <a:gd name="connsiteX62" fmla="*/ 3886347 w 8037833"/>
              <a:gd name="connsiteY62" fmla="*/ 3706620 h 3784177"/>
              <a:gd name="connsiteX63" fmla="*/ 3870533 w 8037833"/>
              <a:gd name="connsiteY63" fmla="*/ 3689905 h 3784177"/>
              <a:gd name="connsiteX64" fmla="*/ 3678563 w 8037833"/>
              <a:gd name="connsiteY64" fmla="*/ 3694486 h 3784177"/>
              <a:gd name="connsiteX65" fmla="*/ 3524121 w 8037833"/>
              <a:gd name="connsiteY65" fmla="*/ 3642736 h 3784177"/>
              <a:gd name="connsiteX66" fmla="*/ 3373519 w 8037833"/>
              <a:gd name="connsiteY66" fmla="*/ 3665785 h 3784177"/>
              <a:gd name="connsiteX67" fmla="*/ 3114267 w 8037833"/>
              <a:gd name="connsiteY67" fmla="*/ 3638983 h 3784177"/>
              <a:gd name="connsiteX68" fmla="*/ 2989722 w 8037833"/>
              <a:gd name="connsiteY68" fmla="*/ 3623230 h 3784177"/>
              <a:gd name="connsiteX69" fmla="*/ 2965734 w 8037833"/>
              <a:gd name="connsiteY69" fmla="*/ 3635676 h 3784177"/>
              <a:gd name="connsiteX70" fmla="*/ 2961603 w 8037833"/>
              <a:gd name="connsiteY70" fmla="*/ 3638221 h 3784177"/>
              <a:gd name="connsiteX71" fmla="*/ 2944959 w 8037833"/>
              <a:gd name="connsiteY71" fmla="*/ 3639723 h 3784177"/>
              <a:gd name="connsiteX72" fmla="*/ 2940402 w 8037833"/>
              <a:gd name="connsiteY72" fmla="*/ 3651000 h 3784177"/>
              <a:gd name="connsiteX73" fmla="*/ 2915449 w 8037833"/>
              <a:gd name="connsiteY73" fmla="*/ 3661039 h 3784177"/>
              <a:gd name="connsiteX74" fmla="*/ 2884777 w 8037833"/>
              <a:gd name="connsiteY74" fmla="*/ 3660775 h 3784177"/>
              <a:gd name="connsiteX75" fmla="*/ 2739034 w 8037833"/>
              <a:gd name="connsiteY75" fmla="*/ 3647396 h 3784177"/>
              <a:gd name="connsiteX76" fmla="*/ 2651827 w 8037833"/>
              <a:gd name="connsiteY76" fmla="*/ 3646306 h 3784177"/>
              <a:gd name="connsiteX77" fmla="*/ 2618680 w 8037833"/>
              <a:gd name="connsiteY77" fmla="*/ 3656755 h 3784177"/>
              <a:gd name="connsiteX78" fmla="*/ 2572404 w 8037833"/>
              <a:gd name="connsiteY78" fmla="*/ 3664043 h 3784177"/>
              <a:gd name="connsiteX79" fmla="*/ 2423704 w 8037833"/>
              <a:gd name="connsiteY79" fmla="*/ 3658079 h 3784177"/>
              <a:gd name="connsiteX80" fmla="*/ 2301172 w 8037833"/>
              <a:gd name="connsiteY80" fmla="*/ 3663053 h 3784177"/>
              <a:gd name="connsiteX81" fmla="*/ 2238966 w 8037833"/>
              <a:gd name="connsiteY81" fmla="*/ 3668777 h 3784177"/>
              <a:gd name="connsiteX82" fmla="*/ 2082844 w 8037833"/>
              <a:gd name="connsiteY82" fmla="*/ 3631994 h 3784177"/>
              <a:gd name="connsiteX83" fmla="*/ 1938480 w 8037833"/>
              <a:gd name="connsiteY83" fmla="*/ 3601439 h 3784177"/>
              <a:gd name="connsiteX84" fmla="*/ 1900166 w 8037833"/>
              <a:gd name="connsiteY84" fmla="*/ 3609358 h 3784177"/>
              <a:gd name="connsiteX85" fmla="*/ 1787830 w 8037833"/>
              <a:gd name="connsiteY85" fmla="*/ 3633173 h 3784177"/>
              <a:gd name="connsiteX86" fmla="*/ 1734224 w 8037833"/>
              <a:gd name="connsiteY86" fmla="*/ 3655593 h 3784177"/>
              <a:gd name="connsiteX87" fmla="*/ 1664576 w 8037833"/>
              <a:gd name="connsiteY87" fmla="*/ 3638572 h 3784177"/>
              <a:gd name="connsiteX88" fmla="*/ 1577459 w 8037833"/>
              <a:gd name="connsiteY88" fmla="*/ 3658824 h 3784177"/>
              <a:gd name="connsiteX89" fmla="*/ 1527269 w 8037833"/>
              <a:gd name="connsiteY89" fmla="*/ 3663088 h 3784177"/>
              <a:gd name="connsiteX90" fmla="*/ 1390118 w 8037833"/>
              <a:gd name="connsiteY90" fmla="*/ 3682789 h 3784177"/>
              <a:gd name="connsiteX91" fmla="*/ 1252698 w 8037833"/>
              <a:gd name="connsiteY91" fmla="*/ 3708662 h 3784177"/>
              <a:gd name="connsiteX92" fmla="*/ 1171039 w 8037833"/>
              <a:gd name="connsiteY92" fmla="*/ 3758642 h 3784177"/>
              <a:gd name="connsiteX93" fmla="*/ 1058106 w 8037833"/>
              <a:gd name="connsiteY93" fmla="*/ 3776166 h 3784177"/>
              <a:gd name="connsiteX94" fmla="*/ 1039167 w 8037833"/>
              <a:gd name="connsiteY94" fmla="*/ 3784177 h 3784177"/>
              <a:gd name="connsiteX95" fmla="*/ 1012958 w 8037833"/>
              <a:gd name="connsiteY95" fmla="*/ 3779206 h 3784177"/>
              <a:gd name="connsiteX96" fmla="*/ 907906 w 8037833"/>
              <a:gd name="connsiteY96" fmla="*/ 3757678 h 3784177"/>
              <a:gd name="connsiteX97" fmla="*/ 825226 w 8037833"/>
              <a:gd name="connsiteY97" fmla="*/ 3726369 h 3784177"/>
              <a:gd name="connsiteX98" fmla="*/ 722264 w 8037833"/>
              <a:gd name="connsiteY98" fmla="*/ 3747612 h 3784177"/>
              <a:gd name="connsiteX99" fmla="*/ 659460 w 8037833"/>
              <a:gd name="connsiteY99" fmla="*/ 3740429 h 3784177"/>
              <a:gd name="connsiteX100" fmla="*/ 556552 w 8037833"/>
              <a:gd name="connsiteY100" fmla="*/ 3739124 h 3784177"/>
              <a:gd name="connsiteX101" fmla="*/ 393295 w 8037833"/>
              <a:gd name="connsiteY101" fmla="*/ 3753097 h 3784177"/>
              <a:gd name="connsiteX102" fmla="*/ 339711 w 8037833"/>
              <a:gd name="connsiteY102" fmla="*/ 3718242 h 3784177"/>
              <a:gd name="connsiteX103" fmla="*/ 222239 w 8037833"/>
              <a:gd name="connsiteY103" fmla="*/ 3672335 h 3784177"/>
              <a:gd name="connsiteX104" fmla="*/ 163578 w 8037833"/>
              <a:gd name="connsiteY104" fmla="*/ 3656292 h 3784177"/>
              <a:gd name="connsiteX105" fmla="*/ 72220 w 8037833"/>
              <a:gd name="connsiteY105" fmla="*/ 3645272 h 3784177"/>
              <a:gd name="connsiteX106" fmla="*/ 44395 w 8037833"/>
              <a:gd name="connsiteY106" fmla="*/ 3639455 h 3784177"/>
              <a:gd name="connsiteX107" fmla="*/ 1962 w 8037833"/>
              <a:gd name="connsiteY107" fmla="*/ 3635948 h 3784177"/>
              <a:gd name="connsiteX108" fmla="*/ 0 w 8037833"/>
              <a:gd name="connsiteY108" fmla="*/ 3635261 h 3784177"/>
              <a:gd name="connsiteX109" fmla="*/ 0 w 8037833"/>
              <a:gd name="connsiteY109"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217733 w 8037833"/>
              <a:gd name="connsiteY31" fmla="*/ 3500463 h 3784177"/>
              <a:gd name="connsiteX32" fmla="*/ 5167992 w 8037833"/>
              <a:gd name="connsiteY32" fmla="*/ 3504085 h 3784177"/>
              <a:gd name="connsiteX33" fmla="*/ 4987020 w 8037833"/>
              <a:gd name="connsiteY33" fmla="*/ 3461263 h 3784177"/>
              <a:gd name="connsiteX34" fmla="*/ 4890003 w 8037833"/>
              <a:gd name="connsiteY34" fmla="*/ 3469874 h 3784177"/>
              <a:gd name="connsiteX35" fmla="*/ 4856654 w 8037833"/>
              <a:gd name="connsiteY35" fmla="*/ 3481880 h 3784177"/>
              <a:gd name="connsiteX36" fmla="*/ 4800711 w 8037833"/>
              <a:gd name="connsiteY36" fmla="*/ 3501441 h 3784177"/>
              <a:gd name="connsiteX37" fmla="*/ 4761569 w 8037833"/>
              <a:gd name="connsiteY37" fmla="*/ 3538103 h 3784177"/>
              <a:gd name="connsiteX38" fmla="*/ 4713734 w 8037833"/>
              <a:gd name="connsiteY38" fmla="*/ 3545724 h 3784177"/>
              <a:gd name="connsiteX39" fmla="*/ 4649120 w 8037833"/>
              <a:gd name="connsiteY39" fmla="*/ 3536392 h 3784177"/>
              <a:gd name="connsiteX40" fmla="*/ 4573578 w 8037833"/>
              <a:gd name="connsiteY40" fmla="*/ 3565923 h 3784177"/>
              <a:gd name="connsiteX41" fmla="*/ 4529117 w 8037833"/>
              <a:gd name="connsiteY41" fmla="*/ 3575592 h 3784177"/>
              <a:gd name="connsiteX42" fmla="*/ 4408641 w 8037833"/>
              <a:gd name="connsiteY42" fmla="*/ 3610000 h 3784177"/>
              <a:gd name="connsiteX43" fmla="*/ 4356402 w 8037833"/>
              <a:gd name="connsiteY43" fmla="*/ 3642792 h 3784177"/>
              <a:gd name="connsiteX44" fmla="*/ 4270245 w 8037833"/>
              <a:gd name="connsiteY44" fmla="*/ 3665789 h 3784177"/>
              <a:gd name="connsiteX45" fmla="*/ 4208725 w 8037833"/>
              <a:gd name="connsiteY45" fmla="*/ 3704841 h 3784177"/>
              <a:gd name="connsiteX46" fmla="*/ 4201632 w 8037833"/>
              <a:gd name="connsiteY46" fmla="*/ 3702602 h 3784177"/>
              <a:gd name="connsiteX47" fmla="*/ 4191289 w 8037833"/>
              <a:gd name="connsiteY47" fmla="*/ 3702380 h 3784177"/>
              <a:gd name="connsiteX48" fmla="*/ 4191039 w 8037833"/>
              <a:gd name="connsiteY48" fmla="*/ 3702831 h 3784177"/>
              <a:gd name="connsiteX49" fmla="*/ 4181340 w 8037833"/>
              <a:gd name="connsiteY49" fmla="*/ 3701729 h 3784177"/>
              <a:gd name="connsiteX50" fmla="*/ 4133816 w 8037833"/>
              <a:gd name="connsiteY50" fmla="*/ 3690565 h 3784177"/>
              <a:gd name="connsiteX51" fmla="*/ 4071732 w 8037833"/>
              <a:gd name="connsiteY51" fmla="*/ 3732513 h 3784177"/>
              <a:gd name="connsiteX52" fmla="*/ 4045924 w 8037833"/>
              <a:gd name="connsiteY52" fmla="*/ 3739404 h 3784177"/>
              <a:gd name="connsiteX53" fmla="*/ 4032171 w 8037833"/>
              <a:gd name="connsiteY53" fmla="*/ 3745523 h 3784177"/>
              <a:gd name="connsiteX54" fmla="*/ 4031335 w 8037833"/>
              <a:gd name="connsiteY54" fmla="*/ 3747479 h 3784177"/>
              <a:gd name="connsiteX55" fmla="*/ 3985774 w 8037833"/>
              <a:gd name="connsiteY55" fmla="*/ 3736547 h 3784177"/>
              <a:gd name="connsiteX56" fmla="*/ 3979769 w 8037833"/>
              <a:gd name="connsiteY56" fmla="*/ 3738769 h 3784177"/>
              <a:gd name="connsiteX57" fmla="*/ 3950014 w 8037833"/>
              <a:gd name="connsiteY57" fmla="*/ 3726942 h 3784177"/>
              <a:gd name="connsiteX58" fmla="*/ 3934671 w 8037833"/>
              <a:gd name="connsiteY58" fmla="*/ 3723339 h 3784177"/>
              <a:gd name="connsiteX59" fmla="*/ 3930274 w 8037833"/>
              <a:gd name="connsiteY59" fmla="*/ 3717148 h 3784177"/>
              <a:gd name="connsiteX60" fmla="*/ 3907660 w 8037833"/>
              <a:gd name="connsiteY60" fmla="*/ 3714456 h 3784177"/>
              <a:gd name="connsiteX61" fmla="*/ 3905087 w 8037833"/>
              <a:gd name="connsiteY61" fmla="*/ 3716098 h 3784177"/>
              <a:gd name="connsiteX62" fmla="*/ 3886347 w 8037833"/>
              <a:gd name="connsiteY62" fmla="*/ 3706620 h 3784177"/>
              <a:gd name="connsiteX63" fmla="*/ 3870533 w 8037833"/>
              <a:gd name="connsiteY63" fmla="*/ 3689905 h 3784177"/>
              <a:gd name="connsiteX64" fmla="*/ 3678563 w 8037833"/>
              <a:gd name="connsiteY64" fmla="*/ 3694486 h 3784177"/>
              <a:gd name="connsiteX65" fmla="*/ 3524121 w 8037833"/>
              <a:gd name="connsiteY65" fmla="*/ 3642736 h 3784177"/>
              <a:gd name="connsiteX66" fmla="*/ 3373519 w 8037833"/>
              <a:gd name="connsiteY66" fmla="*/ 3665785 h 3784177"/>
              <a:gd name="connsiteX67" fmla="*/ 3114267 w 8037833"/>
              <a:gd name="connsiteY67" fmla="*/ 3638983 h 3784177"/>
              <a:gd name="connsiteX68" fmla="*/ 2989722 w 8037833"/>
              <a:gd name="connsiteY68" fmla="*/ 3623230 h 3784177"/>
              <a:gd name="connsiteX69" fmla="*/ 2965734 w 8037833"/>
              <a:gd name="connsiteY69" fmla="*/ 3635676 h 3784177"/>
              <a:gd name="connsiteX70" fmla="*/ 2961603 w 8037833"/>
              <a:gd name="connsiteY70" fmla="*/ 3638221 h 3784177"/>
              <a:gd name="connsiteX71" fmla="*/ 2944959 w 8037833"/>
              <a:gd name="connsiteY71" fmla="*/ 3639723 h 3784177"/>
              <a:gd name="connsiteX72" fmla="*/ 2940402 w 8037833"/>
              <a:gd name="connsiteY72" fmla="*/ 3651000 h 3784177"/>
              <a:gd name="connsiteX73" fmla="*/ 2915449 w 8037833"/>
              <a:gd name="connsiteY73" fmla="*/ 3661039 h 3784177"/>
              <a:gd name="connsiteX74" fmla="*/ 2884777 w 8037833"/>
              <a:gd name="connsiteY74" fmla="*/ 3660775 h 3784177"/>
              <a:gd name="connsiteX75" fmla="*/ 2739034 w 8037833"/>
              <a:gd name="connsiteY75" fmla="*/ 3647396 h 3784177"/>
              <a:gd name="connsiteX76" fmla="*/ 2651827 w 8037833"/>
              <a:gd name="connsiteY76" fmla="*/ 3646306 h 3784177"/>
              <a:gd name="connsiteX77" fmla="*/ 2618680 w 8037833"/>
              <a:gd name="connsiteY77" fmla="*/ 3656755 h 3784177"/>
              <a:gd name="connsiteX78" fmla="*/ 2572404 w 8037833"/>
              <a:gd name="connsiteY78" fmla="*/ 3664043 h 3784177"/>
              <a:gd name="connsiteX79" fmla="*/ 2423704 w 8037833"/>
              <a:gd name="connsiteY79" fmla="*/ 3658079 h 3784177"/>
              <a:gd name="connsiteX80" fmla="*/ 2301172 w 8037833"/>
              <a:gd name="connsiteY80" fmla="*/ 3663053 h 3784177"/>
              <a:gd name="connsiteX81" fmla="*/ 2238966 w 8037833"/>
              <a:gd name="connsiteY81" fmla="*/ 3668777 h 3784177"/>
              <a:gd name="connsiteX82" fmla="*/ 2082844 w 8037833"/>
              <a:gd name="connsiteY82" fmla="*/ 3631994 h 3784177"/>
              <a:gd name="connsiteX83" fmla="*/ 1938480 w 8037833"/>
              <a:gd name="connsiteY83" fmla="*/ 3601439 h 3784177"/>
              <a:gd name="connsiteX84" fmla="*/ 1900166 w 8037833"/>
              <a:gd name="connsiteY84" fmla="*/ 3609358 h 3784177"/>
              <a:gd name="connsiteX85" fmla="*/ 1787830 w 8037833"/>
              <a:gd name="connsiteY85" fmla="*/ 3633173 h 3784177"/>
              <a:gd name="connsiteX86" fmla="*/ 1734224 w 8037833"/>
              <a:gd name="connsiteY86" fmla="*/ 3655593 h 3784177"/>
              <a:gd name="connsiteX87" fmla="*/ 1664576 w 8037833"/>
              <a:gd name="connsiteY87" fmla="*/ 3638572 h 3784177"/>
              <a:gd name="connsiteX88" fmla="*/ 1577459 w 8037833"/>
              <a:gd name="connsiteY88" fmla="*/ 3658824 h 3784177"/>
              <a:gd name="connsiteX89" fmla="*/ 1527269 w 8037833"/>
              <a:gd name="connsiteY89" fmla="*/ 3663088 h 3784177"/>
              <a:gd name="connsiteX90" fmla="*/ 1390118 w 8037833"/>
              <a:gd name="connsiteY90" fmla="*/ 3682789 h 3784177"/>
              <a:gd name="connsiteX91" fmla="*/ 1252698 w 8037833"/>
              <a:gd name="connsiteY91" fmla="*/ 3708662 h 3784177"/>
              <a:gd name="connsiteX92" fmla="*/ 1171039 w 8037833"/>
              <a:gd name="connsiteY92" fmla="*/ 3758642 h 3784177"/>
              <a:gd name="connsiteX93" fmla="*/ 1058106 w 8037833"/>
              <a:gd name="connsiteY93" fmla="*/ 3776166 h 3784177"/>
              <a:gd name="connsiteX94" fmla="*/ 1039167 w 8037833"/>
              <a:gd name="connsiteY94" fmla="*/ 3784177 h 3784177"/>
              <a:gd name="connsiteX95" fmla="*/ 1012958 w 8037833"/>
              <a:gd name="connsiteY95" fmla="*/ 3779206 h 3784177"/>
              <a:gd name="connsiteX96" fmla="*/ 907906 w 8037833"/>
              <a:gd name="connsiteY96" fmla="*/ 3757678 h 3784177"/>
              <a:gd name="connsiteX97" fmla="*/ 825226 w 8037833"/>
              <a:gd name="connsiteY97" fmla="*/ 3726369 h 3784177"/>
              <a:gd name="connsiteX98" fmla="*/ 722264 w 8037833"/>
              <a:gd name="connsiteY98" fmla="*/ 3747612 h 3784177"/>
              <a:gd name="connsiteX99" fmla="*/ 659460 w 8037833"/>
              <a:gd name="connsiteY99" fmla="*/ 3740429 h 3784177"/>
              <a:gd name="connsiteX100" fmla="*/ 556552 w 8037833"/>
              <a:gd name="connsiteY100" fmla="*/ 3739124 h 3784177"/>
              <a:gd name="connsiteX101" fmla="*/ 393295 w 8037833"/>
              <a:gd name="connsiteY101" fmla="*/ 3753097 h 3784177"/>
              <a:gd name="connsiteX102" fmla="*/ 339711 w 8037833"/>
              <a:gd name="connsiteY102" fmla="*/ 3718242 h 3784177"/>
              <a:gd name="connsiteX103" fmla="*/ 222239 w 8037833"/>
              <a:gd name="connsiteY103" fmla="*/ 3672335 h 3784177"/>
              <a:gd name="connsiteX104" fmla="*/ 163578 w 8037833"/>
              <a:gd name="connsiteY104" fmla="*/ 3656292 h 3784177"/>
              <a:gd name="connsiteX105" fmla="*/ 72220 w 8037833"/>
              <a:gd name="connsiteY105" fmla="*/ 3645272 h 3784177"/>
              <a:gd name="connsiteX106" fmla="*/ 44395 w 8037833"/>
              <a:gd name="connsiteY106" fmla="*/ 3639455 h 3784177"/>
              <a:gd name="connsiteX107" fmla="*/ 1962 w 8037833"/>
              <a:gd name="connsiteY107" fmla="*/ 3635948 h 3784177"/>
              <a:gd name="connsiteX108" fmla="*/ 0 w 8037833"/>
              <a:gd name="connsiteY108" fmla="*/ 3635261 h 3784177"/>
              <a:gd name="connsiteX109" fmla="*/ 0 w 8037833"/>
              <a:gd name="connsiteY109"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217733 w 8037833"/>
              <a:gd name="connsiteY31" fmla="*/ 3500463 h 3784177"/>
              <a:gd name="connsiteX32" fmla="*/ 5167992 w 8037833"/>
              <a:gd name="connsiteY32" fmla="*/ 3504085 h 3784177"/>
              <a:gd name="connsiteX33" fmla="*/ 4987020 w 8037833"/>
              <a:gd name="connsiteY33" fmla="*/ 3461263 h 3784177"/>
              <a:gd name="connsiteX34" fmla="*/ 4890003 w 8037833"/>
              <a:gd name="connsiteY34" fmla="*/ 3469874 h 3784177"/>
              <a:gd name="connsiteX35" fmla="*/ 4856654 w 8037833"/>
              <a:gd name="connsiteY35" fmla="*/ 3481880 h 3784177"/>
              <a:gd name="connsiteX36" fmla="*/ 4800711 w 8037833"/>
              <a:gd name="connsiteY36" fmla="*/ 3501441 h 3784177"/>
              <a:gd name="connsiteX37" fmla="*/ 4761569 w 8037833"/>
              <a:gd name="connsiteY37" fmla="*/ 3538103 h 3784177"/>
              <a:gd name="connsiteX38" fmla="*/ 4713734 w 8037833"/>
              <a:gd name="connsiteY38" fmla="*/ 3545724 h 3784177"/>
              <a:gd name="connsiteX39" fmla="*/ 4649120 w 8037833"/>
              <a:gd name="connsiteY39" fmla="*/ 3536392 h 3784177"/>
              <a:gd name="connsiteX40" fmla="*/ 4573578 w 8037833"/>
              <a:gd name="connsiteY40" fmla="*/ 3565923 h 3784177"/>
              <a:gd name="connsiteX41" fmla="*/ 4529117 w 8037833"/>
              <a:gd name="connsiteY41" fmla="*/ 3575592 h 3784177"/>
              <a:gd name="connsiteX42" fmla="*/ 4408641 w 8037833"/>
              <a:gd name="connsiteY42" fmla="*/ 3610000 h 3784177"/>
              <a:gd name="connsiteX43" fmla="*/ 4356402 w 8037833"/>
              <a:gd name="connsiteY43" fmla="*/ 3642792 h 3784177"/>
              <a:gd name="connsiteX44" fmla="*/ 4270245 w 8037833"/>
              <a:gd name="connsiteY44" fmla="*/ 3665789 h 3784177"/>
              <a:gd name="connsiteX45" fmla="*/ 4208725 w 8037833"/>
              <a:gd name="connsiteY45" fmla="*/ 3704841 h 3784177"/>
              <a:gd name="connsiteX46" fmla="*/ 4201632 w 8037833"/>
              <a:gd name="connsiteY46" fmla="*/ 3702602 h 3784177"/>
              <a:gd name="connsiteX47" fmla="*/ 4191289 w 8037833"/>
              <a:gd name="connsiteY47" fmla="*/ 3702380 h 3784177"/>
              <a:gd name="connsiteX48" fmla="*/ 4191039 w 8037833"/>
              <a:gd name="connsiteY48" fmla="*/ 3702831 h 3784177"/>
              <a:gd name="connsiteX49" fmla="*/ 4181340 w 8037833"/>
              <a:gd name="connsiteY49" fmla="*/ 3701729 h 3784177"/>
              <a:gd name="connsiteX50" fmla="*/ 4133816 w 8037833"/>
              <a:gd name="connsiteY50" fmla="*/ 3690565 h 3784177"/>
              <a:gd name="connsiteX51" fmla="*/ 4071732 w 8037833"/>
              <a:gd name="connsiteY51" fmla="*/ 3732513 h 3784177"/>
              <a:gd name="connsiteX52" fmla="*/ 4045924 w 8037833"/>
              <a:gd name="connsiteY52" fmla="*/ 3739404 h 3784177"/>
              <a:gd name="connsiteX53" fmla="*/ 4032171 w 8037833"/>
              <a:gd name="connsiteY53" fmla="*/ 3745523 h 3784177"/>
              <a:gd name="connsiteX54" fmla="*/ 4031335 w 8037833"/>
              <a:gd name="connsiteY54" fmla="*/ 3747479 h 3784177"/>
              <a:gd name="connsiteX55" fmla="*/ 3985774 w 8037833"/>
              <a:gd name="connsiteY55" fmla="*/ 3736547 h 3784177"/>
              <a:gd name="connsiteX56" fmla="*/ 3979769 w 8037833"/>
              <a:gd name="connsiteY56" fmla="*/ 3738769 h 3784177"/>
              <a:gd name="connsiteX57" fmla="*/ 3950014 w 8037833"/>
              <a:gd name="connsiteY57" fmla="*/ 3726942 h 3784177"/>
              <a:gd name="connsiteX58" fmla="*/ 3934671 w 8037833"/>
              <a:gd name="connsiteY58" fmla="*/ 3723339 h 3784177"/>
              <a:gd name="connsiteX59" fmla="*/ 3930274 w 8037833"/>
              <a:gd name="connsiteY59" fmla="*/ 3717148 h 3784177"/>
              <a:gd name="connsiteX60" fmla="*/ 3907660 w 8037833"/>
              <a:gd name="connsiteY60" fmla="*/ 3714456 h 3784177"/>
              <a:gd name="connsiteX61" fmla="*/ 3905087 w 8037833"/>
              <a:gd name="connsiteY61" fmla="*/ 3716098 h 3784177"/>
              <a:gd name="connsiteX62" fmla="*/ 3886347 w 8037833"/>
              <a:gd name="connsiteY62" fmla="*/ 3706620 h 3784177"/>
              <a:gd name="connsiteX63" fmla="*/ 3870533 w 8037833"/>
              <a:gd name="connsiteY63" fmla="*/ 3689905 h 3784177"/>
              <a:gd name="connsiteX64" fmla="*/ 3678563 w 8037833"/>
              <a:gd name="connsiteY64" fmla="*/ 3694486 h 3784177"/>
              <a:gd name="connsiteX65" fmla="*/ 3524121 w 8037833"/>
              <a:gd name="connsiteY65" fmla="*/ 3642736 h 3784177"/>
              <a:gd name="connsiteX66" fmla="*/ 3373519 w 8037833"/>
              <a:gd name="connsiteY66" fmla="*/ 3665785 h 3784177"/>
              <a:gd name="connsiteX67" fmla="*/ 3114267 w 8037833"/>
              <a:gd name="connsiteY67" fmla="*/ 3638983 h 3784177"/>
              <a:gd name="connsiteX68" fmla="*/ 2989722 w 8037833"/>
              <a:gd name="connsiteY68" fmla="*/ 3623230 h 3784177"/>
              <a:gd name="connsiteX69" fmla="*/ 2965734 w 8037833"/>
              <a:gd name="connsiteY69" fmla="*/ 3635676 h 3784177"/>
              <a:gd name="connsiteX70" fmla="*/ 2961603 w 8037833"/>
              <a:gd name="connsiteY70" fmla="*/ 3638221 h 3784177"/>
              <a:gd name="connsiteX71" fmla="*/ 2944959 w 8037833"/>
              <a:gd name="connsiteY71" fmla="*/ 3639723 h 3784177"/>
              <a:gd name="connsiteX72" fmla="*/ 2940402 w 8037833"/>
              <a:gd name="connsiteY72" fmla="*/ 3651000 h 3784177"/>
              <a:gd name="connsiteX73" fmla="*/ 2915449 w 8037833"/>
              <a:gd name="connsiteY73" fmla="*/ 3661039 h 3784177"/>
              <a:gd name="connsiteX74" fmla="*/ 2884777 w 8037833"/>
              <a:gd name="connsiteY74" fmla="*/ 3660775 h 3784177"/>
              <a:gd name="connsiteX75" fmla="*/ 2739034 w 8037833"/>
              <a:gd name="connsiteY75" fmla="*/ 3647396 h 3784177"/>
              <a:gd name="connsiteX76" fmla="*/ 2651827 w 8037833"/>
              <a:gd name="connsiteY76" fmla="*/ 3646306 h 3784177"/>
              <a:gd name="connsiteX77" fmla="*/ 2618680 w 8037833"/>
              <a:gd name="connsiteY77" fmla="*/ 3656755 h 3784177"/>
              <a:gd name="connsiteX78" fmla="*/ 2572404 w 8037833"/>
              <a:gd name="connsiteY78" fmla="*/ 3664043 h 3784177"/>
              <a:gd name="connsiteX79" fmla="*/ 2423704 w 8037833"/>
              <a:gd name="connsiteY79" fmla="*/ 3658079 h 3784177"/>
              <a:gd name="connsiteX80" fmla="*/ 2301172 w 8037833"/>
              <a:gd name="connsiteY80" fmla="*/ 3663053 h 3784177"/>
              <a:gd name="connsiteX81" fmla="*/ 2238966 w 8037833"/>
              <a:gd name="connsiteY81" fmla="*/ 3668777 h 3784177"/>
              <a:gd name="connsiteX82" fmla="*/ 2082844 w 8037833"/>
              <a:gd name="connsiteY82" fmla="*/ 3631994 h 3784177"/>
              <a:gd name="connsiteX83" fmla="*/ 1938480 w 8037833"/>
              <a:gd name="connsiteY83" fmla="*/ 3601439 h 3784177"/>
              <a:gd name="connsiteX84" fmla="*/ 1900166 w 8037833"/>
              <a:gd name="connsiteY84" fmla="*/ 3609358 h 3784177"/>
              <a:gd name="connsiteX85" fmla="*/ 1787830 w 8037833"/>
              <a:gd name="connsiteY85" fmla="*/ 3633173 h 3784177"/>
              <a:gd name="connsiteX86" fmla="*/ 1734224 w 8037833"/>
              <a:gd name="connsiteY86" fmla="*/ 3655593 h 3784177"/>
              <a:gd name="connsiteX87" fmla="*/ 1664576 w 8037833"/>
              <a:gd name="connsiteY87" fmla="*/ 3638572 h 3784177"/>
              <a:gd name="connsiteX88" fmla="*/ 1577459 w 8037833"/>
              <a:gd name="connsiteY88" fmla="*/ 3658824 h 3784177"/>
              <a:gd name="connsiteX89" fmla="*/ 1527269 w 8037833"/>
              <a:gd name="connsiteY89" fmla="*/ 3663088 h 3784177"/>
              <a:gd name="connsiteX90" fmla="*/ 1390118 w 8037833"/>
              <a:gd name="connsiteY90" fmla="*/ 3682789 h 3784177"/>
              <a:gd name="connsiteX91" fmla="*/ 1252698 w 8037833"/>
              <a:gd name="connsiteY91" fmla="*/ 3708662 h 3784177"/>
              <a:gd name="connsiteX92" fmla="*/ 1171039 w 8037833"/>
              <a:gd name="connsiteY92" fmla="*/ 3758642 h 3784177"/>
              <a:gd name="connsiteX93" fmla="*/ 1058106 w 8037833"/>
              <a:gd name="connsiteY93" fmla="*/ 3776166 h 3784177"/>
              <a:gd name="connsiteX94" fmla="*/ 1039167 w 8037833"/>
              <a:gd name="connsiteY94" fmla="*/ 3784177 h 3784177"/>
              <a:gd name="connsiteX95" fmla="*/ 989223 w 8037833"/>
              <a:gd name="connsiteY95" fmla="*/ 3770303 h 3784177"/>
              <a:gd name="connsiteX96" fmla="*/ 907906 w 8037833"/>
              <a:gd name="connsiteY96" fmla="*/ 3757678 h 3784177"/>
              <a:gd name="connsiteX97" fmla="*/ 825226 w 8037833"/>
              <a:gd name="connsiteY97" fmla="*/ 3726369 h 3784177"/>
              <a:gd name="connsiteX98" fmla="*/ 722264 w 8037833"/>
              <a:gd name="connsiteY98" fmla="*/ 3747612 h 3784177"/>
              <a:gd name="connsiteX99" fmla="*/ 659460 w 8037833"/>
              <a:gd name="connsiteY99" fmla="*/ 3740429 h 3784177"/>
              <a:gd name="connsiteX100" fmla="*/ 556552 w 8037833"/>
              <a:gd name="connsiteY100" fmla="*/ 3739124 h 3784177"/>
              <a:gd name="connsiteX101" fmla="*/ 393295 w 8037833"/>
              <a:gd name="connsiteY101" fmla="*/ 3753097 h 3784177"/>
              <a:gd name="connsiteX102" fmla="*/ 339711 w 8037833"/>
              <a:gd name="connsiteY102" fmla="*/ 3718242 h 3784177"/>
              <a:gd name="connsiteX103" fmla="*/ 222239 w 8037833"/>
              <a:gd name="connsiteY103" fmla="*/ 3672335 h 3784177"/>
              <a:gd name="connsiteX104" fmla="*/ 163578 w 8037833"/>
              <a:gd name="connsiteY104" fmla="*/ 3656292 h 3784177"/>
              <a:gd name="connsiteX105" fmla="*/ 72220 w 8037833"/>
              <a:gd name="connsiteY105" fmla="*/ 3645272 h 3784177"/>
              <a:gd name="connsiteX106" fmla="*/ 44395 w 8037833"/>
              <a:gd name="connsiteY106" fmla="*/ 3639455 h 3784177"/>
              <a:gd name="connsiteX107" fmla="*/ 1962 w 8037833"/>
              <a:gd name="connsiteY107" fmla="*/ 3635948 h 3784177"/>
              <a:gd name="connsiteX108" fmla="*/ 0 w 8037833"/>
              <a:gd name="connsiteY108" fmla="*/ 3635261 h 3784177"/>
              <a:gd name="connsiteX109" fmla="*/ 0 w 8037833"/>
              <a:gd name="connsiteY109"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217733 w 8037833"/>
              <a:gd name="connsiteY31" fmla="*/ 3500463 h 3784177"/>
              <a:gd name="connsiteX32" fmla="*/ 5167992 w 8037833"/>
              <a:gd name="connsiteY32" fmla="*/ 3504085 h 3784177"/>
              <a:gd name="connsiteX33" fmla="*/ 4987020 w 8037833"/>
              <a:gd name="connsiteY33" fmla="*/ 3461263 h 3784177"/>
              <a:gd name="connsiteX34" fmla="*/ 4890003 w 8037833"/>
              <a:gd name="connsiteY34" fmla="*/ 3469874 h 3784177"/>
              <a:gd name="connsiteX35" fmla="*/ 4856654 w 8037833"/>
              <a:gd name="connsiteY35" fmla="*/ 3481880 h 3784177"/>
              <a:gd name="connsiteX36" fmla="*/ 4800711 w 8037833"/>
              <a:gd name="connsiteY36" fmla="*/ 3501441 h 3784177"/>
              <a:gd name="connsiteX37" fmla="*/ 4761569 w 8037833"/>
              <a:gd name="connsiteY37" fmla="*/ 3538103 h 3784177"/>
              <a:gd name="connsiteX38" fmla="*/ 4713734 w 8037833"/>
              <a:gd name="connsiteY38" fmla="*/ 3545724 h 3784177"/>
              <a:gd name="connsiteX39" fmla="*/ 4649120 w 8037833"/>
              <a:gd name="connsiteY39" fmla="*/ 3536392 h 3784177"/>
              <a:gd name="connsiteX40" fmla="*/ 4573578 w 8037833"/>
              <a:gd name="connsiteY40" fmla="*/ 3565923 h 3784177"/>
              <a:gd name="connsiteX41" fmla="*/ 4529117 w 8037833"/>
              <a:gd name="connsiteY41" fmla="*/ 3575592 h 3784177"/>
              <a:gd name="connsiteX42" fmla="*/ 4408641 w 8037833"/>
              <a:gd name="connsiteY42" fmla="*/ 3610000 h 3784177"/>
              <a:gd name="connsiteX43" fmla="*/ 4356402 w 8037833"/>
              <a:gd name="connsiteY43" fmla="*/ 3642792 h 3784177"/>
              <a:gd name="connsiteX44" fmla="*/ 4270245 w 8037833"/>
              <a:gd name="connsiteY44" fmla="*/ 3665789 h 3784177"/>
              <a:gd name="connsiteX45" fmla="*/ 4208725 w 8037833"/>
              <a:gd name="connsiteY45" fmla="*/ 3704841 h 3784177"/>
              <a:gd name="connsiteX46" fmla="*/ 4201632 w 8037833"/>
              <a:gd name="connsiteY46" fmla="*/ 3702602 h 3784177"/>
              <a:gd name="connsiteX47" fmla="*/ 4191289 w 8037833"/>
              <a:gd name="connsiteY47" fmla="*/ 3702380 h 3784177"/>
              <a:gd name="connsiteX48" fmla="*/ 4191039 w 8037833"/>
              <a:gd name="connsiteY48" fmla="*/ 3702831 h 3784177"/>
              <a:gd name="connsiteX49" fmla="*/ 4181340 w 8037833"/>
              <a:gd name="connsiteY49" fmla="*/ 3701729 h 3784177"/>
              <a:gd name="connsiteX50" fmla="*/ 4133816 w 8037833"/>
              <a:gd name="connsiteY50" fmla="*/ 3690565 h 3784177"/>
              <a:gd name="connsiteX51" fmla="*/ 4071732 w 8037833"/>
              <a:gd name="connsiteY51" fmla="*/ 3732513 h 3784177"/>
              <a:gd name="connsiteX52" fmla="*/ 4045924 w 8037833"/>
              <a:gd name="connsiteY52" fmla="*/ 3739404 h 3784177"/>
              <a:gd name="connsiteX53" fmla="*/ 4032171 w 8037833"/>
              <a:gd name="connsiteY53" fmla="*/ 3745523 h 3784177"/>
              <a:gd name="connsiteX54" fmla="*/ 4031335 w 8037833"/>
              <a:gd name="connsiteY54" fmla="*/ 3747479 h 3784177"/>
              <a:gd name="connsiteX55" fmla="*/ 3985774 w 8037833"/>
              <a:gd name="connsiteY55" fmla="*/ 3736547 h 3784177"/>
              <a:gd name="connsiteX56" fmla="*/ 3979769 w 8037833"/>
              <a:gd name="connsiteY56" fmla="*/ 3738769 h 3784177"/>
              <a:gd name="connsiteX57" fmla="*/ 3950014 w 8037833"/>
              <a:gd name="connsiteY57" fmla="*/ 3726942 h 3784177"/>
              <a:gd name="connsiteX58" fmla="*/ 3934671 w 8037833"/>
              <a:gd name="connsiteY58" fmla="*/ 3723339 h 3784177"/>
              <a:gd name="connsiteX59" fmla="*/ 3930274 w 8037833"/>
              <a:gd name="connsiteY59" fmla="*/ 3717148 h 3784177"/>
              <a:gd name="connsiteX60" fmla="*/ 3907660 w 8037833"/>
              <a:gd name="connsiteY60" fmla="*/ 3714456 h 3784177"/>
              <a:gd name="connsiteX61" fmla="*/ 3905087 w 8037833"/>
              <a:gd name="connsiteY61" fmla="*/ 3716098 h 3784177"/>
              <a:gd name="connsiteX62" fmla="*/ 3886347 w 8037833"/>
              <a:gd name="connsiteY62" fmla="*/ 3706620 h 3784177"/>
              <a:gd name="connsiteX63" fmla="*/ 3870533 w 8037833"/>
              <a:gd name="connsiteY63" fmla="*/ 3689905 h 3784177"/>
              <a:gd name="connsiteX64" fmla="*/ 3678563 w 8037833"/>
              <a:gd name="connsiteY64" fmla="*/ 3694486 h 3784177"/>
              <a:gd name="connsiteX65" fmla="*/ 3524121 w 8037833"/>
              <a:gd name="connsiteY65" fmla="*/ 3642736 h 3784177"/>
              <a:gd name="connsiteX66" fmla="*/ 3373519 w 8037833"/>
              <a:gd name="connsiteY66" fmla="*/ 3665785 h 3784177"/>
              <a:gd name="connsiteX67" fmla="*/ 3114267 w 8037833"/>
              <a:gd name="connsiteY67" fmla="*/ 3638983 h 3784177"/>
              <a:gd name="connsiteX68" fmla="*/ 2989722 w 8037833"/>
              <a:gd name="connsiteY68" fmla="*/ 3623230 h 3784177"/>
              <a:gd name="connsiteX69" fmla="*/ 2965734 w 8037833"/>
              <a:gd name="connsiteY69" fmla="*/ 3635676 h 3784177"/>
              <a:gd name="connsiteX70" fmla="*/ 2961603 w 8037833"/>
              <a:gd name="connsiteY70" fmla="*/ 3638221 h 3784177"/>
              <a:gd name="connsiteX71" fmla="*/ 2944959 w 8037833"/>
              <a:gd name="connsiteY71" fmla="*/ 3639723 h 3784177"/>
              <a:gd name="connsiteX72" fmla="*/ 2940402 w 8037833"/>
              <a:gd name="connsiteY72" fmla="*/ 3651000 h 3784177"/>
              <a:gd name="connsiteX73" fmla="*/ 2915449 w 8037833"/>
              <a:gd name="connsiteY73" fmla="*/ 3661039 h 3784177"/>
              <a:gd name="connsiteX74" fmla="*/ 2884777 w 8037833"/>
              <a:gd name="connsiteY74" fmla="*/ 3660775 h 3784177"/>
              <a:gd name="connsiteX75" fmla="*/ 2739034 w 8037833"/>
              <a:gd name="connsiteY75" fmla="*/ 3647396 h 3784177"/>
              <a:gd name="connsiteX76" fmla="*/ 2651827 w 8037833"/>
              <a:gd name="connsiteY76" fmla="*/ 3646306 h 3784177"/>
              <a:gd name="connsiteX77" fmla="*/ 2618680 w 8037833"/>
              <a:gd name="connsiteY77" fmla="*/ 3656755 h 3784177"/>
              <a:gd name="connsiteX78" fmla="*/ 2572404 w 8037833"/>
              <a:gd name="connsiteY78" fmla="*/ 3664043 h 3784177"/>
              <a:gd name="connsiteX79" fmla="*/ 2423704 w 8037833"/>
              <a:gd name="connsiteY79" fmla="*/ 3658079 h 3784177"/>
              <a:gd name="connsiteX80" fmla="*/ 2301172 w 8037833"/>
              <a:gd name="connsiteY80" fmla="*/ 3663053 h 3784177"/>
              <a:gd name="connsiteX81" fmla="*/ 2238966 w 8037833"/>
              <a:gd name="connsiteY81" fmla="*/ 3668777 h 3784177"/>
              <a:gd name="connsiteX82" fmla="*/ 2082844 w 8037833"/>
              <a:gd name="connsiteY82" fmla="*/ 3631994 h 3784177"/>
              <a:gd name="connsiteX83" fmla="*/ 1938480 w 8037833"/>
              <a:gd name="connsiteY83" fmla="*/ 3601439 h 3784177"/>
              <a:gd name="connsiteX84" fmla="*/ 1900166 w 8037833"/>
              <a:gd name="connsiteY84" fmla="*/ 3609358 h 3784177"/>
              <a:gd name="connsiteX85" fmla="*/ 1787830 w 8037833"/>
              <a:gd name="connsiteY85" fmla="*/ 3633173 h 3784177"/>
              <a:gd name="connsiteX86" fmla="*/ 1734224 w 8037833"/>
              <a:gd name="connsiteY86" fmla="*/ 3655593 h 3784177"/>
              <a:gd name="connsiteX87" fmla="*/ 1664576 w 8037833"/>
              <a:gd name="connsiteY87" fmla="*/ 3638572 h 3784177"/>
              <a:gd name="connsiteX88" fmla="*/ 1577459 w 8037833"/>
              <a:gd name="connsiteY88" fmla="*/ 3658824 h 3784177"/>
              <a:gd name="connsiteX89" fmla="*/ 1527269 w 8037833"/>
              <a:gd name="connsiteY89" fmla="*/ 3663088 h 3784177"/>
              <a:gd name="connsiteX90" fmla="*/ 1390118 w 8037833"/>
              <a:gd name="connsiteY90" fmla="*/ 3682789 h 3784177"/>
              <a:gd name="connsiteX91" fmla="*/ 1252698 w 8037833"/>
              <a:gd name="connsiteY91" fmla="*/ 3708662 h 3784177"/>
              <a:gd name="connsiteX92" fmla="*/ 1171039 w 8037833"/>
              <a:gd name="connsiteY92" fmla="*/ 3758642 h 3784177"/>
              <a:gd name="connsiteX93" fmla="*/ 1058106 w 8037833"/>
              <a:gd name="connsiteY93" fmla="*/ 3776166 h 3784177"/>
              <a:gd name="connsiteX94" fmla="*/ 1039167 w 8037833"/>
              <a:gd name="connsiteY94" fmla="*/ 3784177 h 3784177"/>
              <a:gd name="connsiteX95" fmla="*/ 989223 w 8037833"/>
              <a:gd name="connsiteY95" fmla="*/ 3770303 h 3784177"/>
              <a:gd name="connsiteX96" fmla="*/ 907906 w 8037833"/>
              <a:gd name="connsiteY96" fmla="*/ 3757678 h 3784177"/>
              <a:gd name="connsiteX97" fmla="*/ 825226 w 8037833"/>
              <a:gd name="connsiteY97" fmla="*/ 3726369 h 3784177"/>
              <a:gd name="connsiteX98" fmla="*/ 722264 w 8037833"/>
              <a:gd name="connsiteY98" fmla="*/ 3747612 h 3784177"/>
              <a:gd name="connsiteX99" fmla="*/ 659460 w 8037833"/>
              <a:gd name="connsiteY99" fmla="*/ 3740429 h 3784177"/>
              <a:gd name="connsiteX100" fmla="*/ 556552 w 8037833"/>
              <a:gd name="connsiteY100" fmla="*/ 3739124 h 3784177"/>
              <a:gd name="connsiteX101" fmla="*/ 385384 w 8037833"/>
              <a:gd name="connsiteY101" fmla="*/ 3726388 h 3784177"/>
              <a:gd name="connsiteX102" fmla="*/ 339711 w 8037833"/>
              <a:gd name="connsiteY102" fmla="*/ 3718242 h 3784177"/>
              <a:gd name="connsiteX103" fmla="*/ 222239 w 8037833"/>
              <a:gd name="connsiteY103" fmla="*/ 3672335 h 3784177"/>
              <a:gd name="connsiteX104" fmla="*/ 163578 w 8037833"/>
              <a:gd name="connsiteY104" fmla="*/ 3656292 h 3784177"/>
              <a:gd name="connsiteX105" fmla="*/ 72220 w 8037833"/>
              <a:gd name="connsiteY105" fmla="*/ 3645272 h 3784177"/>
              <a:gd name="connsiteX106" fmla="*/ 44395 w 8037833"/>
              <a:gd name="connsiteY106" fmla="*/ 3639455 h 3784177"/>
              <a:gd name="connsiteX107" fmla="*/ 1962 w 8037833"/>
              <a:gd name="connsiteY107" fmla="*/ 3635948 h 3784177"/>
              <a:gd name="connsiteX108" fmla="*/ 0 w 8037833"/>
              <a:gd name="connsiteY108" fmla="*/ 3635261 h 3784177"/>
              <a:gd name="connsiteX109" fmla="*/ 0 w 8037833"/>
              <a:gd name="connsiteY109"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504085 h 3784177"/>
              <a:gd name="connsiteX32" fmla="*/ 4987020 w 8037833"/>
              <a:gd name="connsiteY32" fmla="*/ 3461263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704841 h 3784177"/>
              <a:gd name="connsiteX45" fmla="*/ 4201632 w 8037833"/>
              <a:gd name="connsiteY45" fmla="*/ 3702602 h 3784177"/>
              <a:gd name="connsiteX46" fmla="*/ 4191289 w 8037833"/>
              <a:gd name="connsiteY46" fmla="*/ 3702380 h 3784177"/>
              <a:gd name="connsiteX47" fmla="*/ 4191039 w 8037833"/>
              <a:gd name="connsiteY47" fmla="*/ 3702831 h 3784177"/>
              <a:gd name="connsiteX48" fmla="*/ 4181340 w 8037833"/>
              <a:gd name="connsiteY48" fmla="*/ 3701729 h 3784177"/>
              <a:gd name="connsiteX49" fmla="*/ 4133816 w 8037833"/>
              <a:gd name="connsiteY49" fmla="*/ 3690565 h 3784177"/>
              <a:gd name="connsiteX50" fmla="*/ 4071732 w 8037833"/>
              <a:gd name="connsiteY50" fmla="*/ 3732513 h 3784177"/>
              <a:gd name="connsiteX51" fmla="*/ 4045924 w 8037833"/>
              <a:gd name="connsiteY51" fmla="*/ 3739404 h 3784177"/>
              <a:gd name="connsiteX52" fmla="*/ 4032171 w 8037833"/>
              <a:gd name="connsiteY52" fmla="*/ 3745523 h 3784177"/>
              <a:gd name="connsiteX53" fmla="*/ 4031335 w 8037833"/>
              <a:gd name="connsiteY53" fmla="*/ 3747479 h 3784177"/>
              <a:gd name="connsiteX54" fmla="*/ 3985774 w 8037833"/>
              <a:gd name="connsiteY54" fmla="*/ 3736547 h 3784177"/>
              <a:gd name="connsiteX55" fmla="*/ 3979769 w 8037833"/>
              <a:gd name="connsiteY55" fmla="*/ 3738769 h 3784177"/>
              <a:gd name="connsiteX56" fmla="*/ 3950014 w 8037833"/>
              <a:gd name="connsiteY56" fmla="*/ 3726942 h 3784177"/>
              <a:gd name="connsiteX57" fmla="*/ 3934671 w 8037833"/>
              <a:gd name="connsiteY57" fmla="*/ 3723339 h 3784177"/>
              <a:gd name="connsiteX58" fmla="*/ 3930274 w 8037833"/>
              <a:gd name="connsiteY58" fmla="*/ 3717148 h 3784177"/>
              <a:gd name="connsiteX59" fmla="*/ 3907660 w 8037833"/>
              <a:gd name="connsiteY59" fmla="*/ 3714456 h 3784177"/>
              <a:gd name="connsiteX60" fmla="*/ 3905087 w 8037833"/>
              <a:gd name="connsiteY60" fmla="*/ 3716098 h 3784177"/>
              <a:gd name="connsiteX61" fmla="*/ 3886347 w 8037833"/>
              <a:gd name="connsiteY61" fmla="*/ 3706620 h 3784177"/>
              <a:gd name="connsiteX62" fmla="*/ 3870533 w 8037833"/>
              <a:gd name="connsiteY62" fmla="*/ 3689905 h 3784177"/>
              <a:gd name="connsiteX63" fmla="*/ 3678563 w 8037833"/>
              <a:gd name="connsiteY63" fmla="*/ 3694486 h 3784177"/>
              <a:gd name="connsiteX64" fmla="*/ 3524121 w 8037833"/>
              <a:gd name="connsiteY64" fmla="*/ 3642736 h 3784177"/>
              <a:gd name="connsiteX65" fmla="*/ 3373519 w 8037833"/>
              <a:gd name="connsiteY65" fmla="*/ 3665785 h 3784177"/>
              <a:gd name="connsiteX66" fmla="*/ 3114267 w 8037833"/>
              <a:gd name="connsiteY66" fmla="*/ 3638983 h 3784177"/>
              <a:gd name="connsiteX67" fmla="*/ 2989722 w 8037833"/>
              <a:gd name="connsiteY67" fmla="*/ 3623230 h 3784177"/>
              <a:gd name="connsiteX68" fmla="*/ 2965734 w 8037833"/>
              <a:gd name="connsiteY68" fmla="*/ 3635676 h 3784177"/>
              <a:gd name="connsiteX69" fmla="*/ 2961603 w 8037833"/>
              <a:gd name="connsiteY69" fmla="*/ 3638221 h 3784177"/>
              <a:gd name="connsiteX70" fmla="*/ 2944959 w 8037833"/>
              <a:gd name="connsiteY70" fmla="*/ 3639723 h 3784177"/>
              <a:gd name="connsiteX71" fmla="*/ 2940402 w 8037833"/>
              <a:gd name="connsiteY71" fmla="*/ 3651000 h 3784177"/>
              <a:gd name="connsiteX72" fmla="*/ 2915449 w 8037833"/>
              <a:gd name="connsiteY72" fmla="*/ 3661039 h 3784177"/>
              <a:gd name="connsiteX73" fmla="*/ 2884777 w 8037833"/>
              <a:gd name="connsiteY73" fmla="*/ 3660775 h 3784177"/>
              <a:gd name="connsiteX74" fmla="*/ 2739034 w 8037833"/>
              <a:gd name="connsiteY74" fmla="*/ 3647396 h 3784177"/>
              <a:gd name="connsiteX75" fmla="*/ 2651827 w 8037833"/>
              <a:gd name="connsiteY75" fmla="*/ 3646306 h 3784177"/>
              <a:gd name="connsiteX76" fmla="*/ 2618680 w 8037833"/>
              <a:gd name="connsiteY76" fmla="*/ 3656755 h 3784177"/>
              <a:gd name="connsiteX77" fmla="*/ 2572404 w 8037833"/>
              <a:gd name="connsiteY77" fmla="*/ 3664043 h 3784177"/>
              <a:gd name="connsiteX78" fmla="*/ 2423704 w 8037833"/>
              <a:gd name="connsiteY78" fmla="*/ 3658079 h 3784177"/>
              <a:gd name="connsiteX79" fmla="*/ 2301172 w 8037833"/>
              <a:gd name="connsiteY79" fmla="*/ 3663053 h 3784177"/>
              <a:gd name="connsiteX80" fmla="*/ 2238966 w 8037833"/>
              <a:gd name="connsiteY80" fmla="*/ 3668777 h 3784177"/>
              <a:gd name="connsiteX81" fmla="*/ 2082844 w 8037833"/>
              <a:gd name="connsiteY81" fmla="*/ 3631994 h 3784177"/>
              <a:gd name="connsiteX82" fmla="*/ 1938480 w 8037833"/>
              <a:gd name="connsiteY82" fmla="*/ 3601439 h 3784177"/>
              <a:gd name="connsiteX83" fmla="*/ 1900166 w 8037833"/>
              <a:gd name="connsiteY83" fmla="*/ 3609358 h 3784177"/>
              <a:gd name="connsiteX84" fmla="*/ 1787830 w 8037833"/>
              <a:gd name="connsiteY84" fmla="*/ 3633173 h 3784177"/>
              <a:gd name="connsiteX85" fmla="*/ 1734224 w 8037833"/>
              <a:gd name="connsiteY85" fmla="*/ 3655593 h 3784177"/>
              <a:gd name="connsiteX86" fmla="*/ 1664576 w 8037833"/>
              <a:gd name="connsiteY86" fmla="*/ 3638572 h 3784177"/>
              <a:gd name="connsiteX87" fmla="*/ 1577459 w 8037833"/>
              <a:gd name="connsiteY87" fmla="*/ 3658824 h 3784177"/>
              <a:gd name="connsiteX88" fmla="*/ 1527269 w 8037833"/>
              <a:gd name="connsiteY88" fmla="*/ 3663088 h 3784177"/>
              <a:gd name="connsiteX89" fmla="*/ 1390118 w 8037833"/>
              <a:gd name="connsiteY89" fmla="*/ 3682789 h 3784177"/>
              <a:gd name="connsiteX90" fmla="*/ 1252698 w 8037833"/>
              <a:gd name="connsiteY90" fmla="*/ 3708662 h 3784177"/>
              <a:gd name="connsiteX91" fmla="*/ 1171039 w 8037833"/>
              <a:gd name="connsiteY91" fmla="*/ 3758642 h 3784177"/>
              <a:gd name="connsiteX92" fmla="*/ 1058106 w 8037833"/>
              <a:gd name="connsiteY92" fmla="*/ 3776166 h 3784177"/>
              <a:gd name="connsiteX93" fmla="*/ 1039167 w 8037833"/>
              <a:gd name="connsiteY93" fmla="*/ 3784177 h 3784177"/>
              <a:gd name="connsiteX94" fmla="*/ 989223 w 8037833"/>
              <a:gd name="connsiteY94" fmla="*/ 3770303 h 3784177"/>
              <a:gd name="connsiteX95" fmla="*/ 907906 w 8037833"/>
              <a:gd name="connsiteY95" fmla="*/ 3757678 h 3784177"/>
              <a:gd name="connsiteX96" fmla="*/ 825226 w 8037833"/>
              <a:gd name="connsiteY96" fmla="*/ 3726369 h 3784177"/>
              <a:gd name="connsiteX97" fmla="*/ 722264 w 8037833"/>
              <a:gd name="connsiteY97" fmla="*/ 3747612 h 3784177"/>
              <a:gd name="connsiteX98" fmla="*/ 659460 w 8037833"/>
              <a:gd name="connsiteY98" fmla="*/ 3740429 h 3784177"/>
              <a:gd name="connsiteX99" fmla="*/ 556552 w 8037833"/>
              <a:gd name="connsiteY99" fmla="*/ 3739124 h 3784177"/>
              <a:gd name="connsiteX100" fmla="*/ 385384 w 8037833"/>
              <a:gd name="connsiteY100" fmla="*/ 3726388 h 3784177"/>
              <a:gd name="connsiteX101" fmla="*/ 339711 w 8037833"/>
              <a:gd name="connsiteY101" fmla="*/ 3718242 h 3784177"/>
              <a:gd name="connsiteX102" fmla="*/ 222239 w 8037833"/>
              <a:gd name="connsiteY102" fmla="*/ 3672335 h 3784177"/>
              <a:gd name="connsiteX103" fmla="*/ 163578 w 8037833"/>
              <a:gd name="connsiteY103" fmla="*/ 3656292 h 3784177"/>
              <a:gd name="connsiteX104" fmla="*/ 72220 w 8037833"/>
              <a:gd name="connsiteY104" fmla="*/ 3645272 h 3784177"/>
              <a:gd name="connsiteX105" fmla="*/ 44395 w 8037833"/>
              <a:gd name="connsiteY105" fmla="*/ 3639455 h 3784177"/>
              <a:gd name="connsiteX106" fmla="*/ 1962 w 8037833"/>
              <a:gd name="connsiteY106" fmla="*/ 3635948 h 3784177"/>
              <a:gd name="connsiteX107" fmla="*/ 0 w 8037833"/>
              <a:gd name="connsiteY107" fmla="*/ 3635261 h 3784177"/>
              <a:gd name="connsiteX108" fmla="*/ 0 w 8037833"/>
              <a:gd name="connsiteY108"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4987020 w 8037833"/>
              <a:gd name="connsiteY32" fmla="*/ 3461263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704841 h 3784177"/>
              <a:gd name="connsiteX45" fmla="*/ 4201632 w 8037833"/>
              <a:gd name="connsiteY45" fmla="*/ 3702602 h 3784177"/>
              <a:gd name="connsiteX46" fmla="*/ 4191289 w 8037833"/>
              <a:gd name="connsiteY46" fmla="*/ 3702380 h 3784177"/>
              <a:gd name="connsiteX47" fmla="*/ 4191039 w 8037833"/>
              <a:gd name="connsiteY47" fmla="*/ 3702831 h 3784177"/>
              <a:gd name="connsiteX48" fmla="*/ 4181340 w 8037833"/>
              <a:gd name="connsiteY48" fmla="*/ 3701729 h 3784177"/>
              <a:gd name="connsiteX49" fmla="*/ 4133816 w 8037833"/>
              <a:gd name="connsiteY49" fmla="*/ 3690565 h 3784177"/>
              <a:gd name="connsiteX50" fmla="*/ 4071732 w 8037833"/>
              <a:gd name="connsiteY50" fmla="*/ 3732513 h 3784177"/>
              <a:gd name="connsiteX51" fmla="*/ 4045924 w 8037833"/>
              <a:gd name="connsiteY51" fmla="*/ 3739404 h 3784177"/>
              <a:gd name="connsiteX52" fmla="*/ 4032171 w 8037833"/>
              <a:gd name="connsiteY52" fmla="*/ 3745523 h 3784177"/>
              <a:gd name="connsiteX53" fmla="*/ 4031335 w 8037833"/>
              <a:gd name="connsiteY53" fmla="*/ 3747479 h 3784177"/>
              <a:gd name="connsiteX54" fmla="*/ 3985774 w 8037833"/>
              <a:gd name="connsiteY54" fmla="*/ 3736547 h 3784177"/>
              <a:gd name="connsiteX55" fmla="*/ 3979769 w 8037833"/>
              <a:gd name="connsiteY55" fmla="*/ 3738769 h 3784177"/>
              <a:gd name="connsiteX56" fmla="*/ 3950014 w 8037833"/>
              <a:gd name="connsiteY56" fmla="*/ 3726942 h 3784177"/>
              <a:gd name="connsiteX57" fmla="*/ 3934671 w 8037833"/>
              <a:gd name="connsiteY57" fmla="*/ 3723339 h 3784177"/>
              <a:gd name="connsiteX58" fmla="*/ 3930274 w 8037833"/>
              <a:gd name="connsiteY58" fmla="*/ 3717148 h 3784177"/>
              <a:gd name="connsiteX59" fmla="*/ 3907660 w 8037833"/>
              <a:gd name="connsiteY59" fmla="*/ 3714456 h 3784177"/>
              <a:gd name="connsiteX60" fmla="*/ 3905087 w 8037833"/>
              <a:gd name="connsiteY60" fmla="*/ 3716098 h 3784177"/>
              <a:gd name="connsiteX61" fmla="*/ 3886347 w 8037833"/>
              <a:gd name="connsiteY61" fmla="*/ 3706620 h 3784177"/>
              <a:gd name="connsiteX62" fmla="*/ 3870533 w 8037833"/>
              <a:gd name="connsiteY62" fmla="*/ 3689905 h 3784177"/>
              <a:gd name="connsiteX63" fmla="*/ 3678563 w 8037833"/>
              <a:gd name="connsiteY63" fmla="*/ 3694486 h 3784177"/>
              <a:gd name="connsiteX64" fmla="*/ 3524121 w 8037833"/>
              <a:gd name="connsiteY64" fmla="*/ 3642736 h 3784177"/>
              <a:gd name="connsiteX65" fmla="*/ 3373519 w 8037833"/>
              <a:gd name="connsiteY65" fmla="*/ 3665785 h 3784177"/>
              <a:gd name="connsiteX66" fmla="*/ 3114267 w 8037833"/>
              <a:gd name="connsiteY66" fmla="*/ 3638983 h 3784177"/>
              <a:gd name="connsiteX67" fmla="*/ 2989722 w 8037833"/>
              <a:gd name="connsiteY67" fmla="*/ 3623230 h 3784177"/>
              <a:gd name="connsiteX68" fmla="*/ 2965734 w 8037833"/>
              <a:gd name="connsiteY68" fmla="*/ 3635676 h 3784177"/>
              <a:gd name="connsiteX69" fmla="*/ 2961603 w 8037833"/>
              <a:gd name="connsiteY69" fmla="*/ 3638221 h 3784177"/>
              <a:gd name="connsiteX70" fmla="*/ 2944959 w 8037833"/>
              <a:gd name="connsiteY70" fmla="*/ 3639723 h 3784177"/>
              <a:gd name="connsiteX71" fmla="*/ 2940402 w 8037833"/>
              <a:gd name="connsiteY71" fmla="*/ 3651000 h 3784177"/>
              <a:gd name="connsiteX72" fmla="*/ 2915449 w 8037833"/>
              <a:gd name="connsiteY72" fmla="*/ 3661039 h 3784177"/>
              <a:gd name="connsiteX73" fmla="*/ 2884777 w 8037833"/>
              <a:gd name="connsiteY73" fmla="*/ 3660775 h 3784177"/>
              <a:gd name="connsiteX74" fmla="*/ 2739034 w 8037833"/>
              <a:gd name="connsiteY74" fmla="*/ 3647396 h 3784177"/>
              <a:gd name="connsiteX75" fmla="*/ 2651827 w 8037833"/>
              <a:gd name="connsiteY75" fmla="*/ 3646306 h 3784177"/>
              <a:gd name="connsiteX76" fmla="*/ 2618680 w 8037833"/>
              <a:gd name="connsiteY76" fmla="*/ 3656755 h 3784177"/>
              <a:gd name="connsiteX77" fmla="*/ 2572404 w 8037833"/>
              <a:gd name="connsiteY77" fmla="*/ 3664043 h 3784177"/>
              <a:gd name="connsiteX78" fmla="*/ 2423704 w 8037833"/>
              <a:gd name="connsiteY78" fmla="*/ 3658079 h 3784177"/>
              <a:gd name="connsiteX79" fmla="*/ 2301172 w 8037833"/>
              <a:gd name="connsiteY79" fmla="*/ 3663053 h 3784177"/>
              <a:gd name="connsiteX80" fmla="*/ 2238966 w 8037833"/>
              <a:gd name="connsiteY80" fmla="*/ 3668777 h 3784177"/>
              <a:gd name="connsiteX81" fmla="*/ 2082844 w 8037833"/>
              <a:gd name="connsiteY81" fmla="*/ 3631994 h 3784177"/>
              <a:gd name="connsiteX82" fmla="*/ 1938480 w 8037833"/>
              <a:gd name="connsiteY82" fmla="*/ 3601439 h 3784177"/>
              <a:gd name="connsiteX83" fmla="*/ 1900166 w 8037833"/>
              <a:gd name="connsiteY83" fmla="*/ 3609358 h 3784177"/>
              <a:gd name="connsiteX84" fmla="*/ 1787830 w 8037833"/>
              <a:gd name="connsiteY84" fmla="*/ 3633173 h 3784177"/>
              <a:gd name="connsiteX85" fmla="*/ 1734224 w 8037833"/>
              <a:gd name="connsiteY85" fmla="*/ 3655593 h 3784177"/>
              <a:gd name="connsiteX86" fmla="*/ 1664576 w 8037833"/>
              <a:gd name="connsiteY86" fmla="*/ 3638572 h 3784177"/>
              <a:gd name="connsiteX87" fmla="*/ 1577459 w 8037833"/>
              <a:gd name="connsiteY87" fmla="*/ 3658824 h 3784177"/>
              <a:gd name="connsiteX88" fmla="*/ 1527269 w 8037833"/>
              <a:gd name="connsiteY88" fmla="*/ 3663088 h 3784177"/>
              <a:gd name="connsiteX89" fmla="*/ 1390118 w 8037833"/>
              <a:gd name="connsiteY89" fmla="*/ 3682789 h 3784177"/>
              <a:gd name="connsiteX90" fmla="*/ 1252698 w 8037833"/>
              <a:gd name="connsiteY90" fmla="*/ 3708662 h 3784177"/>
              <a:gd name="connsiteX91" fmla="*/ 1171039 w 8037833"/>
              <a:gd name="connsiteY91" fmla="*/ 3758642 h 3784177"/>
              <a:gd name="connsiteX92" fmla="*/ 1058106 w 8037833"/>
              <a:gd name="connsiteY92" fmla="*/ 3776166 h 3784177"/>
              <a:gd name="connsiteX93" fmla="*/ 1039167 w 8037833"/>
              <a:gd name="connsiteY93" fmla="*/ 3784177 h 3784177"/>
              <a:gd name="connsiteX94" fmla="*/ 989223 w 8037833"/>
              <a:gd name="connsiteY94" fmla="*/ 3770303 h 3784177"/>
              <a:gd name="connsiteX95" fmla="*/ 907906 w 8037833"/>
              <a:gd name="connsiteY95" fmla="*/ 3757678 h 3784177"/>
              <a:gd name="connsiteX96" fmla="*/ 825226 w 8037833"/>
              <a:gd name="connsiteY96" fmla="*/ 3726369 h 3784177"/>
              <a:gd name="connsiteX97" fmla="*/ 722264 w 8037833"/>
              <a:gd name="connsiteY97" fmla="*/ 3747612 h 3784177"/>
              <a:gd name="connsiteX98" fmla="*/ 659460 w 8037833"/>
              <a:gd name="connsiteY98" fmla="*/ 3740429 h 3784177"/>
              <a:gd name="connsiteX99" fmla="*/ 556552 w 8037833"/>
              <a:gd name="connsiteY99" fmla="*/ 3739124 h 3784177"/>
              <a:gd name="connsiteX100" fmla="*/ 385384 w 8037833"/>
              <a:gd name="connsiteY100" fmla="*/ 3726388 h 3784177"/>
              <a:gd name="connsiteX101" fmla="*/ 339711 w 8037833"/>
              <a:gd name="connsiteY101" fmla="*/ 3718242 h 3784177"/>
              <a:gd name="connsiteX102" fmla="*/ 222239 w 8037833"/>
              <a:gd name="connsiteY102" fmla="*/ 3672335 h 3784177"/>
              <a:gd name="connsiteX103" fmla="*/ 163578 w 8037833"/>
              <a:gd name="connsiteY103" fmla="*/ 3656292 h 3784177"/>
              <a:gd name="connsiteX104" fmla="*/ 72220 w 8037833"/>
              <a:gd name="connsiteY104" fmla="*/ 3645272 h 3784177"/>
              <a:gd name="connsiteX105" fmla="*/ 44395 w 8037833"/>
              <a:gd name="connsiteY105" fmla="*/ 3639455 h 3784177"/>
              <a:gd name="connsiteX106" fmla="*/ 1962 w 8037833"/>
              <a:gd name="connsiteY106" fmla="*/ 3635948 h 3784177"/>
              <a:gd name="connsiteX107" fmla="*/ 0 w 8037833"/>
              <a:gd name="connsiteY107" fmla="*/ 3635261 h 3784177"/>
              <a:gd name="connsiteX108" fmla="*/ 0 w 8037833"/>
              <a:gd name="connsiteY108"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4987020 w 8037833"/>
              <a:gd name="connsiteY32" fmla="*/ 3461263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704841 h 3784177"/>
              <a:gd name="connsiteX45" fmla="*/ 4201632 w 8037833"/>
              <a:gd name="connsiteY45" fmla="*/ 3702602 h 3784177"/>
              <a:gd name="connsiteX46" fmla="*/ 4191289 w 8037833"/>
              <a:gd name="connsiteY46" fmla="*/ 3702380 h 3784177"/>
              <a:gd name="connsiteX47" fmla="*/ 4191039 w 8037833"/>
              <a:gd name="connsiteY47" fmla="*/ 3702831 h 3784177"/>
              <a:gd name="connsiteX48" fmla="*/ 4181340 w 8037833"/>
              <a:gd name="connsiteY48" fmla="*/ 3701729 h 3784177"/>
              <a:gd name="connsiteX49" fmla="*/ 4133816 w 8037833"/>
              <a:gd name="connsiteY49" fmla="*/ 3690565 h 3784177"/>
              <a:gd name="connsiteX50" fmla="*/ 4071732 w 8037833"/>
              <a:gd name="connsiteY50" fmla="*/ 3732513 h 3784177"/>
              <a:gd name="connsiteX51" fmla="*/ 4045924 w 8037833"/>
              <a:gd name="connsiteY51" fmla="*/ 3739404 h 3784177"/>
              <a:gd name="connsiteX52" fmla="*/ 4032171 w 8037833"/>
              <a:gd name="connsiteY52" fmla="*/ 3745523 h 3784177"/>
              <a:gd name="connsiteX53" fmla="*/ 4031335 w 8037833"/>
              <a:gd name="connsiteY53" fmla="*/ 3747479 h 3784177"/>
              <a:gd name="connsiteX54" fmla="*/ 3985774 w 8037833"/>
              <a:gd name="connsiteY54" fmla="*/ 3736547 h 3784177"/>
              <a:gd name="connsiteX55" fmla="*/ 3979769 w 8037833"/>
              <a:gd name="connsiteY55" fmla="*/ 3738769 h 3784177"/>
              <a:gd name="connsiteX56" fmla="*/ 3950014 w 8037833"/>
              <a:gd name="connsiteY56" fmla="*/ 3726942 h 3784177"/>
              <a:gd name="connsiteX57" fmla="*/ 3934671 w 8037833"/>
              <a:gd name="connsiteY57" fmla="*/ 3723339 h 3784177"/>
              <a:gd name="connsiteX58" fmla="*/ 3930274 w 8037833"/>
              <a:gd name="connsiteY58" fmla="*/ 3717148 h 3784177"/>
              <a:gd name="connsiteX59" fmla="*/ 3907660 w 8037833"/>
              <a:gd name="connsiteY59" fmla="*/ 3714456 h 3784177"/>
              <a:gd name="connsiteX60" fmla="*/ 3905087 w 8037833"/>
              <a:gd name="connsiteY60" fmla="*/ 3716098 h 3784177"/>
              <a:gd name="connsiteX61" fmla="*/ 3886347 w 8037833"/>
              <a:gd name="connsiteY61" fmla="*/ 3706620 h 3784177"/>
              <a:gd name="connsiteX62" fmla="*/ 3870533 w 8037833"/>
              <a:gd name="connsiteY62" fmla="*/ 3689905 h 3784177"/>
              <a:gd name="connsiteX63" fmla="*/ 3678563 w 8037833"/>
              <a:gd name="connsiteY63" fmla="*/ 3694486 h 3784177"/>
              <a:gd name="connsiteX64" fmla="*/ 3524121 w 8037833"/>
              <a:gd name="connsiteY64" fmla="*/ 3642736 h 3784177"/>
              <a:gd name="connsiteX65" fmla="*/ 3373519 w 8037833"/>
              <a:gd name="connsiteY65" fmla="*/ 3665785 h 3784177"/>
              <a:gd name="connsiteX66" fmla="*/ 3114267 w 8037833"/>
              <a:gd name="connsiteY66" fmla="*/ 3638983 h 3784177"/>
              <a:gd name="connsiteX67" fmla="*/ 2989722 w 8037833"/>
              <a:gd name="connsiteY67" fmla="*/ 3623230 h 3784177"/>
              <a:gd name="connsiteX68" fmla="*/ 2965734 w 8037833"/>
              <a:gd name="connsiteY68" fmla="*/ 3635676 h 3784177"/>
              <a:gd name="connsiteX69" fmla="*/ 2961603 w 8037833"/>
              <a:gd name="connsiteY69" fmla="*/ 3638221 h 3784177"/>
              <a:gd name="connsiteX70" fmla="*/ 2944959 w 8037833"/>
              <a:gd name="connsiteY70" fmla="*/ 3639723 h 3784177"/>
              <a:gd name="connsiteX71" fmla="*/ 2940402 w 8037833"/>
              <a:gd name="connsiteY71" fmla="*/ 3651000 h 3784177"/>
              <a:gd name="connsiteX72" fmla="*/ 2915449 w 8037833"/>
              <a:gd name="connsiteY72" fmla="*/ 3661039 h 3784177"/>
              <a:gd name="connsiteX73" fmla="*/ 2884777 w 8037833"/>
              <a:gd name="connsiteY73" fmla="*/ 3660775 h 3784177"/>
              <a:gd name="connsiteX74" fmla="*/ 2739034 w 8037833"/>
              <a:gd name="connsiteY74" fmla="*/ 3647396 h 3784177"/>
              <a:gd name="connsiteX75" fmla="*/ 2651827 w 8037833"/>
              <a:gd name="connsiteY75" fmla="*/ 3646306 h 3784177"/>
              <a:gd name="connsiteX76" fmla="*/ 2618680 w 8037833"/>
              <a:gd name="connsiteY76" fmla="*/ 3656755 h 3784177"/>
              <a:gd name="connsiteX77" fmla="*/ 2572404 w 8037833"/>
              <a:gd name="connsiteY77" fmla="*/ 3664043 h 3784177"/>
              <a:gd name="connsiteX78" fmla="*/ 2423704 w 8037833"/>
              <a:gd name="connsiteY78" fmla="*/ 3658079 h 3784177"/>
              <a:gd name="connsiteX79" fmla="*/ 2301172 w 8037833"/>
              <a:gd name="connsiteY79" fmla="*/ 3663053 h 3784177"/>
              <a:gd name="connsiteX80" fmla="*/ 2238966 w 8037833"/>
              <a:gd name="connsiteY80" fmla="*/ 3668777 h 3784177"/>
              <a:gd name="connsiteX81" fmla="*/ 2082844 w 8037833"/>
              <a:gd name="connsiteY81" fmla="*/ 3631994 h 3784177"/>
              <a:gd name="connsiteX82" fmla="*/ 1938480 w 8037833"/>
              <a:gd name="connsiteY82" fmla="*/ 3601439 h 3784177"/>
              <a:gd name="connsiteX83" fmla="*/ 1900166 w 8037833"/>
              <a:gd name="connsiteY83" fmla="*/ 3609358 h 3784177"/>
              <a:gd name="connsiteX84" fmla="*/ 1787830 w 8037833"/>
              <a:gd name="connsiteY84" fmla="*/ 3633173 h 3784177"/>
              <a:gd name="connsiteX85" fmla="*/ 1734224 w 8037833"/>
              <a:gd name="connsiteY85" fmla="*/ 3655593 h 3784177"/>
              <a:gd name="connsiteX86" fmla="*/ 1664576 w 8037833"/>
              <a:gd name="connsiteY86" fmla="*/ 3638572 h 3784177"/>
              <a:gd name="connsiteX87" fmla="*/ 1577459 w 8037833"/>
              <a:gd name="connsiteY87" fmla="*/ 3658824 h 3784177"/>
              <a:gd name="connsiteX88" fmla="*/ 1527269 w 8037833"/>
              <a:gd name="connsiteY88" fmla="*/ 3663088 h 3784177"/>
              <a:gd name="connsiteX89" fmla="*/ 1390118 w 8037833"/>
              <a:gd name="connsiteY89" fmla="*/ 3682789 h 3784177"/>
              <a:gd name="connsiteX90" fmla="*/ 1252698 w 8037833"/>
              <a:gd name="connsiteY90" fmla="*/ 3708662 h 3784177"/>
              <a:gd name="connsiteX91" fmla="*/ 1171039 w 8037833"/>
              <a:gd name="connsiteY91" fmla="*/ 3758642 h 3784177"/>
              <a:gd name="connsiteX92" fmla="*/ 1058106 w 8037833"/>
              <a:gd name="connsiteY92" fmla="*/ 3776166 h 3784177"/>
              <a:gd name="connsiteX93" fmla="*/ 1039167 w 8037833"/>
              <a:gd name="connsiteY93" fmla="*/ 3784177 h 3784177"/>
              <a:gd name="connsiteX94" fmla="*/ 989223 w 8037833"/>
              <a:gd name="connsiteY94" fmla="*/ 3770303 h 3784177"/>
              <a:gd name="connsiteX95" fmla="*/ 907906 w 8037833"/>
              <a:gd name="connsiteY95" fmla="*/ 3757678 h 3784177"/>
              <a:gd name="connsiteX96" fmla="*/ 825226 w 8037833"/>
              <a:gd name="connsiteY96" fmla="*/ 3726369 h 3784177"/>
              <a:gd name="connsiteX97" fmla="*/ 722264 w 8037833"/>
              <a:gd name="connsiteY97" fmla="*/ 3747612 h 3784177"/>
              <a:gd name="connsiteX98" fmla="*/ 659460 w 8037833"/>
              <a:gd name="connsiteY98" fmla="*/ 3740429 h 3784177"/>
              <a:gd name="connsiteX99" fmla="*/ 556552 w 8037833"/>
              <a:gd name="connsiteY99" fmla="*/ 3739124 h 3784177"/>
              <a:gd name="connsiteX100" fmla="*/ 385384 w 8037833"/>
              <a:gd name="connsiteY100" fmla="*/ 3726388 h 3784177"/>
              <a:gd name="connsiteX101" fmla="*/ 339711 w 8037833"/>
              <a:gd name="connsiteY101" fmla="*/ 3718242 h 3784177"/>
              <a:gd name="connsiteX102" fmla="*/ 222239 w 8037833"/>
              <a:gd name="connsiteY102" fmla="*/ 3672335 h 3784177"/>
              <a:gd name="connsiteX103" fmla="*/ 163578 w 8037833"/>
              <a:gd name="connsiteY103" fmla="*/ 3656292 h 3784177"/>
              <a:gd name="connsiteX104" fmla="*/ 72220 w 8037833"/>
              <a:gd name="connsiteY104" fmla="*/ 3645272 h 3784177"/>
              <a:gd name="connsiteX105" fmla="*/ 44395 w 8037833"/>
              <a:gd name="connsiteY105" fmla="*/ 3639455 h 3784177"/>
              <a:gd name="connsiteX106" fmla="*/ 1962 w 8037833"/>
              <a:gd name="connsiteY106" fmla="*/ 3635948 h 3784177"/>
              <a:gd name="connsiteX107" fmla="*/ 0 w 8037833"/>
              <a:gd name="connsiteY107" fmla="*/ 3635261 h 3784177"/>
              <a:gd name="connsiteX108" fmla="*/ 0 w 8037833"/>
              <a:gd name="connsiteY108"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4987020 w 8037833"/>
              <a:gd name="connsiteY32" fmla="*/ 3461263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704841 h 3784177"/>
              <a:gd name="connsiteX45" fmla="*/ 4201632 w 8037833"/>
              <a:gd name="connsiteY45" fmla="*/ 3702602 h 3784177"/>
              <a:gd name="connsiteX46" fmla="*/ 4191289 w 8037833"/>
              <a:gd name="connsiteY46" fmla="*/ 3702380 h 3784177"/>
              <a:gd name="connsiteX47" fmla="*/ 4191039 w 8037833"/>
              <a:gd name="connsiteY47" fmla="*/ 3702831 h 3784177"/>
              <a:gd name="connsiteX48" fmla="*/ 4181340 w 8037833"/>
              <a:gd name="connsiteY48" fmla="*/ 3701729 h 3784177"/>
              <a:gd name="connsiteX49" fmla="*/ 4133816 w 8037833"/>
              <a:gd name="connsiteY49" fmla="*/ 3690565 h 3784177"/>
              <a:gd name="connsiteX50" fmla="*/ 4071732 w 8037833"/>
              <a:gd name="connsiteY50" fmla="*/ 3732513 h 3784177"/>
              <a:gd name="connsiteX51" fmla="*/ 4045924 w 8037833"/>
              <a:gd name="connsiteY51" fmla="*/ 3739404 h 3784177"/>
              <a:gd name="connsiteX52" fmla="*/ 4032171 w 8037833"/>
              <a:gd name="connsiteY52" fmla="*/ 3745523 h 3784177"/>
              <a:gd name="connsiteX53" fmla="*/ 4031335 w 8037833"/>
              <a:gd name="connsiteY53" fmla="*/ 3747479 h 3784177"/>
              <a:gd name="connsiteX54" fmla="*/ 3985774 w 8037833"/>
              <a:gd name="connsiteY54" fmla="*/ 3736547 h 3784177"/>
              <a:gd name="connsiteX55" fmla="*/ 3979769 w 8037833"/>
              <a:gd name="connsiteY55" fmla="*/ 3738769 h 3784177"/>
              <a:gd name="connsiteX56" fmla="*/ 3950014 w 8037833"/>
              <a:gd name="connsiteY56" fmla="*/ 3726942 h 3784177"/>
              <a:gd name="connsiteX57" fmla="*/ 3934671 w 8037833"/>
              <a:gd name="connsiteY57" fmla="*/ 3723339 h 3784177"/>
              <a:gd name="connsiteX58" fmla="*/ 3930274 w 8037833"/>
              <a:gd name="connsiteY58" fmla="*/ 3717148 h 3784177"/>
              <a:gd name="connsiteX59" fmla="*/ 3907660 w 8037833"/>
              <a:gd name="connsiteY59" fmla="*/ 3714456 h 3784177"/>
              <a:gd name="connsiteX60" fmla="*/ 3905087 w 8037833"/>
              <a:gd name="connsiteY60" fmla="*/ 3716098 h 3784177"/>
              <a:gd name="connsiteX61" fmla="*/ 3886347 w 8037833"/>
              <a:gd name="connsiteY61" fmla="*/ 3706620 h 3784177"/>
              <a:gd name="connsiteX62" fmla="*/ 3870533 w 8037833"/>
              <a:gd name="connsiteY62" fmla="*/ 3689905 h 3784177"/>
              <a:gd name="connsiteX63" fmla="*/ 3678563 w 8037833"/>
              <a:gd name="connsiteY63" fmla="*/ 3694486 h 3784177"/>
              <a:gd name="connsiteX64" fmla="*/ 3524121 w 8037833"/>
              <a:gd name="connsiteY64" fmla="*/ 3642736 h 3784177"/>
              <a:gd name="connsiteX65" fmla="*/ 3373519 w 8037833"/>
              <a:gd name="connsiteY65" fmla="*/ 3665785 h 3784177"/>
              <a:gd name="connsiteX66" fmla="*/ 3114267 w 8037833"/>
              <a:gd name="connsiteY66" fmla="*/ 3638983 h 3784177"/>
              <a:gd name="connsiteX67" fmla="*/ 2989722 w 8037833"/>
              <a:gd name="connsiteY67" fmla="*/ 3623230 h 3784177"/>
              <a:gd name="connsiteX68" fmla="*/ 2965734 w 8037833"/>
              <a:gd name="connsiteY68" fmla="*/ 3635676 h 3784177"/>
              <a:gd name="connsiteX69" fmla="*/ 2961603 w 8037833"/>
              <a:gd name="connsiteY69" fmla="*/ 3638221 h 3784177"/>
              <a:gd name="connsiteX70" fmla="*/ 2944959 w 8037833"/>
              <a:gd name="connsiteY70" fmla="*/ 3639723 h 3784177"/>
              <a:gd name="connsiteX71" fmla="*/ 2940402 w 8037833"/>
              <a:gd name="connsiteY71" fmla="*/ 3651000 h 3784177"/>
              <a:gd name="connsiteX72" fmla="*/ 2884777 w 8037833"/>
              <a:gd name="connsiteY72" fmla="*/ 3660775 h 3784177"/>
              <a:gd name="connsiteX73" fmla="*/ 2739034 w 8037833"/>
              <a:gd name="connsiteY73" fmla="*/ 3647396 h 3784177"/>
              <a:gd name="connsiteX74" fmla="*/ 2651827 w 8037833"/>
              <a:gd name="connsiteY74" fmla="*/ 3646306 h 3784177"/>
              <a:gd name="connsiteX75" fmla="*/ 2618680 w 8037833"/>
              <a:gd name="connsiteY75" fmla="*/ 3656755 h 3784177"/>
              <a:gd name="connsiteX76" fmla="*/ 2572404 w 8037833"/>
              <a:gd name="connsiteY76" fmla="*/ 3664043 h 3784177"/>
              <a:gd name="connsiteX77" fmla="*/ 2423704 w 8037833"/>
              <a:gd name="connsiteY77" fmla="*/ 3658079 h 3784177"/>
              <a:gd name="connsiteX78" fmla="*/ 2301172 w 8037833"/>
              <a:gd name="connsiteY78" fmla="*/ 3663053 h 3784177"/>
              <a:gd name="connsiteX79" fmla="*/ 2238966 w 8037833"/>
              <a:gd name="connsiteY79" fmla="*/ 3668777 h 3784177"/>
              <a:gd name="connsiteX80" fmla="*/ 2082844 w 8037833"/>
              <a:gd name="connsiteY80" fmla="*/ 3631994 h 3784177"/>
              <a:gd name="connsiteX81" fmla="*/ 1938480 w 8037833"/>
              <a:gd name="connsiteY81" fmla="*/ 3601439 h 3784177"/>
              <a:gd name="connsiteX82" fmla="*/ 1900166 w 8037833"/>
              <a:gd name="connsiteY82" fmla="*/ 3609358 h 3784177"/>
              <a:gd name="connsiteX83" fmla="*/ 1787830 w 8037833"/>
              <a:gd name="connsiteY83" fmla="*/ 3633173 h 3784177"/>
              <a:gd name="connsiteX84" fmla="*/ 1734224 w 8037833"/>
              <a:gd name="connsiteY84" fmla="*/ 3655593 h 3784177"/>
              <a:gd name="connsiteX85" fmla="*/ 1664576 w 8037833"/>
              <a:gd name="connsiteY85" fmla="*/ 3638572 h 3784177"/>
              <a:gd name="connsiteX86" fmla="*/ 1577459 w 8037833"/>
              <a:gd name="connsiteY86" fmla="*/ 3658824 h 3784177"/>
              <a:gd name="connsiteX87" fmla="*/ 1527269 w 8037833"/>
              <a:gd name="connsiteY87" fmla="*/ 3663088 h 3784177"/>
              <a:gd name="connsiteX88" fmla="*/ 1390118 w 8037833"/>
              <a:gd name="connsiteY88" fmla="*/ 3682789 h 3784177"/>
              <a:gd name="connsiteX89" fmla="*/ 1252698 w 8037833"/>
              <a:gd name="connsiteY89" fmla="*/ 3708662 h 3784177"/>
              <a:gd name="connsiteX90" fmla="*/ 1171039 w 8037833"/>
              <a:gd name="connsiteY90" fmla="*/ 3758642 h 3784177"/>
              <a:gd name="connsiteX91" fmla="*/ 1058106 w 8037833"/>
              <a:gd name="connsiteY91" fmla="*/ 3776166 h 3784177"/>
              <a:gd name="connsiteX92" fmla="*/ 1039167 w 8037833"/>
              <a:gd name="connsiteY92" fmla="*/ 3784177 h 3784177"/>
              <a:gd name="connsiteX93" fmla="*/ 989223 w 8037833"/>
              <a:gd name="connsiteY93" fmla="*/ 3770303 h 3784177"/>
              <a:gd name="connsiteX94" fmla="*/ 907906 w 8037833"/>
              <a:gd name="connsiteY94" fmla="*/ 3757678 h 3784177"/>
              <a:gd name="connsiteX95" fmla="*/ 825226 w 8037833"/>
              <a:gd name="connsiteY95" fmla="*/ 3726369 h 3784177"/>
              <a:gd name="connsiteX96" fmla="*/ 722264 w 8037833"/>
              <a:gd name="connsiteY96" fmla="*/ 3747612 h 3784177"/>
              <a:gd name="connsiteX97" fmla="*/ 659460 w 8037833"/>
              <a:gd name="connsiteY97" fmla="*/ 3740429 h 3784177"/>
              <a:gd name="connsiteX98" fmla="*/ 556552 w 8037833"/>
              <a:gd name="connsiteY98" fmla="*/ 3739124 h 3784177"/>
              <a:gd name="connsiteX99" fmla="*/ 385384 w 8037833"/>
              <a:gd name="connsiteY99" fmla="*/ 3726388 h 3784177"/>
              <a:gd name="connsiteX100" fmla="*/ 339711 w 8037833"/>
              <a:gd name="connsiteY100" fmla="*/ 3718242 h 3784177"/>
              <a:gd name="connsiteX101" fmla="*/ 222239 w 8037833"/>
              <a:gd name="connsiteY101" fmla="*/ 3672335 h 3784177"/>
              <a:gd name="connsiteX102" fmla="*/ 163578 w 8037833"/>
              <a:gd name="connsiteY102" fmla="*/ 3656292 h 3784177"/>
              <a:gd name="connsiteX103" fmla="*/ 72220 w 8037833"/>
              <a:gd name="connsiteY103" fmla="*/ 3645272 h 3784177"/>
              <a:gd name="connsiteX104" fmla="*/ 44395 w 8037833"/>
              <a:gd name="connsiteY104" fmla="*/ 3639455 h 3784177"/>
              <a:gd name="connsiteX105" fmla="*/ 1962 w 8037833"/>
              <a:gd name="connsiteY105" fmla="*/ 3635948 h 3784177"/>
              <a:gd name="connsiteX106" fmla="*/ 0 w 8037833"/>
              <a:gd name="connsiteY106" fmla="*/ 3635261 h 3784177"/>
              <a:gd name="connsiteX107" fmla="*/ 0 w 8037833"/>
              <a:gd name="connsiteY107"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4987020 w 8037833"/>
              <a:gd name="connsiteY32" fmla="*/ 3461263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704841 h 3784177"/>
              <a:gd name="connsiteX45" fmla="*/ 4201632 w 8037833"/>
              <a:gd name="connsiteY45" fmla="*/ 3702602 h 3784177"/>
              <a:gd name="connsiteX46" fmla="*/ 4191289 w 8037833"/>
              <a:gd name="connsiteY46" fmla="*/ 3702380 h 3784177"/>
              <a:gd name="connsiteX47" fmla="*/ 4191039 w 8037833"/>
              <a:gd name="connsiteY47" fmla="*/ 3702831 h 3784177"/>
              <a:gd name="connsiteX48" fmla="*/ 4181340 w 8037833"/>
              <a:gd name="connsiteY48" fmla="*/ 3701729 h 3784177"/>
              <a:gd name="connsiteX49" fmla="*/ 4133816 w 8037833"/>
              <a:gd name="connsiteY49" fmla="*/ 3690565 h 3784177"/>
              <a:gd name="connsiteX50" fmla="*/ 4071732 w 8037833"/>
              <a:gd name="connsiteY50" fmla="*/ 3732513 h 3784177"/>
              <a:gd name="connsiteX51" fmla="*/ 4045924 w 8037833"/>
              <a:gd name="connsiteY51" fmla="*/ 3739404 h 3784177"/>
              <a:gd name="connsiteX52" fmla="*/ 4032171 w 8037833"/>
              <a:gd name="connsiteY52" fmla="*/ 3745523 h 3784177"/>
              <a:gd name="connsiteX53" fmla="*/ 4011556 w 8037833"/>
              <a:gd name="connsiteY53" fmla="*/ 3729673 h 3784177"/>
              <a:gd name="connsiteX54" fmla="*/ 3985774 w 8037833"/>
              <a:gd name="connsiteY54" fmla="*/ 3736547 h 3784177"/>
              <a:gd name="connsiteX55" fmla="*/ 3979769 w 8037833"/>
              <a:gd name="connsiteY55" fmla="*/ 3738769 h 3784177"/>
              <a:gd name="connsiteX56" fmla="*/ 3950014 w 8037833"/>
              <a:gd name="connsiteY56" fmla="*/ 3726942 h 3784177"/>
              <a:gd name="connsiteX57" fmla="*/ 3934671 w 8037833"/>
              <a:gd name="connsiteY57" fmla="*/ 3723339 h 3784177"/>
              <a:gd name="connsiteX58" fmla="*/ 3930274 w 8037833"/>
              <a:gd name="connsiteY58" fmla="*/ 3717148 h 3784177"/>
              <a:gd name="connsiteX59" fmla="*/ 3907660 w 8037833"/>
              <a:gd name="connsiteY59" fmla="*/ 3714456 h 3784177"/>
              <a:gd name="connsiteX60" fmla="*/ 3905087 w 8037833"/>
              <a:gd name="connsiteY60" fmla="*/ 3716098 h 3784177"/>
              <a:gd name="connsiteX61" fmla="*/ 3886347 w 8037833"/>
              <a:gd name="connsiteY61" fmla="*/ 3706620 h 3784177"/>
              <a:gd name="connsiteX62" fmla="*/ 3870533 w 8037833"/>
              <a:gd name="connsiteY62" fmla="*/ 3689905 h 3784177"/>
              <a:gd name="connsiteX63" fmla="*/ 3678563 w 8037833"/>
              <a:gd name="connsiteY63" fmla="*/ 3694486 h 3784177"/>
              <a:gd name="connsiteX64" fmla="*/ 3524121 w 8037833"/>
              <a:gd name="connsiteY64" fmla="*/ 3642736 h 3784177"/>
              <a:gd name="connsiteX65" fmla="*/ 3373519 w 8037833"/>
              <a:gd name="connsiteY65" fmla="*/ 3665785 h 3784177"/>
              <a:gd name="connsiteX66" fmla="*/ 3114267 w 8037833"/>
              <a:gd name="connsiteY66" fmla="*/ 3638983 h 3784177"/>
              <a:gd name="connsiteX67" fmla="*/ 2989722 w 8037833"/>
              <a:gd name="connsiteY67" fmla="*/ 3623230 h 3784177"/>
              <a:gd name="connsiteX68" fmla="*/ 2965734 w 8037833"/>
              <a:gd name="connsiteY68" fmla="*/ 3635676 h 3784177"/>
              <a:gd name="connsiteX69" fmla="*/ 2961603 w 8037833"/>
              <a:gd name="connsiteY69" fmla="*/ 3638221 h 3784177"/>
              <a:gd name="connsiteX70" fmla="*/ 2944959 w 8037833"/>
              <a:gd name="connsiteY70" fmla="*/ 3639723 h 3784177"/>
              <a:gd name="connsiteX71" fmla="*/ 2940402 w 8037833"/>
              <a:gd name="connsiteY71" fmla="*/ 3651000 h 3784177"/>
              <a:gd name="connsiteX72" fmla="*/ 2884777 w 8037833"/>
              <a:gd name="connsiteY72" fmla="*/ 3660775 h 3784177"/>
              <a:gd name="connsiteX73" fmla="*/ 2739034 w 8037833"/>
              <a:gd name="connsiteY73" fmla="*/ 3647396 h 3784177"/>
              <a:gd name="connsiteX74" fmla="*/ 2651827 w 8037833"/>
              <a:gd name="connsiteY74" fmla="*/ 3646306 h 3784177"/>
              <a:gd name="connsiteX75" fmla="*/ 2618680 w 8037833"/>
              <a:gd name="connsiteY75" fmla="*/ 3656755 h 3784177"/>
              <a:gd name="connsiteX76" fmla="*/ 2572404 w 8037833"/>
              <a:gd name="connsiteY76" fmla="*/ 3664043 h 3784177"/>
              <a:gd name="connsiteX77" fmla="*/ 2423704 w 8037833"/>
              <a:gd name="connsiteY77" fmla="*/ 3658079 h 3784177"/>
              <a:gd name="connsiteX78" fmla="*/ 2301172 w 8037833"/>
              <a:gd name="connsiteY78" fmla="*/ 3663053 h 3784177"/>
              <a:gd name="connsiteX79" fmla="*/ 2238966 w 8037833"/>
              <a:gd name="connsiteY79" fmla="*/ 3668777 h 3784177"/>
              <a:gd name="connsiteX80" fmla="*/ 2082844 w 8037833"/>
              <a:gd name="connsiteY80" fmla="*/ 3631994 h 3784177"/>
              <a:gd name="connsiteX81" fmla="*/ 1938480 w 8037833"/>
              <a:gd name="connsiteY81" fmla="*/ 3601439 h 3784177"/>
              <a:gd name="connsiteX82" fmla="*/ 1900166 w 8037833"/>
              <a:gd name="connsiteY82" fmla="*/ 3609358 h 3784177"/>
              <a:gd name="connsiteX83" fmla="*/ 1787830 w 8037833"/>
              <a:gd name="connsiteY83" fmla="*/ 3633173 h 3784177"/>
              <a:gd name="connsiteX84" fmla="*/ 1734224 w 8037833"/>
              <a:gd name="connsiteY84" fmla="*/ 3655593 h 3784177"/>
              <a:gd name="connsiteX85" fmla="*/ 1664576 w 8037833"/>
              <a:gd name="connsiteY85" fmla="*/ 3638572 h 3784177"/>
              <a:gd name="connsiteX86" fmla="*/ 1577459 w 8037833"/>
              <a:gd name="connsiteY86" fmla="*/ 3658824 h 3784177"/>
              <a:gd name="connsiteX87" fmla="*/ 1527269 w 8037833"/>
              <a:gd name="connsiteY87" fmla="*/ 3663088 h 3784177"/>
              <a:gd name="connsiteX88" fmla="*/ 1390118 w 8037833"/>
              <a:gd name="connsiteY88" fmla="*/ 3682789 h 3784177"/>
              <a:gd name="connsiteX89" fmla="*/ 1252698 w 8037833"/>
              <a:gd name="connsiteY89" fmla="*/ 3708662 h 3784177"/>
              <a:gd name="connsiteX90" fmla="*/ 1171039 w 8037833"/>
              <a:gd name="connsiteY90" fmla="*/ 3758642 h 3784177"/>
              <a:gd name="connsiteX91" fmla="*/ 1058106 w 8037833"/>
              <a:gd name="connsiteY91" fmla="*/ 3776166 h 3784177"/>
              <a:gd name="connsiteX92" fmla="*/ 1039167 w 8037833"/>
              <a:gd name="connsiteY92" fmla="*/ 3784177 h 3784177"/>
              <a:gd name="connsiteX93" fmla="*/ 989223 w 8037833"/>
              <a:gd name="connsiteY93" fmla="*/ 3770303 h 3784177"/>
              <a:gd name="connsiteX94" fmla="*/ 907906 w 8037833"/>
              <a:gd name="connsiteY94" fmla="*/ 3757678 h 3784177"/>
              <a:gd name="connsiteX95" fmla="*/ 825226 w 8037833"/>
              <a:gd name="connsiteY95" fmla="*/ 3726369 h 3784177"/>
              <a:gd name="connsiteX96" fmla="*/ 722264 w 8037833"/>
              <a:gd name="connsiteY96" fmla="*/ 3747612 h 3784177"/>
              <a:gd name="connsiteX97" fmla="*/ 659460 w 8037833"/>
              <a:gd name="connsiteY97" fmla="*/ 3740429 h 3784177"/>
              <a:gd name="connsiteX98" fmla="*/ 556552 w 8037833"/>
              <a:gd name="connsiteY98" fmla="*/ 3739124 h 3784177"/>
              <a:gd name="connsiteX99" fmla="*/ 385384 w 8037833"/>
              <a:gd name="connsiteY99" fmla="*/ 3726388 h 3784177"/>
              <a:gd name="connsiteX100" fmla="*/ 339711 w 8037833"/>
              <a:gd name="connsiteY100" fmla="*/ 3718242 h 3784177"/>
              <a:gd name="connsiteX101" fmla="*/ 222239 w 8037833"/>
              <a:gd name="connsiteY101" fmla="*/ 3672335 h 3784177"/>
              <a:gd name="connsiteX102" fmla="*/ 163578 w 8037833"/>
              <a:gd name="connsiteY102" fmla="*/ 3656292 h 3784177"/>
              <a:gd name="connsiteX103" fmla="*/ 72220 w 8037833"/>
              <a:gd name="connsiteY103" fmla="*/ 3645272 h 3784177"/>
              <a:gd name="connsiteX104" fmla="*/ 44395 w 8037833"/>
              <a:gd name="connsiteY104" fmla="*/ 3639455 h 3784177"/>
              <a:gd name="connsiteX105" fmla="*/ 1962 w 8037833"/>
              <a:gd name="connsiteY105" fmla="*/ 3635948 h 3784177"/>
              <a:gd name="connsiteX106" fmla="*/ 0 w 8037833"/>
              <a:gd name="connsiteY106" fmla="*/ 3635261 h 3784177"/>
              <a:gd name="connsiteX107" fmla="*/ 0 w 8037833"/>
              <a:gd name="connsiteY107"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4987020 w 8037833"/>
              <a:gd name="connsiteY32" fmla="*/ 3461263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704841 h 3784177"/>
              <a:gd name="connsiteX45" fmla="*/ 4191289 w 8037833"/>
              <a:gd name="connsiteY45" fmla="*/ 3702380 h 3784177"/>
              <a:gd name="connsiteX46" fmla="*/ 4191039 w 8037833"/>
              <a:gd name="connsiteY46" fmla="*/ 3702831 h 3784177"/>
              <a:gd name="connsiteX47" fmla="*/ 4181340 w 8037833"/>
              <a:gd name="connsiteY47" fmla="*/ 3701729 h 3784177"/>
              <a:gd name="connsiteX48" fmla="*/ 4133816 w 8037833"/>
              <a:gd name="connsiteY48" fmla="*/ 3690565 h 3784177"/>
              <a:gd name="connsiteX49" fmla="*/ 4071732 w 8037833"/>
              <a:gd name="connsiteY49" fmla="*/ 3732513 h 3784177"/>
              <a:gd name="connsiteX50" fmla="*/ 4045924 w 8037833"/>
              <a:gd name="connsiteY50" fmla="*/ 3739404 h 3784177"/>
              <a:gd name="connsiteX51" fmla="*/ 4032171 w 8037833"/>
              <a:gd name="connsiteY51" fmla="*/ 3745523 h 3784177"/>
              <a:gd name="connsiteX52" fmla="*/ 4011556 w 8037833"/>
              <a:gd name="connsiteY52" fmla="*/ 3729673 h 3784177"/>
              <a:gd name="connsiteX53" fmla="*/ 3985774 w 8037833"/>
              <a:gd name="connsiteY53" fmla="*/ 3736547 h 3784177"/>
              <a:gd name="connsiteX54" fmla="*/ 3979769 w 8037833"/>
              <a:gd name="connsiteY54" fmla="*/ 3738769 h 3784177"/>
              <a:gd name="connsiteX55" fmla="*/ 3950014 w 8037833"/>
              <a:gd name="connsiteY55" fmla="*/ 3726942 h 3784177"/>
              <a:gd name="connsiteX56" fmla="*/ 3934671 w 8037833"/>
              <a:gd name="connsiteY56" fmla="*/ 3723339 h 3784177"/>
              <a:gd name="connsiteX57" fmla="*/ 3930274 w 8037833"/>
              <a:gd name="connsiteY57" fmla="*/ 3717148 h 3784177"/>
              <a:gd name="connsiteX58" fmla="*/ 3907660 w 8037833"/>
              <a:gd name="connsiteY58" fmla="*/ 3714456 h 3784177"/>
              <a:gd name="connsiteX59" fmla="*/ 3905087 w 8037833"/>
              <a:gd name="connsiteY59" fmla="*/ 3716098 h 3784177"/>
              <a:gd name="connsiteX60" fmla="*/ 3886347 w 8037833"/>
              <a:gd name="connsiteY60" fmla="*/ 3706620 h 3784177"/>
              <a:gd name="connsiteX61" fmla="*/ 3870533 w 8037833"/>
              <a:gd name="connsiteY61" fmla="*/ 3689905 h 3784177"/>
              <a:gd name="connsiteX62" fmla="*/ 3678563 w 8037833"/>
              <a:gd name="connsiteY62" fmla="*/ 3694486 h 3784177"/>
              <a:gd name="connsiteX63" fmla="*/ 3524121 w 8037833"/>
              <a:gd name="connsiteY63" fmla="*/ 3642736 h 3784177"/>
              <a:gd name="connsiteX64" fmla="*/ 3373519 w 8037833"/>
              <a:gd name="connsiteY64" fmla="*/ 3665785 h 3784177"/>
              <a:gd name="connsiteX65" fmla="*/ 3114267 w 8037833"/>
              <a:gd name="connsiteY65" fmla="*/ 3638983 h 3784177"/>
              <a:gd name="connsiteX66" fmla="*/ 2989722 w 8037833"/>
              <a:gd name="connsiteY66" fmla="*/ 3623230 h 3784177"/>
              <a:gd name="connsiteX67" fmla="*/ 2965734 w 8037833"/>
              <a:gd name="connsiteY67" fmla="*/ 3635676 h 3784177"/>
              <a:gd name="connsiteX68" fmla="*/ 2961603 w 8037833"/>
              <a:gd name="connsiteY68" fmla="*/ 3638221 h 3784177"/>
              <a:gd name="connsiteX69" fmla="*/ 2944959 w 8037833"/>
              <a:gd name="connsiteY69" fmla="*/ 3639723 h 3784177"/>
              <a:gd name="connsiteX70" fmla="*/ 2940402 w 8037833"/>
              <a:gd name="connsiteY70" fmla="*/ 3651000 h 3784177"/>
              <a:gd name="connsiteX71" fmla="*/ 2884777 w 8037833"/>
              <a:gd name="connsiteY71" fmla="*/ 3660775 h 3784177"/>
              <a:gd name="connsiteX72" fmla="*/ 2739034 w 8037833"/>
              <a:gd name="connsiteY72" fmla="*/ 3647396 h 3784177"/>
              <a:gd name="connsiteX73" fmla="*/ 2651827 w 8037833"/>
              <a:gd name="connsiteY73" fmla="*/ 3646306 h 3784177"/>
              <a:gd name="connsiteX74" fmla="*/ 2618680 w 8037833"/>
              <a:gd name="connsiteY74" fmla="*/ 3656755 h 3784177"/>
              <a:gd name="connsiteX75" fmla="*/ 2572404 w 8037833"/>
              <a:gd name="connsiteY75" fmla="*/ 3664043 h 3784177"/>
              <a:gd name="connsiteX76" fmla="*/ 2423704 w 8037833"/>
              <a:gd name="connsiteY76" fmla="*/ 3658079 h 3784177"/>
              <a:gd name="connsiteX77" fmla="*/ 2301172 w 8037833"/>
              <a:gd name="connsiteY77" fmla="*/ 3663053 h 3784177"/>
              <a:gd name="connsiteX78" fmla="*/ 2238966 w 8037833"/>
              <a:gd name="connsiteY78" fmla="*/ 3668777 h 3784177"/>
              <a:gd name="connsiteX79" fmla="*/ 2082844 w 8037833"/>
              <a:gd name="connsiteY79" fmla="*/ 3631994 h 3784177"/>
              <a:gd name="connsiteX80" fmla="*/ 1938480 w 8037833"/>
              <a:gd name="connsiteY80" fmla="*/ 3601439 h 3784177"/>
              <a:gd name="connsiteX81" fmla="*/ 1900166 w 8037833"/>
              <a:gd name="connsiteY81" fmla="*/ 3609358 h 3784177"/>
              <a:gd name="connsiteX82" fmla="*/ 1787830 w 8037833"/>
              <a:gd name="connsiteY82" fmla="*/ 3633173 h 3784177"/>
              <a:gd name="connsiteX83" fmla="*/ 1734224 w 8037833"/>
              <a:gd name="connsiteY83" fmla="*/ 3655593 h 3784177"/>
              <a:gd name="connsiteX84" fmla="*/ 1664576 w 8037833"/>
              <a:gd name="connsiteY84" fmla="*/ 3638572 h 3784177"/>
              <a:gd name="connsiteX85" fmla="*/ 1577459 w 8037833"/>
              <a:gd name="connsiteY85" fmla="*/ 3658824 h 3784177"/>
              <a:gd name="connsiteX86" fmla="*/ 1527269 w 8037833"/>
              <a:gd name="connsiteY86" fmla="*/ 3663088 h 3784177"/>
              <a:gd name="connsiteX87" fmla="*/ 1390118 w 8037833"/>
              <a:gd name="connsiteY87" fmla="*/ 3682789 h 3784177"/>
              <a:gd name="connsiteX88" fmla="*/ 1252698 w 8037833"/>
              <a:gd name="connsiteY88" fmla="*/ 3708662 h 3784177"/>
              <a:gd name="connsiteX89" fmla="*/ 1171039 w 8037833"/>
              <a:gd name="connsiteY89" fmla="*/ 3758642 h 3784177"/>
              <a:gd name="connsiteX90" fmla="*/ 1058106 w 8037833"/>
              <a:gd name="connsiteY90" fmla="*/ 3776166 h 3784177"/>
              <a:gd name="connsiteX91" fmla="*/ 1039167 w 8037833"/>
              <a:gd name="connsiteY91" fmla="*/ 3784177 h 3784177"/>
              <a:gd name="connsiteX92" fmla="*/ 989223 w 8037833"/>
              <a:gd name="connsiteY92" fmla="*/ 3770303 h 3784177"/>
              <a:gd name="connsiteX93" fmla="*/ 907906 w 8037833"/>
              <a:gd name="connsiteY93" fmla="*/ 3757678 h 3784177"/>
              <a:gd name="connsiteX94" fmla="*/ 825226 w 8037833"/>
              <a:gd name="connsiteY94" fmla="*/ 3726369 h 3784177"/>
              <a:gd name="connsiteX95" fmla="*/ 722264 w 8037833"/>
              <a:gd name="connsiteY95" fmla="*/ 3747612 h 3784177"/>
              <a:gd name="connsiteX96" fmla="*/ 659460 w 8037833"/>
              <a:gd name="connsiteY96" fmla="*/ 3740429 h 3784177"/>
              <a:gd name="connsiteX97" fmla="*/ 556552 w 8037833"/>
              <a:gd name="connsiteY97" fmla="*/ 3739124 h 3784177"/>
              <a:gd name="connsiteX98" fmla="*/ 385384 w 8037833"/>
              <a:gd name="connsiteY98" fmla="*/ 3726388 h 3784177"/>
              <a:gd name="connsiteX99" fmla="*/ 339711 w 8037833"/>
              <a:gd name="connsiteY99" fmla="*/ 3718242 h 3784177"/>
              <a:gd name="connsiteX100" fmla="*/ 222239 w 8037833"/>
              <a:gd name="connsiteY100" fmla="*/ 3672335 h 3784177"/>
              <a:gd name="connsiteX101" fmla="*/ 163578 w 8037833"/>
              <a:gd name="connsiteY101" fmla="*/ 3656292 h 3784177"/>
              <a:gd name="connsiteX102" fmla="*/ 72220 w 8037833"/>
              <a:gd name="connsiteY102" fmla="*/ 3645272 h 3784177"/>
              <a:gd name="connsiteX103" fmla="*/ 44395 w 8037833"/>
              <a:gd name="connsiteY103" fmla="*/ 3639455 h 3784177"/>
              <a:gd name="connsiteX104" fmla="*/ 1962 w 8037833"/>
              <a:gd name="connsiteY104" fmla="*/ 3635948 h 3784177"/>
              <a:gd name="connsiteX105" fmla="*/ 0 w 8037833"/>
              <a:gd name="connsiteY105" fmla="*/ 3635261 h 3784177"/>
              <a:gd name="connsiteX106" fmla="*/ 0 w 8037833"/>
              <a:gd name="connsiteY106"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4987020 w 8037833"/>
              <a:gd name="connsiteY32" fmla="*/ 3461263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678132 h 3784177"/>
              <a:gd name="connsiteX45" fmla="*/ 4191289 w 8037833"/>
              <a:gd name="connsiteY45" fmla="*/ 3702380 h 3784177"/>
              <a:gd name="connsiteX46" fmla="*/ 4191039 w 8037833"/>
              <a:gd name="connsiteY46" fmla="*/ 3702831 h 3784177"/>
              <a:gd name="connsiteX47" fmla="*/ 4181340 w 8037833"/>
              <a:gd name="connsiteY47" fmla="*/ 3701729 h 3784177"/>
              <a:gd name="connsiteX48" fmla="*/ 4133816 w 8037833"/>
              <a:gd name="connsiteY48" fmla="*/ 3690565 h 3784177"/>
              <a:gd name="connsiteX49" fmla="*/ 4071732 w 8037833"/>
              <a:gd name="connsiteY49" fmla="*/ 3732513 h 3784177"/>
              <a:gd name="connsiteX50" fmla="*/ 4045924 w 8037833"/>
              <a:gd name="connsiteY50" fmla="*/ 3739404 h 3784177"/>
              <a:gd name="connsiteX51" fmla="*/ 4032171 w 8037833"/>
              <a:gd name="connsiteY51" fmla="*/ 3745523 h 3784177"/>
              <a:gd name="connsiteX52" fmla="*/ 4011556 w 8037833"/>
              <a:gd name="connsiteY52" fmla="*/ 3729673 h 3784177"/>
              <a:gd name="connsiteX53" fmla="*/ 3985774 w 8037833"/>
              <a:gd name="connsiteY53" fmla="*/ 3736547 h 3784177"/>
              <a:gd name="connsiteX54" fmla="*/ 3979769 w 8037833"/>
              <a:gd name="connsiteY54" fmla="*/ 3738769 h 3784177"/>
              <a:gd name="connsiteX55" fmla="*/ 3950014 w 8037833"/>
              <a:gd name="connsiteY55" fmla="*/ 3726942 h 3784177"/>
              <a:gd name="connsiteX56" fmla="*/ 3934671 w 8037833"/>
              <a:gd name="connsiteY56" fmla="*/ 3723339 h 3784177"/>
              <a:gd name="connsiteX57" fmla="*/ 3930274 w 8037833"/>
              <a:gd name="connsiteY57" fmla="*/ 3717148 h 3784177"/>
              <a:gd name="connsiteX58" fmla="*/ 3907660 w 8037833"/>
              <a:gd name="connsiteY58" fmla="*/ 3714456 h 3784177"/>
              <a:gd name="connsiteX59" fmla="*/ 3905087 w 8037833"/>
              <a:gd name="connsiteY59" fmla="*/ 3716098 h 3784177"/>
              <a:gd name="connsiteX60" fmla="*/ 3886347 w 8037833"/>
              <a:gd name="connsiteY60" fmla="*/ 3706620 h 3784177"/>
              <a:gd name="connsiteX61" fmla="*/ 3870533 w 8037833"/>
              <a:gd name="connsiteY61" fmla="*/ 3689905 h 3784177"/>
              <a:gd name="connsiteX62" fmla="*/ 3678563 w 8037833"/>
              <a:gd name="connsiteY62" fmla="*/ 3694486 h 3784177"/>
              <a:gd name="connsiteX63" fmla="*/ 3524121 w 8037833"/>
              <a:gd name="connsiteY63" fmla="*/ 3642736 h 3784177"/>
              <a:gd name="connsiteX64" fmla="*/ 3373519 w 8037833"/>
              <a:gd name="connsiteY64" fmla="*/ 3665785 h 3784177"/>
              <a:gd name="connsiteX65" fmla="*/ 3114267 w 8037833"/>
              <a:gd name="connsiteY65" fmla="*/ 3638983 h 3784177"/>
              <a:gd name="connsiteX66" fmla="*/ 2989722 w 8037833"/>
              <a:gd name="connsiteY66" fmla="*/ 3623230 h 3784177"/>
              <a:gd name="connsiteX67" fmla="*/ 2965734 w 8037833"/>
              <a:gd name="connsiteY67" fmla="*/ 3635676 h 3784177"/>
              <a:gd name="connsiteX68" fmla="*/ 2961603 w 8037833"/>
              <a:gd name="connsiteY68" fmla="*/ 3638221 h 3784177"/>
              <a:gd name="connsiteX69" fmla="*/ 2944959 w 8037833"/>
              <a:gd name="connsiteY69" fmla="*/ 3639723 h 3784177"/>
              <a:gd name="connsiteX70" fmla="*/ 2940402 w 8037833"/>
              <a:gd name="connsiteY70" fmla="*/ 3651000 h 3784177"/>
              <a:gd name="connsiteX71" fmla="*/ 2884777 w 8037833"/>
              <a:gd name="connsiteY71" fmla="*/ 3660775 h 3784177"/>
              <a:gd name="connsiteX72" fmla="*/ 2739034 w 8037833"/>
              <a:gd name="connsiteY72" fmla="*/ 3647396 h 3784177"/>
              <a:gd name="connsiteX73" fmla="*/ 2651827 w 8037833"/>
              <a:gd name="connsiteY73" fmla="*/ 3646306 h 3784177"/>
              <a:gd name="connsiteX74" fmla="*/ 2618680 w 8037833"/>
              <a:gd name="connsiteY74" fmla="*/ 3656755 h 3784177"/>
              <a:gd name="connsiteX75" fmla="*/ 2572404 w 8037833"/>
              <a:gd name="connsiteY75" fmla="*/ 3664043 h 3784177"/>
              <a:gd name="connsiteX76" fmla="*/ 2423704 w 8037833"/>
              <a:gd name="connsiteY76" fmla="*/ 3658079 h 3784177"/>
              <a:gd name="connsiteX77" fmla="*/ 2301172 w 8037833"/>
              <a:gd name="connsiteY77" fmla="*/ 3663053 h 3784177"/>
              <a:gd name="connsiteX78" fmla="*/ 2238966 w 8037833"/>
              <a:gd name="connsiteY78" fmla="*/ 3668777 h 3784177"/>
              <a:gd name="connsiteX79" fmla="*/ 2082844 w 8037833"/>
              <a:gd name="connsiteY79" fmla="*/ 3631994 h 3784177"/>
              <a:gd name="connsiteX80" fmla="*/ 1938480 w 8037833"/>
              <a:gd name="connsiteY80" fmla="*/ 3601439 h 3784177"/>
              <a:gd name="connsiteX81" fmla="*/ 1900166 w 8037833"/>
              <a:gd name="connsiteY81" fmla="*/ 3609358 h 3784177"/>
              <a:gd name="connsiteX82" fmla="*/ 1787830 w 8037833"/>
              <a:gd name="connsiteY82" fmla="*/ 3633173 h 3784177"/>
              <a:gd name="connsiteX83" fmla="*/ 1734224 w 8037833"/>
              <a:gd name="connsiteY83" fmla="*/ 3655593 h 3784177"/>
              <a:gd name="connsiteX84" fmla="*/ 1664576 w 8037833"/>
              <a:gd name="connsiteY84" fmla="*/ 3638572 h 3784177"/>
              <a:gd name="connsiteX85" fmla="*/ 1577459 w 8037833"/>
              <a:gd name="connsiteY85" fmla="*/ 3658824 h 3784177"/>
              <a:gd name="connsiteX86" fmla="*/ 1527269 w 8037833"/>
              <a:gd name="connsiteY86" fmla="*/ 3663088 h 3784177"/>
              <a:gd name="connsiteX87" fmla="*/ 1390118 w 8037833"/>
              <a:gd name="connsiteY87" fmla="*/ 3682789 h 3784177"/>
              <a:gd name="connsiteX88" fmla="*/ 1252698 w 8037833"/>
              <a:gd name="connsiteY88" fmla="*/ 3708662 h 3784177"/>
              <a:gd name="connsiteX89" fmla="*/ 1171039 w 8037833"/>
              <a:gd name="connsiteY89" fmla="*/ 3758642 h 3784177"/>
              <a:gd name="connsiteX90" fmla="*/ 1058106 w 8037833"/>
              <a:gd name="connsiteY90" fmla="*/ 3776166 h 3784177"/>
              <a:gd name="connsiteX91" fmla="*/ 1039167 w 8037833"/>
              <a:gd name="connsiteY91" fmla="*/ 3784177 h 3784177"/>
              <a:gd name="connsiteX92" fmla="*/ 989223 w 8037833"/>
              <a:gd name="connsiteY92" fmla="*/ 3770303 h 3784177"/>
              <a:gd name="connsiteX93" fmla="*/ 907906 w 8037833"/>
              <a:gd name="connsiteY93" fmla="*/ 3757678 h 3784177"/>
              <a:gd name="connsiteX94" fmla="*/ 825226 w 8037833"/>
              <a:gd name="connsiteY94" fmla="*/ 3726369 h 3784177"/>
              <a:gd name="connsiteX95" fmla="*/ 722264 w 8037833"/>
              <a:gd name="connsiteY95" fmla="*/ 3747612 h 3784177"/>
              <a:gd name="connsiteX96" fmla="*/ 659460 w 8037833"/>
              <a:gd name="connsiteY96" fmla="*/ 3740429 h 3784177"/>
              <a:gd name="connsiteX97" fmla="*/ 556552 w 8037833"/>
              <a:gd name="connsiteY97" fmla="*/ 3739124 h 3784177"/>
              <a:gd name="connsiteX98" fmla="*/ 385384 w 8037833"/>
              <a:gd name="connsiteY98" fmla="*/ 3726388 h 3784177"/>
              <a:gd name="connsiteX99" fmla="*/ 339711 w 8037833"/>
              <a:gd name="connsiteY99" fmla="*/ 3718242 h 3784177"/>
              <a:gd name="connsiteX100" fmla="*/ 222239 w 8037833"/>
              <a:gd name="connsiteY100" fmla="*/ 3672335 h 3784177"/>
              <a:gd name="connsiteX101" fmla="*/ 163578 w 8037833"/>
              <a:gd name="connsiteY101" fmla="*/ 3656292 h 3784177"/>
              <a:gd name="connsiteX102" fmla="*/ 72220 w 8037833"/>
              <a:gd name="connsiteY102" fmla="*/ 3645272 h 3784177"/>
              <a:gd name="connsiteX103" fmla="*/ 44395 w 8037833"/>
              <a:gd name="connsiteY103" fmla="*/ 3639455 h 3784177"/>
              <a:gd name="connsiteX104" fmla="*/ 1962 w 8037833"/>
              <a:gd name="connsiteY104" fmla="*/ 3635948 h 3784177"/>
              <a:gd name="connsiteX105" fmla="*/ 0 w 8037833"/>
              <a:gd name="connsiteY105" fmla="*/ 3635261 h 3784177"/>
              <a:gd name="connsiteX106" fmla="*/ 0 w 8037833"/>
              <a:gd name="connsiteY106"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4987020 w 8037833"/>
              <a:gd name="connsiteY32" fmla="*/ 3461263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678132 h 3784177"/>
              <a:gd name="connsiteX45" fmla="*/ 4191289 w 8037833"/>
              <a:gd name="connsiteY45" fmla="*/ 3702380 h 3784177"/>
              <a:gd name="connsiteX46" fmla="*/ 4191039 w 8037833"/>
              <a:gd name="connsiteY46" fmla="*/ 3702831 h 3784177"/>
              <a:gd name="connsiteX47" fmla="*/ 4181340 w 8037833"/>
              <a:gd name="connsiteY47" fmla="*/ 3701729 h 3784177"/>
              <a:gd name="connsiteX48" fmla="*/ 4133816 w 8037833"/>
              <a:gd name="connsiteY48" fmla="*/ 3690565 h 3784177"/>
              <a:gd name="connsiteX49" fmla="*/ 4071732 w 8037833"/>
              <a:gd name="connsiteY49" fmla="*/ 3732513 h 3784177"/>
              <a:gd name="connsiteX50" fmla="*/ 4045924 w 8037833"/>
              <a:gd name="connsiteY50" fmla="*/ 3739404 h 3784177"/>
              <a:gd name="connsiteX51" fmla="*/ 4032171 w 8037833"/>
              <a:gd name="connsiteY51" fmla="*/ 3745523 h 3784177"/>
              <a:gd name="connsiteX52" fmla="*/ 4011556 w 8037833"/>
              <a:gd name="connsiteY52" fmla="*/ 3729673 h 3784177"/>
              <a:gd name="connsiteX53" fmla="*/ 3985774 w 8037833"/>
              <a:gd name="connsiteY53" fmla="*/ 3736547 h 3784177"/>
              <a:gd name="connsiteX54" fmla="*/ 3979769 w 8037833"/>
              <a:gd name="connsiteY54" fmla="*/ 3738769 h 3784177"/>
              <a:gd name="connsiteX55" fmla="*/ 3950014 w 8037833"/>
              <a:gd name="connsiteY55" fmla="*/ 3726942 h 3784177"/>
              <a:gd name="connsiteX56" fmla="*/ 3934671 w 8037833"/>
              <a:gd name="connsiteY56" fmla="*/ 3723339 h 3784177"/>
              <a:gd name="connsiteX57" fmla="*/ 3930274 w 8037833"/>
              <a:gd name="connsiteY57" fmla="*/ 3717148 h 3784177"/>
              <a:gd name="connsiteX58" fmla="*/ 3907660 w 8037833"/>
              <a:gd name="connsiteY58" fmla="*/ 3714456 h 3784177"/>
              <a:gd name="connsiteX59" fmla="*/ 3905087 w 8037833"/>
              <a:gd name="connsiteY59" fmla="*/ 3716098 h 3784177"/>
              <a:gd name="connsiteX60" fmla="*/ 3886347 w 8037833"/>
              <a:gd name="connsiteY60" fmla="*/ 3706620 h 3784177"/>
              <a:gd name="connsiteX61" fmla="*/ 3870533 w 8037833"/>
              <a:gd name="connsiteY61" fmla="*/ 3689905 h 3784177"/>
              <a:gd name="connsiteX62" fmla="*/ 3678563 w 8037833"/>
              <a:gd name="connsiteY62" fmla="*/ 3694486 h 3784177"/>
              <a:gd name="connsiteX63" fmla="*/ 3524121 w 8037833"/>
              <a:gd name="connsiteY63" fmla="*/ 3642736 h 3784177"/>
              <a:gd name="connsiteX64" fmla="*/ 3373519 w 8037833"/>
              <a:gd name="connsiteY64" fmla="*/ 3665785 h 3784177"/>
              <a:gd name="connsiteX65" fmla="*/ 3114267 w 8037833"/>
              <a:gd name="connsiteY65" fmla="*/ 3638983 h 3784177"/>
              <a:gd name="connsiteX66" fmla="*/ 2989722 w 8037833"/>
              <a:gd name="connsiteY66" fmla="*/ 3623230 h 3784177"/>
              <a:gd name="connsiteX67" fmla="*/ 2965734 w 8037833"/>
              <a:gd name="connsiteY67" fmla="*/ 3635676 h 3784177"/>
              <a:gd name="connsiteX68" fmla="*/ 2961603 w 8037833"/>
              <a:gd name="connsiteY68" fmla="*/ 3638221 h 3784177"/>
              <a:gd name="connsiteX69" fmla="*/ 2944959 w 8037833"/>
              <a:gd name="connsiteY69" fmla="*/ 3639723 h 3784177"/>
              <a:gd name="connsiteX70" fmla="*/ 2940402 w 8037833"/>
              <a:gd name="connsiteY70" fmla="*/ 3651000 h 3784177"/>
              <a:gd name="connsiteX71" fmla="*/ 2884777 w 8037833"/>
              <a:gd name="connsiteY71" fmla="*/ 3660775 h 3784177"/>
              <a:gd name="connsiteX72" fmla="*/ 2739034 w 8037833"/>
              <a:gd name="connsiteY72" fmla="*/ 3647396 h 3784177"/>
              <a:gd name="connsiteX73" fmla="*/ 2651827 w 8037833"/>
              <a:gd name="connsiteY73" fmla="*/ 3646306 h 3784177"/>
              <a:gd name="connsiteX74" fmla="*/ 2618680 w 8037833"/>
              <a:gd name="connsiteY74" fmla="*/ 3656755 h 3784177"/>
              <a:gd name="connsiteX75" fmla="*/ 2572404 w 8037833"/>
              <a:gd name="connsiteY75" fmla="*/ 3664043 h 3784177"/>
              <a:gd name="connsiteX76" fmla="*/ 2423704 w 8037833"/>
              <a:gd name="connsiteY76" fmla="*/ 3658079 h 3784177"/>
              <a:gd name="connsiteX77" fmla="*/ 2301172 w 8037833"/>
              <a:gd name="connsiteY77" fmla="*/ 3663053 h 3784177"/>
              <a:gd name="connsiteX78" fmla="*/ 2238966 w 8037833"/>
              <a:gd name="connsiteY78" fmla="*/ 3668777 h 3784177"/>
              <a:gd name="connsiteX79" fmla="*/ 2082844 w 8037833"/>
              <a:gd name="connsiteY79" fmla="*/ 3645349 h 3784177"/>
              <a:gd name="connsiteX80" fmla="*/ 1938480 w 8037833"/>
              <a:gd name="connsiteY80" fmla="*/ 3601439 h 3784177"/>
              <a:gd name="connsiteX81" fmla="*/ 1900166 w 8037833"/>
              <a:gd name="connsiteY81" fmla="*/ 3609358 h 3784177"/>
              <a:gd name="connsiteX82" fmla="*/ 1787830 w 8037833"/>
              <a:gd name="connsiteY82" fmla="*/ 3633173 h 3784177"/>
              <a:gd name="connsiteX83" fmla="*/ 1734224 w 8037833"/>
              <a:gd name="connsiteY83" fmla="*/ 3655593 h 3784177"/>
              <a:gd name="connsiteX84" fmla="*/ 1664576 w 8037833"/>
              <a:gd name="connsiteY84" fmla="*/ 3638572 h 3784177"/>
              <a:gd name="connsiteX85" fmla="*/ 1577459 w 8037833"/>
              <a:gd name="connsiteY85" fmla="*/ 3658824 h 3784177"/>
              <a:gd name="connsiteX86" fmla="*/ 1527269 w 8037833"/>
              <a:gd name="connsiteY86" fmla="*/ 3663088 h 3784177"/>
              <a:gd name="connsiteX87" fmla="*/ 1390118 w 8037833"/>
              <a:gd name="connsiteY87" fmla="*/ 3682789 h 3784177"/>
              <a:gd name="connsiteX88" fmla="*/ 1252698 w 8037833"/>
              <a:gd name="connsiteY88" fmla="*/ 3708662 h 3784177"/>
              <a:gd name="connsiteX89" fmla="*/ 1171039 w 8037833"/>
              <a:gd name="connsiteY89" fmla="*/ 3758642 h 3784177"/>
              <a:gd name="connsiteX90" fmla="*/ 1058106 w 8037833"/>
              <a:gd name="connsiteY90" fmla="*/ 3776166 h 3784177"/>
              <a:gd name="connsiteX91" fmla="*/ 1039167 w 8037833"/>
              <a:gd name="connsiteY91" fmla="*/ 3784177 h 3784177"/>
              <a:gd name="connsiteX92" fmla="*/ 989223 w 8037833"/>
              <a:gd name="connsiteY92" fmla="*/ 3770303 h 3784177"/>
              <a:gd name="connsiteX93" fmla="*/ 907906 w 8037833"/>
              <a:gd name="connsiteY93" fmla="*/ 3757678 h 3784177"/>
              <a:gd name="connsiteX94" fmla="*/ 825226 w 8037833"/>
              <a:gd name="connsiteY94" fmla="*/ 3726369 h 3784177"/>
              <a:gd name="connsiteX95" fmla="*/ 722264 w 8037833"/>
              <a:gd name="connsiteY95" fmla="*/ 3747612 h 3784177"/>
              <a:gd name="connsiteX96" fmla="*/ 659460 w 8037833"/>
              <a:gd name="connsiteY96" fmla="*/ 3740429 h 3784177"/>
              <a:gd name="connsiteX97" fmla="*/ 556552 w 8037833"/>
              <a:gd name="connsiteY97" fmla="*/ 3739124 h 3784177"/>
              <a:gd name="connsiteX98" fmla="*/ 385384 w 8037833"/>
              <a:gd name="connsiteY98" fmla="*/ 3726388 h 3784177"/>
              <a:gd name="connsiteX99" fmla="*/ 339711 w 8037833"/>
              <a:gd name="connsiteY99" fmla="*/ 3718242 h 3784177"/>
              <a:gd name="connsiteX100" fmla="*/ 222239 w 8037833"/>
              <a:gd name="connsiteY100" fmla="*/ 3672335 h 3784177"/>
              <a:gd name="connsiteX101" fmla="*/ 163578 w 8037833"/>
              <a:gd name="connsiteY101" fmla="*/ 3656292 h 3784177"/>
              <a:gd name="connsiteX102" fmla="*/ 72220 w 8037833"/>
              <a:gd name="connsiteY102" fmla="*/ 3645272 h 3784177"/>
              <a:gd name="connsiteX103" fmla="*/ 44395 w 8037833"/>
              <a:gd name="connsiteY103" fmla="*/ 3639455 h 3784177"/>
              <a:gd name="connsiteX104" fmla="*/ 1962 w 8037833"/>
              <a:gd name="connsiteY104" fmla="*/ 3635948 h 3784177"/>
              <a:gd name="connsiteX105" fmla="*/ 0 w 8037833"/>
              <a:gd name="connsiteY105" fmla="*/ 3635261 h 3784177"/>
              <a:gd name="connsiteX106" fmla="*/ 0 w 8037833"/>
              <a:gd name="connsiteY106"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4987020 w 8037833"/>
              <a:gd name="connsiteY32" fmla="*/ 3461263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678132 h 3784177"/>
              <a:gd name="connsiteX45" fmla="*/ 4191289 w 8037833"/>
              <a:gd name="connsiteY45" fmla="*/ 3702380 h 3784177"/>
              <a:gd name="connsiteX46" fmla="*/ 4191039 w 8037833"/>
              <a:gd name="connsiteY46" fmla="*/ 3702831 h 3784177"/>
              <a:gd name="connsiteX47" fmla="*/ 4181340 w 8037833"/>
              <a:gd name="connsiteY47" fmla="*/ 3701729 h 3784177"/>
              <a:gd name="connsiteX48" fmla="*/ 4133816 w 8037833"/>
              <a:gd name="connsiteY48" fmla="*/ 3690565 h 3784177"/>
              <a:gd name="connsiteX49" fmla="*/ 4071732 w 8037833"/>
              <a:gd name="connsiteY49" fmla="*/ 3732513 h 3784177"/>
              <a:gd name="connsiteX50" fmla="*/ 4045924 w 8037833"/>
              <a:gd name="connsiteY50" fmla="*/ 3739404 h 3784177"/>
              <a:gd name="connsiteX51" fmla="*/ 4032171 w 8037833"/>
              <a:gd name="connsiteY51" fmla="*/ 3745523 h 3784177"/>
              <a:gd name="connsiteX52" fmla="*/ 4011556 w 8037833"/>
              <a:gd name="connsiteY52" fmla="*/ 3729673 h 3784177"/>
              <a:gd name="connsiteX53" fmla="*/ 3985774 w 8037833"/>
              <a:gd name="connsiteY53" fmla="*/ 3736547 h 3784177"/>
              <a:gd name="connsiteX54" fmla="*/ 3979769 w 8037833"/>
              <a:gd name="connsiteY54" fmla="*/ 3738769 h 3784177"/>
              <a:gd name="connsiteX55" fmla="*/ 3950014 w 8037833"/>
              <a:gd name="connsiteY55" fmla="*/ 3726942 h 3784177"/>
              <a:gd name="connsiteX56" fmla="*/ 3934671 w 8037833"/>
              <a:gd name="connsiteY56" fmla="*/ 3723339 h 3784177"/>
              <a:gd name="connsiteX57" fmla="*/ 3930274 w 8037833"/>
              <a:gd name="connsiteY57" fmla="*/ 3717148 h 3784177"/>
              <a:gd name="connsiteX58" fmla="*/ 3907660 w 8037833"/>
              <a:gd name="connsiteY58" fmla="*/ 3714456 h 3784177"/>
              <a:gd name="connsiteX59" fmla="*/ 3905087 w 8037833"/>
              <a:gd name="connsiteY59" fmla="*/ 3716098 h 3784177"/>
              <a:gd name="connsiteX60" fmla="*/ 3886347 w 8037833"/>
              <a:gd name="connsiteY60" fmla="*/ 3706620 h 3784177"/>
              <a:gd name="connsiteX61" fmla="*/ 3870533 w 8037833"/>
              <a:gd name="connsiteY61" fmla="*/ 3689905 h 3784177"/>
              <a:gd name="connsiteX62" fmla="*/ 3678563 w 8037833"/>
              <a:gd name="connsiteY62" fmla="*/ 3694486 h 3784177"/>
              <a:gd name="connsiteX63" fmla="*/ 3524121 w 8037833"/>
              <a:gd name="connsiteY63" fmla="*/ 3642736 h 3784177"/>
              <a:gd name="connsiteX64" fmla="*/ 3373519 w 8037833"/>
              <a:gd name="connsiteY64" fmla="*/ 3665785 h 3784177"/>
              <a:gd name="connsiteX65" fmla="*/ 3114267 w 8037833"/>
              <a:gd name="connsiteY65" fmla="*/ 3638983 h 3784177"/>
              <a:gd name="connsiteX66" fmla="*/ 2989722 w 8037833"/>
              <a:gd name="connsiteY66" fmla="*/ 3623230 h 3784177"/>
              <a:gd name="connsiteX67" fmla="*/ 2965734 w 8037833"/>
              <a:gd name="connsiteY67" fmla="*/ 3635676 h 3784177"/>
              <a:gd name="connsiteX68" fmla="*/ 2961603 w 8037833"/>
              <a:gd name="connsiteY68" fmla="*/ 3638221 h 3784177"/>
              <a:gd name="connsiteX69" fmla="*/ 2944959 w 8037833"/>
              <a:gd name="connsiteY69" fmla="*/ 3639723 h 3784177"/>
              <a:gd name="connsiteX70" fmla="*/ 2940402 w 8037833"/>
              <a:gd name="connsiteY70" fmla="*/ 3651000 h 3784177"/>
              <a:gd name="connsiteX71" fmla="*/ 2884777 w 8037833"/>
              <a:gd name="connsiteY71" fmla="*/ 3660775 h 3784177"/>
              <a:gd name="connsiteX72" fmla="*/ 2739034 w 8037833"/>
              <a:gd name="connsiteY72" fmla="*/ 3647396 h 3784177"/>
              <a:gd name="connsiteX73" fmla="*/ 2651827 w 8037833"/>
              <a:gd name="connsiteY73" fmla="*/ 3646306 h 3784177"/>
              <a:gd name="connsiteX74" fmla="*/ 2618680 w 8037833"/>
              <a:gd name="connsiteY74" fmla="*/ 3656755 h 3784177"/>
              <a:gd name="connsiteX75" fmla="*/ 2572404 w 8037833"/>
              <a:gd name="connsiteY75" fmla="*/ 3664043 h 3784177"/>
              <a:gd name="connsiteX76" fmla="*/ 2423704 w 8037833"/>
              <a:gd name="connsiteY76" fmla="*/ 3658079 h 3784177"/>
              <a:gd name="connsiteX77" fmla="*/ 2301172 w 8037833"/>
              <a:gd name="connsiteY77" fmla="*/ 3663053 h 3784177"/>
              <a:gd name="connsiteX78" fmla="*/ 2258745 w 8037833"/>
              <a:gd name="connsiteY78" fmla="*/ 3673229 h 3784177"/>
              <a:gd name="connsiteX79" fmla="*/ 2082844 w 8037833"/>
              <a:gd name="connsiteY79" fmla="*/ 3645349 h 3784177"/>
              <a:gd name="connsiteX80" fmla="*/ 1938480 w 8037833"/>
              <a:gd name="connsiteY80" fmla="*/ 3601439 h 3784177"/>
              <a:gd name="connsiteX81" fmla="*/ 1900166 w 8037833"/>
              <a:gd name="connsiteY81" fmla="*/ 3609358 h 3784177"/>
              <a:gd name="connsiteX82" fmla="*/ 1787830 w 8037833"/>
              <a:gd name="connsiteY82" fmla="*/ 3633173 h 3784177"/>
              <a:gd name="connsiteX83" fmla="*/ 1734224 w 8037833"/>
              <a:gd name="connsiteY83" fmla="*/ 3655593 h 3784177"/>
              <a:gd name="connsiteX84" fmla="*/ 1664576 w 8037833"/>
              <a:gd name="connsiteY84" fmla="*/ 3638572 h 3784177"/>
              <a:gd name="connsiteX85" fmla="*/ 1577459 w 8037833"/>
              <a:gd name="connsiteY85" fmla="*/ 3658824 h 3784177"/>
              <a:gd name="connsiteX86" fmla="*/ 1527269 w 8037833"/>
              <a:gd name="connsiteY86" fmla="*/ 3663088 h 3784177"/>
              <a:gd name="connsiteX87" fmla="*/ 1390118 w 8037833"/>
              <a:gd name="connsiteY87" fmla="*/ 3682789 h 3784177"/>
              <a:gd name="connsiteX88" fmla="*/ 1252698 w 8037833"/>
              <a:gd name="connsiteY88" fmla="*/ 3708662 h 3784177"/>
              <a:gd name="connsiteX89" fmla="*/ 1171039 w 8037833"/>
              <a:gd name="connsiteY89" fmla="*/ 3758642 h 3784177"/>
              <a:gd name="connsiteX90" fmla="*/ 1058106 w 8037833"/>
              <a:gd name="connsiteY90" fmla="*/ 3776166 h 3784177"/>
              <a:gd name="connsiteX91" fmla="*/ 1039167 w 8037833"/>
              <a:gd name="connsiteY91" fmla="*/ 3784177 h 3784177"/>
              <a:gd name="connsiteX92" fmla="*/ 989223 w 8037833"/>
              <a:gd name="connsiteY92" fmla="*/ 3770303 h 3784177"/>
              <a:gd name="connsiteX93" fmla="*/ 907906 w 8037833"/>
              <a:gd name="connsiteY93" fmla="*/ 3757678 h 3784177"/>
              <a:gd name="connsiteX94" fmla="*/ 825226 w 8037833"/>
              <a:gd name="connsiteY94" fmla="*/ 3726369 h 3784177"/>
              <a:gd name="connsiteX95" fmla="*/ 722264 w 8037833"/>
              <a:gd name="connsiteY95" fmla="*/ 3747612 h 3784177"/>
              <a:gd name="connsiteX96" fmla="*/ 659460 w 8037833"/>
              <a:gd name="connsiteY96" fmla="*/ 3740429 h 3784177"/>
              <a:gd name="connsiteX97" fmla="*/ 556552 w 8037833"/>
              <a:gd name="connsiteY97" fmla="*/ 3739124 h 3784177"/>
              <a:gd name="connsiteX98" fmla="*/ 385384 w 8037833"/>
              <a:gd name="connsiteY98" fmla="*/ 3726388 h 3784177"/>
              <a:gd name="connsiteX99" fmla="*/ 339711 w 8037833"/>
              <a:gd name="connsiteY99" fmla="*/ 3718242 h 3784177"/>
              <a:gd name="connsiteX100" fmla="*/ 222239 w 8037833"/>
              <a:gd name="connsiteY100" fmla="*/ 3672335 h 3784177"/>
              <a:gd name="connsiteX101" fmla="*/ 163578 w 8037833"/>
              <a:gd name="connsiteY101" fmla="*/ 3656292 h 3784177"/>
              <a:gd name="connsiteX102" fmla="*/ 72220 w 8037833"/>
              <a:gd name="connsiteY102" fmla="*/ 3645272 h 3784177"/>
              <a:gd name="connsiteX103" fmla="*/ 44395 w 8037833"/>
              <a:gd name="connsiteY103" fmla="*/ 3639455 h 3784177"/>
              <a:gd name="connsiteX104" fmla="*/ 1962 w 8037833"/>
              <a:gd name="connsiteY104" fmla="*/ 3635948 h 3784177"/>
              <a:gd name="connsiteX105" fmla="*/ 0 w 8037833"/>
              <a:gd name="connsiteY105" fmla="*/ 3635261 h 3784177"/>
              <a:gd name="connsiteX106" fmla="*/ 0 w 8037833"/>
              <a:gd name="connsiteY106"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4987020 w 8037833"/>
              <a:gd name="connsiteY32" fmla="*/ 3461263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678132 h 3784177"/>
              <a:gd name="connsiteX45" fmla="*/ 4191289 w 8037833"/>
              <a:gd name="connsiteY45" fmla="*/ 3702380 h 3784177"/>
              <a:gd name="connsiteX46" fmla="*/ 4191039 w 8037833"/>
              <a:gd name="connsiteY46" fmla="*/ 3702831 h 3784177"/>
              <a:gd name="connsiteX47" fmla="*/ 4181340 w 8037833"/>
              <a:gd name="connsiteY47" fmla="*/ 3701729 h 3784177"/>
              <a:gd name="connsiteX48" fmla="*/ 4133816 w 8037833"/>
              <a:gd name="connsiteY48" fmla="*/ 3690565 h 3784177"/>
              <a:gd name="connsiteX49" fmla="*/ 4071732 w 8037833"/>
              <a:gd name="connsiteY49" fmla="*/ 3732513 h 3784177"/>
              <a:gd name="connsiteX50" fmla="*/ 4045924 w 8037833"/>
              <a:gd name="connsiteY50" fmla="*/ 3739404 h 3784177"/>
              <a:gd name="connsiteX51" fmla="*/ 4032171 w 8037833"/>
              <a:gd name="connsiteY51" fmla="*/ 3745523 h 3784177"/>
              <a:gd name="connsiteX52" fmla="*/ 4011556 w 8037833"/>
              <a:gd name="connsiteY52" fmla="*/ 3729673 h 3784177"/>
              <a:gd name="connsiteX53" fmla="*/ 3985774 w 8037833"/>
              <a:gd name="connsiteY53" fmla="*/ 3736547 h 3784177"/>
              <a:gd name="connsiteX54" fmla="*/ 3979769 w 8037833"/>
              <a:gd name="connsiteY54" fmla="*/ 3738769 h 3784177"/>
              <a:gd name="connsiteX55" fmla="*/ 3950014 w 8037833"/>
              <a:gd name="connsiteY55" fmla="*/ 3726942 h 3784177"/>
              <a:gd name="connsiteX56" fmla="*/ 3934671 w 8037833"/>
              <a:gd name="connsiteY56" fmla="*/ 3723339 h 3784177"/>
              <a:gd name="connsiteX57" fmla="*/ 3930274 w 8037833"/>
              <a:gd name="connsiteY57" fmla="*/ 3717148 h 3784177"/>
              <a:gd name="connsiteX58" fmla="*/ 3907660 w 8037833"/>
              <a:gd name="connsiteY58" fmla="*/ 3714456 h 3784177"/>
              <a:gd name="connsiteX59" fmla="*/ 3905087 w 8037833"/>
              <a:gd name="connsiteY59" fmla="*/ 3716098 h 3784177"/>
              <a:gd name="connsiteX60" fmla="*/ 3886347 w 8037833"/>
              <a:gd name="connsiteY60" fmla="*/ 3706620 h 3784177"/>
              <a:gd name="connsiteX61" fmla="*/ 3870533 w 8037833"/>
              <a:gd name="connsiteY61" fmla="*/ 3689905 h 3784177"/>
              <a:gd name="connsiteX62" fmla="*/ 3678563 w 8037833"/>
              <a:gd name="connsiteY62" fmla="*/ 3694486 h 3784177"/>
              <a:gd name="connsiteX63" fmla="*/ 3524121 w 8037833"/>
              <a:gd name="connsiteY63" fmla="*/ 3642736 h 3784177"/>
              <a:gd name="connsiteX64" fmla="*/ 3373519 w 8037833"/>
              <a:gd name="connsiteY64" fmla="*/ 3665785 h 3784177"/>
              <a:gd name="connsiteX65" fmla="*/ 3114267 w 8037833"/>
              <a:gd name="connsiteY65" fmla="*/ 3638983 h 3784177"/>
              <a:gd name="connsiteX66" fmla="*/ 2989722 w 8037833"/>
              <a:gd name="connsiteY66" fmla="*/ 3623230 h 3784177"/>
              <a:gd name="connsiteX67" fmla="*/ 2965734 w 8037833"/>
              <a:gd name="connsiteY67" fmla="*/ 3635676 h 3784177"/>
              <a:gd name="connsiteX68" fmla="*/ 2961603 w 8037833"/>
              <a:gd name="connsiteY68" fmla="*/ 3638221 h 3784177"/>
              <a:gd name="connsiteX69" fmla="*/ 2944959 w 8037833"/>
              <a:gd name="connsiteY69" fmla="*/ 3639723 h 3784177"/>
              <a:gd name="connsiteX70" fmla="*/ 2940402 w 8037833"/>
              <a:gd name="connsiteY70" fmla="*/ 3651000 h 3784177"/>
              <a:gd name="connsiteX71" fmla="*/ 2884777 w 8037833"/>
              <a:gd name="connsiteY71" fmla="*/ 3660775 h 3784177"/>
              <a:gd name="connsiteX72" fmla="*/ 2739034 w 8037833"/>
              <a:gd name="connsiteY72" fmla="*/ 3647396 h 3784177"/>
              <a:gd name="connsiteX73" fmla="*/ 2651827 w 8037833"/>
              <a:gd name="connsiteY73" fmla="*/ 3646306 h 3784177"/>
              <a:gd name="connsiteX74" fmla="*/ 2618680 w 8037833"/>
              <a:gd name="connsiteY74" fmla="*/ 3656755 h 3784177"/>
              <a:gd name="connsiteX75" fmla="*/ 2572404 w 8037833"/>
              <a:gd name="connsiteY75" fmla="*/ 3664043 h 3784177"/>
              <a:gd name="connsiteX76" fmla="*/ 2423704 w 8037833"/>
              <a:gd name="connsiteY76" fmla="*/ 3658079 h 3784177"/>
              <a:gd name="connsiteX77" fmla="*/ 2301172 w 8037833"/>
              <a:gd name="connsiteY77" fmla="*/ 3663053 h 3784177"/>
              <a:gd name="connsiteX78" fmla="*/ 2258745 w 8037833"/>
              <a:gd name="connsiteY78" fmla="*/ 3673229 h 3784177"/>
              <a:gd name="connsiteX79" fmla="*/ 2082844 w 8037833"/>
              <a:gd name="connsiteY79" fmla="*/ 3645349 h 3784177"/>
              <a:gd name="connsiteX80" fmla="*/ 1938480 w 8037833"/>
              <a:gd name="connsiteY80" fmla="*/ 3601439 h 3784177"/>
              <a:gd name="connsiteX81" fmla="*/ 1900166 w 8037833"/>
              <a:gd name="connsiteY81" fmla="*/ 3609358 h 3784177"/>
              <a:gd name="connsiteX82" fmla="*/ 1787830 w 8037833"/>
              <a:gd name="connsiteY82" fmla="*/ 3633173 h 3784177"/>
              <a:gd name="connsiteX83" fmla="*/ 1734224 w 8037833"/>
              <a:gd name="connsiteY83" fmla="*/ 3655593 h 3784177"/>
              <a:gd name="connsiteX84" fmla="*/ 1664576 w 8037833"/>
              <a:gd name="connsiteY84" fmla="*/ 3638572 h 3784177"/>
              <a:gd name="connsiteX85" fmla="*/ 1577459 w 8037833"/>
              <a:gd name="connsiteY85" fmla="*/ 3658824 h 3784177"/>
              <a:gd name="connsiteX86" fmla="*/ 1527269 w 8037833"/>
              <a:gd name="connsiteY86" fmla="*/ 3663088 h 3784177"/>
              <a:gd name="connsiteX87" fmla="*/ 1390118 w 8037833"/>
              <a:gd name="connsiteY87" fmla="*/ 3682789 h 3784177"/>
              <a:gd name="connsiteX88" fmla="*/ 1252698 w 8037833"/>
              <a:gd name="connsiteY88" fmla="*/ 3708662 h 3784177"/>
              <a:gd name="connsiteX89" fmla="*/ 1206642 w 8037833"/>
              <a:gd name="connsiteY89" fmla="*/ 3736384 h 3784177"/>
              <a:gd name="connsiteX90" fmla="*/ 1058106 w 8037833"/>
              <a:gd name="connsiteY90" fmla="*/ 3776166 h 3784177"/>
              <a:gd name="connsiteX91" fmla="*/ 1039167 w 8037833"/>
              <a:gd name="connsiteY91" fmla="*/ 3784177 h 3784177"/>
              <a:gd name="connsiteX92" fmla="*/ 989223 w 8037833"/>
              <a:gd name="connsiteY92" fmla="*/ 3770303 h 3784177"/>
              <a:gd name="connsiteX93" fmla="*/ 907906 w 8037833"/>
              <a:gd name="connsiteY93" fmla="*/ 3757678 h 3784177"/>
              <a:gd name="connsiteX94" fmla="*/ 825226 w 8037833"/>
              <a:gd name="connsiteY94" fmla="*/ 3726369 h 3784177"/>
              <a:gd name="connsiteX95" fmla="*/ 722264 w 8037833"/>
              <a:gd name="connsiteY95" fmla="*/ 3747612 h 3784177"/>
              <a:gd name="connsiteX96" fmla="*/ 659460 w 8037833"/>
              <a:gd name="connsiteY96" fmla="*/ 3740429 h 3784177"/>
              <a:gd name="connsiteX97" fmla="*/ 556552 w 8037833"/>
              <a:gd name="connsiteY97" fmla="*/ 3739124 h 3784177"/>
              <a:gd name="connsiteX98" fmla="*/ 385384 w 8037833"/>
              <a:gd name="connsiteY98" fmla="*/ 3726388 h 3784177"/>
              <a:gd name="connsiteX99" fmla="*/ 339711 w 8037833"/>
              <a:gd name="connsiteY99" fmla="*/ 3718242 h 3784177"/>
              <a:gd name="connsiteX100" fmla="*/ 222239 w 8037833"/>
              <a:gd name="connsiteY100" fmla="*/ 3672335 h 3784177"/>
              <a:gd name="connsiteX101" fmla="*/ 163578 w 8037833"/>
              <a:gd name="connsiteY101" fmla="*/ 3656292 h 3784177"/>
              <a:gd name="connsiteX102" fmla="*/ 72220 w 8037833"/>
              <a:gd name="connsiteY102" fmla="*/ 3645272 h 3784177"/>
              <a:gd name="connsiteX103" fmla="*/ 44395 w 8037833"/>
              <a:gd name="connsiteY103" fmla="*/ 3639455 h 3784177"/>
              <a:gd name="connsiteX104" fmla="*/ 1962 w 8037833"/>
              <a:gd name="connsiteY104" fmla="*/ 3635948 h 3784177"/>
              <a:gd name="connsiteX105" fmla="*/ 0 w 8037833"/>
              <a:gd name="connsiteY105" fmla="*/ 3635261 h 3784177"/>
              <a:gd name="connsiteX106" fmla="*/ 0 w 8037833"/>
              <a:gd name="connsiteY106"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4987020 w 8037833"/>
              <a:gd name="connsiteY32" fmla="*/ 3461263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678132 h 3784177"/>
              <a:gd name="connsiteX45" fmla="*/ 4191289 w 8037833"/>
              <a:gd name="connsiteY45" fmla="*/ 3702380 h 3784177"/>
              <a:gd name="connsiteX46" fmla="*/ 4191039 w 8037833"/>
              <a:gd name="connsiteY46" fmla="*/ 3702831 h 3784177"/>
              <a:gd name="connsiteX47" fmla="*/ 4181340 w 8037833"/>
              <a:gd name="connsiteY47" fmla="*/ 3701729 h 3784177"/>
              <a:gd name="connsiteX48" fmla="*/ 4133816 w 8037833"/>
              <a:gd name="connsiteY48" fmla="*/ 3690565 h 3784177"/>
              <a:gd name="connsiteX49" fmla="*/ 4071732 w 8037833"/>
              <a:gd name="connsiteY49" fmla="*/ 3732513 h 3784177"/>
              <a:gd name="connsiteX50" fmla="*/ 4045924 w 8037833"/>
              <a:gd name="connsiteY50" fmla="*/ 3739404 h 3784177"/>
              <a:gd name="connsiteX51" fmla="*/ 4032171 w 8037833"/>
              <a:gd name="connsiteY51" fmla="*/ 3745523 h 3784177"/>
              <a:gd name="connsiteX52" fmla="*/ 4011556 w 8037833"/>
              <a:gd name="connsiteY52" fmla="*/ 3729673 h 3784177"/>
              <a:gd name="connsiteX53" fmla="*/ 3985774 w 8037833"/>
              <a:gd name="connsiteY53" fmla="*/ 3736547 h 3784177"/>
              <a:gd name="connsiteX54" fmla="*/ 3979769 w 8037833"/>
              <a:gd name="connsiteY54" fmla="*/ 3738769 h 3784177"/>
              <a:gd name="connsiteX55" fmla="*/ 3950014 w 8037833"/>
              <a:gd name="connsiteY55" fmla="*/ 3726942 h 3784177"/>
              <a:gd name="connsiteX56" fmla="*/ 3934671 w 8037833"/>
              <a:gd name="connsiteY56" fmla="*/ 3723339 h 3784177"/>
              <a:gd name="connsiteX57" fmla="*/ 3930274 w 8037833"/>
              <a:gd name="connsiteY57" fmla="*/ 3717148 h 3784177"/>
              <a:gd name="connsiteX58" fmla="*/ 3907660 w 8037833"/>
              <a:gd name="connsiteY58" fmla="*/ 3714456 h 3784177"/>
              <a:gd name="connsiteX59" fmla="*/ 3905087 w 8037833"/>
              <a:gd name="connsiteY59" fmla="*/ 3716098 h 3784177"/>
              <a:gd name="connsiteX60" fmla="*/ 3886347 w 8037833"/>
              <a:gd name="connsiteY60" fmla="*/ 3706620 h 3784177"/>
              <a:gd name="connsiteX61" fmla="*/ 3870533 w 8037833"/>
              <a:gd name="connsiteY61" fmla="*/ 3689905 h 3784177"/>
              <a:gd name="connsiteX62" fmla="*/ 3678563 w 8037833"/>
              <a:gd name="connsiteY62" fmla="*/ 3694486 h 3784177"/>
              <a:gd name="connsiteX63" fmla="*/ 3524121 w 8037833"/>
              <a:gd name="connsiteY63" fmla="*/ 3642736 h 3784177"/>
              <a:gd name="connsiteX64" fmla="*/ 3373519 w 8037833"/>
              <a:gd name="connsiteY64" fmla="*/ 3665785 h 3784177"/>
              <a:gd name="connsiteX65" fmla="*/ 3114267 w 8037833"/>
              <a:gd name="connsiteY65" fmla="*/ 3638983 h 3784177"/>
              <a:gd name="connsiteX66" fmla="*/ 2989722 w 8037833"/>
              <a:gd name="connsiteY66" fmla="*/ 3623230 h 3784177"/>
              <a:gd name="connsiteX67" fmla="*/ 2965734 w 8037833"/>
              <a:gd name="connsiteY67" fmla="*/ 3635676 h 3784177"/>
              <a:gd name="connsiteX68" fmla="*/ 2961603 w 8037833"/>
              <a:gd name="connsiteY68" fmla="*/ 3638221 h 3784177"/>
              <a:gd name="connsiteX69" fmla="*/ 2944959 w 8037833"/>
              <a:gd name="connsiteY69" fmla="*/ 3639723 h 3784177"/>
              <a:gd name="connsiteX70" fmla="*/ 2940402 w 8037833"/>
              <a:gd name="connsiteY70" fmla="*/ 3651000 h 3784177"/>
              <a:gd name="connsiteX71" fmla="*/ 2884777 w 8037833"/>
              <a:gd name="connsiteY71" fmla="*/ 3660775 h 3784177"/>
              <a:gd name="connsiteX72" fmla="*/ 2739034 w 8037833"/>
              <a:gd name="connsiteY72" fmla="*/ 3647396 h 3784177"/>
              <a:gd name="connsiteX73" fmla="*/ 2651827 w 8037833"/>
              <a:gd name="connsiteY73" fmla="*/ 3646306 h 3784177"/>
              <a:gd name="connsiteX74" fmla="*/ 2618680 w 8037833"/>
              <a:gd name="connsiteY74" fmla="*/ 3656755 h 3784177"/>
              <a:gd name="connsiteX75" fmla="*/ 2572404 w 8037833"/>
              <a:gd name="connsiteY75" fmla="*/ 3664043 h 3784177"/>
              <a:gd name="connsiteX76" fmla="*/ 2423704 w 8037833"/>
              <a:gd name="connsiteY76" fmla="*/ 3658079 h 3784177"/>
              <a:gd name="connsiteX77" fmla="*/ 2301172 w 8037833"/>
              <a:gd name="connsiteY77" fmla="*/ 3663053 h 3784177"/>
              <a:gd name="connsiteX78" fmla="*/ 2258745 w 8037833"/>
              <a:gd name="connsiteY78" fmla="*/ 3673229 h 3784177"/>
              <a:gd name="connsiteX79" fmla="*/ 2082844 w 8037833"/>
              <a:gd name="connsiteY79" fmla="*/ 3645349 h 3784177"/>
              <a:gd name="connsiteX80" fmla="*/ 1938480 w 8037833"/>
              <a:gd name="connsiteY80" fmla="*/ 3601439 h 3784177"/>
              <a:gd name="connsiteX81" fmla="*/ 1900166 w 8037833"/>
              <a:gd name="connsiteY81" fmla="*/ 3609358 h 3784177"/>
              <a:gd name="connsiteX82" fmla="*/ 1787830 w 8037833"/>
              <a:gd name="connsiteY82" fmla="*/ 3633173 h 3784177"/>
              <a:gd name="connsiteX83" fmla="*/ 1664576 w 8037833"/>
              <a:gd name="connsiteY83" fmla="*/ 3638572 h 3784177"/>
              <a:gd name="connsiteX84" fmla="*/ 1577459 w 8037833"/>
              <a:gd name="connsiteY84" fmla="*/ 3658824 h 3784177"/>
              <a:gd name="connsiteX85" fmla="*/ 1527269 w 8037833"/>
              <a:gd name="connsiteY85" fmla="*/ 3663088 h 3784177"/>
              <a:gd name="connsiteX86" fmla="*/ 1390118 w 8037833"/>
              <a:gd name="connsiteY86" fmla="*/ 3682789 h 3784177"/>
              <a:gd name="connsiteX87" fmla="*/ 1252698 w 8037833"/>
              <a:gd name="connsiteY87" fmla="*/ 3708662 h 3784177"/>
              <a:gd name="connsiteX88" fmla="*/ 1206642 w 8037833"/>
              <a:gd name="connsiteY88" fmla="*/ 3736384 h 3784177"/>
              <a:gd name="connsiteX89" fmla="*/ 1058106 w 8037833"/>
              <a:gd name="connsiteY89" fmla="*/ 3776166 h 3784177"/>
              <a:gd name="connsiteX90" fmla="*/ 1039167 w 8037833"/>
              <a:gd name="connsiteY90" fmla="*/ 3784177 h 3784177"/>
              <a:gd name="connsiteX91" fmla="*/ 989223 w 8037833"/>
              <a:gd name="connsiteY91" fmla="*/ 3770303 h 3784177"/>
              <a:gd name="connsiteX92" fmla="*/ 907906 w 8037833"/>
              <a:gd name="connsiteY92" fmla="*/ 3757678 h 3784177"/>
              <a:gd name="connsiteX93" fmla="*/ 825226 w 8037833"/>
              <a:gd name="connsiteY93" fmla="*/ 3726369 h 3784177"/>
              <a:gd name="connsiteX94" fmla="*/ 722264 w 8037833"/>
              <a:gd name="connsiteY94" fmla="*/ 3747612 h 3784177"/>
              <a:gd name="connsiteX95" fmla="*/ 659460 w 8037833"/>
              <a:gd name="connsiteY95" fmla="*/ 3740429 h 3784177"/>
              <a:gd name="connsiteX96" fmla="*/ 556552 w 8037833"/>
              <a:gd name="connsiteY96" fmla="*/ 3739124 h 3784177"/>
              <a:gd name="connsiteX97" fmla="*/ 385384 w 8037833"/>
              <a:gd name="connsiteY97" fmla="*/ 3726388 h 3784177"/>
              <a:gd name="connsiteX98" fmla="*/ 339711 w 8037833"/>
              <a:gd name="connsiteY98" fmla="*/ 3718242 h 3784177"/>
              <a:gd name="connsiteX99" fmla="*/ 222239 w 8037833"/>
              <a:gd name="connsiteY99" fmla="*/ 3672335 h 3784177"/>
              <a:gd name="connsiteX100" fmla="*/ 163578 w 8037833"/>
              <a:gd name="connsiteY100" fmla="*/ 3656292 h 3784177"/>
              <a:gd name="connsiteX101" fmla="*/ 72220 w 8037833"/>
              <a:gd name="connsiteY101" fmla="*/ 3645272 h 3784177"/>
              <a:gd name="connsiteX102" fmla="*/ 44395 w 8037833"/>
              <a:gd name="connsiteY102" fmla="*/ 3639455 h 3784177"/>
              <a:gd name="connsiteX103" fmla="*/ 1962 w 8037833"/>
              <a:gd name="connsiteY103" fmla="*/ 3635948 h 3784177"/>
              <a:gd name="connsiteX104" fmla="*/ 0 w 8037833"/>
              <a:gd name="connsiteY104" fmla="*/ 3635261 h 3784177"/>
              <a:gd name="connsiteX105" fmla="*/ 0 w 8037833"/>
              <a:gd name="connsiteY105"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4987020 w 8037833"/>
              <a:gd name="connsiteY32" fmla="*/ 3461263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678132 h 3784177"/>
              <a:gd name="connsiteX45" fmla="*/ 4191289 w 8037833"/>
              <a:gd name="connsiteY45" fmla="*/ 3702380 h 3784177"/>
              <a:gd name="connsiteX46" fmla="*/ 4191039 w 8037833"/>
              <a:gd name="connsiteY46" fmla="*/ 3702831 h 3784177"/>
              <a:gd name="connsiteX47" fmla="*/ 4181340 w 8037833"/>
              <a:gd name="connsiteY47" fmla="*/ 3701729 h 3784177"/>
              <a:gd name="connsiteX48" fmla="*/ 4133816 w 8037833"/>
              <a:gd name="connsiteY48" fmla="*/ 3690565 h 3784177"/>
              <a:gd name="connsiteX49" fmla="*/ 4071732 w 8037833"/>
              <a:gd name="connsiteY49" fmla="*/ 3732513 h 3784177"/>
              <a:gd name="connsiteX50" fmla="*/ 4045924 w 8037833"/>
              <a:gd name="connsiteY50" fmla="*/ 3739404 h 3784177"/>
              <a:gd name="connsiteX51" fmla="*/ 4032171 w 8037833"/>
              <a:gd name="connsiteY51" fmla="*/ 3745523 h 3784177"/>
              <a:gd name="connsiteX52" fmla="*/ 4011556 w 8037833"/>
              <a:gd name="connsiteY52" fmla="*/ 3729673 h 3784177"/>
              <a:gd name="connsiteX53" fmla="*/ 3985774 w 8037833"/>
              <a:gd name="connsiteY53" fmla="*/ 3736547 h 3784177"/>
              <a:gd name="connsiteX54" fmla="*/ 3979769 w 8037833"/>
              <a:gd name="connsiteY54" fmla="*/ 3738769 h 3784177"/>
              <a:gd name="connsiteX55" fmla="*/ 3950014 w 8037833"/>
              <a:gd name="connsiteY55" fmla="*/ 3726942 h 3784177"/>
              <a:gd name="connsiteX56" fmla="*/ 3934671 w 8037833"/>
              <a:gd name="connsiteY56" fmla="*/ 3723339 h 3784177"/>
              <a:gd name="connsiteX57" fmla="*/ 3930274 w 8037833"/>
              <a:gd name="connsiteY57" fmla="*/ 3717148 h 3784177"/>
              <a:gd name="connsiteX58" fmla="*/ 3907660 w 8037833"/>
              <a:gd name="connsiteY58" fmla="*/ 3714456 h 3784177"/>
              <a:gd name="connsiteX59" fmla="*/ 3905087 w 8037833"/>
              <a:gd name="connsiteY59" fmla="*/ 3716098 h 3784177"/>
              <a:gd name="connsiteX60" fmla="*/ 3886347 w 8037833"/>
              <a:gd name="connsiteY60" fmla="*/ 3706620 h 3784177"/>
              <a:gd name="connsiteX61" fmla="*/ 3870533 w 8037833"/>
              <a:gd name="connsiteY61" fmla="*/ 3689905 h 3784177"/>
              <a:gd name="connsiteX62" fmla="*/ 3678563 w 8037833"/>
              <a:gd name="connsiteY62" fmla="*/ 3694486 h 3784177"/>
              <a:gd name="connsiteX63" fmla="*/ 3524121 w 8037833"/>
              <a:gd name="connsiteY63" fmla="*/ 3642736 h 3784177"/>
              <a:gd name="connsiteX64" fmla="*/ 3373519 w 8037833"/>
              <a:gd name="connsiteY64" fmla="*/ 3665785 h 3784177"/>
              <a:gd name="connsiteX65" fmla="*/ 3114267 w 8037833"/>
              <a:gd name="connsiteY65" fmla="*/ 3638983 h 3784177"/>
              <a:gd name="connsiteX66" fmla="*/ 2989722 w 8037833"/>
              <a:gd name="connsiteY66" fmla="*/ 3623230 h 3784177"/>
              <a:gd name="connsiteX67" fmla="*/ 2965734 w 8037833"/>
              <a:gd name="connsiteY67" fmla="*/ 3635676 h 3784177"/>
              <a:gd name="connsiteX68" fmla="*/ 2961603 w 8037833"/>
              <a:gd name="connsiteY68" fmla="*/ 3638221 h 3784177"/>
              <a:gd name="connsiteX69" fmla="*/ 2944959 w 8037833"/>
              <a:gd name="connsiteY69" fmla="*/ 3639723 h 3784177"/>
              <a:gd name="connsiteX70" fmla="*/ 2940402 w 8037833"/>
              <a:gd name="connsiteY70" fmla="*/ 3651000 h 3784177"/>
              <a:gd name="connsiteX71" fmla="*/ 2884777 w 8037833"/>
              <a:gd name="connsiteY71" fmla="*/ 3660775 h 3784177"/>
              <a:gd name="connsiteX72" fmla="*/ 2739034 w 8037833"/>
              <a:gd name="connsiteY72" fmla="*/ 3647396 h 3784177"/>
              <a:gd name="connsiteX73" fmla="*/ 2651827 w 8037833"/>
              <a:gd name="connsiteY73" fmla="*/ 3646306 h 3784177"/>
              <a:gd name="connsiteX74" fmla="*/ 2618680 w 8037833"/>
              <a:gd name="connsiteY74" fmla="*/ 3656755 h 3784177"/>
              <a:gd name="connsiteX75" fmla="*/ 2572404 w 8037833"/>
              <a:gd name="connsiteY75" fmla="*/ 3664043 h 3784177"/>
              <a:gd name="connsiteX76" fmla="*/ 2423704 w 8037833"/>
              <a:gd name="connsiteY76" fmla="*/ 3658079 h 3784177"/>
              <a:gd name="connsiteX77" fmla="*/ 2301172 w 8037833"/>
              <a:gd name="connsiteY77" fmla="*/ 3663053 h 3784177"/>
              <a:gd name="connsiteX78" fmla="*/ 2258745 w 8037833"/>
              <a:gd name="connsiteY78" fmla="*/ 3673229 h 3784177"/>
              <a:gd name="connsiteX79" fmla="*/ 2082844 w 8037833"/>
              <a:gd name="connsiteY79" fmla="*/ 3645349 h 3784177"/>
              <a:gd name="connsiteX80" fmla="*/ 1938480 w 8037833"/>
              <a:gd name="connsiteY80" fmla="*/ 3601439 h 3784177"/>
              <a:gd name="connsiteX81" fmla="*/ 1900166 w 8037833"/>
              <a:gd name="connsiteY81" fmla="*/ 3609358 h 3784177"/>
              <a:gd name="connsiteX82" fmla="*/ 1704758 w 8037833"/>
              <a:gd name="connsiteY82" fmla="*/ 3637625 h 3784177"/>
              <a:gd name="connsiteX83" fmla="*/ 1664576 w 8037833"/>
              <a:gd name="connsiteY83" fmla="*/ 3638572 h 3784177"/>
              <a:gd name="connsiteX84" fmla="*/ 1577459 w 8037833"/>
              <a:gd name="connsiteY84" fmla="*/ 3658824 h 3784177"/>
              <a:gd name="connsiteX85" fmla="*/ 1527269 w 8037833"/>
              <a:gd name="connsiteY85" fmla="*/ 3663088 h 3784177"/>
              <a:gd name="connsiteX86" fmla="*/ 1390118 w 8037833"/>
              <a:gd name="connsiteY86" fmla="*/ 3682789 h 3784177"/>
              <a:gd name="connsiteX87" fmla="*/ 1252698 w 8037833"/>
              <a:gd name="connsiteY87" fmla="*/ 3708662 h 3784177"/>
              <a:gd name="connsiteX88" fmla="*/ 1206642 w 8037833"/>
              <a:gd name="connsiteY88" fmla="*/ 3736384 h 3784177"/>
              <a:gd name="connsiteX89" fmla="*/ 1058106 w 8037833"/>
              <a:gd name="connsiteY89" fmla="*/ 3776166 h 3784177"/>
              <a:gd name="connsiteX90" fmla="*/ 1039167 w 8037833"/>
              <a:gd name="connsiteY90" fmla="*/ 3784177 h 3784177"/>
              <a:gd name="connsiteX91" fmla="*/ 989223 w 8037833"/>
              <a:gd name="connsiteY91" fmla="*/ 3770303 h 3784177"/>
              <a:gd name="connsiteX92" fmla="*/ 907906 w 8037833"/>
              <a:gd name="connsiteY92" fmla="*/ 3757678 h 3784177"/>
              <a:gd name="connsiteX93" fmla="*/ 825226 w 8037833"/>
              <a:gd name="connsiteY93" fmla="*/ 3726369 h 3784177"/>
              <a:gd name="connsiteX94" fmla="*/ 722264 w 8037833"/>
              <a:gd name="connsiteY94" fmla="*/ 3747612 h 3784177"/>
              <a:gd name="connsiteX95" fmla="*/ 659460 w 8037833"/>
              <a:gd name="connsiteY95" fmla="*/ 3740429 h 3784177"/>
              <a:gd name="connsiteX96" fmla="*/ 556552 w 8037833"/>
              <a:gd name="connsiteY96" fmla="*/ 3739124 h 3784177"/>
              <a:gd name="connsiteX97" fmla="*/ 385384 w 8037833"/>
              <a:gd name="connsiteY97" fmla="*/ 3726388 h 3784177"/>
              <a:gd name="connsiteX98" fmla="*/ 339711 w 8037833"/>
              <a:gd name="connsiteY98" fmla="*/ 3718242 h 3784177"/>
              <a:gd name="connsiteX99" fmla="*/ 222239 w 8037833"/>
              <a:gd name="connsiteY99" fmla="*/ 3672335 h 3784177"/>
              <a:gd name="connsiteX100" fmla="*/ 163578 w 8037833"/>
              <a:gd name="connsiteY100" fmla="*/ 3656292 h 3784177"/>
              <a:gd name="connsiteX101" fmla="*/ 72220 w 8037833"/>
              <a:gd name="connsiteY101" fmla="*/ 3645272 h 3784177"/>
              <a:gd name="connsiteX102" fmla="*/ 44395 w 8037833"/>
              <a:gd name="connsiteY102" fmla="*/ 3639455 h 3784177"/>
              <a:gd name="connsiteX103" fmla="*/ 1962 w 8037833"/>
              <a:gd name="connsiteY103" fmla="*/ 3635948 h 3784177"/>
              <a:gd name="connsiteX104" fmla="*/ 0 w 8037833"/>
              <a:gd name="connsiteY104" fmla="*/ 3635261 h 3784177"/>
              <a:gd name="connsiteX105" fmla="*/ 0 w 8037833"/>
              <a:gd name="connsiteY105" fmla="*/ 12763 h 3784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Lst>
            <a:rect l="l" t="t" r="r" b="b"/>
            <a:pathLst>
              <a:path w="8037833" h="3784177">
                <a:moveTo>
                  <a:pt x="0" y="12763"/>
                </a:moveTo>
                <a:lnTo>
                  <a:pt x="8037833" y="0"/>
                </a:lnTo>
                <a:lnTo>
                  <a:pt x="8037833" y="3123098"/>
                </a:lnTo>
                <a:lnTo>
                  <a:pt x="8034343" y="3122573"/>
                </a:lnTo>
                <a:cubicBezTo>
                  <a:pt x="7983474" y="3121603"/>
                  <a:pt x="7958686" y="3166517"/>
                  <a:pt x="7877229" y="3143819"/>
                </a:cubicBezTo>
                <a:cubicBezTo>
                  <a:pt x="7902982" y="3130590"/>
                  <a:pt x="7764195" y="3161981"/>
                  <a:pt x="7752740" y="3181149"/>
                </a:cubicBezTo>
                <a:cubicBezTo>
                  <a:pt x="7676202" y="3198058"/>
                  <a:pt x="7659123" y="3129063"/>
                  <a:pt x="7588760" y="3183782"/>
                </a:cubicBezTo>
                <a:cubicBezTo>
                  <a:pt x="7551891" y="3215463"/>
                  <a:pt x="7426365" y="3228579"/>
                  <a:pt x="7351256" y="3276296"/>
                </a:cubicBezTo>
                <a:cubicBezTo>
                  <a:pt x="7314255" y="3274736"/>
                  <a:pt x="7277479" y="3268807"/>
                  <a:pt x="7241630" y="3258619"/>
                </a:cubicBezTo>
                <a:cubicBezTo>
                  <a:pt x="7225774" y="3249278"/>
                  <a:pt x="7215938" y="3250389"/>
                  <a:pt x="7197338" y="3224751"/>
                </a:cubicBezTo>
                <a:cubicBezTo>
                  <a:pt x="7195955" y="3243380"/>
                  <a:pt x="7188542" y="3231477"/>
                  <a:pt x="7180777" y="3222826"/>
                </a:cubicBezTo>
                <a:cubicBezTo>
                  <a:pt x="7171770" y="3230955"/>
                  <a:pt x="7156637" y="3256184"/>
                  <a:pt x="7146896" y="3256975"/>
                </a:cubicBezTo>
                <a:cubicBezTo>
                  <a:pt x="7127629" y="3216232"/>
                  <a:pt x="7125488" y="3280164"/>
                  <a:pt x="7101771" y="3257015"/>
                </a:cubicBezTo>
                <a:cubicBezTo>
                  <a:pt x="7091351" y="3270846"/>
                  <a:pt x="7071846" y="3326895"/>
                  <a:pt x="7047844" y="3303791"/>
                </a:cubicBezTo>
                <a:cubicBezTo>
                  <a:pt x="6992848" y="3331112"/>
                  <a:pt x="6969266" y="3372516"/>
                  <a:pt x="6912506" y="3361478"/>
                </a:cubicBezTo>
                <a:cubicBezTo>
                  <a:pt x="6904521" y="3387853"/>
                  <a:pt x="6807293" y="3321424"/>
                  <a:pt x="6819463" y="3368624"/>
                </a:cubicBezTo>
                <a:cubicBezTo>
                  <a:pt x="6800520" y="3366318"/>
                  <a:pt x="6786640" y="3347534"/>
                  <a:pt x="6797198" y="3378256"/>
                </a:cubicBezTo>
                <a:lnTo>
                  <a:pt x="6687784" y="3376132"/>
                </a:lnTo>
                <a:cubicBezTo>
                  <a:pt x="6627134" y="3366894"/>
                  <a:pt x="6605084" y="3434017"/>
                  <a:pt x="6566539" y="3382500"/>
                </a:cubicBezTo>
                <a:cubicBezTo>
                  <a:pt x="6505539" y="3381128"/>
                  <a:pt x="6435204" y="3374346"/>
                  <a:pt x="6352283" y="3374762"/>
                </a:cubicBezTo>
                <a:cubicBezTo>
                  <a:pt x="6293888" y="3372097"/>
                  <a:pt x="6170788" y="3347568"/>
                  <a:pt x="6111718" y="3357536"/>
                </a:cubicBezTo>
                <a:cubicBezTo>
                  <a:pt x="6041005" y="3333697"/>
                  <a:pt x="6098061" y="3372084"/>
                  <a:pt x="6022263" y="3359057"/>
                </a:cubicBezTo>
                <a:cubicBezTo>
                  <a:pt x="5989123" y="3410585"/>
                  <a:pt x="5931322" y="3384912"/>
                  <a:pt x="5891274" y="3397681"/>
                </a:cubicBezTo>
                <a:cubicBezTo>
                  <a:pt x="5845239" y="3408862"/>
                  <a:pt x="5792317" y="3420977"/>
                  <a:pt x="5746050" y="3426142"/>
                </a:cubicBezTo>
                <a:cubicBezTo>
                  <a:pt x="5709404" y="3402923"/>
                  <a:pt x="5659139" y="3459917"/>
                  <a:pt x="5613670" y="3428671"/>
                </a:cubicBezTo>
                <a:cubicBezTo>
                  <a:pt x="5596941" y="3421144"/>
                  <a:pt x="5545141" y="3422095"/>
                  <a:pt x="5535334" y="3437044"/>
                </a:cubicBezTo>
                <a:cubicBezTo>
                  <a:pt x="5524532" y="3440286"/>
                  <a:pt x="5511933" y="3434991"/>
                  <a:pt x="5506940" y="3450999"/>
                </a:cubicBezTo>
                <a:cubicBezTo>
                  <a:pt x="5498692" y="3470265"/>
                  <a:pt x="5461008" y="3440518"/>
                  <a:pt x="5466372" y="3463245"/>
                </a:cubicBezTo>
                <a:cubicBezTo>
                  <a:pt x="5439614" y="3442862"/>
                  <a:pt x="5418331" y="3483220"/>
                  <a:pt x="5395833" y="3493194"/>
                </a:cubicBezTo>
                <a:cubicBezTo>
                  <a:pt x="5374758" y="3472971"/>
                  <a:pt x="5354436" y="3500114"/>
                  <a:pt x="5305325" y="3505200"/>
                </a:cubicBezTo>
                <a:cubicBezTo>
                  <a:pt x="5282149" y="3481812"/>
                  <a:pt x="5266154" y="3522676"/>
                  <a:pt x="5223043" y="3491664"/>
                </a:cubicBezTo>
                <a:cubicBezTo>
                  <a:pt x="5200154" y="3491478"/>
                  <a:pt x="5207329" y="3491346"/>
                  <a:pt x="5167992" y="3486279"/>
                </a:cubicBezTo>
                <a:cubicBezTo>
                  <a:pt x="5107971" y="3480838"/>
                  <a:pt x="5042315" y="3467667"/>
                  <a:pt x="4987020" y="3461263"/>
                </a:cubicBezTo>
                <a:cubicBezTo>
                  <a:pt x="4924981" y="3458977"/>
                  <a:pt x="4971120" y="3508066"/>
                  <a:pt x="4890003" y="3469874"/>
                </a:cubicBezTo>
                <a:cubicBezTo>
                  <a:pt x="4883619" y="3488080"/>
                  <a:pt x="4873972" y="3489465"/>
                  <a:pt x="4856654" y="3481880"/>
                </a:cubicBezTo>
                <a:cubicBezTo>
                  <a:pt x="4826649" y="3482096"/>
                  <a:pt x="4833746" y="3526606"/>
                  <a:pt x="4800711" y="3501441"/>
                </a:cubicBezTo>
                <a:cubicBezTo>
                  <a:pt x="4808694" y="3525119"/>
                  <a:pt x="4745093" y="3513953"/>
                  <a:pt x="4761569" y="3538103"/>
                </a:cubicBezTo>
                <a:cubicBezTo>
                  <a:pt x="4744478" y="3561060"/>
                  <a:pt x="4730992" y="3525632"/>
                  <a:pt x="4713734" y="3545724"/>
                </a:cubicBezTo>
                <a:cubicBezTo>
                  <a:pt x="4694993" y="3545439"/>
                  <a:pt x="4672479" y="3533026"/>
                  <a:pt x="4649120" y="3536392"/>
                </a:cubicBezTo>
                <a:cubicBezTo>
                  <a:pt x="4617081" y="3524764"/>
                  <a:pt x="4613909" y="3550370"/>
                  <a:pt x="4573578" y="3565923"/>
                </a:cubicBezTo>
                <a:cubicBezTo>
                  <a:pt x="4554559" y="3553131"/>
                  <a:pt x="4541305" y="3561025"/>
                  <a:pt x="4529117" y="3575592"/>
                </a:cubicBezTo>
                <a:cubicBezTo>
                  <a:pt x="4488096" y="3574977"/>
                  <a:pt x="4453361" y="3598310"/>
                  <a:pt x="4408641" y="3610000"/>
                </a:cubicBezTo>
                <a:cubicBezTo>
                  <a:pt x="4359520" y="3631497"/>
                  <a:pt x="4386585" y="3626629"/>
                  <a:pt x="4356402" y="3642792"/>
                </a:cubicBezTo>
                <a:lnTo>
                  <a:pt x="4270245" y="3665789"/>
                </a:lnTo>
                <a:lnTo>
                  <a:pt x="4208725" y="3678132"/>
                </a:lnTo>
                <a:lnTo>
                  <a:pt x="4191289" y="3702380"/>
                </a:lnTo>
                <a:lnTo>
                  <a:pt x="4191039" y="3702831"/>
                </a:lnTo>
                <a:lnTo>
                  <a:pt x="4181340" y="3701729"/>
                </a:lnTo>
                <a:cubicBezTo>
                  <a:pt x="4164960" y="3698824"/>
                  <a:pt x="4149012" y="3695007"/>
                  <a:pt x="4133816" y="3690565"/>
                </a:cubicBezTo>
                <a:cubicBezTo>
                  <a:pt x="4121337" y="3715793"/>
                  <a:pt x="4065005" y="3684188"/>
                  <a:pt x="4071732" y="3732513"/>
                </a:cubicBezTo>
                <a:cubicBezTo>
                  <a:pt x="4051251" y="3727949"/>
                  <a:pt x="4038650" y="3707633"/>
                  <a:pt x="4045924" y="3739404"/>
                </a:cubicBezTo>
                <a:cubicBezTo>
                  <a:pt x="4039196" y="3738807"/>
                  <a:pt x="4035086" y="3741389"/>
                  <a:pt x="4032171" y="3745523"/>
                </a:cubicBezTo>
                <a:lnTo>
                  <a:pt x="4011556" y="3729673"/>
                </a:lnTo>
                <a:lnTo>
                  <a:pt x="3985774" y="3736547"/>
                </a:lnTo>
                <a:lnTo>
                  <a:pt x="3979769" y="3738769"/>
                </a:lnTo>
                <a:lnTo>
                  <a:pt x="3950014" y="3726942"/>
                </a:lnTo>
                <a:lnTo>
                  <a:pt x="3934671" y="3723339"/>
                </a:lnTo>
                <a:lnTo>
                  <a:pt x="3930274" y="3717148"/>
                </a:lnTo>
                <a:cubicBezTo>
                  <a:pt x="3925557" y="3713336"/>
                  <a:pt x="3918845" y="3711571"/>
                  <a:pt x="3907660" y="3714456"/>
                </a:cubicBezTo>
                <a:lnTo>
                  <a:pt x="3905087" y="3716098"/>
                </a:lnTo>
                <a:lnTo>
                  <a:pt x="3886347" y="3706620"/>
                </a:lnTo>
                <a:cubicBezTo>
                  <a:pt x="3880298" y="3702306"/>
                  <a:pt x="3874918" y="3696877"/>
                  <a:pt x="3870533" y="3689905"/>
                </a:cubicBezTo>
                <a:cubicBezTo>
                  <a:pt x="3807578" y="3724969"/>
                  <a:pt x="3747319" y="3689891"/>
                  <a:pt x="3678563" y="3694486"/>
                </a:cubicBezTo>
                <a:cubicBezTo>
                  <a:pt x="3619015" y="3647819"/>
                  <a:pt x="3541898" y="3698501"/>
                  <a:pt x="3524121" y="3642736"/>
                </a:cubicBezTo>
                <a:cubicBezTo>
                  <a:pt x="3473280" y="3637953"/>
                  <a:pt x="3441828" y="3666410"/>
                  <a:pt x="3373519" y="3665785"/>
                </a:cubicBezTo>
                <a:cubicBezTo>
                  <a:pt x="3301144" y="3619995"/>
                  <a:pt x="3195679" y="3661016"/>
                  <a:pt x="3114267" y="3638983"/>
                </a:cubicBezTo>
                <a:cubicBezTo>
                  <a:pt x="3050301" y="3631891"/>
                  <a:pt x="3014478" y="3623781"/>
                  <a:pt x="2989722" y="3623230"/>
                </a:cubicBezTo>
                <a:cubicBezTo>
                  <a:pt x="2981490" y="3626253"/>
                  <a:pt x="2973615" y="3630768"/>
                  <a:pt x="2965734" y="3635676"/>
                </a:cubicBezTo>
                <a:lnTo>
                  <a:pt x="2961603" y="3638221"/>
                </a:lnTo>
                <a:lnTo>
                  <a:pt x="2944959" y="3639723"/>
                </a:lnTo>
                <a:lnTo>
                  <a:pt x="2940402" y="3651000"/>
                </a:lnTo>
                <a:lnTo>
                  <a:pt x="2884777" y="3660775"/>
                </a:lnTo>
                <a:cubicBezTo>
                  <a:pt x="2847798" y="3633323"/>
                  <a:pt x="2784577" y="3683878"/>
                  <a:pt x="2739034" y="3647396"/>
                </a:cubicBezTo>
                <a:cubicBezTo>
                  <a:pt x="2721723" y="3637914"/>
                  <a:pt x="2664700" y="3632640"/>
                  <a:pt x="2651827" y="3646306"/>
                </a:cubicBezTo>
                <a:cubicBezTo>
                  <a:pt x="2639507" y="3648229"/>
                  <a:pt x="2626416" y="3641459"/>
                  <a:pt x="2618680" y="3656755"/>
                </a:cubicBezTo>
                <a:cubicBezTo>
                  <a:pt x="2606912" y="3674893"/>
                  <a:pt x="2569710" y="3640834"/>
                  <a:pt x="2572404" y="3664043"/>
                </a:cubicBezTo>
                <a:cubicBezTo>
                  <a:pt x="2539908" y="3664264"/>
                  <a:pt x="2468909" y="3658244"/>
                  <a:pt x="2423704" y="3658079"/>
                </a:cubicBezTo>
                <a:cubicBezTo>
                  <a:pt x="2401541" y="3632076"/>
                  <a:pt x="2336245" y="3667858"/>
                  <a:pt x="2301172" y="3663053"/>
                </a:cubicBezTo>
                <a:cubicBezTo>
                  <a:pt x="2270382" y="3664836"/>
                  <a:pt x="2295133" y="3678405"/>
                  <a:pt x="2258745" y="3673229"/>
                </a:cubicBezTo>
                <a:cubicBezTo>
                  <a:pt x="2189914" y="3624313"/>
                  <a:pt x="2142671" y="3658345"/>
                  <a:pt x="2082844" y="3645349"/>
                </a:cubicBezTo>
                <a:cubicBezTo>
                  <a:pt x="2015031" y="3635633"/>
                  <a:pt x="2022192" y="3649098"/>
                  <a:pt x="1938480" y="3601439"/>
                </a:cubicBezTo>
                <a:cubicBezTo>
                  <a:pt x="1928908" y="3618751"/>
                  <a:pt x="1918117" y="3618969"/>
                  <a:pt x="1900166" y="3609358"/>
                </a:cubicBezTo>
                <a:cubicBezTo>
                  <a:pt x="1875058" y="3614647"/>
                  <a:pt x="1732415" y="3629919"/>
                  <a:pt x="1704758" y="3637625"/>
                </a:cubicBezTo>
                <a:cubicBezTo>
                  <a:pt x="1665493" y="3642494"/>
                  <a:pt x="1699638" y="3634297"/>
                  <a:pt x="1664576" y="3638572"/>
                </a:cubicBezTo>
                <a:cubicBezTo>
                  <a:pt x="1631025" y="3623179"/>
                  <a:pt x="1623938" y="3648223"/>
                  <a:pt x="1577459" y="3658824"/>
                </a:cubicBezTo>
                <a:cubicBezTo>
                  <a:pt x="1558372" y="3643840"/>
                  <a:pt x="1542705" y="3650086"/>
                  <a:pt x="1527269" y="3663088"/>
                </a:cubicBezTo>
                <a:cubicBezTo>
                  <a:pt x="1482304" y="3657554"/>
                  <a:pt x="1440875" y="3676551"/>
                  <a:pt x="1390118" y="3682789"/>
                </a:cubicBezTo>
                <a:cubicBezTo>
                  <a:pt x="1335668" y="3664499"/>
                  <a:pt x="1306940" y="3702155"/>
                  <a:pt x="1252698" y="3708662"/>
                </a:cubicBezTo>
                <a:cubicBezTo>
                  <a:pt x="1205896" y="3739126"/>
                  <a:pt x="1252155" y="3739345"/>
                  <a:pt x="1206642" y="3736384"/>
                </a:cubicBezTo>
                <a:cubicBezTo>
                  <a:pt x="1133049" y="3701459"/>
                  <a:pt x="1172385" y="3788811"/>
                  <a:pt x="1058106" y="3776166"/>
                </a:cubicBezTo>
                <a:cubicBezTo>
                  <a:pt x="1051718" y="3770370"/>
                  <a:pt x="1037785" y="3776256"/>
                  <a:pt x="1039167" y="3784177"/>
                </a:cubicBezTo>
                <a:cubicBezTo>
                  <a:pt x="1031939" y="3781717"/>
                  <a:pt x="991014" y="3757614"/>
                  <a:pt x="989223" y="3770303"/>
                </a:cubicBezTo>
                <a:cubicBezTo>
                  <a:pt x="952800" y="3771798"/>
                  <a:pt x="940354" y="3773288"/>
                  <a:pt x="907906" y="3757678"/>
                </a:cubicBezTo>
                <a:cubicBezTo>
                  <a:pt x="837671" y="3779460"/>
                  <a:pt x="875987" y="3720282"/>
                  <a:pt x="825226" y="3726369"/>
                </a:cubicBezTo>
                <a:cubicBezTo>
                  <a:pt x="784475" y="3751356"/>
                  <a:pt x="769332" y="3730978"/>
                  <a:pt x="722264" y="3747612"/>
                </a:cubicBezTo>
                <a:cubicBezTo>
                  <a:pt x="705940" y="3706527"/>
                  <a:pt x="677954" y="3751976"/>
                  <a:pt x="659460" y="3740429"/>
                </a:cubicBezTo>
                <a:cubicBezTo>
                  <a:pt x="630609" y="3788461"/>
                  <a:pt x="587162" y="3738081"/>
                  <a:pt x="556552" y="3739124"/>
                </a:cubicBezTo>
                <a:cubicBezTo>
                  <a:pt x="512191" y="3741235"/>
                  <a:pt x="421524" y="3729868"/>
                  <a:pt x="385384" y="3726388"/>
                </a:cubicBezTo>
                <a:cubicBezTo>
                  <a:pt x="371829" y="3727776"/>
                  <a:pt x="368220" y="3731702"/>
                  <a:pt x="339711" y="3718242"/>
                </a:cubicBezTo>
                <a:cubicBezTo>
                  <a:pt x="302559" y="3699664"/>
                  <a:pt x="266533" y="3688299"/>
                  <a:pt x="222239" y="3672335"/>
                </a:cubicBezTo>
                <a:cubicBezTo>
                  <a:pt x="210647" y="3639657"/>
                  <a:pt x="164789" y="3691878"/>
                  <a:pt x="163578" y="3656292"/>
                </a:cubicBezTo>
                <a:cubicBezTo>
                  <a:pt x="143579" y="3679822"/>
                  <a:pt x="105972" y="3643221"/>
                  <a:pt x="72220" y="3645272"/>
                </a:cubicBezTo>
                <a:cubicBezTo>
                  <a:pt x="65331" y="3629421"/>
                  <a:pt x="57584" y="3630437"/>
                  <a:pt x="44395" y="3639455"/>
                </a:cubicBezTo>
                <a:cubicBezTo>
                  <a:pt x="30887" y="3640873"/>
                  <a:pt x="16617" y="3639423"/>
                  <a:pt x="1962" y="3635948"/>
                </a:cubicBezTo>
                <a:lnTo>
                  <a:pt x="0" y="3635261"/>
                </a:lnTo>
                <a:lnTo>
                  <a:pt x="0" y="12763"/>
                </a:lnTo>
                <a:close/>
              </a:path>
            </a:pathLst>
          </a:custGeom>
          <a:solidFill>
            <a:srgbClr val="82766A">
              <a:alpha val="1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81EFDC17-C383-7E91-57EC-F580988A2C77}"/>
              </a:ext>
            </a:extLst>
          </p:cNvPr>
          <p:cNvSpPr>
            <a:spLocks noGrp="1"/>
          </p:cNvSpPr>
          <p:nvPr>
            <p:ph type="ctrTitle"/>
          </p:nvPr>
        </p:nvSpPr>
        <p:spPr>
          <a:xfrm>
            <a:off x="2295277" y="1960281"/>
            <a:ext cx="7601446" cy="1757084"/>
          </a:xfrm>
        </p:spPr>
        <p:txBody>
          <a:bodyPr>
            <a:normAutofit/>
          </a:bodyPr>
          <a:lstStyle/>
          <a:p>
            <a:r>
              <a:rPr lang="en-US">
                <a:solidFill>
                  <a:schemeClr val="tx2"/>
                </a:solidFill>
              </a:rPr>
              <a:t>Visualizing the Vetting Process: Five-Stage Candidate Funnel</a:t>
            </a:r>
          </a:p>
        </p:txBody>
      </p:sp>
      <p:sp>
        <p:nvSpPr>
          <p:cNvPr id="11" name="Rectangle 6">
            <a:extLst>
              <a:ext uri="{FF2B5EF4-FFF2-40B4-BE49-F238E27FC236}">
                <a16:creationId xmlns:a16="http://schemas.microsoft.com/office/drawing/2014/main" id="{6AA9F379-605C-48FC-AA29-73D667134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21727" y="900998"/>
            <a:ext cx="1348547" cy="407804"/>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 name="connsiteX0" fmla="*/ 13413 w 2201784"/>
              <a:gd name="connsiteY0" fmla="*/ 26000 h 594531"/>
              <a:gd name="connsiteX1" fmla="*/ 90315 w 2201784"/>
              <a:gd name="connsiteY1" fmla="*/ 0 h 594531"/>
              <a:gd name="connsiteX2" fmla="*/ 2170127 w 2201784"/>
              <a:gd name="connsiteY2" fmla="*/ 33245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 name="connsiteX0" fmla="*/ 13413 w 2201784"/>
              <a:gd name="connsiteY0" fmla="*/ 26000 h 594531"/>
              <a:gd name="connsiteX1" fmla="*/ 90315 w 2201784"/>
              <a:gd name="connsiteY1" fmla="*/ 0 h 594531"/>
              <a:gd name="connsiteX2" fmla="*/ 2170127 w 2201784"/>
              <a:gd name="connsiteY2" fmla="*/ 33245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cubicBezTo>
                  <a:pt x="781874" y="4129"/>
                  <a:pt x="1607589" y="24681"/>
                  <a:pt x="2170127" y="33245"/>
                </a:cubicBezTo>
                <a:cubicBezTo>
                  <a:pt x="2169852" y="63908"/>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35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57198609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F9CA71-B55C-A4C2-15A2-4CBA00F570DD}"/>
              </a:ext>
            </a:extLst>
          </p:cNvPr>
          <p:cNvSpPr>
            <a:spLocks noGrp="1"/>
          </p:cNvSpPr>
          <p:nvPr>
            <p:ph type="title"/>
          </p:nvPr>
        </p:nvSpPr>
        <p:spPr/>
        <p:txBody>
          <a:bodyPr/>
          <a:lstStyle/>
          <a:p>
            <a:endParaRPr lang="en-US" dirty="0"/>
          </a:p>
        </p:txBody>
      </p:sp>
      <p:pic>
        <p:nvPicPr>
          <p:cNvPr id="3" name="Picture 4" descr="Green Funnel Clip Art At Clker - Funnel Png - Free Transparent PNG Clipart  Images Download">
            <a:extLst>
              <a:ext uri="{FF2B5EF4-FFF2-40B4-BE49-F238E27FC236}">
                <a16:creationId xmlns:a16="http://schemas.microsoft.com/office/drawing/2014/main" id="{DBF7707C-5F1A-4AE6-9A42-5D83D666BDD7}"/>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colorTemperature colorTemp="8800"/>
                    </a14:imgEffect>
                    <a14:imgEffect>
                      <a14:brightnessContrast bright="20000"/>
                    </a14:imgEffect>
                  </a14:imgLayer>
                </a14:imgProps>
              </a:ext>
              <a:ext uri="{28A0092B-C50C-407E-A947-70E740481C1C}">
                <a14:useLocalDpi xmlns:a14="http://schemas.microsoft.com/office/drawing/2010/main" val="0"/>
              </a:ext>
            </a:extLst>
          </a:blip>
          <a:srcRect l="22825" t="21401" r="21582" b="5424"/>
          <a:stretch/>
        </p:blipFill>
        <p:spPr bwMode="auto">
          <a:xfrm>
            <a:off x="3157795" y="549151"/>
            <a:ext cx="5876409" cy="482534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5E5A3D49-9B68-50A7-6955-F030C5AF22DD}"/>
              </a:ext>
            </a:extLst>
          </p:cNvPr>
          <p:cNvSpPr/>
          <p:nvPr/>
        </p:nvSpPr>
        <p:spPr>
          <a:xfrm>
            <a:off x="5429992" y="5356989"/>
            <a:ext cx="1237348" cy="1090862"/>
          </a:xfrm>
          <a:prstGeom prst="rect">
            <a:avLst/>
          </a:prstGeom>
          <a:solidFill>
            <a:srgbClr val="4558DC"/>
          </a:solid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n>
                <a:solidFill>
                  <a:schemeClr val="accent1">
                    <a:lumMod val="60000"/>
                    <a:lumOff val="40000"/>
                  </a:schemeClr>
                </a:solidFill>
              </a:ln>
            </a:endParaRPr>
          </a:p>
        </p:txBody>
      </p:sp>
      <p:pic>
        <p:nvPicPr>
          <p:cNvPr id="5" name="Picture 6" descr="Public Speaking Clipart Stock ...">
            <a:extLst>
              <a:ext uri="{FF2B5EF4-FFF2-40B4-BE49-F238E27FC236}">
                <a16:creationId xmlns:a16="http://schemas.microsoft.com/office/drawing/2014/main" id="{47DF2A9B-5918-9FDB-CDA5-1DA7F51C29F5}"/>
              </a:ext>
            </a:extLst>
          </p:cNvPr>
          <p:cNvPicPr>
            <a:picLocks noChangeAspect="1" noChangeArrowheads="1"/>
          </p:cNvPicPr>
          <p:nvPr/>
        </p:nvPicPr>
        <p:blipFill>
          <a:blip r:embed="rId4">
            <a:biLevel thresh="50000"/>
            <a:extLst>
              <a:ext uri="{28A0092B-C50C-407E-A947-70E740481C1C}">
                <a14:useLocalDpi xmlns:a14="http://schemas.microsoft.com/office/drawing/2010/main" val="0"/>
              </a:ext>
            </a:extLst>
          </a:blip>
          <a:srcRect/>
          <a:stretch>
            <a:fillRect/>
          </a:stretch>
        </p:blipFill>
        <p:spPr bwMode="auto">
          <a:xfrm>
            <a:off x="3682918" y="5517797"/>
            <a:ext cx="722928" cy="121602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C51DAF28-A35E-E3DF-B80A-D54C5D6131C2}"/>
              </a:ext>
            </a:extLst>
          </p:cNvPr>
          <p:cNvSpPr txBox="1"/>
          <p:nvPr/>
        </p:nvSpPr>
        <p:spPr>
          <a:xfrm>
            <a:off x="3724425" y="1153391"/>
            <a:ext cx="4463511" cy="461665"/>
          </a:xfrm>
          <a:prstGeom prst="rect">
            <a:avLst/>
          </a:prstGeom>
          <a:noFill/>
        </p:spPr>
        <p:txBody>
          <a:bodyPr wrap="square" rtlCol="0">
            <a:spAutoFit/>
          </a:bodyPr>
          <a:lstStyle/>
          <a:p>
            <a:pPr algn="ctr"/>
            <a:r>
              <a:rPr lang="en-US" sz="2400" dirty="0"/>
              <a:t>Application /Screening</a:t>
            </a:r>
          </a:p>
        </p:txBody>
      </p:sp>
      <p:sp>
        <p:nvSpPr>
          <p:cNvPr id="7" name="TextBox 6">
            <a:extLst>
              <a:ext uri="{FF2B5EF4-FFF2-40B4-BE49-F238E27FC236}">
                <a16:creationId xmlns:a16="http://schemas.microsoft.com/office/drawing/2014/main" id="{78718D4E-D0BE-60E8-CD8C-A2FADB103729}"/>
              </a:ext>
            </a:extLst>
          </p:cNvPr>
          <p:cNvSpPr txBox="1"/>
          <p:nvPr/>
        </p:nvSpPr>
        <p:spPr>
          <a:xfrm>
            <a:off x="4098913" y="2375879"/>
            <a:ext cx="3945996" cy="461665"/>
          </a:xfrm>
          <a:prstGeom prst="rect">
            <a:avLst/>
          </a:prstGeom>
          <a:noFill/>
        </p:spPr>
        <p:txBody>
          <a:bodyPr wrap="square" rtlCol="0">
            <a:spAutoFit/>
          </a:bodyPr>
          <a:lstStyle/>
          <a:p>
            <a:pPr algn="ctr"/>
            <a:r>
              <a:rPr lang="en-US" sz="2400" dirty="0"/>
              <a:t>Scheduling Interviews</a:t>
            </a:r>
          </a:p>
        </p:txBody>
      </p:sp>
      <p:sp>
        <p:nvSpPr>
          <p:cNvPr id="9" name="TextBox 8">
            <a:extLst>
              <a:ext uri="{FF2B5EF4-FFF2-40B4-BE49-F238E27FC236}">
                <a16:creationId xmlns:a16="http://schemas.microsoft.com/office/drawing/2014/main" id="{2CCB30D5-7B74-046E-6410-461E010AF841}"/>
              </a:ext>
            </a:extLst>
          </p:cNvPr>
          <p:cNvSpPr txBox="1"/>
          <p:nvPr/>
        </p:nvSpPr>
        <p:spPr>
          <a:xfrm>
            <a:off x="4405846" y="3275022"/>
            <a:ext cx="3285640" cy="830997"/>
          </a:xfrm>
          <a:prstGeom prst="rect">
            <a:avLst/>
          </a:prstGeom>
          <a:noFill/>
        </p:spPr>
        <p:txBody>
          <a:bodyPr wrap="square" rtlCol="0">
            <a:spAutoFit/>
          </a:bodyPr>
          <a:lstStyle/>
          <a:p>
            <a:pPr algn="ctr"/>
            <a:r>
              <a:rPr lang="en-US" sz="2400" dirty="0"/>
              <a:t>Interviews: </a:t>
            </a:r>
          </a:p>
          <a:p>
            <a:pPr algn="ctr"/>
            <a:r>
              <a:rPr lang="en-US" sz="2400" dirty="0"/>
              <a:t>1</a:t>
            </a:r>
            <a:r>
              <a:rPr lang="en-US" sz="2400" baseline="30000" dirty="0"/>
              <a:t>st</a:t>
            </a:r>
            <a:r>
              <a:rPr lang="en-US" sz="2400" dirty="0"/>
              <a:t> round</a:t>
            </a:r>
          </a:p>
        </p:txBody>
      </p:sp>
      <p:sp>
        <p:nvSpPr>
          <p:cNvPr id="10" name="TextBox 9">
            <a:extLst>
              <a:ext uri="{FF2B5EF4-FFF2-40B4-BE49-F238E27FC236}">
                <a16:creationId xmlns:a16="http://schemas.microsoft.com/office/drawing/2014/main" id="{D2AD5C07-0F97-842B-9B7E-DA32B5B0BFD7}"/>
              </a:ext>
            </a:extLst>
          </p:cNvPr>
          <p:cNvSpPr txBox="1"/>
          <p:nvPr/>
        </p:nvSpPr>
        <p:spPr>
          <a:xfrm>
            <a:off x="5026282" y="5374496"/>
            <a:ext cx="1859796" cy="830997"/>
          </a:xfrm>
          <a:prstGeom prst="rect">
            <a:avLst/>
          </a:prstGeom>
          <a:noFill/>
        </p:spPr>
        <p:txBody>
          <a:bodyPr wrap="square" rtlCol="0">
            <a:spAutoFit/>
          </a:bodyPr>
          <a:lstStyle/>
          <a:p>
            <a:pPr algn="ctr"/>
            <a:r>
              <a:rPr lang="en-US" sz="2400" dirty="0"/>
              <a:t>3</a:t>
            </a:r>
            <a:r>
              <a:rPr lang="en-US" sz="2400" baseline="30000" dirty="0"/>
              <a:t>rd</a:t>
            </a:r>
            <a:r>
              <a:rPr lang="en-US" sz="2400" dirty="0"/>
              <a:t> &amp; 4</a:t>
            </a:r>
            <a:r>
              <a:rPr lang="en-US" sz="2400" baseline="30000" dirty="0"/>
              <a:t>th</a:t>
            </a:r>
            <a:r>
              <a:rPr lang="en-US" sz="2400" dirty="0"/>
              <a:t> </a:t>
            </a:r>
          </a:p>
          <a:p>
            <a:pPr algn="ctr"/>
            <a:r>
              <a:rPr lang="en-US" sz="2400" dirty="0"/>
              <a:t>Round</a:t>
            </a:r>
          </a:p>
        </p:txBody>
      </p:sp>
      <p:sp>
        <p:nvSpPr>
          <p:cNvPr id="11" name="TextBox 10">
            <a:extLst>
              <a:ext uri="{FF2B5EF4-FFF2-40B4-BE49-F238E27FC236}">
                <a16:creationId xmlns:a16="http://schemas.microsoft.com/office/drawing/2014/main" id="{B347330F-EE83-80AF-A31C-A7CEFD625A35}"/>
              </a:ext>
            </a:extLst>
          </p:cNvPr>
          <p:cNvSpPr txBox="1"/>
          <p:nvPr/>
        </p:nvSpPr>
        <p:spPr>
          <a:xfrm>
            <a:off x="5026282" y="4543497"/>
            <a:ext cx="1859796" cy="461665"/>
          </a:xfrm>
          <a:prstGeom prst="rect">
            <a:avLst/>
          </a:prstGeom>
          <a:noFill/>
        </p:spPr>
        <p:txBody>
          <a:bodyPr wrap="square" rtlCol="0">
            <a:spAutoFit/>
          </a:bodyPr>
          <a:lstStyle/>
          <a:p>
            <a:pPr algn="ctr"/>
            <a:r>
              <a:rPr lang="en-US" sz="2400" dirty="0"/>
              <a:t>2</a:t>
            </a:r>
            <a:r>
              <a:rPr lang="en-US" sz="2400" baseline="30000" dirty="0"/>
              <a:t>nd</a:t>
            </a:r>
            <a:r>
              <a:rPr lang="en-US" sz="2400" dirty="0"/>
              <a:t> round</a:t>
            </a:r>
          </a:p>
        </p:txBody>
      </p:sp>
      <p:sp>
        <p:nvSpPr>
          <p:cNvPr id="14" name="TextBox 13">
            <a:extLst>
              <a:ext uri="{FF2B5EF4-FFF2-40B4-BE49-F238E27FC236}">
                <a16:creationId xmlns:a16="http://schemas.microsoft.com/office/drawing/2014/main" id="{68EE06A4-DD21-C4EF-878F-AD6B21DD8A07}"/>
              </a:ext>
            </a:extLst>
          </p:cNvPr>
          <p:cNvSpPr txBox="1"/>
          <p:nvPr/>
        </p:nvSpPr>
        <p:spPr>
          <a:xfrm>
            <a:off x="308444" y="1350688"/>
            <a:ext cx="3247556" cy="954107"/>
          </a:xfrm>
          <a:prstGeom prst="rect">
            <a:avLst/>
          </a:prstGeom>
          <a:noFill/>
        </p:spPr>
        <p:txBody>
          <a:bodyPr wrap="square">
            <a:spAutoFit/>
          </a:bodyPr>
          <a:lstStyle/>
          <a:p>
            <a:pPr marL="0" indent="0">
              <a:spcBef>
                <a:spcPts val="2500"/>
              </a:spcBef>
              <a:buFont typeface="Arial" panose="020B0604020202020204" pitchFamily="34" charset="0"/>
              <a:buNone/>
            </a:pPr>
            <a:r>
              <a:rPr lang="en-US" sz="1400" b="1" dirty="0"/>
              <a:t>Initial Application Screening</a:t>
            </a:r>
          </a:p>
          <a:p>
            <a:pPr marL="0" lvl="1" indent="0">
              <a:buFont typeface="Arial" panose="020B0604020202020204" pitchFamily="34" charset="0"/>
              <a:buNone/>
            </a:pPr>
            <a:r>
              <a:rPr lang="en-US" sz="1400" dirty="0"/>
              <a:t>Review all applications to ensure candidates meet the minimum required qualifications effectively.</a:t>
            </a:r>
          </a:p>
        </p:txBody>
      </p:sp>
      <p:sp>
        <p:nvSpPr>
          <p:cNvPr id="16" name="TextBox 15">
            <a:extLst>
              <a:ext uri="{FF2B5EF4-FFF2-40B4-BE49-F238E27FC236}">
                <a16:creationId xmlns:a16="http://schemas.microsoft.com/office/drawing/2014/main" id="{38FEAB74-91B5-EC21-158A-5A35B62DB810}"/>
              </a:ext>
            </a:extLst>
          </p:cNvPr>
          <p:cNvSpPr txBox="1"/>
          <p:nvPr/>
        </p:nvSpPr>
        <p:spPr>
          <a:xfrm>
            <a:off x="7691486" y="4218463"/>
            <a:ext cx="4212903" cy="738664"/>
          </a:xfrm>
          <a:prstGeom prst="rect">
            <a:avLst/>
          </a:prstGeom>
          <a:noFill/>
        </p:spPr>
        <p:txBody>
          <a:bodyPr wrap="square">
            <a:spAutoFit/>
          </a:bodyPr>
          <a:lstStyle/>
          <a:p>
            <a:pPr marL="0" indent="0">
              <a:spcBef>
                <a:spcPts val="2500"/>
              </a:spcBef>
              <a:buFont typeface="Arial" panose="020B0604020202020204" pitchFamily="34" charset="0"/>
              <a:buNone/>
            </a:pPr>
            <a:r>
              <a:rPr lang="en-US" sz="1400" b="1" dirty="0"/>
              <a:t>Detailed Interviews</a:t>
            </a:r>
          </a:p>
          <a:p>
            <a:pPr marL="0" lvl="1" indent="0">
              <a:buFont typeface="Arial" panose="020B0604020202020204" pitchFamily="34" charset="0"/>
              <a:buNone/>
            </a:pPr>
            <a:r>
              <a:rPr lang="en-US" sz="1400" dirty="0"/>
              <a:t>1</a:t>
            </a:r>
            <a:r>
              <a:rPr lang="en-US" sz="1400" baseline="30000" dirty="0"/>
              <a:t>st</a:t>
            </a:r>
            <a:r>
              <a:rPr lang="en-US" sz="1400" dirty="0"/>
              <a:t> round involves in-depth interviews focusing on pastoral experience and personal character evaluation.</a:t>
            </a:r>
          </a:p>
        </p:txBody>
      </p:sp>
      <p:sp>
        <p:nvSpPr>
          <p:cNvPr id="18" name="TextBox 17">
            <a:extLst>
              <a:ext uri="{FF2B5EF4-FFF2-40B4-BE49-F238E27FC236}">
                <a16:creationId xmlns:a16="http://schemas.microsoft.com/office/drawing/2014/main" id="{0C121CC7-4252-8191-7AB0-4FEDC4114D82}"/>
              </a:ext>
            </a:extLst>
          </p:cNvPr>
          <p:cNvSpPr txBox="1"/>
          <p:nvPr/>
        </p:nvSpPr>
        <p:spPr>
          <a:xfrm>
            <a:off x="338399" y="3185064"/>
            <a:ext cx="3386026" cy="523220"/>
          </a:xfrm>
          <a:prstGeom prst="rect">
            <a:avLst/>
          </a:prstGeom>
          <a:noFill/>
        </p:spPr>
        <p:txBody>
          <a:bodyPr wrap="square">
            <a:spAutoFit/>
          </a:bodyPr>
          <a:lstStyle/>
          <a:p>
            <a:pPr>
              <a:spcBef>
                <a:spcPts val="2500"/>
              </a:spcBef>
            </a:pPr>
            <a:r>
              <a:rPr lang="en-US" sz="1400" b="1" dirty="0"/>
              <a:t>Initial Interviews</a:t>
            </a:r>
          </a:p>
          <a:p>
            <a:pPr marL="0" lvl="1"/>
            <a:r>
              <a:rPr lang="en-US" sz="1400" dirty="0"/>
              <a:t>1st round involves WHO and WHY.</a:t>
            </a:r>
          </a:p>
        </p:txBody>
      </p:sp>
      <p:sp>
        <p:nvSpPr>
          <p:cNvPr id="20" name="TextBox 19">
            <a:extLst>
              <a:ext uri="{FF2B5EF4-FFF2-40B4-BE49-F238E27FC236}">
                <a16:creationId xmlns:a16="http://schemas.microsoft.com/office/drawing/2014/main" id="{E5201E8B-FE9E-9644-5690-E9FA48687206}"/>
              </a:ext>
            </a:extLst>
          </p:cNvPr>
          <p:cNvSpPr txBox="1"/>
          <p:nvPr/>
        </p:nvSpPr>
        <p:spPr>
          <a:xfrm>
            <a:off x="287610" y="3690520"/>
            <a:ext cx="3268390" cy="1015663"/>
          </a:xfrm>
          <a:prstGeom prst="rect">
            <a:avLst/>
          </a:prstGeom>
          <a:noFill/>
        </p:spPr>
        <p:txBody>
          <a:bodyPr wrap="square">
            <a:spAutoFit/>
          </a:bodyPr>
          <a:lstStyle/>
          <a:p>
            <a:pPr marL="0" lvl="1" indent="0">
              <a:buFont typeface="Arial" panose="020B0604020202020204" pitchFamily="34" charset="0"/>
              <a:buNone/>
            </a:pPr>
            <a:r>
              <a:rPr lang="en-US" sz="1400" b="1" dirty="0"/>
              <a:t>Values Alignment Check</a:t>
            </a:r>
          </a:p>
          <a:p>
            <a:pPr marL="0" lvl="1" indent="0">
              <a:buFont typeface="Arial" panose="020B0604020202020204" pitchFamily="34" charset="0"/>
              <a:buNone/>
            </a:pPr>
            <a:r>
              <a:rPr lang="en-US" sz="1400" dirty="0"/>
              <a:t>Assess candidates to verify their alignment with the church’s core values and community needs</a:t>
            </a:r>
            <a:r>
              <a:rPr lang="en-US" sz="1800" dirty="0"/>
              <a:t>.</a:t>
            </a:r>
          </a:p>
        </p:txBody>
      </p:sp>
      <p:sp>
        <p:nvSpPr>
          <p:cNvPr id="22" name="TextBox 21">
            <a:extLst>
              <a:ext uri="{FF2B5EF4-FFF2-40B4-BE49-F238E27FC236}">
                <a16:creationId xmlns:a16="http://schemas.microsoft.com/office/drawing/2014/main" id="{7F5C309F-CE0E-D722-DB8B-DF4E33DFD324}"/>
              </a:ext>
            </a:extLst>
          </p:cNvPr>
          <p:cNvSpPr txBox="1"/>
          <p:nvPr/>
        </p:nvSpPr>
        <p:spPr>
          <a:xfrm>
            <a:off x="7770701" y="5379257"/>
            <a:ext cx="4354286" cy="738664"/>
          </a:xfrm>
          <a:prstGeom prst="rect">
            <a:avLst/>
          </a:prstGeom>
          <a:noFill/>
        </p:spPr>
        <p:txBody>
          <a:bodyPr wrap="square">
            <a:spAutoFit/>
          </a:bodyPr>
          <a:lstStyle/>
          <a:p>
            <a:pPr marL="0" indent="0">
              <a:spcBef>
                <a:spcPts val="2500"/>
              </a:spcBef>
              <a:buFont typeface="Arial" panose="020B0604020202020204" pitchFamily="34" charset="0"/>
              <a:buNone/>
            </a:pPr>
            <a:r>
              <a:rPr lang="en-US" sz="1400" b="1" dirty="0"/>
              <a:t>Comprehensive Review</a:t>
            </a:r>
          </a:p>
          <a:p>
            <a:pPr marL="0" lvl="1" indent="0">
              <a:buFont typeface="Arial" panose="020B0604020202020204" pitchFamily="34" charset="0"/>
              <a:buNone/>
            </a:pPr>
            <a:r>
              <a:rPr lang="en-US" sz="1400" dirty="0"/>
              <a:t>The committee carefully analyzes all collected data to evaluate each candidate’s suitability and potential.</a:t>
            </a:r>
          </a:p>
        </p:txBody>
      </p:sp>
    </p:spTree>
    <p:extLst>
      <p:ext uri="{BB962C8B-B14F-4D97-AF65-F5344CB8AC3E}">
        <p14:creationId xmlns:p14="http://schemas.microsoft.com/office/powerpoint/2010/main" val="11858572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7CEDE2E-C8CD-424B-A0AB-9CDDD3A438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2AEC738E-E912-420C-B0E2-17A69DF322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5620" y="0"/>
            <a:ext cx="11816380" cy="6858000"/>
          </a:xfrm>
          <a:custGeom>
            <a:avLst/>
            <a:gdLst>
              <a:gd name="connsiteX0" fmla="*/ 8367 w 11816380"/>
              <a:gd name="connsiteY0" fmla="*/ 6848079 h 6858000"/>
              <a:gd name="connsiteX1" fmla="*/ 946 w 11816380"/>
              <a:gd name="connsiteY1" fmla="*/ 6858000 h 6858000"/>
              <a:gd name="connsiteX2" fmla="*/ 0 w 11816380"/>
              <a:gd name="connsiteY2" fmla="*/ 6858000 h 6858000"/>
              <a:gd name="connsiteX3" fmla="*/ 8008701 w 11816380"/>
              <a:gd name="connsiteY3" fmla="*/ 0 h 6858000"/>
              <a:gd name="connsiteX4" fmla="*/ 11816380 w 11816380"/>
              <a:gd name="connsiteY4" fmla="*/ 0 h 6858000"/>
              <a:gd name="connsiteX5" fmla="*/ 11816380 w 11816380"/>
              <a:gd name="connsiteY5" fmla="*/ 6858000 h 6858000"/>
              <a:gd name="connsiteX6" fmla="*/ 12879 w 11816380"/>
              <a:gd name="connsiteY6" fmla="*/ 6858000 h 6858000"/>
              <a:gd name="connsiteX7" fmla="*/ 185257 w 11816380"/>
              <a:gd name="connsiteY7" fmla="*/ 6681490 h 6858000"/>
              <a:gd name="connsiteX8" fmla="*/ 349627 w 11816380"/>
              <a:gd name="connsiteY8" fmla="*/ 6491141 h 6858000"/>
              <a:gd name="connsiteX9" fmla="*/ 435850 w 11816380"/>
              <a:gd name="connsiteY9" fmla="*/ 6356175 h 6858000"/>
              <a:gd name="connsiteX10" fmla="*/ 513949 w 11816380"/>
              <a:gd name="connsiteY10" fmla="*/ 6236376 h 6858000"/>
              <a:gd name="connsiteX11" fmla="*/ 644725 w 11816380"/>
              <a:gd name="connsiteY11" fmla="*/ 6047133 h 6858000"/>
              <a:gd name="connsiteX12" fmla="*/ 755864 w 11816380"/>
              <a:gd name="connsiteY12" fmla="*/ 5875377 h 6858000"/>
              <a:gd name="connsiteX13" fmla="*/ 805295 w 11816380"/>
              <a:gd name="connsiteY13" fmla="*/ 5828953 h 6858000"/>
              <a:gd name="connsiteX14" fmla="*/ 854705 w 11816380"/>
              <a:gd name="connsiteY14" fmla="*/ 5795741 h 6858000"/>
              <a:gd name="connsiteX15" fmla="*/ 864711 w 11816380"/>
              <a:gd name="connsiteY15" fmla="*/ 5789123 h 6858000"/>
              <a:gd name="connsiteX16" fmla="*/ 915038 w 11816380"/>
              <a:gd name="connsiteY16" fmla="*/ 5676299 h 6858000"/>
              <a:gd name="connsiteX17" fmla="*/ 891159 w 11816380"/>
              <a:gd name="connsiteY17" fmla="*/ 5752283 h 6858000"/>
              <a:gd name="connsiteX18" fmla="*/ 891423 w 11816380"/>
              <a:gd name="connsiteY18" fmla="*/ 5752392 h 6858000"/>
              <a:gd name="connsiteX19" fmla="*/ 933153 w 11816380"/>
              <a:gd name="connsiteY19" fmla="*/ 5622359 h 6858000"/>
              <a:gd name="connsiteX20" fmla="*/ 988982 w 11816380"/>
              <a:gd name="connsiteY20" fmla="*/ 5555854 h 6858000"/>
              <a:gd name="connsiteX21" fmla="*/ 1027589 w 11816380"/>
              <a:gd name="connsiteY21" fmla="*/ 5528213 h 6858000"/>
              <a:gd name="connsiteX22" fmla="*/ 1049768 w 11816380"/>
              <a:gd name="connsiteY22" fmla="*/ 5510295 h 6858000"/>
              <a:gd name="connsiteX23" fmla="*/ 1086224 w 11816380"/>
              <a:gd name="connsiteY23" fmla="*/ 5455516 h 6858000"/>
              <a:gd name="connsiteX24" fmla="*/ 1219479 w 11816380"/>
              <a:gd name="connsiteY24" fmla="*/ 5343472 h 6858000"/>
              <a:gd name="connsiteX25" fmla="*/ 1313068 w 11816380"/>
              <a:gd name="connsiteY25" fmla="*/ 5275221 h 6858000"/>
              <a:gd name="connsiteX26" fmla="*/ 1370857 w 11816380"/>
              <a:gd name="connsiteY26" fmla="*/ 5250801 h 6858000"/>
              <a:gd name="connsiteX27" fmla="*/ 1383927 w 11816380"/>
              <a:gd name="connsiteY27" fmla="*/ 5241501 h 6858000"/>
              <a:gd name="connsiteX28" fmla="*/ 1389964 w 11816380"/>
              <a:gd name="connsiteY28" fmla="*/ 5235966 h 6858000"/>
              <a:gd name="connsiteX29" fmla="*/ 1436180 w 11816380"/>
              <a:gd name="connsiteY29" fmla="*/ 5191057 h 6858000"/>
              <a:gd name="connsiteX30" fmla="*/ 1462293 w 11816380"/>
              <a:gd name="connsiteY30" fmla="*/ 5172481 h 6858000"/>
              <a:gd name="connsiteX31" fmla="*/ 1471185 w 11816380"/>
              <a:gd name="connsiteY31" fmla="*/ 5172057 h 6858000"/>
              <a:gd name="connsiteX32" fmla="*/ 1484305 w 11816380"/>
              <a:gd name="connsiteY32" fmla="*/ 5160542 h 6858000"/>
              <a:gd name="connsiteX33" fmla="*/ 1554881 w 11816380"/>
              <a:gd name="connsiteY33" fmla="*/ 5084696 h 6858000"/>
              <a:gd name="connsiteX34" fmla="*/ 1636417 w 11816380"/>
              <a:gd name="connsiteY34" fmla="*/ 5001825 h 6858000"/>
              <a:gd name="connsiteX35" fmla="*/ 1660648 w 11816380"/>
              <a:gd name="connsiteY35" fmla="*/ 4950880 h 6858000"/>
              <a:gd name="connsiteX36" fmla="*/ 1706248 w 11816380"/>
              <a:gd name="connsiteY36" fmla="*/ 4843347 h 6858000"/>
              <a:gd name="connsiteX37" fmla="*/ 1710144 w 11816380"/>
              <a:gd name="connsiteY37" fmla="*/ 4829405 h 6858000"/>
              <a:gd name="connsiteX38" fmla="*/ 1719000 w 11816380"/>
              <a:gd name="connsiteY38" fmla="*/ 4829676 h 6858000"/>
              <a:gd name="connsiteX39" fmla="*/ 1733138 w 11816380"/>
              <a:gd name="connsiteY39" fmla="*/ 4813339 h 6858000"/>
              <a:gd name="connsiteX40" fmla="*/ 1778821 w 11816380"/>
              <a:gd name="connsiteY40" fmla="*/ 4805218 h 6858000"/>
              <a:gd name="connsiteX41" fmla="*/ 1800963 w 11816380"/>
              <a:gd name="connsiteY41" fmla="*/ 4763797 h 6858000"/>
              <a:gd name="connsiteX42" fmla="*/ 1810119 w 11816380"/>
              <a:gd name="connsiteY42" fmla="*/ 4737383 h 6858000"/>
              <a:gd name="connsiteX43" fmla="*/ 1827836 w 11816380"/>
              <a:gd name="connsiteY43" fmla="*/ 4724888 h 6858000"/>
              <a:gd name="connsiteX44" fmla="*/ 1833582 w 11816380"/>
              <a:gd name="connsiteY44" fmla="*/ 4707016 h 6858000"/>
              <a:gd name="connsiteX45" fmla="*/ 1918415 w 11816380"/>
              <a:gd name="connsiteY45" fmla="*/ 4635645 h 6858000"/>
              <a:gd name="connsiteX46" fmla="*/ 1931685 w 11816380"/>
              <a:gd name="connsiteY46" fmla="*/ 4624502 h 6858000"/>
              <a:gd name="connsiteX47" fmla="*/ 1935030 w 11816380"/>
              <a:gd name="connsiteY47" fmla="*/ 4613163 h 6858000"/>
              <a:gd name="connsiteX48" fmla="*/ 1952342 w 11816380"/>
              <a:gd name="connsiteY48" fmla="*/ 4594063 h 6858000"/>
              <a:gd name="connsiteX49" fmla="*/ 1961790 w 11816380"/>
              <a:gd name="connsiteY49" fmla="*/ 4592968 h 6858000"/>
              <a:gd name="connsiteX50" fmla="*/ 1960579 w 11816380"/>
              <a:gd name="connsiteY50" fmla="*/ 4588653 h 6858000"/>
              <a:gd name="connsiteX51" fmla="*/ 2030023 w 11816380"/>
              <a:gd name="connsiteY51" fmla="*/ 4496718 h 6858000"/>
              <a:gd name="connsiteX52" fmla="*/ 2042051 w 11816380"/>
              <a:gd name="connsiteY52" fmla="*/ 4481148 h 6858000"/>
              <a:gd name="connsiteX53" fmla="*/ 2136989 w 11816380"/>
              <a:gd name="connsiteY53" fmla="*/ 4432859 h 6858000"/>
              <a:gd name="connsiteX54" fmla="*/ 2162370 w 11816380"/>
              <a:gd name="connsiteY54" fmla="*/ 4411168 h 6858000"/>
              <a:gd name="connsiteX55" fmla="*/ 2169275 w 11816380"/>
              <a:gd name="connsiteY55" fmla="*/ 4403806 h 6858000"/>
              <a:gd name="connsiteX56" fmla="*/ 2181740 w 11816380"/>
              <a:gd name="connsiteY56" fmla="*/ 4389325 h 6858000"/>
              <a:gd name="connsiteX57" fmla="*/ 2222578 w 11816380"/>
              <a:gd name="connsiteY57" fmla="*/ 4276352 h 6858000"/>
              <a:gd name="connsiteX58" fmla="*/ 2356968 w 11816380"/>
              <a:gd name="connsiteY58" fmla="*/ 4104655 h 6858000"/>
              <a:gd name="connsiteX59" fmla="*/ 2741875 w 11816380"/>
              <a:gd name="connsiteY59" fmla="*/ 3505835 h 6858000"/>
              <a:gd name="connsiteX60" fmla="*/ 2827910 w 11816380"/>
              <a:gd name="connsiteY60" fmla="*/ 3396765 h 6858000"/>
              <a:gd name="connsiteX61" fmla="*/ 2924580 w 11816380"/>
              <a:gd name="connsiteY61" fmla="*/ 3353018 h 6858000"/>
              <a:gd name="connsiteX62" fmla="*/ 3068218 w 11816380"/>
              <a:gd name="connsiteY62" fmla="*/ 3200632 h 6858000"/>
              <a:gd name="connsiteX63" fmla="*/ 3180481 w 11816380"/>
              <a:gd name="connsiteY63" fmla="*/ 3072491 h 6858000"/>
              <a:gd name="connsiteX64" fmla="*/ 3266384 w 11816380"/>
              <a:gd name="connsiteY64" fmla="*/ 3000345 h 6858000"/>
              <a:gd name="connsiteX65" fmla="*/ 3370119 w 11816380"/>
              <a:gd name="connsiteY65" fmla="*/ 2923806 h 6858000"/>
              <a:gd name="connsiteX66" fmla="*/ 3399194 w 11816380"/>
              <a:gd name="connsiteY66" fmla="*/ 2897238 h 6858000"/>
              <a:gd name="connsiteX67" fmla="*/ 3474985 w 11816380"/>
              <a:gd name="connsiteY67" fmla="*/ 2821875 h 6858000"/>
              <a:gd name="connsiteX68" fmla="*/ 3949309 w 11816380"/>
              <a:gd name="connsiteY68" fmla="*/ 2610411 h 6858000"/>
              <a:gd name="connsiteX69" fmla="*/ 4156139 w 11816380"/>
              <a:gd name="connsiteY69" fmla="*/ 2413665 h 6858000"/>
              <a:gd name="connsiteX70" fmla="*/ 4214917 w 11816380"/>
              <a:gd name="connsiteY70" fmla="*/ 2391331 h 6858000"/>
              <a:gd name="connsiteX71" fmla="*/ 4288005 w 11816380"/>
              <a:gd name="connsiteY71" fmla="*/ 2354999 h 6858000"/>
              <a:gd name="connsiteX72" fmla="*/ 4358061 w 11816380"/>
              <a:gd name="connsiteY72" fmla="*/ 2319819 h 6858000"/>
              <a:gd name="connsiteX73" fmla="*/ 4405052 w 11816380"/>
              <a:gd name="connsiteY73" fmla="*/ 2274688 h 6858000"/>
              <a:gd name="connsiteX74" fmla="*/ 4471333 w 11816380"/>
              <a:gd name="connsiteY74" fmla="*/ 2236968 h 6858000"/>
              <a:gd name="connsiteX75" fmla="*/ 4841095 w 11816380"/>
              <a:gd name="connsiteY75" fmla="*/ 1968135 h 6858000"/>
              <a:gd name="connsiteX76" fmla="*/ 5008479 w 11816380"/>
              <a:gd name="connsiteY76" fmla="*/ 1888679 h 6858000"/>
              <a:gd name="connsiteX77" fmla="*/ 5180683 w 11816380"/>
              <a:gd name="connsiteY77" fmla="*/ 1753061 h 6858000"/>
              <a:gd name="connsiteX78" fmla="*/ 5665116 w 11816380"/>
              <a:gd name="connsiteY78" fmla="*/ 1552454 h 6858000"/>
              <a:gd name="connsiteX79" fmla="*/ 6116480 w 11816380"/>
              <a:gd name="connsiteY79" fmla="*/ 1319724 h 6858000"/>
              <a:gd name="connsiteX80" fmla="*/ 6252872 w 11816380"/>
              <a:gd name="connsiteY80" fmla="*/ 1225617 h 6858000"/>
              <a:gd name="connsiteX81" fmla="*/ 6346295 w 11816380"/>
              <a:gd name="connsiteY81" fmla="*/ 1201230 h 6858000"/>
              <a:gd name="connsiteX82" fmla="*/ 6393706 w 11816380"/>
              <a:gd name="connsiteY82" fmla="*/ 1174911 h 6858000"/>
              <a:gd name="connsiteX83" fmla="*/ 6582798 w 11816380"/>
              <a:gd name="connsiteY83" fmla="*/ 1126130 h 6858000"/>
              <a:gd name="connsiteX84" fmla="*/ 6646379 w 11816380"/>
              <a:gd name="connsiteY84" fmla="*/ 1058806 h 6858000"/>
              <a:gd name="connsiteX85" fmla="*/ 6707073 w 11816380"/>
              <a:gd name="connsiteY85" fmla="*/ 972122 h 6858000"/>
              <a:gd name="connsiteX86" fmla="*/ 6998235 w 11816380"/>
              <a:gd name="connsiteY86" fmla="*/ 863403 h 6858000"/>
              <a:gd name="connsiteX87" fmla="*/ 7094498 w 11816380"/>
              <a:gd name="connsiteY87" fmla="*/ 808270 h 6858000"/>
              <a:gd name="connsiteX88" fmla="*/ 7151544 w 11816380"/>
              <a:gd name="connsiteY88" fmla="*/ 781198 h 6858000"/>
              <a:gd name="connsiteX89" fmla="*/ 7158731 w 11816380"/>
              <a:gd name="connsiteY89" fmla="*/ 781044 h 6858000"/>
              <a:gd name="connsiteX90" fmla="*/ 7274420 w 11816380"/>
              <a:gd name="connsiteY90" fmla="*/ 661941 h 6858000"/>
              <a:gd name="connsiteX91" fmla="*/ 7298271 w 11816380"/>
              <a:gd name="connsiteY91" fmla="*/ 649697 h 6858000"/>
              <a:gd name="connsiteX92" fmla="*/ 7401066 w 11816380"/>
              <a:gd name="connsiteY92" fmla="*/ 511127 h 6858000"/>
              <a:gd name="connsiteX93" fmla="*/ 7476746 w 11816380"/>
              <a:gd name="connsiteY93" fmla="*/ 449992 h 6858000"/>
              <a:gd name="connsiteX94" fmla="*/ 7593104 w 11816380"/>
              <a:gd name="connsiteY94" fmla="*/ 389139 h 6858000"/>
              <a:gd name="connsiteX95" fmla="*/ 7996473 w 11816380"/>
              <a:gd name="connsiteY95" fmla="*/ 1245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11816380" h="6858000">
                <a:moveTo>
                  <a:pt x="8367" y="6848079"/>
                </a:moveTo>
                <a:lnTo>
                  <a:pt x="946" y="6858000"/>
                </a:lnTo>
                <a:lnTo>
                  <a:pt x="0" y="6858000"/>
                </a:lnTo>
                <a:close/>
                <a:moveTo>
                  <a:pt x="8008701" y="0"/>
                </a:moveTo>
                <a:lnTo>
                  <a:pt x="11816380" y="0"/>
                </a:lnTo>
                <a:lnTo>
                  <a:pt x="11816380" y="6858000"/>
                </a:lnTo>
                <a:lnTo>
                  <a:pt x="12879" y="6858000"/>
                </a:lnTo>
                <a:lnTo>
                  <a:pt x="185257" y="6681490"/>
                </a:lnTo>
                <a:lnTo>
                  <a:pt x="349627" y="6491141"/>
                </a:lnTo>
                <a:lnTo>
                  <a:pt x="435850" y="6356175"/>
                </a:lnTo>
                <a:lnTo>
                  <a:pt x="513949" y="6236376"/>
                </a:lnTo>
                <a:cubicBezTo>
                  <a:pt x="549141" y="6113665"/>
                  <a:pt x="589071" y="6135413"/>
                  <a:pt x="644725" y="6047133"/>
                </a:cubicBezTo>
                <a:cubicBezTo>
                  <a:pt x="712062" y="5950197"/>
                  <a:pt x="703016" y="6017252"/>
                  <a:pt x="755864" y="5875377"/>
                </a:cubicBezTo>
                <a:cubicBezTo>
                  <a:pt x="781231" y="5873328"/>
                  <a:pt x="793445" y="5858999"/>
                  <a:pt x="805295" y="5828953"/>
                </a:cubicBezTo>
                <a:cubicBezTo>
                  <a:pt x="822240" y="5805796"/>
                  <a:pt x="839845" y="5801743"/>
                  <a:pt x="854705" y="5795741"/>
                </a:cubicBezTo>
                <a:lnTo>
                  <a:pt x="864711" y="5789123"/>
                </a:lnTo>
                <a:lnTo>
                  <a:pt x="915038" y="5676299"/>
                </a:lnTo>
                <a:lnTo>
                  <a:pt x="891159" y="5752283"/>
                </a:lnTo>
                <a:cubicBezTo>
                  <a:pt x="891247" y="5752319"/>
                  <a:pt x="891334" y="5752355"/>
                  <a:pt x="891423" y="5752392"/>
                </a:cubicBezTo>
                <a:lnTo>
                  <a:pt x="933153" y="5622359"/>
                </a:lnTo>
                <a:cubicBezTo>
                  <a:pt x="957432" y="5594851"/>
                  <a:pt x="979837" y="5564309"/>
                  <a:pt x="988982" y="5555854"/>
                </a:cubicBezTo>
                <a:cubicBezTo>
                  <a:pt x="1014562" y="5557498"/>
                  <a:pt x="1014592" y="5540846"/>
                  <a:pt x="1027589" y="5528213"/>
                </a:cubicBezTo>
                <a:cubicBezTo>
                  <a:pt x="1040025" y="5531526"/>
                  <a:pt x="1052240" y="5522509"/>
                  <a:pt x="1049768" y="5510295"/>
                </a:cubicBezTo>
                <a:cubicBezTo>
                  <a:pt x="1028205" y="5493040"/>
                  <a:pt x="1093698" y="5472501"/>
                  <a:pt x="1086224" y="5455516"/>
                </a:cubicBezTo>
                <a:cubicBezTo>
                  <a:pt x="1109218" y="5435092"/>
                  <a:pt x="1218059" y="5379864"/>
                  <a:pt x="1219479" y="5343472"/>
                </a:cubicBezTo>
                <a:cubicBezTo>
                  <a:pt x="1262343" y="5297185"/>
                  <a:pt x="1291871" y="5290784"/>
                  <a:pt x="1313068" y="5275221"/>
                </a:cubicBezTo>
                <a:cubicBezTo>
                  <a:pt x="1338201" y="5263736"/>
                  <a:pt x="1316257" y="5288451"/>
                  <a:pt x="1370857" y="5250801"/>
                </a:cubicBezTo>
                <a:lnTo>
                  <a:pt x="1383927" y="5241501"/>
                </a:lnTo>
                <a:lnTo>
                  <a:pt x="1389964" y="5235966"/>
                </a:lnTo>
                <a:cubicBezTo>
                  <a:pt x="1405217" y="5221853"/>
                  <a:pt x="1420713" y="5207094"/>
                  <a:pt x="1436180" y="5191057"/>
                </a:cubicBezTo>
                <a:cubicBezTo>
                  <a:pt x="1447510" y="5179996"/>
                  <a:pt x="1455651" y="5174758"/>
                  <a:pt x="1462293" y="5172481"/>
                </a:cubicBezTo>
                <a:lnTo>
                  <a:pt x="1471185" y="5172057"/>
                </a:lnTo>
                <a:lnTo>
                  <a:pt x="1484305" y="5160542"/>
                </a:lnTo>
                <a:cubicBezTo>
                  <a:pt x="1521747" y="5126137"/>
                  <a:pt x="1556786" y="5090762"/>
                  <a:pt x="1554881" y="5084696"/>
                </a:cubicBezTo>
                <a:cubicBezTo>
                  <a:pt x="1582217" y="5063462"/>
                  <a:pt x="1607343" y="5003712"/>
                  <a:pt x="1636417" y="5001825"/>
                </a:cubicBezTo>
                <a:cubicBezTo>
                  <a:pt x="1616819" y="4983976"/>
                  <a:pt x="1670522" y="4974167"/>
                  <a:pt x="1660648" y="4950880"/>
                </a:cubicBezTo>
                <a:cubicBezTo>
                  <a:pt x="1672286" y="4924466"/>
                  <a:pt x="1699662" y="4862319"/>
                  <a:pt x="1706248" y="4843347"/>
                </a:cubicBezTo>
                <a:lnTo>
                  <a:pt x="1710144" y="4829405"/>
                </a:lnTo>
                <a:lnTo>
                  <a:pt x="1719000" y="4829676"/>
                </a:lnTo>
                <a:lnTo>
                  <a:pt x="1733138" y="4813339"/>
                </a:lnTo>
                <a:cubicBezTo>
                  <a:pt x="1743107" y="4809262"/>
                  <a:pt x="1767517" y="4813476"/>
                  <a:pt x="1778821" y="4805218"/>
                </a:cubicBezTo>
                <a:cubicBezTo>
                  <a:pt x="1799902" y="4784351"/>
                  <a:pt x="1786939" y="4756652"/>
                  <a:pt x="1800963" y="4763797"/>
                </a:cubicBezTo>
                <a:cubicBezTo>
                  <a:pt x="1799788" y="4753414"/>
                  <a:pt x="1803373" y="4744848"/>
                  <a:pt x="1810119" y="4737383"/>
                </a:cubicBezTo>
                <a:lnTo>
                  <a:pt x="1827836" y="4724888"/>
                </a:lnTo>
                <a:lnTo>
                  <a:pt x="1833582" y="4707016"/>
                </a:lnTo>
                <a:cubicBezTo>
                  <a:pt x="1848678" y="4692142"/>
                  <a:pt x="1902064" y="4649397"/>
                  <a:pt x="1918415" y="4635645"/>
                </a:cubicBezTo>
                <a:lnTo>
                  <a:pt x="1931685" y="4624502"/>
                </a:lnTo>
                <a:lnTo>
                  <a:pt x="1935030" y="4613163"/>
                </a:lnTo>
                <a:cubicBezTo>
                  <a:pt x="1938529" y="4604374"/>
                  <a:pt x="1943710" y="4597333"/>
                  <a:pt x="1952342" y="4594063"/>
                </a:cubicBezTo>
                <a:lnTo>
                  <a:pt x="1961790" y="4592968"/>
                </a:lnTo>
                <a:lnTo>
                  <a:pt x="1960579" y="4588653"/>
                </a:lnTo>
                <a:cubicBezTo>
                  <a:pt x="1971951" y="4572611"/>
                  <a:pt x="2016445" y="4514635"/>
                  <a:pt x="2030023" y="4496718"/>
                </a:cubicBezTo>
                <a:cubicBezTo>
                  <a:pt x="2037392" y="4499564"/>
                  <a:pt x="2039280" y="4485769"/>
                  <a:pt x="2042051" y="4481148"/>
                </a:cubicBezTo>
                <a:cubicBezTo>
                  <a:pt x="2059877" y="4470506"/>
                  <a:pt x="2114169" y="4446888"/>
                  <a:pt x="2136989" y="4432859"/>
                </a:cubicBezTo>
                <a:lnTo>
                  <a:pt x="2162370" y="4411168"/>
                </a:lnTo>
                <a:lnTo>
                  <a:pt x="2169275" y="4403806"/>
                </a:lnTo>
                <a:lnTo>
                  <a:pt x="2181740" y="4389325"/>
                </a:lnTo>
                <a:lnTo>
                  <a:pt x="2222578" y="4276352"/>
                </a:lnTo>
                <a:cubicBezTo>
                  <a:pt x="2234385" y="4218357"/>
                  <a:pt x="2266630" y="4150320"/>
                  <a:pt x="2356968" y="4104655"/>
                </a:cubicBezTo>
                <a:cubicBezTo>
                  <a:pt x="2558762" y="3959115"/>
                  <a:pt x="2648835" y="3578349"/>
                  <a:pt x="2741875" y="3505835"/>
                </a:cubicBezTo>
                <a:cubicBezTo>
                  <a:pt x="2766846" y="3430647"/>
                  <a:pt x="2753505" y="3521850"/>
                  <a:pt x="2827910" y="3396765"/>
                </a:cubicBezTo>
                <a:cubicBezTo>
                  <a:pt x="2839568" y="3397751"/>
                  <a:pt x="2911438" y="3354325"/>
                  <a:pt x="2924580" y="3353018"/>
                </a:cubicBezTo>
                <a:cubicBezTo>
                  <a:pt x="2998120" y="3313808"/>
                  <a:pt x="3048476" y="3247004"/>
                  <a:pt x="3068218" y="3200632"/>
                </a:cubicBezTo>
                <a:cubicBezTo>
                  <a:pt x="3101903" y="3153666"/>
                  <a:pt x="3139850" y="3111386"/>
                  <a:pt x="3180481" y="3072491"/>
                </a:cubicBezTo>
                <a:lnTo>
                  <a:pt x="3266384" y="3000345"/>
                </a:lnTo>
                <a:lnTo>
                  <a:pt x="3370119" y="2923806"/>
                </a:lnTo>
                <a:lnTo>
                  <a:pt x="3399194" y="2897238"/>
                </a:lnTo>
                <a:cubicBezTo>
                  <a:pt x="3440810" y="2862165"/>
                  <a:pt x="3435851" y="2856396"/>
                  <a:pt x="3474985" y="2821875"/>
                </a:cubicBezTo>
                <a:cubicBezTo>
                  <a:pt x="3570799" y="2755925"/>
                  <a:pt x="3837237" y="2678248"/>
                  <a:pt x="3949309" y="2610411"/>
                </a:cubicBezTo>
                <a:cubicBezTo>
                  <a:pt x="4042919" y="2538961"/>
                  <a:pt x="4112740" y="2516271"/>
                  <a:pt x="4156139" y="2413665"/>
                </a:cubicBezTo>
                <a:lnTo>
                  <a:pt x="4214917" y="2391331"/>
                </a:lnTo>
                <a:lnTo>
                  <a:pt x="4288005" y="2354999"/>
                </a:lnTo>
                <a:lnTo>
                  <a:pt x="4358061" y="2319819"/>
                </a:lnTo>
                <a:lnTo>
                  <a:pt x="4405052" y="2274688"/>
                </a:lnTo>
                <a:lnTo>
                  <a:pt x="4471333" y="2236968"/>
                </a:lnTo>
                <a:cubicBezTo>
                  <a:pt x="4542128" y="2157460"/>
                  <a:pt x="4751570" y="2026184"/>
                  <a:pt x="4841095" y="1968135"/>
                </a:cubicBezTo>
                <a:cubicBezTo>
                  <a:pt x="4930620" y="1910087"/>
                  <a:pt x="4924603" y="1946910"/>
                  <a:pt x="5008479" y="1888679"/>
                </a:cubicBezTo>
                <a:cubicBezTo>
                  <a:pt x="5037447" y="1831206"/>
                  <a:pt x="5108650" y="1768433"/>
                  <a:pt x="5180683" y="1753061"/>
                </a:cubicBezTo>
                <a:cubicBezTo>
                  <a:pt x="5306522" y="1654524"/>
                  <a:pt x="5563838" y="1570601"/>
                  <a:pt x="5665116" y="1552454"/>
                </a:cubicBezTo>
                <a:cubicBezTo>
                  <a:pt x="5806563" y="1481525"/>
                  <a:pt x="6022714" y="1376484"/>
                  <a:pt x="6116480" y="1319724"/>
                </a:cubicBezTo>
                <a:cubicBezTo>
                  <a:pt x="6210243" y="1262964"/>
                  <a:pt x="6170277" y="1255962"/>
                  <a:pt x="6252872" y="1225617"/>
                </a:cubicBezTo>
                <a:cubicBezTo>
                  <a:pt x="6344027" y="1204162"/>
                  <a:pt x="6255140" y="1222685"/>
                  <a:pt x="6346295" y="1201230"/>
                </a:cubicBezTo>
                <a:cubicBezTo>
                  <a:pt x="6359073" y="1188623"/>
                  <a:pt x="6384988" y="1179503"/>
                  <a:pt x="6393706" y="1174911"/>
                </a:cubicBezTo>
                <a:lnTo>
                  <a:pt x="6582798" y="1126130"/>
                </a:lnTo>
                <a:lnTo>
                  <a:pt x="6646379" y="1058806"/>
                </a:lnTo>
                <a:cubicBezTo>
                  <a:pt x="6690380" y="1016954"/>
                  <a:pt x="6670357" y="1012595"/>
                  <a:pt x="6707073" y="972122"/>
                </a:cubicBezTo>
                <a:cubicBezTo>
                  <a:pt x="6805050" y="966099"/>
                  <a:pt x="6905605" y="801792"/>
                  <a:pt x="6998235" y="863403"/>
                </a:cubicBezTo>
                <a:cubicBezTo>
                  <a:pt x="7051064" y="810193"/>
                  <a:pt x="7042448" y="760955"/>
                  <a:pt x="7094498" y="808270"/>
                </a:cubicBezTo>
                <a:cubicBezTo>
                  <a:pt x="7113972" y="791641"/>
                  <a:pt x="7132786" y="784262"/>
                  <a:pt x="7151544" y="781198"/>
                </a:cubicBezTo>
                <a:lnTo>
                  <a:pt x="7158731" y="781044"/>
                </a:lnTo>
                <a:lnTo>
                  <a:pt x="7274420" y="661941"/>
                </a:lnTo>
                <a:lnTo>
                  <a:pt x="7298271" y="649697"/>
                </a:lnTo>
                <a:lnTo>
                  <a:pt x="7401066" y="511127"/>
                </a:lnTo>
                <a:lnTo>
                  <a:pt x="7476746" y="449992"/>
                </a:lnTo>
                <a:lnTo>
                  <a:pt x="7593104" y="389139"/>
                </a:lnTo>
                <a:cubicBezTo>
                  <a:pt x="7766913" y="299698"/>
                  <a:pt x="7873028" y="146034"/>
                  <a:pt x="7996473" y="1245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18875E3E-9B19-48D9-A325-5E154ACFD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294694">
            <a:off x="-251317" y="-312869"/>
            <a:ext cx="7766407" cy="5322018"/>
          </a:xfrm>
          <a:custGeom>
            <a:avLst/>
            <a:gdLst>
              <a:gd name="connsiteX0" fmla="*/ 473895 w 7766407"/>
              <a:gd name="connsiteY0" fmla="*/ 0 h 5322018"/>
              <a:gd name="connsiteX1" fmla="*/ 7766407 w 7766407"/>
              <a:gd name="connsiteY1" fmla="*/ 649356 h 5322018"/>
              <a:gd name="connsiteX2" fmla="*/ 7754419 w 7766407"/>
              <a:gd name="connsiteY2" fmla="*/ 656832 h 5322018"/>
              <a:gd name="connsiteX3" fmla="*/ 7674875 w 7766407"/>
              <a:gd name="connsiteY3" fmla="*/ 705925 h 5322018"/>
              <a:gd name="connsiteX4" fmla="*/ 7594593 w 7766407"/>
              <a:gd name="connsiteY4" fmla="*/ 715147 h 5322018"/>
              <a:gd name="connsiteX5" fmla="*/ 7522045 w 7766407"/>
              <a:gd name="connsiteY5" fmla="*/ 799587 h 5322018"/>
              <a:gd name="connsiteX6" fmla="*/ 7399327 w 7766407"/>
              <a:gd name="connsiteY6" fmla="*/ 845960 h 5322018"/>
              <a:gd name="connsiteX7" fmla="*/ 7322627 w 7766407"/>
              <a:gd name="connsiteY7" fmla="*/ 887773 h 5322018"/>
              <a:gd name="connsiteX8" fmla="*/ 7151262 w 7766407"/>
              <a:gd name="connsiteY8" fmla="*/ 984886 h 5322018"/>
              <a:gd name="connsiteX9" fmla="*/ 6756023 w 7766407"/>
              <a:gd name="connsiteY9" fmla="*/ 1188542 h 5322018"/>
              <a:gd name="connsiteX10" fmla="*/ 6712672 w 7766407"/>
              <a:gd name="connsiteY10" fmla="*/ 1246467 h 5322018"/>
              <a:gd name="connsiteX11" fmla="*/ 6687440 w 7766407"/>
              <a:gd name="connsiteY11" fmla="*/ 1260662 h 5322018"/>
              <a:gd name="connsiteX12" fmla="*/ 6641885 w 7766407"/>
              <a:gd name="connsiteY12" fmla="*/ 1309000 h 5322018"/>
              <a:gd name="connsiteX13" fmla="*/ 6489577 w 7766407"/>
              <a:gd name="connsiteY13" fmla="*/ 1398613 h 5322018"/>
              <a:gd name="connsiteX14" fmla="*/ 6384287 w 7766407"/>
              <a:gd name="connsiteY14" fmla="*/ 1451239 h 5322018"/>
              <a:gd name="connsiteX15" fmla="*/ 6220937 w 7766407"/>
              <a:gd name="connsiteY15" fmla="*/ 1540763 h 5322018"/>
              <a:gd name="connsiteX16" fmla="*/ 6109958 w 7766407"/>
              <a:gd name="connsiteY16" fmla="*/ 1601219 h 5322018"/>
              <a:gd name="connsiteX17" fmla="*/ 6014458 w 7766407"/>
              <a:gd name="connsiteY17" fmla="*/ 1670184 h 5322018"/>
              <a:gd name="connsiteX18" fmla="*/ 5839315 w 7766407"/>
              <a:gd name="connsiteY18" fmla="*/ 1841855 h 5322018"/>
              <a:gd name="connsiteX19" fmla="*/ 5810333 w 7766407"/>
              <a:gd name="connsiteY19" fmla="*/ 1879264 h 5322018"/>
              <a:gd name="connsiteX20" fmla="*/ 5796856 w 7766407"/>
              <a:gd name="connsiteY20" fmla="*/ 1903903 h 5322018"/>
              <a:gd name="connsiteX21" fmla="*/ 5776991 w 7766407"/>
              <a:gd name="connsiteY21" fmla="*/ 1913445 h 5322018"/>
              <a:gd name="connsiteX22" fmla="*/ 5768324 w 7766407"/>
              <a:gd name="connsiteY22" fmla="*/ 1930187 h 5322018"/>
              <a:gd name="connsiteX23" fmla="*/ 5746715 w 7766407"/>
              <a:gd name="connsiteY23" fmla="*/ 1935728 h 5322018"/>
              <a:gd name="connsiteX24" fmla="*/ 5730244 w 7766407"/>
              <a:gd name="connsiteY24" fmla="*/ 1946380 h 5322018"/>
              <a:gd name="connsiteX25" fmla="*/ 5551772 w 7766407"/>
              <a:gd name="connsiteY25" fmla="*/ 2005270 h 5322018"/>
              <a:gd name="connsiteX26" fmla="*/ 5246617 w 7766407"/>
              <a:gd name="connsiteY26" fmla="*/ 2162655 h 5322018"/>
              <a:gd name="connsiteX27" fmla="*/ 5108893 w 7766407"/>
              <a:gd name="connsiteY27" fmla="*/ 2264498 h 5322018"/>
              <a:gd name="connsiteX28" fmla="*/ 4972149 w 7766407"/>
              <a:gd name="connsiteY28" fmla="*/ 2387894 h 5322018"/>
              <a:gd name="connsiteX29" fmla="*/ 4933888 w 7766407"/>
              <a:gd name="connsiteY29" fmla="*/ 2412305 h 5322018"/>
              <a:gd name="connsiteX30" fmla="*/ 4886680 w 7766407"/>
              <a:gd name="connsiteY30" fmla="*/ 2435959 h 5322018"/>
              <a:gd name="connsiteX31" fmla="*/ 4858349 w 7766407"/>
              <a:gd name="connsiteY31" fmla="*/ 2449951 h 5322018"/>
              <a:gd name="connsiteX32" fmla="*/ 4790282 w 7766407"/>
              <a:gd name="connsiteY32" fmla="*/ 2498841 h 5322018"/>
              <a:gd name="connsiteX33" fmla="*/ 4695421 w 7766407"/>
              <a:gd name="connsiteY33" fmla="*/ 2608329 h 5322018"/>
              <a:gd name="connsiteX34" fmla="*/ 4660953 w 7766407"/>
              <a:gd name="connsiteY34" fmla="*/ 2633640 h 5322018"/>
              <a:gd name="connsiteX35" fmla="*/ 4617793 w 7766407"/>
              <a:gd name="connsiteY35" fmla="*/ 2682689 h 5322018"/>
              <a:gd name="connsiteX36" fmla="*/ 4540653 w 7766407"/>
              <a:gd name="connsiteY36" fmla="*/ 2726039 h 5322018"/>
              <a:gd name="connsiteX37" fmla="*/ 4478244 w 7766407"/>
              <a:gd name="connsiteY37" fmla="*/ 2754222 h 5322018"/>
              <a:gd name="connsiteX38" fmla="*/ 4445069 w 7766407"/>
              <a:gd name="connsiteY38" fmla="*/ 2771978 h 5322018"/>
              <a:gd name="connsiteX39" fmla="*/ 4418912 w 7766407"/>
              <a:gd name="connsiteY39" fmla="*/ 2782732 h 5322018"/>
              <a:gd name="connsiteX40" fmla="*/ 4363178 w 7766407"/>
              <a:gd name="connsiteY40" fmla="*/ 2821763 h 5322018"/>
              <a:gd name="connsiteX41" fmla="*/ 4275326 w 7766407"/>
              <a:gd name="connsiteY41" fmla="*/ 2891335 h 5322018"/>
              <a:gd name="connsiteX42" fmla="*/ 4255667 w 7766407"/>
              <a:gd name="connsiteY42" fmla="*/ 2905018 h 5322018"/>
              <a:gd name="connsiteX43" fmla="*/ 4234983 w 7766407"/>
              <a:gd name="connsiteY43" fmla="*/ 2912298 h 5322018"/>
              <a:gd name="connsiteX44" fmla="*/ 4226882 w 7766407"/>
              <a:gd name="connsiteY44" fmla="*/ 2910079 h 5322018"/>
              <a:gd name="connsiteX45" fmla="*/ 4215462 w 7766407"/>
              <a:gd name="connsiteY45" fmla="*/ 2916885 h 5322018"/>
              <a:gd name="connsiteX46" fmla="*/ 4211632 w 7766407"/>
              <a:gd name="connsiteY46" fmla="*/ 2917760 h 5322018"/>
              <a:gd name="connsiteX47" fmla="*/ 4190465 w 7766407"/>
              <a:gd name="connsiteY47" fmla="*/ 2923708 h 5322018"/>
              <a:gd name="connsiteX48" fmla="*/ 4164947 w 7766407"/>
              <a:gd name="connsiteY48" fmla="*/ 2959675 h 5322018"/>
              <a:gd name="connsiteX49" fmla="*/ 4117371 w 7766407"/>
              <a:gd name="connsiteY49" fmla="*/ 2984784 h 5322018"/>
              <a:gd name="connsiteX50" fmla="*/ 3904979 w 7766407"/>
              <a:gd name="connsiteY50" fmla="*/ 3091607 h 5322018"/>
              <a:gd name="connsiteX51" fmla="*/ 3778911 w 7766407"/>
              <a:gd name="connsiteY51" fmla="*/ 3255548 h 5322018"/>
              <a:gd name="connsiteX52" fmla="*/ 3728606 w 7766407"/>
              <a:gd name="connsiteY52" fmla="*/ 3295465 h 5322018"/>
              <a:gd name="connsiteX53" fmla="*/ 3718668 w 7766407"/>
              <a:gd name="connsiteY53" fmla="*/ 3304992 h 5322018"/>
              <a:gd name="connsiteX54" fmla="*/ 3717842 w 7766407"/>
              <a:gd name="connsiteY54" fmla="*/ 3305447 h 5322018"/>
              <a:gd name="connsiteX55" fmla="*/ 3718578 w 7766407"/>
              <a:gd name="connsiteY55" fmla="*/ 3308616 h 5322018"/>
              <a:gd name="connsiteX56" fmla="*/ 3712398 w 7766407"/>
              <a:gd name="connsiteY56" fmla="*/ 3318359 h 5322018"/>
              <a:gd name="connsiteX57" fmla="*/ 3702979 w 7766407"/>
              <a:gd name="connsiteY57" fmla="*/ 3338545 h 5322018"/>
              <a:gd name="connsiteX58" fmla="*/ 3698626 w 7766407"/>
              <a:gd name="connsiteY58" fmla="*/ 3341390 h 5322018"/>
              <a:gd name="connsiteX59" fmla="*/ 3680384 w 7766407"/>
              <a:gd name="connsiteY59" fmla="*/ 3370390 h 5322018"/>
              <a:gd name="connsiteX60" fmla="*/ 3678906 w 7766407"/>
              <a:gd name="connsiteY60" fmla="*/ 3370346 h 5322018"/>
              <a:gd name="connsiteX61" fmla="*/ 3668393 w 7766407"/>
              <a:gd name="connsiteY61" fmla="*/ 3376590 h 5322018"/>
              <a:gd name="connsiteX62" fmla="*/ 3661364 w 7766407"/>
              <a:gd name="connsiteY62" fmla="*/ 3371467 h 5322018"/>
              <a:gd name="connsiteX63" fmla="*/ 3658334 w 7766407"/>
              <a:gd name="connsiteY63" fmla="*/ 3373274 h 5322018"/>
              <a:gd name="connsiteX64" fmla="*/ 3657792 w 7766407"/>
              <a:gd name="connsiteY64" fmla="*/ 3373950 h 5322018"/>
              <a:gd name="connsiteX65" fmla="*/ 3651105 w 7766407"/>
              <a:gd name="connsiteY65" fmla="*/ 3389533 h 5322018"/>
              <a:gd name="connsiteX66" fmla="*/ 3648132 w 7766407"/>
              <a:gd name="connsiteY66" fmla="*/ 3388884 h 5322018"/>
              <a:gd name="connsiteX67" fmla="*/ 3643801 w 7766407"/>
              <a:gd name="connsiteY67" fmla="*/ 3396002 h 5322018"/>
              <a:gd name="connsiteX68" fmla="*/ 3639159 w 7766407"/>
              <a:gd name="connsiteY68" fmla="*/ 3398369 h 5322018"/>
              <a:gd name="connsiteX69" fmla="*/ 3617811 w 7766407"/>
              <a:gd name="connsiteY69" fmla="*/ 3425254 h 5322018"/>
              <a:gd name="connsiteX70" fmla="*/ 3616346 w 7766407"/>
              <a:gd name="connsiteY70" fmla="*/ 3425054 h 5322018"/>
              <a:gd name="connsiteX71" fmla="*/ 3605202 w 7766407"/>
              <a:gd name="connsiteY71" fmla="*/ 3430140 h 5322018"/>
              <a:gd name="connsiteX72" fmla="*/ 3586582 w 7766407"/>
              <a:gd name="connsiteY72" fmla="*/ 3441167 h 5322018"/>
              <a:gd name="connsiteX73" fmla="*/ 3580103 w 7766407"/>
              <a:gd name="connsiteY73" fmla="*/ 3439005 h 5322018"/>
              <a:gd name="connsiteX74" fmla="*/ 3576872 w 7766407"/>
              <a:gd name="connsiteY74" fmla="*/ 3444094 h 5322018"/>
              <a:gd name="connsiteX75" fmla="*/ 3572338 w 7766407"/>
              <a:gd name="connsiteY75" fmla="*/ 3449943 h 5322018"/>
              <a:gd name="connsiteX76" fmla="*/ 3571965 w 7766407"/>
              <a:gd name="connsiteY76" fmla="*/ 3449964 h 5322018"/>
              <a:gd name="connsiteX77" fmla="*/ 3566623 w 7766407"/>
              <a:gd name="connsiteY77" fmla="*/ 3455947 h 5322018"/>
              <a:gd name="connsiteX78" fmla="*/ 3564070 w 7766407"/>
              <a:gd name="connsiteY78" fmla="*/ 3460601 h 5322018"/>
              <a:gd name="connsiteX79" fmla="*/ 3526726 w 7766407"/>
              <a:gd name="connsiteY79" fmla="*/ 3463163 h 5322018"/>
              <a:gd name="connsiteX80" fmla="*/ 3525139 w 7766407"/>
              <a:gd name="connsiteY80" fmla="*/ 3464518 h 5322018"/>
              <a:gd name="connsiteX81" fmla="*/ 3506741 w 7766407"/>
              <a:gd name="connsiteY81" fmla="*/ 3487501 h 5322018"/>
              <a:gd name="connsiteX82" fmla="*/ 3501585 w 7766407"/>
              <a:gd name="connsiteY82" fmla="*/ 3492832 h 5322018"/>
              <a:gd name="connsiteX83" fmla="*/ 3501212 w 7766407"/>
              <a:gd name="connsiteY83" fmla="*/ 3492813 h 5322018"/>
              <a:gd name="connsiteX84" fmla="*/ 3495239 w 7766407"/>
              <a:gd name="connsiteY84" fmla="*/ 3498192 h 5322018"/>
              <a:gd name="connsiteX85" fmla="*/ 3492183 w 7766407"/>
              <a:gd name="connsiteY85" fmla="*/ 3502548 h 5322018"/>
              <a:gd name="connsiteX86" fmla="*/ 3476697 w 7766407"/>
              <a:gd name="connsiteY86" fmla="*/ 3501956 h 5322018"/>
              <a:gd name="connsiteX87" fmla="*/ 3469187 w 7766407"/>
              <a:gd name="connsiteY87" fmla="*/ 3506574 h 5322018"/>
              <a:gd name="connsiteX88" fmla="*/ 3408103 w 7766407"/>
              <a:gd name="connsiteY88" fmla="*/ 3549813 h 5322018"/>
              <a:gd name="connsiteX89" fmla="*/ 3326209 w 7766407"/>
              <a:gd name="connsiteY89" fmla="*/ 3609630 h 5322018"/>
              <a:gd name="connsiteX90" fmla="*/ 3297595 w 7766407"/>
              <a:gd name="connsiteY90" fmla="*/ 3632513 h 5322018"/>
              <a:gd name="connsiteX91" fmla="*/ 3242015 w 7766407"/>
              <a:gd name="connsiteY91" fmla="*/ 3667904 h 5322018"/>
              <a:gd name="connsiteX92" fmla="*/ 3213720 w 7766407"/>
              <a:gd name="connsiteY92" fmla="*/ 3680766 h 5322018"/>
              <a:gd name="connsiteX93" fmla="*/ 3212968 w 7766407"/>
              <a:gd name="connsiteY93" fmla="*/ 3681905 h 5322018"/>
              <a:gd name="connsiteX94" fmla="*/ 3208857 w 7766407"/>
              <a:gd name="connsiteY94" fmla="*/ 3681194 h 5322018"/>
              <a:gd name="connsiteX95" fmla="*/ 3203557 w 7766407"/>
              <a:gd name="connsiteY95" fmla="*/ 3683492 h 5322018"/>
              <a:gd name="connsiteX96" fmla="*/ 3192199 w 7766407"/>
              <a:gd name="connsiteY96" fmla="*/ 3693448 h 5322018"/>
              <a:gd name="connsiteX97" fmla="*/ 3188443 w 7766407"/>
              <a:gd name="connsiteY97" fmla="*/ 3697797 h 5322018"/>
              <a:gd name="connsiteX98" fmla="*/ 3181853 w 7766407"/>
              <a:gd name="connsiteY98" fmla="*/ 3702869 h 5322018"/>
              <a:gd name="connsiteX99" fmla="*/ 3181526 w 7766407"/>
              <a:gd name="connsiteY99" fmla="*/ 3702803 h 5322018"/>
              <a:gd name="connsiteX100" fmla="*/ 3175672 w 7766407"/>
              <a:gd name="connsiteY100" fmla="*/ 3707933 h 5322018"/>
              <a:gd name="connsiteX101" fmla="*/ 3149098 w 7766407"/>
              <a:gd name="connsiteY101" fmla="*/ 3735473 h 5322018"/>
              <a:gd name="connsiteX102" fmla="*/ 3093676 w 7766407"/>
              <a:gd name="connsiteY102" fmla="*/ 3747916 h 5322018"/>
              <a:gd name="connsiteX103" fmla="*/ 3074500 w 7766407"/>
              <a:gd name="connsiteY103" fmla="*/ 3757479 h 5322018"/>
              <a:gd name="connsiteX104" fmla="*/ 3063387 w 7766407"/>
              <a:gd name="connsiteY104" fmla="*/ 3761557 h 5322018"/>
              <a:gd name="connsiteX105" fmla="*/ 3062129 w 7766407"/>
              <a:gd name="connsiteY105" fmla="*/ 3761145 h 5322018"/>
              <a:gd name="connsiteX106" fmla="*/ 3036739 w 7766407"/>
              <a:gd name="connsiteY106" fmla="*/ 3787643 h 5322018"/>
              <a:gd name="connsiteX107" fmla="*/ 3032052 w 7766407"/>
              <a:gd name="connsiteY107" fmla="*/ 3789608 h 5322018"/>
              <a:gd name="connsiteX108" fmla="*/ 3017184 w 7766407"/>
              <a:gd name="connsiteY108" fmla="*/ 3808868 h 5322018"/>
              <a:gd name="connsiteX109" fmla="*/ 3008605 w 7766407"/>
              <a:gd name="connsiteY109" fmla="*/ 3817755 h 5322018"/>
              <a:gd name="connsiteX110" fmla="*/ 3008033 w 7766407"/>
              <a:gd name="connsiteY110" fmla="*/ 3822453 h 5322018"/>
              <a:gd name="connsiteX111" fmla="*/ 2994428 w 7766407"/>
              <a:gd name="connsiteY111" fmla="*/ 3834466 h 5322018"/>
              <a:gd name="connsiteX112" fmla="*/ 2992169 w 7766407"/>
              <a:gd name="connsiteY112" fmla="*/ 3835021 h 5322018"/>
              <a:gd name="connsiteX113" fmla="*/ 2983549 w 7766407"/>
              <a:gd name="connsiteY113" fmla="*/ 3847993 h 5322018"/>
              <a:gd name="connsiteX114" fmla="*/ 2853933 w 7766407"/>
              <a:gd name="connsiteY114" fmla="*/ 3953133 h 5322018"/>
              <a:gd name="connsiteX115" fmla="*/ 2700319 w 7766407"/>
              <a:gd name="connsiteY115" fmla="*/ 4113764 h 5322018"/>
              <a:gd name="connsiteX116" fmla="*/ 2510176 w 7766407"/>
              <a:gd name="connsiteY116" fmla="*/ 4248057 h 5322018"/>
              <a:gd name="connsiteX117" fmla="*/ 2435589 w 7766407"/>
              <a:gd name="connsiteY117" fmla="*/ 4314608 h 5322018"/>
              <a:gd name="connsiteX118" fmla="*/ 2415553 w 7766407"/>
              <a:gd name="connsiteY118" fmla="*/ 4320982 h 5322018"/>
              <a:gd name="connsiteX119" fmla="*/ 2411954 w 7766407"/>
              <a:gd name="connsiteY119" fmla="*/ 4321914 h 5322018"/>
              <a:gd name="connsiteX120" fmla="*/ 2354125 w 7766407"/>
              <a:gd name="connsiteY120" fmla="*/ 4349531 h 5322018"/>
              <a:gd name="connsiteX121" fmla="*/ 2283738 w 7766407"/>
              <a:gd name="connsiteY121" fmla="*/ 4401913 h 5322018"/>
              <a:gd name="connsiteX122" fmla="*/ 2274639 w 7766407"/>
              <a:gd name="connsiteY122" fmla="*/ 4413265 h 5322018"/>
              <a:gd name="connsiteX123" fmla="*/ 2200361 w 7766407"/>
              <a:gd name="connsiteY123" fmla="*/ 4461969 h 5322018"/>
              <a:gd name="connsiteX124" fmla="*/ 2151385 w 7766407"/>
              <a:gd name="connsiteY124" fmla="*/ 4498639 h 5322018"/>
              <a:gd name="connsiteX125" fmla="*/ 2142612 w 7766407"/>
              <a:gd name="connsiteY125" fmla="*/ 4509639 h 5322018"/>
              <a:gd name="connsiteX126" fmla="*/ 2126867 w 7766407"/>
              <a:gd name="connsiteY126" fmla="*/ 4512135 h 5322018"/>
              <a:gd name="connsiteX127" fmla="*/ 2120592 w 7766407"/>
              <a:gd name="connsiteY127" fmla="*/ 4509890 h 5322018"/>
              <a:gd name="connsiteX128" fmla="*/ 2082302 w 7766407"/>
              <a:gd name="connsiteY128" fmla="*/ 4540317 h 5322018"/>
              <a:gd name="connsiteX129" fmla="*/ 2077252 w 7766407"/>
              <a:gd name="connsiteY129" fmla="*/ 4543206 h 5322018"/>
              <a:gd name="connsiteX130" fmla="*/ 2040915 w 7766407"/>
              <a:gd name="connsiteY130" fmla="*/ 4560268 h 5322018"/>
              <a:gd name="connsiteX131" fmla="*/ 1984507 w 7766407"/>
              <a:gd name="connsiteY131" fmla="*/ 4581220 h 5322018"/>
              <a:gd name="connsiteX132" fmla="*/ 1921726 w 7766407"/>
              <a:gd name="connsiteY132" fmla="*/ 4594994 h 5322018"/>
              <a:gd name="connsiteX133" fmla="*/ 1886796 w 7766407"/>
              <a:gd name="connsiteY133" fmla="*/ 4605417 h 5322018"/>
              <a:gd name="connsiteX134" fmla="*/ 1861080 w 7766407"/>
              <a:gd name="connsiteY134" fmla="*/ 4610008 h 5322018"/>
              <a:gd name="connsiteX135" fmla="*/ 1829217 w 7766407"/>
              <a:gd name="connsiteY135" fmla="*/ 4618611 h 5322018"/>
              <a:gd name="connsiteX136" fmla="*/ 1809298 w 7766407"/>
              <a:gd name="connsiteY136" fmla="*/ 4630561 h 5322018"/>
              <a:gd name="connsiteX137" fmla="*/ 1734333 w 7766407"/>
              <a:gd name="connsiteY137" fmla="*/ 4646342 h 5322018"/>
              <a:gd name="connsiteX138" fmla="*/ 1356409 w 7766407"/>
              <a:gd name="connsiteY138" fmla="*/ 4866278 h 5322018"/>
              <a:gd name="connsiteX139" fmla="*/ 1048676 w 7766407"/>
              <a:gd name="connsiteY139" fmla="*/ 4988133 h 5322018"/>
              <a:gd name="connsiteX140" fmla="*/ 862512 w 7766407"/>
              <a:gd name="connsiteY140" fmla="*/ 5095694 h 5322018"/>
              <a:gd name="connsiteX141" fmla="*/ 861635 w 7766407"/>
              <a:gd name="connsiteY141" fmla="*/ 5094880 h 5322018"/>
              <a:gd name="connsiteX142" fmla="*/ 850724 w 7766407"/>
              <a:gd name="connsiteY142" fmla="*/ 5095804 h 5322018"/>
              <a:gd name="connsiteX143" fmla="*/ 830865 w 7766407"/>
              <a:gd name="connsiteY143" fmla="*/ 5100063 h 5322018"/>
              <a:gd name="connsiteX144" fmla="*/ 779694 w 7766407"/>
              <a:gd name="connsiteY144" fmla="*/ 5096364 h 5322018"/>
              <a:gd name="connsiteX145" fmla="*/ 746322 w 7766407"/>
              <a:gd name="connsiteY145" fmla="*/ 5117315 h 5322018"/>
              <a:gd name="connsiteX146" fmla="*/ 739355 w 7766407"/>
              <a:gd name="connsiteY146" fmla="*/ 5120945 h 5322018"/>
              <a:gd name="connsiteX147" fmla="*/ 739112 w 7766407"/>
              <a:gd name="connsiteY147" fmla="*/ 5120776 h 5322018"/>
              <a:gd name="connsiteX148" fmla="*/ 731553 w 7766407"/>
              <a:gd name="connsiteY148" fmla="*/ 5124122 h 5322018"/>
              <a:gd name="connsiteX149" fmla="*/ 713129 w 7766407"/>
              <a:gd name="connsiteY149" fmla="*/ 5134606 h 5322018"/>
              <a:gd name="connsiteX150" fmla="*/ 707783 w 7766407"/>
              <a:gd name="connsiteY150" fmla="*/ 5135422 h 5322018"/>
              <a:gd name="connsiteX151" fmla="*/ 674773 w 7766407"/>
              <a:gd name="connsiteY151" fmla="*/ 5139365 h 5322018"/>
              <a:gd name="connsiteX152" fmla="*/ 580910 w 7766407"/>
              <a:gd name="connsiteY152" fmla="*/ 5175217 h 5322018"/>
              <a:gd name="connsiteX153" fmla="*/ 0 w 7766407"/>
              <a:gd name="connsiteY153" fmla="*/ 5322018 h 5322018"/>
              <a:gd name="connsiteX154" fmla="*/ 283803 w 7766407"/>
              <a:gd name="connsiteY154" fmla="*/ 2134804 h 5322018"/>
              <a:gd name="connsiteX155" fmla="*/ 420115 w 7766407"/>
              <a:gd name="connsiteY155" fmla="*/ 755866 h 5322018"/>
              <a:gd name="connsiteX156" fmla="*/ 420116 w 7766407"/>
              <a:gd name="connsiteY156" fmla="*/ 755866 h 5322018"/>
              <a:gd name="connsiteX157" fmla="*/ 443847 w 7766407"/>
              <a:gd name="connsiteY157" fmla="*/ 346023 h 5322018"/>
              <a:gd name="connsiteX158" fmla="*/ 445556 w 7766407"/>
              <a:gd name="connsiteY158" fmla="*/ 318255 h 5322018"/>
              <a:gd name="connsiteX0" fmla="*/ 473895 w 7766407"/>
              <a:gd name="connsiteY0" fmla="*/ 0 h 5322018"/>
              <a:gd name="connsiteX1" fmla="*/ 7766407 w 7766407"/>
              <a:gd name="connsiteY1" fmla="*/ 649356 h 5322018"/>
              <a:gd name="connsiteX2" fmla="*/ 7754419 w 7766407"/>
              <a:gd name="connsiteY2" fmla="*/ 656832 h 5322018"/>
              <a:gd name="connsiteX3" fmla="*/ 7674875 w 7766407"/>
              <a:gd name="connsiteY3" fmla="*/ 705925 h 5322018"/>
              <a:gd name="connsiteX4" fmla="*/ 7594593 w 7766407"/>
              <a:gd name="connsiteY4" fmla="*/ 715147 h 5322018"/>
              <a:gd name="connsiteX5" fmla="*/ 7522045 w 7766407"/>
              <a:gd name="connsiteY5" fmla="*/ 799587 h 5322018"/>
              <a:gd name="connsiteX6" fmla="*/ 7399327 w 7766407"/>
              <a:gd name="connsiteY6" fmla="*/ 845960 h 5322018"/>
              <a:gd name="connsiteX7" fmla="*/ 7322627 w 7766407"/>
              <a:gd name="connsiteY7" fmla="*/ 887773 h 5322018"/>
              <a:gd name="connsiteX8" fmla="*/ 7151262 w 7766407"/>
              <a:gd name="connsiteY8" fmla="*/ 984886 h 5322018"/>
              <a:gd name="connsiteX9" fmla="*/ 6756023 w 7766407"/>
              <a:gd name="connsiteY9" fmla="*/ 1188542 h 5322018"/>
              <a:gd name="connsiteX10" fmla="*/ 6712672 w 7766407"/>
              <a:gd name="connsiteY10" fmla="*/ 1246467 h 5322018"/>
              <a:gd name="connsiteX11" fmla="*/ 6687440 w 7766407"/>
              <a:gd name="connsiteY11" fmla="*/ 1260662 h 5322018"/>
              <a:gd name="connsiteX12" fmla="*/ 6641885 w 7766407"/>
              <a:gd name="connsiteY12" fmla="*/ 1309000 h 5322018"/>
              <a:gd name="connsiteX13" fmla="*/ 6489577 w 7766407"/>
              <a:gd name="connsiteY13" fmla="*/ 1398613 h 5322018"/>
              <a:gd name="connsiteX14" fmla="*/ 6384287 w 7766407"/>
              <a:gd name="connsiteY14" fmla="*/ 1451239 h 5322018"/>
              <a:gd name="connsiteX15" fmla="*/ 6220937 w 7766407"/>
              <a:gd name="connsiteY15" fmla="*/ 1540763 h 5322018"/>
              <a:gd name="connsiteX16" fmla="*/ 6109958 w 7766407"/>
              <a:gd name="connsiteY16" fmla="*/ 1601219 h 5322018"/>
              <a:gd name="connsiteX17" fmla="*/ 6014458 w 7766407"/>
              <a:gd name="connsiteY17" fmla="*/ 1670184 h 5322018"/>
              <a:gd name="connsiteX18" fmla="*/ 5839315 w 7766407"/>
              <a:gd name="connsiteY18" fmla="*/ 1841855 h 5322018"/>
              <a:gd name="connsiteX19" fmla="*/ 5810333 w 7766407"/>
              <a:gd name="connsiteY19" fmla="*/ 1879264 h 5322018"/>
              <a:gd name="connsiteX20" fmla="*/ 5796856 w 7766407"/>
              <a:gd name="connsiteY20" fmla="*/ 1903903 h 5322018"/>
              <a:gd name="connsiteX21" fmla="*/ 5776991 w 7766407"/>
              <a:gd name="connsiteY21" fmla="*/ 1913445 h 5322018"/>
              <a:gd name="connsiteX22" fmla="*/ 5768324 w 7766407"/>
              <a:gd name="connsiteY22" fmla="*/ 1930187 h 5322018"/>
              <a:gd name="connsiteX23" fmla="*/ 5746715 w 7766407"/>
              <a:gd name="connsiteY23" fmla="*/ 1935728 h 5322018"/>
              <a:gd name="connsiteX24" fmla="*/ 5730244 w 7766407"/>
              <a:gd name="connsiteY24" fmla="*/ 1946380 h 5322018"/>
              <a:gd name="connsiteX25" fmla="*/ 5551772 w 7766407"/>
              <a:gd name="connsiteY25" fmla="*/ 2005270 h 5322018"/>
              <a:gd name="connsiteX26" fmla="*/ 5246617 w 7766407"/>
              <a:gd name="connsiteY26" fmla="*/ 2162655 h 5322018"/>
              <a:gd name="connsiteX27" fmla="*/ 5108893 w 7766407"/>
              <a:gd name="connsiteY27" fmla="*/ 2264498 h 5322018"/>
              <a:gd name="connsiteX28" fmla="*/ 4972149 w 7766407"/>
              <a:gd name="connsiteY28" fmla="*/ 2387894 h 5322018"/>
              <a:gd name="connsiteX29" fmla="*/ 4933888 w 7766407"/>
              <a:gd name="connsiteY29" fmla="*/ 2412305 h 5322018"/>
              <a:gd name="connsiteX30" fmla="*/ 4886680 w 7766407"/>
              <a:gd name="connsiteY30" fmla="*/ 2435959 h 5322018"/>
              <a:gd name="connsiteX31" fmla="*/ 4858349 w 7766407"/>
              <a:gd name="connsiteY31" fmla="*/ 2449951 h 5322018"/>
              <a:gd name="connsiteX32" fmla="*/ 4790282 w 7766407"/>
              <a:gd name="connsiteY32" fmla="*/ 2498841 h 5322018"/>
              <a:gd name="connsiteX33" fmla="*/ 4695421 w 7766407"/>
              <a:gd name="connsiteY33" fmla="*/ 2608329 h 5322018"/>
              <a:gd name="connsiteX34" fmla="*/ 4660953 w 7766407"/>
              <a:gd name="connsiteY34" fmla="*/ 2633640 h 5322018"/>
              <a:gd name="connsiteX35" fmla="*/ 4617793 w 7766407"/>
              <a:gd name="connsiteY35" fmla="*/ 2682689 h 5322018"/>
              <a:gd name="connsiteX36" fmla="*/ 4540653 w 7766407"/>
              <a:gd name="connsiteY36" fmla="*/ 2726039 h 5322018"/>
              <a:gd name="connsiteX37" fmla="*/ 4478244 w 7766407"/>
              <a:gd name="connsiteY37" fmla="*/ 2754222 h 5322018"/>
              <a:gd name="connsiteX38" fmla="*/ 4445069 w 7766407"/>
              <a:gd name="connsiteY38" fmla="*/ 2771978 h 5322018"/>
              <a:gd name="connsiteX39" fmla="*/ 4418912 w 7766407"/>
              <a:gd name="connsiteY39" fmla="*/ 2782732 h 5322018"/>
              <a:gd name="connsiteX40" fmla="*/ 4363178 w 7766407"/>
              <a:gd name="connsiteY40" fmla="*/ 2821763 h 5322018"/>
              <a:gd name="connsiteX41" fmla="*/ 4275326 w 7766407"/>
              <a:gd name="connsiteY41" fmla="*/ 2891335 h 5322018"/>
              <a:gd name="connsiteX42" fmla="*/ 4255667 w 7766407"/>
              <a:gd name="connsiteY42" fmla="*/ 2905018 h 5322018"/>
              <a:gd name="connsiteX43" fmla="*/ 4234983 w 7766407"/>
              <a:gd name="connsiteY43" fmla="*/ 2912298 h 5322018"/>
              <a:gd name="connsiteX44" fmla="*/ 4226882 w 7766407"/>
              <a:gd name="connsiteY44" fmla="*/ 2910079 h 5322018"/>
              <a:gd name="connsiteX45" fmla="*/ 4215462 w 7766407"/>
              <a:gd name="connsiteY45" fmla="*/ 2916885 h 5322018"/>
              <a:gd name="connsiteX46" fmla="*/ 4211632 w 7766407"/>
              <a:gd name="connsiteY46" fmla="*/ 2917760 h 5322018"/>
              <a:gd name="connsiteX47" fmla="*/ 4190465 w 7766407"/>
              <a:gd name="connsiteY47" fmla="*/ 2923708 h 5322018"/>
              <a:gd name="connsiteX48" fmla="*/ 4164947 w 7766407"/>
              <a:gd name="connsiteY48" fmla="*/ 2959675 h 5322018"/>
              <a:gd name="connsiteX49" fmla="*/ 4117371 w 7766407"/>
              <a:gd name="connsiteY49" fmla="*/ 2984784 h 5322018"/>
              <a:gd name="connsiteX50" fmla="*/ 3904979 w 7766407"/>
              <a:gd name="connsiteY50" fmla="*/ 3091607 h 5322018"/>
              <a:gd name="connsiteX51" fmla="*/ 3778911 w 7766407"/>
              <a:gd name="connsiteY51" fmla="*/ 3255548 h 5322018"/>
              <a:gd name="connsiteX52" fmla="*/ 3728606 w 7766407"/>
              <a:gd name="connsiteY52" fmla="*/ 3295465 h 5322018"/>
              <a:gd name="connsiteX53" fmla="*/ 3718668 w 7766407"/>
              <a:gd name="connsiteY53" fmla="*/ 3304992 h 5322018"/>
              <a:gd name="connsiteX54" fmla="*/ 3717842 w 7766407"/>
              <a:gd name="connsiteY54" fmla="*/ 3305447 h 5322018"/>
              <a:gd name="connsiteX55" fmla="*/ 3718578 w 7766407"/>
              <a:gd name="connsiteY55" fmla="*/ 3308616 h 5322018"/>
              <a:gd name="connsiteX56" fmla="*/ 3712398 w 7766407"/>
              <a:gd name="connsiteY56" fmla="*/ 3318359 h 5322018"/>
              <a:gd name="connsiteX57" fmla="*/ 3702979 w 7766407"/>
              <a:gd name="connsiteY57" fmla="*/ 3338545 h 5322018"/>
              <a:gd name="connsiteX58" fmla="*/ 3698626 w 7766407"/>
              <a:gd name="connsiteY58" fmla="*/ 3341390 h 5322018"/>
              <a:gd name="connsiteX59" fmla="*/ 3680384 w 7766407"/>
              <a:gd name="connsiteY59" fmla="*/ 3370390 h 5322018"/>
              <a:gd name="connsiteX60" fmla="*/ 3678906 w 7766407"/>
              <a:gd name="connsiteY60" fmla="*/ 3370346 h 5322018"/>
              <a:gd name="connsiteX61" fmla="*/ 3668393 w 7766407"/>
              <a:gd name="connsiteY61" fmla="*/ 3376590 h 5322018"/>
              <a:gd name="connsiteX62" fmla="*/ 3661364 w 7766407"/>
              <a:gd name="connsiteY62" fmla="*/ 3371467 h 5322018"/>
              <a:gd name="connsiteX63" fmla="*/ 3658334 w 7766407"/>
              <a:gd name="connsiteY63" fmla="*/ 3373274 h 5322018"/>
              <a:gd name="connsiteX64" fmla="*/ 3657792 w 7766407"/>
              <a:gd name="connsiteY64" fmla="*/ 3373950 h 5322018"/>
              <a:gd name="connsiteX65" fmla="*/ 3651105 w 7766407"/>
              <a:gd name="connsiteY65" fmla="*/ 3389533 h 5322018"/>
              <a:gd name="connsiteX66" fmla="*/ 3648132 w 7766407"/>
              <a:gd name="connsiteY66" fmla="*/ 3388884 h 5322018"/>
              <a:gd name="connsiteX67" fmla="*/ 3643801 w 7766407"/>
              <a:gd name="connsiteY67" fmla="*/ 3396002 h 5322018"/>
              <a:gd name="connsiteX68" fmla="*/ 3639159 w 7766407"/>
              <a:gd name="connsiteY68" fmla="*/ 3398369 h 5322018"/>
              <a:gd name="connsiteX69" fmla="*/ 3617811 w 7766407"/>
              <a:gd name="connsiteY69" fmla="*/ 3425254 h 5322018"/>
              <a:gd name="connsiteX70" fmla="*/ 3616346 w 7766407"/>
              <a:gd name="connsiteY70" fmla="*/ 3425054 h 5322018"/>
              <a:gd name="connsiteX71" fmla="*/ 3605202 w 7766407"/>
              <a:gd name="connsiteY71" fmla="*/ 3430140 h 5322018"/>
              <a:gd name="connsiteX72" fmla="*/ 3586582 w 7766407"/>
              <a:gd name="connsiteY72" fmla="*/ 3441167 h 5322018"/>
              <a:gd name="connsiteX73" fmla="*/ 3580103 w 7766407"/>
              <a:gd name="connsiteY73" fmla="*/ 3439005 h 5322018"/>
              <a:gd name="connsiteX74" fmla="*/ 3576872 w 7766407"/>
              <a:gd name="connsiteY74" fmla="*/ 3444094 h 5322018"/>
              <a:gd name="connsiteX75" fmla="*/ 3572338 w 7766407"/>
              <a:gd name="connsiteY75" fmla="*/ 3449943 h 5322018"/>
              <a:gd name="connsiteX76" fmla="*/ 3571965 w 7766407"/>
              <a:gd name="connsiteY76" fmla="*/ 3449964 h 5322018"/>
              <a:gd name="connsiteX77" fmla="*/ 3566623 w 7766407"/>
              <a:gd name="connsiteY77" fmla="*/ 3455947 h 5322018"/>
              <a:gd name="connsiteX78" fmla="*/ 3564070 w 7766407"/>
              <a:gd name="connsiteY78" fmla="*/ 3460601 h 5322018"/>
              <a:gd name="connsiteX79" fmla="*/ 3526726 w 7766407"/>
              <a:gd name="connsiteY79" fmla="*/ 3463163 h 5322018"/>
              <a:gd name="connsiteX80" fmla="*/ 3525139 w 7766407"/>
              <a:gd name="connsiteY80" fmla="*/ 3464518 h 5322018"/>
              <a:gd name="connsiteX81" fmla="*/ 3506741 w 7766407"/>
              <a:gd name="connsiteY81" fmla="*/ 3487501 h 5322018"/>
              <a:gd name="connsiteX82" fmla="*/ 3501585 w 7766407"/>
              <a:gd name="connsiteY82" fmla="*/ 3492832 h 5322018"/>
              <a:gd name="connsiteX83" fmla="*/ 3501212 w 7766407"/>
              <a:gd name="connsiteY83" fmla="*/ 3492813 h 5322018"/>
              <a:gd name="connsiteX84" fmla="*/ 3495239 w 7766407"/>
              <a:gd name="connsiteY84" fmla="*/ 3498192 h 5322018"/>
              <a:gd name="connsiteX85" fmla="*/ 3492183 w 7766407"/>
              <a:gd name="connsiteY85" fmla="*/ 3502548 h 5322018"/>
              <a:gd name="connsiteX86" fmla="*/ 3476697 w 7766407"/>
              <a:gd name="connsiteY86" fmla="*/ 3501956 h 5322018"/>
              <a:gd name="connsiteX87" fmla="*/ 3469187 w 7766407"/>
              <a:gd name="connsiteY87" fmla="*/ 3506574 h 5322018"/>
              <a:gd name="connsiteX88" fmla="*/ 3408103 w 7766407"/>
              <a:gd name="connsiteY88" fmla="*/ 3549813 h 5322018"/>
              <a:gd name="connsiteX89" fmla="*/ 3326209 w 7766407"/>
              <a:gd name="connsiteY89" fmla="*/ 3609630 h 5322018"/>
              <a:gd name="connsiteX90" fmla="*/ 3297595 w 7766407"/>
              <a:gd name="connsiteY90" fmla="*/ 3632513 h 5322018"/>
              <a:gd name="connsiteX91" fmla="*/ 3242015 w 7766407"/>
              <a:gd name="connsiteY91" fmla="*/ 3667904 h 5322018"/>
              <a:gd name="connsiteX92" fmla="*/ 3213720 w 7766407"/>
              <a:gd name="connsiteY92" fmla="*/ 3680766 h 5322018"/>
              <a:gd name="connsiteX93" fmla="*/ 3212968 w 7766407"/>
              <a:gd name="connsiteY93" fmla="*/ 3681905 h 5322018"/>
              <a:gd name="connsiteX94" fmla="*/ 3208857 w 7766407"/>
              <a:gd name="connsiteY94" fmla="*/ 3681194 h 5322018"/>
              <a:gd name="connsiteX95" fmla="*/ 3203557 w 7766407"/>
              <a:gd name="connsiteY95" fmla="*/ 3683492 h 5322018"/>
              <a:gd name="connsiteX96" fmla="*/ 3192199 w 7766407"/>
              <a:gd name="connsiteY96" fmla="*/ 3693448 h 5322018"/>
              <a:gd name="connsiteX97" fmla="*/ 3188443 w 7766407"/>
              <a:gd name="connsiteY97" fmla="*/ 3697797 h 5322018"/>
              <a:gd name="connsiteX98" fmla="*/ 3181853 w 7766407"/>
              <a:gd name="connsiteY98" fmla="*/ 3702869 h 5322018"/>
              <a:gd name="connsiteX99" fmla="*/ 3181526 w 7766407"/>
              <a:gd name="connsiteY99" fmla="*/ 3702803 h 5322018"/>
              <a:gd name="connsiteX100" fmla="*/ 3175672 w 7766407"/>
              <a:gd name="connsiteY100" fmla="*/ 3707933 h 5322018"/>
              <a:gd name="connsiteX101" fmla="*/ 3149098 w 7766407"/>
              <a:gd name="connsiteY101" fmla="*/ 3735473 h 5322018"/>
              <a:gd name="connsiteX102" fmla="*/ 3093676 w 7766407"/>
              <a:gd name="connsiteY102" fmla="*/ 3747916 h 5322018"/>
              <a:gd name="connsiteX103" fmla="*/ 3074500 w 7766407"/>
              <a:gd name="connsiteY103" fmla="*/ 3757479 h 5322018"/>
              <a:gd name="connsiteX104" fmla="*/ 3063387 w 7766407"/>
              <a:gd name="connsiteY104" fmla="*/ 3761557 h 5322018"/>
              <a:gd name="connsiteX105" fmla="*/ 3062129 w 7766407"/>
              <a:gd name="connsiteY105" fmla="*/ 3761145 h 5322018"/>
              <a:gd name="connsiteX106" fmla="*/ 3036739 w 7766407"/>
              <a:gd name="connsiteY106" fmla="*/ 3787643 h 5322018"/>
              <a:gd name="connsiteX107" fmla="*/ 3032052 w 7766407"/>
              <a:gd name="connsiteY107" fmla="*/ 3789608 h 5322018"/>
              <a:gd name="connsiteX108" fmla="*/ 3017184 w 7766407"/>
              <a:gd name="connsiteY108" fmla="*/ 3808868 h 5322018"/>
              <a:gd name="connsiteX109" fmla="*/ 3008605 w 7766407"/>
              <a:gd name="connsiteY109" fmla="*/ 3817755 h 5322018"/>
              <a:gd name="connsiteX110" fmla="*/ 3008033 w 7766407"/>
              <a:gd name="connsiteY110" fmla="*/ 3822453 h 5322018"/>
              <a:gd name="connsiteX111" fmla="*/ 2994428 w 7766407"/>
              <a:gd name="connsiteY111" fmla="*/ 3834466 h 5322018"/>
              <a:gd name="connsiteX112" fmla="*/ 2992169 w 7766407"/>
              <a:gd name="connsiteY112" fmla="*/ 3835021 h 5322018"/>
              <a:gd name="connsiteX113" fmla="*/ 2983549 w 7766407"/>
              <a:gd name="connsiteY113" fmla="*/ 3847993 h 5322018"/>
              <a:gd name="connsiteX114" fmla="*/ 2853933 w 7766407"/>
              <a:gd name="connsiteY114" fmla="*/ 3953133 h 5322018"/>
              <a:gd name="connsiteX115" fmla="*/ 2700319 w 7766407"/>
              <a:gd name="connsiteY115" fmla="*/ 4113764 h 5322018"/>
              <a:gd name="connsiteX116" fmla="*/ 2510176 w 7766407"/>
              <a:gd name="connsiteY116" fmla="*/ 4248057 h 5322018"/>
              <a:gd name="connsiteX117" fmla="*/ 2435589 w 7766407"/>
              <a:gd name="connsiteY117" fmla="*/ 4314608 h 5322018"/>
              <a:gd name="connsiteX118" fmla="*/ 2415553 w 7766407"/>
              <a:gd name="connsiteY118" fmla="*/ 4320982 h 5322018"/>
              <a:gd name="connsiteX119" fmla="*/ 2411954 w 7766407"/>
              <a:gd name="connsiteY119" fmla="*/ 4321914 h 5322018"/>
              <a:gd name="connsiteX120" fmla="*/ 2354125 w 7766407"/>
              <a:gd name="connsiteY120" fmla="*/ 4349531 h 5322018"/>
              <a:gd name="connsiteX121" fmla="*/ 2283738 w 7766407"/>
              <a:gd name="connsiteY121" fmla="*/ 4401913 h 5322018"/>
              <a:gd name="connsiteX122" fmla="*/ 2274639 w 7766407"/>
              <a:gd name="connsiteY122" fmla="*/ 4413265 h 5322018"/>
              <a:gd name="connsiteX123" fmla="*/ 2200361 w 7766407"/>
              <a:gd name="connsiteY123" fmla="*/ 4461969 h 5322018"/>
              <a:gd name="connsiteX124" fmla="*/ 2151385 w 7766407"/>
              <a:gd name="connsiteY124" fmla="*/ 4498639 h 5322018"/>
              <a:gd name="connsiteX125" fmla="*/ 2142612 w 7766407"/>
              <a:gd name="connsiteY125" fmla="*/ 4509639 h 5322018"/>
              <a:gd name="connsiteX126" fmla="*/ 2126867 w 7766407"/>
              <a:gd name="connsiteY126" fmla="*/ 4512135 h 5322018"/>
              <a:gd name="connsiteX127" fmla="*/ 2120592 w 7766407"/>
              <a:gd name="connsiteY127" fmla="*/ 4509890 h 5322018"/>
              <a:gd name="connsiteX128" fmla="*/ 2082302 w 7766407"/>
              <a:gd name="connsiteY128" fmla="*/ 4540317 h 5322018"/>
              <a:gd name="connsiteX129" fmla="*/ 2077252 w 7766407"/>
              <a:gd name="connsiteY129" fmla="*/ 4543206 h 5322018"/>
              <a:gd name="connsiteX130" fmla="*/ 2040915 w 7766407"/>
              <a:gd name="connsiteY130" fmla="*/ 4560268 h 5322018"/>
              <a:gd name="connsiteX131" fmla="*/ 1984507 w 7766407"/>
              <a:gd name="connsiteY131" fmla="*/ 4581220 h 5322018"/>
              <a:gd name="connsiteX132" fmla="*/ 1921726 w 7766407"/>
              <a:gd name="connsiteY132" fmla="*/ 4594994 h 5322018"/>
              <a:gd name="connsiteX133" fmla="*/ 1886796 w 7766407"/>
              <a:gd name="connsiteY133" fmla="*/ 4605417 h 5322018"/>
              <a:gd name="connsiteX134" fmla="*/ 1861080 w 7766407"/>
              <a:gd name="connsiteY134" fmla="*/ 4610008 h 5322018"/>
              <a:gd name="connsiteX135" fmla="*/ 1829217 w 7766407"/>
              <a:gd name="connsiteY135" fmla="*/ 4618611 h 5322018"/>
              <a:gd name="connsiteX136" fmla="*/ 1809298 w 7766407"/>
              <a:gd name="connsiteY136" fmla="*/ 4630561 h 5322018"/>
              <a:gd name="connsiteX137" fmla="*/ 1734333 w 7766407"/>
              <a:gd name="connsiteY137" fmla="*/ 4646342 h 5322018"/>
              <a:gd name="connsiteX138" fmla="*/ 1356409 w 7766407"/>
              <a:gd name="connsiteY138" fmla="*/ 4866278 h 5322018"/>
              <a:gd name="connsiteX139" fmla="*/ 1048676 w 7766407"/>
              <a:gd name="connsiteY139" fmla="*/ 4988133 h 5322018"/>
              <a:gd name="connsiteX140" fmla="*/ 862512 w 7766407"/>
              <a:gd name="connsiteY140" fmla="*/ 5095694 h 5322018"/>
              <a:gd name="connsiteX141" fmla="*/ 861635 w 7766407"/>
              <a:gd name="connsiteY141" fmla="*/ 5094880 h 5322018"/>
              <a:gd name="connsiteX142" fmla="*/ 850724 w 7766407"/>
              <a:gd name="connsiteY142" fmla="*/ 5095804 h 5322018"/>
              <a:gd name="connsiteX143" fmla="*/ 830865 w 7766407"/>
              <a:gd name="connsiteY143" fmla="*/ 5100063 h 5322018"/>
              <a:gd name="connsiteX144" fmla="*/ 779694 w 7766407"/>
              <a:gd name="connsiteY144" fmla="*/ 5096364 h 5322018"/>
              <a:gd name="connsiteX145" fmla="*/ 746322 w 7766407"/>
              <a:gd name="connsiteY145" fmla="*/ 5117315 h 5322018"/>
              <a:gd name="connsiteX146" fmla="*/ 739355 w 7766407"/>
              <a:gd name="connsiteY146" fmla="*/ 5120945 h 5322018"/>
              <a:gd name="connsiteX147" fmla="*/ 739112 w 7766407"/>
              <a:gd name="connsiteY147" fmla="*/ 5120776 h 5322018"/>
              <a:gd name="connsiteX148" fmla="*/ 731553 w 7766407"/>
              <a:gd name="connsiteY148" fmla="*/ 5124122 h 5322018"/>
              <a:gd name="connsiteX149" fmla="*/ 713129 w 7766407"/>
              <a:gd name="connsiteY149" fmla="*/ 5134606 h 5322018"/>
              <a:gd name="connsiteX150" fmla="*/ 707783 w 7766407"/>
              <a:gd name="connsiteY150" fmla="*/ 5135422 h 5322018"/>
              <a:gd name="connsiteX151" fmla="*/ 674773 w 7766407"/>
              <a:gd name="connsiteY151" fmla="*/ 5139365 h 5322018"/>
              <a:gd name="connsiteX152" fmla="*/ 580910 w 7766407"/>
              <a:gd name="connsiteY152" fmla="*/ 5175217 h 5322018"/>
              <a:gd name="connsiteX153" fmla="*/ 0 w 7766407"/>
              <a:gd name="connsiteY153" fmla="*/ 5322018 h 5322018"/>
              <a:gd name="connsiteX154" fmla="*/ 283803 w 7766407"/>
              <a:gd name="connsiteY154" fmla="*/ 2134804 h 5322018"/>
              <a:gd name="connsiteX155" fmla="*/ 420115 w 7766407"/>
              <a:gd name="connsiteY155" fmla="*/ 755866 h 5322018"/>
              <a:gd name="connsiteX156" fmla="*/ 443847 w 7766407"/>
              <a:gd name="connsiteY156" fmla="*/ 346023 h 5322018"/>
              <a:gd name="connsiteX157" fmla="*/ 445556 w 7766407"/>
              <a:gd name="connsiteY157" fmla="*/ 318255 h 5322018"/>
              <a:gd name="connsiteX158" fmla="*/ 473895 w 7766407"/>
              <a:gd name="connsiteY158" fmla="*/ 0 h 5322018"/>
              <a:gd name="connsiteX0" fmla="*/ 473895 w 7766407"/>
              <a:gd name="connsiteY0" fmla="*/ 0 h 5322018"/>
              <a:gd name="connsiteX1" fmla="*/ 7766407 w 7766407"/>
              <a:gd name="connsiteY1" fmla="*/ 649356 h 5322018"/>
              <a:gd name="connsiteX2" fmla="*/ 7754419 w 7766407"/>
              <a:gd name="connsiteY2" fmla="*/ 656832 h 5322018"/>
              <a:gd name="connsiteX3" fmla="*/ 7674875 w 7766407"/>
              <a:gd name="connsiteY3" fmla="*/ 705925 h 5322018"/>
              <a:gd name="connsiteX4" fmla="*/ 7594593 w 7766407"/>
              <a:gd name="connsiteY4" fmla="*/ 715147 h 5322018"/>
              <a:gd name="connsiteX5" fmla="*/ 7522045 w 7766407"/>
              <a:gd name="connsiteY5" fmla="*/ 799587 h 5322018"/>
              <a:gd name="connsiteX6" fmla="*/ 7399327 w 7766407"/>
              <a:gd name="connsiteY6" fmla="*/ 845960 h 5322018"/>
              <a:gd name="connsiteX7" fmla="*/ 7322627 w 7766407"/>
              <a:gd name="connsiteY7" fmla="*/ 887773 h 5322018"/>
              <a:gd name="connsiteX8" fmla="*/ 7151262 w 7766407"/>
              <a:gd name="connsiteY8" fmla="*/ 984886 h 5322018"/>
              <a:gd name="connsiteX9" fmla="*/ 6756023 w 7766407"/>
              <a:gd name="connsiteY9" fmla="*/ 1188542 h 5322018"/>
              <a:gd name="connsiteX10" fmla="*/ 6712672 w 7766407"/>
              <a:gd name="connsiteY10" fmla="*/ 1246467 h 5322018"/>
              <a:gd name="connsiteX11" fmla="*/ 6687440 w 7766407"/>
              <a:gd name="connsiteY11" fmla="*/ 1260662 h 5322018"/>
              <a:gd name="connsiteX12" fmla="*/ 6641885 w 7766407"/>
              <a:gd name="connsiteY12" fmla="*/ 1309000 h 5322018"/>
              <a:gd name="connsiteX13" fmla="*/ 6489577 w 7766407"/>
              <a:gd name="connsiteY13" fmla="*/ 1398613 h 5322018"/>
              <a:gd name="connsiteX14" fmla="*/ 6384287 w 7766407"/>
              <a:gd name="connsiteY14" fmla="*/ 1451239 h 5322018"/>
              <a:gd name="connsiteX15" fmla="*/ 6220937 w 7766407"/>
              <a:gd name="connsiteY15" fmla="*/ 1540763 h 5322018"/>
              <a:gd name="connsiteX16" fmla="*/ 6109958 w 7766407"/>
              <a:gd name="connsiteY16" fmla="*/ 1601219 h 5322018"/>
              <a:gd name="connsiteX17" fmla="*/ 6014458 w 7766407"/>
              <a:gd name="connsiteY17" fmla="*/ 1670184 h 5322018"/>
              <a:gd name="connsiteX18" fmla="*/ 5839315 w 7766407"/>
              <a:gd name="connsiteY18" fmla="*/ 1841855 h 5322018"/>
              <a:gd name="connsiteX19" fmla="*/ 5810333 w 7766407"/>
              <a:gd name="connsiteY19" fmla="*/ 1879264 h 5322018"/>
              <a:gd name="connsiteX20" fmla="*/ 5796856 w 7766407"/>
              <a:gd name="connsiteY20" fmla="*/ 1903903 h 5322018"/>
              <a:gd name="connsiteX21" fmla="*/ 5776991 w 7766407"/>
              <a:gd name="connsiteY21" fmla="*/ 1913445 h 5322018"/>
              <a:gd name="connsiteX22" fmla="*/ 5768324 w 7766407"/>
              <a:gd name="connsiteY22" fmla="*/ 1930187 h 5322018"/>
              <a:gd name="connsiteX23" fmla="*/ 5746715 w 7766407"/>
              <a:gd name="connsiteY23" fmla="*/ 1935728 h 5322018"/>
              <a:gd name="connsiteX24" fmla="*/ 5730244 w 7766407"/>
              <a:gd name="connsiteY24" fmla="*/ 1946380 h 5322018"/>
              <a:gd name="connsiteX25" fmla="*/ 5551772 w 7766407"/>
              <a:gd name="connsiteY25" fmla="*/ 2005270 h 5322018"/>
              <a:gd name="connsiteX26" fmla="*/ 5246617 w 7766407"/>
              <a:gd name="connsiteY26" fmla="*/ 2162655 h 5322018"/>
              <a:gd name="connsiteX27" fmla="*/ 5108893 w 7766407"/>
              <a:gd name="connsiteY27" fmla="*/ 2264498 h 5322018"/>
              <a:gd name="connsiteX28" fmla="*/ 4972149 w 7766407"/>
              <a:gd name="connsiteY28" fmla="*/ 2387894 h 5322018"/>
              <a:gd name="connsiteX29" fmla="*/ 4933888 w 7766407"/>
              <a:gd name="connsiteY29" fmla="*/ 2412305 h 5322018"/>
              <a:gd name="connsiteX30" fmla="*/ 4886680 w 7766407"/>
              <a:gd name="connsiteY30" fmla="*/ 2435959 h 5322018"/>
              <a:gd name="connsiteX31" fmla="*/ 4858349 w 7766407"/>
              <a:gd name="connsiteY31" fmla="*/ 2449951 h 5322018"/>
              <a:gd name="connsiteX32" fmla="*/ 4790282 w 7766407"/>
              <a:gd name="connsiteY32" fmla="*/ 2498841 h 5322018"/>
              <a:gd name="connsiteX33" fmla="*/ 4695421 w 7766407"/>
              <a:gd name="connsiteY33" fmla="*/ 2608329 h 5322018"/>
              <a:gd name="connsiteX34" fmla="*/ 4660953 w 7766407"/>
              <a:gd name="connsiteY34" fmla="*/ 2633640 h 5322018"/>
              <a:gd name="connsiteX35" fmla="*/ 4617793 w 7766407"/>
              <a:gd name="connsiteY35" fmla="*/ 2682689 h 5322018"/>
              <a:gd name="connsiteX36" fmla="*/ 4540653 w 7766407"/>
              <a:gd name="connsiteY36" fmla="*/ 2726039 h 5322018"/>
              <a:gd name="connsiteX37" fmla="*/ 4478244 w 7766407"/>
              <a:gd name="connsiteY37" fmla="*/ 2754222 h 5322018"/>
              <a:gd name="connsiteX38" fmla="*/ 4445069 w 7766407"/>
              <a:gd name="connsiteY38" fmla="*/ 2771978 h 5322018"/>
              <a:gd name="connsiteX39" fmla="*/ 4418912 w 7766407"/>
              <a:gd name="connsiteY39" fmla="*/ 2782732 h 5322018"/>
              <a:gd name="connsiteX40" fmla="*/ 4363178 w 7766407"/>
              <a:gd name="connsiteY40" fmla="*/ 2821763 h 5322018"/>
              <a:gd name="connsiteX41" fmla="*/ 4275326 w 7766407"/>
              <a:gd name="connsiteY41" fmla="*/ 2891335 h 5322018"/>
              <a:gd name="connsiteX42" fmla="*/ 4255667 w 7766407"/>
              <a:gd name="connsiteY42" fmla="*/ 2905018 h 5322018"/>
              <a:gd name="connsiteX43" fmla="*/ 4234983 w 7766407"/>
              <a:gd name="connsiteY43" fmla="*/ 2912298 h 5322018"/>
              <a:gd name="connsiteX44" fmla="*/ 4226882 w 7766407"/>
              <a:gd name="connsiteY44" fmla="*/ 2910079 h 5322018"/>
              <a:gd name="connsiteX45" fmla="*/ 4215462 w 7766407"/>
              <a:gd name="connsiteY45" fmla="*/ 2916885 h 5322018"/>
              <a:gd name="connsiteX46" fmla="*/ 4211632 w 7766407"/>
              <a:gd name="connsiteY46" fmla="*/ 2917760 h 5322018"/>
              <a:gd name="connsiteX47" fmla="*/ 4190465 w 7766407"/>
              <a:gd name="connsiteY47" fmla="*/ 2923708 h 5322018"/>
              <a:gd name="connsiteX48" fmla="*/ 4164947 w 7766407"/>
              <a:gd name="connsiteY48" fmla="*/ 2959675 h 5322018"/>
              <a:gd name="connsiteX49" fmla="*/ 4117371 w 7766407"/>
              <a:gd name="connsiteY49" fmla="*/ 2984784 h 5322018"/>
              <a:gd name="connsiteX50" fmla="*/ 3904979 w 7766407"/>
              <a:gd name="connsiteY50" fmla="*/ 3091607 h 5322018"/>
              <a:gd name="connsiteX51" fmla="*/ 3778911 w 7766407"/>
              <a:gd name="connsiteY51" fmla="*/ 3255548 h 5322018"/>
              <a:gd name="connsiteX52" fmla="*/ 3728606 w 7766407"/>
              <a:gd name="connsiteY52" fmla="*/ 3295465 h 5322018"/>
              <a:gd name="connsiteX53" fmla="*/ 3718668 w 7766407"/>
              <a:gd name="connsiteY53" fmla="*/ 3304992 h 5322018"/>
              <a:gd name="connsiteX54" fmla="*/ 3717842 w 7766407"/>
              <a:gd name="connsiteY54" fmla="*/ 3305447 h 5322018"/>
              <a:gd name="connsiteX55" fmla="*/ 3718578 w 7766407"/>
              <a:gd name="connsiteY55" fmla="*/ 3308616 h 5322018"/>
              <a:gd name="connsiteX56" fmla="*/ 3712398 w 7766407"/>
              <a:gd name="connsiteY56" fmla="*/ 3318359 h 5322018"/>
              <a:gd name="connsiteX57" fmla="*/ 3702979 w 7766407"/>
              <a:gd name="connsiteY57" fmla="*/ 3338545 h 5322018"/>
              <a:gd name="connsiteX58" fmla="*/ 3698626 w 7766407"/>
              <a:gd name="connsiteY58" fmla="*/ 3341390 h 5322018"/>
              <a:gd name="connsiteX59" fmla="*/ 3680384 w 7766407"/>
              <a:gd name="connsiteY59" fmla="*/ 3370390 h 5322018"/>
              <a:gd name="connsiteX60" fmla="*/ 3678906 w 7766407"/>
              <a:gd name="connsiteY60" fmla="*/ 3370346 h 5322018"/>
              <a:gd name="connsiteX61" fmla="*/ 3668393 w 7766407"/>
              <a:gd name="connsiteY61" fmla="*/ 3376590 h 5322018"/>
              <a:gd name="connsiteX62" fmla="*/ 3661364 w 7766407"/>
              <a:gd name="connsiteY62" fmla="*/ 3371467 h 5322018"/>
              <a:gd name="connsiteX63" fmla="*/ 3658334 w 7766407"/>
              <a:gd name="connsiteY63" fmla="*/ 3373274 h 5322018"/>
              <a:gd name="connsiteX64" fmla="*/ 3657792 w 7766407"/>
              <a:gd name="connsiteY64" fmla="*/ 3373950 h 5322018"/>
              <a:gd name="connsiteX65" fmla="*/ 3651105 w 7766407"/>
              <a:gd name="connsiteY65" fmla="*/ 3389533 h 5322018"/>
              <a:gd name="connsiteX66" fmla="*/ 3648132 w 7766407"/>
              <a:gd name="connsiteY66" fmla="*/ 3388884 h 5322018"/>
              <a:gd name="connsiteX67" fmla="*/ 3643801 w 7766407"/>
              <a:gd name="connsiteY67" fmla="*/ 3396002 h 5322018"/>
              <a:gd name="connsiteX68" fmla="*/ 3639159 w 7766407"/>
              <a:gd name="connsiteY68" fmla="*/ 3398369 h 5322018"/>
              <a:gd name="connsiteX69" fmla="*/ 3617811 w 7766407"/>
              <a:gd name="connsiteY69" fmla="*/ 3425254 h 5322018"/>
              <a:gd name="connsiteX70" fmla="*/ 3616346 w 7766407"/>
              <a:gd name="connsiteY70" fmla="*/ 3425054 h 5322018"/>
              <a:gd name="connsiteX71" fmla="*/ 3605202 w 7766407"/>
              <a:gd name="connsiteY71" fmla="*/ 3430140 h 5322018"/>
              <a:gd name="connsiteX72" fmla="*/ 3586582 w 7766407"/>
              <a:gd name="connsiteY72" fmla="*/ 3441167 h 5322018"/>
              <a:gd name="connsiteX73" fmla="*/ 3580103 w 7766407"/>
              <a:gd name="connsiteY73" fmla="*/ 3439005 h 5322018"/>
              <a:gd name="connsiteX74" fmla="*/ 3576872 w 7766407"/>
              <a:gd name="connsiteY74" fmla="*/ 3444094 h 5322018"/>
              <a:gd name="connsiteX75" fmla="*/ 3572338 w 7766407"/>
              <a:gd name="connsiteY75" fmla="*/ 3449943 h 5322018"/>
              <a:gd name="connsiteX76" fmla="*/ 3571965 w 7766407"/>
              <a:gd name="connsiteY76" fmla="*/ 3449964 h 5322018"/>
              <a:gd name="connsiteX77" fmla="*/ 3566623 w 7766407"/>
              <a:gd name="connsiteY77" fmla="*/ 3455947 h 5322018"/>
              <a:gd name="connsiteX78" fmla="*/ 3564070 w 7766407"/>
              <a:gd name="connsiteY78" fmla="*/ 3460601 h 5322018"/>
              <a:gd name="connsiteX79" fmla="*/ 3526726 w 7766407"/>
              <a:gd name="connsiteY79" fmla="*/ 3463163 h 5322018"/>
              <a:gd name="connsiteX80" fmla="*/ 3525139 w 7766407"/>
              <a:gd name="connsiteY80" fmla="*/ 3464518 h 5322018"/>
              <a:gd name="connsiteX81" fmla="*/ 3506741 w 7766407"/>
              <a:gd name="connsiteY81" fmla="*/ 3487501 h 5322018"/>
              <a:gd name="connsiteX82" fmla="*/ 3501585 w 7766407"/>
              <a:gd name="connsiteY82" fmla="*/ 3492832 h 5322018"/>
              <a:gd name="connsiteX83" fmla="*/ 3501212 w 7766407"/>
              <a:gd name="connsiteY83" fmla="*/ 3492813 h 5322018"/>
              <a:gd name="connsiteX84" fmla="*/ 3495239 w 7766407"/>
              <a:gd name="connsiteY84" fmla="*/ 3498192 h 5322018"/>
              <a:gd name="connsiteX85" fmla="*/ 3492183 w 7766407"/>
              <a:gd name="connsiteY85" fmla="*/ 3502548 h 5322018"/>
              <a:gd name="connsiteX86" fmla="*/ 3476697 w 7766407"/>
              <a:gd name="connsiteY86" fmla="*/ 3501956 h 5322018"/>
              <a:gd name="connsiteX87" fmla="*/ 3469187 w 7766407"/>
              <a:gd name="connsiteY87" fmla="*/ 3506574 h 5322018"/>
              <a:gd name="connsiteX88" fmla="*/ 3408103 w 7766407"/>
              <a:gd name="connsiteY88" fmla="*/ 3549813 h 5322018"/>
              <a:gd name="connsiteX89" fmla="*/ 3326209 w 7766407"/>
              <a:gd name="connsiteY89" fmla="*/ 3609630 h 5322018"/>
              <a:gd name="connsiteX90" fmla="*/ 3297595 w 7766407"/>
              <a:gd name="connsiteY90" fmla="*/ 3632513 h 5322018"/>
              <a:gd name="connsiteX91" fmla="*/ 3242015 w 7766407"/>
              <a:gd name="connsiteY91" fmla="*/ 3667904 h 5322018"/>
              <a:gd name="connsiteX92" fmla="*/ 3213720 w 7766407"/>
              <a:gd name="connsiteY92" fmla="*/ 3680766 h 5322018"/>
              <a:gd name="connsiteX93" fmla="*/ 3212968 w 7766407"/>
              <a:gd name="connsiteY93" fmla="*/ 3681905 h 5322018"/>
              <a:gd name="connsiteX94" fmla="*/ 3208857 w 7766407"/>
              <a:gd name="connsiteY94" fmla="*/ 3681194 h 5322018"/>
              <a:gd name="connsiteX95" fmla="*/ 3203557 w 7766407"/>
              <a:gd name="connsiteY95" fmla="*/ 3683492 h 5322018"/>
              <a:gd name="connsiteX96" fmla="*/ 3192199 w 7766407"/>
              <a:gd name="connsiteY96" fmla="*/ 3693448 h 5322018"/>
              <a:gd name="connsiteX97" fmla="*/ 3188443 w 7766407"/>
              <a:gd name="connsiteY97" fmla="*/ 3697797 h 5322018"/>
              <a:gd name="connsiteX98" fmla="*/ 3181853 w 7766407"/>
              <a:gd name="connsiteY98" fmla="*/ 3702869 h 5322018"/>
              <a:gd name="connsiteX99" fmla="*/ 3181526 w 7766407"/>
              <a:gd name="connsiteY99" fmla="*/ 3702803 h 5322018"/>
              <a:gd name="connsiteX100" fmla="*/ 3175672 w 7766407"/>
              <a:gd name="connsiteY100" fmla="*/ 3707933 h 5322018"/>
              <a:gd name="connsiteX101" fmla="*/ 3149098 w 7766407"/>
              <a:gd name="connsiteY101" fmla="*/ 3735473 h 5322018"/>
              <a:gd name="connsiteX102" fmla="*/ 3093676 w 7766407"/>
              <a:gd name="connsiteY102" fmla="*/ 3747916 h 5322018"/>
              <a:gd name="connsiteX103" fmla="*/ 3074500 w 7766407"/>
              <a:gd name="connsiteY103" fmla="*/ 3757479 h 5322018"/>
              <a:gd name="connsiteX104" fmla="*/ 3063387 w 7766407"/>
              <a:gd name="connsiteY104" fmla="*/ 3761557 h 5322018"/>
              <a:gd name="connsiteX105" fmla="*/ 3062129 w 7766407"/>
              <a:gd name="connsiteY105" fmla="*/ 3761145 h 5322018"/>
              <a:gd name="connsiteX106" fmla="*/ 3036739 w 7766407"/>
              <a:gd name="connsiteY106" fmla="*/ 3787643 h 5322018"/>
              <a:gd name="connsiteX107" fmla="*/ 3032052 w 7766407"/>
              <a:gd name="connsiteY107" fmla="*/ 3789608 h 5322018"/>
              <a:gd name="connsiteX108" fmla="*/ 3017184 w 7766407"/>
              <a:gd name="connsiteY108" fmla="*/ 3808868 h 5322018"/>
              <a:gd name="connsiteX109" fmla="*/ 3008605 w 7766407"/>
              <a:gd name="connsiteY109" fmla="*/ 3817755 h 5322018"/>
              <a:gd name="connsiteX110" fmla="*/ 3008033 w 7766407"/>
              <a:gd name="connsiteY110" fmla="*/ 3822453 h 5322018"/>
              <a:gd name="connsiteX111" fmla="*/ 2994428 w 7766407"/>
              <a:gd name="connsiteY111" fmla="*/ 3834466 h 5322018"/>
              <a:gd name="connsiteX112" fmla="*/ 2992169 w 7766407"/>
              <a:gd name="connsiteY112" fmla="*/ 3835021 h 5322018"/>
              <a:gd name="connsiteX113" fmla="*/ 2983549 w 7766407"/>
              <a:gd name="connsiteY113" fmla="*/ 3847993 h 5322018"/>
              <a:gd name="connsiteX114" fmla="*/ 2853933 w 7766407"/>
              <a:gd name="connsiteY114" fmla="*/ 3953133 h 5322018"/>
              <a:gd name="connsiteX115" fmla="*/ 2700319 w 7766407"/>
              <a:gd name="connsiteY115" fmla="*/ 4113764 h 5322018"/>
              <a:gd name="connsiteX116" fmla="*/ 2510176 w 7766407"/>
              <a:gd name="connsiteY116" fmla="*/ 4248057 h 5322018"/>
              <a:gd name="connsiteX117" fmla="*/ 2435589 w 7766407"/>
              <a:gd name="connsiteY117" fmla="*/ 4314608 h 5322018"/>
              <a:gd name="connsiteX118" fmla="*/ 2415553 w 7766407"/>
              <a:gd name="connsiteY118" fmla="*/ 4320982 h 5322018"/>
              <a:gd name="connsiteX119" fmla="*/ 2411954 w 7766407"/>
              <a:gd name="connsiteY119" fmla="*/ 4321914 h 5322018"/>
              <a:gd name="connsiteX120" fmla="*/ 2354125 w 7766407"/>
              <a:gd name="connsiteY120" fmla="*/ 4349531 h 5322018"/>
              <a:gd name="connsiteX121" fmla="*/ 2283738 w 7766407"/>
              <a:gd name="connsiteY121" fmla="*/ 4401913 h 5322018"/>
              <a:gd name="connsiteX122" fmla="*/ 2274639 w 7766407"/>
              <a:gd name="connsiteY122" fmla="*/ 4413265 h 5322018"/>
              <a:gd name="connsiteX123" fmla="*/ 2200361 w 7766407"/>
              <a:gd name="connsiteY123" fmla="*/ 4461969 h 5322018"/>
              <a:gd name="connsiteX124" fmla="*/ 2151385 w 7766407"/>
              <a:gd name="connsiteY124" fmla="*/ 4498639 h 5322018"/>
              <a:gd name="connsiteX125" fmla="*/ 2142612 w 7766407"/>
              <a:gd name="connsiteY125" fmla="*/ 4509639 h 5322018"/>
              <a:gd name="connsiteX126" fmla="*/ 2126867 w 7766407"/>
              <a:gd name="connsiteY126" fmla="*/ 4512135 h 5322018"/>
              <a:gd name="connsiteX127" fmla="*/ 2120592 w 7766407"/>
              <a:gd name="connsiteY127" fmla="*/ 4509890 h 5322018"/>
              <a:gd name="connsiteX128" fmla="*/ 2082302 w 7766407"/>
              <a:gd name="connsiteY128" fmla="*/ 4540317 h 5322018"/>
              <a:gd name="connsiteX129" fmla="*/ 2077252 w 7766407"/>
              <a:gd name="connsiteY129" fmla="*/ 4543206 h 5322018"/>
              <a:gd name="connsiteX130" fmla="*/ 2040915 w 7766407"/>
              <a:gd name="connsiteY130" fmla="*/ 4560268 h 5322018"/>
              <a:gd name="connsiteX131" fmla="*/ 1984507 w 7766407"/>
              <a:gd name="connsiteY131" fmla="*/ 4581220 h 5322018"/>
              <a:gd name="connsiteX132" fmla="*/ 1921726 w 7766407"/>
              <a:gd name="connsiteY132" fmla="*/ 4594994 h 5322018"/>
              <a:gd name="connsiteX133" fmla="*/ 1886796 w 7766407"/>
              <a:gd name="connsiteY133" fmla="*/ 4605417 h 5322018"/>
              <a:gd name="connsiteX134" fmla="*/ 1861080 w 7766407"/>
              <a:gd name="connsiteY134" fmla="*/ 4610008 h 5322018"/>
              <a:gd name="connsiteX135" fmla="*/ 1829217 w 7766407"/>
              <a:gd name="connsiteY135" fmla="*/ 4618611 h 5322018"/>
              <a:gd name="connsiteX136" fmla="*/ 1809298 w 7766407"/>
              <a:gd name="connsiteY136" fmla="*/ 4630561 h 5322018"/>
              <a:gd name="connsiteX137" fmla="*/ 1734333 w 7766407"/>
              <a:gd name="connsiteY137" fmla="*/ 4646342 h 5322018"/>
              <a:gd name="connsiteX138" fmla="*/ 1356409 w 7766407"/>
              <a:gd name="connsiteY138" fmla="*/ 4866278 h 5322018"/>
              <a:gd name="connsiteX139" fmla="*/ 1048676 w 7766407"/>
              <a:gd name="connsiteY139" fmla="*/ 4988133 h 5322018"/>
              <a:gd name="connsiteX140" fmla="*/ 862512 w 7766407"/>
              <a:gd name="connsiteY140" fmla="*/ 5095694 h 5322018"/>
              <a:gd name="connsiteX141" fmla="*/ 861635 w 7766407"/>
              <a:gd name="connsiteY141" fmla="*/ 5094880 h 5322018"/>
              <a:gd name="connsiteX142" fmla="*/ 850724 w 7766407"/>
              <a:gd name="connsiteY142" fmla="*/ 5095804 h 5322018"/>
              <a:gd name="connsiteX143" fmla="*/ 830865 w 7766407"/>
              <a:gd name="connsiteY143" fmla="*/ 5100063 h 5322018"/>
              <a:gd name="connsiteX144" fmla="*/ 779694 w 7766407"/>
              <a:gd name="connsiteY144" fmla="*/ 5096364 h 5322018"/>
              <a:gd name="connsiteX145" fmla="*/ 746322 w 7766407"/>
              <a:gd name="connsiteY145" fmla="*/ 5117315 h 5322018"/>
              <a:gd name="connsiteX146" fmla="*/ 739355 w 7766407"/>
              <a:gd name="connsiteY146" fmla="*/ 5120945 h 5322018"/>
              <a:gd name="connsiteX147" fmla="*/ 739112 w 7766407"/>
              <a:gd name="connsiteY147" fmla="*/ 5120776 h 5322018"/>
              <a:gd name="connsiteX148" fmla="*/ 731553 w 7766407"/>
              <a:gd name="connsiteY148" fmla="*/ 5124122 h 5322018"/>
              <a:gd name="connsiteX149" fmla="*/ 713129 w 7766407"/>
              <a:gd name="connsiteY149" fmla="*/ 5134606 h 5322018"/>
              <a:gd name="connsiteX150" fmla="*/ 707783 w 7766407"/>
              <a:gd name="connsiteY150" fmla="*/ 5135422 h 5322018"/>
              <a:gd name="connsiteX151" fmla="*/ 674773 w 7766407"/>
              <a:gd name="connsiteY151" fmla="*/ 5139365 h 5322018"/>
              <a:gd name="connsiteX152" fmla="*/ 580910 w 7766407"/>
              <a:gd name="connsiteY152" fmla="*/ 5175217 h 5322018"/>
              <a:gd name="connsiteX153" fmla="*/ 0 w 7766407"/>
              <a:gd name="connsiteY153" fmla="*/ 5322018 h 5322018"/>
              <a:gd name="connsiteX154" fmla="*/ 283803 w 7766407"/>
              <a:gd name="connsiteY154" fmla="*/ 2134804 h 5322018"/>
              <a:gd name="connsiteX155" fmla="*/ 443847 w 7766407"/>
              <a:gd name="connsiteY155" fmla="*/ 346023 h 5322018"/>
              <a:gd name="connsiteX156" fmla="*/ 445556 w 7766407"/>
              <a:gd name="connsiteY156" fmla="*/ 318255 h 5322018"/>
              <a:gd name="connsiteX157" fmla="*/ 473895 w 7766407"/>
              <a:gd name="connsiteY157" fmla="*/ 0 h 5322018"/>
              <a:gd name="connsiteX0" fmla="*/ 473895 w 7766407"/>
              <a:gd name="connsiteY0" fmla="*/ 0 h 5322018"/>
              <a:gd name="connsiteX1" fmla="*/ 7766407 w 7766407"/>
              <a:gd name="connsiteY1" fmla="*/ 649356 h 5322018"/>
              <a:gd name="connsiteX2" fmla="*/ 7754419 w 7766407"/>
              <a:gd name="connsiteY2" fmla="*/ 656832 h 5322018"/>
              <a:gd name="connsiteX3" fmla="*/ 7674875 w 7766407"/>
              <a:gd name="connsiteY3" fmla="*/ 705925 h 5322018"/>
              <a:gd name="connsiteX4" fmla="*/ 7594593 w 7766407"/>
              <a:gd name="connsiteY4" fmla="*/ 715147 h 5322018"/>
              <a:gd name="connsiteX5" fmla="*/ 7522045 w 7766407"/>
              <a:gd name="connsiteY5" fmla="*/ 799587 h 5322018"/>
              <a:gd name="connsiteX6" fmla="*/ 7399327 w 7766407"/>
              <a:gd name="connsiteY6" fmla="*/ 845960 h 5322018"/>
              <a:gd name="connsiteX7" fmla="*/ 7322627 w 7766407"/>
              <a:gd name="connsiteY7" fmla="*/ 887773 h 5322018"/>
              <a:gd name="connsiteX8" fmla="*/ 7151262 w 7766407"/>
              <a:gd name="connsiteY8" fmla="*/ 984886 h 5322018"/>
              <a:gd name="connsiteX9" fmla="*/ 6756023 w 7766407"/>
              <a:gd name="connsiteY9" fmla="*/ 1188542 h 5322018"/>
              <a:gd name="connsiteX10" fmla="*/ 6712672 w 7766407"/>
              <a:gd name="connsiteY10" fmla="*/ 1246467 h 5322018"/>
              <a:gd name="connsiteX11" fmla="*/ 6687440 w 7766407"/>
              <a:gd name="connsiteY11" fmla="*/ 1260662 h 5322018"/>
              <a:gd name="connsiteX12" fmla="*/ 6641885 w 7766407"/>
              <a:gd name="connsiteY12" fmla="*/ 1309000 h 5322018"/>
              <a:gd name="connsiteX13" fmla="*/ 6489577 w 7766407"/>
              <a:gd name="connsiteY13" fmla="*/ 1398613 h 5322018"/>
              <a:gd name="connsiteX14" fmla="*/ 6384287 w 7766407"/>
              <a:gd name="connsiteY14" fmla="*/ 1451239 h 5322018"/>
              <a:gd name="connsiteX15" fmla="*/ 6220937 w 7766407"/>
              <a:gd name="connsiteY15" fmla="*/ 1540763 h 5322018"/>
              <a:gd name="connsiteX16" fmla="*/ 6109958 w 7766407"/>
              <a:gd name="connsiteY16" fmla="*/ 1601219 h 5322018"/>
              <a:gd name="connsiteX17" fmla="*/ 6014458 w 7766407"/>
              <a:gd name="connsiteY17" fmla="*/ 1670184 h 5322018"/>
              <a:gd name="connsiteX18" fmla="*/ 5839315 w 7766407"/>
              <a:gd name="connsiteY18" fmla="*/ 1841855 h 5322018"/>
              <a:gd name="connsiteX19" fmla="*/ 5810333 w 7766407"/>
              <a:gd name="connsiteY19" fmla="*/ 1879264 h 5322018"/>
              <a:gd name="connsiteX20" fmla="*/ 5796856 w 7766407"/>
              <a:gd name="connsiteY20" fmla="*/ 1903903 h 5322018"/>
              <a:gd name="connsiteX21" fmla="*/ 5776991 w 7766407"/>
              <a:gd name="connsiteY21" fmla="*/ 1913445 h 5322018"/>
              <a:gd name="connsiteX22" fmla="*/ 5768324 w 7766407"/>
              <a:gd name="connsiteY22" fmla="*/ 1930187 h 5322018"/>
              <a:gd name="connsiteX23" fmla="*/ 5746715 w 7766407"/>
              <a:gd name="connsiteY23" fmla="*/ 1935728 h 5322018"/>
              <a:gd name="connsiteX24" fmla="*/ 5730244 w 7766407"/>
              <a:gd name="connsiteY24" fmla="*/ 1946380 h 5322018"/>
              <a:gd name="connsiteX25" fmla="*/ 5551772 w 7766407"/>
              <a:gd name="connsiteY25" fmla="*/ 2005270 h 5322018"/>
              <a:gd name="connsiteX26" fmla="*/ 5246617 w 7766407"/>
              <a:gd name="connsiteY26" fmla="*/ 2162655 h 5322018"/>
              <a:gd name="connsiteX27" fmla="*/ 5108893 w 7766407"/>
              <a:gd name="connsiteY27" fmla="*/ 2264498 h 5322018"/>
              <a:gd name="connsiteX28" fmla="*/ 4972149 w 7766407"/>
              <a:gd name="connsiteY28" fmla="*/ 2387894 h 5322018"/>
              <a:gd name="connsiteX29" fmla="*/ 4933888 w 7766407"/>
              <a:gd name="connsiteY29" fmla="*/ 2412305 h 5322018"/>
              <a:gd name="connsiteX30" fmla="*/ 4886680 w 7766407"/>
              <a:gd name="connsiteY30" fmla="*/ 2435959 h 5322018"/>
              <a:gd name="connsiteX31" fmla="*/ 4858349 w 7766407"/>
              <a:gd name="connsiteY31" fmla="*/ 2449951 h 5322018"/>
              <a:gd name="connsiteX32" fmla="*/ 4790282 w 7766407"/>
              <a:gd name="connsiteY32" fmla="*/ 2498841 h 5322018"/>
              <a:gd name="connsiteX33" fmla="*/ 4695421 w 7766407"/>
              <a:gd name="connsiteY33" fmla="*/ 2608329 h 5322018"/>
              <a:gd name="connsiteX34" fmla="*/ 4660953 w 7766407"/>
              <a:gd name="connsiteY34" fmla="*/ 2633640 h 5322018"/>
              <a:gd name="connsiteX35" fmla="*/ 4617793 w 7766407"/>
              <a:gd name="connsiteY35" fmla="*/ 2682689 h 5322018"/>
              <a:gd name="connsiteX36" fmla="*/ 4540653 w 7766407"/>
              <a:gd name="connsiteY36" fmla="*/ 2726039 h 5322018"/>
              <a:gd name="connsiteX37" fmla="*/ 4478244 w 7766407"/>
              <a:gd name="connsiteY37" fmla="*/ 2754222 h 5322018"/>
              <a:gd name="connsiteX38" fmla="*/ 4445069 w 7766407"/>
              <a:gd name="connsiteY38" fmla="*/ 2771978 h 5322018"/>
              <a:gd name="connsiteX39" fmla="*/ 4418912 w 7766407"/>
              <a:gd name="connsiteY39" fmla="*/ 2782732 h 5322018"/>
              <a:gd name="connsiteX40" fmla="*/ 4363178 w 7766407"/>
              <a:gd name="connsiteY40" fmla="*/ 2821763 h 5322018"/>
              <a:gd name="connsiteX41" fmla="*/ 4275326 w 7766407"/>
              <a:gd name="connsiteY41" fmla="*/ 2891335 h 5322018"/>
              <a:gd name="connsiteX42" fmla="*/ 4255667 w 7766407"/>
              <a:gd name="connsiteY42" fmla="*/ 2905018 h 5322018"/>
              <a:gd name="connsiteX43" fmla="*/ 4234983 w 7766407"/>
              <a:gd name="connsiteY43" fmla="*/ 2912298 h 5322018"/>
              <a:gd name="connsiteX44" fmla="*/ 4226882 w 7766407"/>
              <a:gd name="connsiteY44" fmla="*/ 2910079 h 5322018"/>
              <a:gd name="connsiteX45" fmla="*/ 4215462 w 7766407"/>
              <a:gd name="connsiteY45" fmla="*/ 2916885 h 5322018"/>
              <a:gd name="connsiteX46" fmla="*/ 4211632 w 7766407"/>
              <a:gd name="connsiteY46" fmla="*/ 2917760 h 5322018"/>
              <a:gd name="connsiteX47" fmla="*/ 4190465 w 7766407"/>
              <a:gd name="connsiteY47" fmla="*/ 2923708 h 5322018"/>
              <a:gd name="connsiteX48" fmla="*/ 4164947 w 7766407"/>
              <a:gd name="connsiteY48" fmla="*/ 2959675 h 5322018"/>
              <a:gd name="connsiteX49" fmla="*/ 4117371 w 7766407"/>
              <a:gd name="connsiteY49" fmla="*/ 2984784 h 5322018"/>
              <a:gd name="connsiteX50" fmla="*/ 3904979 w 7766407"/>
              <a:gd name="connsiteY50" fmla="*/ 3091607 h 5322018"/>
              <a:gd name="connsiteX51" fmla="*/ 3778911 w 7766407"/>
              <a:gd name="connsiteY51" fmla="*/ 3255548 h 5322018"/>
              <a:gd name="connsiteX52" fmla="*/ 3728606 w 7766407"/>
              <a:gd name="connsiteY52" fmla="*/ 3295465 h 5322018"/>
              <a:gd name="connsiteX53" fmla="*/ 3718668 w 7766407"/>
              <a:gd name="connsiteY53" fmla="*/ 3304992 h 5322018"/>
              <a:gd name="connsiteX54" fmla="*/ 3717842 w 7766407"/>
              <a:gd name="connsiteY54" fmla="*/ 3305447 h 5322018"/>
              <a:gd name="connsiteX55" fmla="*/ 3718578 w 7766407"/>
              <a:gd name="connsiteY55" fmla="*/ 3308616 h 5322018"/>
              <a:gd name="connsiteX56" fmla="*/ 3712398 w 7766407"/>
              <a:gd name="connsiteY56" fmla="*/ 3318359 h 5322018"/>
              <a:gd name="connsiteX57" fmla="*/ 3702979 w 7766407"/>
              <a:gd name="connsiteY57" fmla="*/ 3338545 h 5322018"/>
              <a:gd name="connsiteX58" fmla="*/ 3698626 w 7766407"/>
              <a:gd name="connsiteY58" fmla="*/ 3341390 h 5322018"/>
              <a:gd name="connsiteX59" fmla="*/ 3680384 w 7766407"/>
              <a:gd name="connsiteY59" fmla="*/ 3370390 h 5322018"/>
              <a:gd name="connsiteX60" fmla="*/ 3678906 w 7766407"/>
              <a:gd name="connsiteY60" fmla="*/ 3370346 h 5322018"/>
              <a:gd name="connsiteX61" fmla="*/ 3668393 w 7766407"/>
              <a:gd name="connsiteY61" fmla="*/ 3376590 h 5322018"/>
              <a:gd name="connsiteX62" fmla="*/ 3661364 w 7766407"/>
              <a:gd name="connsiteY62" fmla="*/ 3371467 h 5322018"/>
              <a:gd name="connsiteX63" fmla="*/ 3658334 w 7766407"/>
              <a:gd name="connsiteY63" fmla="*/ 3373274 h 5322018"/>
              <a:gd name="connsiteX64" fmla="*/ 3657792 w 7766407"/>
              <a:gd name="connsiteY64" fmla="*/ 3373950 h 5322018"/>
              <a:gd name="connsiteX65" fmla="*/ 3651105 w 7766407"/>
              <a:gd name="connsiteY65" fmla="*/ 3389533 h 5322018"/>
              <a:gd name="connsiteX66" fmla="*/ 3648132 w 7766407"/>
              <a:gd name="connsiteY66" fmla="*/ 3388884 h 5322018"/>
              <a:gd name="connsiteX67" fmla="*/ 3643801 w 7766407"/>
              <a:gd name="connsiteY67" fmla="*/ 3396002 h 5322018"/>
              <a:gd name="connsiteX68" fmla="*/ 3639159 w 7766407"/>
              <a:gd name="connsiteY68" fmla="*/ 3398369 h 5322018"/>
              <a:gd name="connsiteX69" fmla="*/ 3617811 w 7766407"/>
              <a:gd name="connsiteY69" fmla="*/ 3425254 h 5322018"/>
              <a:gd name="connsiteX70" fmla="*/ 3616346 w 7766407"/>
              <a:gd name="connsiteY70" fmla="*/ 3425054 h 5322018"/>
              <a:gd name="connsiteX71" fmla="*/ 3605202 w 7766407"/>
              <a:gd name="connsiteY71" fmla="*/ 3430140 h 5322018"/>
              <a:gd name="connsiteX72" fmla="*/ 3586582 w 7766407"/>
              <a:gd name="connsiteY72" fmla="*/ 3441167 h 5322018"/>
              <a:gd name="connsiteX73" fmla="*/ 3580103 w 7766407"/>
              <a:gd name="connsiteY73" fmla="*/ 3439005 h 5322018"/>
              <a:gd name="connsiteX74" fmla="*/ 3576872 w 7766407"/>
              <a:gd name="connsiteY74" fmla="*/ 3444094 h 5322018"/>
              <a:gd name="connsiteX75" fmla="*/ 3572338 w 7766407"/>
              <a:gd name="connsiteY75" fmla="*/ 3449943 h 5322018"/>
              <a:gd name="connsiteX76" fmla="*/ 3571965 w 7766407"/>
              <a:gd name="connsiteY76" fmla="*/ 3449964 h 5322018"/>
              <a:gd name="connsiteX77" fmla="*/ 3566623 w 7766407"/>
              <a:gd name="connsiteY77" fmla="*/ 3455947 h 5322018"/>
              <a:gd name="connsiteX78" fmla="*/ 3564070 w 7766407"/>
              <a:gd name="connsiteY78" fmla="*/ 3460601 h 5322018"/>
              <a:gd name="connsiteX79" fmla="*/ 3526726 w 7766407"/>
              <a:gd name="connsiteY79" fmla="*/ 3463163 h 5322018"/>
              <a:gd name="connsiteX80" fmla="*/ 3525139 w 7766407"/>
              <a:gd name="connsiteY80" fmla="*/ 3464518 h 5322018"/>
              <a:gd name="connsiteX81" fmla="*/ 3506741 w 7766407"/>
              <a:gd name="connsiteY81" fmla="*/ 3487501 h 5322018"/>
              <a:gd name="connsiteX82" fmla="*/ 3501585 w 7766407"/>
              <a:gd name="connsiteY82" fmla="*/ 3492832 h 5322018"/>
              <a:gd name="connsiteX83" fmla="*/ 3501212 w 7766407"/>
              <a:gd name="connsiteY83" fmla="*/ 3492813 h 5322018"/>
              <a:gd name="connsiteX84" fmla="*/ 3495239 w 7766407"/>
              <a:gd name="connsiteY84" fmla="*/ 3498192 h 5322018"/>
              <a:gd name="connsiteX85" fmla="*/ 3492183 w 7766407"/>
              <a:gd name="connsiteY85" fmla="*/ 3502548 h 5322018"/>
              <a:gd name="connsiteX86" fmla="*/ 3476697 w 7766407"/>
              <a:gd name="connsiteY86" fmla="*/ 3501956 h 5322018"/>
              <a:gd name="connsiteX87" fmla="*/ 3469187 w 7766407"/>
              <a:gd name="connsiteY87" fmla="*/ 3506574 h 5322018"/>
              <a:gd name="connsiteX88" fmla="*/ 3408103 w 7766407"/>
              <a:gd name="connsiteY88" fmla="*/ 3549813 h 5322018"/>
              <a:gd name="connsiteX89" fmla="*/ 3326209 w 7766407"/>
              <a:gd name="connsiteY89" fmla="*/ 3609630 h 5322018"/>
              <a:gd name="connsiteX90" fmla="*/ 3297595 w 7766407"/>
              <a:gd name="connsiteY90" fmla="*/ 3632513 h 5322018"/>
              <a:gd name="connsiteX91" fmla="*/ 3242015 w 7766407"/>
              <a:gd name="connsiteY91" fmla="*/ 3667904 h 5322018"/>
              <a:gd name="connsiteX92" fmla="*/ 3213720 w 7766407"/>
              <a:gd name="connsiteY92" fmla="*/ 3680766 h 5322018"/>
              <a:gd name="connsiteX93" fmla="*/ 3212968 w 7766407"/>
              <a:gd name="connsiteY93" fmla="*/ 3681905 h 5322018"/>
              <a:gd name="connsiteX94" fmla="*/ 3208857 w 7766407"/>
              <a:gd name="connsiteY94" fmla="*/ 3681194 h 5322018"/>
              <a:gd name="connsiteX95" fmla="*/ 3203557 w 7766407"/>
              <a:gd name="connsiteY95" fmla="*/ 3683492 h 5322018"/>
              <a:gd name="connsiteX96" fmla="*/ 3192199 w 7766407"/>
              <a:gd name="connsiteY96" fmla="*/ 3693448 h 5322018"/>
              <a:gd name="connsiteX97" fmla="*/ 3188443 w 7766407"/>
              <a:gd name="connsiteY97" fmla="*/ 3697797 h 5322018"/>
              <a:gd name="connsiteX98" fmla="*/ 3181853 w 7766407"/>
              <a:gd name="connsiteY98" fmla="*/ 3702869 h 5322018"/>
              <a:gd name="connsiteX99" fmla="*/ 3181526 w 7766407"/>
              <a:gd name="connsiteY99" fmla="*/ 3702803 h 5322018"/>
              <a:gd name="connsiteX100" fmla="*/ 3175672 w 7766407"/>
              <a:gd name="connsiteY100" fmla="*/ 3707933 h 5322018"/>
              <a:gd name="connsiteX101" fmla="*/ 3149098 w 7766407"/>
              <a:gd name="connsiteY101" fmla="*/ 3735473 h 5322018"/>
              <a:gd name="connsiteX102" fmla="*/ 3093676 w 7766407"/>
              <a:gd name="connsiteY102" fmla="*/ 3747916 h 5322018"/>
              <a:gd name="connsiteX103" fmla="*/ 3074500 w 7766407"/>
              <a:gd name="connsiteY103" fmla="*/ 3757479 h 5322018"/>
              <a:gd name="connsiteX104" fmla="*/ 3063387 w 7766407"/>
              <a:gd name="connsiteY104" fmla="*/ 3761557 h 5322018"/>
              <a:gd name="connsiteX105" fmla="*/ 3062129 w 7766407"/>
              <a:gd name="connsiteY105" fmla="*/ 3761145 h 5322018"/>
              <a:gd name="connsiteX106" fmla="*/ 3036739 w 7766407"/>
              <a:gd name="connsiteY106" fmla="*/ 3787643 h 5322018"/>
              <a:gd name="connsiteX107" fmla="*/ 3032052 w 7766407"/>
              <a:gd name="connsiteY107" fmla="*/ 3789608 h 5322018"/>
              <a:gd name="connsiteX108" fmla="*/ 3017184 w 7766407"/>
              <a:gd name="connsiteY108" fmla="*/ 3808868 h 5322018"/>
              <a:gd name="connsiteX109" fmla="*/ 3008605 w 7766407"/>
              <a:gd name="connsiteY109" fmla="*/ 3817755 h 5322018"/>
              <a:gd name="connsiteX110" fmla="*/ 3008033 w 7766407"/>
              <a:gd name="connsiteY110" fmla="*/ 3822453 h 5322018"/>
              <a:gd name="connsiteX111" fmla="*/ 2994428 w 7766407"/>
              <a:gd name="connsiteY111" fmla="*/ 3834466 h 5322018"/>
              <a:gd name="connsiteX112" fmla="*/ 2992169 w 7766407"/>
              <a:gd name="connsiteY112" fmla="*/ 3835021 h 5322018"/>
              <a:gd name="connsiteX113" fmla="*/ 2983549 w 7766407"/>
              <a:gd name="connsiteY113" fmla="*/ 3847993 h 5322018"/>
              <a:gd name="connsiteX114" fmla="*/ 2853933 w 7766407"/>
              <a:gd name="connsiteY114" fmla="*/ 3953133 h 5322018"/>
              <a:gd name="connsiteX115" fmla="*/ 2700319 w 7766407"/>
              <a:gd name="connsiteY115" fmla="*/ 4113764 h 5322018"/>
              <a:gd name="connsiteX116" fmla="*/ 2510176 w 7766407"/>
              <a:gd name="connsiteY116" fmla="*/ 4248057 h 5322018"/>
              <a:gd name="connsiteX117" fmla="*/ 2435589 w 7766407"/>
              <a:gd name="connsiteY117" fmla="*/ 4314608 h 5322018"/>
              <a:gd name="connsiteX118" fmla="*/ 2415553 w 7766407"/>
              <a:gd name="connsiteY118" fmla="*/ 4320982 h 5322018"/>
              <a:gd name="connsiteX119" fmla="*/ 2411954 w 7766407"/>
              <a:gd name="connsiteY119" fmla="*/ 4321914 h 5322018"/>
              <a:gd name="connsiteX120" fmla="*/ 2354125 w 7766407"/>
              <a:gd name="connsiteY120" fmla="*/ 4349531 h 5322018"/>
              <a:gd name="connsiteX121" fmla="*/ 2283738 w 7766407"/>
              <a:gd name="connsiteY121" fmla="*/ 4401913 h 5322018"/>
              <a:gd name="connsiteX122" fmla="*/ 2274639 w 7766407"/>
              <a:gd name="connsiteY122" fmla="*/ 4413265 h 5322018"/>
              <a:gd name="connsiteX123" fmla="*/ 2200361 w 7766407"/>
              <a:gd name="connsiteY123" fmla="*/ 4461969 h 5322018"/>
              <a:gd name="connsiteX124" fmla="*/ 2151385 w 7766407"/>
              <a:gd name="connsiteY124" fmla="*/ 4498639 h 5322018"/>
              <a:gd name="connsiteX125" fmla="*/ 2142612 w 7766407"/>
              <a:gd name="connsiteY125" fmla="*/ 4509639 h 5322018"/>
              <a:gd name="connsiteX126" fmla="*/ 2126867 w 7766407"/>
              <a:gd name="connsiteY126" fmla="*/ 4512135 h 5322018"/>
              <a:gd name="connsiteX127" fmla="*/ 2120592 w 7766407"/>
              <a:gd name="connsiteY127" fmla="*/ 4509890 h 5322018"/>
              <a:gd name="connsiteX128" fmla="*/ 2082302 w 7766407"/>
              <a:gd name="connsiteY128" fmla="*/ 4540317 h 5322018"/>
              <a:gd name="connsiteX129" fmla="*/ 2077252 w 7766407"/>
              <a:gd name="connsiteY129" fmla="*/ 4543206 h 5322018"/>
              <a:gd name="connsiteX130" fmla="*/ 2040915 w 7766407"/>
              <a:gd name="connsiteY130" fmla="*/ 4560268 h 5322018"/>
              <a:gd name="connsiteX131" fmla="*/ 1984507 w 7766407"/>
              <a:gd name="connsiteY131" fmla="*/ 4581220 h 5322018"/>
              <a:gd name="connsiteX132" fmla="*/ 1921726 w 7766407"/>
              <a:gd name="connsiteY132" fmla="*/ 4594994 h 5322018"/>
              <a:gd name="connsiteX133" fmla="*/ 1886796 w 7766407"/>
              <a:gd name="connsiteY133" fmla="*/ 4605417 h 5322018"/>
              <a:gd name="connsiteX134" fmla="*/ 1861080 w 7766407"/>
              <a:gd name="connsiteY134" fmla="*/ 4610008 h 5322018"/>
              <a:gd name="connsiteX135" fmla="*/ 1829217 w 7766407"/>
              <a:gd name="connsiteY135" fmla="*/ 4618611 h 5322018"/>
              <a:gd name="connsiteX136" fmla="*/ 1809298 w 7766407"/>
              <a:gd name="connsiteY136" fmla="*/ 4630561 h 5322018"/>
              <a:gd name="connsiteX137" fmla="*/ 1734333 w 7766407"/>
              <a:gd name="connsiteY137" fmla="*/ 4646342 h 5322018"/>
              <a:gd name="connsiteX138" fmla="*/ 1356409 w 7766407"/>
              <a:gd name="connsiteY138" fmla="*/ 4866278 h 5322018"/>
              <a:gd name="connsiteX139" fmla="*/ 1048676 w 7766407"/>
              <a:gd name="connsiteY139" fmla="*/ 4988133 h 5322018"/>
              <a:gd name="connsiteX140" fmla="*/ 862512 w 7766407"/>
              <a:gd name="connsiteY140" fmla="*/ 5095694 h 5322018"/>
              <a:gd name="connsiteX141" fmla="*/ 861635 w 7766407"/>
              <a:gd name="connsiteY141" fmla="*/ 5094880 h 5322018"/>
              <a:gd name="connsiteX142" fmla="*/ 850724 w 7766407"/>
              <a:gd name="connsiteY142" fmla="*/ 5095804 h 5322018"/>
              <a:gd name="connsiteX143" fmla="*/ 830865 w 7766407"/>
              <a:gd name="connsiteY143" fmla="*/ 5100063 h 5322018"/>
              <a:gd name="connsiteX144" fmla="*/ 779694 w 7766407"/>
              <a:gd name="connsiteY144" fmla="*/ 5096364 h 5322018"/>
              <a:gd name="connsiteX145" fmla="*/ 746322 w 7766407"/>
              <a:gd name="connsiteY145" fmla="*/ 5117315 h 5322018"/>
              <a:gd name="connsiteX146" fmla="*/ 739355 w 7766407"/>
              <a:gd name="connsiteY146" fmla="*/ 5120945 h 5322018"/>
              <a:gd name="connsiteX147" fmla="*/ 739112 w 7766407"/>
              <a:gd name="connsiteY147" fmla="*/ 5120776 h 5322018"/>
              <a:gd name="connsiteX148" fmla="*/ 731553 w 7766407"/>
              <a:gd name="connsiteY148" fmla="*/ 5124122 h 5322018"/>
              <a:gd name="connsiteX149" fmla="*/ 713129 w 7766407"/>
              <a:gd name="connsiteY149" fmla="*/ 5134606 h 5322018"/>
              <a:gd name="connsiteX150" fmla="*/ 707783 w 7766407"/>
              <a:gd name="connsiteY150" fmla="*/ 5135422 h 5322018"/>
              <a:gd name="connsiteX151" fmla="*/ 674773 w 7766407"/>
              <a:gd name="connsiteY151" fmla="*/ 5139365 h 5322018"/>
              <a:gd name="connsiteX152" fmla="*/ 580910 w 7766407"/>
              <a:gd name="connsiteY152" fmla="*/ 5175217 h 5322018"/>
              <a:gd name="connsiteX153" fmla="*/ 0 w 7766407"/>
              <a:gd name="connsiteY153" fmla="*/ 5322018 h 5322018"/>
              <a:gd name="connsiteX154" fmla="*/ 283803 w 7766407"/>
              <a:gd name="connsiteY154" fmla="*/ 2134804 h 5322018"/>
              <a:gd name="connsiteX155" fmla="*/ 443847 w 7766407"/>
              <a:gd name="connsiteY155" fmla="*/ 346023 h 5322018"/>
              <a:gd name="connsiteX156" fmla="*/ 473895 w 7766407"/>
              <a:gd name="connsiteY156" fmla="*/ 0 h 5322018"/>
              <a:gd name="connsiteX0" fmla="*/ 473895 w 7766407"/>
              <a:gd name="connsiteY0" fmla="*/ 0 h 5322018"/>
              <a:gd name="connsiteX1" fmla="*/ 7766407 w 7766407"/>
              <a:gd name="connsiteY1" fmla="*/ 649356 h 5322018"/>
              <a:gd name="connsiteX2" fmla="*/ 7754419 w 7766407"/>
              <a:gd name="connsiteY2" fmla="*/ 656832 h 5322018"/>
              <a:gd name="connsiteX3" fmla="*/ 7674875 w 7766407"/>
              <a:gd name="connsiteY3" fmla="*/ 705925 h 5322018"/>
              <a:gd name="connsiteX4" fmla="*/ 7594593 w 7766407"/>
              <a:gd name="connsiteY4" fmla="*/ 715147 h 5322018"/>
              <a:gd name="connsiteX5" fmla="*/ 7522045 w 7766407"/>
              <a:gd name="connsiteY5" fmla="*/ 799587 h 5322018"/>
              <a:gd name="connsiteX6" fmla="*/ 7399327 w 7766407"/>
              <a:gd name="connsiteY6" fmla="*/ 845960 h 5322018"/>
              <a:gd name="connsiteX7" fmla="*/ 7322627 w 7766407"/>
              <a:gd name="connsiteY7" fmla="*/ 887773 h 5322018"/>
              <a:gd name="connsiteX8" fmla="*/ 7151262 w 7766407"/>
              <a:gd name="connsiteY8" fmla="*/ 984886 h 5322018"/>
              <a:gd name="connsiteX9" fmla="*/ 6756023 w 7766407"/>
              <a:gd name="connsiteY9" fmla="*/ 1188542 h 5322018"/>
              <a:gd name="connsiteX10" fmla="*/ 6712672 w 7766407"/>
              <a:gd name="connsiteY10" fmla="*/ 1246467 h 5322018"/>
              <a:gd name="connsiteX11" fmla="*/ 6687440 w 7766407"/>
              <a:gd name="connsiteY11" fmla="*/ 1260662 h 5322018"/>
              <a:gd name="connsiteX12" fmla="*/ 6641885 w 7766407"/>
              <a:gd name="connsiteY12" fmla="*/ 1309000 h 5322018"/>
              <a:gd name="connsiteX13" fmla="*/ 6489577 w 7766407"/>
              <a:gd name="connsiteY13" fmla="*/ 1398613 h 5322018"/>
              <a:gd name="connsiteX14" fmla="*/ 6384287 w 7766407"/>
              <a:gd name="connsiteY14" fmla="*/ 1451239 h 5322018"/>
              <a:gd name="connsiteX15" fmla="*/ 6220937 w 7766407"/>
              <a:gd name="connsiteY15" fmla="*/ 1540763 h 5322018"/>
              <a:gd name="connsiteX16" fmla="*/ 6109958 w 7766407"/>
              <a:gd name="connsiteY16" fmla="*/ 1601219 h 5322018"/>
              <a:gd name="connsiteX17" fmla="*/ 6014458 w 7766407"/>
              <a:gd name="connsiteY17" fmla="*/ 1670184 h 5322018"/>
              <a:gd name="connsiteX18" fmla="*/ 5839315 w 7766407"/>
              <a:gd name="connsiteY18" fmla="*/ 1841855 h 5322018"/>
              <a:gd name="connsiteX19" fmla="*/ 5810333 w 7766407"/>
              <a:gd name="connsiteY19" fmla="*/ 1879264 h 5322018"/>
              <a:gd name="connsiteX20" fmla="*/ 5796856 w 7766407"/>
              <a:gd name="connsiteY20" fmla="*/ 1903903 h 5322018"/>
              <a:gd name="connsiteX21" fmla="*/ 5776991 w 7766407"/>
              <a:gd name="connsiteY21" fmla="*/ 1913445 h 5322018"/>
              <a:gd name="connsiteX22" fmla="*/ 5768324 w 7766407"/>
              <a:gd name="connsiteY22" fmla="*/ 1930187 h 5322018"/>
              <a:gd name="connsiteX23" fmla="*/ 5746715 w 7766407"/>
              <a:gd name="connsiteY23" fmla="*/ 1935728 h 5322018"/>
              <a:gd name="connsiteX24" fmla="*/ 5730244 w 7766407"/>
              <a:gd name="connsiteY24" fmla="*/ 1946380 h 5322018"/>
              <a:gd name="connsiteX25" fmla="*/ 5551772 w 7766407"/>
              <a:gd name="connsiteY25" fmla="*/ 2005270 h 5322018"/>
              <a:gd name="connsiteX26" fmla="*/ 5246617 w 7766407"/>
              <a:gd name="connsiteY26" fmla="*/ 2162655 h 5322018"/>
              <a:gd name="connsiteX27" fmla="*/ 5108893 w 7766407"/>
              <a:gd name="connsiteY27" fmla="*/ 2264498 h 5322018"/>
              <a:gd name="connsiteX28" fmla="*/ 4972149 w 7766407"/>
              <a:gd name="connsiteY28" fmla="*/ 2387894 h 5322018"/>
              <a:gd name="connsiteX29" fmla="*/ 4933888 w 7766407"/>
              <a:gd name="connsiteY29" fmla="*/ 2412305 h 5322018"/>
              <a:gd name="connsiteX30" fmla="*/ 4886680 w 7766407"/>
              <a:gd name="connsiteY30" fmla="*/ 2435959 h 5322018"/>
              <a:gd name="connsiteX31" fmla="*/ 4858349 w 7766407"/>
              <a:gd name="connsiteY31" fmla="*/ 2449951 h 5322018"/>
              <a:gd name="connsiteX32" fmla="*/ 4790282 w 7766407"/>
              <a:gd name="connsiteY32" fmla="*/ 2498841 h 5322018"/>
              <a:gd name="connsiteX33" fmla="*/ 4695421 w 7766407"/>
              <a:gd name="connsiteY33" fmla="*/ 2608329 h 5322018"/>
              <a:gd name="connsiteX34" fmla="*/ 4660953 w 7766407"/>
              <a:gd name="connsiteY34" fmla="*/ 2633640 h 5322018"/>
              <a:gd name="connsiteX35" fmla="*/ 4617793 w 7766407"/>
              <a:gd name="connsiteY35" fmla="*/ 2682689 h 5322018"/>
              <a:gd name="connsiteX36" fmla="*/ 4540653 w 7766407"/>
              <a:gd name="connsiteY36" fmla="*/ 2726039 h 5322018"/>
              <a:gd name="connsiteX37" fmla="*/ 4478244 w 7766407"/>
              <a:gd name="connsiteY37" fmla="*/ 2754222 h 5322018"/>
              <a:gd name="connsiteX38" fmla="*/ 4445069 w 7766407"/>
              <a:gd name="connsiteY38" fmla="*/ 2771978 h 5322018"/>
              <a:gd name="connsiteX39" fmla="*/ 4418912 w 7766407"/>
              <a:gd name="connsiteY39" fmla="*/ 2782732 h 5322018"/>
              <a:gd name="connsiteX40" fmla="*/ 4363178 w 7766407"/>
              <a:gd name="connsiteY40" fmla="*/ 2821763 h 5322018"/>
              <a:gd name="connsiteX41" fmla="*/ 4275326 w 7766407"/>
              <a:gd name="connsiteY41" fmla="*/ 2891335 h 5322018"/>
              <a:gd name="connsiteX42" fmla="*/ 4255667 w 7766407"/>
              <a:gd name="connsiteY42" fmla="*/ 2905018 h 5322018"/>
              <a:gd name="connsiteX43" fmla="*/ 4234983 w 7766407"/>
              <a:gd name="connsiteY43" fmla="*/ 2912298 h 5322018"/>
              <a:gd name="connsiteX44" fmla="*/ 4226882 w 7766407"/>
              <a:gd name="connsiteY44" fmla="*/ 2910079 h 5322018"/>
              <a:gd name="connsiteX45" fmla="*/ 4215462 w 7766407"/>
              <a:gd name="connsiteY45" fmla="*/ 2916885 h 5322018"/>
              <a:gd name="connsiteX46" fmla="*/ 4211632 w 7766407"/>
              <a:gd name="connsiteY46" fmla="*/ 2917760 h 5322018"/>
              <a:gd name="connsiteX47" fmla="*/ 4190465 w 7766407"/>
              <a:gd name="connsiteY47" fmla="*/ 2923708 h 5322018"/>
              <a:gd name="connsiteX48" fmla="*/ 4164947 w 7766407"/>
              <a:gd name="connsiteY48" fmla="*/ 2959675 h 5322018"/>
              <a:gd name="connsiteX49" fmla="*/ 4117371 w 7766407"/>
              <a:gd name="connsiteY49" fmla="*/ 2984784 h 5322018"/>
              <a:gd name="connsiteX50" fmla="*/ 3904979 w 7766407"/>
              <a:gd name="connsiteY50" fmla="*/ 3091607 h 5322018"/>
              <a:gd name="connsiteX51" fmla="*/ 3778911 w 7766407"/>
              <a:gd name="connsiteY51" fmla="*/ 3255548 h 5322018"/>
              <a:gd name="connsiteX52" fmla="*/ 3728606 w 7766407"/>
              <a:gd name="connsiteY52" fmla="*/ 3295465 h 5322018"/>
              <a:gd name="connsiteX53" fmla="*/ 3718668 w 7766407"/>
              <a:gd name="connsiteY53" fmla="*/ 3304992 h 5322018"/>
              <a:gd name="connsiteX54" fmla="*/ 3717842 w 7766407"/>
              <a:gd name="connsiteY54" fmla="*/ 3305447 h 5322018"/>
              <a:gd name="connsiteX55" fmla="*/ 3718578 w 7766407"/>
              <a:gd name="connsiteY55" fmla="*/ 3308616 h 5322018"/>
              <a:gd name="connsiteX56" fmla="*/ 3712398 w 7766407"/>
              <a:gd name="connsiteY56" fmla="*/ 3318359 h 5322018"/>
              <a:gd name="connsiteX57" fmla="*/ 3702979 w 7766407"/>
              <a:gd name="connsiteY57" fmla="*/ 3338545 h 5322018"/>
              <a:gd name="connsiteX58" fmla="*/ 3698626 w 7766407"/>
              <a:gd name="connsiteY58" fmla="*/ 3341390 h 5322018"/>
              <a:gd name="connsiteX59" fmla="*/ 3680384 w 7766407"/>
              <a:gd name="connsiteY59" fmla="*/ 3370390 h 5322018"/>
              <a:gd name="connsiteX60" fmla="*/ 3678906 w 7766407"/>
              <a:gd name="connsiteY60" fmla="*/ 3370346 h 5322018"/>
              <a:gd name="connsiteX61" fmla="*/ 3668393 w 7766407"/>
              <a:gd name="connsiteY61" fmla="*/ 3376590 h 5322018"/>
              <a:gd name="connsiteX62" fmla="*/ 3661364 w 7766407"/>
              <a:gd name="connsiteY62" fmla="*/ 3371467 h 5322018"/>
              <a:gd name="connsiteX63" fmla="*/ 3658334 w 7766407"/>
              <a:gd name="connsiteY63" fmla="*/ 3373274 h 5322018"/>
              <a:gd name="connsiteX64" fmla="*/ 3657792 w 7766407"/>
              <a:gd name="connsiteY64" fmla="*/ 3373950 h 5322018"/>
              <a:gd name="connsiteX65" fmla="*/ 3651105 w 7766407"/>
              <a:gd name="connsiteY65" fmla="*/ 3389533 h 5322018"/>
              <a:gd name="connsiteX66" fmla="*/ 3648132 w 7766407"/>
              <a:gd name="connsiteY66" fmla="*/ 3388884 h 5322018"/>
              <a:gd name="connsiteX67" fmla="*/ 3643801 w 7766407"/>
              <a:gd name="connsiteY67" fmla="*/ 3396002 h 5322018"/>
              <a:gd name="connsiteX68" fmla="*/ 3639159 w 7766407"/>
              <a:gd name="connsiteY68" fmla="*/ 3398369 h 5322018"/>
              <a:gd name="connsiteX69" fmla="*/ 3617811 w 7766407"/>
              <a:gd name="connsiteY69" fmla="*/ 3425254 h 5322018"/>
              <a:gd name="connsiteX70" fmla="*/ 3616346 w 7766407"/>
              <a:gd name="connsiteY70" fmla="*/ 3425054 h 5322018"/>
              <a:gd name="connsiteX71" fmla="*/ 3605202 w 7766407"/>
              <a:gd name="connsiteY71" fmla="*/ 3430140 h 5322018"/>
              <a:gd name="connsiteX72" fmla="*/ 3586582 w 7766407"/>
              <a:gd name="connsiteY72" fmla="*/ 3441167 h 5322018"/>
              <a:gd name="connsiteX73" fmla="*/ 3580103 w 7766407"/>
              <a:gd name="connsiteY73" fmla="*/ 3439005 h 5322018"/>
              <a:gd name="connsiteX74" fmla="*/ 3576872 w 7766407"/>
              <a:gd name="connsiteY74" fmla="*/ 3444094 h 5322018"/>
              <a:gd name="connsiteX75" fmla="*/ 3572338 w 7766407"/>
              <a:gd name="connsiteY75" fmla="*/ 3449943 h 5322018"/>
              <a:gd name="connsiteX76" fmla="*/ 3571965 w 7766407"/>
              <a:gd name="connsiteY76" fmla="*/ 3449964 h 5322018"/>
              <a:gd name="connsiteX77" fmla="*/ 3566623 w 7766407"/>
              <a:gd name="connsiteY77" fmla="*/ 3455947 h 5322018"/>
              <a:gd name="connsiteX78" fmla="*/ 3564070 w 7766407"/>
              <a:gd name="connsiteY78" fmla="*/ 3460601 h 5322018"/>
              <a:gd name="connsiteX79" fmla="*/ 3526726 w 7766407"/>
              <a:gd name="connsiteY79" fmla="*/ 3463163 h 5322018"/>
              <a:gd name="connsiteX80" fmla="*/ 3525139 w 7766407"/>
              <a:gd name="connsiteY80" fmla="*/ 3464518 h 5322018"/>
              <a:gd name="connsiteX81" fmla="*/ 3506741 w 7766407"/>
              <a:gd name="connsiteY81" fmla="*/ 3487501 h 5322018"/>
              <a:gd name="connsiteX82" fmla="*/ 3501585 w 7766407"/>
              <a:gd name="connsiteY82" fmla="*/ 3492832 h 5322018"/>
              <a:gd name="connsiteX83" fmla="*/ 3501212 w 7766407"/>
              <a:gd name="connsiteY83" fmla="*/ 3492813 h 5322018"/>
              <a:gd name="connsiteX84" fmla="*/ 3495239 w 7766407"/>
              <a:gd name="connsiteY84" fmla="*/ 3498192 h 5322018"/>
              <a:gd name="connsiteX85" fmla="*/ 3492183 w 7766407"/>
              <a:gd name="connsiteY85" fmla="*/ 3502548 h 5322018"/>
              <a:gd name="connsiteX86" fmla="*/ 3476697 w 7766407"/>
              <a:gd name="connsiteY86" fmla="*/ 3501956 h 5322018"/>
              <a:gd name="connsiteX87" fmla="*/ 3469187 w 7766407"/>
              <a:gd name="connsiteY87" fmla="*/ 3506574 h 5322018"/>
              <a:gd name="connsiteX88" fmla="*/ 3408103 w 7766407"/>
              <a:gd name="connsiteY88" fmla="*/ 3549813 h 5322018"/>
              <a:gd name="connsiteX89" fmla="*/ 3326209 w 7766407"/>
              <a:gd name="connsiteY89" fmla="*/ 3609630 h 5322018"/>
              <a:gd name="connsiteX90" fmla="*/ 3297595 w 7766407"/>
              <a:gd name="connsiteY90" fmla="*/ 3632513 h 5322018"/>
              <a:gd name="connsiteX91" fmla="*/ 3242015 w 7766407"/>
              <a:gd name="connsiteY91" fmla="*/ 3667904 h 5322018"/>
              <a:gd name="connsiteX92" fmla="*/ 3213720 w 7766407"/>
              <a:gd name="connsiteY92" fmla="*/ 3680766 h 5322018"/>
              <a:gd name="connsiteX93" fmla="*/ 3212968 w 7766407"/>
              <a:gd name="connsiteY93" fmla="*/ 3681905 h 5322018"/>
              <a:gd name="connsiteX94" fmla="*/ 3208857 w 7766407"/>
              <a:gd name="connsiteY94" fmla="*/ 3681194 h 5322018"/>
              <a:gd name="connsiteX95" fmla="*/ 3203557 w 7766407"/>
              <a:gd name="connsiteY95" fmla="*/ 3683492 h 5322018"/>
              <a:gd name="connsiteX96" fmla="*/ 3192199 w 7766407"/>
              <a:gd name="connsiteY96" fmla="*/ 3693448 h 5322018"/>
              <a:gd name="connsiteX97" fmla="*/ 3188443 w 7766407"/>
              <a:gd name="connsiteY97" fmla="*/ 3697797 h 5322018"/>
              <a:gd name="connsiteX98" fmla="*/ 3181853 w 7766407"/>
              <a:gd name="connsiteY98" fmla="*/ 3702869 h 5322018"/>
              <a:gd name="connsiteX99" fmla="*/ 3181526 w 7766407"/>
              <a:gd name="connsiteY99" fmla="*/ 3702803 h 5322018"/>
              <a:gd name="connsiteX100" fmla="*/ 3175672 w 7766407"/>
              <a:gd name="connsiteY100" fmla="*/ 3707933 h 5322018"/>
              <a:gd name="connsiteX101" fmla="*/ 3149098 w 7766407"/>
              <a:gd name="connsiteY101" fmla="*/ 3735473 h 5322018"/>
              <a:gd name="connsiteX102" fmla="*/ 3093676 w 7766407"/>
              <a:gd name="connsiteY102" fmla="*/ 3747916 h 5322018"/>
              <a:gd name="connsiteX103" fmla="*/ 3074500 w 7766407"/>
              <a:gd name="connsiteY103" fmla="*/ 3757479 h 5322018"/>
              <a:gd name="connsiteX104" fmla="*/ 3063387 w 7766407"/>
              <a:gd name="connsiteY104" fmla="*/ 3761557 h 5322018"/>
              <a:gd name="connsiteX105" fmla="*/ 3062129 w 7766407"/>
              <a:gd name="connsiteY105" fmla="*/ 3761145 h 5322018"/>
              <a:gd name="connsiteX106" fmla="*/ 3036739 w 7766407"/>
              <a:gd name="connsiteY106" fmla="*/ 3787643 h 5322018"/>
              <a:gd name="connsiteX107" fmla="*/ 3032052 w 7766407"/>
              <a:gd name="connsiteY107" fmla="*/ 3789608 h 5322018"/>
              <a:gd name="connsiteX108" fmla="*/ 3017184 w 7766407"/>
              <a:gd name="connsiteY108" fmla="*/ 3808868 h 5322018"/>
              <a:gd name="connsiteX109" fmla="*/ 3008605 w 7766407"/>
              <a:gd name="connsiteY109" fmla="*/ 3817755 h 5322018"/>
              <a:gd name="connsiteX110" fmla="*/ 3008033 w 7766407"/>
              <a:gd name="connsiteY110" fmla="*/ 3822453 h 5322018"/>
              <a:gd name="connsiteX111" fmla="*/ 2994428 w 7766407"/>
              <a:gd name="connsiteY111" fmla="*/ 3834466 h 5322018"/>
              <a:gd name="connsiteX112" fmla="*/ 2992169 w 7766407"/>
              <a:gd name="connsiteY112" fmla="*/ 3835021 h 5322018"/>
              <a:gd name="connsiteX113" fmla="*/ 2983549 w 7766407"/>
              <a:gd name="connsiteY113" fmla="*/ 3847993 h 5322018"/>
              <a:gd name="connsiteX114" fmla="*/ 2853933 w 7766407"/>
              <a:gd name="connsiteY114" fmla="*/ 3953133 h 5322018"/>
              <a:gd name="connsiteX115" fmla="*/ 2700319 w 7766407"/>
              <a:gd name="connsiteY115" fmla="*/ 4113764 h 5322018"/>
              <a:gd name="connsiteX116" fmla="*/ 2510176 w 7766407"/>
              <a:gd name="connsiteY116" fmla="*/ 4248057 h 5322018"/>
              <a:gd name="connsiteX117" fmla="*/ 2435589 w 7766407"/>
              <a:gd name="connsiteY117" fmla="*/ 4314608 h 5322018"/>
              <a:gd name="connsiteX118" fmla="*/ 2415553 w 7766407"/>
              <a:gd name="connsiteY118" fmla="*/ 4320982 h 5322018"/>
              <a:gd name="connsiteX119" fmla="*/ 2411954 w 7766407"/>
              <a:gd name="connsiteY119" fmla="*/ 4321914 h 5322018"/>
              <a:gd name="connsiteX120" fmla="*/ 2354125 w 7766407"/>
              <a:gd name="connsiteY120" fmla="*/ 4349531 h 5322018"/>
              <a:gd name="connsiteX121" fmla="*/ 2283738 w 7766407"/>
              <a:gd name="connsiteY121" fmla="*/ 4401913 h 5322018"/>
              <a:gd name="connsiteX122" fmla="*/ 2274639 w 7766407"/>
              <a:gd name="connsiteY122" fmla="*/ 4413265 h 5322018"/>
              <a:gd name="connsiteX123" fmla="*/ 2200361 w 7766407"/>
              <a:gd name="connsiteY123" fmla="*/ 4461969 h 5322018"/>
              <a:gd name="connsiteX124" fmla="*/ 2151385 w 7766407"/>
              <a:gd name="connsiteY124" fmla="*/ 4498639 h 5322018"/>
              <a:gd name="connsiteX125" fmla="*/ 2142612 w 7766407"/>
              <a:gd name="connsiteY125" fmla="*/ 4509639 h 5322018"/>
              <a:gd name="connsiteX126" fmla="*/ 2126867 w 7766407"/>
              <a:gd name="connsiteY126" fmla="*/ 4512135 h 5322018"/>
              <a:gd name="connsiteX127" fmla="*/ 2120592 w 7766407"/>
              <a:gd name="connsiteY127" fmla="*/ 4509890 h 5322018"/>
              <a:gd name="connsiteX128" fmla="*/ 2082302 w 7766407"/>
              <a:gd name="connsiteY128" fmla="*/ 4540317 h 5322018"/>
              <a:gd name="connsiteX129" fmla="*/ 2077252 w 7766407"/>
              <a:gd name="connsiteY129" fmla="*/ 4543206 h 5322018"/>
              <a:gd name="connsiteX130" fmla="*/ 2040915 w 7766407"/>
              <a:gd name="connsiteY130" fmla="*/ 4560268 h 5322018"/>
              <a:gd name="connsiteX131" fmla="*/ 1984507 w 7766407"/>
              <a:gd name="connsiteY131" fmla="*/ 4581220 h 5322018"/>
              <a:gd name="connsiteX132" fmla="*/ 1921726 w 7766407"/>
              <a:gd name="connsiteY132" fmla="*/ 4594994 h 5322018"/>
              <a:gd name="connsiteX133" fmla="*/ 1886796 w 7766407"/>
              <a:gd name="connsiteY133" fmla="*/ 4605417 h 5322018"/>
              <a:gd name="connsiteX134" fmla="*/ 1861080 w 7766407"/>
              <a:gd name="connsiteY134" fmla="*/ 4610008 h 5322018"/>
              <a:gd name="connsiteX135" fmla="*/ 1829217 w 7766407"/>
              <a:gd name="connsiteY135" fmla="*/ 4618611 h 5322018"/>
              <a:gd name="connsiteX136" fmla="*/ 1809298 w 7766407"/>
              <a:gd name="connsiteY136" fmla="*/ 4630561 h 5322018"/>
              <a:gd name="connsiteX137" fmla="*/ 1734333 w 7766407"/>
              <a:gd name="connsiteY137" fmla="*/ 4646342 h 5322018"/>
              <a:gd name="connsiteX138" fmla="*/ 1356409 w 7766407"/>
              <a:gd name="connsiteY138" fmla="*/ 4866278 h 5322018"/>
              <a:gd name="connsiteX139" fmla="*/ 1048676 w 7766407"/>
              <a:gd name="connsiteY139" fmla="*/ 4988133 h 5322018"/>
              <a:gd name="connsiteX140" fmla="*/ 862512 w 7766407"/>
              <a:gd name="connsiteY140" fmla="*/ 5095694 h 5322018"/>
              <a:gd name="connsiteX141" fmla="*/ 861635 w 7766407"/>
              <a:gd name="connsiteY141" fmla="*/ 5094880 h 5322018"/>
              <a:gd name="connsiteX142" fmla="*/ 850724 w 7766407"/>
              <a:gd name="connsiteY142" fmla="*/ 5095804 h 5322018"/>
              <a:gd name="connsiteX143" fmla="*/ 830865 w 7766407"/>
              <a:gd name="connsiteY143" fmla="*/ 5100063 h 5322018"/>
              <a:gd name="connsiteX144" fmla="*/ 779694 w 7766407"/>
              <a:gd name="connsiteY144" fmla="*/ 5096364 h 5322018"/>
              <a:gd name="connsiteX145" fmla="*/ 746322 w 7766407"/>
              <a:gd name="connsiteY145" fmla="*/ 5117315 h 5322018"/>
              <a:gd name="connsiteX146" fmla="*/ 739355 w 7766407"/>
              <a:gd name="connsiteY146" fmla="*/ 5120945 h 5322018"/>
              <a:gd name="connsiteX147" fmla="*/ 739112 w 7766407"/>
              <a:gd name="connsiteY147" fmla="*/ 5120776 h 5322018"/>
              <a:gd name="connsiteX148" fmla="*/ 731553 w 7766407"/>
              <a:gd name="connsiteY148" fmla="*/ 5124122 h 5322018"/>
              <a:gd name="connsiteX149" fmla="*/ 713129 w 7766407"/>
              <a:gd name="connsiteY149" fmla="*/ 5134606 h 5322018"/>
              <a:gd name="connsiteX150" fmla="*/ 707783 w 7766407"/>
              <a:gd name="connsiteY150" fmla="*/ 5135422 h 5322018"/>
              <a:gd name="connsiteX151" fmla="*/ 674773 w 7766407"/>
              <a:gd name="connsiteY151" fmla="*/ 5139365 h 5322018"/>
              <a:gd name="connsiteX152" fmla="*/ 580910 w 7766407"/>
              <a:gd name="connsiteY152" fmla="*/ 5175217 h 5322018"/>
              <a:gd name="connsiteX153" fmla="*/ 0 w 7766407"/>
              <a:gd name="connsiteY153" fmla="*/ 5322018 h 5322018"/>
              <a:gd name="connsiteX154" fmla="*/ 443847 w 7766407"/>
              <a:gd name="connsiteY154" fmla="*/ 346023 h 5322018"/>
              <a:gd name="connsiteX155" fmla="*/ 473895 w 7766407"/>
              <a:gd name="connsiteY155" fmla="*/ 0 h 5322018"/>
              <a:gd name="connsiteX0" fmla="*/ 473895 w 7766407"/>
              <a:gd name="connsiteY0" fmla="*/ 0 h 5322018"/>
              <a:gd name="connsiteX1" fmla="*/ 7766407 w 7766407"/>
              <a:gd name="connsiteY1" fmla="*/ 649356 h 5322018"/>
              <a:gd name="connsiteX2" fmla="*/ 7754419 w 7766407"/>
              <a:gd name="connsiteY2" fmla="*/ 656832 h 5322018"/>
              <a:gd name="connsiteX3" fmla="*/ 7674875 w 7766407"/>
              <a:gd name="connsiteY3" fmla="*/ 705925 h 5322018"/>
              <a:gd name="connsiteX4" fmla="*/ 7594593 w 7766407"/>
              <a:gd name="connsiteY4" fmla="*/ 715147 h 5322018"/>
              <a:gd name="connsiteX5" fmla="*/ 7522045 w 7766407"/>
              <a:gd name="connsiteY5" fmla="*/ 799587 h 5322018"/>
              <a:gd name="connsiteX6" fmla="*/ 7399327 w 7766407"/>
              <a:gd name="connsiteY6" fmla="*/ 845960 h 5322018"/>
              <a:gd name="connsiteX7" fmla="*/ 7322627 w 7766407"/>
              <a:gd name="connsiteY7" fmla="*/ 887773 h 5322018"/>
              <a:gd name="connsiteX8" fmla="*/ 7151262 w 7766407"/>
              <a:gd name="connsiteY8" fmla="*/ 984886 h 5322018"/>
              <a:gd name="connsiteX9" fmla="*/ 6756023 w 7766407"/>
              <a:gd name="connsiteY9" fmla="*/ 1188542 h 5322018"/>
              <a:gd name="connsiteX10" fmla="*/ 6712672 w 7766407"/>
              <a:gd name="connsiteY10" fmla="*/ 1246467 h 5322018"/>
              <a:gd name="connsiteX11" fmla="*/ 6687440 w 7766407"/>
              <a:gd name="connsiteY11" fmla="*/ 1260662 h 5322018"/>
              <a:gd name="connsiteX12" fmla="*/ 6641885 w 7766407"/>
              <a:gd name="connsiteY12" fmla="*/ 1309000 h 5322018"/>
              <a:gd name="connsiteX13" fmla="*/ 6489577 w 7766407"/>
              <a:gd name="connsiteY13" fmla="*/ 1398613 h 5322018"/>
              <a:gd name="connsiteX14" fmla="*/ 6384287 w 7766407"/>
              <a:gd name="connsiteY14" fmla="*/ 1451239 h 5322018"/>
              <a:gd name="connsiteX15" fmla="*/ 6220937 w 7766407"/>
              <a:gd name="connsiteY15" fmla="*/ 1540763 h 5322018"/>
              <a:gd name="connsiteX16" fmla="*/ 6109958 w 7766407"/>
              <a:gd name="connsiteY16" fmla="*/ 1601219 h 5322018"/>
              <a:gd name="connsiteX17" fmla="*/ 6014458 w 7766407"/>
              <a:gd name="connsiteY17" fmla="*/ 1670184 h 5322018"/>
              <a:gd name="connsiteX18" fmla="*/ 5839315 w 7766407"/>
              <a:gd name="connsiteY18" fmla="*/ 1841855 h 5322018"/>
              <a:gd name="connsiteX19" fmla="*/ 5810333 w 7766407"/>
              <a:gd name="connsiteY19" fmla="*/ 1879264 h 5322018"/>
              <a:gd name="connsiteX20" fmla="*/ 5796856 w 7766407"/>
              <a:gd name="connsiteY20" fmla="*/ 1903903 h 5322018"/>
              <a:gd name="connsiteX21" fmla="*/ 5776991 w 7766407"/>
              <a:gd name="connsiteY21" fmla="*/ 1913445 h 5322018"/>
              <a:gd name="connsiteX22" fmla="*/ 5768324 w 7766407"/>
              <a:gd name="connsiteY22" fmla="*/ 1930187 h 5322018"/>
              <a:gd name="connsiteX23" fmla="*/ 5746715 w 7766407"/>
              <a:gd name="connsiteY23" fmla="*/ 1935728 h 5322018"/>
              <a:gd name="connsiteX24" fmla="*/ 5730244 w 7766407"/>
              <a:gd name="connsiteY24" fmla="*/ 1946380 h 5322018"/>
              <a:gd name="connsiteX25" fmla="*/ 5551772 w 7766407"/>
              <a:gd name="connsiteY25" fmla="*/ 2005270 h 5322018"/>
              <a:gd name="connsiteX26" fmla="*/ 5246617 w 7766407"/>
              <a:gd name="connsiteY26" fmla="*/ 2162655 h 5322018"/>
              <a:gd name="connsiteX27" fmla="*/ 5108893 w 7766407"/>
              <a:gd name="connsiteY27" fmla="*/ 2264498 h 5322018"/>
              <a:gd name="connsiteX28" fmla="*/ 4972149 w 7766407"/>
              <a:gd name="connsiteY28" fmla="*/ 2387894 h 5322018"/>
              <a:gd name="connsiteX29" fmla="*/ 4933888 w 7766407"/>
              <a:gd name="connsiteY29" fmla="*/ 2412305 h 5322018"/>
              <a:gd name="connsiteX30" fmla="*/ 4886680 w 7766407"/>
              <a:gd name="connsiteY30" fmla="*/ 2435959 h 5322018"/>
              <a:gd name="connsiteX31" fmla="*/ 4858349 w 7766407"/>
              <a:gd name="connsiteY31" fmla="*/ 2449951 h 5322018"/>
              <a:gd name="connsiteX32" fmla="*/ 4790282 w 7766407"/>
              <a:gd name="connsiteY32" fmla="*/ 2498841 h 5322018"/>
              <a:gd name="connsiteX33" fmla="*/ 4695421 w 7766407"/>
              <a:gd name="connsiteY33" fmla="*/ 2608329 h 5322018"/>
              <a:gd name="connsiteX34" fmla="*/ 4660953 w 7766407"/>
              <a:gd name="connsiteY34" fmla="*/ 2633640 h 5322018"/>
              <a:gd name="connsiteX35" fmla="*/ 4617793 w 7766407"/>
              <a:gd name="connsiteY35" fmla="*/ 2682689 h 5322018"/>
              <a:gd name="connsiteX36" fmla="*/ 4540653 w 7766407"/>
              <a:gd name="connsiteY36" fmla="*/ 2726039 h 5322018"/>
              <a:gd name="connsiteX37" fmla="*/ 4478244 w 7766407"/>
              <a:gd name="connsiteY37" fmla="*/ 2754222 h 5322018"/>
              <a:gd name="connsiteX38" fmla="*/ 4445069 w 7766407"/>
              <a:gd name="connsiteY38" fmla="*/ 2771978 h 5322018"/>
              <a:gd name="connsiteX39" fmla="*/ 4418912 w 7766407"/>
              <a:gd name="connsiteY39" fmla="*/ 2782732 h 5322018"/>
              <a:gd name="connsiteX40" fmla="*/ 4363178 w 7766407"/>
              <a:gd name="connsiteY40" fmla="*/ 2821763 h 5322018"/>
              <a:gd name="connsiteX41" fmla="*/ 4275326 w 7766407"/>
              <a:gd name="connsiteY41" fmla="*/ 2891335 h 5322018"/>
              <a:gd name="connsiteX42" fmla="*/ 4255667 w 7766407"/>
              <a:gd name="connsiteY42" fmla="*/ 2905018 h 5322018"/>
              <a:gd name="connsiteX43" fmla="*/ 4234983 w 7766407"/>
              <a:gd name="connsiteY43" fmla="*/ 2912298 h 5322018"/>
              <a:gd name="connsiteX44" fmla="*/ 4226882 w 7766407"/>
              <a:gd name="connsiteY44" fmla="*/ 2910079 h 5322018"/>
              <a:gd name="connsiteX45" fmla="*/ 4215462 w 7766407"/>
              <a:gd name="connsiteY45" fmla="*/ 2916885 h 5322018"/>
              <a:gd name="connsiteX46" fmla="*/ 4211632 w 7766407"/>
              <a:gd name="connsiteY46" fmla="*/ 2917760 h 5322018"/>
              <a:gd name="connsiteX47" fmla="*/ 4190465 w 7766407"/>
              <a:gd name="connsiteY47" fmla="*/ 2923708 h 5322018"/>
              <a:gd name="connsiteX48" fmla="*/ 4164947 w 7766407"/>
              <a:gd name="connsiteY48" fmla="*/ 2959675 h 5322018"/>
              <a:gd name="connsiteX49" fmla="*/ 4117371 w 7766407"/>
              <a:gd name="connsiteY49" fmla="*/ 2984784 h 5322018"/>
              <a:gd name="connsiteX50" fmla="*/ 3904979 w 7766407"/>
              <a:gd name="connsiteY50" fmla="*/ 3091607 h 5322018"/>
              <a:gd name="connsiteX51" fmla="*/ 3778911 w 7766407"/>
              <a:gd name="connsiteY51" fmla="*/ 3255548 h 5322018"/>
              <a:gd name="connsiteX52" fmla="*/ 3728606 w 7766407"/>
              <a:gd name="connsiteY52" fmla="*/ 3295465 h 5322018"/>
              <a:gd name="connsiteX53" fmla="*/ 3718668 w 7766407"/>
              <a:gd name="connsiteY53" fmla="*/ 3304992 h 5322018"/>
              <a:gd name="connsiteX54" fmla="*/ 3717842 w 7766407"/>
              <a:gd name="connsiteY54" fmla="*/ 3305447 h 5322018"/>
              <a:gd name="connsiteX55" fmla="*/ 3718578 w 7766407"/>
              <a:gd name="connsiteY55" fmla="*/ 3308616 h 5322018"/>
              <a:gd name="connsiteX56" fmla="*/ 3712398 w 7766407"/>
              <a:gd name="connsiteY56" fmla="*/ 3318359 h 5322018"/>
              <a:gd name="connsiteX57" fmla="*/ 3702979 w 7766407"/>
              <a:gd name="connsiteY57" fmla="*/ 3338545 h 5322018"/>
              <a:gd name="connsiteX58" fmla="*/ 3698626 w 7766407"/>
              <a:gd name="connsiteY58" fmla="*/ 3341390 h 5322018"/>
              <a:gd name="connsiteX59" fmla="*/ 3680384 w 7766407"/>
              <a:gd name="connsiteY59" fmla="*/ 3370390 h 5322018"/>
              <a:gd name="connsiteX60" fmla="*/ 3678906 w 7766407"/>
              <a:gd name="connsiteY60" fmla="*/ 3370346 h 5322018"/>
              <a:gd name="connsiteX61" fmla="*/ 3668393 w 7766407"/>
              <a:gd name="connsiteY61" fmla="*/ 3376590 h 5322018"/>
              <a:gd name="connsiteX62" fmla="*/ 3661364 w 7766407"/>
              <a:gd name="connsiteY62" fmla="*/ 3371467 h 5322018"/>
              <a:gd name="connsiteX63" fmla="*/ 3658334 w 7766407"/>
              <a:gd name="connsiteY63" fmla="*/ 3373274 h 5322018"/>
              <a:gd name="connsiteX64" fmla="*/ 3657792 w 7766407"/>
              <a:gd name="connsiteY64" fmla="*/ 3373950 h 5322018"/>
              <a:gd name="connsiteX65" fmla="*/ 3651105 w 7766407"/>
              <a:gd name="connsiteY65" fmla="*/ 3389533 h 5322018"/>
              <a:gd name="connsiteX66" fmla="*/ 3648132 w 7766407"/>
              <a:gd name="connsiteY66" fmla="*/ 3388884 h 5322018"/>
              <a:gd name="connsiteX67" fmla="*/ 3643801 w 7766407"/>
              <a:gd name="connsiteY67" fmla="*/ 3396002 h 5322018"/>
              <a:gd name="connsiteX68" fmla="*/ 3639159 w 7766407"/>
              <a:gd name="connsiteY68" fmla="*/ 3398369 h 5322018"/>
              <a:gd name="connsiteX69" fmla="*/ 3617811 w 7766407"/>
              <a:gd name="connsiteY69" fmla="*/ 3425254 h 5322018"/>
              <a:gd name="connsiteX70" fmla="*/ 3616346 w 7766407"/>
              <a:gd name="connsiteY70" fmla="*/ 3425054 h 5322018"/>
              <a:gd name="connsiteX71" fmla="*/ 3605202 w 7766407"/>
              <a:gd name="connsiteY71" fmla="*/ 3430140 h 5322018"/>
              <a:gd name="connsiteX72" fmla="*/ 3586582 w 7766407"/>
              <a:gd name="connsiteY72" fmla="*/ 3441167 h 5322018"/>
              <a:gd name="connsiteX73" fmla="*/ 3580103 w 7766407"/>
              <a:gd name="connsiteY73" fmla="*/ 3439005 h 5322018"/>
              <a:gd name="connsiteX74" fmla="*/ 3576872 w 7766407"/>
              <a:gd name="connsiteY74" fmla="*/ 3444094 h 5322018"/>
              <a:gd name="connsiteX75" fmla="*/ 3572338 w 7766407"/>
              <a:gd name="connsiteY75" fmla="*/ 3449943 h 5322018"/>
              <a:gd name="connsiteX76" fmla="*/ 3571965 w 7766407"/>
              <a:gd name="connsiteY76" fmla="*/ 3449964 h 5322018"/>
              <a:gd name="connsiteX77" fmla="*/ 3566623 w 7766407"/>
              <a:gd name="connsiteY77" fmla="*/ 3455947 h 5322018"/>
              <a:gd name="connsiteX78" fmla="*/ 3564070 w 7766407"/>
              <a:gd name="connsiteY78" fmla="*/ 3460601 h 5322018"/>
              <a:gd name="connsiteX79" fmla="*/ 3526726 w 7766407"/>
              <a:gd name="connsiteY79" fmla="*/ 3463163 h 5322018"/>
              <a:gd name="connsiteX80" fmla="*/ 3525139 w 7766407"/>
              <a:gd name="connsiteY80" fmla="*/ 3464518 h 5322018"/>
              <a:gd name="connsiteX81" fmla="*/ 3506741 w 7766407"/>
              <a:gd name="connsiteY81" fmla="*/ 3487501 h 5322018"/>
              <a:gd name="connsiteX82" fmla="*/ 3501585 w 7766407"/>
              <a:gd name="connsiteY82" fmla="*/ 3492832 h 5322018"/>
              <a:gd name="connsiteX83" fmla="*/ 3501212 w 7766407"/>
              <a:gd name="connsiteY83" fmla="*/ 3492813 h 5322018"/>
              <a:gd name="connsiteX84" fmla="*/ 3495239 w 7766407"/>
              <a:gd name="connsiteY84" fmla="*/ 3498192 h 5322018"/>
              <a:gd name="connsiteX85" fmla="*/ 3492183 w 7766407"/>
              <a:gd name="connsiteY85" fmla="*/ 3502548 h 5322018"/>
              <a:gd name="connsiteX86" fmla="*/ 3476697 w 7766407"/>
              <a:gd name="connsiteY86" fmla="*/ 3501956 h 5322018"/>
              <a:gd name="connsiteX87" fmla="*/ 3469187 w 7766407"/>
              <a:gd name="connsiteY87" fmla="*/ 3506574 h 5322018"/>
              <a:gd name="connsiteX88" fmla="*/ 3408103 w 7766407"/>
              <a:gd name="connsiteY88" fmla="*/ 3549813 h 5322018"/>
              <a:gd name="connsiteX89" fmla="*/ 3326209 w 7766407"/>
              <a:gd name="connsiteY89" fmla="*/ 3609630 h 5322018"/>
              <a:gd name="connsiteX90" fmla="*/ 3297595 w 7766407"/>
              <a:gd name="connsiteY90" fmla="*/ 3632513 h 5322018"/>
              <a:gd name="connsiteX91" fmla="*/ 3242015 w 7766407"/>
              <a:gd name="connsiteY91" fmla="*/ 3667904 h 5322018"/>
              <a:gd name="connsiteX92" fmla="*/ 3213720 w 7766407"/>
              <a:gd name="connsiteY92" fmla="*/ 3680766 h 5322018"/>
              <a:gd name="connsiteX93" fmla="*/ 3212968 w 7766407"/>
              <a:gd name="connsiteY93" fmla="*/ 3681905 h 5322018"/>
              <a:gd name="connsiteX94" fmla="*/ 3208857 w 7766407"/>
              <a:gd name="connsiteY94" fmla="*/ 3681194 h 5322018"/>
              <a:gd name="connsiteX95" fmla="*/ 3203557 w 7766407"/>
              <a:gd name="connsiteY95" fmla="*/ 3683492 h 5322018"/>
              <a:gd name="connsiteX96" fmla="*/ 3192199 w 7766407"/>
              <a:gd name="connsiteY96" fmla="*/ 3693448 h 5322018"/>
              <a:gd name="connsiteX97" fmla="*/ 3188443 w 7766407"/>
              <a:gd name="connsiteY97" fmla="*/ 3697797 h 5322018"/>
              <a:gd name="connsiteX98" fmla="*/ 3181853 w 7766407"/>
              <a:gd name="connsiteY98" fmla="*/ 3702869 h 5322018"/>
              <a:gd name="connsiteX99" fmla="*/ 3181526 w 7766407"/>
              <a:gd name="connsiteY99" fmla="*/ 3702803 h 5322018"/>
              <a:gd name="connsiteX100" fmla="*/ 3175672 w 7766407"/>
              <a:gd name="connsiteY100" fmla="*/ 3707933 h 5322018"/>
              <a:gd name="connsiteX101" fmla="*/ 3149098 w 7766407"/>
              <a:gd name="connsiteY101" fmla="*/ 3735473 h 5322018"/>
              <a:gd name="connsiteX102" fmla="*/ 3093676 w 7766407"/>
              <a:gd name="connsiteY102" fmla="*/ 3747916 h 5322018"/>
              <a:gd name="connsiteX103" fmla="*/ 3074500 w 7766407"/>
              <a:gd name="connsiteY103" fmla="*/ 3757479 h 5322018"/>
              <a:gd name="connsiteX104" fmla="*/ 3063387 w 7766407"/>
              <a:gd name="connsiteY104" fmla="*/ 3761557 h 5322018"/>
              <a:gd name="connsiteX105" fmla="*/ 3062129 w 7766407"/>
              <a:gd name="connsiteY105" fmla="*/ 3761145 h 5322018"/>
              <a:gd name="connsiteX106" fmla="*/ 3036739 w 7766407"/>
              <a:gd name="connsiteY106" fmla="*/ 3787643 h 5322018"/>
              <a:gd name="connsiteX107" fmla="*/ 3032052 w 7766407"/>
              <a:gd name="connsiteY107" fmla="*/ 3789608 h 5322018"/>
              <a:gd name="connsiteX108" fmla="*/ 3017184 w 7766407"/>
              <a:gd name="connsiteY108" fmla="*/ 3808868 h 5322018"/>
              <a:gd name="connsiteX109" fmla="*/ 3008605 w 7766407"/>
              <a:gd name="connsiteY109" fmla="*/ 3817755 h 5322018"/>
              <a:gd name="connsiteX110" fmla="*/ 3008033 w 7766407"/>
              <a:gd name="connsiteY110" fmla="*/ 3822453 h 5322018"/>
              <a:gd name="connsiteX111" fmla="*/ 2994428 w 7766407"/>
              <a:gd name="connsiteY111" fmla="*/ 3834466 h 5322018"/>
              <a:gd name="connsiteX112" fmla="*/ 2992169 w 7766407"/>
              <a:gd name="connsiteY112" fmla="*/ 3835021 h 5322018"/>
              <a:gd name="connsiteX113" fmla="*/ 2983549 w 7766407"/>
              <a:gd name="connsiteY113" fmla="*/ 3847993 h 5322018"/>
              <a:gd name="connsiteX114" fmla="*/ 2853933 w 7766407"/>
              <a:gd name="connsiteY114" fmla="*/ 3953133 h 5322018"/>
              <a:gd name="connsiteX115" fmla="*/ 2700319 w 7766407"/>
              <a:gd name="connsiteY115" fmla="*/ 4113764 h 5322018"/>
              <a:gd name="connsiteX116" fmla="*/ 2510176 w 7766407"/>
              <a:gd name="connsiteY116" fmla="*/ 4248057 h 5322018"/>
              <a:gd name="connsiteX117" fmla="*/ 2435589 w 7766407"/>
              <a:gd name="connsiteY117" fmla="*/ 4314608 h 5322018"/>
              <a:gd name="connsiteX118" fmla="*/ 2415553 w 7766407"/>
              <a:gd name="connsiteY118" fmla="*/ 4320982 h 5322018"/>
              <a:gd name="connsiteX119" fmla="*/ 2411954 w 7766407"/>
              <a:gd name="connsiteY119" fmla="*/ 4321914 h 5322018"/>
              <a:gd name="connsiteX120" fmla="*/ 2354125 w 7766407"/>
              <a:gd name="connsiteY120" fmla="*/ 4349531 h 5322018"/>
              <a:gd name="connsiteX121" fmla="*/ 2283738 w 7766407"/>
              <a:gd name="connsiteY121" fmla="*/ 4401913 h 5322018"/>
              <a:gd name="connsiteX122" fmla="*/ 2274639 w 7766407"/>
              <a:gd name="connsiteY122" fmla="*/ 4413265 h 5322018"/>
              <a:gd name="connsiteX123" fmla="*/ 2200361 w 7766407"/>
              <a:gd name="connsiteY123" fmla="*/ 4461969 h 5322018"/>
              <a:gd name="connsiteX124" fmla="*/ 2151385 w 7766407"/>
              <a:gd name="connsiteY124" fmla="*/ 4498639 h 5322018"/>
              <a:gd name="connsiteX125" fmla="*/ 2142612 w 7766407"/>
              <a:gd name="connsiteY125" fmla="*/ 4509639 h 5322018"/>
              <a:gd name="connsiteX126" fmla="*/ 2126867 w 7766407"/>
              <a:gd name="connsiteY126" fmla="*/ 4512135 h 5322018"/>
              <a:gd name="connsiteX127" fmla="*/ 2120592 w 7766407"/>
              <a:gd name="connsiteY127" fmla="*/ 4509890 h 5322018"/>
              <a:gd name="connsiteX128" fmla="*/ 2082302 w 7766407"/>
              <a:gd name="connsiteY128" fmla="*/ 4540317 h 5322018"/>
              <a:gd name="connsiteX129" fmla="*/ 2077252 w 7766407"/>
              <a:gd name="connsiteY129" fmla="*/ 4543206 h 5322018"/>
              <a:gd name="connsiteX130" fmla="*/ 2040915 w 7766407"/>
              <a:gd name="connsiteY130" fmla="*/ 4560268 h 5322018"/>
              <a:gd name="connsiteX131" fmla="*/ 1984507 w 7766407"/>
              <a:gd name="connsiteY131" fmla="*/ 4581220 h 5322018"/>
              <a:gd name="connsiteX132" fmla="*/ 1921726 w 7766407"/>
              <a:gd name="connsiteY132" fmla="*/ 4594994 h 5322018"/>
              <a:gd name="connsiteX133" fmla="*/ 1886796 w 7766407"/>
              <a:gd name="connsiteY133" fmla="*/ 4605417 h 5322018"/>
              <a:gd name="connsiteX134" fmla="*/ 1861080 w 7766407"/>
              <a:gd name="connsiteY134" fmla="*/ 4610008 h 5322018"/>
              <a:gd name="connsiteX135" fmla="*/ 1829217 w 7766407"/>
              <a:gd name="connsiteY135" fmla="*/ 4618611 h 5322018"/>
              <a:gd name="connsiteX136" fmla="*/ 1809298 w 7766407"/>
              <a:gd name="connsiteY136" fmla="*/ 4630561 h 5322018"/>
              <a:gd name="connsiteX137" fmla="*/ 1734333 w 7766407"/>
              <a:gd name="connsiteY137" fmla="*/ 4646342 h 5322018"/>
              <a:gd name="connsiteX138" fmla="*/ 1356409 w 7766407"/>
              <a:gd name="connsiteY138" fmla="*/ 4866278 h 5322018"/>
              <a:gd name="connsiteX139" fmla="*/ 1048676 w 7766407"/>
              <a:gd name="connsiteY139" fmla="*/ 4988133 h 5322018"/>
              <a:gd name="connsiteX140" fmla="*/ 862512 w 7766407"/>
              <a:gd name="connsiteY140" fmla="*/ 5095694 h 5322018"/>
              <a:gd name="connsiteX141" fmla="*/ 861635 w 7766407"/>
              <a:gd name="connsiteY141" fmla="*/ 5094880 h 5322018"/>
              <a:gd name="connsiteX142" fmla="*/ 850724 w 7766407"/>
              <a:gd name="connsiteY142" fmla="*/ 5095804 h 5322018"/>
              <a:gd name="connsiteX143" fmla="*/ 830865 w 7766407"/>
              <a:gd name="connsiteY143" fmla="*/ 5100063 h 5322018"/>
              <a:gd name="connsiteX144" fmla="*/ 779694 w 7766407"/>
              <a:gd name="connsiteY144" fmla="*/ 5096364 h 5322018"/>
              <a:gd name="connsiteX145" fmla="*/ 746322 w 7766407"/>
              <a:gd name="connsiteY145" fmla="*/ 5117315 h 5322018"/>
              <a:gd name="connsiteX146" fmla="*/ 739355 w 7766407"/>
              <a:gd name="connsiteY146" fmla="*/ 5120945 h 5322018"/>
              <a:gd name="connsiteX147" fmla="*/ 739112 w 7766407"/>
              <a:gd name="connsiteY147" fmla="*/ 5120776 h 5322018"/>
              <a:gd name="connsiteX148" fmla="*/ 731553 w 7766407"/>
              <a:gd name="connsiteY148" fmla="*/ 5124122 h 5322018"/>
              <a:gd name="connsiteX149" fmla="*/ 713129 w 7766407"/>
              <a:gd name="connsiteY149" fmla="*/ 5134606 h 5322018"/>
              <a:gd name="connsiteX150" fmla="*/ 707783 w 7766407"/>
              <a:gd name="connsiteY150" fmla="*/ 5135422 h 5322018"/>
              <a:gd name="connsiteX151" fmla="*/ 674773 w 7766407"/>
              <a:gd name="connsiteY151" fmla="*/ 5139365 h 5322018"/>
              <a:gd name="connsiteX152" fmla="*/ 580910 w 7766407"/>
              <a:gd name="connsiteY152" fmla="*/ 5175217 h 5322018"/>
              <a:gd name="connsiteX153" fmla="*/ 0 w 7766407"/>
              <a:gd name="connsiteY153" fmla="*/ 5322018 h 5322018"/>
              <a:gd name="connsiteX154" fmla="*/ 473895 w 7766407"/>
              <a:gd name="connsiteY154" fmla="*/ 0 h 5322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Lst>
            <a:rect l="l" t="t" r="r" b="b"/>
            <a:pathLst>
              <a:path w="7766407" h="5322018">
                <a:moveTo>
                  <a:pt x="473895" y="0"/>
                </a:moveTo>
                <a:lnTo>
                  <a:pt x="7766407" y="649356"/>
                </a:lnTo>
                <a:lnTo>
                  <a:pt x="7754419" y="656832"/>
                </a:lnTo>
                <a:cubicBezTo>
                  <a:pt x="7726474" y="677470"/>
                  <a:pt x="7696788" y="705576"/>
                  <a:pt x="7674875" y="705925"/>
                </a:cubicBezTo>
                <a:cubicBezTo>
                  <a:pt x="7659838" y="692337"/>
                  <a:pt x="7619354" y="711670"/>
                  <a:pt x="7594593" y="715147"/>
                </a:cubicBezTo>
                <a:cubicBezTo>
                  <a:pt x="7553036" y="756392"/>
                  <a:pt x="7553949" y="790366"/>
                  <a:pt x="7522045" y="799587"/>
                </a:cubicBezTo>
                <a:cubicBezTo>
                  <a:pt x="7499833" y="804948"/>
                  <a:pt x="7434970" y="857646"/>
                  <a:pt x="7399327" y="845960"/>
                </a:cubicBezTo>
                <a:cubicBezTo>
                  <a:pt x="7373461" y="881898"/>
                  <a:pt x="7346529" y="865787"/>
                  <a:pt x="7322627" y="887773"/>
                </a:cubicBezTo>
                <a:cubicBezTo>
                  <a:pt x="7261844" y="921968"/>
                  <a:pt x="7241893" y="963214"/>
                  <a:pt x="7151262" y="984886"/>
                </a:cubicBezTo>
                <a:cubicBezTo>
                  <a:pt x="7056829" y="1041135"/>
                  <a:pt x="6851604" y="1071499"/>
                  <a:pt x="6756023" y="1188542"/>
                </a:cubicBezTo>
                <a:cubicBezTo>
                  <a:pt x="6730515" y="1182883"/>
                  <a:pt x="6727803" y="1236044"/>
                  <a:pt x="6712672" y="1246467"/>
                </a:cubicBezTo>
                <a:cubicBezTo>
                  <a:pt x="6700674" y="1241234"/>
                  <a:pt x="6686914" y="1248210"/>
                  <a:pt x="6687440" y="1260662"/>
                </a:cubicBezTo>
                <a:cubicBezTo>
                  <a:pt x="6706387" y="1281105"/>
                  <a:pt x="6637089" y="1291049"/>
                  <a:pt x="6641885" y="1309000"/>
                </a:cubicBezTo>
                <a:cubicBezTo>
                  <a:pt x="6615428" y="1325541"/>
                  <a:pt x="6496868" y="1362901"/>
                  <a:pt x="6489577" y="1398613"/>
                </a:cubicBezTo>
                <a:cubicBezTo>
                  <a:pt x="6438934" y="1437557"/>
                  <a:pt x="6408150" y="1439216"/>
                  <a:pt x="6384287" y="1451239"/>
                </a:cubicBezTo>
                <a:cubicBezTo>
                  <a:pt x="6353231" y="1459670"/>
                  <a:pt x="6322480" y="1490139"/>
                  <a:pt x="6220937" y="1540763"/>
                </a:cubicBezTo>
                <a:cubicBezTo>
                  <a:pt x="6204693" y="1542635"/>
                  <a:pt x="6108072" y="1588639"/>
                  <a:pt x="6109958" y="1601219"/>
                </a:cubicBezTo>
                <a:cubicBezTo>
                  <a:pt x="6078993" y="1617872"/>
                  <a:pt x="6044057" y="1672908"/>
                  <a:pt x="6014458" y="1670184"/>
                </a:cubicBezTo>
                <a:cubicBezTo>
                  <a:pt x="5969352" y="1710290"/>
                  <a:pt x="5873335" y="1807008"/>
                  <a:pt x="5839315" y="1841855"/>
                </a:cubicBezTo>
                <a:cubicBezTo>
                  <a:pt x="5814714" y="1859136"/>
                  <a:pt x="5823315" y="1888532"/>
                  <a:pt x="5810333" y="1879264"/>
                </a:cubicBezTo>
                <a:cubicBezTo>
                  <a:pt x="5809847" y="1889703"/>
                  <a:pt x="5804854" y="1897596"/>
                  <a:pt x="5796856" y="1903903"/>
                </a:cubicBezTo>
                <a:lnTo>
                  <a:pt x="5776991" y="1913445"/>
                </a:lnTo>
                <a:lnTo>
                  <a:pt x="5768324" y="1930187"/>
                </a:lnTo>
                <a:cubicBezTo>
                  <a:pt x="5763604" y="1934681"/>
                  <a:pt x="5756862" y="1937046"/>
                  <a:pt x="5746715" y="1935728"/>
                </a:cubicBezTo>
                <a:cubicBezTo>
                  <a:pt x="5742675" y="1938108"/>
                  <a:pt x="5736889" y="1941888"/>
                  <a:pt x="5730244" y="1946380"/>
                </a:cubicBezTo>
                <a:lnTo>
                  <a:pt x="5551772" y="2005270"/>
                </a:lnTo>
                <a:cubicBezTo>
                  <a:pt x="5468669" y="2047436"/>
                  <a:pt x="5320429" y="2119450"/>
                  <a:pt x="5246617" y="2162655"/>
                </a:cubicBezTo>
                <a:lnTo>
                  <a:pt x="5108893" y="2264498"/>
                </a:lnTo>
                <a:lnTo>
                  <a:pt x="4972149" y="2387894"/>
                </a:lnTo>
                <a:cubicBezTo>
                  <a:pt x="4958199" y="2397068"/>
                  <a:pt x="4944146" y="2406292"/>
                  <a:pt x="4933888" y="2412305"/>
                </a:cubicBezTo>
                <a:cubicBezTo>
                  <a:pt x="4926031" y="2437683"/>
                  <a:pt x="4906397" y="2420081"/>
                  <a:pt x="4886680" y="2435959"/>
                </a:cubicBezTo>
                <a:cubicBezTo>
                  <a:pt x="4879505" y="2447520"/>
                  <a:pt x="4872446" y="2452218"/>
                  <a:pt x="4858349" y="2449951"/>
                </a:cubicBezTo>
                <a:cubicBezTo>
                  <a:pt x="4826189" y="2504934"/>
                  <a:pt x="4829559" y="2465158"/>
                  <a:pt x="4790282" y="2498841"/>
                </a:cubicBezTo>
                <a:cubicBezTo>
                  <a:pt x="4757654" y="2530220"/>
                  <a:pt x="4717406" y="2559468"/>
                  <a:pt x="4695421" y="2608329"/>
                </a:cubicBezTo>
                <a:cubicBezTo>
                  <a:pt x="4692985" y="2620404"/>
                  <a:pt x="4673890" y="2621247"/>
                  <a:pt x="4660953" y="2633640"/>
                </a:cubicBezTo>
                <a:cubicBezTo>
                  <a:pt x="4648016" y="2646033"/>
                  <a:pt x="4637843" y="2667289"/>
                  <a:pt x="4617793" y="2682689"/>
                </a:cubicBezTo>
                <a:cubicBezTo>
                  <a:pt x="4582940" y="2707208"/>
                  <a:pt x="4543392" y="2708552"/>
                  <a:pt x="4540653" y="2726039"/>
                </a:cubicBezTo>
                <a:cubicBezTo>
                  <a:pt x="4520518" y="2734895"/>
                  <a:pt x="4484610" y="2733666"/>
                  <a:pt x="4478244" y="2754222"/>
                </a:cubicBezTo>
                <a:cubicBezTo>
                  <a:pt x="4469356" y="2744308"/>
                  <a:pt x="4460963" y="2773581"/>
                  <a:pt x="4445069" y="2771978"/>
                </a:cubicBezTo>
                <a:cubicBezTo>
                  <a:pt x="4433079" y="2769658"/>
                  <a:pt x="4427736" y="2777998"/>
                  <a:pt x="4418912" y="2782732"/>
                </a:cubicBezTo>
                <a:cubicBezTo>
                  <a:pt x="4404355" y="2783300"/>
                  <a:pt x="4370000" y="2810533"/>
                  <a:pt x="4363178" y="2821763"/>
                </a:cubicBezTo>
                <a:cubicBezTo>
                  <a:pt x="4350513" y="2855639"/>
                  <a:pt x="4286603" y="2864646"/>
                  <a:pt x="4275326" y="2891335"/>
                </a:cubicBezTo>
                <a:cubicBezTo>
                  <a:pt x="4269304" y="2897284"/>
                  <a:pt x="4262661" y="2901653"/>
                  <a:pt x="4255667" y="2905018"/>
                </a:cubicBezTo>
                <a:lnTo>
                  <a:pt x="4234983" y="2912298"/>
                </a:lnTo>
                <a:lnTo>
                  <a:pt x="4226882" y="2910079"/>
                </a:lnTo>
                <a:lnTo>
                  <a:pt x="4215462" y="2916885"/>
                </a:lnTo>
                <a:lnTo>
                  <a:pt x="4211632" y="2917760"/>
                </a:lnTo>
                <a:lnTo>
                  <a:pt x="4190465" y="2923708"/>
                </a:lnTo>
                <a:cubicBezTo>
                  <a:pt x="4211448" y="2943977"/>
                  <a:pt x="4137000" y="2948398"/>
                  <a:pt x="4164947" y="2959675"/>
                </a:cubicBezTo>
                <a:cubicBezTo>
                  <a:pt x="4131823" y="2976992"/>
                  <a:pt x="4167115" y="2983181"/>
                  <a:pt x="4117371" y="2984784"/>
                </a:cubicBezTo>
                <a:cubicBezTo>
                  <a:pt x="4074961" y="3029115"/>
                  <a:pt x="3930684" y="3042351"/>
                  <a:pt x="3904979" y="3091607"/>
                </a:cubicBezTo>
                <a:cubicBezTo>
                  <a:pt x="3848569" y="3136734"/>
                  <a:pt x="3808307" y="3221571"/>
                  <a:pt x="3778911" y="3255548"/>
                </a:cubicBezTo>
                <a:lnTo>
                  <a:pt x="3728606" y="3295465"/>
                </a:lnTo>
                <a:lnTo>
                  <a:pt x="3718668" y="3304992"/>
                </a:lnTo>
                <a:lnTo>
                  <a:pt x="3717842" y="3305447"/>
                </a:lnTo>
                <a:lnTo>
                  <a:pt x="3718578" y="3308616"/>
                </a:lnTo>
                <a:lnTo>
                  <a:pt x="3712398" y="3318359"/>
                </a:lnTo>
                <a:lnTo>
                  <a:pt x="3702979" y="3338545"/>
                </a:lnTo>
                <a:lnTo>
                  <a:pt x="3698626" y="3341390"/>
                </a:lnTo>
                <a:lnTo>
                  <a:pt x="3680384" y="3370390"/>
                </a:lnTo>
                <a:lnTo>
                  <a:pt x="3678906" y="3370346"/>
                </a:lnTo>
                <a:cubicBezTo>
                  <a:pt x="3675169" y="3370915"/>
                  <a:pt x="3671627" y="3372581"/>
                  <a:pt x="3668393" y="3376590"/>
                </a:cubicBezTo>
                <a:cubicBezTo>
                  <a:pt x="3665128" y="3373435"/>
                  <a:pt x="3662941" y="3371857"/>
                  <a:pt x="3661364" y="3371467"/>
                </a:cubicBezTo>
                <a:lnTo>
                  <a:pt x="3658334" y="3373274"/>
                </a:lnTo>
                <a:lnTo>
                  <a:pt x="3657792" y="3373950"/>
                </a:lnTo>
                <a:lnTo>
                  <a:pt x="3651105" y="3389533"/>
                </a:lnTo>
                <a:lnTo>
                  <a:pt x="3648132" y="3388884"/>
                </a:lnTo>
                <a:lnTo>
                  <a:pt x="3643801" y="3396002"/>
                </a:lnTo>
                <a:lnTo>
                  <a:pt x="3639159" y="3398369"/>
                </a:lnTo>
                <a:lnTo>
                  <a:pt x="3617811" y="3425254"/>
                </a:lnTo>
                <a:lnTo>
                  <a:pt x="3616346" y="3425054"/>
                </a:lnTo>
                <a:cubicBezTo>
                  <a:pt x="3612568" y="3425220"/>
                  <a:pt x="3608861" y="3426500"/>
                  <a:pt x="3605202" y="3430140"/>
                </a:cubicBezTo>
                <a:cubicBezTo>
                  <a:pt x="3593624" y="3416203"/>
                  <a:pt x="3596350" y="3429196"/>
                  <a:pt x="3586582" y="3441167"/>
                </a:cubicBezTo>
                <a:lnTo>
                  <a:pt x="3580103" y="3439005"/>
                </a:lnTo>
                <a:lnTo>
                  <a:pt x="3576872" y="3444094"/>
                </a:lnTo>
                <a:lnTo>
                  <a:pt x="3572338" y="3449943"/>
                </a:lnTo>
                <a:lnTo>
                  <a:pt x="3571965" y="3449964"/>
                </a:lnTo>
                <a:cubicBezTo>
                  <a:pt x="3570381" y="3451036"/>
                  <a:pt x="3568666" y="3452883"/>
                  <a:pt x="3566623" y="3455947"/>
                </a:cubicBezTo>
                <a:lnTo>
                  <a:pt x="3564070" y="3460601"/>
                </a:lnTo>
                <a:lnTo>
                  <a:pt x="3526726" y="3463163"/>
                </a:lnTo>
                <a:lnTo>
                  <a:pt x="3525139" y="3464518"/>
                </a:lnTo>
                <a:lnTo>
                  <a:pt x="3506741" y="3487501"/>
                </a:lnTo>
                <a:lnTo>
                  <a:pt x="3501585" y="3492832"/>
                </a:lnTo>
                <a:lnTo>
                  <a:pt x="3501212" y="3492813"/>
                </a:lnTo>
                <a:cubicBezTo>
                  <a:pt x="3499519" y="3493712"/>
                  <a:pt x="3497607" y="3495365"/>
                  <a:pt x="3495239" y="3498192"/>
                </a:cubicBezTo>
                <a:lnTo>
                  <a:pt x="3492183" y="3502548"/>
                </a:lnTo>
                <a:lnTo>
                  <a:pt x="3476697" y="3501956"/>
                </a:lnTo>
                <a:lnTo>
                  <a:pt x="3469187" y="3506574"/>
                </a:lnTo>
                <a:cubicBezTo>
                  <a:pt x="3445645" y="3518609"/>
                  <a:pt x="3423473" y="3525406"/>
                  <a:pt x="3408103" y="3549813"/>
                </a:cubicBezTo>
                <a:cubicBezTo>
                  <a:pt x="3378281" y="3572305"/>
                  <a:pt x="3347536" y="3585981"/>
                  <a:pt x="3326209" y="3609630"/>
                </a:cubicBezTo>
                <a:cubicBezTo>
                  <a:pt x="3312029" y="3612732"/>
                  <a:pt x="3300832" y="3618217"/>
                  <a:pt x="3297595" y="3632513"/>
                </a:cubicBezTo>
                <a:cubicBezTo>
                  <a:pt x="3268034" y="3651465"/>
                  <a:pt x="3252747" y="3646464"/>
                  <a:pt x="3242015" y="3667904"/>
                </a:cubicBezTo>
                <a:cubicBezTo>
                  <a:pt x="3212592" y="3663443"/>
                  <a:pt x="3216999" y="3670428"/>
                  <a:pt x="3213720" y="3680766"/>
                </a:cubicBezTo>
                <a:lnTo>
                  <a:pt x="3212968" y="3681905"/>
                </a:lnTo>
                <a:lnTo>
                  <a:pt x="3208857" y="3681194"/>
                </a:lnTo>
                <a:lnTo>
                  <a:pt x="3203557" y="3683492"/>
                </a:lnTo>
                <a:lnTo>
                  <a:pt x="3192199" y="3693448"/>
                </a:lnTo>
                <a:lnTo>
                  <a:pt x="3188443" y="3697797"/>
                </a:lnTo>
                <a:cubicBezTo>
                  <a:pt x="3185664" y="3700566"/>
                  <a:pt x="3183571" y="3702117"/>
                  <a:pt x="3181853" y="3702869"/>
                </a:cubicBezTo>
                <a:lnTo>
                  <a:pt x="3181526" y="3702803"/>
                </a:lnTo>
                <a:lnTo>
                  <a:pt x="3175672" y="3707933"/>
                </a:lnTo>
                <a:cubicBezTo>
                  <a:pt x="3166167" y="3717032"/>
                  <a:pt x="3157275" y="3726303"/>
                  <a:pt x="3149098" y="3735473"/>
                </a:cubicBezTo>
                <a:cubicBezTo>
                  <a:pt x="3131805" y="3730982"/>
                  <a:pt x="3107037" y="3771274"/>
                  <a:pt x="3093676" y="3747916"/>
                </a:cubicBezTo>
                <a:cubicBezTo>
                  <a:pt x="3082134" y="3759681"/>
                  <a:pt x="3081445" y="3774208"/>
                  <a:pt x="3074500" y="3757479"/>
                </a:cubicBezTo>
                <a:cubicBezTo>
                  <a:pt x="3070379" y="3760967"/>
                  <a:pt x="3066780" y="3761874"/>
                  <a:pt x="3063387" y="3761557"/>
                </a:cubicBezTo>
                <a:lnTo>
                  <a:pt x="3062129" y="3761145"/>
                </a:lnTo>
                <a:lnTo>
                  <a:pt x="3036739" y="3787643"/>
                </a:lnTo>
                <a:lnTo>
                  <a:pt x="3032052" y="3789608"/>
                </a:lnTo>
                <a:lnTo>
                  <a:pt x="3017184" y="3808868"/>
                </a:lnTo>
                <a:lnTo>
                  <a:pt x="3008605" y="3817755"/>
                </a:lnTo>
                <a:cubicBezTo>
                  <a:pt x="3008414" y="3819321"/>
                  <a:pt x="3008224" y="3820887"/>
                  <a:pt x="3008033" y="3822453"/>
                </a:cubicBezTo>
                <a:cubicBezTo>
                  <a:pt x="3006391" y="3826310"/>
                  <a:pt x="3002705" y="3830278"/>
                  <a:pt x="2994428" y="3834466"/>
                </a:cubicBezTo>
                <a:lnTo>
                  <a:pt x="2992169" y="3835021"/>
                </a:lnTo>
                <a:lnTo>
                  <a:pt x="2983549" y="3847993"/>
                </a:lnTo>
                <a:cubicBezTo>
                  <a:pt x="2960510" y="3867678"/>
                  <a:pt x="2901138" y="3908837"/>
                  <a:pt x="2853933" y="3953133"/>
                </a:cubicBezTo>
                <a:cubicBezTo>
                  <a:pt x="2808033" y="3994677"/>
                  <a:pt x="2713619" y="4093809"/>
                  <a:pt x="2700319" y="4113764"/>
                </a:cubicBezTo>
                <a:cubicBezTo>
                  <a:pt x="2643027" y="4162918"/>
                  <a:pt x="2554297" y="4214583"/>
                  <a:pt x="2510176" y="4248057"/>
                </a:cubicBezTo>
                <a:cubicBezTo>
                  <a:pt x="2480008" y="4274910"/>
                  <a:pt x="2451360" y="4302454"/>
                  <a:pt x="2435589" y="4314608"/>
                </a:cubicBezTo>
                <a:cubicBezTo>
                  <a:pt x="2429170" y="4317312"/>
                  <a:pt x="2422437" y="4319228"/>
                  <a:pt x="2415553" y="4320982"/>
                </a:cubicBezTo>
                <a:lnTo>
                  <a:pt x="2411954" y="4321914"/>
                </a:lnTo>
                <a:lnTo>
                  <a:pt x="2354125" y="4349531"/>
                </a:lnTo>
                <a:cubicBezTo>
                  <a:pt x="2343772" y="4371461"/>
                  <a:pt x="2307824" y="4382236"/>
                  <a:pt x="2283738" y="4401913"/>
                </a:cubicBezTo>
                <a:lnTo>
                  <a:pt x="2274639" y="4413265"/>
                </a:lnTo>
                <a:lnTo>
                  <a:pt x="2200361" y="4461969"/>
                </a:lnTo>
                <a:lnTo>
                  <a:pt x="2151385" y="4498639"/>
                </a:lnTo>
                <a:lnTo>
                  <a:pt x="2142612" y="4509639"/>
                </a:lnTo>
                <a:lnTo>
                  <a:pt x="2126867" y="4512135"/>
                </a:lnTo>
                <a:cubicBezTo>
                  <a:pt x="2124531" y="4511693"/>
                  <a:pt x="2122418" y="4510934"/>
                  <a:pt x="2120592" y="4509890"/>
                </a:cubicBezTo>
                <a:lnTo>
                  <a:pt x="2082302" y="4540317"/>
                </a:lnTo>
                <a:lnTo>
                  <a:pt x="2077252" y="4543206"/>
                </a:lnTo>
                <a:lnTo>
                  <a:pt x="2040915" y="4560268"/>
                </a:lnTo>
                <a:lnTo>
                  <a:pt x="1984507" y="4581220"/>
                </a:lnTo>
                <a:cubicBezTo>
                  <a:pt x="1964384" y="4585398"/>
                  <a:pt x="1938044" y="4573840"/>
                  <a:pt x="1921726" y="4594994"/>
                </a:cubicBezTo>
                <a:cubicBezTo>
                  <a:pt x="1920592" y="4581396"/>
                  <a:pt x="1897862" y="4611715"/>
                  <a:pt x="1886796" y="4605417"/>
                </a:cubicBezTo>
                <a:cubicBezTo>
                  <a:pt x="1879070" y="4599422"/>
                  <a:pt x="1870376" y="4607222"/>
                  <a:pt x="1861080" y="4610008"/>
                </a:cubicBezTo>
                <a:cubicBezTo>
                  <a:pt x="1855441" y="4608259"/>
                  <a:pt x="1842338" y="4612554"/>
                  <a:pt x="1829217" y="4618611"/>
                </a:cubicBezTo>
                <a:lnTo>
                  <a:pt x="1809298" y="4630561"/>
                </a:lnTo>
                <a:lnTo>
                  <a:pt x="1734333" y="4646342"/>
                </a:lnTo>
                <a:cubicBezTo>
                  <a:pt x="1653444" y="4693579"/>
                  <a:pt x="1470685" y="4809313"/>
                  <a:pt x="1356409" y="4866278"/>
                </a:cubicBezTo>
                <a:cubicBezTo>
                  <a:pt x="1242133" y="4923243"/>
                  <a:pt x="1130993" y="4949897"/>
                  <a:pt x="1048676" y="4988133"/>
                </a:cubicBezTo>
                <a:lnTo>
                  <a:pt x="862512" y="5095694"/>
                </a:lnTo>
                <a:lnTo>
                  <a:pt x="861635" y="5094880"/>
                </a:lnTo>
                <a:cubicBezTo>
                  <a:pt x="858943" y="5093517"/>
                  <a:pt x="855583" y="5093379"/>
                  <a:pt x="850724" y="5095804"/>
                </a:cubicBezTo>
                <a:cubicBezTo>
                  <a:pt x="851804" y="5076077"/>
                  <a:pt x="845283" y="5091169"/>
                  <a:pt x="830865" y="5100063"/>
                </a:cubicBezTo>
                <a:cubicBezTo>
                  <a:pt x="829326" y="5071407"/>
                  <a:pt x="792234" y="5106340"/>
                  <a:pt x="779694" y="5096364"/>
                </a:cubicBezTo>
                <a:cubicBezTo>
                  <a:pt x="769141" y="5103544"/>
                  <a:pt x="757951" y="5110614"/>
                  <a:pt x="746322" y="5117315"/>
                </a:cubicBezTo>
                <a:lnTo>
                  <a:pt x="739355" y="5120945"/>
                </a:lnTo>
                <a:cubicBezTo>
                  <a:pt x="739274" y="5120887"/>
                  <a:pt x="739192" y="5120831"/>
                  <a:pt x="739112" y="5120776"/>
                </a:cubicBezTo>
                <a:cubicBezTo>
                  <a:pt x="737374" y="5121048"/>
                  <a:pt x="734997" y="5122048"/>
                  <a:pt x="731553" y="5124122"/>
                </a:cubicBezTo>
                <a:lnTo>
                  <a:pt x="713129" y="5134606"/>
                </a:lnTo>
                <a:lnTo>
                  <a:pt x="707783" y="5135422"/>
                </a:lnTo>
                <a:lnTo>
                  <a:pt x="674773" y="5139365"/>
                </a:lnTo>
                <a:cubicBezTo>
                  <a:pt x="654149" y="5146330"/>
                  <a:pt x="611984" y="5162878"/>
                  <a:pt x="580910" y="5175217"/>
                </a:cubicBezTo>
                <a:lnTo>
                  <a:pt x="0" y="5322018"/>
                </a:lnTo>
                <a:lnTo>
                  <a:pt x="473895" y="0"/>
                </a:ln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50F74E2D-B929-11A9-6368-B1BAB791C13A}"/>
              </a:ext>
            </a:extLst>
          </p:cNvPr>
          <p:cNvSpPr>
            <a:spLocks noGrp="1"/>
          </p:cNvSpPr>
          <p:nvPr>
            <p:ph type="title"/>
          </p:nvPr>
        </p:nvSpPr>
        <p:spPr>
          <a:xfrm>
            <a:off x="687977" y="603624"/>
            <a:ext cx="10580914" cy="1786965"/>
          </a:xfrm>
        </p:spPr>
        <p:txBody>
          <a:bodyPr anchor="t">
            <a:normAutofit/>
          </a:bodyPr>
          <a:lstStyle/>
          <a:p>
            <a:r>
              <a:rPr lang="en-US" dirty="0"/>
              <a:t>“Together we can, together we will”</a:t>
            </a:r>
          </a:p>
        </p:txBody>
      </p:sp>
      <p:graphicFrame>
        <p:nvGraphicFramePr>
          <p:cNvPr id="13" name="Content Placeholder 2">
            <a:extLst>
              <a:ext uri="{FF2B5EF4-FFF2-40B4-BE49-F238E27FC236}">
                <a16:creationId xmlns:a16="http://schemas.microsoft.com/office/drawing/2014/main" id="{B53F77AF-EF6F-714E-E048-E7A691418400}"/>
              </a:ext>
            </a:extLst>
          </p:cNvPr>
          <p:cNvGraphicFramePr>
            <a:graphicFrameLocks noGrp="1"/>
          </p:cNvGraphicFramePr>
          <p:nvPr>
            <p:ph idx="1"/>
            <p:extLst>
              <p:ext uri="{D42A27DB-BD31-4B8C-83A1-F6EECF244321}">
                <p14:modId xmlns:p14="http://schemas.microsoft.com/office/powerpoint/2010/main" val="2815591041"/>
              </p:ext>
              <p:ext uri="{E7BDC344-281C-4309-B0C6-D0EE65EED2A8}">
                <p202:designPr xmlns:p202="http://schemas.microsoft.com/office/powerpoint/2020/02/main">
                  <p202:designTagLst>
                    <p202:designTag name="ARCH:1:CLS" val="InformationBlock"/>
                    <p202:designTag name="ARCH:1:VSVAR" val="TitledTextBox"/>
                  </p202:designTagLst>
                </p202:designPr>
              </p:ext>
            </p:extLst>
          </p:nvPr>
        </p:nvGraphicFramePr>
        <p:xfrm>
          <a:off x="2947283" y="2390589"/>
          <a:ext cx="6297433" cy="3757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40455901"/>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2CCF851-E66C-6ED8-79A1-1E8984E0D078}"/>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4AC56100-9B87-C643-0787-0464F10A48A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10905744" y="0"/>
            <a:ext cx="1286256" cy="6858000"/>
          </a:xfrm>
          <a:prstGeom prst="rect">
            <a:avLst/>
          </a:prstGeom>
        </p:spPr>
      </p:pic>
      <mc:AlternateContent xmlns:mc="http://schemas.openxmlformats.org/markup-compatibility/2006">
        <mc:Choice xmlns:p14="http://schemas.microsoft.com/office/powerpoint/2010/main" Requires="p14">
          <p:contentPart p14:bwMode="auto" r:id="rId4">
            <p14:nvContentPartPr>
              <p14:cNvPr id="12" name="Ink 11">
                <a:extLst>
                  <a:ext uri="{FF2B5EF4-FFF2-40B4-BE49-F238E27FC236}">
                    <a16:creationId xmlns:a16="http://schemas.microsoft.com/office/drawing/2014/main" id="{CAC5C575-2D4B-7DC6-41E5-2C9FDBE41193}"/>
                  </a:ext>
                  <a:ext uri="{C183D7F6-B498-43B3-948B-1728B52AA6E4}">
                    <adec:decorative xmlns:adec="http://schemas.microsoft.com/office/drawing/2017/decorative" val="1"/>
                  </a:ext>
                </a:extLst>
              </p14:cNvPr>
              <p14:cNvContentPartPr>
                <a14:cpLocks xmlns:a14="http://schemas.microsoft.com/office/drawing/2010/main" noGrp="1" noRot="1" noChangeAspect="1" noMove="1" noResize="1" noEditPoints="1" noAdjustHandles="1" noChangeArrowheads="1" noChangeShapeType="1"/>
              </p14:cNvContentPartPr>
              <p14:nvPr>
                <p:extLst>
                  <p:ext uri="{386F3935-93C4-4BCD-93E2-E3B085C9AB24}">
                    <p16:designElem xmlns:p16="http://schemas.microsoft.com/office/powerpoint/2015/main" val="1"/>
                  </p:ext>
                </p:extLst>
              </p14:nvPr>
            </p14:nvContentPartPr>
            <p14:xfrm>
              <a:off x="12490710" y="6342652"/>
              <a:ext cx="360" cy="360"/>
            </p14:xfrm>
          </p:contentPart>
        </mc:Choice>
        <mc:Fallback>
          <p:pic>
            <p:nvPicPr>
              <p:cNvPr id="12" name="Ink 11">
                <a:extLst>
                  <a:ext uri="{FF2B5EF4-FFF2-40B4-BE49-F238E27FC236}">
                    <a16:creationId xmlns:a16="http://schemas.microsoft.com/office/drawing/2014/main" id="{CAC5C575-2D4B-7DC6-41E5-2C9FDBE4119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p:cNvPicPr>
              <p:nvPr/>
            </p:nvPicPr>
            <p:blipFill>
              <a:blip r:embed="rId5"/>
              <a:stretch>
                <a:fillRect/>
              </a:stretch>
            </p:blipFill>
            <p:spPr>
              <a:xfrm>
                <a:off x="12481710" y="6333652"/>
                <a:ext cx="18000" cy="18000"/>
              </a:xfrm>
              <a:prstGeom prst="rect">
                <a:avLst/>
              </a:prstGeom>
            </p:spPr>
          </p:pic>
        </mc:Fallback>
      </mc:AlternateContent>
      <p:sp useBgFill="1">
        <p:nvSpPr>
          <p:cNvPr id="14" name="Rectangle 13">
            <a:extLst>
              <a:ext uri="{FF2B5EF4-FFF2-40B4-BE49-F238E27FC236}">
                <a16:creationId xmlns:a16="http://schemas.microsoft.com/office/drawing/2014/main" id="{235FBF3A-9C81-8DFE-BD3A-729D9D2615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6" name="Freeform: Shape 15">
            <a:extLst>
              <a:ext uri="{FF2B5EF4-FFF2-40B4-BE49-F238E27FC236}">
                <a16:creationId xmlns:a16="http://schemas.microsoft.com/office/drawing/2014/main" id="{43D002EC-E431-5DEB-2E60-4E357F4A42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3899" y="609600"/>
            <a:ext cx="5372101" cy="5513767"/>
          </a:xfrm>
          <a:custGeom>
            <a:avLst/>
            <a:gdLst>
              <a:gd name="connsiteX0" fmla="*/ 0 w 5372101"/>
              <a:gd name="connsiteY0" fmla="*/ 0 h 5513767"/>
              <a:gd name="connsiteX1" fmla="*/ 5372101 w 5372101"/>
              <a:gd name="connsiteY1" fmla="*/ 0 h 5513767"/>
              <a:gd name="connsiteX2" fmla="*/ 5372101 w 5372101"/>
              <a:gd name="connsiteY2" fmla="*/ 5513767 h 5513767"/>
              <a:gd name="connsiteX3" fmla="*/ 5363126 w 5372101"/>
              <a:gd name="connsiteY3" fmla="*/ 5512835 h 5513767"/>
              <a:gd name="connsiteX4" fmla="*/ 5316714 w 5372101"/>
              <a:gd name="connsiteY4" fmla="*/ 5491247 h 5513767"/>
              <a:gd name="connsiteX5" fmla="*/ 5198331 w 5372101"/>
              <a:gd name="connsiteY5" fmla="*/ 5470092 h 5513767"/>
              <a:gd name="connsiteX6" fmla="*/ 5150428 w 5372101"/>
              <a:gd name="connsiteY6" fmla="*/ 5472506 h 5513767"/>
              <a:gd name="connsiteX7" fmla="*/ 5085506 w 5372101"/>
              <a:gd name="connsiteY7" fmla="*/ 5468851 h 5513767"/>
              <a:gd name="connsiteX8" fmla="*/ 4968663 w 5372101"/>
              <a:gd name="connsiteY8" fmla="*/ 5470487 h 5513767"/>
              <a:gd name="connsiteX9" fmla="*/ 4815623 w 5372101"/>
              <a:gd name="connsiteY9" fmla="*/ 5458622 h 5513767"/>
              <a:gd name="connsiteX10" fmla="*/ 4716679 w 5372101"/>
              <a:gd name="connsiteY10" fmla="*/ 5405365 h 5513767"/>
              <a:gd name="connsiteX11" fmla="*/ 4704891 w 5372101"/>
              <a:gd name="connsiteY11" fmla="*/ 5411529 h 5513767"/>
              <a:gd name="connsiteX12" fmla="*/ 4630496 w 5372101"/>
              <a:gd name="connsiteY12" fmla="*/ 5396532 h 5513767"/>
              <a:gd name="connsiteX13" fmla="*/ 4506964 w 5372101"/>
              <a:gd name="connsiteY13" fmla="*/ 5396685 h 5513767"/>
              <a:gd name="connsiteX14" fmla="*/ 4427135 w 5372101"/>
              <a:gd name="connsiteY14" fmla="*/ 5358585 h 5513767"/>
              <a:gd name="connsiteX15" fmla="*/ 4028338 w 5372101"/>
              <a:gd name="connsiteY15" fmla="*/ 5313494 h 5513767"/>
              <a:gd name="connsiteX16" fmla="*/ 4015367 w 5372101"/>
              <a:gd name="connsiteY16" fmla="*/ 5320766 h 5513767"/>
              <a:gd name="connsiteX17" fmla="*/ 4002837 w 5372101"/>
              <a:gd name="connsiteY17" fmla="*/ 5322294 h 5513767"/>
              <a:gd name="connsiteX18" fmla="*/ 3997650 w 5372101"/>
              <a:gd name="connsiteY18" fmla="*/ 5329513 h 5513767"/>
              <a:gd name="connsiteX19" fmla="*/ 3991991 w 5372101"/>
              <a:gd name="connsiteY19" fmla="*/ 5331908 h 5513767"/>
              <a:gd name="connsiteX20" fmla="*/ 3925210 w 5372101"/>
              <a:gd name="connsiteY20" fmla="*/ 5319395 h 5513767"/>
              <a:gd name="connsiteX21" fmla="*/ 3837014 w 5372101"/>
              <a:gd name="connsiteY21" fmla="*/ 5289023 h 5513767"/>
              <a:gd name="connsiteX22" fmla="*/ 3798765 w 5372101"/>
              <a:gd name="connsiteY22" fmla="*/ 5299431 h 5513767"/>
              <a:gd name="connsiteX23" fmla="*/ 3792144 w 5372101"/>
              <a:gd name="connsiteY23" fmla="*/ 5301616 h 5513767"/>
              <a:gd name="connsiteX24" fmla="*/ 3766249 w 5372101"/>
              <a:gd name="connsiteY24" fmla="*/ 5301869 h 5513767"/>
              <a:gd name="connsiteX25" fmla="*/ 3718651 w 5372101"/>
              <a:gd name="connsiteY25" fmla="*/ 5320541 h 5513767"/>
              <a:gd name="connsiteX26" fmla="*/ 3671207 w 5372101"/>
              <a:gd name="connsiteY26" fmla="*/ 5318046 h 5513767"/>
              <a:gd name="connsiteX27" fmla="*/ 3446863 w 5372101"/>
              <a:gd name="connsiteY27" fmla="*/ 5294348 h 5513767"/>
              <a:gd name="connsiteX28" fmla="*/ 3312000 w 5372101"/>
              <a:gd name="connsiteY28" fmla="*/ 5286923 h 5513767"/>
              <a:gd name="connsiteX29" fmla="*/ 3259756 w 5372101"/>
              <a:gd name="connsiteY29" fmla="*/ 5294712 h 5513767"/>
              <a:gd name="connsiteX30" fmla="*/ 3187481 w 5372101"/>
              <a:gd name="connsiteY30" fmla="*/ 5298457 h 5513767"/>
              <a:gd name="connsiteX31" fmla="*/ 3124115 w 5372101"/>
              <a:gd name="connsiteY31" fmla="*/ 5294626 h 5513767"/>
              <a:gd name="connsiteX32" fmla="*/ 3099907 w 5372101"/>
              <a:gd name="connsiteY32" fmla="*/ 5302443 h 5513767"/>
              <a:gd name="connsiteX33" fmla="*/ 3017494 w 5372101"/>
              <a:gd name="connsiteY33" fmla="*/ 5301439 h 5513767"/>
              <a:gd name="connsiteX34" fmla="*/ 3010848 w 5372101"/>
              <a:gd name="connsiteY34" fmla="*/ 5307225 h 5513767"/>
              <a:gd name="connsiteX35" fmla="*/ 2994286 w 5372101"/>
              <a:gd name="connsiteY35" fmla="*/ 5309060 h 5513767"/>
              <a:gd name="connsiteX36" fmla="*/ 2988160 w 5372101"/>
              <a:gd name="connsiteY36" fmla="*/ 5310041 h 5513767"/>
              <a:gd name="connsiteX37" fmla="*/ 2984260 w 5372101"/>
              <a:gd name="connsiteY37" fmla="*/ 5307528 h 5513767"/>
              <a:gd name="connsiteX38" fmla="*/ 2979127 w 5372101"/>
              <a:gd name="connsiteY38" fmla="*/ 5308389 h 5513767"/>
              <a:gd name="connsiteX39" fmla="*/ 2978660 w 5372101"/>
              <a:gd name="connsiteY39" fmla="*/ 5311563 h 5513767"/>
              <a:gd name="connsiteX40" fmla="*/ 2946326 w 5372101"/>
              <a:gd name="connsiteY40" fmla="*/ 5316745 h 5513767"/>
              <a:gd name="connsiteX41" fmla="*/ 2713134 w 5372101"/>
              <a:gd name="connsiteY41" fmla="*/ 5331381 h 5513767"/>
              <a:gd name="connsiteX42" fmla="*/ 2352072 w 5372101"/>
              <a:gd name="connsiteY42" fmla="*/ 5342761 h 5513767"/>
              <a:gd name="connsiteX43" fmla="*/ 2260922 w 5372101"/>
              <a:gd name="connsiteY43" fmla="*/ 5328122 h 5513767"/>
              <a:gd name="connsiteX44" fmla="*/ 2178497 w 5372101"/>
              <a:gd name="connsiteY44" fmla="*/ 5351065 h 5513767"/>
              <a:gd name="connsiteX45" fmla="*/ 2034408 w 5372101"/>
              <a:gd name="connsiteY45" fmla="*/ 5307958 h 5513767"/>
              <a:gd name="connsiteX46" fmla="*/ 1831505 w 5372101"/>
              <a:gd name="connsiteY46" fmla="*/ 5312691 h 5513767"/>
              <a:gd name="connsiteX47" fmla="*/ 1710387 w 5372101"/>
              <a:gd name="connsiteY47" fmla="*/ 5308705 h 5513767"/>
              <a:gd name="connsiteX48" fmla="*/ 1664816 w 5372101"/>
              <a:gd name="connsiteY48" fmla="*/ 5296479 h 5513767"/>
              <a:gd name="connsiteX49" fmla="*/ 1600883 w 5372101"/>
              <a:gd name="connsiteY49" fmla="*/ 5286607 h 5513767"/>
              <a:gd name="connsiteX50" fmla="*/ 1488397 w 5372101"/>
              <a:gd name="connsiteY50" fmla="*/ 5260898 h 5513767"/>
              <a:gd name="connsiteX51" fmla="*/ 1336670 w 5372101"/>
              <a:gd name="connsiteY51" fmla="*/ 5240770 h 5513767"/>
              <a:gd name="connsiteX52" fmla="*/ 1224297 w 5372101"/>
              <a:gd name="connsiteY52" fmla="*/ 5271845 h 5513767"/>
              <a:gd name="connsiteX53" fmla="*/ 1214830 w 5372101"/>
              <a:gd name="connsiteY53" fmla="*/ 5263450 h 5513767"/>
              <a:gd name="connsiteX54" fmla="*/ 1138181 w 5372101"/>
              <a:gd name="connsiteY54" fmla="*/ 5262590 h 5513767"/>
              <a:gd name="connsiteX55" fmla="*/ 943575 w 5372101"/>
              <a:gd name="connsiteY55" fmla="*/ 5290808 h 5513767"/>
              <a:gd name="connsiteX56" fmla="*/ 529813 w 5372101"/>
              <a:gd name="connsiteY56" fmla="*/ 5218555 h 5513767"/>
              <a:gd name="connsiteX57" fmla="*/ 519546 w 5372101"/>
              <a:gd name="connsiteY57" fmla="*/ 5208845 h 5513767"/>
              <a:gd name="connsiteX58" fmla="*/ 507906 w 5372101"/>
              <a:gd name="connsiteY58" fmla="*/ 5204779 h 5513767"/>
              <a:gd name="connsiteX59" fmla="*/ 505153 w 5372101"/>
              <a:gd name="connsiteY59" fmla="*/ 5196726 h 5513767"/>
              <a:gd name="connsiteX60" fmla="*/ 500429 w 5372101"/>
              <a:gd name="connsiteY60" fmla="*/ 5193241 h 5513767"/>
              <a:gd name="connsiteX61" fmla="*/ 431923 w 5372101"/>
              <a:gd name="connsiteY61" fmla="*/ 5191553 h 5513767"/>
              <a:gd name="connsiteX62" fmla="*/ 337115 w 5372101"/>
              <a:gd name="connsiteY62" fmla="*/ 5202714 h 5513767"/>
              <a:gd name="connsiteX63" fmla="*/ 303383 w 5372101"/>
              <a:gd name="connsiteY63" fmla="*/ 5184750 h 5513767"/>
              <a:gd name="connsiteX64" fmla="*/ 297664 w 5372101"/>
              <a:gd name="connsiteY64" fmla="*/ 5181269 h 5513767"/>
              <a:gd name="connsiteX65" fmla="*/ 272701 w 5372101"/>
              <a:gd name="connsiteY65" fmla="*/ 5175678 h 5513767"/>
              <a:gd name="connsiteX66" fmla="*/ 268242 w 5372101"/>
              <a:gd name="connsiteY66" fmla="*/ 5163678 h 5513767"/>
              <a:gd name="connsiteX67" fmla="*/ 232517 w 5372101"/>
              <a:gd name="connsiteY67" fmla="*/ 5147792 h 5513767"/>
              <a:gd name="connsiteX68" fmla="*/ 185851 w 5372101"/>
              <a:gd name="connsiteY68" fmla="*/ 5140408 h 5513767"/>
              <a:gd name="connsiteX69" fmla="*/ 20337 w 5372101"/>
              <a:gd name="connsiteY69" fmla="*/ 5113040 h 5513767"/>
              <a:gd name="connsiteX70" fmla="*/ 0 w 5372101"/>
              <a:gd name="connsiteY70" fmla="*/ 5112243 h 5513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5372101" h="5513767">
                <a:moveTo>
                  <a:pt x="0" y="0"/>
                </a:moveTo>
                <a:lnTo>
                  <a:pt x="5372101" y="0"/>
                </a:lnTo>
                <a:lnTo>
                  <a:pt x="5372101" y="5513767"/>
                </a:lnTo>
                <a:lnTo>
                  <a:pt x="5363126" y="5512835"/>
                </a:lnTo>
                <a:cubicBezTo>
                  <a:pt x="5345779" y="5509071"/>
                  <a:pt x="5329767" y="5502649"/>
                  <a:pt x="5316714" y="5491247"/>
                </a:cubicBezTo>
                <a:cubicBezTo>
                  <a:pt x="5295689" y="5478131"/>
                  <a:pt x="5219502" y="5459909"/>
                  <a:pt x="5198331" y="5470092"/>
                </a:cubicBezTo>
                <a:cubicBezTo>
                  <a:pt x="5181052" y="5469102"/>
                  <a:pt x="5165047" y="5459569"/>
                  <a:pt x="5150428" y="5472506"/>
                </a:cubicBezTo>
                <a:cubicBezTo>
                  <a:pt x="5129562" y="5487248"/>
                  <a:pt x="5088050" y="5445894"/>
                  <a:pt x="5085506" y="5468851"/>
                </a:cubicBezTo>
                <a:cubicBezTo>
                  <a:pt x="5055692" y="5440170"/>
                  <a:pt x="5006122" y="5469577"/>
                  <a:pt x="4968663" y="5470487"/>
                </a:cubicBezTo>
                <a:cubicBezTo>
                  <a:pt x="4947085" y="5444049"/>
                  <a:pt x="4889767" y="5472037"/>
                  <a:pt x="4815623" y="5458622"/>
                </a:cubicBezTo>
                <a:cubicBezTo>
                  <a:pt x="4792418" y="5428488"/>
                  <a:pt x="4765548" y="5449887"/>
                  <a:pt x="4716679" y="5405365"/>
                </a:cubicBezTo>
                <a:cubicBezTo>
                  <a:pt x="4713235" y="5407807"/>
                  <a:pt x="4709266" y="5409883"/>
                  <a:pt x="4704891" y="5411529"/>
                </a:cubicBezTo>
                <a:cubicBezTo>
                  <a:pt x="4679473" y="5421092"/>
                  <a:pt x="4646164" y="5414379"/>
                  <a:pt x="4630496" y="5396532"/>
                </a:cubicBezTo>
                <a:cubicBezTo>
                  <a:pt x="4590205" y="5365061"/>
                  <a:pt x="4548419" y="5412094"/>
                  <a:pt x="4506964" y="5396685"/>
                </a:cubicBezTo>
                <a:lnTo>
                  <a:pt x="4427135" y="5358585"/>
                </a:lnTo>
                <a:cubicBezTo>
                  <a:pt x="4319267" y="5308575"/>
                  <a:pt x="4152341" y="5340956"/>
                  <a:pt x="4028338" y="5313494"/>
                </a:cubicBezTo>
                <a:lnTo>
                  <a:pt x="4015367" y="5320766"/>
                </a:lnTo>
                <a:lnTo>
                  <a:pt x="4002837" y="5322294"/>
                </a:lnTo>
                <a:lnTo>
                  <a:pt x="3997650" y="5329513"/>
                </a:lnTo>
                <a:lnTo>
                  <a:pt x="3991991" y="5331908"/>
                </a:lnTo>
                <a:cubicBezTo>
                  <a:pt x="3969659" y="5338581"/>
                  <a:pt x="3978880" y="5316131"/>
                  <a:pt x="3925210" y="5319395"/>
                </a:cubicBezTo>
                <a:cubicBezTo>
                  <a:pt x="3947765" y="5277139"/>
                  <a:pt x="3837331" y="5338342"/>
                  <a:pt x="3837014" y="5289023"/>
                </a:cubicBezTo>
                <a:cubicBezTo>
                  <a:pt x="3824001" y="5291376"/>
                  <a:pt x="3811407" y="5295212"/>
                  <a:pt x="3798765" y="5299431"/>
                </a:cubicBezTo>
                <a:lnTo>
                  <a:pt x="3792144" y="5301616"/>
                </a:lnTo>
                <a:lnTo>
                  <a:pt x="3766249" y="5301869"/>
                </a:lnTo>
                <a:lnTo>
                  <a:pt x="3718651" y="5320541"/>
                </a:lnTo>
                <a:cubicBezTo>
                  <a:pt x="3703968" y="5321892"/>
                  <a:pt x="3688308" y="5321427"/>
                  <a:pt x="3671207" y="5318046"/>
                </a:cubicBezTo>
                <a:cubicBezTo>
                  <a:pt x="3616458" y="5288532"/>
                  <a:pt x="3514048" y="5333307"/>
                  <a:pt x="3446863" y="5294348"/>
                </a:cubicBezTo>
                <a:cubicBezTo>
                  <a:pt x="3420930" y="5283822"/>
                  <a:pt x="3333157" y="5274511"/>
                  <a:pt x="3312000" y="5286923"/>
                </a:cubicBezTo>
                <a:cubicBezTo>
                  <a:pt x="3292759" y="5287903"/>
                  <a:pt x="3273112" y="5280334"/>
                  <a:pt x="3259756" y="5294712"/>
                </a:cubicBezTo>
                <a:cubicBezTo>
                  <a:pt x="3239905" y="5311572"/>
                  <a:pt x="3185410" y="5275588"/>
                  <a:pt x="3187481" y="5298457"/>
                </a:cubicBezTo>
                <a:cubicBezTo>
                  <a:pt x="3168018" y="5286036"/>
                  <a:pt x="3146200" y="5288458"/>
                  <a:pt x="3124115" y="5294626"/>
                </a:cubicBezTo>
                <a:lnTo>
                  <a:pt x="3099907" y="5302443"/>
                </a:lnTo>
                <a:lnTo>
                  <a:pt x="3017494" y="5301439"/>
                </a:lnTo>
                <a:lnTo>
                  <a:pt x="3010848" y="5307225"/>
                </a:lnTo>
                <a:lnTo>
                  <a:pt x="2994286" y="5309060"/>
                </a:lnTo>
                <a:lnTo>
                  <a:pt x="2988160" y="5310041"/>
                </a:lnTo>
                <a:lnTo>
                  <a:pt x="2984260" y="5307528"/>
                </a:lnTo>
                <a:cubicBezTo>
                  <a:pt x="2981957" y="5306419"/>
                  <a:pt x="2980273" y="5306402"/>
                  <a:pt x="2979127" y="5308389"/>
                </a:cubicBezTo>
                <a:cubicBezTo>
                  <a:pt x="2978971" y="5309447"/>
                  <a:pt x="2978816" y="5310505"/>
                  <a:pt x="2978660" y="5311563"/>
                </a:cubicBezTo>
                <a:lnTo>
                  <a:pt x="2946326" y="5316745"/>
                </a:lnTo>
                <a:lnTo>
                  <a:pt x="2713134" y="5331381"/>
                </a:lnTo>
                <a:cubicBezTo>
                  <a:pt x="2610698" y="5372328"/>
                  <a:pt x="2466037" y="5325762"/>
                  <a:pt x="2352072" y="5342761"/>
                </a:cubicBezTo>
                <a:cubicBezTo>
                  <a:pt x="2293501" y="5293708"/>
                  <a:pt x="2324138" y="5338538"/>
                  <a:pt x="2260922" y="5328122"/>
                </a:cubicBezTo>
                <a:cubicBezTo>
                  <a:pt x="2275681" y="5372347"/>
                  <a:pt x="2185007" y="5301703"/>
                  <a:pt x="2178497" y="5351065"/>
                </a:cubicBezTo>
                <a:cubicBezTo>
                  <a:pt x="2133294" y="5337229"/>
                  <a:pt x="2097074" y="5300208"/>
                  <a:pt x="2034408" y="5307958"/>
                </a:cubicBezTo>
                <a:cubicBezTo>
                  <a:pt x="1981894" y="5332879"/>
                  <a:pt x="1896288" y="5279365"/>
                  <a:pt x="1831505" y="5312691"/>
                </a:cubicBezTo>
                <a:cubicBezTo>
                  <a:pt x="1807063" y="5321035"/>
                  <a:pt x="1727674" y="5322925"/>
                  <a:pt x="1710387" y="5308705"/>
                </a:cubicBezTo>
                <a:cubicBezTo>
                  <a:pt x="1693367" y="5306094"/>
                  <a:pt x="1674901" y="5312009"/>
                  <a:pt x="1664816" y="5296479"/>
                </a:cubicBezTo>
                <a:cubicBezTo>
                  <a:pt x="1649255" y="5277912"/>
                  <a:pt x="1596152" y="5309335"/>
                  <a:pt x="1600883" y="5286607"/>
                </a:cubicBezTo>
                <a:cubicBezTo>
                  <a:pt x="1563066" y="5308189"/>
                  <a:pt x="1524339" y="5269513"/>
                  <a:pt x="1488397" y="5260898"/>
                </a:cubicBezTo>
                <a:cubicBezTo>
                  <a:pt x="1459246" y="5282011"/>
                  <a:pt x="1412580" y="5243108"/>
                  <a:pt x="1336670" y="5240770"/>
                </a:cubicBezTo>
                <a:cubicBezTo>
                  <a:pt x="1304792" y="5265122"/>
                  <a:pt x="1285508" y="5238878"/>
                  <a:pt x="1224297" y="5271845"/>
                </a:cubicBezTo>
                <a:cubicBezTo>
                  <a:pt x="1221731" y="5268771"/>
                  <a:pt x="1218543" y="5265944"/>
                  <a:pt x="1214830" y="5263450"/>
                </a:cubicBezTo>
                <a:cubicBezTo>
                  <a:pt x="1193241" y="5248952"/>
                  <a:pt x="1158925" y="5248567"/>
                  <a:pt x="1138181" y="5262590"/>
                </a:cubicBezTo>
                <a:lnTo>
                  <a:pt x="943575" y="5290808"/>
                </a:lnTo>
                <a:cubicBezTo>
                  <a:pt x="823587" y="5316899"/>
                  <a:pt x="658340" y="5217603"/>
                  <a:pt x="529813" y="5218555"/>
                </a:cubicBezTo>
                <a:lnTo>
                  <a:pt x="519546" y="5208845"/>
                </a:lnTo>
                <a:lnTo>
                  <a:pt x="507906" y="5204779"/>
                </a:lnTo>
                <a:lnTo>
                  <a:pt x="505153" y="5196726"/>
                </a:lnTo>
                <a:lnTo>
                  <a:pt x="500429" y="5193241"/>
                </a:lnTo>
                <a:cubicBezTo>
                  <a:pt x="480923" y="5182176"/>
                  <a:pt x="482807" y="5205793"/>
                  <a:pt x="431923" y="5191553"/>
                </a:cubicBezTo>
                <a:cubicBezTo>
                  <a:pt x="440499" y="5237077"/>
                  <a:pt x="352872" y="5155083"/>
                  <a:pt x="337115" y="5202714"/>
                </a:cubicBezTo>
                <a:cubicBezTo>
                  <a:pt x="325265" y="5197752"/>
                  <a:pt x="314288" y="5191441"/>
                  <a:pt x="303383" y="5184750"/>
                </a:cubicBezTo>
                <a:lnTo>
                  <a:pt x="297664" y="5181269"/>
                </a:lnTo>
                <a:lnTo>
                  <a:pt x="272701" y="5175678"/>
                </a:lnTo>
                <a:lnTo>
                  <a:pt x="268242" y="5163678"/>
                </a:lnTo>
                <a:lnTo>
                  <a:pt x="232517" y="5147792"/>
                </a:lnTo>
                <a:cubicBezTo>
                  <a:pt x="218741" y="5143453"/>
                  <a:pt x="203450" y="5140668"/>
                  <a:pt x="185851" y="5140408"/>
                </a:cubicBezTo>
                <a:cubicBezTo>
                  <a:pt x="139207" y="5153337"/>
                  <a:pt x="79723" y="5120316"/>
                  <a:pt x="20337" y="5113040"/>
                </a:cubicBezTo>
                <a:lnTo>
                  <a:pt x="0" y="5112243"/>
                </a:lnTo>
                <a:close/>
              </a:path>
            </a:pathLst>
          </a:custGeom>
          <a:ln>
            <a:noFill/>
          </a:ln>
          <a:effectLst>
            <a:outerShdw blurRad="25400" dist="12700" dir="3000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Rectangle 6">
            <a:extLst>
              <a:ext uri="{FF2B5EF4-FFF2-40B4-BE49-F238E27FC236}">
                <a16:creationId xmlns:a16="http://schemas.microsoft.com/office/drawing/2014/main" id="{4FB72B6C-8A94-4712-426F-B64889003B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564666" y="399531"/>
            <a:ext cx="1707751" cy="428984"/>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lnTo>
                  <a:pt x="2164992" y="12386"/>
                </a:lnTo>
                <a:cubicBezTo>
                  <a:pt x="2164717" y="43049"/>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60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The image depicts a quiet, empty church with long wooden pews, an altar, and an open-plan seating arrangement, all under a high ceiling with exposed beams.&#10;&#10;AI-generated content may be incorrect.">
            <a:extLst>
              <a:ext uri="{FF2B5EF4-FFF2-40B4-BE49-F238E27FC236}">
                <a16:creationId xmlns:a16="http://schemas.microsoft.com/office/drawing/2014/main" id="{3C1822BB-FF96-26DA-32BF-561E370ED739}"/>
              </a:ext>
            </a:extLst>
          </p:cNvPr>
          <p:cNvPicPr>
            <a:picLocks noChangeAspect="1"/>
          </p:cNvPicPr>
          <p:nvPr/>
        </p:nvPicPr>
        <p:blipFill>
          <a:blip r:embed="rId6"/>
          <a:stretch>
            <a:fillRect/>
          </a:stretch>
        </p:blipFill>
        <p:spPr>
          <a:xfrm>
            <a:off x="360" y="0"/>
            <a:ext cx="12191640" cy="6858000"/>
          </a:xfrm>
          <a:prstGeom prst="rect">
            <a:avLst/>
          </a:prstGeom>
        </p:spPr>
      </p:pic>
      <p:sp>
        <p:nvSpPr>
          <p:cNvPr id="2" name="Title 1">
            <a:extLst>
              <a:ext uri="{FF2B5EF4-FFF2-40B4-BE49-F238E27FC236}">
                <a16:creationId xmlns:a16="http://schemas.microsoft.com/office/drawing/2014/main" id="{AF01D224-9091-0BAB-F259-DC465FDDE5CF}"/>
              </a:ext>
            </a:extLst>
          </p:cNvPr>
          <p:cNvSpPr>
            <a:spLocks noGrp="1"/>
          </p:cNvSpPr>
          <p:nvPr>
            <p:ph type="title"/>
          </p:nvPr>
        </p:nvSpPr>
        <p:spPr>
          <a:xfrm>
            <a:off x="505097" y="0"/>
            <a:ext cx="9771016" cy="1135751"/>
          </a:xfrm>
        </p:spPr>
        <p:txBody>
          <a:bodyPr vert="horz" lIns="91440" tIns="45720" rIns="91440" bIns="45720" rtlCol="0" anchor="ctr">
            <a:normAutofit/>
          </a:bodyPr>
          <a:lstStyle/>
          <a:p>
            <a:pPr algn="ctr"/>
            <a:r>
              <a:rPr lang="en-US" sz="6000" b="1" dirty="0">
                <a:solidFill>
                  <a:srgbClr val="FFFF00"/>
                </a:solidFill>
              </a:rPr>
              <a:t>DISCUSSION</a:t>
            </a:r>
          </a:p>
        </p:txBody>
      </p:sp>
    </p:spTree>
    <p:extLst>
      <p:ext uri="{BB962C8B-B14F-4D97-AF65-F5344CB8AC3E}">
        <p14:creationId xmlns:p14="http://schemas.microsoft.com/office/powerpoint/2010/main" val="3959345578"/>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DEB2E8C4-C3E7-4048-A43D-9859510CFA9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10905744" y="0"/>
            <a:ext cx="1286256" cy="6858000"/>
          </a:xfrm>
          <a:prstGeom prst="rect">
            <a:avLst/>
          </a:prstGeom>
        </p:spPr>
      </p:pic>
      <mc:AlternateContent xmlns:mc="http://schemas.openxmlformats.org/markup-compatibility/2006" xmlns:p14="http://schemas.microsoft.com/office/powerpoint/2010/main">
        <mc:Choice Requires="p14">
          <p:contentPart p14:bwMode="auto" r:id="rId4">
            <p14:nvContentPartPr>
              <p14:cNvPr id="12" name="Ink 11">
                <a:extLst>
                  <a:ext uri="{FF2B5EF4-FFF2-40B4-BE49-F238E27FC236}">
                    <a16:creationId xmlns:a16="http://schemas.microsoft.com/office/drawing/2014/main" id="{24D29CCB-7956-4E3E-8880-304085F04BF4}"/>
                  </a:ext>
                  <a:ext uri="{C183D7F6-B498-43B3-948B-1728B52AA6E4}">
                    <adec:decorative xmlns:adec="http://schemas.microsoft.com/office/drawing/2017/decorative" val="1"/>
                  </a:ext>
                </a:extLst>
              </p14:cNvPr>
              <p14:cNvContentPartPr>
                <a14:cpLocks xmlns:a14="http://schemas.microsoft.com/office/drawing/2010/main" noGrp="1" noRot="1" noChangeAspect="1" noMove="1" noResize="1" noEditPoints="1" noAdjustHandles="1" noChangeArrowheads="1" noChangeShapeType="1"/>
              </p14:cNvContentPartPr>
              <p14:nvPr>
                <p:extLst>
                  <p:ext uri="{386F3935-93C4-4BCD-93E2-E3B085C9AB24}">
                    <p16:designElem xmlns:p16="http://schemas.microsoft.com/office/powerpoint/2015/main" val="1"/>
                  </p:ext>
                </p:extLst>
              </p14:nvPr>
            </p14:nvContentPartPr>
            <p14:xfrm>
              <a:off x="12490710" y="6342652"/>
              <a:ext cx="360" cy="360"/>
            </p14:xfrm>
          </p:contentPart>
        </mc:Choice>
        <mc:Fallback xmlns="">
          <p:pic>
            <p:nvPicPr>
              <p:cNvPr id="12" name="Ink 11">
                <a:extLst>
                  <a:ext uri="{FF2B5EF4-FFF2-40B4-BE49-F238E27FC236}">
                    <a16:creationId xmlns:a16="http://schemas.microsoft.com/office/drawing/2014/main" id="{24D29CCB-7956-4E3E-8880-304085F04BF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p:cNvPicPr>
              <p:nvPr/>
            </p:nvPicPr>
            <p:blipFill>
              <a:blip r:embed="rId5"/>
              <a:stretch>
                <a:fillRect/>
              </a:stretch>
            </p:blipFill>
            <p:spPr>
              <a:xfrm>
                <a:off x="12481710" y="6333652"/>
                <a:ext cx="18000" cy="18000"/>
              </a:xfrm>
              <a:prstGeom prst="rect">
                <a:avLst/>
              </a:prstGeom>
            </p:spPr>
          </p:pic>
        </mc:Fallback>
      </mc:AlternateContent>
      <p:sp useBgFill="1">
        <p:nvSpPr>
          <p:cNvPr id="14" name="Rectangle 13">
            <a:extLst>
              <a:ext uri="{FF2B5EF4-FFF2-40B4-BE49-F238E27FC236}">
                <a16:creationId xmlns:a16="http://schemas.microsoft.com/office/drawing/2014/main" id="{5D13CC36-B950-4F02-9BAF-9A7EB26739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D1BDED99-B35B-4FEE-A274-8E8DB6FEEE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024730" cy="6857999"/>
          </a:xfrm>
          <a:prstGeom prst="rect">
            <a:avLst/>
          </a:pr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AA3E563-7676-6923-13F6-B54A426FF573}"/>
              </a:ext>
            </a:extLst>
          </p:cNvPr>
          <p:cNvSpPr>
            <a:spLocks noGrp="1"/>
          </p:cNvSpPr>
          <p:nvPr>
            <p:ph type="title"/>
          </p:nvPr>
        </p:nvSpPr>
        <p:spPr>
          <a:xfrm>
            <a:off x="1050879" y="609601"/>
            <a:ext cx="6967181" cy="1216024"/>
          </a:xfrm>
        </p:spPr>
        <p:txBody>
          <a:bodyPr vert="horz" lIns="91440" tIns="45720" rIns="91440" bIns="45720" rtlCol="0" anchor="ctr">
            <a:normAutofit/>
          </a:bodyPr>
          <a:lstStyle/>
          <a:p>
            <a:r>
              <a:rPr lang="en-US" dirty="0"/>
              <a:t>session agenda</a:t>
            </a:r>
          </a:p>
        </p:txBody>
      </p:sp>
      <p:sp>
        <p:nvSpPr>
          <p:cNvPr id="4" name="Content Placeholder 3">
            <a:extLst>
              <a:ext uri="{FF2B5EF4-FFF2-40B4-BE49-F238E27FC236}">
                <a16:creationId xmlns:a16="http://schemas.microsoft.com/office/drawing/2014/main" id="{EF740950-03F6-B076-B52A-9FE6F94F27EC}"/>
              </a:ext>
            </a:extLst>
          </p:cNvPr>
          <p:cNvSpPr>
            <a:spLocks noGrp="1"/>
          </p:cNvSpPr>
          <p:nvPr>
            <p:ph sz="half" idx="2"/>
            <p:extLst>
              <p:ext uri="{E7BDC344-281C-4309-B0C6-D0EE65EED2A8}">
                <p202:designPr xmlns:p202="http://schemas.microsoft.com/office/powerpoint/2020/02/main">
                  <p202:designTagLst>
                    <p202:designTag name="ARCH:1:CLS" val="BulletedText"/>
                  </p202:designTagLst>
                </p202:designPr>
              </p:ext>
            </p:extLst>
          </p:nvPr>
        </p:nvSpPr>
        <p:spPr>
          <a:xfrm>
            <a:off x="1050879" y="2147356"/>
            <a:ext cx="6967181" cy="4107021"/>
          </a:xfrm>
        </p:spPr>
        <p:txBody>
          <a:bodyPr vert="horz" lIns="91440" tIns="45720" rIns="91440" bIns="45720" rtlCol="0">
            <a:normAutofit/>
          </a:bodyPr>
          <a:lstStyle/>
          <a:p>
            <a:r>
              <a:rPr lang="en-US" dirty="0"/>
              <a:t>Direction</a:t>
            </a:r>
          </a:p>
          <a:p>
            <a:pPr>
              <a:buFont typeface="Arial" panose="020B0604020202020204" pitchFamily="34" charset="0"/>
              <a:buChar char="•"/>
            </a:pPr>
            <a:r>
              <a:rPr lang="en-US" dirty="0"/>
              <a:t>Who We Are: Introducing the Pastoral Search Committee</a:t>
            </a:r>
          </a:p>
          <a:p>
            <a:pPr>
              <a:buFont typeface="Arial" panose="020B0604020202020204" pitchFamily="34" charset="0"/>
              <a:buChar char="•"/>
            </a:pPr>
            <a:r>
              <a:rPr lang="en-US" dirty="0"/>
              <a:t>What We Have Done: Progress Since November 2025</a:t>
            </a:r>
          </a:p>
          <a:p>
            <a:pPr>
              <a:buFont typeface="Arial" panose="020B0604020202020204" pitchFamily="34" charset="0"/>
              <a:buChar char="•"/>
            </a:pPr>
            <a:r>
              <a:rPr lang="en-US" dirty="0"/>
              <a:t>What We Will Do: Next Steps Toward Presenting a Candidate</a:t>
            </a:r>
          </a:p>
          <a:p>
            <a:pPr>
              <a:buFont typeface="Arial" panose="020B0604020202020204" pitchFamily="34" charset="0"/>
              <a:buChar char="•"/>
            </a:pPr>
            <a:r>
              <a:rPr lang="en-US" dirty="0"/>
              <a:t>Visualizing the Vetting Process: Five-Stage Candidate Funnel</a:t>
            </a:r>
          </a:p>
          <a:p>
            <a:pPr>
              <a:buFont typeface="Arial" panose="020B0604020202020204" pitchFamily="34" charset="0"/>
              <a:buChar char="•"/>
            </a:pPr>
            <a:r>
              <a:rPr lang="en-US" dirty="0"/>
              <a:t>Congregational Planning</a:t>
            </a:r>
          </a:p>
        </p:txBody>
      </p:sp>
      <p:pic>
        <p:nvPicPr>
          <p:cNvPr id="5" name="Content Placeholder 4" descr="Checklist in the lined paper background textured">
            <a:extLst>
              <a:ext uri="{FF2B5EF4-FFF2-40B4-BE49-F238E27FC236}">
                <a16:creationId xmlns:a16="http://schemas.microsoft.com/office/drawing/2014/main" id="{52D7993B-3CC6-42A0-B2C3-09735AA3FA97}"/>
              </a:ext>
            </a:extLst>
          </p:cNvPr>
          <p:cNvPicPr>
            <a:picLocks noGrp="1" noChangeAspect="1"/>
          </p:cNvPicPr>
          <p:nvPr>
            <p:ph sz="half" idx="1"/>
          </p:nvPr>
        </p:nvPicPr>
        <p:blipFill>
          <a:blip r:embed="rId6"/>
          <a:srcRect r="12431" b="1"/>
          <a:stretch>
            <a:fillRect/>
          </a:stretch>
        </p:blipFill>
        <p:spPr>
          <a:xfrm>
            <a:off x="7968222" y="2"/>
            <a:ext cx="4223778" cy="6865951"/>
          </a:xfrm>
          <a:custGeom>
            <a:avLst/>
            <a:gdLst/>
            <a:ahLst/>
            <a:cxnLst/>
            <a:rect l="l" t="t" r="r" b="b"/>
            <a:pathLst>
              <a:path w="4223778" h="6865951">
                <a:moveTo>
                  <a:pt x="478794" y="0"/>
                </a:moveTo>
                <a:lnTo>
                  <a:pt x="4223778" y="0"/>
                </a:lnTo>
                <a:lnTo>
                  <a:pt x="4223778" y="6865951"/>
                </a:lnTo>
                <a:lnTo>
                  <a:pt x="52221" y="6865951"/>
                </a:lnTo>
                <a:lnTo>
                  <a:pt x="49989" y="6844695"/>
                </a:lnTo>
                <a:cubicBezTo>
                  <a:pt x="46440" y="6810509"/>
                  <a:pt x="42891" y="6776323"/>
                  <a:pt x="41304" y="6765443"/>
                </a:cubicBezTo>
                <a:cubicBezTo>
                  <a:pt x="35681" y="6732842"/>
                  <a:pt x="13533" y="6716945"/>
                  <a:pt x="11182" y="6694817"/>
                </a:cubicBezTo>
                <a:cubicBezTo>
                  <a:pt x="16764" y="6697663"/>
                  <a:pt x="14835" y="6635151"/>
                  <a:pt x="10913" y="6627127"/>
                </a:cubicBezTo>
                <a:cubicBezTo>
                  <a:pt x="19564" y="6579282"/>
                  <a:pt x="-12861" y="6585665"/>
                  <a:pt x="5999" y="6527525"/>
                </a:cubicBezTo>
                <a:cubicBezTo>
                  <a:pt x="12287" y="6468687"/>
                  <a:pt x="19003" y="6409739"/>
                  <a:pt x="7685" y="6346547"/>
                </a:cubicBezTo>
                <a:cubicBezTo>
                  <a:pt x="31149" y="6240430"/>
                  <a:pt x="5895" y="6134229"/>
                  <a:pt x="12535" y="6084924"/>
                </a:cubicBezTo>
                <a:cubicBezTo>
                  <a:pt x="14696" y="6024961"/>
                  <a:pt x="53867" y="6020785"/>
                  <a:pt x="45320" y="5989742"/>
                </a:cubicBezTo>
                <a:cubicBezTo>
                  <a:pt x="41264" y="5940899"/>
                  <a:pt x="43258" y="5932095"/>
                  <a:pt x="40418" y="5889597"/>
                </a:cubicBezTo>
                <a:cubicBezTo>
                  <a:pt x="20860" y="5848611"/>
                  <a:pt x="51187" y="5792775"/>
                  <a:pt x="49796" y="5755774"/>
                </a:cubicBezTo>
                <a:cubicBezTo>
                  <a:pt x="43522" y="5734342"/>
                  <a:pt x="37368" y="5692606"/>
                  <a:pt x="49956" y="5684909"/>
                </a:cubicBezTo>
                <a:cubicBezTo>
                  <a:pt x="52825" y="5660429"/>
                  <a:pt x="62553" y="5623499"/>
                  <a:pt x="67011" y="5608897"/>
                </a:cubicBezTo>
                <a:lnTo>
                  <a:pt x="76701" y="5597290"/>
                </a:lnTo>
                <a:cubicBezTo>
                  <a:pt x="87717" y="5587442"/>
                  <a:pt x="82431" y="5550877"/>
                  <a:pt x="89120" y="5529641"/>
                </a:cubicBezTo>
                <a:cubicBezTo>
                  <a:pt x="69291" y="5496375"/>
                  <a:pt x="118554" y="5526326"/>
                  <a:pt x="94330" y="5470852"/>
                </a:cubicBezTo>
                <a:cubicBezTo>
                  <a:pt x="95483" y="5449506"/>
                  <a:pt x="114690" y="5429653"/>
                  <a:pt x="116139" y="5390946"/>
                </a:cubicBezTo>
                <a:cubicBezTo>
                  <a:pt x="127589" y="5337323"/>
                  <a:pt x="132794" y="5338384"/>
                  <a:pt x="135560" y="5284344"/>
                </a:cubicBezTo>
                <a:cubicBezTo>
                  <a:pt x="143629" y="5226223"/>
                  <a:pt x="148113" y="5192743"/>
                  <a:pt x="158141" y="5143920"/>
                </a:cubicBezTo>
                <a:cubicBezTo>
                  <a:pt x="170128" y="5118849"/>
                  <a:pt x="159838" y="5102006"/>
                  <a:pt x="174950" y="5088188"/>
                </a:cubicBezTo>
                <a:cubicBezTo>
                  <a:pt x="197620" y="5107654"/>
                  <a:pt x="181875" y="4983257"/>
                  <a:pt x="203603" y="5010764"/>
                </a:cubicBezTo>
                <a:lnTo>
                  <a:pt x="258582" y="4919969"/>
                </a:lnTo>
                <a:cubicBezTo>
                  <a:pt x="238838" y="4883087"/>
                  <a:pt x="271098" y="4853332"/>
                  <a:pt x="287910" y="4849612"/>
                </a:cubicBezTo>
                <a:cubicBezTo>
                  <a:pt x="294156" y="4811643"/>
                  <a:pt x="286101" y="4834074"/>
                  <a:pt x="305439" y="4799017"/>
                </a:cubicBezTo>
                <a:cubicBezTo>
                  <a:pt x="322572" y="4758926"/>
                  <a:pt x="352642" y="4705848"/>
                  <a:pt x="373456" y="4667754"/>
                </a:cubicBezTo>
                <a:cubicBezTo>
                  <a:pt x="384080" y="4649919"/>
                  <a:pt x="401158" y="4670663"/>
                  <a:pt x="407944" y="4574050"/>
                </a:cubicBezTo>
                <a:cubicBezTo>
                  <a:pt x="408098" y="4548109"/>
                  <a:pt x="427782" y="4503327"/>
                  <a:pt x="425133" y="4462469"/>
                </a:cubicBezTo>
                <a:lnTo>
                  <a:pt x="433890" y="4364681"/>
                </a:lnTo>
                <a:cubicBezTo>
                  <a:pt x="430018" y="4339230"/>
                  <a:pt x="435361" y="4287915"/>
                  <a:pt x="440691" y="4222147"/>
                </a:cubicBezTo>
                <a:cubicBezTo>
                  <a:pt x="451463" y="4164562"/>
                  <a:pt x="497377" y="4067298"/>
                  <a:pt x="503057" y="3977136"/>
                </a:cubicBezTo>
                <a:cubicBezTo>
                  <a:pt x="519229" y="3939837"/>
                  <a:pt x="472839" y="3875689"/>
                  <a:pt x="507582" y="3776020"/>
                </a:cubicBezTo>
                <a:cubicBezTo>
                  <a:pt x="497716" y="3757477"/>
                  <a:pt x="518006" y="3707185"/>
                  <a:pt x="521577" y="3692206"/>
                </a:cubicBezTo>
                <a:cubicBezTo>
                  <a:pt x="525148" y="3677227"/>
                  <a:pt x="526352" y="3687655"/>
                  <a:pt x="529009" y="3686147"/>
                </a:cubicBezTo>
                <a:cubicBezTo>
                  <a:pt x="531848" y="3650325"/>
                  <a:pt x="545504" y="3563351"/>
                  <a:pt x="551870" y="3514534"/>
                </a:cubicBezTo>
                <a:cubicBezTo>
                  <a:pt x="561331" y="3487751"/>
                  <a:pt x="581973" y="3426419"/>
                  <a:pt x="567205" y="3393248"/>
                </a:cubicBezTo>
                <a:cubicBezTo>
                  <a:pt x="585208" y="3400657"/>
                  <a:pt x="563566" y="3353906"/>
                  <a:pt x="579630" y="3344723"/>
                </a:cubicBezTo>
                <a:cubicBezTo>
                  <a:pt x="592861" y="3339338"/>
                  <a:pt x="589379" y="3323900"/>
                  <a:pt x="592672" y="3310978"/>
                </a:cubicBezTo>
                <a:cubicBezTo>
                  <a:pt x="605351" y="3299735"/>
                  <a:pt x="594296" y="3237176"/>
                  <a:pt x="589270" y="3216655"/>
                </a:cubicBezTo>
                <a:cubicBezTo>
                  <a:pt x="566909" y="3160431"/>
                  <a:pt x="626099" y="3142203"/>
                  <a:pt x="609663" y="3096973"/>
                </a:cubicBezTo>
                <a:cubicBezTo>
                  <a:pt x="609191" y="3084373"/>
                  <a:pt x="615889" y="3033331"/>
                  <a:pt x="618886" y="3023628"/>
                </a:cubicBezTo>
                <a:lnTo>
                  <a:pt x="630425" y="2998646"/>
                </a:lnTo>
                <a:lnTo>
                  <a:pt x="640017" y="2995914"/>
                </a:lnTo>
                <a:lnTo>
                  <a:pt x="643600" y="2978244"/>
                </a:lnTo>
                <a:lnTo>
                  <a:pt x="659520" y="2950805"/>
                </a:lnTo>
                <a:cubicBezTo>
                  <a:pt x="620152" y="2937671"/>
                  <a:pt x="687598" y="2860550"/>
                  <a:pt x="650890" y="2864933"/>
                </a:cubicBezTo>
                <a:cubicBezTo>
                  <a:pt x="663707" y="2817056"/>
                  <a:pt x="662078" y="2779813"/>
                  <a:pt x="640210" y="2741864"/>
                </a:cubicBezTo>
                <a:cubicBezTo>
                  <a:pt x="634452" y="2649732"/>
                  <a:pt x="665268" y="2597914"/>
                  <a:pt x="639387" y="2510931"/>
                </a:cubicBezTo>
                <a:cubicBezTo>
                  <a:pt x="645574" y="2407642"/>
                  <a:pt x="671719" y="2317589"/>
                  <a:pt x="680438" y="2227415"/>
                </a:cubicBezTo>
                <a:cubicBezTo>
                  <a:pt x="664175" y="2189847"/>
                  <a:pt x="704423" y="2141655"/>
                  <a:pt x="688135" y="2054289"/>
                </a:cubicBezTo>
                <a:cubicBezTo>
                  <a:pt x="683239" y="2048201"/>
                  <a:pt x="684029" y="1979567"/>
                  <a:pt x="681480" y="1972202"/>
                </a:cubicBezTo>
                <a:lnTo>
                  <a:pt x="686247" y="1917474"/>
                </a:lnTo>
                <a:lnTo>
                  <a:pt x="679783" y="1862721"/>
                </a:lnTo>
                <a:cubicBezTo>
                  <a:pt x="683677" y="1851209"/>
                  <a:pt x="688980" y="1824057"/>
                  <a:pt x="686639" y="1818227"/>
                </a:cubicBezTo>
                <a:lnTo>
                  <a:pt x="658235" y="1742488"/>
                </a:lnTo>
                <a:cubicBezTo>
                  <a:pt x="645662" y="1715201"/>
                  <a:pt x="661423" y="1719638"/>
                  <a:pt x="636990" y="1638389"/>
                </a:cubicBezTo>
                <a:cubicBezTo>
                  <a:pt x="626351" y="1601441"/>
                  <a:pt x="629414" y="1617134"/>
                  <a:pt x="602059" y="1570807"/>
                </a:cubicBezTo>
                <a:lnTo>
                  <a:pt x="570903" y="1513173"/>
                </a:lnTo>
                <a:cubicBezTo>
                  <a:pt x="570781" y="1503175"/>
                  <a:pt x="550561" y="1468055"/>
                  <a:pt x="550438" y="1458058"/>
                </a:cubicBezTo>
                <a:cubicBezTo>
                  <a:pt x="556848" y="1428101"/>
                  <a:pt x="546263" y="1422712"/>
                  <a:pt x="531416" y="1385478"/>
                </a:cubicBezTo>
                <a:cubicBezTo>
                  <a:pt x="527790" y="1370753"/>
                  <a:pt x="490725" y="1304050"/>
                  <a:pt x="501981" y="1265452"/>
                </a:cubicBezTo>
                <a:cubicBezTo>
                  <a:pt x="501825" y="1234781"/>
                  <a:pt x="490462" y="1187660"/>
                  <a:pt x="487370" y="1141743"/>
                </a:cubicBezTo>
                <a:cubicBezTo>
                  <a:pt x="484278" y="1095826"/>
                  <a:pt x="483852" y="1028118"/>
                  <a:pt x="483427" y="989948"/>
                </a:cubicBezTo>
                <a:cubicBezTo>
                  <a:pt x="483001" y="951779"/>
                  <a:pt x="494678" y="945984"/>
                  <a:pt x="484820" y="912725"/>
                </a:cubicBezTo>
                <a:cubicBezTo>
                  <a:pt x="467566" y="854951"/>
                  <a:pt x="510777" y="860797"/>
                  <a:pt x="475093" y="812798"/>
                </a:cubicBezTo>
                <a:cubicBezTo>
                  <a:pt x="461960" y="787034"/>
                  <a:pt x="498505" y="551948"/>
                  <a:pt x="461972" y="450605"/>
                </a:cubicBezTo>
                <a:cubicBezTo>
                  <a:pt x="470167" y="357604"/>
                  <a:pt x="458694" y="431306"/>
                  <a:pt x="465015" y="372906"/>
                </a:cubicBezTo>
                <a:cubicBezTo>
                  <a:pt x="503427" y="364177"/>
                  <a:pt x="489736" y="290341"/>
                  <a:pt x="490377" y="246134"/>
                </a:cubicBezTo>
                <a:cubicBezTo>
                  <a:pt x="491019" y="201927"/>
                  <a:pt x="449725" y="138160"/>
                  <a:pt x="468864" y="107666"/>
                </a:cubicBezTo>
                <a:cubicBezTo>
                  <a:pt x="468282" y="89794"/>
                  <a:pt x="477749" y="76947"/>
                  <a:pt x="477167" y="59075"/>
                </a:cubicBezTo>
                <a:lnTo>
                  <a:pt x="472992" y="14560"/>
                </a:lnTo>
                <a:close/>
              </a:path>
            </a:pathLst>
          </a:custGeom>
        </p:spPr>
      </p:pic>
    </p:spTree>
    <p:extLst>
      <p:ext uri="{BB962C8B-B14F-4D97-AF65-F5344CB8AC3E}">
        <p14:creationId xmlns:p14="http://schemas.microsoft.com/office/powerpoint/2010/main" val="358189858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F4533F1-3ABD-3F42-A2CE-D98EEBEA591B}"/>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4BB381DC-3C4A-D2D3-904D-CEBD66A58D6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10905744" y="0"/>
            <a:ext cx="1286256" cy="6858000"/>
          </a:xfrm>
          <a:prstGeom prst="rect">
            <a:avLst/>
          </a:prstGeom>
        </p:spPr>
      </p:pic>
      <mc:AlternateContent xmlns:mc="http://schemas.openxmlformats.org/markup-compatibility/2006">
        <mc:Choice xmlns:p14="http://schemas.microsoft.com/office/powerpoint/2010/main" Requires="p14">
          <p:contentPart p14:bwMode="auto" r:id="rId4">
            <p14:nvContentPartPr>
              <p14:cNvPr id="12" name="Ink 11">
                <a:extLst>
                  <a:ext uri="{FF2B5EF4-FFF2-40B4-BE49-F238E27FC236}">
                    <a16:creationId xmlns:a16="http://schemas.microsoft.com/office/drawing/2014/main" id="{D698EAE0-2ABA-5046-81E3-2E71DD65B58D}"/>
                  </a:ext>
                  <a:ext uri="{C183D7F6-B498-43B3-948B-1728B52AA6E4}">
                    <adec:decorative xmlns:adec="http://schemas.microsoft.com/office/drawing/2017/decorative" val="1"/>
                  </a:ext>
                </a:extLst>
              </p14:cNvPr>
              <p14:cNvContentPartPr>
                <a14:cpLocks xmlns:a14="http://schemas.microsoft.com/office/drawing/2010/main" noGrp="1" noRot="1" noChangeAspect="1" noMove="1" noResize="1" noEditPoints="1" noAdjustHandles="1" noChangeArrowheads="1" noChangeShapeType="1"/>
              </p14:cNvContentPartPr>
              <p14:nvPr>
                <p:extLst>
                  <p:ext uri="{386F3935-93C4-4BCD-93E2-E3B085C9AB24}">
                    <p16:designElem xmlns:p16="http://schemas.microsoft.com/office/powerpoint/2015/main" val="1"/>
                  </p:ext>
                </p:extLst>
              </p14:nvPr>
            </p14:nvContentPartPr>
            <p14:xfrm>
              <a:off x="12490710" y="6342652"/>
              <a:ext cx="360" cy="360"/>
            </p14:xfrm>
          </p:contentPart>
        </mc:Choice>
        <mc:Fallback>
          <p:pic>
            <p:nvPicPr>
              <p:cNvPr id="12" name="Ink 11">
                <a:extLst>
                  <a:ext uri="{FF2B5EF4-FFF2-40B4-BE49-F238E27FC236}">
                    <a16:creationId xmlns:a16="http://schemas.microsoft.com/office/drawing/2014/main" id="{D698EAE0-2ABA-5046-81E3-2E71DD65B58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p:cNvPicPr>
              <p:nvPr/>
            </p:nvPicPr>
            <p:blipFill>
              <a:blip r:embed="rId5"/>
              <a:stretch>
                <a:fillRect/>
              </a:stretch>
            </p:blipFill>
            <p:spPr>
              <a:xfrm>
                <a:off x="12481710" y="6333652"/>
                <a:ext cx="18000" cy="18000"/>
              </a:xfrm>
              <a:prstGeom prst="rect">
                <a:avLst/>
              </a:prstGeom>
            </p:spPr>
          </p:pic>
        </mc:Fallback>
      </mc:AlternateContent>
      <p:sp useBgFill="1">
        <p:nvSpPr>
          <p:cNvPr id="14" name="Rectangle 13">
            <a:extLst>
              <a:ext uri="{FF2B5EF4-FFF2-40B4-BE49-F238E27FC236}">
                <a16:creationId xmlns:a16="http://schemas.microsoft.com/office/drawing/2014/main" id="{E31877AD-214D-4C18-2220-C45BDC9DE2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6" name="Freeform: Shape 15">
            <a:extLst>
              <a:ext uri="{FF2B5EF4-FFF2-40B4-BE49-F238E27FC236}">
                <a16:creationId xmlns:a16="http://schemas.microsoft.com/office/drawing/2014/main" id="{6A22A81E-8A29-C300-BC6B-BCCD148F49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3899" y="609600"/>
            <a:ext cx="5372101" cy="5513767"/>
          </a:xfrm>
          <a:custGeom>
            <a:avLst/>
            <a:gdLst>
              <a:gd name="connsiteX0" fmla="*/ 0 w 5372101"/>
              <a:gd name="connsiteY0" fmla="*/ 0 h 5513767"/>
              <a:gd name="connsiteX1" fmla="*/ 5372101 w 5372101"/>
              <a:gd name="connsiteY1" fmla="*/ 0 h 5513767"/>
              <a:gd name="connsiteX2" fmla="*/ 5372101 w 5372101"/>
              <a:gd name="connsiteY2" fmla="*/ 5513767 h 5513767"/>
              <a:gd name="connsiteX3" fmla="*/ 5363126 w 5372101"/>
              <a:gd name="connsiteY3" fmla="*/ 5512835 h 5513767"/>
              <a:gd name="connsiteX4" fmla="*/ 5316714 w 5372101"/>
              <a:gd name="connsiteY4" fmla="*/ 5491247 h 5513767"/>
              <a:gd name="connsiteX5" fmla="*/ 5198331 w 5372101"/>
              <a:gd name="connsiteY5" fmla="*/ 5470092 h 5513767"/>
              <a:gd name="connsiteX6" fmla="*/ 5150428 w 5372101"/>
              <a:gd name="connsiteY6" fmla="*/ 5472506 h 5513767"/>
              <a:gd name="connsiteX7" fmla="*/ 5085506 w 5372101"/>
              <a:gd name="connsiteY7" fmla="*/ 5468851 h 5513767"/>
              <a:gd name="connsiteX8" fmla="*/ 4968663 w 5372101"/>
              <a:gd name="connsiteY8" fmla="*/ 5470487 h 5513767"/>
              <a:gd name="connsiteX9" fmla="*/ 4815623 w 5372101"/>
              <a:gd name="connsiteY9" fmla="*/ 5458622 h 5513767"/>
              <a:gd name="connsiteX10" fmla="*/ 4716679 w 5372101"/>
              <a:gd name="connsiteY10" fmla="*/ 5405365 h 5513767"/>
              <a:gd name="connsiteX11" fmla="*/ 4704891 w 5372101"/>
              <a:gd name="connsiteY11" fmla="*/ 5411529 h 5513767"/>
              <a:gd name="connsiteX12" fmla="*/ 4630496 w 5372101"/>
              <a:gd name="connsiteY12" fmla="*/ 5396532 h 5513767"/>
              <a:gd name="connsiteX13" fmla="*/ 4506964 w 5372101"/>
              <a:gd name="connsiteY13" fmla="*/ 5396685 h 5513767"/>
              <a:gd name="connsiteX14" fmla="*/ 4427135 w 5372101"/>
              <a:gd name="connsiteY14" fmla="*/ 5358585 h 5513767"/>
              <a:gd name="connsiteX15" fmla="*/ 4028338 w 5372101"/>
              <a:gd name="connsiteY15" fmla="*/ 5313494 h 5513767"/>
              <a:gd name="connsiteX16" fmla="*/ 4015367 w 5372101"/>
              <a:gd name="connsiteY16" fmla="*/ 5320766 h 5513767"/>
              <a:gd name="connsiteX17" fmla="*/ 4002837 w 5372101"/>
              <a:gd name="connsiteY17" fmla="*/ 5322294 h 5513767"/>
              <a:gd name="connsiteX18" fmla="*/ 3997650 w 5372101"/>
              <a:gd name="connsiteY18" fmla="*/ 5329513 h 5513767"/>
              <a:gd name="connsiteX19" fmla="*/ 3991991 w 5372101"/>
              <a:gd name="connsiteY19" fmla="*/ 5331908 h 5513767"/>
              <a:gd name="connsiteX20" fmla="*/ 3925210 w 5372101"/>
              <a:gd name="connsiteY20" fmla="*/ 5319395 h 5513767"/>
              <a:gd name="connsiteX21" fmla="*/ 3837014 w 5372101"/>
              <a:gd name="connsiteY21" fmla="*/ 5289023 h 5513767"/>
              <a:gd name="connsiteX22" fmla="*/ 3798765 w 5372101"/>
              <a:gd name="connsiteY22" fmla="*/ 5299431 h 5513767"/>
              <a:gd name="connsiteX23" fmla="*/ 3792144 w 5372101"/>
              <a:gd name="connsiteY23" fmla="*/ 5301616 h 5513767"/>
              <a:gd name="connsiteX24" fmla="*/ 3766249 w 5372101"/>
              <a:gd name="connsiteY24" fmla="*/ 5301869 h 5513767"/>
              <a:gd name="connsiteX25" fmla="*/ 3718651 w 5372101"/>
              <a:gd name="connsiteY25" fmla="*/ 5320541 h 5513767"/>
              <a:gd name="connsiteX26" fmla="*/ 3671207 w 5372101"/>
              <a:gd name="connsiteY26" fmla="*/ 5318046 h 5513767"/>
              <a:gd name="connsiteX27" fmla="*/ 3446863 w 5372101"/>
              <a:gd name="connsiteY27" fmla="*/ 5294348 h 5513767"/>
              <a:gd name="connsiteX28" fmla="*/ 3312000 w 5372101"/>
              <a:gd name="connsiteY28" fmla="*/ 5286923 h 5513767"/>
              <a:gd name="connsiteX29" fmla="*/ 3259756 w 5372101"/>
              <a:gd name="connsiteY29" fmla="*/ 5294712 h 5513767"/>
              <a:gd name="connsiteX30" fmla="*/ 3187481 w 5372101"/>
              <a:gd name="connsiteY30" fmla="*/ 5298457 h 5513767"/>
              <a:gd name="connsiteX31" fmla="*/ 3124115 w 5372101"/>
              <a:gd name="connsiteY31" fmla="*/ 5294626 h 5513767"/>
              <a:gd name="connsiteX32" fmla="*/ 3099907 w 5372101"/>
              <a:gd name="connsiteY32" fmla="*/ 5302443 h 5513767"/>
              <a:gd name="connsiteX33" fmla="*/ 3017494 w 5372101"/>
              <a:gd name="connsiteY33" fmla="*/ 5301439 h 5513767"/>
              <a:gd name="connsiteX34" fmla="*/ 3010848 w 5372101"/>
              <a:gd name="connsiteY34" fmla="*/ 5307225 h 5513767"/>
              <a:gd name="connsiteX35" fmla="*/ 2994286 w 5372101"/>
              <a:gd name="connsiteY35" fmla="*/ 5309060 h 5513767"/>
              <a:gd name="connsiteX36" fmla="*/ 2988160 w 5372101"/>
              <a:gd name="connsiteY36" fmla="*/ 5310041 h 5513767"/>
              <a:gd name="connsiteX37" fmla="*/ 2984260 w 5372101"/>
              <a:gd name="connsiteY37" fmla="*/ 5307528 h 5513767"/>
              <a:gd name="connsiteX38" fmla="*/ 2979127 w 5372101"/>
              <a:gd name="connsiteY38" fmla="*/ 5308389 h 5513767"/>
              <a:gd name="connsiteX39" fmla="*/ 2978660 w 5372101"/>
              <a:gd name="connsiteY39" fmla="*/ 5311563 h 5513767"/>
              <a:gd name="connsiteX40" fmla="*/ 2946326 w 5372101"/>
              <a:gd name="connsiteY40" fmla="*/ 5316745 h 5513767"/>
              <a:gd name="connsiteX41" fmla="*/ 2713134 w 5372101"/>
              <a:gd name="connsiteY41" fmla="*/ 5331381 h 5513767"/>
              <a:gd name="connsiteX42" fmla="*/ 2352072 w 5372101"/>
              <a:gd name="connsiteY42" fmla="*/ 5342761 h 5513767"/>
              <a:gd name="connsiteX43" fmla="*/ 2260922 w 5372101"/>
              <a:gd name="connsiteY43" fmla="*/ 5328122 h 5513767"/>
              <a:gd name="connsiteX44" fmla="*/ 2178497 w 5372101"/>
              <a:gd name="connsiteY44" fmla="*/ 5351065 h 5513767"/>
              <a:gd name="connsiteX45" fmla="*/ 2034408 w 5372101"/>
              <a:gd name="connsiteY45" fmla="*/ 5307958 h 5513767"/>
              <a:gd name="connsiteX46" fmla="*/ 1831505 w 5372101"/>
              <a:gd name="connsiteY46" fmla="*/ 5312691 h 5513767"/>
              <a:gd name="connsiteX47" fmla="*/ 1710387 w 5372101"/>
              <a:gd name="connsiteY47" fmla="*/ 5308705 h 5513767"/>
              <a:gd name="connsiteX48" fmla="*/ 1664816 w 5372101"/>
              <a:gd name="connsiteY48" fmla="*/ 5296479 h 5513767"/>
              <a:gd name="connsiteX49" fmla="*/ 1600883 w 5372101"/>
              <a:gd name="connsiteY49" fmla="*/ 5286607 h 5513767"/>
              <a:gd name="connsiteX50" fmla="*/ 1488397 w 5372101"/>
              <a:gd name="connsiteY50" fmla="*/ 5260898 h 5513767"/>
              <a:gd name="connsiteX51" fmla="*/ 1336670 w 5372101"/>
              <a:gd name="connsiteY51" fmla="*/ 5240770 h 5513767"/>
              <a:gd name="connsiteX52" fmla="*/ 1224297 w 5372101"/>
              <a:gd name="connsiteY52" fmla="*/ 5271845 h 5513767"/>
              <a:gd name="connsiteX53" fmla="*/ 1214830 w 5372101"/>
              <a:gd name="connsiteY53" fmla="*/ 5263450 h 5513767"/>
              <a:gd name="connsiteX54" fmla="*/ 1138181 w 5372101"/>
              <a:gd name="connsiteY54" fmla="*/ 5262590 h 5513767"/>
              <a:gd name="connsiteX55" fmla="*/ 943575 w 5372101"/>
              <a:gd name="connsiteY55" fmla="*/ 5290808 h 5513767"/>
              <a:gd name="connsiteX56" fmla="*/ 529813 w 5372101"/>
              <a:gd name="connsiteY56" fmla="*/ 5218555 h 5513767"/>
              <a:gd name="connsiteX57" fmla="*/ 519546 w 5372101"/>
              <a:gd name="connsiteY57" fmla="*/ 5208845 h 5513767"/>
              <a:gd name="connsiteX58" fmla="*/ 507906 w 5372101"/>
              <a:gd name="connsiteY58" fmla="*/ 5204779 h 5513767"/>
              <a:gd name="connsiteX59" fmla="*/ 505153 w 5372101"/>
              <a:gd name="connsiteY59" fmla="*/ 5196726 h 5513767"/>
              <a:gd name="connsiteX60" fmla="*/ 500429 w 5372101"/>
              <a:gd name="connsiteY60" fmla="*/ 5193241 h 5513767"/>
              <a:gd name="connsiteX61" fmla="*/ 431923 w 5372101"/>
              <a:gd name="connsiteY61" fmla="*/ 5191553 h 5513767"/>
              <a:gd name="connsiteX62" fmla="*/ 337115 w 5372101"/>
              <a:gd name="connsiteY62" fmla="*/ 5202714 h 5513767"/>
              <a:gd name="connsiteX63" fmla="*/ 303383 w 5372101"/>
              <a:gd name="connsiteY63" fmla="*/ 5184750 h 5513767"/>
              <a:gd name="connsiteX64" fmla="*/ 297664 w 5372101"/>
              <a:gd name="connsiteY64" fmla="*/ 5181269 h 5513767"/>
              <a:gd name="connsiteX65" fmla="*/ 272701 w 5372101"/>
              <a:gd name="connsiteY65" fmla="*/ 5175678 h 5513767"/>
              <a:gd name="connsiteX66" fmla="*/ 268242 w 5372101"/>
              <a:gd name="connsiteY66" fmla="*/ 5163678 h 5513767"/>
              <a:gd name="connsiteX67" fmla="*/ 232517 w 5372101"/>
              <a:gd name="connsiteY67" fmla="*/ 5147792 h 5513767"/>
              <a:gd name="connsiteX68" fmla="*/ 185851 w 5372101"/>
              <a:gd name="connsiteY68" fmla="*/ 5140408 h 5513767"/>
              <a:gd name="connsiteX69" fmla="*/ 20337 w 5372101"/>
              <a:gd name="connsiteY69" fmla="*/ 5113040 h 5513767"/>
              <a:gd name="connsiteX70" fmla="*/ 0 w 5372101"/>
              <a:gd name="connsiteY70" fmla="*/ 5112243 h 5513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5372101" h="5513767">
                <a:moveTo>
                  <a:pt x="0" y="0"/>
                </a:moveTo>
                <a:lnTo>
                  <a:pt x="5372101" y="0"/>
                </a:lnTo>
                <a:lnTo>
                  <a:pt x="5372101" y="5513767"/>
                </a:lnTo>
                <a:lnTo>
                  <a:pt x="5363126" y="5512835"/>
                </a:lnTo>
                <a:cubicBezTo>
                  <a:pt x="5345779" y="5509071"/>
                  <a:pt x="5329767" y="5502649"/>
                  <a:pt x="5316714" y="5491247"/>
                </a:cubicBezTo>
                <a:cubicBezTo>
                  <a:pt x="5295689" y="5478131"/>
                  <a:pt x="5219502" y="5459909"/>
                  <a:pt x="5198331" y="5470092"/>
                </a:cubicBezTo>
                <a:cubicBezTo>
                  <a:pt x="5181052" y="5469102"/>
                  <a:pt x="5165047" y="5459569"/>
                  <a:pt x="5150428" y="5472506"/>
                </a:cubicBezTo>
                <a:cubicBezTo>
                  <a:pt x="5129562" y="5487248"/>
                  <a:pt x="5088050" y="5445894"/>
                  <a:pt x="5085506" y="5468851"/>
                </a:cubicBezTo>
                <a:cubicBezTo>
                  <a:pt x="5055692" y="5440170"/>
                  <a:pt x="5006122" y="5469577"/>
                  <a:pt x="4968663" y="5470487"/>
                </a:cubicBezTo>
                <a:cubicBezTo>
                  <a:pt x="4947085" y="5444049"/>
                  <a:pt x="4889767" y="5472037"/>
                  <a:pt x="4815623" y="5458622"/>
                </a:cubicBezTo>
                <a:cubicBezTo>
                  <a:pt x="4792418" y="5428488"/>
                  <a:pt x="4765548" y="5449887"/>
                  <a:pt x="4716679" y="5405365"/>
                </a:cubicBezTo>
                <a:cubicBezTo>
                  <a:pt x="4713235" y="5407807"/>
                  <a:pt x="4709266" y="5409883"/>
                  <a:pt x="4704891" y="5411529"/>
                </a:cubicBezTo>
                <a:cubicBezTo>
                  <a:pt x="4679473" y="5421092"/>
                  <a:pt x="4646164" y="5414379"/>
                  <a:pt x="4630496" y="5396532"/>
                </a:cubicBezTo>
                <a:cubicBezTo>
                  <a:pt x="4590205" y="5365061"/>
                  <a:pt x="4548419" y="5412094"/>
                  <a:pt x="4506964" y="5396685"/>
                </a:cubicBezTo>
                <a:lnTo>
                  <a:pt x="4427135" y="5358585"/>
                </a:lnTo>
                <a:cubicBezTo>
                  <a:pt x="4319267" y="5308575"/>
                  <a:pt x="4152341" y="5340956"/>
                  <a:pt x="4028338" y="5313494"/>
                </a:cubicBezTo>
                <a:lnTo>
                  <a:pt x="4015367" y="5320766"/>
                </a:lnTo>
                <a:lnTo>
                  <a:pt x="4002837" y="5322294"/>
                </a:lnTo>
                <a:lnTo>
                  <a:pt x="3997650" y="5329513"/>
                </a:lnTo>
                <a:lnTo>
                  <a:pt x="3991991" y="5331908"/>
                </a:lnTo>
                <a:cubicBezTo>
                  <a:pt x="3969659" y="5338581"/>
                  <a:pt x="3978880" y="5316131"/>
                  <a:pt x="3925210" y="5319395"/>
                </a:cubicBezTo>
                <a:cubicBezTo>
                  <a:pt x="3947765" y="5277139"/>
                  <a:pt x="3837331" y="5338342"/>
                  <a:pt x="3837014" y="5289023"/>
                </a:cubicBezTo>
                <a:cubicBezTo>
                  <a:pt x="3824001" y="5291376"/>
                  <a:pt x="3811407" y="5295212"/>
                  <a:pt x="3798765" y="5299431"/>
                </a:cubicBezTo>
                <a:lnTo>
                  <a:pt x="3792144" y="5301616"/>
                </a:lnTo>
                <a:lnTo>
                  <a:pt x="3766249" y="5301869"/>
                </a:lnTo>
                <a:lnTo>
                  <a:pt x="3718651" y="5320541"/>
                </a:lnTo>
                <a:cubicBezTo>
                  <a:pt x="3703968" y="5321892"/>
                  <a:pt x="3688308" y="5321427"/>
                  <a:pt x="3671207" y="5318046"/>
                </a:cubicBezTo>
                <a:cubicBezTo>
                  <a:pt x="3616458" y="5288532"/>
                  <a:pt x="3514048" y="5333307"/>
                  <a:pt x="3446863" y="5294348"/>
                </a:cubicBezTo>
                <a:cubicBezTo>
                  <a:pt x="3420930" y="5283822"/>
                  <a:pt x="3333157" y="5274511"/>
                  <a:pt x="3312000" y="5286923"/>
                </a:cubicBezTo>
                <a:cubicBezTo>
                  <a:pt x="3292759" y="5287903"/>
                  <a:pt x="3273112" y="5280334"/>
                  <a:pt x="3259756" y="5294712"/>
                </a:cubicBezTo>
                <a:cubicBezTo>
                  <a:pt x="3239905" y="5311572"/>
                  <a:pt x="3185410" y="5275588"/>
                  <a:pt x="3187481" y="5298457"/>
                </a:cubicBezTo>
                <a:cubicBezTo>
                  <a:pt x="3168018" y="5286036"/>
                  <a:pt x="3146200" y="5288458"/>
                  <a:pt x="3124115" y="5294626"/>
                </a:cubicBezTo>
                <a:lnTo>
                  <a:pt x="3099907" y="5302443"/>
                </a:lnTo>
                <a:lnTo>
                  <a:pt x="3017494" y="5301439"/>
                </a:lnTo>
                <a:lnTo>
                  <a:pt x="3010848" y="5307225"/>
                </a:lnTo>
                <a:lnTo>
                  <a:pt x="2994286" y="5309060"/>
                </a:lnTo>
                <a:lnTo>
                  <a:pt x="2988160" y="5310041"/>
                </a:lnTo>
                <a:lnTo>
                  <a:pt x="2984260" y="5307528"/>
                </a:lnTo>
                <a:cubicBezTo>
                  <a:pt x="2981957" y="5306419"/>
                  <a:pt x="2980273" y="5306402"/>
                  <a:pt x="2979127" y="5308389"/>
                </a:cubicBezTo>
                <a:cubicBezTo>
                  <a:pt x="2978971" y="5309447"/>
                  <a:pt x="2978816" y="5310505"/>
                  <a:pt x="2978660" y="5311563"/>
                </a:cubicBezTo>
                <a:lnTo>
                  <a:pt x="2946326" y="5316745"/>
                </a:lnTo>
                <a:lnTo>
                  <a:pt x="2713134" y="5331381"/>
                </a:lnTo>
                <a:cubicBezTo>
                  <a:pt x="2610698" y="5372328"/>
                  <a:pt x="2466037" y="5325762"/>
                  <a:pt x="2352072" y="5342761"/>
                </a:cubicBezTo>
                <a:cubicBezTo>
                  <a:pt x="2293501" y="5293708"/>
                  <a:pt x="2324138" y="5338538"/>
                  <a:pt x="2260922" y="5328122"/>
                </a:cubicBezTo>
                <a:cubicBezTo>
                  <a:pt x="2275681" y="5372347"/>
                  <a:pt x="2185007" y="5301703"/>
                  <a:pt x="2178497" y="5351065"/>
                </a:cubicBezTo>
                <a:cubicBezTo>
                  <a:pt x="2133294" y="5337229"/>
                  <a:pt x="2097074" y="5300208"/>
                  <a:pt x="2034408" y="5307958"/>
                </a:cubicBezTo>
                <a:cubicBezTo>
                  <a:pt x="1981894" y="5332879"/>
                  <a:pt x="1896288" y="5279365"/>
                  <a:pt x="1831505" y="5312691"/>
                </a:cubicBezTo>
                <a:cubicBezTo>
                  <a:pt x="1807063" y="5321035"/>
                  <a:pt x="1727674" y="5322925"/>
                  <a:pt x="1710387" y="5308705"/>
                </a:cubicBezTo>
                <a:cubicBezTo>
                  <a:pt x="1693367" y="5306094"/>
                  <a:pt x="1674901" y="5312009"/>
                  <a:pt x="1664816" y="5296479"/>
                </a:cubicBezTo>
                <a:cubicBezTo>
                  <a:pt x="1649255" y="5277912"/>
                  <a:pt x="1596152" y="5309335"/>
                  <a:pt x="1600883" y="5286607"/>
                </a:cubicBezTo>
                <a:cubicBezTo>
                  <a:pt x="1563066" y="5308189"/>
                  <a:pt x="1524339" y="5269513"/>
                  <a:pt x="1488397" y="5260898"/>
                </a:cubicBezTo>
                <a:cubicBezTo>
                  <a:pt x="1459246" y="5282011"/>
                  <a:pt x="1412580" y="5243108"/>
                  <a:pt x="1336670" y="5240770"/>
                </a:cubicBezTo>
                <a:cubicBezTo>
                  <a:pt x="1304792" y="5265122"/>
                  <a:pt x="1285508" y="5238878"/>
                  <a:pt x="1224297" y="5271845"/>
                </a:cubicBezTo>
                <a:cubicBezTo>
                  <a:pt x="1221731" y="5268771"/>
                  <a:pt x="1218543" y="5265944"/>
                  <a:pt x="1214830" y="5263450"/>
                </a:cubicBezTo>
                <a:cubicBezTo>
                  <a:pt x="1193241" y="5248952"/>
                  <a:pt x="1158925" y="5248567"/>
                  <a:pt x="1138181" y="5262590"/>
                </a:cubicBezTo>
                <a:lnTo>
                  <a:pt x="943575" y="5290808"/>
                </a:lnTo>
                <a:cubicBezTo>
                  <a:pt x="823587" y="5316899"/>
                  <a:pt x="658340" y="5217603"/>
                  <a:pt x="529813" y="5218555"/>
                </a:cubicBezTo>
                <a:lnTo>
                  <a:pt x="519546" y="5208845"/>
                </a:lnTo>
                <a:lnTo>
                  <a:pt x="507906" y="5204779"/>
                </a:lnTo>
                <a:lnTo>
                  <a:pt x="505153" y="5196726"/>
                </a:lnTo>
                <a:lnTo>
                  <a:pt x="500429" y="5193241"/>
                </a:lnTo>
                <a:cubicBezTo>
                  <a:pt x="480923" y="5182176"/>
                  <a:pt x="482807" y="5205793"/>
                  <a:pt x="431923" y="5191553"/>
                </a:cubicBezTo>
                <a:cubicBezTo>
                  <a:pt x="440499" y="5237077"/>
                  <a:pt x="352872" y="5155083"/>
                  <a:pt x="337115" y="5202714"/>
                </a:cubicBezTo>
                <a:cubicBezTo>
                  <a:pt x="325265" y="5197752"/>
                  <a:pt x="314288" y="5191441"/>
                  <a:pt x="303383" y="5184750"/>
                </a:cubicBezTo>
                <a:lnTo>
                  <a:pt x="297664" y="5181269"/>
                </a:lnTo>
                <a:lnTo>
                  <a:pt x="272701" y="5175678"/>
                </a:lnTo>
                <a:lnTo>
                  <a:pt x="268242" y="5163678"/>
                </a:lnTo>
                <a:lnTo>
                  <a:pt x="232517" y="5147792"/>
                </a:lnTo>
                <a:cubicBezTo>
                  <a:pt x="218741" y="5143453"/>
                  <a:pt x="203450" y="5140668"/>
                  <a:pt x="185851" y="5140408"/>
                </a:cubicBezTo>
                <a:cubicBezTo>
                  <a:pt x="139207" y="5153337"/>
                  <a:pt x="79723" y="5120316"/>
                  <a:pt x="20337" y="5113040"/>
                </a:cubicBezTo>
                <a:lnTo>
                  <a:pt x="0" y="5112243"/>
                </a:lnTo>
                <a:close/>
              </a:path>
            </a:pathLst>
          </a:custGeom>
          <a:ln>
            <a:noFill/>
          </a:ln>
          <a:effectLst>
            <a:outerShdw blurRad="25400" dist="12700" dir="3000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Rectangle 6">
            <a:extLst>
              <a:ext uri="{FF2B5EF4-FFF2-40B4-BE49-F238E27FC236}">
                <a16:creationId xmlns:a16="http://schemas.microsoft.com/office/drawing/2014/main" id="{FFD1DCD5-69CD-EE2C-3050-E6CADDBE18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564666" y="399531"/>
            <a:ext cx="1707751" cy="428984"/>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lnTo>
                  <a:pt x="2164992" y="12386"/>
                </a:lnTo>
                <a:cubicBezTo>
                  <a:pt x="2164717" y="43049"/>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60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The image depicts a quiet, empty church with long wooden pews, an altar, and an open-plan seating arrangement, all under a high ceiling with exposed beams.&#10;&#10;AI-generated content may be incorrect.">
            <a:extLst>
              <a:ext uri="{FF2B5EF4-FFF2-40B4-BE49-F238E27FC236}">
                <a16:creationId xmlns:a16="http://schemas.microsoft.com/office/drawing/2014/main" id="{21ABE18A-27E0-F521-4086-604D884DF88F}"/>
              </a:ext>
            </a:extLst>
          </p:cNvPr>
          <p:cNvPicPr>
            <a:picLocks noChangeAspect="1"/>
          </p:cNvPicPr>
          <p:nvPr/>
        </p:nvPicPr>
        <p:blipFill>
          <a:blip r:embed="rId6"/>
          <a:stretch>
            <a:fillRect/>
          </a:stretch>
        </p:blipFill>
        <p:spPr>
          <a:xfrm>
            <a:off x="360" y="0"/>
            <a:ext cx="12191640" cy="6858000"/>
          </a:xfrm>
          <a:prstGeom prst="rect">
            <a:avLst/>
          </a:prstGeom>
        </p:spPr>
      </p:pic>
      <p:sp>
        <p:nvSpPr>
          <p:cNvPr id="2" name="Title 1">
            <a:extLst>
              <a:ext uri="{FF2B5EF4-FFF2-40B4-BE49-F238E27FC236}">
                <a16:creationId xmlns:a16="http://schemas.microsoft.com/office/drawing/2014/main" id="{C7CDC541-275E-60BB-D11B-DA71B347928E}"/>
              </a:ext>
            </a:extLst>
          </p:cNvPr>
          <p:cNvSpPr>
            <a:spLocks noGrp="1"/>
          </p:cNvSpPr>
          <p:nvPr>
            <p:ph type="title"/>
          </p:nvPr>
        </p:nvSpPr>
        <p:spPr>
          <a:xfrm>
            <a:off x="723899" y="41724"/>
            <a:ext cx="9771016" cy="1135751"/>
          </a:xfrm>
        </p:spPr>
        <p:txBody>
          <a:bodyPr vert="horz" lIns="91440" tIns="45720" rIns="91440" bIns="45720" rtlCol="0" anchor="ctr">
            <a:normAutofit/>
          </a:bodyPr>
          <a:lstStyle/>
          <a:p>
            <a:pPr algn="ctr"/>
            <a:r>
              <a:rPr lang="en-US" sz="6000" b="1" dirty="0">
                <a:solidFill>
                  <a:srgbClr val="FFFF00"/>
                </a:solidFill>
              </a:rPr>
              <a:t>DIRECTION</a:t>
            </a:r>
          </a:p>
        </p:txBody>
      </p:sp>
    </p:spTree>
    <p:extLst>
      <p:ext uri="{BB962C8B-B14F-4D97-AF65-F5344CB8AC3E}">
        <p14:creationId xmlns:p14="http://schemas.microsoft.com/office/powerpoint/2010/main" val="2295061968"/>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DEB2E8C4-C3E7-4048-A43D-9859510CFA9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10905744" y="0"/>
            <a:ext cx="1286256" cy="6858000"/>
          </a:xfrm>
          <a:prstGeom prst="rect">
            <a:avLst/>
          </a:prstGeom>
        </p:spPr>
      </p:pic>
      <mc:AlternateContent xmlns:mc="http://schemas.openxmlformats.org/markup-compatibility/2006" xmlns:p14="http://schemas.microsoft.com/office/powerpoint/2010/main">
        <mc:Choice Requires="p14">
          <p:contentPart p14:bwMode="auto" r:id="rId4">
            <p14:nvContentPartPr>
              <p14:cNvPr id="12" name="Ink 11">
                <a:extLst>
                  <a:ext uri="{FF2B5EF4-FFF2-40B4-BE49-F238E27FC236}">
                    <a16:creationId xmlns:a16="http://schemas.microsoft.com/office/drawing/2014/main" id="{24D29CCB-7956-4E3E-8880-304085F04BF4}"/>
                  </a:ext>
                  <a:ext uri="{C183D7F6-B498-43B3-948B-1728B52AA6E4}">
                    <adec:decorative xmlns:adec="http://schemas.microsoft.com/office/drawing/2017/decorative" val="1"/>
                  </a:ext>
                </a:extLst>
              </p14:cNvPr>
              <p14:cNvContentPartPr>
                <a14:cpLocks xmlns:a14="http://schemas.microsoft.com/office/drawing/2010/main" noGrp="1" noRot="1" noChangeAspect="1" noMove="1" noResize="1" noEditPoints="1" noAdjustHandles="1" noChangeArrowheads="1" noChangeShapeType="1"/>
              </p14:cNvContentPartPr>
              <p14:nvPr>
                <p:extLst>
                  <p:ext uri="{386F3935-93C4-4BCD-93E2-E3B085C9AB24}">
                    <p16:designElem xmlns:p16="http://schemas.microsoft.com/office/powerpoint/2015/main" val="1"/>
                  </p:ext>
                </p:extLst>
              </p14:nvPr>
            </p14:nvContentPartPr>
            <p14:xfrm>
              <a:off x="12490710" y="6342652"/>
              <a:ext cx="360" cy="360"/>
            </p14:xfrm>
          </p:contentPart>
        </mc:Choice>
        <mc:Fallback xmlns="">
          <p:pic>
            <p:nvPicPr>
              <p:cNvPr id="12" name="Ink 11">
                <a:extLst>
                  <a:ext uri="{FF2B5EF4-FFF2-40B4-BE49-F238E27FC236}">
                    <a16:creationId xmlns:a16="http://schemas.microsoft.com/office/drawing/2014/main" id="{24D29CCB-7956-4E3E-8880-304085F04BF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p:cNvPicPr>
              <p:nvPr/>
            </p:nvPicPr>
            <p:blipFill>
              <a:blip r:embed="rId5"/>
              <a:stretch>
                <a:fillRect/>
              </a:stretch>
            </p:blipFill>
            <p:spPr>
              <a:xfrm>
                <a:off x="12481710" y="6333652"/>
                <a:ext cx="18000" cy="18000"/>
              </a:xfrm>
              <a:prstGeom prst="rect">
                <a:avLst/>
              </a:prstGeom>
            </p:spPr>
          </p:pic>
        </mc:Fallback>
      </mc:AlternateContent>
      <p:sp useBgFill="1">
        <p:nvSpPr>
          <p:cNvPr id="14" name="Rectangle 13">
            <a:extLst>
              <a:ext uri="{FF2B5EF4-FFF2-40B4-BE49-F238E27FC236}">
                <a16:creationId xmlns:a16="http://schemas.microsoft.com/office/drawing/2014/main" id="{B86AA2DA-281A-4806-8977-D617AEAC83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F436E399-492D-428C-84D5-C27CF5DCEA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58"/>
            <a:ext cx="10873921" cy="6858558"/>
          </a:xfrm>
          <a:custGeom>
            <a:avLst/>
            <a:gdLst>
              <a:gd name="connsiteX0" fmla="*/ 0 w 10873921"/>
              <a:gd name="connsiteY0" fmla="*/ 0 h 6858558"/>
              <a:gd name="connsiteX1" fmla="*/ 2854518 w 10873921"/>
              <a:gd name="connsiteY1" fmla="*/ 0 h 6858558"/>
              <a:gd name="connsiteX2" fmla="*/ 2854518 w 10873921"/>
              <a:gd name="connsiteY2" fmla="*/ 558 h 6858558"/>
              <a:gd name="connsiteX3" fmla="*/ 10869426 w 10873921"/>
              <a:gd name="connsiteY3" fmla="*/ 559 h 6858558"/>
              <a:gd name="connsiteX4" fmla="*/ 10871723 w 10873921"/>
              <a:gd name="connsiteY4" fmla="*/ 8753 h 6858558"/>
              <a:gd name="connsiteX5" fmla="*/ 10864985 w 10873921"/>
              <a:gd name="connsiteY5" fmla="*/ 53973 h 6858558"/>
              <a:gd name="connsiteX6" fmla="*/ 10813262 w 10873921"/>
              <a:gd name="connsiteY6" fmla="*/ 157844 h 6858558"/>
              <a:gd name="connsiteX7" fmla="*/ 10788312 w 10873921"/>
              <a:gd name="connsiteY7" fmla="*/ 222070 h 6858558"/>
              <a:gd name="connsiteX8" fmla="*/ 10788250 w 10873921"/>
              <a:gd name="connsiteY8" fmla="*/ 249730 h 6858558"/>
              <a:gd name="connsiteX9" fmla="*/ 10781833 w 10873921"/>
              <a:gd name="connsiteY9" fmla="*/ 286161 h 6858558"/>
              <a:gd name="connsiteX10" fmla="*/ 10777796 w 10873921"/>
              <a:gd name="connsiteY10" fmla="*/ 352984 h 6858558"/>
              <a:gd name="connsiteX11" fmla="*/ 10759697 w 10873921"/>
              <a:gd name="connsiteY11" fmla="*/ 438373 h 6858558"/>
              <a:gd name="connsiteX12" fmla="*/ 10706313 w 10873921"/>
              <a:gd name="connsiteY12" fmla="*/ 486627 h 6858558"/>
              <a:gd name="connsiteX13" fmla="*/ 10711391 w 10873921"/>
              <a:gd name="connsiteY13" fmla="*/ 494282 h 6858558"/>
              <a:gd name="connsiteX14" fmla="*/ 10694154 w 10873921"/>
              <a:gd name="connsiteY14" fmla="*/ 534382 h 6858558"/>
              <a:gd name="connsiteX15" fmla="*/ 10585389 w 10873921"/>
              <a:gd name="connsiteY15" fmla="*/ 657817 h 6858558"/>
              <a:gd name="connsiteX16" fmla="*/ 10553040 w 10873921"/>
              <a:gd name="connsiteY16" fmla="*/ 736652 h 6858558"/>
              <a:gd name="connsiteX17" fmla="*/ 10549362 w 10873921"/>
              <a:gd name="connsiteY17" fmla="*/ 767381 h 6858558"/>
              <a:gd name="connsiteX18" fmla="*/ 10542712 w 10873921"/>
              <a:gd name="connsiteY18" fmla="*/ 818695 h 6858558"/>
              <a:gd name="connsiteX19" fmla="*/ 10556955 w 10873921"/>
              <a:gd name="connsiteY19" fmla="*/ 863814 h 6858558"/>
              <a:gd name="connsiteX20" fmla="*/ 10543783 w 10873921"/>
              <a:gd name="connsiteY20" fmla="*/ 904039 h 6858558"/>
              <a:gd name="connsiteX21" fmla="*/ 10515875 w 10873921"/>
              <a:gd name="connsiteY21" fmla="*/ 904631 h 6858558"/>
              <a:gd name="connsiteX22" fmla="*/ 10509848 w 10873921"/>
              <a:gd name="connsiteY22" fmla="*/ 950499 h 6858558"/>
              <a:gd name="connsiteX23" fmla="*/ 10503433 w 10873921"/>
              <a:gd name="connsiteY23" fmla="*/ 1021040 h 6858558"/>
              <a:gd name="connsiteX24" fmla="*/ 10493315 w 10873921"/>
              <a:gd name="connsiteY24" fmla="*/ 1059465 h 6858558"/>
              <a:gd name="connsiteX25" fmla="*/ 10472650 w 10873921"/>
              <a:gd name="connsiteY25" fmla="*/ 1166876 h 6858558"/>
              <a:gd name="connsiteX26" fmla="*/ 10457261 w 10873921"/>
              <a:gd name="connsiteY26" fmla="*/ 1276330 h 6858558"/>
              <a:gd name="connsiteX27" fmla="*/ 10479612 w 10873921"/>
              <a:gd name="connsiteY27" fmla="*/ 1340205 h 6858558"/>
              <a:gd name="connsiteX28" fmla="*/ 10478804 w 10873921"/>
              <a:gd name="connsiteY28" fmla="*/ 1346492 h 6858558"/>
              <a:gd name="connsiteX29" fmla="*/ 10469399 w 10873921"/>
              <a:gd name="connsiteY29" fmla="*/ 1360254 h 6858558"/>
              <a:gd name="connsiteX30" fmla="*/ 10464675 w 10873921"/>
              <a:gd name="connsiteY30" fmla="*/ 1364867 h 6858558"/>
              <a:gd name="connsiteX31" fmla="*/ 10460288 w 10873921"/>
              <a:gd name="connsiteY31" fmla="*/ 1372815 h 6858558"/>
              <a:gd name="connsiteX32" fmla="*/ 10460557 w 10873921"/>
              <a:gd name="connsiteY32" fmla="*/ 1373191 h 6858558"/>
              <a:gd name="connsiteX33" fmla="*/ 10455711 w 10873921"/>
              <a:gd name="connsiteY33" fmla="*/ 1380284 h 6858558"/>
              <a:gd name="connsiteX34" fmla="*/ 10427214 w 10873921"/>
              <a:gd name="connsiteY34" fmla="*/ 1412731 h 6858558"/>
              <a:gd name="connsiteX35" fmla="*/ 10436481 w 10873921"/>
              <a:gd name="connsiteY35" fmla="*/ 1477797 h 6858558"/>
              <a:gd name="connsiteX36" fmla="*/ 10431659 w 10873921"/>
              <a:gd name="connsiteY36" fmla="*/ 1500615 h 6858558"/>
              <a:gd name="connsiteX37" fmla="*/ 10431103 w 10873921"/>
              <a:gd name="connsiteY37" fmla="*/ 1513756 h 6858558"/>
              <a:gd name="connsiteX38" fmla="*/ 10432371 w 10873921"/>
              <a:gd name="connsiteY38" fmla="*/ 1515188 h 6858558"/>
              <a:gd name="connsiteX39" fmla="*/ 10404863 w 10873921"/>
              <a:gd name="connsiteY39" fmla="*/ 1546203 h 6858558"/>
              <a:gd name="connsiteX40" fmla="*/ 10404251 w 10873921"/>
              <a:gd name="connsiteY40" fmla="*/ 1551761 h 6858558"/>
              <a:gd name="connsiteX41" fmla="*/ 10382431 w 10873921"/>
              <a:gd name="connsiteY41" fmla="*/ 1570136 h 6858558"/>
              <a:gd name="connsiteX42" fmla="*/ 10373233 w 10873921"/>
              <a:gd name="connsiteY42" fmla="*/ 1580611 h 6858558"/>
              <a:gd name="connsiteX43" fmla="*/ 10366354 w 10873921"/>
              <a:gd name="connsiteY43" fmla="*/ 1581543 h 6858558"/>
              <a:gd name="connsiteX44" fmla="*/ 10354948 w 10873921"/>
              <a:gd name="connsiteY44" fmla="*/ 1598036 h 6858558"/>
              <a:gd name="connsiteX45" fmla="*/ 10355254 w 10873921"/>
              <a:gd name="connsiteY45" fmla="*/ 1600693 h 6858558"/>
              <a:gd name="connsiteX46" fmla="*/ 10339843 w 10873921"/>
              <a:gd name="connsiteY46" fmla="*/ 1611451 h 6858558"/>
              <a:gd name="connsiteX47" fmla="*/ 10319668 w 10873921"/>
              <a:gd name="connsiteY47" fmla="*/ 1617032 h 6858558"/>
              <a:gd name="connsiteX48" fmla="*/ 10245417 w 10873921"/>
              <a:gd name="connsiteY48" fmla="*/ 1768029 h 6858558"/>
              <a:gd name="connsiteX49" fmla="*/ 10118194 w 10873921"/>
              <a:gd name="connsiteY49" fmla="*/ 1868486 h 6858558"/>
              <a:gd name="connsiteX50" fmla="*/ 10079517 w 10873921"/>
              <a:gd name="connsiteY50" fmla="*/ 1951206 h 6858558"/>
              <a:gd name="connsiteX51" fmla="*/ 10097840 w 10873921"/>
              <a:gd name="connsiteY51" fmla="*/ 1993529 h 6858558"/>
              <a:gd name="connsiteX52" fmla="*/ 10028187 w 10873921"/>
              <a:gd name="connsiteY52" fmla="*/ 2082663 h 6858558"/>
              <a:gd name="connsiteX53" fmla="*/ 10011649 w 10873921"/>
              <a:gd name="connsiteY53" fmla="*/ 2117525 h 6858558"/>
              <a:gd name="connsiteX54" fmla="*/ 10011966 w 10873921"/>
              <a:gd name="connsiteY54" fmla="*/ 2123556 h 6858558"/>
              <a:gd name="connsiteX55" fmla="*/ 10169718 w 10873921"/>
              <a:gd name="connsiteY55" fmla="*/ 2123556 h 6858558"/>
              <a:gd name="connsiteX56" fmla="*/ 10169718 w 10873921"/>
              <a:gd name="connsiteY56" fmla="*/ 5871230 h 6858558"/>
              <a:gd name="connsiteX57" fmla="*/ 9476803 w 10873921"/>
              <a:gd name="connsiteY57" fmla="*/ 5871230 h 6858558"/>
              <a:gd name="connsiteX58" fmla="*/ 9482048 w 10873921"/>
              <a:gd name="connsiteY58" fmla="*/ 5875581 h 6858558"/>
              <a:gd name="connsiteX59" fmla="*/ 9482918 w 10873921"/>
              <a:gd name="connsiteY59" fmla="*/ 5942515 h 6858558"/>
              <a:gd name="connsiteX60" fmla="*/ 9471123 w 10873921"/>
              <a:gd name="connsiteY60" fmla="*/ 6028951 h 6858558"/>
              <a:gd name="connsiteX61" fmla="*/ 9421412 w 10873921"/>
              <a:gd name="connsiteY61" fmla="*/ 6080818 h 6858558"/>
              <a:gd name="connsiteX62" fmla="*/ 9427038 w 10873921"/>
              <a:gd name="connsiteY62" fmla="*/ 6088099 h 6858558"/>
              <a:gd name="connsiteX63" fmla="*/ 9412784 w 10873921"/>
              <a:gd name="connsiteY63" fmla="*/ 6129303 h 6858558"/>
              <a:gd name="connsiteX64" fmla="*/ 9313343 w 10873921"/>
              <a:gd name="connsiteY64" fmla="*/ 6260036 h 6858558"/>
              <a:gd name="connsiteX65" fmla="*/ 9286856 w 10873921"/>
              <a:gd name="connsiteY65" fmla="*/ 6340934 h 6858558"/>
              <a:gd name="connsiteX66" fmla="*/ 9285436 w 10873921"/>
              <a:gd name="connsiteY66" fmla="*/ 6371842 h 6858558"/>
              <a:gd name="connsiteX67" fmla="*/ 9282564 w 10873921"/>
              <a:gd name="connsiteY67" fmla="*/ 6423490 h 6858558"/>
              <a:gd name="connsiteX68" fmla="*/ 9300077 w 10873921"/>
              <a:gd name="connsiteY68" fmla="*/ 6467496 h 6858558"/>
              <a:gd name="connsiteX69" fmla="*/ 9289886 w 10873921"/>
              <a:gd name="connsiteY69" fmla="*/ 6508540 h 6858558"/>
              <a:gd name="connsiteX70" fmla="*/ 9262092 w 10873921"/>
              <a:gd name="connsiteY70" fmla="*/ 6511084 h 6858558"/>
              <a:gd name="connsiteX71" fmla="*/ 9259443 w 10873921"/>
              <a:gd name="connsiteY71" fmla="*/ 6557257 h 6858558"/>
              <a:gd name="connsiteX72" fmla="*/ 9258214 w 10873921"/>
              <a:gd name="connsiteY72" fmla="*/ 6628065 h 6858558"/>
              <a:gd name="connsiteX73" fmla="*/ 9250938 w 10873921"/>
              <a:gd name="connsiteY73" fmla="*/ 6667101 h 6858558"/>
              <a:gd name="connsiteX74" fmla="*/ 9238195 w 10873921"/>
              <a:gd name="connsiteY74" fmla="*/ 6775682 h 6858558"/>
              <a:gd name="connsiteX75" fmla="*/ 9230652 w 10873921"/>
              <a:gd name="connsiteY75" fmla="*/ 6855909 h 6858558"/>
              <a:gd name="connsiteX76" fmla="*/ 2854518 w 10873921"/>
              <a:gd name="connsiteY76" fmla="*/ 6857581 h 6858558"/>
              <a:gd name="connsiteX77" fmla="*/ 2854518 w 10873921"/>
              <a:gd name="connsiteY77" fmla="*/ 6858558 h 6858558"/>
              <a:gd name="connsiteX78" fmla="*/ 0 w 10873921"/>
              <a:gd name="connsiteY78" fmla="*/ 6858558 h 6858558"/>
              <a:gd name="connsiteX0" fmla="*/ 0 w 10873921"/>
              <a:gd name="connsiteY0" fmla="*/ 0 h 6858558"/>
              <a:gd name="connsiteX1" fmla="*/ 2854518 w 10873921"/>
              <a:gd name="connsiteY1" fmla="*/ 0 h 6858558"/>
              <a:gd name="connsiteX2" fmla="*/ 10869426 w 10873921"/>
              <a:gd name="connsiteY2" fmla="*/ 559 h 6858558"/>
              <a:gd name="connsiteX3" fmla="*/ 10871723 w 10873921"/>
              <a:gd name="connsiteY3" fmla="*/ 8753 h 6858558"/>
              <a:gd name="connsiteX4" fmla="*/ 10864985 w 10873921"/>
              <a:gd name="connsiteY4" fmla="*/ 53973 h 6858558"/>
              <a:gd name="connsiteX5" fmla="*/ 10813262 w 10873921"/>
              <a:gd name="connsiteY5" fmla="*/ 157844 h 6858558"/>
              <a:gd name="connsiteX6" fmla="*/ 10788312 w 10873921"/>
              <a:gd name="connsiteY6" fmla="*/ 222070 h 6858558"/>
              <a:gd name="connsiteX7" fmla="*/ 10788250 w 10873921"/>
              <a:gd name="connsiteY7" fmla="*/ 249730 h 6858558"/>
              <a:gd name="connsiteX8" fmla="*/ 10781833 w 10873921"/>
              <a:gd name="connsiteY8" fmla="*/ 286161 h 6858558"/>
              <a:gd name="connsiteX9" fmla="*/ 10777796 w 10873921"/>
              <a:gd name="connsiteY9" fmla="*/ 352984 h 6858558"/>
              <a:gd name="connsiteX10" fmla="*/ 10759697 w 10873921"/>
              <a:gd name="connsiteY10" fmla="*/ 438373 h 6858558"/>
              <a:gd name="connsiteX11" fmla="*/ 10706313 w 10873921"/>
              <a:gd name="connsiteY11" fmla="*/ 486627 h 6858558"/>
              <a:gd name="connsiteX12" fmla="*/ 10711391 w 10873921"/>
              <a:gd name="connsiteY12" fmla="*/ 494282 h 6858558"/>
              <a:gd name="connsiteX13" fmla="*/ 10694154 w 10873921"/>
              <a:gd name="connsiteY13" fmla="*/ 534382 h 6858558"/>
              <a:gd name="connsiteX14" fmla="*/ 10585389 w 10873921"/>
              <a:gd name="connsiteY14" fmla="*/ 657817 h 6858558"/>
              <a:gd name="connsiteX15" fmla="*/ 10553040 w 10873921"/>
              <a:gd name="connsiteY15" fmla="*/ 736652 h 6858558"/>
              <a:gd name="connsiteX16" fmla="*/ 10549362 w 10873921"/>
              <a:gd name="connsiteY16" fmla="*/ 767381 h 6858558"/>
              <a:gd name="connsiteX17" fmla="*/ 10542712 w 10873921"/>
              <a:gd name="connsiteY17" fmla="*/ 818695 h 6858558"/>
              <a:gd name="connsiteX18" fmla="*/ 10556955 w 10873921"/>
              <a:gd name="connsiteY18" fmla="*/ 863814 h 6858558"/>
              <a:gd name="connsiteX19" fmla="*/ 10543783 w 10873921"/>
              <a:gd name="connsiteY19" fmla="*/ 904039 h 6858558"/>
              <a:gd name="connsiteX20" fmla="*/ 10515875 w 10873921"/>
              <a:gd name="connsiteY20" fmla="*/ 904631 h 6858558"/>
              <a:gd name="connsiteX21" fmla="*/ 10509848 w 10873921"/>
              <a:gd name="connsiteY21" fmla="*/ 950499 h 6858558"/>
              <a:gd name="connsiteX22" fmla="*/ 10503433 w 10873921"/>
              <a:gd name="connsiteY22" fmla="*/ 1021040 h 6858558"/>
              <a:gd name="connsiteX23" fmla="*/ 10493315 w 10873921"/>
              <a:gd name="connsiteY23" fmla="*/ 1059465 h 6858558"/>
              <a:gd name="connsiteX24" fmla="*/ 10472650 w 10873921"/>
              <a:gd name="connsiteY24" fmla="*/ 1166876 h 6858558"/>
              <a:gd name="connsiteX25" fmla="*/ 10457261 w 10873921"/>
              <a:gd name="connsiteY25" fmla="*/ 1276330 h 6858558"/>
              <a:gd name="connsiteX26" fmla="*/ 10479612 w 10873921"/>
              <a:gd name="connsiteY26" fmla="*/ 1340205 h 6858558"/>
              <a:gd name="connsiteX27" fmla="*/ 10478804 w 10873921"/>
              <a:gd name="connsiteY27" fmla="*/ 1346492 h 6858558"/>
              <a:gd name="connsiteX28" fmla="*/ 10469399 w 10873921"/>
              <a:gd name="connsiteY28" fmla="*/ 1360254 h 6858558"/>
              <a:gd name="connsiteX29" fmla="*/ 10464675 w 10873921"/>
              <a:gd name="connsiteY29" fmla="*/ 1364867 h 6858558"/>
              <a:gd name="connsiteX30" fmla="*/ 10460288 w 10873921"/>
              <a:gd name="connsiteY30" fmla="*/ 1372815 h 6858558"/>
              <a:gd name="connsiteX31" fmla="*/ 10460557 w 10873921"/>
              <a:gd name="connsiteY31" fmla="*/ 1373191 h 6858558"/>
              <a:gd name="connsiteX32" fmla="*/ 10455711 w 10873921"/>
              <a:gd name="connsiteY32" fmla="*/ 1380284 h 6858558"/>
              <a:gd name="connsiteX33" fmla="*/ 10427214 w 10873921"/>
              <a:gd name="connsiteY33" fmla="*/ 1412731 h 6858558"/>
              <a:gd name="connsiteX34" fmla="*/ 10436481 w 10873921"/>
              <a:gd name="connsiteY34" fmla="*/ 1477797 h 6858558"/>
              <a:gd name="connsiteX35" fmla="*/ 10431659 w 10873921"/>
              <a:gd name="connsiteY35" fmla="*/ 1500615 h 6858558"/>
              <a:gd name="connsiteX36" fmla="*/ 10431103 w 10873921"/>
              <a:gd name="connsiteY36" fmla="*/ 1513756 h 6858558"/>
              <a:gd name="connsiteX37" fmla="*/ 10432371 w 10873921"/>
              <a:gd name="connsiteY37" fmla="*/ 1515188 h 6858558"/>
              <a:gd name="connsiteX38" fmla="*/ 10404863 w 10873921"/>
              <a:gd name="connsiteY38" fmla="*/ 1546203 h 6858558"/>
              <a:gd name="connsiteX39" fmla="*/ 10404251 w 10873921"/>
              <a:gd name="connsiteY39" fmla="*/ 1551761 h 6858558"/>
              <a:gd name="connsiteX40" fmla="*/ 10382431 w 10873921"/>
              <a:gd name="connsiteY40" fmla="*/ 1570136 h 6858558"/>
              <a:gd name="connsiteX41" fmla="*/ 10373233 w 10873921"/>
              <a:gd name="connsiteY41" fmla="*/ 1580611 h 6858558"/>
              <a:gd name="connsiteX42" fmla="*/ 10366354 w 10873921"/>
              <a:gd name="connsiteY42" fmla="*/ 1581543 h 6858558"/>
              <a:gd name="connsiteX43" fmla="*/ 10354948 w 10873921"/>
              <a:gd name="connsiteY43" fmla="*/ 1598036 h 6858558"/>
              <a:gd name="connsiteX44" fmla="*/ 10355254 w 10873921"/>
              <a:gd name="connsiteY44" fmla="*/ 1600693 h 6858558"/>
              <a:gd name="connsiteX45" fmla="*/ 10339843 w 10873921"/>
              <a:gd name="connsiteY45" fmla="*/ 1611451 h 6858558"/>
              <a:gd name="connsiteX46" fmla="*/ 10319668 w 10873921"/>
              <a:gd name="connsiteY46" fmla="*/ 1617032 h 6858558"/>
              <a:gd name="connsiteX47" fmla="*/ 10245417 w 10873921"/>
              <a:gd name="connsiteY47" fmla="*/ 1768029 h 6858558"/>
              <a:gd name="connsiteX48" fmla="*/ 10118194 w 10873921"/>
              <a:gd name="connsiteY48" fmla="*/ 1868486 h 6858558"/>
              <a:gd name="connsiteX49" fmla="*/ 10079517 w 10873921"/>
              <a:gd name="connsiteY49" fmla="*/ 1951206 h 6858558"/>
              <a:gd name="connsiteX50" fmla="*/ 10097840 w 10873921"/>
              <a:gd name="connsiteY50" fmla="*/ 1993529 h 6858558"/>
              <a:gd name="connsiteX51" fmla="*/ 10028187 w 10873921"/>
              <a:gd name="connsiteY51" fmla="*/ 2082663 h 6858558"/>
              <a:gd name="connsiteX52" fmla="*/ 10011649 w 10873921"/>
              <a:gd name="connsiteY52" fmla="*/ 2117525 h 6858558"/>
              <a:gd name="connsiteX53" fmla="*/ 10011966 w 10873921"/>
              <a:gd name="connsiteY53" fmla="*/ 2123556 h 6858558"/>
              <a:gd name="connsiteX54" fmla="*/ 10169718 w 10873921"/>
              <a:gd name="connsiteY54" fmla="*/ 2123556 h 6858558"/>
              <a:gd name="connsiteX55" fmla="*/ 10169718 w 10873921"/>
              <a:gd name="connsiteY55" fmla="*/ 5871230 h 6858558"/>
              <a:gd name="connsiteX56" fmla="*/ 9476803 w 10873921"/>
              <a:gd name="connsiteY56" fmla="*/ 5871230 h 6858558"/>
              <a:gd name="connsiteX57" fmla="*/ 9482048 w 10873921"/>
              <a:gd name="connsiteY57" fmla="*/ 5875581 h 6858558"/>
              <a:gd name="connsiteX58" fmla="*/ 9482918 w 10873921"/>
              <a:gd name="connsiteY58" fmla="*/ 5942515 h 6858558"/>
              <a:gd name="connsiteX59" fmla="*/ 9471123 w 10873921"/>
              <a:gd name="connsiteY59" fmla="*/ 6028951 h 6858558"/>
              <a:gd name="connsiteX60" fmla="*/ 9421412 w 10873921"/>
              <a:gd name="connsiteY60" fmla="*/ 6080818 h 6858558"/>
              <a:gd name="connsiteX61" fmla="*/ 9427038 w 10873921"/>
              <a:gd name="connsiteY61" fmla="*/ 6088099 h 6858558"/>
              <a:gd name="connsiteX62" fmla="*/ 9412784 w 10873921"/>
              <a:gd name="connsiteY62" fmla="*/ 6129303 h 6858558"/>
              <a:gd name="connsiteX63" fmla="*/ 9313343 w 10873921"/>
              <a:gd name="connsiteY63" fmla="*/ 6260036 h 6858558"/>
              <a:gd name="connsiteX64" fmla="*/ 9286856 w 10873921"/>
              <a:gd name="connsiteY64" fmla="*/ 6340934 h 6858558"/>
              <a:gd name="connsiteX65" fmla="*/ 9285436 w 10873921"/>
              <a:gd name="connsiteY65" fmla="*/ 6371842 h 6858558"/>
              <a:gd name="connsiteX66" fmla="*/ 9282564 w 10873921"/>
              <a:gd name="connsiteY66" fmla="*/ 6423490 h 6858558"/>
              <a:gd name="connsiteX67" fmla="*/ 9300077 w 10873921"/>
              <a:gd name="connsiteY67" fmla="*/ 6467496 h 6858558"/>
              <a:gd name="connsiteX68" fmla="*/ 9289886 w 10873921"/>
              <a:gd name="connsiteY68" fmla="*/ 6508540 h 6858558"/>
              <a:gd name="connsiteX69" fmla="*/ 9262092 w 10873921"/>
              <a:gd name="connsiteY69" fmla="*/ 6511084 h 6858558"/>
              <a:gd name="connsiteX70" fmla="*/ 9259443 w 10873921"/>
              <a:gd name="connsiteY70" fmla="*/ 6557257 h 6858558"/>
              <a:gd name="connsiteX71" fmla="*/ 9258214 w 10873921"/>
              <a:gd name="connsiteY71" fmla="*/ 6628065 h 6858558"/>
              <a:gd name="connsiteX72" fmla="*/ 9250938 w 10873921"/>
              <a:gd name="connsiteY72" fmla="*/ 6667101 h 6858558"/>
              <a:gd name="connsiteX73" fmla="*/ 9238195 w 10873921"/>
              <a:gd name="connsiteY73" fmla="*/ 6775682 h 6858558"/>
              <a:gd name="connsiteX74" fmla="*/ 9230652 w 10873921"/>
              <a:gd name="connsiteY74" fmla="*/ 6855909 h 6858558"/>
              <a:gd name="connsiteX75" fmla="*/ 2854518 w 10873921"/>
              <a:gd name="connsiteY75" fmla="*/ 6857581 h 6858558"/>
              <a:gd name="connsiteX76" fmla="*/ 2854518 w 10873921"/>
              <a:gd name="connsiteY76" fmla="*/ 6858558 h 6858558"/>
              <a:gd name="connsiteX77" fmla="*/ 0 w 10873921"/>
              <a:gd name="connsiteY77" fmla="*/ 6858558 h 6858558"/>
              <a:gd name="connsiteX78" fmla="*/ 0 w 10873921"/>
              <a:gd name="connsiteY78"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312 w 10873921"/>
              <a:gd name="connsiteY5" fmla="*/ 222070 h 6858558"/>
              <a:gd name="connsiteX6" fmla="*/ 10788250 w 10873921"/>
              <a:gd name="connsiteY6" fmla="*/ 249730 h 6858558"/>
              <a:gd name="connsiteX7" fmla="*/ 10781833 w 10873921"/>
              <a:gd name="connsiteY7" fmla="*/ 286161 h 6858558"/>
              <a:gd name="connsiteX8" fmla="*/ 10777796 w 10873921"/>
              <a:gd name="connsiteY8" fmla="*/ 352984 h 6858558"/>
              <a:gd name="connsiteX9" fmla="*/ 10759697 w 10873921"/>
              <a:gd name="connsiteY9" fmla="*/ 438373 h 6858558"/>
              <a:gd name="connsiteX10" fmla="*/ 10706313 w 10873921"/>
              <a:gd name="connsiteY10" fmla="*/ 486627 h 6858558"/>
              <a:gd name="connsiteX11" fmla="*/ 10711391 w 10873921"/>
              <a:gd name="connsiteY11" fmla="*/ 494282 h 6858558"/>
              <a:gd name="connsiteX12" fmla="*/ 10694154 w 10873921"/>
              <a:gd name="connsiteY12" fmla="*/ 534382 h 6858558"/>
              <a:gd name="connsiteX13" fmla="*/ 10585389 w 10873921"/>
              <a:gd name="connsiteY13" fmla="*/ 657817 h 6858558"/>
              <a:gd name="connsiteX14" fmla="*/ 10553040 w 10873921"/>
              <a:gd name="connsiteY14" fmla="*/ 736652 h 6858558"/>
              <a:gd name="connsiteX15" fmla="*/ 10549362 w 10873921"/>
              <a:gd name="connsiteY15" fmla="*/ 767381 h 6858558"/>
              <a:gd name="connsiteX16" fmla="*/ 10542712 w 10873921"/>
              <a:gd name="connsiteY16" fmla="*/ 818695 h 6858558"/>
              <a:gd name="connsiteX17" fmla="*/ 10556955 w 10873921"/>
              <a:gd name="connsiteY17" fmla="*/ 863814 h 6858558"/>
              <a:gd name="connsiteX18" fmla="*/ 10543783 w 10873921"/>
              <a:gd name="connsiteY18" fmla="*/ 904039 h 6858558"/>
              <a:gd name="connsiteX19" fmla="*/ 10515875 w 10873921"/>
              <a:gd name="connsiteY19" fmla="*/ 904631 h 6858558"/>
              <a:gd name="connsiteX20" fmla="*/ 10509848 w 10873921"/>
              <a:gd name="connsiteY20" fmla="*/ 950499 h 6858558"/>
              <a:gd name="connsiteX21" fmla="*/ 10503433 w 10873921"/>
              <a:gd name="connsiteY21" fmla="*/ 1021040 h 6858558"/>
              <a:gd name="connsiteX22" fmla="*/ 10493315 w 10873921"/>
              <a:gd name="connsiteY22" fmla="*/ 1059465 h 6858558"/>
              <a:gd name="connsiteX23" fmla="*/ 10472650 w 10873921"/>
              <a:gd name="connsiteY23" fmla="*/ 1166876 h 6858558"/>
              <a:gd name="connsiteX24" fmla="*/ 10457261 w 10873921"/>
              <a:gd name="connsiteY24" fmla="*/ 1276330 h 6858558"/>
              <a:gd name="connsiteX25" fmla="*/ 10479612 w 10873921"/>
              <a:gd name="connsiteY25" fmla="*/ 1340205 h 6858558"/>
              <a:gd name="connsiteX26" fmla="*/ 10478804 w 10873921"/>
              <a:gd name="connsiteY26" fmla="*/ 1346492 h 6858558"/>
              <a:gd name="connsiteX27" fmla="*/ 10469399 w 10873921"/>
              <a:gd name="connsiteY27" fmla="*/ 1360254 h 6858558"/>
              <a:gd name="connsiteX28" fmla="*/ 10464675 w 10873921"/>
              <a:gd name="connsiteY28" fmla="*/ 1364867 h 6858558"/>
              <a:gd name="connsiteX29" fmla="*/ 10460288 w 10873921"/>
              <a:gd name="connsiteY29" fmla="*/ 1372815 h 6858558"/>
              <a:gd name="connsiteX30" fmla="*/ 10460557 w 10873921"/>
              <a:gd name="connsiteY30" fmla="*/ 1373191 h 6858558"/>
              <a:gd name="connsiteX31" fmla="*/ 10455711 w 10873921"/>
              <a:gd name="connsiteY31" fmla="*/ 1380284 h 6858558"/>
              <a:gd name="connsiteX32" fmla="*/ 10427214 w 10873921"/>
              <a:gd name="connsiteY32" fmla="*/ 1412731 h 6858558"/>
              <a:gd name="connsiteX33" fmla="*/ 10436481 w 10873921"/>
              <a:gd name="connsiteY33" fmla="*/ 1477797 h 6858558"/>
              <a:gd name="connsiteX34" fmla="*/ 10431659 w 10873921"/>
              <a:gd name="connsiteY34" fmla="*/ 1500615 h 6858558"/>
              <a:gd name="connsiteX35" fmla="*/ 10431103 w 10873921"/>
              <a:gd name="connsiteY35" fmla="*/ 1513756 h 6858558"/>
              <a:gd name="connsiteX36" fmla="*/ 10432371 w 10873921"/>
              <a:gd name="connsiteY36" fmla="*/ 1515188 h 6858558"/>
              <a:gd name="connsiteX37" fmla="*/ 10404863 w 10873921"/>
              <a:gd name="connsiteY37" fmla="*/ 1546203 h 6858558"/>
              <a:gd name="connsiteX38" fmla="*/ 10404251 w 10873921"/>
              <a:gd name="connsiteY38" fmla="*/ 1551761 h 6858558"/>
              <a:gd name="connsiteX39" fmla="*/ 10382431 w 10873921"/>
              <a:gd name="connsiteY39" fmla="*/ 1570136 h 6858558"/>
              <a:gd name="connsiteX40" fmla="*/ 10373233 w 10873921"/>
              <a:gd name="connsiteY40" fmla="*/ 1580611 h 6858558"/>
              <a:gd name="connsiteX41" fmla="*/ 10366354 w 10873921"/>
              <a:gd name="connsiteY41" fmla="*/ 1581543 h 6858558"/>
              <a:gd name="connsiteX42" fmla="*/ 10354948 w 10873921"/>
              <a:gd name="connsiteY42" fmla="*/ 1598036 h 6858558"/>
              <a:gd name="connsiteX43" fmla="*/ 10355254 w 10873921"/>
              <a:gd name="connsiteY43" fmla="*/ 1600693 h 6858558"/>
              <a:gd name="connsiteX44" fmla="*/ 10339843 w 10873921"/>
              <a:gd name="connsiteY44" fmla="*/ 1611451 h 6858558"/>
              <a:gd name="connsiteX45" fmla="*/ 10319668 w 10873921"/>
              <a:gd name="connsiteY45" fmla="*/ 1617032 h 6858558"/>
              <a:gd name="connsiteX46" fmla="*/ 10245417 w 10873921"/>
              <a:gd name="connsiteY46" fmla="*/ 1768029 h 6858558"/>
              <a:gd name="connsiteX47" fmla="*/ 10118194 w 10873921"/>
              <a:gd name="connsiteY47" fmla="*/ 1868486 h 6858558"/>
              <a:gd name="connsiteX48" fmla="*/ 10079517 w 10873921"/>
              <a:gd name="connsiteY48" fmla="*/ 1951206 h 6858558"/>
              <a:gd name="connsiteX49" fmla="*/ 10097840 w 10873921"/>
              <a:gd name="connsiteY49" fmla="*/ 1993529 h 6858558"/>
              <a:gd name="connsiteX50" fmla="*/ 10028187 w 10873921"/>
              <a:gd name="connsiteY50" fmla="*/ 2082663 h 6858558"/>
              <a:gd name="connsiteX51" fmla="*/ 10011649 w 10873921"/>
              <a:gd name="connsiteY51" fmla="*/ 2117525 h 6858558"/>
              <a:gd name="connsiteX52" fmla="*/ 10011966 w 10873921"/>
              <a:gd name="connsiteY52" fmla="*/ 2123556 h 6858558"/>
              <a:gd name="connsiteX53" fmla="*/ 10169718 w 10873921"/>
              <a:gd name="connsiteY53" fmla="*/ 2123556 h 6858558"/>
              <a:gd name="connsiteX54" fmla="*/ 10169718 w 10873921"/>
              <a:gd name="connsiteY54" fmla="*/ 5871230 h 6858558"/>
              <a:gd name="connsiteX55" fmla="*/ 9476803 w 10873921"/>
              <a:gd name="connsiteY55" fmla="*/ 5871230 h 6858558"/>
              <a:gd name="connsiteX56" fmla="*/ 9482048 w 10873921"/>
              <a:gd name="connsiteY56" fmla="*/ 5875581 h 6858558"/>
              <a:gd name="connsiteX57" fmla="*/ 9482918 w 10873921"/>
              <a:gd name="connsiteY57" fmla="*/ 5942515 h 6858558"/>
              <a:gd name="connsiteX58" fmla="*/ 9471123 w 10873921"/>
              <a:gd name="connsiteY58" fmla="*/ 6028951 h 6858558"/>
              <a:gd name="connsiteX59" fmla="*/ 9421412 w 10873921"/>
              <a:gd name="connsiteY59" fmla="*/ 6080818 h 6858558"/>
              <a:gd name="connsiteX60" fmla="*/ 9427038 w 10873921"/>
              <a:gd name="connsiteY60" fmla="*/ 6088099 h 6858558"/>
              <a:gd name="connsiteX61" fmla="*/ 9412784 w 10873921"/>
              <a:gd name="connsiteY61" fmla="*/ 6129303 h 6858558"/>
              <a:gd name="connsiteX62" fmla="*/ 9313343 w 10873921"/>
              <a:gd name="connsiteY62" fmla="*/ 6260036 h 6858558"/>
              <a:gd name="connsiteX63" fmla="*/ 9286856 w 10873921"/>
              <a:gd name="connsiteY63" fmla="*/ 6340934 h 6858558"/>
              <a:gd name="connsiteX64" fmla="*/ 9285436 w 10873921"/>
              <a:gd name="connsiteY64" fmla="*/ 6371842 h 6858558"/>
              <a:gd name="connsiteX65" fmla="*/ 9282564 w 10873921"/>
              <a:gd name="connsiteY65" fmla="*/ 6423490 h 6858558"/>
              <a:gd name="connsiteX66" fmla="*/ 9300077 w 10873921"/>
              <a:gd name="connsiteY66" fmla="*/ 6467496 h 6858558"/>
              <a:gd name="connsiteX67" fmla="*/ 9289886 w 10873921"/>
              <a:gd name="connsiteY67" fmla="*/ 6508540 h 6858558"/>
              <a:gd name="connsiteX68" fmla="*/ 9262092 w 10873921"/>
              <a:gd name="connsiteY68" fmla="*/ 6511084 h 6858558"/>
              <a:gd name="connsiteX69" fmla="*/ 9259443 w 10873921"/>
              <a:gd name="connsiteY69" fmla="*/ 6557257 h 6858558"/>
              <a:gd name="connsiteX70" fmla="*/ 9258214 w 10873921"/>
              <a:gd name="connsiteY70" fmla="*/ 6628065 h 6858558"/>
              <a:gd name="connsiteX71" fmla="*/ 9250938 w 10873921"/>
              <a:gd name="connsiteY71" fmla="*/ 6667101 h 6858558"/>
              <a:gd name="connsiteX72" fmla="*/ 9238195 w 10873921"/>
              <a:gd name="connsiteY72" fmla="*/ 6775682 h 6858558"/>
              <a:gd name="connsiteX73" fmla="*/ 9230652 w 10873921"/>
              <a:gd name="connsiteY73" fmla="*/ 6855909 h 6858558"/>
              <a:gd name="connsiteX74" fmla="*/ 2854518 w 10873921"/>
              <a:gd name="connsiteY74" fmla="*/ 6857581 h 6858558"/>
              <a:gd name="connsiteX75" fmla="*/ 2854518 w 10873921"/>
              <a:gd name="connsiteY75" fmla="*/ 6858558 h 6858558"/>
              <a:gd name="connsiteX76" fmla="*/ 0 w 10873921"/>
              <a:gd name="connsiteY76" fmla="*/ 6858558 h 6858558"/>
              <a:gd name="connsiteX77" fmla="*/ 0 w 10873921"/>
              <a:gd name="connsiteY77"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312 w 10873921"/>
              <a:gd name="connsiteY5" fmla="*/ 222070 h 6858558"/>
              <a:gd name="connsiteX6" fmla="*/ 10788250 w 10873921"/>
              <a:gd name="connsiteY6" fmla="*/ 249730 h 6858558"/>
              <a:gd name="connsiteX7" fmla="*/ 10781833 w 10873921"/>
              <a:gd name="connsiteY7" fmla="*/ 286161 h 6858558"/>
              <a:gd name="connsiteX8" fmla="*/ 10777796 w 10873921"/>
              <a:gd name="connsiteY8" fmla="*/ 352984 h 6858558"/>
              <a:gd name="connsiteX9" fmla="*/ 10759697 w 10873921"/>
              <a:gd name="connsiteY9" fmla="*/ 438373 h 6858558"/>
              <a:gd name="connsiteX10" fmla="*/ 10706313 w 10873921"/>
              <a:gd name="connsiteY10" fmla="*/ 486627 h 6858558"/>
              <a:gd name="connsiteX11" fmla="*/ 10711391 w 10873921"/>
              <a:gd name="connsiteY11" fmla="*/ 494282 h 6858558"/>
              <a:gd name="connsiteX12" fmla="*/ 10694154 w 10873921"/>
              <a:gd name="connsiteY12" fmla="*/ 534382 h 6858558"/>
              <a:gd name="connsiteX13" fmla="*/ 10585389 w 10873921"/>
              <a:gd name="connsiteY13" fmla="*/ 657817 h 6858558"/>
              <a:gd name="connsiteX14" fmla="*/ 10553040 w 10873921"/>
              <a:gd name="connsiteY14" fmla="*/ 736652 h 6858558"/>
              <a:gd name="connsiteX15" fmla="*/ 10549362 w 10873921"/>
              <a:gd name="connsiteY15" fmla="*/ 767381 h 6858558"/>
              <a:gd name="connsiteX16" fmla="*/ 10542712 w 10873921"/>
              <a:gd name="connsiteY16" fmla="*/ 818695 h 6858558"/>
              <a:gd name="connsiteX17" fmla="*/ 10556955 w 10873921"/>
              <a:gd name="connsiteY17" fmla="*/ 863814 h 6858558"/>
              <a:gd name="connsiteX18" fmla="*/ 10543783 w 10873921"/>
              <a:gd name="connsiteY18" fmla="*/ 904039 h 6858558"/>
              <a:gd name="connsiteX19" fmla="*/ 10515875 w 10873921"/>
              <a:gd name="connsiteY19" fmla="*/ 904631 h 6858558"/>
              <a:gd name="connsiteX20" fmla="*/ 10509848 w 10873921"/>
              <a:gd name="connsiteY20" fmla="*/ 950499 h 6858558"/>
              <a:gd name="connsiteX21" fmla="*/ 10503433 w 10873921"/>
              <a:gd name="connsiteY21" fmla="*/ 1021040 h 6858558"/>
              <a:gd name="connsiteX22" fmla="*/ 10493315 w 10873921"/>
              <a:gd name="connsiteY22" fmla="*/ 1059465 h 6858558"/>
              <a:gd name="connsiteX23" fmla="*/ 10472650 w 10873921"/>
              <a:gd name="connsiteY23" fmla="*/ 1166876 h 6858558"/>
              <a:gd name="connsiteX24" fmla="*/ 10457261 w 10873921"/>
              <a:gd name="connsiteY24" fmla="*/ 1276330 h 6858558"/>
              <a:gd name="connsiteX25" fmla="*/ 10479612 w 10873921"/>
              <a:gd name="connsiteY25" fmla="*/ 1340205 h 6858558"/>
              <a:gd name="connsiteX26" fmla="*/ 10478804 w 10873921"/>
              <a:gd name="connsiteY26" fmla="*/ 1346492 h 6858558"/>
              <a:gd name="connsiteX27" fmla="*/ 10469399 w 10873921"/>
              <a:gd name="connsiteY27" fmla="*/ 1360254 h 6858558"/>
              <a:gd name="connsiteX28" fmla="*/ 10464675 w 10873921"/>
              <a:gd name="connsiteY28" fmla="*/ 1364867 h 6858558"/>
              <a:gd name="connsiteX29" fmla="*/ 10460288 w 10873921"/>
              <a:gd name="connsiteY29" fmla="*/ 1372815 h 6858558"/>
              <a:gd name="connsiteX30" fmla="*/ 10460557 w 10873921"/>
              <a:gd name="connsiteY30" fmla="*/ 1373191 h 6858558"/>
              <a:gd name="connsiteX31" fmla="*/ 10455711 w 10873921"/>
              <a:gd name="connsiteY31" fmla="*/ 1380284 h 6858558"/>
              <a:gd name="connsiteX32" fmla="*/ 10427214 w 10873921"/>
              <a:gd name="connsiteY32" fmla="*/ 1412731 h 6858558"/>
              <a:gd name="connsiteX33" fmla="*/ 10436481 w 10873921"/>
              <a:gd name="connsiteY33" fmla="*/ 1477797 h 6858558"/>
              <a:gd name="connsiteX34" fmla="*/ 10431659 w 10873921"/>
              <a:gd name="connsiteY34" fmla="*/ 1500615 h 6858558"/>
              <a:gd name="connsiteX35" fmla="*/ 10431103 w 10873921"/>
              <a:gd name="connsiteY35" fmla="*/ 1513756 h 6858558"/>
              <a:gd name="connsiteX36" fmla="*/ 10432371 w 10873921"/>
              <a:gd name="connsiteY36" fmla="*/ 1515188 h 6858558"/>
              <a:gd name="connsiteX37" fmla="*/ 10404863 w 10873921"/>
              <a:gd name="connsiteY37" fmla="*/ 1546203 h 6858558"/>
              <a:gd name="connsiteX38" fmla="*/ 10404251 w 10873921"/>
              <a:gd name="connsiteY38" fmla="*/ 1551761 h 6858558"/>
              <a:gd name="connsiteX39" fmla="*/ 10382431 w 10873921"/>
              <a:gd name="connsiteY39" fmla="*/ 1570136 h 6858558"/>
              <a:gd name="connsiteX40" fmla="*/ 10373233 w 10873921"/>
              <a:gd name="connsiteY40" fmla="*/ 1580611 h 6858558"/>
              <a:gd name="connsiteX41" fmla="*/ 10366354 w 10873921"/>
              <a:gd name="connsiteY41" fmla="*/ 1581543 h 6858558"/>
              <a:gd name="connsiteX42" fmla="*/ 10354948 w 10873921"/>
              <a:gd name="connsiteY42" fmla="*/ 1598036 h 6858558"/>
              <a:gd name="connsiteX43" fmla="*/ 10355254 w 10873921"/>
              <a:gd name="connsiteY43" fmla="*/ 1600693 h 6858558"/>
              <a:gd name="connsiteX44" fmla="*/ 10339843 w 10873921"/>
              <a:gd name="connsiteY44" fmla="*/ 1611451 h 6858558"/>
              <a:gd name="connsiteX45" fmla="*/ 10319668 w 10873921"/>
              <a:gd name="connsiteY45" fmla="*/ 1617032 h 6858558"/>
              <a:gd name="connsiteX46" fmla="*/ 10245417 w 10873921"/>
              <a:gd name="connsiteY46" fmla="*/ 1768029 h 6858558"/>
              <a:gd name="connsiteX47" fmla="*/ 10118194 w 10873921"/>
              <a:gd name="connsiteY47" fmla="*/ 1868486 h 6858558"/>
              <a:gd name="connsiteX48" fmla="*/ 10079517 w 10873921"/>
              <a:gd name="connsiteY48" fmla="*/ 1951206 h 6858558"/>
              <a:gd name="connsiteX49" fmla="*/ 10097840 w 10873921"/>
              <a:gd name="connsiteY49" fmla="*/ 1993529 h 6858558"/>
              <a:gd name="connsiteX50" fmla="*/ 10028187 w 10873921"/>
              <a:gd name="connsiteY50" fmla="*/ 2082663 h 6858558"/>
              <a:gd name="connsiteX51" fmla="*/ 10011649 w 10873921"/>
              <a:gd name="connsiteY51" fmla="*/ 2117525 h 6858558"/>
              <a:gd name="connsiteX52" fmla="*/ 10011966 w 10873921"/>
              <a:gd name="connsiteY52" fmla="*/ 2123556 h 6858558"/>
              <a:gd name="connsiteX53" fmla="*/ 10169718 w 10873921"/>
              <a:gd name="connsiteY53" fmla="*/ 2123556 h 6858558"/>
              <a:gd name="connsiteX54" fmla="*/ 10169718 w 10873921"/>
              <a:gd name="connsiteY54" fmla="*/ 5871230 h 6858558"/>
              <a:gd name="connsiteX55" fmla="*/ 9476803 w 10873921"/>
              <a:gd name="connsiteY55" fmla="*/ 5871230 h 6858558"/>
              <a:gd name="connsiteX56" fmla="*/ 9482048 w 10873921"/>
              <a:gd name="connsiteY56" fmla="*/ 5875581 h 6858558"/>
              <a:gd name="connsiteX57" fmla="*/ 9482918 w 10873921"/>
              <a:gd name="connsiteY57" fmla="*/ 5942515 h 6858558"/>
              <a:gd name="connsiteX58" fmla="*/ 9471123 w 10873921"/>
              <a:gd name="connsiteY58" fmla="*/ 6028951 h 6858558"/>
              <a:gd name="connsiteX59" fmla="*/ 9421412 w 10873921"/>
              <a:gd name="connsiteY59" fmla="*/ 6080818 h 6858558"/>
              <a:gd name="connsiteX60" fmla="*/ 9427038 w 10873921"/>
              <a:gd name="connsiteY60" fmla="*/ 6088099 h 6858558"/>
              <a:gd name="connsiteX61" fmla="*/ 9412784 w 10873921"/>
              <a:gd name="connsiteY61" fmla="*/ 6129303 h 6858558"/>
              <a:gd name="connsiteX62" fmla="*/ 9313343 w 10873921"/>
              <a:gd name="connsiteY62" fmla="*/ 6260036 h 6858558"/>
              <a:gd name="connsiteX63" fmla="*/ 9286856 w 10873921"/>
              <a:gd name="connsiteY63" fmla="*/ 6340934 h 6858558"/>
              <a:gd name="connsiteX64" fmla="*/ 9285436 w 10873921"/>
              <a:gd name="connsiteY64" fmla="*/ 6371842 h 6858558"/>
              <a:gd name="connsiteX65" fmla="*/ 9282564 w 10873921"/>
              <a:gd name="connsiteY65" fmla="*/ 6423490 h 6858558"/>
              <a:gd name="connsiteX66" fmla="*/ 9300077 w 10873921"/>
              <a:gd name="connsiteY66" fmla="*/ 6467496 h 6858558"/>
              <a:gd name="connsiteX67" fmla="*/ 9289886 w 10873921"/>
              <a:gd name="connsiteY67" fmla="*/ 6508540 h 6858558"/>
              <a:gd name="connsiteX68" fmla="*/ 9262092 w 10873921"/>
              <a:gd name="connsiteY68" fmla="*/ 6511084 h 6858558"/>
              <a:gd name="connsiteX69" fmla="*/ 9259443 w 10873921"/>
              <a:gd name="connsiteY69" fmla="*/ 6557257 h 6858558"/>
              <a:gd name="connsiteX70" fmla="*/ 9258214 w 10873921"/>
              <a:gd name="connsiteY70" fmla="*/ 6628065 h 6858558"/>
              <a:gd name="connsiteX71" fmla="*/ 9250938 w 10873921"/>
              <a:gd name="connsiteY71" fmla="*/ 6667101 h 6858558"/>
              <a:gd name="connsiteX72" fmla="*/ 9238195 w 10873921"/>
              <a:gd name="connsiteY72" fmla="*/ 6775682 h 6858558"/>
              <a:gd name="connsiteX73" fmla="*/ 9230652 w 10873921"/>
              <a:gd name="connsiteY73" fmla="*/ 6855909 h 6858558"/>
              <a:gd name="connsiteX74" fmla="*/ 2854518 w 10873921"/>
              <a:gd name="connsiteY74" fmla="*/ 6857581 h 6858558"/>
              <a:gd name="connsiteX75" fmla="*/ 0 w 10873921"/>
              <a:gd name="connsiteY75" fmla="*/ 6858558 h 6858558"/>
              <a:gd name="connsiteX76" fmla="*/ 0 w 10873921"/>
              <a:gd name="connsiteY76"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312 w 10873921"/>
              <a:gd name="connsiteY5" fmla="*/ 222070 h 6858558"/>
              <a:gd name="connsiteX6" fmla="*/ 10788250 w 10873921"/>
              <a:gd name="connsiteY6" fmla="*/ 249730 h 6858558"/>
              <a:gd name="connsiteX7" fmla="*/ 10781833 w 10873921"/>
              <a:gd name="connsiteY7" fmla="*/ 286161 h 6858558"/>
              <a:gd name="connsiteX8" fmla="*/ 10777796 w 10873921"/>
              <a:gd name="connsiteY8" fmla="*/ 352984 h 6858558"/>
              <a:gd name="connsiteX9" fmla="*/ 10759697 w 10873921"/>
              <a:gd name="connsiteY9" fmla="*/ 438373 h 6858558"/>
              <a:gd name="connsiteX10" fmla="*/ 10706313 w 10873921"/>
              <a:gd name="connsiteY10" fmla="*/ 486627 h 6858558"/>
              <a:gd name="connsiteX11" fmla="*/ 10711391 w 10873921"/>
              <a:gd name="connsiteY11" fmla="*/ 494282 h 6858558"/>
              <a:gd name="connsiteX12" fmla="*/ 10694154 w 10873921"/>
              <a:gd name="connsiteY12" fmla="*/ 534382 h 6858558"/>
              <a:gd name="connsiteX13" fmla="*/ 10585389 w 10873921"/>
              <a:gd name="connsiteY13" fmla="*/ 657817 h 6858558"/>
              <a:gd name="connsiteX14" fmla="*/ 10553040 w 10873921"/>
              <a:gd name="connsiteY14" fmla="*/ 736652 h 6858558"/>
              <a:gd name="connsiteX15" fmla="*/ 10549362 w 10873921"/>
              <a:gd name="connsiteY15" fmla="*/ 767381 h 6858558"/>
              <a:gd name="connsiteX16" fmla="*/ 10542712 w 10873921"/>
              <a:gd name="connsiteY16" fmla="*/ 818695 h 6858558"/>
              <a:gd name="connsiteX17" fmla="*/ 10556955 w 10873921"/>
              <a:gd name="connsiteY17" fmla="*/ 863814 h 6858558"/>
              <a:gd name="connsiteX18" fmla="*/ 10543783 w 10873921"/>
              <a:gd name="connsiteY18" fmla="*/ 904039 h 6858558"/>
              <a:gd name="connsiteX19" fmla="*/ 10515875 w 10873921"/>
              <a:gd name="connsiteY19" fmla="*/ 904631 h 6858558"/>
              <a:gd name="connsiteX20" fmla="*/ 10509848 w 10873921"/>
              <a:gd name="connsiteY20" fmla="*/ 950499 h 6858558"/>
              <a:gd name="connsiteX21" fmla="*/ 10503433 w 10873921"/>
              <a:gd name="connsiteY21" fmla="*/ 1021040 h 6858558"/>
              <a:gd name="connsiteX22" fmla="*/ 10493315 w 10873921"/>
              <a:gd name="connsiteY22" fmla="*/ 1059465 h 6858558"/>
              <a:gd name="connsiteX23" fmla="*/ 10472650 w 10873921"/>
              <a:gd name="connsiteY23" fmla="*/ 1166876 h 6858558"/>
              <a:gd name="connsiteX24" fmla="*/ 10457261 w 10873921"/>
              <a:gd name="connsiteY24" fmla="*/ 1276330 h 6858558"/>
              <a:gd name="connsiteX25" fmla="*/ 10479612 w 10873921"/>
              <a:gd name="connsiteY25" fmla="*/ 1340205 h 6858558"/>
              <a:gd name="connsiteX26" fmla="*/ 10478804 w 10873921"/>
              <a:gd name="connsiteY26" fmla="*/ 1346492 h 6858558"/>
              <a:gd name="connsiteX27" fmla="*/ 10469399 w 10873921"/>
              <a:gd name="connsiteY27" fmla="*/ 1360254 h 6858558"/>
              <a:gd name="connsiteX28" fmla="*/ 10464675 w 10873921"/>
              <a:gd name="connsiteY28" fmla="*/ 1364867 h 6858558"/>
              <a:gd name="connsiteX29" fmla="*/ 10460288 w 10873921"/>
              <a:gd name="connsiteY29" fmla="*/ 1372815 h 6858558"/>
              <a:gd name="connsiteX30" fmla="*/ 10460557 w 10873921"/>
              <a:gd name="connsiteY30" fmla="*/ 1373191 h 6858558"/>
              <a:gd name="connsiteX31" fmla="*/ 10455711 w 10873921"/>
              <a:gd name="connsiteY31" fmla="*/ 1380284 h 6858558"/>
              <a:gd name="connsiteX32" fmla="*/ 10427214 w 10873921"/>
              <a:gd name="connsiteY32" fmla="*/ 1412731 h 6858558"/>
              <a:gd name="connsiteX33" fmla="*/ 10436481 w 10873921"/>
              <a:gd name="connsiteY33" fmla="*/ 1477797 h 6858558"/>
              <a:gd name="connsiteX34" fmla="*/ 10431659 w 10873921"/>
              <a:gd name="connsiteY34" fmla="*/ 1500615 h 6858558"/>
              <a:gd name="connsiteX35" fmla="*/ 10431103 w 10873921"/>
              <a:gd name="connsiteY35" fmla="*/ 1513756 h 6858558"/>
              <a:gd name="connsiteX36" fmla="*/ 10432371 w 10873921"/>
              <a:gd name="connsiteY36" fmla="*/ 1515188 h 6858558"/>
              <a:gd name="connsiteX37" fmla="*/ 10404863 w 10873921"/>
              <a:gd name="connsiteY37" fmla="*/ 1546203 h 6858558"/>
              <a:gd name="connsiteX38" fmla="*/ 10404251 w 10873921"/>
              <a:gd name="connsiteY38" fmla="*/ 1551761 h 6858558"/>
              <a:gd name="connsiteX39" fmla="*/ 10382431 w 10873921"/>
              <a:gd name="connsiteY39" fmla="*/ 1570136 h 6858558"/>
              <a:gd name="connsiteX40" fmla="*/ 10373233 w 10873921"/>
              <a:gd name="connsiteY40" fmla="*/ 1580611 h 6858558"/>
              <a:gd name="connsiteX41" fmla="*/ 10366354 w 10873921"/>
              <a:gd name="connsiteY41" fmla="*/ 1581543 h 6858558"/>
              <a:gd name="connsiteX42" fmla="*/ 10354948 w 10873921"/>
              <a:gd name="connsiteY42" fmla="*/ 1598036 h 6858558"/>
              <a:gd name="connsiteX43" fmla="*/ 10355254 w 10873921"/>
              <a:gd name="connsiteY43" fmla="*/ 1600693 h 6858558"/>
              <a:gd name="connsiteX44" fmla="*/ 10339843 w 10873921"/>
              <a:gd name="connsiteY44" fmla="*/ 1611451 h 6858558"/>
              <a:gd name="connsiteX45" fmla="*/ 10319668 w 10873921"/>
              <a:gd name="connsiteY45" fmla="*/ 1617032 h 6858558"/>
              <a:gd name="connsiteX46" fmla="*/ 10245417 w 10873921"/>
              <a:gd name="connsiteY46" fmla="*/ 1768029 h 6858558"/>
              <a:gd name="connsiteX47" fmla="*/ 10118194 w 10873921"/>
              <a:gd name="connsiteY47" fmla="*/ 1868486 h 6858558"/>
              <a:gd name="connsiteX48" fmla="*/ 10079517 w 10873921"/>
              <a:gd name="connsiteY48" fmla="*/ 1951206 h 6858558"/>
              <a:gd name="connsiteX49" fmla="*/ 10097840 w 10873921"/>
              <a:gd name="connsiteY49" fmla="*/ 1993529 h 6858558"/>
              <a:gd name="connsiteX50" fmla="*/ 10028187 w 10873921"/>
              <a:gd name="connsiteY50" fmla="*/ 2082663 h 6858558"/>
              <a:gd name="connsiteX51" fmla="*/ 10011649 w 10873921"/>
              <a:gd name="connsiteY51" fmla="*/ 2117525 h 6858558"/>
              <a:gd name="connsiteX52" fmla="*/ 10011966 w 10873921"/>
              <a:gd name="connsiteY52" fmla="*/ 2123556 h 6858558"/>
              <a:gd name="connsiteX53" fmla="*/ 10169718 w 10873921"/>
              <a:gd name="connsiteY53" fmla="*/ 2123556 h 6858558"/>
              <a:gd name="connsiteX54" fmla="*/ 10169718 w 10873921"/>
              <a:gd name="connsiteY54" fmla="*/ 5871230 h 6858558"/>
              <a:gd name="connsiteX55" fmla="*/ 9476803 w 10873921"/>
              <a:gd name="connsiteY55" fmla="*/ 5871230 h 6858558"/>
              <a:gd name="connsiteX56" fmla="*/ 9482048 w 10873921"/>
              <a:gd name="connsiteY56" fmla="*/ 5875581 h 6858558"/>
              <a:gd name="connsiteX57" fmla="*/ 9482918 w 10873921"/>
              <a:gd name="connsiteY57" fmla="*/ 5942515 h 6858558"/>
              <a:gd name="connsiteX58" fmla="*/ 9471123 w 10873921"/>
              <a:gd name="connsiteY58" fmla="*/ 6028951 h 6858558"/>
              <a:gd name="connsiteX59" fmla="*/ 9421412 w 10873921"/>
              <a:gd name="connsiteY59" fmla="*/ 6080818 h 6858558"/>
              <a:gd name="connsiteX60" fmla="*/ 9427038 w 10873921"/>
              <a:gd name="connsiteY60" fmla="*/ 6088099 h 6858558"/>
              <a:gd name="connsiteX61" fmla="*/ 9412784 w 10873921"/>
              <a:gd name="connsiteY61" fmla="*/ 6129303 h 6858558"/>
              <a:gd name="connsiteX62" fmla="*/ 9313343 w 10873921"/>
              <a:gd name="connsiteY62" fmla="*/ 6260036 h 6858558"/>
              <a:gd name="connsiteX63" fmla="*/ 9286856 w 10873921"/>
              <a:gd name="connsiteY63" fmla="*/ 6340934 h 6858558"/>
              <a:gd name="connsiteX64" fmla="*/ 9285436 w 10873921"/>
              <a:gd name="connsiteY64" fmla="*/ 6371842 h 6858558"/>
              <a:gd name="connsiteX65" fmla="*/ 9282564 w 10873921"/>
              <a:gd name="connsiteY65" fmla="*/ 6423490 h 6858558"/>
              <a:gd name="connsiteX66" fmla="*/ 9300077 w 10873921"/>
              <a:gd name="connsiteY66" fmla="*/ 6467496 h 6858558"/>
              <a:gd name="connsiteX67" fmla="*/ 9289886 w 10873921"/>
              <a:gd name="connsiteY67" fmla="*/ 6508540 h 6858558"/>
              <a:gd name="connsiteX68" fmla="*/ 9262092 w 10873921"/>
              <a:gd name="connsiteY68" fmla="*/ 6511084 h 6858558"/>
              <a:gd name="connsiteX69" fmla="*/ 9259443 w 10873921"/>
              <a:gd name="connsiteY69" fmla="*/ 6557257 h 6858558"/>
              <a:gd name="connsiteX70" fmla="*/ 9258214 w 10873921"/>
              <a:gd name="connsiteY70" fmla="*/ 6628065 h 6858558"/>
              <a:gd name="connsiteX71" fmla="*/ 9250938 w 10873921"/>
              <a:gd name="connsiteY71" fmla="*/ 6667101 h 6858558"/>
              <a:gd name="connsiteX72" fmla="*/ 9238195 w 10873921"/>
              <a:gd name="connsiteY72" fmla="*/ 6775682 h 6858558"/>
              <a:gd name="connsiteX73" fmla="*/ 9230652 w 10873921"/>
              <a:gd name="connsiteY73" fmla="*/ 6855909 h 6858558"/>
              <a:gd name="connsiteX74" fmla="*/ 0 w 10873921"/>
              <a:gd name="connsiteY74" fmla="*/ 6858558 h 6858558"/>
              <a:gd name="connsiteX75" fmla="*/ 0 w 10873921"/>
              <a:gd name="connsiteY75"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312 w 10873921"/>
              <a:gd name="connsiteY5" fmla="*/ 222070 h 6858558"/>
              <a:gd name="connsiteX6" fmla="*/ 10788250 w 10873921"/>
              <a:gd name="connsiteY6" fmla="*/ 249730 h 6858558"/>
              <a:gd name="connsiteX7" fmla="*/ 10781833 w 10873921"/>
              <a:gd name="connsiteY7" fmla="*/ 286161 h 6858558"/>
              <a:gd name="connsiteX8" fmla="*/ 10777796 w 10873921"/>
              <a:gd name="connsiteY8" fmla="*/ 352984 h 6858558"/>
              <a:gd name="connsiteX9" fmla="*/ 10759697 w 10873921"/>
              <a:gd name="connsiteY9" fmla="*/ 438373 h 6858558"/>
              <a:gd name="connsiteX10" fmla="*/ 10706313 w 10873921"/>
              <a:gd name="connsiteY10" fmla="*/ 486627 h 6858558"/>
              <a:gd name="connsiteX11" fmla="*/ 10711391 w 10873921"/>
              <a:gd name="connsiteY11" fmla="*/ 494282 h 6858558"/>
              <a:gd name="connsiteX12" fmla="*/ 10694154 w 10873921"/>
              <a:gd name="connsiteY12" fmla="*/ 534382 h 6858558"/>
              <a:gd name="connsiteX13" fmla="*/ 10585389 w 10873921"/>
              <a:gd name="connsiteY13" fmla="*/ 657817 h 6858558"/>
              <a:gd name="connsiteX14" fmla="*/ 10553040 w 10873921"/>
              <a:gd name="connsiteY14" fmla="*/ 736652 h 6858558"/>
              <a:gd name="connsiteX15" fmla="*/ 10549362 w 10873921"/>
              <a:gd name="connsiteY15" fmla="*/ 767381 h 6858558"/>
              <a:gd name="connsiteX16" fmla="*/ 10542712 w 10873921"/>
              <a:gd name="connsiteY16" fmla="*/ 818695 h 6858558"/>
              <a:gd name="connsiteX17" fmla="*/ 10556955 w 10873921"/>
              <a:gd name="connsiteY17" fmla="*/ 863814 h 6858558"/>
              <a:gd name="connsiteX18" fmla="*/ 10543783 w 10873921"/>
              <a:gd name="connsiteY18" fmla="*/ 904039 h 6858558"/>
              <a:gd name="connsiteX19" fmla="*/ 10515875 w 10873921"/>
              <a:gd name="connsiteY19" fmla="*/ 904631 h 6858558"/>
              <a:gd name="connsiteX20" fmla="*/ 10509848 w 10873921"/>
              <a:gd name="connsiteY20" fmla="*/ 950499 h 6858558"/>
              <a:gd name="connsiteX21" fmla="*/ 10503433 w 10873921"/>
              <a:gd name="connsiteY21" fmla="*/ 1021040 h 6858558"/>
              <a:gd name="connsiteX22" fmla="*/ 10493315 w 10873921"/>
              <a:gd name="connsiteY22" fmla="*/ 1059465 h 6858558"/>
              <a:gd name="connsiteX23" fmla="*/ 10472650 w 10873921"/>
              <a:gd name="connsiteY23" fmla="*/ 1166876 h 6858558"/>
              <a:gd name="connsiteX24" fmla="*/ 10457261 w 10873921"/>
              <a:gd name="connsiteY24" fmla="*/ 1276330 h 6858558"/>
              <a:gd name="connsiteX25" fmla="*/ 10479612 w 10873921"/>
              <a:gd name="connsiteY25" fmla="*/ 1340205 h 6858558"/>
              <a:gd name="connsiteX26" fmla="*/ 10478804 w 10873921"/>
              <a:gd name="connsiteY26" fmla="*/ 1346492 h 6858558"/>
              <a:gd name="connsiteX27" fmla="*/ 10469399 w 10873921"/>
              <a:gd name="connsiteY27" fmla="*/ 1360254 h 6858558"/>
              <a:gd name="connsiteX28" fmla="*/ 10464675 w 10873921"/>
              <a:gd name="connsiteY28" fmla="*/ 1364867 h 6858558"/>
              <a:gd name="connsiteX29" fmla="*/ 10460288 w 10873921"/>
              <a:gd name="connsiteY29" fmla="*/ 1372815 h 6858558"/>
              <a:gd name="connsiteX30" fmla="*/ 10460557 w 10873921"/>
              <a:gd name="connsiteY30" fmla="*/ 1373191 h 6858558"/>
              <a:gd name="connsiteX31" fmla="*/ 10455711 w 10873921"/>
              <a:gd name="connsiteY31" fmla="*/ 1380284 h 6858558"/>
              <a:gd name="connsiteX32" fmla="*/ 10427214 w 10873921"/>
              <a:gd name="connsiteY32" fmla="*/ 1412731 h 6858558"/>
              <a:gd name="connsiteX33" fmla="*/ 10436481 w 10873921"/>
              <a:gd name="connsiteY33" fmla="*/ 1477797 h 6858558"/>
              <a:gd name="connsiteX34" fmla="*/ 10431659 w 10873921"/>
              <a:gd name="connsiteY34" fmla="*/ 1500615 h 6858558"/>
              <a:gd name="connsiteX35" fmla="*/ 10431103 w 10873921"/>
              <a:gd name="connsiteY35" fmla="*/ 1513756 h 6858558"/>
              <a:gd name="connsiteX36" fmla="*/ 10432371 w 10873921"/>
              <a:gd name="connsiteY36" fmla="*/ 1515188 h 6858558"/>
              <a:gd name="connsiteX37" fmla="*/ 10404863 w 10873921"/>
              <a:gd name="connsiteY37" fmla="*/ 1546203 h 6858558"/>
              <a:gd name="connsiteX38" fmla="*/ 10404251 w 10873921"/>
              <a:gd name="connsiteY38" fmla="*/ 1551761 h 6858558"/>
              <a:gd name="connsiteX39" fmla="*/ 10382431 w 10873921"/>
              <a:gd name="connsiteY39" fmla="*/ 1570136 h 6858558"/>
              <a:gd name="connsiteX40" fmla="*/ 10373233 w 10873921"/>
              <a:gd name="connsiteY40" fmla="*/ 1580611 h 6858558"/>
              <a:gd name="connsiteX41" fmla="*/ 10366354 w 10873921"/>
              <a:gd name="connsiteY41" fmla="*/ 1581543 h 6858558"/>
              <a:gd name="connsiteX42" fmla="*/ 10354948 w 10873921"/>
              <a:gd name="connsiteY42" fmla="*/ 1598036 h 6858558"/>
              <a:gd name="connsiteX43" fmla="*/ 10355254 w 10873921"/>
              <a:gd name="connsiteY43" fmla="*/ 1600693 h 6858558"/>
              <a:gd name="connsiteX44" fmla="*/ 10339843 w 10873921"/>
              <a:gd name="connsiteY44" fmla="*/ 1611451 h 6858558"/>
              <a:gd name="connsiteX45" fmla="*/ 10319668 w 10873921"/>
              <a:gd name="connsiteY45" fmla="*/ 1617032 h 6858558"/>
              <a:gd name="connsiteX46" fmla="*/ 10245417 w 10873921"/>
              <a:gd name="connsiteY46" fmla="*/ 1768029 h 6858558"/>
              <a:gd name="connsiteX47" fmla="*/ 10118194 w 10873921"/>
              <a:gd name="connsiteY47" fmla="*/ 1868486 h 6858558"/>
              <a:gd name="connsiteX48" fmla="*/ 10079517 w 10873921"/>
              <a:gd name="connsiteY48" fmla="*/ 1951206 h 6858558"/>
              <a:gd name="connsiteX49" fmla="*/ 10097840 w 10873921"/>
              <a:gd name="connsiteY49" fmla="*/ 1993529 h 6858558"/>
              <a:gd name="connsiteX50" fmla="*/ 10028187 w 10873921"/>
              <a:gd name="connsiteY50" fmla="*/ 2082663 h 6858558"/>
              <a:gd name="connsiteX51" fmla="*/ 10011649 w 10873921"/>
              <a:gd name="connsiteY51" fmla="*/ 2117525 h 6858558"/>
              <a:gd name="connsiteX52" fmla="*/ 10011966 w 10873921"/>
              <a:gd name="connsiteY52" fmla="*/ 2123556 h 6858558"/>
              <a:gd name="connsiteX53" fmla="*/ 10169718 w 10873921"/>
              <a:gd name="connsiteY53" fmla="*/ 2123556 h 6858558"/>
              <a:gd name="connsiteX54" fmla="*/ 9644932 w 10873921"/>
              <a:gd name="connsiteY54" fmla="*/ 4090138 h 6858558"/>
              <a:gd name="connsiteX55" fmla="*/ 9476803 w 10873921"/>
              <a:gd name="connsiteY55" fmla="*/ 5871230 h 6858558"/>
              <a:gd name="connsiteX56" fmla="*/ 9482048 w 10873921"/>
              <a:gd name="connsiteY56" fmla="*/ 5875581 h 6858558"/>
              <a:gd name="connsiteX57" fmla="*/ 9482918 w 10873921"/>
              <a:gd name="connsiteY57" fmla="*/ 5942515 h 6858558"/>
              <a:gd name="connsiteX58" fmla="*/ 9471123 w 10873921"/>
              <a:gd name="connsiteY58" fmla="*/ 6028951 h 6858558"/>
              <a:gd name="connsiteX59" fmla="*/ 9421412 w 10873921"/>
              <a:gd name="connsiteY59" fmla="*/ 6080818 h 6858558"/>
              <a:gd name="connsiteX60" fmla="*/ 9427038 w 10873921"/>
              <a:gd name="connsiteY60" fmla="*/ 6088099 h 6858558"/>
              <a:gd name="connsiteX61" fmla="*/ 9412784 w 10873921"/>
              <a:gd name="connsiteY61" fmla="*/ 6129303 h 6858558"/>
              <a:gd name="connsiteX62" fmla="*/ 9313343 w 10873921"/>
              <a:gd name="connsiteY62" fmla="*/ 6260036 h 6858558"/>
              <a:gd name="connsiteX63" fmla="*/ 9286856 w 10873921"/>
              <a:gd name="connsiteY63" fmla="*/ 6340934 h 6858558"/>
              <a:gd name="connsiteX64" fmla="*/ 9285436 w 10873921"/>
              <a:gd name="connsiteY64" fmla="*/ 6371842 h 6858558"/>
              <a:gd name="connsiteX65" fmla="*/ 9282564 w 10873921"/>
              <a:gd name="connsiteY65" fmla="*/ 6423490 h 6858558"/>
              <a:gd name="connsiteX66" fmla="*/ 9300077 w 10873921"/>
              <a:gd name="connsiteY66" fmla="*/ 6467496 h 6858558"/>
              <a:gd name="connsiteX67" fmla="*/ 9289886 w 10873921"/>
              <a:gd name="connsiteY67" fmla="*/ 6508540 h 6858558"/>
              <a:gd name="connsiteX68" fmla="*/ 9262092 w 10873921"/>
              <a:gd name="connsiteY68" fmla="*/ 6511084 h 6858558"/>
              <a:gd name="connsiteX69" fmla="*/ 9259443 w 10873921"/>
              <a:gd name="connsiteY69" fmla="*/ 6557257 h 6858558"/>
              <a:gd name="connsiteX70" fmla="*/ 9258214 w 10873921"/>
              <a:gd name="connsiteY70" fmla="*/ 6628065 h 6858558"/>
              <a:gd name="connsiteX71" fmla="*/ 9250938 w 10873921"/>
              <a:gd name="connsiteY71" fmla="*/ 6667101 h 6858558"/>
              <a:gd name="connsiteX72" fmla="*/ 9238195 w 10873921"/>
              <a:gd name="connsiteY72" fmla="*/ 6775682 h 6858558"/>
              <a:gd name="connsiteX73" fmla="*/ 9230652 w 10873921"/>
              <a:gd name="connsiteY73" fmla="*/ 6855909 h 6858558"/>
              <a:gd name="connsiteX74" fmla="*/ 0 w 10873921"/>
              <a:gd name="connsiteY74" fmla="*/ 6858558 h 6858558"/>
              <a:gd name="connsiteX75" fmla="*/ 0 w 10873921"/>
              <a:gd name="connsiteY75"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312 w 10873921"/>
              <a:gd name="connsiteY5" fmla="*/ 222070 h 6858558"/>
              <a:gd name="connsiteX6" fmla="*/ 10788250 w 10873921"/>
              <a:gd name="connsiteY6" fmla="*/ 249730 h 6858558"/>
              <a:gd name="connsiteX7" fmla="*/ 10781833 w 10873921"/>
              <a:gd name="connsiteY7" fmla="*/ 286161 h 6858558"/>
              <a:gd name="connsiteX8" fmla="*/ 10777796 w 10873921"/>
              <a:gd name="connsiteY8" fmla="*/ 352984 h 6858558"/>
              <a:gd name="connsiteX9" fmla="*/ 10759697 w 10873921"/>
              <a:gd name="connsiteY9" fmla="*/ 438373 h 6858558"/>
              <a:gd name="connsiteX10" fmla="*/ 10706313 w 10873921"/>
              <a:gd name="connsiteY10" fmla="*/ 486627 h 6858558"/>
              <a:gd name="connsiteX11" fmla="*/ 10711391 w 10873921"/>
              <a:gd name="connsiteY11" fmla="*/ 494282 h 6858558"/>
              <a:gd name="connsiteX12" fmla="*/ 10694154 w 10873921"/>
              <a:gd name="connsiteY12" fmla="*/ 534382 h 6858558"/>
              <a:gd name="connsiteX13" fmla="*/ 10585389 w 10873921"/>
              <a:gd name="connsiteY13" fmla="*/ 657817 h 6858558"/>
              <a:gd name="connsiteX14" fmla="*/ 10553040 w 10873921"/>
              <a:gd name="connsiteY14" fmla="*/ 736652 h 6858558"/>
              <a:gd name="connsiteX15" fmla="*/ 10549362 w 10873921"/>
              <a:gd name="connsiteY15" fmla="*/ 767381 h 6858558"/>
              <a:gd name="connsiteX16" fmla="*/ 10542712 w 10873921"/>
              <a:gd name="connsiteY16" fmla="*/ 818695 h 6858558"/>
              <a:gd name="connsiteX17" fmla="*/ 10556955 w 10873921"/>
              <a:gd name="connsiteY17" fmla="*/ 863814 h 6858558"/>
              <a:gd name="connsiteX18" fmla="*/ 10543783 w 10873921"/>
              <a:gd name="connsiteY18" fmla="*/ 904039 h 6858558"/>
              <a:gd name="connsiteX19" fmla="*/ 10515875 w 10873921"/>
              <a:gd name="connsiteY19" fmla="*/ 904631 h 6858558"/>
              <a:gd name="connsiteX20" fmla="*/ 10509848 w 10873921"/>
              <a:gd name="connsiteY20" fmla="*/ 950499 h 6858558"/>
              <a:gd name="connsiteX21" fmla="*/ 10503433 w 10873921"/>
              <a:gd name="connsiteY21" fmla="*/ 1021040 h 6858558"/>
              <a:gd name="connsiteX22" fmla="*/ 10493315 w 10873921"/>
              <a:gd name="connsiteY22" fmla="*/ 1059465 h 6858558"/>
              <a:gd name="connsiteX23" fmla="*/ 10472650 w 10873921"/>
              <a:gd name="connsiteY23" fmla="*/ 1166876 h 6858558"/>
              <a:gd name="connsiteX24" fmla="*/ 10457261 w 10873921"/>
              <a:gd name="connsiteY24" fmla="*/ 1276330 h 6858558"/>
              <a:gd name="connsiteX25" fmla="*/ 10479612 w 10873921"/>
              <a:gd name="connsiteY25" fmla="*/ 1340205 h 6858558"/>
              <a:gd name="connsiteX26" fmla="*/ 10478804 w 10873921"/>
              <a:gd name="connsiteY26" fmla="*/ 1346492 h 6858558"/>
              <a:gd name="connsiteX27" fmla="*/ 10469399 w 10873921"/>
              <a:gd name="connsiteY27" fmla="*/ 1360254 h 6858558"/>
              <a:gd name="connsiteX28" fmla="*/ 10464675 w 10873921"/>
              <a:gd name="connsiteY28" fmla="*/ 1364867 h 6858558"/>
              <a:gd name="connsiteX29" fmla="*/ 10460288 w 10873921"/>
              <a:gd name="connsiteY29" fmla="*/ 1372815 h 6858558"/>
              <a:gd name="connsiteX30" fmla="*/ 10460557 w 10873921"/>
              <a:gd name="connsiteY30" fmla="*/ 1373191 h 6858558"/>
              <a:gd name="connsiteX31" fmla="*/ 10455711 w 10873921"/>
              <a:gd name="connsiteY31" fmla="*/ 1380284 h 6858558"/>
              <a:gd name="connsiteX32" fmla="*/ 10427214 w 10873921"/>
              <a:gd name="connsiteY32" fmla="*/ 1412731 h 6858558"/>
              <a:gd name="connsiteX33" fmla="*/ 10436481 w 10873921"/>
              <a:gd name="connsiteY33" fmla="*/ 1477797 h 6858558"/>
              <a:gd name="connsiteX34" fmla="*/ 10431659 w 10873921"/>
              <a:gd name="connsiteY34" fmla="*/ 1500615 h 6858558"/>
              <a:gd name="connsiteX35" fmla="*/ 10431103 w 10873921"/>
              <a:gd name="connsiteY35" fmla="*/ 1513756 h 6858558"/>
              <a:gd name="connsiteX36" fmla="*/ 10432371 w 10873921"/>
              <a:gd name="connsiteY36" fmla="*/ 1515188 h 6858558"/>
              <a:gd name="connsiteX37" fmla="*/ 10404863 w 10873921"/>
              <a:gd name="connsiteY37" fmla="*/ 1546203 h 6858558"/>
              <a:gd name="connsiteX38" fmla="*/ 10404251 w 10873921"/>
              <a:gd name="connsiteY38" fmla="*/ 1551761 h 6858558"/>
              <a:gd name="connsiteX39" fmla="*/ 10382431 w 10873921"/>
              <a:gd name="connsiteY39" fmla="*/ 1570136 h 6858558"/>
              <a:gd name="connsiteX40" fmla="*/ 10373233 w 10873921"/>
              <a:gd name="connsiteY40" fmla="*/ 1580611 h 6858558"/>
              <a:gd name="connsiteX41" fmla="*/ 10366354 w 10873921"/>
              <a:gd name="connsiteY41" fmla="*/ 1581543 h 6858558"/>
              <a:gd name="connsiteX42" fmla="*/ 10354948 w 10873921"/>
              <a:gd name="connsiteY42" fmla="*/ 1598036 h 6858558"/>
              <a:gd name="connsiteX43" fmla="*/ 10355254 w 10873921"/>
              <a:gd name="connsiteY43" fmla="*/ 1600693 h 6858558"/>
              <a:gd name="connsiteX44" fmla="*/ 10339843 w 10873921"/>
              <a:gd name="connsiteY44" fmla="*/ 1611451 h 6858558"/>
              <a:gd name="connsiteX45" fmla="*/ 10319668 w 10873921"/>
              <a:gd name="connsiteY45" fmla="*/ 1617032 h 6858558"/>
              <a:gd name="connsiteX46" fmla="*/ 10245417 w 10873921"/>
              <a:gd name="connsiteY46" fmla="*/ 1768029 h 6858558"/>
              <a:gd name="connsiteX47" fmla="*/ 10118194 w 10873921"/>
              <a:gd name="connsiteY47" fmla="*/ 1868486 h 6858558"/>
              <a:gd name="connsiteX48" fmla="*/ 10079517 w 10873921"/>
              <a:gd name="connsiteY48" fmla="*/ 1951206 h 6858558"/>
              <a:gd name="connsiteX49" fmla="*/ 10097840 w 10873921"/>
              <a:gd name="connsiteY49" fmla="*/ 1993529 h 6858558"/>
              <a:gd name="connsiteX50" fmla="*/ 10028187 w 10873921"/>
              <a:gd name="connsiteY50" fmla="*/ 2082663 h 6858558"/>
              <a:gd name="connsiteX51" fmla="*/ 10011649 w 10873921"/>
              <a:gd name="connsiteY51" fmla="*/ 2117525 h 6858558"/>
              <a:gd name="connsiteX52" fmla="*/ 10011966 w 10873921"/>
              <a:gd name="connsiteY52" fmla="*/ 2123556 h 6858558"/>
              <a:gd name="connsiteX53" fmla="*/ 9867569 w 10873921"/>
              <a:gd name="connsiteY53" fmla="*/ 2505219 h 6858558"/>
              <a:gd name="connsiteX54" fmla="*/ 9644932 w 10873921"/>
              <a:gd name="connsiteY54" fmla="*/ 4090138 h 6858558"/>
              <a:gd name="connsiteX55" fmla="*/ 9476803 w 10873921"/>
              <a:gd name="connsiteY55" fmla="*/ 5871230 h 6858558"/>
              <a:gd name="connsiteX56" fmla="*/ 9482048 w 10873921"/>
              <a:gd name="connsiteY56" fmla="*/ 5875581 h 6858558"/>
              <a:gd name="connsiteX57" fmla="*/ 9482918 w 10873921"/>
              <a:gd name="connsiteY57" fmla="*/ 5942515 h 6858558"/>
              <a:gd name="connsiteX58" fmla="*/ 9471123 w 10873921"/>
              <a:gd name="connsiteY58" fmla="*/ 6028951 h 6858558"/>
              <a:gd name="connsiteX59" fmla="*/ 9421412 w 10873921"/>
              <a:gd name="connsiteY59" fmla="*/ 6080818 h 6858558"/>
              <a:gd name="connsiteX60" fmla="*/ 9427038 w 10873921"/>
              <a:gd name="connsiteY60" fmla="*/ 6088099 h 6858558"/>
              <a:gd name="connsiteX61" fmla="*/ 9412784 w 10873921"/>
              <a:gd name="connsiteY61" fmla="*/ 6129303 h 6858558"/>
              <a:gd name="connsiteX62" fmla="*/ 9313343 w 10873921"/>
              <a:gd name="connsiteY62" fmla="*/ 6260036 h 6858558"/>
              <a:gd name="connsiteX63" fmla="*/ 9286856 w 10873921"/>
              <a:gd name="connsiteY63" fmla="*/ 6340934 h 6858558"/>
              <a:gd name="connsiteX64" fmla="*/ 9285436 w 10873921"/>
              <a:gd name="connsiteY64" fmla="*/ 6371842 h 6858558"/>
              <a:gd name="connsiteX65" fmla="*/ 9282564 w 10873921"/>
              <a:gd name="connsiteY65" fmla="*/ 6423490 h 6858558"/>
              <a:gd name="connsiteX66" fmla="*/ 9300077 w 10873921"/>
              <a:gd name="connsiteY66" fmla="*/ 6467496 h 6858558"/>
              <a:gd name="connsiteX67" fmla="*/ 9289886 w 10873921"/>
              <a:gd name="connsiteY67" fmla="*/ 6508540 h 6858558"/>
              <a:gd name="connsiteX68" fmla="*/ 9262092 w 10873921"/>
              <a:gd name="connsiteY68" fmla="*/ 6511084 h 6858558"/>
              <a:gd name="connsiteX69" fmla="*/ 9259443 w 10873921"/>
              <a:gd name="connsiteY69" fmla="*/ 6557257 h 6858558"/>
              <a:gd name="connsiteX70" fmla="*/ 9258214 w 10873921"/>
              <a:gd name="connsiteY70" fmla="*/ 6628065 h 6858558"/>
              <a:gd name="connsiteX71" fmla="*/ 9250938 w 10873921"/>
              <a:gd name="connsiteY71" fmla="*/ 6667101 h 6858558"/>
              <a:gd name="connsiteX72" fmla="*/ 9238195 w 10873921"/>
              <a:gd name="connsiteY72" fmla="*/ 6775682 h 6858558"/>
              <a:gd name="connsiteX73" fmla="*/ 9230652 w 10873921"/>
              <a:gd name="connsiteY73" fmla="*/ 6855909 h 6858558"/>
              <a:gd name="connsiteX74" fmla="*/ 0 w 10873921"/>
              <a:gd name="connsiteY74" fmla="*/ 6858558 h 6858558"/>
              <a:gd name="connsiteX75" fmla="*/ 0 w 10873921"/>
              <a:gd name="connsiteY75"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312 w 10873921"/>
              <a:gd name="connsiteY5" fmla="*/ 222070 h 6858558"/>
              <a:gd name="connsiteX6" fmla="*/ 10788250 w 10873921"/>
              <a:gd name="connsiteY6" fmla="*/ 249730 h 6858558"/>
              <a:gd name="connsiteX7" fmla="*/ 10781833 w 10873921"/>
              <a:gd name="connsiteY7" fmla="*/ 286161 h 6858558"/>
              <a:gd name="connsiteX8" fmla="*/ 10777796 w 10873921"/>
              <a:gd name="connsiteY8" fmla="*/ 352984 h 6858558"/>
              <a:gd name="connsiteX9" fmla="*/ 10759697 w 10873921"/>
              <a:gd name="connsiteY9" fmla="*/ 438373 h 6858558"/>
              <a:gd name="connsiteX10" fmla="*/ 10706313 w 10873921"/>
              <a:gd name="connsiteY10" fmla="*/ 486627 h 6858558"/>
              <a:gd name="connsiteX11" fmla="*/ 10711391 w 10873921"/>
              <a:gd name="connsiteY11" fmla="*/ 494282 h 6858558"/>
              <a:gd name="connsiteX12" fmla="*/ 10694154 w 10873921"/>
              <a:gd name="connsiteY12" fmla="*/ 534382 h 6858558"/>
              <a:gd name="connsiteX13" fmla="*/ 10585389 w 10873921"/>
              <a:gd name="connsiteY13" fmla="*/ 657817 h 6858558"/>
              <a:gd name="connsiteX14" fmla="*/ 10553040 w 10873921"/>
              <a:gd name="connsiteY14" fmla="*/ 736652 h 6858558"/>
              <a:gd name="connsiteX15" fmla="*/ 10549362 w 10873921"/>
              <a:gd name="connsiteY15" fmla="*/ 767381 h 6858558"/>
              <a:gd name="connsiteX16" fmla="*/ 10542712 w 10873921"/>
              <a:gd name="connsiteY16" fmla="*/ 818695 h 6858558"/>
              <a:gd name="connsiteX17" fmla="*/ 10556955 w 10873921"/>
              <a:gd name="connsiteY17" fmla="*/ 863814 h 6858558"/>
              <a:gd name="connsiteX18" fmla="*/ 10543783 w 10873921"/>
              <a:gd name="connsiteY18" fmla="*/ 904039 h 6858558"/>
              <a:gd name="connsiteX19" fmla="*/ 10515875 w 10873921"/>
              <a:gd name="connsiteY19" fmla="*/ 904631 h 6858558"/>
              <a:gd name="connsiteX20" fmla="*/ 10509848 w 10873921"/>
              <a:gd name="connsiteY20" fmla="*/ 950499 h 6858558"/>
              <a:gd name="connsiteX21" fmla="*/ 10503433 w 10873921"/>
              <a:gd name="connsiteY21" fmla="*/ 1021040 h 6858558"/>
              <a:gd name="connsiteX22" fmla="*/ 10493315 w 10873921"/>
              <a:gd name="connsiteY22" fmla="*/ 1059465 h 6858558"/>
              <a:gd name="connsiteX23" fmla="*/ 10472650 w 10873921"/>
              <a:gd name="connsiteY23" fmla="*/ 1166876 h 6858558"/>
              <a:gd name="connsiteX24" fmla="*/ 10457261 w 10873921"/>
              <a:gd name="connsiteY24" fmla="*/ 1276330 h 6858558"/>
              <a:gd name="connsiteX25" fmla="*/ 10479612 w 10873921"/>
              <a:gd name="connsiteY25" fmla="*/ 1340205 h 6858558"/>
              <a:gd name="connsiteX26" fmla="*/ 10478804 w 10873921"/>
              <a:gd name="connsiteY26" fmla="*/ 1346492 h 6858558"/>
              <a:gd name="connsiteX27" fmla="*/ 10469399 w 10873921"/>
              <a:gd name="connsiteY27" fmla="*/ 1360254 h 6858558"/>
              <a:gd name="connsiteX28" fmla="*/ 10464675 w 10873921"/>
              <a:gd name="connsiteY28" fmla="*/ 1364867 h 6858558"/>
              <a:gd name="connsiteX29" fmla="*/ 10460288 w 10873921"/>
              <a:gd name="connsiteY29" fmla="*/ 1372815 h 6858558"/>
              <a:gd name="connsiteX30" fmla="*/ 10460557 w 10873921"/>
              <a:gd name="connsiteY30" fmla="*/ 1373191 h 6858558"/>
              <a:gd name="connsiteX31" fmla="*/ 10455711 w 10873921"/>
              <a:gd name="connsiteY31" fmla="*/ 1380284 h 6858558"/>
              <a:gd name="connsiteX32" fmla="*/ 10427214 w 10873921"/>
              <a:gd name="connsiteY32" fmla="*/ 1412731 h 6858558"/>
              <a:gd name="connsiteX33" fmla="*/ 10436481 w 10873921"/>
              <a:gd name="connsiteY33" fmla="*/ 1477797 h 6858558"/>
              <a:gd name="connsiteX34" fmla="*/ 10431659 w 10873921"/>
              <a:gd name="connsiteY34" fmla="*/ 1500615 h 6858558"/>
              <a:gd name="connsiteX35" fmla="*/ 10431103 w 10873921"/>
              <a:gd name="connsiteY35" fmla="*/ 1513756 h 6858558"/>
              <a:gd name="connsiteX36" fmla="*/ 10432371 w 10873921"/>
              <a:gd name="connsiteY36" fmla="*/ 1515188 h 6858558"/>
              <a:gd name="connsiteX37" fmla="*/ 10404863 w 10873921"/>
              <a:gd name="connsiteY37" fmla="*/ 1546203 h 6858558"/>
              <a:gd name="connsiteX38" fmla="*/ 10404251 w 10873921"/>
              <a:gd name="connsiteY38" fmla="*/ 1551761 h 6858558"/>
              <a:gd name="connsiteX39" fmla="*/ 10382431 w 10873921"/>
              <a:gd name="connsiteY39" fmla="*/ 1570136 h 6858558"/>
              <a:gd name="connsiteX40" fmla="*/ 10373233 w 10873921"/>
              <a:gd name="connsiteY40" fmla="*/ 1580611 h 6858558"/>
              <a:gd name="connsiteX41" fmla="*/ 10366354 w 10873921"/>
              <a:gd name="connsiteY41" fmla="*/ 1581543 h 6858558"/>
              <a:gd name="connsiteX42" fmla="*/ 10354948 w 10873921"/>
              <a:gd name="connsiteY42" fmla="*/ 1598036 h 6858558"/>
              <a:gd name="connsiteX43" fmla="*/ 10355254 w 10873921"/>
              <a:gd name="connsiteY43" fmla="*/ 1600693 h 6858558"/>
              <a:gd name="connsiteX44" fmla="*/ 10339843 w 10873921"/>
              <a:gd name="connsiteY44" fmla="*/ 1611451 h 6858558"/>
              <a:gd name="connsiteX45" fmla="*/ 10319668 w 10873921"/>
              <a:gd name="connsiteY45" fmla="*/ 1617032 h 6858558"/>
              <a:gd name="connsiteX46" fmla="*/ 10245417 w 10873921"/>
              <a:gd name="connsiteY46" fmla="*/ 1768029 h 6858558"/>
              <a:gd name="connsiteX47" fmla="*/ 10118194 w 10873921"/>
              <a:gd name="connsiteY47" fmla="*/ 1868486 h 6858558"/>
              <a:gd name="connsiteX48" fmla="*/ 10079517 w 10873921"/>
              <a:gd name="connsiteY48" fmla="*/ 1951206 h 6858558"/>
              <a:gd name="connsiteX49" fmla="*/ 10097840 w 10873921"/>
              <a:gd name="connsiteY49" fmla="*/ 1993529 h 6858558"/>
              <a:gd name="connsiteX50" fmla="*/ 10028187 w 10873921"/>
              <a:gd name="connsiteY50" fmla="*/ 2082663 h 6858558"/>
              <a:gd name="connsiteX51" fmla="*/ 10011649 w 10873921"/>
              <a:gd name="connsiteY51" fmla="*/ 2117525 h 6858558"/>
              <a:gd name="connsiteX52" fmla="*/ 10011966 w 10873921"/>
              <a:gd name="connsiteY52" fmla="*/ 2123556 h 6858558"/>
              <a:gd name="connsiteX53" fmla="*/ 9772154 w 10873921"/>
              <a:gd name="connsiteY53" fmla="*/ 2992899 h 6858558"/>
              <a:gd name="connsiteX54" fmla="*/ 9644932 w 10873921"/>
              <a:gd name="connsiteY54" fmla="*/ 4090138 h 6858558"/>
              <a:gd name="connsiteX55" fmla="*/ 9476803 w 10873921"/>
              <a:gd name="connsiteY55" fmla="*/ 5871230 h 6858558"/>
              <a:gd name="connsiteX56" fmla="*/ 9482048 w 10873921"/>
              <a:gd name="connsiteY56" fmla="*/ 5875581 h 6858558"/>
              <a:gd name="connsiteX57" fmla="*/ 9482918 w 10873921"/>
              <a:gd name="connsiteY57" fmla="*/ 5942515 h 6858558"/>
              <a:gd name="connsiteX58" fmla="*/ 9471123 w 10873921"/>
              <a:gd name="connsiteY58" fmla="*/ 6028951 h 6858558"/>
              <a:gd name="connsiteX59" fmla="*/ 9421412 w 10873921"/>
              <a:gd name="connsiteY59" fmla="*/ 6080818 h 6858558"/>
              <a:gd name="connsiteX60" fmla="*/ 9427038 w 10873921"/>
              <a:gd name="connsiteY60" fmla="*/ 6088099 h 6858558"/>
              <a:gd name="connsiteX61" fmla="*/ 9412784 w 10873921"/>
              <a:gd name="connsiteY61" fmla="*/ 6129303 h 6858558"/>
              <a:gd name="connsiteX62" fmla="*/ 9313343 w 10873921"/>
              <a:gd name="connsiteY62" fmla="*/ 6260036 h 6858558"/>
              <a:gd name="connsiteX63" fmla="*/ 9286856 w 10873921"/>
              <a:gd name="connsiteY63" fmla="*/ 6340934 h 6858558"/>
              <a:gd name="connsiteX64" fmla="*/ 9285436 w 10873921"/>
              <a:gd name="connsiteY64" fmla="*/ 6371842 h 6858558"/>
              <a:gd name="connsiteX65" fmla="*/ 9282564 w 10873921"/>
              <a:gd name="connsiteY65" fmla="*/ 6423490 h 6858558"/>
              <a:gd name="connsiteX66" fmla="*/ 9300077 w 10873921"/>
              <a:gd name="connsiteY66" fmla="*/ 6467496 h 6858558"/>
              <a:gd name="connsiteX67" fmla="*/ 9289886 w 10873921"/>
              <a:gd name="connsiteY67" fmla="*/ 6508540 h 6858558"/>
              <a:gd name="connsiteX68" fmla="*/ 9262092 w 10873921"/>
              <a:gd name="connsiteY68" fmla="*/ 6511084 h 6858558"/>
              <a:gd name="connsiteX69" fmla="*/ 9259443 w 10873921"/>
              <a:gd name="connsiteY69" fmla="*/ 6557257 h 6858558"/>
              <a:gd name="connsiteX70" fmla="*/ 9258214 w 10873921"/>
              <a:gd name="connsiteY70" fmla="*/ 6628065 h 6858558"/>
              <a:gd name="connsiteX71" fmla="*/ 9250938 w 10873921"/>
              <a:gd name="connsiteY71" fmla="*/ 6667101 h 6858558"/>
              <a:gd name="connsiteX72" fmla="*/ 9238195 w 10873921"/>
              <a:gd name="connsiteY72" fmla="*/ 6775682 h 6858558"/>
              <a:gd name="connsiteX73" fmla="*/ 9230652 w 10873921"/>
              <a:gd name="connsiteY73" fmla="*/ 6855909 h 6858558"/>
              <a:gd name="connsiteX74" fmla="*/ 0 w 10873921"/>
              <a:gd name="connsiteY74" fmla="*/ 6858558 h 6858558"/>
              <a:gd name="connsiteX75" fmla="*/ 0 w 10873921"/>
              <a:gd name="connsiteY75"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312 w 10873921"/>
              <a:gd name="connsiteY5" fmla="*/ 222070 h 6858558"/>
              <a:gd name="connsiteX6" fmla="*/ 10788250 w 10873921"/>
              <a:gd name="connsiteY6" fmla="*/ 249730 h 6858558"/>
              <a:gd name="connsiteX7" fmla="*/ 10781833 w 10873921"/>
              <a:gd name="connsiteY7" fmla="*/ 286161 h 6858558"/>
              <a:gd name="connsiteX8" fmla="*/ 10777796 w 10873921"/>
              <a:gd name="connsiteY8" fmla="*/ 352984 h 6858558"/>
              <a:gd name="connsiteX9" fmla="*/ 10759697 w 10873921"/>
              <a:gd name="connsiteY9" fmla="*/ 438373 h 6858558"/>
              <a:gd name="connsiteX10" fmla="*/ 10706313 w 10873921"/>
              <a:gd name="connsiteY10" fmla="*/ 486627 h 6858558"/>
              <a:gd name="connsiteX11" fmla="*/ 10711391 w 10873921"/>
              <a:gd name="connsiteY11" fmla="*/ 494282 h 6858558"/>
              <a:gd name="connsiteX12" fmla="*/ 10694154 w 10873921"/>
              <a:gd name="connsiteY12" fmla="*/ 534382 h 6858558"/>
              <a:gd name="connsiteX13" fmla="*/ 10585389 w 10873921"/>
              <a:gd name="connsiteY13" fmla="*/ 657817 h 6858558"/>
              <a:gd name="connsiteX14" fmla="*/ 10553040 w 10873921"/>
              <a:gd name="connsiteY14" fmla="*/ 736652 h 6858558"/>
              <a:gd name="connsiteX15" fmla="*/ 10549362 w 10873921"/>
              <a:gd name="connsiteY15" fmla="*/ 767381 h 6858558"/>
              <a:gd name="connsiteX16" fmla="*/ 10542712 w 10873921"/>
              <a:gd name="connsiteY16" fmla="*/ 818695 h 6858558"/>
              <a:gd name="connsiteX17" fmla="*/ 10556955 w 10873921"/>
              <a:gd name="connsiteY17" fmla="*/ 863814 h 6858558"/>
              <a:gd name="connsiteX18" fmla="*/ 10543783 w 10873921"/>
              <a:gd name="connsiteY18" fmla="*/ 904039 h 6858558"/>
              <a:gd name="connsiteX19" fmla="*/ 10515875 w 10873921"/>
              <a:gd name="connsiteY19" fmla="*/ 904631 h 6858558"/>
              <a:gd name="connsiteX20" fmla="*/ 10509848 w 10873921"/>
              <a:gd name="connsiteY20" fmla="*/ 950499 h 6858558"/>
              <a:gd name="connsiteX21" fmla="*/ 10503433 w 10873921"/>
              <a:gd name="connsiteY21" fmla="*/ 1021040 h 6858558"/>
              <a:gd name="connsiteX22" fmla="*/ 10493315 w 10873921"/>
              <a:gd name="connsiteY22" fmla="*/ 1059465 h 6858558"/>
              <a:gd name="connsiteX23" fmla="*/ 10472650 w 10873921"/>
              <a:gd name="connsiteY23" fmla="*/ 1166876 h 6858558"/>
              <a:gd name="connsiteX24" fmla="*/ 10457261 w 10873921"/>
              <a:gd name="connsiteY24" fmla="*/ 1276330 h 6858558"/>
              <a:gd name="connsiteX25" fmla="*/ 10479612 w 10873921"/>
              <a:gd name="connsiteY25" fmla="*/ 1340205 h 6858558"/>
              <a:gd name="connsiteX26" fmla="*/ 10478804 w 10873921"/>
              <a:gd name="connsiteY26" fmla="*/ 1346492 h 6858558"/>
              <a:gd name="connsiteX27" fmla="*/ 10469399 w 10873921"/>
              <a:gd name="connsiteY27" fmla="*/ 1360254 h 6858558"/>
              <a:gd name="connsiteX28" fmla="*/ 10464675 w 10873921"/>
              <a:gd name="connsiteY28" fmla="*/ 1364867 h 6858558"/>
              <a:gd name="connsiteX29" fmla="*/ 10460288 w 10873921"/>
              <a:gd name="connsiteY29" fmla="*/ 1372815 h 6858558"/>
              <a:gd name="connsiteX30" fmla="*/ 10460557 w 10873921"/>
              <a:gd name="connsiteY30" fmla="*/ 1373191 h 6858558"/>
              <a:gd name="connsiteX31" fmla="*/ 10455711 w 10873921"/>
              <a:gd name="connsiteY31" fmla="*/ 1380284 h 6858558"/>
              <a:gd name="connsiteX32" fmla="*/ 10427214 w 10873921"/>
              <a:gd name="connsiteY32" fmla="*/ 1412731 h 6858558"/>
              <a:gd name="connsiteX33" fmla="*/ 10436481 w 10873921"/>
              <a:gd name="connsiteY33" fmla="*/ 1477797 h 6858558"/>
              <a:gd name="connsiteX34" fmla="*/ 10431659 w 10873921"/>
              <a:gd name="connsiteY34" fmla="*/ 1500615 h 6858558"/>
              <a:gd name="connsiteX35" fmla="*/ 10431103 w 10873921"/>
              <a:gd name="connsiteY35" fmla="*/ 1513756 h 6858558"/>
              <a:gd name="connsiteX36" fmla="*/ 10432371 w 10873921"/>
              <a:gd name="connsiteY36" fmla="*/ 1515188 h 6858558"/>
              <a:gd name="connsiteX37" fmla="*/ 10404863 w 10873921"/>
              <a:gd name="connsiteY37" fmla="*/ 1546203 h 6858558"/>
              <a:gd name="connsiteX38" fmla="*/ 10404251 w 10873921"/>
              <a:gd name="connsiteY38" fmla="*/ 1551761 h 6858558"/>
              <a:gd name="connsiteX39" fmla="*/ 10382431 w 10873921"/>
              <a:gd name="connsiteY39" fmla="*/ 1570136 h 6858558"/>
              <a:gd name="connsiteX40" fmla="*/ 10373233 w 10873921"/>
              <a:gd name="connsiteY40" fmla="*/ 1580611 h 6858558"/>
              <a:gd name="connsiteX41" fmla="*/ 10366354 w 10873921"/>
              <a:gd name="connsiteY41" fmla="*/ 1581543 h 6858558"/>
              <a:gd name="connsiteX42" fmla="*/ 10354948 w 10873921"/>
              <a:gd name="connsiteY42" fmla="*/ 1598036 h 6858558"/>
              <a:gd name="connsiteX43" fmla="*/ 10355254 w 10873921"/>
              <a:gd name="connsiteY43" fmla="*/ 1600693 h 6858558"/>
              <a:gd name="connsiteX44" fmla="*/ 10339843 w 10873921"/>
              <a:gd name="connsiteY44" fmla="*/ 1611451 h 6858558"/>
              <a:gd name="connsiteX45" fmla="*/ 10319668 w 10873921"/>
              <a:gd name="connsiteY45" fmla="*/ 1617032 h 6858558"/>
              <a:gd name="connsiteX46" fmla="*/ 10245417 w 10873921"/>
              <a:gd name="connsiteY46" fmla="*/ 1768029 h 6858558"/>
              <a:gd name="connsiteX47" fmla="*/ 10118194 w 10873921"/>
              <a:gd name="connsiteY47" fmla="*/ 1868486 h 6858558"/>
              <a:gd name="connsiteX48" fmla="*/ 10079517 w 10873921"/>
              <a:gd name="connsiteY48" fmla="*/ 1951206 h 6858558"/>
              <a:gd name="connsiteX49" fmla="*/ 10097840 w 10873921"/>
              <a:gd name="connsiteY49" fmla="*/ 1993529 h 6858558"/>
              <a:gd name="connsiteX50" fmla="*/ 10028187 w 10873921"/>
              <a:gd name="connsiteY50" fmla="*/ 2082663 h 6858558"/>
              <a:gd name="connsiteX51" fmla="*/ 10011649 w 10873921"/>
              <a:gd name="connsiteY51" fmla="*/ 2117525 h 6858558"/>
              <a:gd name="connsiteX52" fmla="*/ 9815833 w 10873921"/>
              <a:gd name="connsiteY52" fmla="*/ 2484015 h 6858558"/>
              <a:gd name="connsiteX53" fmla="*/ 9772154 w 10873921"/>
              <a:gd name="connsiteY53" fmla="*/ 2992899 h 6858558"/>
              <a:gd name="connsiteX54" fmla="*/ 9644932 w 10873921"/>
              <a:gd name="connsiteY54" fmla="*/ 4090138 h 6858558"/>
              <a:gd name="connsiteX55" fmla="*/ 9476803 w 10873921"/>
              <a:gd name="connsiteY55" fmla="*/ 5871230 h 6858558"/>
              <a:gd name="connsiteX56" fmla="*/ 9482048 w 10873921"/>
              <a:gd name="connsiteY56" fmla="*/ 5875581 h 6858558"/>
              <a:gd name="connsiteX57" fmla="*/ 9482918 w 10873921"/>
              <a:gd name="connsiteY57" fmla="*/ 5942515 h 6858558"/>
              <a:gd name="connsiteX58" fmla="*/ 9471123 w 10873921"/>
              <a:gd name="connsiteY58" fmla="*/ 6028951 h 6858558"/>
              <a:gd name="connsiteX59" fmla="*/ 9421412 w 10873921"/>
              <a:gd name="connsiteY59" fmla="*/ 6080818 h 6858558"/>
              <a:gd name="connsiteX60" fmla="*/ 9427038 w 10873921"/>
              <a:gd name="connsiteY60" fmla="*/ 6088099 h 6858558"/>
              <a:gd name="connsiteX61" fmla="*/ 9412784 w 10873921"/>
              <a:gd name="connsiteY61" fmla="*/ 6129303 h 6858558"/>
              <a:gd name="connsiteX62" fmla="*/ 9313343 w 10873921"/>
              <a:gd name="connsiteY62" fmla="*/ 6260036 h 6858558"/>
              <a:gd name="connsiteX63" fmla="*/ 9286856 w 10873921"/>
              <a:gd name="connsiteY63" fmla="*/ 6340934 h 6858558"/>
              <a:gd name="connsiteX64" fmla="*/ 9285436 w 10873921"/>
              <a:gd name="connsiteY64" fmla="*/ 6371842 h 6858558"/>
              <a:gd name="connsiteX65" fmla="*/ 9282564 w 10873921"/>
              <a:gd name="connsiteY65" fmla="*/ 6423490 h 6858558"/>
              <a:gd name="connsiteX66" fmla="*/ 9300077 w 10873921"/>
              <a:gd name="connsiteY66" fmla="*/ 6467496 h 6858558"/>
              <a:gd name="connsiteX67" fmla="*/ 9289886 w 10873921"/>
              <a:gd name="connsiteY67" fmla="*/ 6508540 h 6858558"/>
              <a:gd name="connsiteX68" fmla="*/ 9262092 w 10873921"/>
              <a:gd name="connsiteY68" fmla="*/ 6511084 h 6858558"/>
              <a:gd name="connsiteX69" fmla="*/ 9259443 w 10873921"/>
              <a:gd name="connsiteY69" fmla="*/ 6557257 h 6858558"/>
              <a:gd name="connsiteX70" fmla="*/ 9258214 w 10873921"/>
              <a:gd name="connsiteY70" fmla="*/ 6628065 h 6858558"/>
              <a:gd name="connsiteX71" fmla="*/ 9250938 w 10873921"/>
              <a:gd name="connsiteY71" fmla="*/ 6667101 h 6858558"/>
              <a:gd name="connsiteX72" fmla="*/ 9238195 w 10873921"/>
              <a:gd name="connsiteY72" fmla="*/ 6775682 h 6858558"/>
              <a:gd name="connsiteX73" fmla="*/ 9230652 w 10873921"/>
              <a:gd name="connsiteY73" fmla="*/ 6855909 h 6858558"/>
              <a:gd name="connsiteX74" fmla="*/ 0 w 10873921"/>
              <a:gd name="connsiteY74" fmla="*/ 6858558 h 6858558"/>
              <a:gd name="connsiteX75" fmla="*/ 0 w 10873921"/>
              <a:gd name="connsiteY75"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312 w 10873921"/>
              <a:gd name="connsiteY5" fmla="*/ 222070 h 6858558"/>
              <a:gd name="connsiteX6" fmla="*/ 10788250 w 10873921"/>
              <a:gd name="connsiteY6" fmla="*/ 249730 h 6858558"/>
              <a:gd name="connsiteX7" fmla="*/ 10781833 w 10873921"/>
              <a:gd name="connsiteY7" fmla="*/ 286161 h 6858558"/>
              <a:gd name="connsiteX8" fmla="*/ 10777796 w 10873921"/>
              <a:gd name="connsiteY8" fmla="*/ 352984 h 6858558"/>
              <a:gd name="connsiteX9" fmla="*/ 10759697 w 10873921"/>
              <a:gd name="connsiteY9" fmla="*/ 438373 h 6858558"/>
              <a:gd name="connsiteX10" fmla="*/ 10706313 w 10873921"/>
              <a:gd name="connsiteY10" fmla="*/ 486627 h 6858558"/>
              <a:gd name="connsiteX11" fmla="*/ 10711391 w 10873921"/>
              <a:gd name="connsiteY11" fmla="*/ 494282 h 6858558"/>
              <a:gd name="connsiteX12" fmla="*/ 10694154 w 10873921"/>
              <a:gd name="connsiteY12" fmla="*/ 534382 h 6858558"/>
              <a:gd name="connsiteX13" fmla="*/ 10585389 w 10873921"/>
              <a:gd name="connsiteY13" fmla="*/ 657817 h 6858558"/>
              <a:gd name="connsiteX14" fmla="*/ 10553040 w 10873921"/>
              <a:gd name="connsiteY14" fmla="*/ 736652 h 6858558"/>
              <a:gd name="connsiteX15" fmla="*/ 10549362 w 10873921"/>
              <a:gd name="connsiteY15" fmla="*/ 767381 h 6858558"/>
              <a:gd name="connsiteX16" fmla="*/ 10542712 w 10873921"/>
              <a:gd name="connsiteY16" fmla="*/ 818695 h 6858558"/>
              <a:gd name="connsiteX17" fmla="*/ 10556955 w 10873921"/>
              <a:gd name="connsiteY17" fmla="*/ 863814 h 6858558"/>
              <a:gd name="connsiteX18" fmla="*/ 10543783 w 10873921"/>
              <a:gd name="connsiteY18" fmla="*/ 904039 h 6858558"/>
              <a:gd name="connsiteX19" fmla="*/ 10515875 w 10873921"/>
              <a:gd name="connsiteY19" fmla="*/ 904631 h 6858558"/>
              <a:gd name="connsiteX20" fmla="*/ 10509848 w 10873921"/>
              <a:gd name="connsiteY20" fmla="*/ 950499 h 6858558"/>
              <a:gd name="connsiteX21" fmla="*/ 10503433 w 10873921"/>
              <a:gd name="connsiteY21" fmla="*/ 1021040 h 6858558"/>
              <a:gd name="connsiteX22" fmla="*/ 10493315 w 10873921"/>
              <a:gd name="connsiteY22" fmla="*/ 1059465 h 6858558"/>
              <a:gd name="connsiteX23" fmla="*/ 10472650 w 10873921"/>
              <a:gd name="connsiteY23" fmla="*/ 1166876 h 6858558"/>
              <a:gd name="connsiteX24" fmla="*/ 10457261 w 10873921"/>
              <a:gd name="connsiteY24" fmla="*/ 1276330 h 6858558"/>
              <a:gd name="connsiteX25" fmla="*/ 10479612 w 10873921"/>
              <a:gd name="connsiteY25" fmla="*/ 1340205 h 6858558"/>
              <a:gd name="connsiteX26" fmla="*/ 10478804 w 10873921"/>
              <a:gd name="connsiteY26" fmla="*/ 1346492 h 6858558"/>
              <a:gd name="connsiteX27" fmla="*/ 10469399 w 10873921"/>
              <a:gd name="connsiteY27" fmla="*/ 1360254 h 6858558"/>
              <a:gd name="connsiteX28" fmla="*/ 10464675 w 10873921"/>
              <a:gd name="connsiteY28" fmla="*/ 1364867 h 6858558"/>
              <a:gd name="connsiteX29" fmla="*/ 10460288 w 10873921"/>
              <a:gd name="connsiteY29" fmla="*/ 1372815 h 6858558"/>
              <a:gd name="connsiteX30" fmla="*/ 10460557 w 10873921"/>
              <a:gd name="connsiteY30" fmla="*/ 1373191 h 6858558"/>
              <a:gd name="connsiteX31" fmla="*/ 10455711 w 10873921"/>
              <a:gd name="connsiteY31" fmla="*/ 1380284 h 6858558"/>
              <a:gd name="connsiteX32" fmla="*/ 10427214 w 10873921"/>
              <a:gd name="connsiteY32" fmla="*/ 1412731 h 6858558"/>
              <a:gd name="connsiteX33" fmla="*/ 10436481 w 10873921"/>
              <a:gd name="connsiteY33" fmla="*/ 1477797 h 6858558"/>
              <a:gd name="connsiteX34" fmla="*/ 10431659 w 10873921"/>
              <a:gd name="connsiteY34" fmla="*/ 1500615 h 6858558"/>
              <a:gd name="connsiteX35" fmla="*/ 10431103 w 10873921"/>
              <a:gd name="connsiteY35" fmla="*/ 1513756 h 6858558"/>
              <a:gd name="connsiteX36" fmla="*/ 10432371 w 10873921"/>
              <a:gd name="connsiteY36" fmla="*/ 1515188 h 6858558"/>
              <a:gd name="connsiteX37" fmla="*/ 10404863 w 10873921"/>
              <a:gd name="connsiteY37" fmla="*/ 1546203 h 6858558"/>
              <a:gd name="connsiteX38" fmla="*/ 10404251 w 10873921"/>
              <a:gd name="connsiteY38" fmla="*/ 1551761 h 6858558"/>
              <a:gd name="connsiteX39" fmla="*/ 10382431 w 10873921"/>
              <a:gd name="connsiteY39" fmla="*/ 1570136 h 6858558"/>
              <a:gd name="connsiteX40" fmla="*/ 10373233 w 10873921"/>
              <a:gd name="connsiteY40" fmla="*/ 1580611 h 6858558"/>
              <a:gd name="connsiteX41" fmla="*/ 10366354 w 10873921"/>
              <a:gd name="connsiteY41" fmla="*/ 1581543 h 6858558"/>
              <a:gd name="connsiteX42" fmla="*/ 10354948 w 10873921"/>
              <a:gd name="connsiteY42" fmla="*/ 1598036 h 6858558"/>
              <a:gd name="connsiteX43" fmla="*/ 10355254 w 10873921"/>
              <a:gd name="connsiteY43" fmla="*/ 1600693 h 6858558"/>
              <a:gd name="connsiteX44" fmla="*/ 10339843 w 10873921"/>
              <a:gd name="connsiteY44" fmla="*/ 1611451 h 6858558"/>
              <a:gd name="connsiteX45" fmla="*/ 10319668 w 10873921"/>
              <a:gd name="connsiteY45" fmla="*/ 1617032 h 6858558"/>
              <a:gd name="connsiteX46" fmla="*/ 10245417 w 10873921"/>
              <a:gd name="connsiteY46" fmla="*/ 1768029 h 6858558"/>
              <a:gd name="connsiteX47" fmla="*/ 10118194 w 10873921"/>
              <a:gd name="connsiteY47" fmla="*/ 1868486 h 6858558"/>
              <a:gd name="connsiteX48" fmla="*/ 10079517 w 10873921"/>
              <a:gd name="connsiteY48" fmla="*/ 1951206 h 6858558"/>
              <a:gd name="connsiteX49" fmla="*/ 10097840 w 10873921"/>
              <a:gd name="connsiteY49" fmla="*/ 1993529 h 6858558"/>
              <a:gd name="connsiteX50" fmla="*/ 10028187 w 10873921"/>
              <a:gd name="connsiteY50" fmla="*/ 2082663 h 6858558"/>
              <a:gd name="connsiteX51" fmla="*/ 9863224 w 10873921"/>
              <a:gd name="connsiteY51" fmla="*/ 2350764 h 6858558"/>
              <a:gd name="connsiteX52" fmla="*/ 9815833 w 10873921"/>
              <a:gd name="connsiteY52" fmla="*/ 2484015 h 6858558"/>
              <a:gd name="connsiteX53" fmla="*/ 9772154 w 10873921"/>
              <a:gd name="connsiteY53" fmla="*/ 2992899 h 6858558"/>
              <a:gd name="connsiteX54" fmla="*/ 9644932 w 10873921"/>
              <a:gd name="connsiteY54" fmla="*/ 4090138 h 6858558"/>
              <a:gd name="connsiteX55" fmla="*/ 9476803 w 10873921"/>
              <a:gd name="connsiteY55" fmla="*/ 5871230 h 6858558"/>
              <a:gd name="connsiteX56" fmla="*/ 9482048 w 10873921"/>
              <a:gd name="connsiteY56" fmla="*/ 5875581 h 6858558"/>
              <a:gd name="connsiteX57" fmla="*/ 9482918 w 10873921"/>
              <a:gd name="connsiteY57" fmla="*/ 5942515 h 6858558"/>
              <a:gd name="connsiteX58" fmla="*/ 9471123 w 10873921"/>
              <a:gd name="connsiteY58" fmla="*/ 6028951 h 6858558"/>
              <a:gd name="connsiteX59" fmla="*/ 9421412 w 10873921"/>
              <a:gd name="connsiteY59" fmla="*/ 6080818 h 6858558"/>
              <a:gd name="connsiteX60" fmla="*/ 9427038 w 10873921"/>
              <a:gd name="connsiteY60" fmla="*/ 6088099 h 6858558"/>
              <a:gd name="connsiteX61" fmla="*/ 9412784 w 10873921"/>
              <a:gd name="connsiteY61" fmla="*/ 6129303 h 6858558"/>
              <a:gd name="connsiteX62" fmla="*/ 9313343 w 10873921"/>
              <a:gd name="connsiteY62" fmla="*/ 6260036 h 6858558"/>
              <a:gd name="connsiteX63" fmla="*/ 9286856 w 10873921"/>
              <a:gd name="connsiteY63" fmla="*/ 6340934 h 6858558"/>
              <a:gd name="connsiteX64" fmla="*/ 9285436 w 10873921"/>
              <a:gd name="connsiteY64" fmla="*/ 6371842 h 6858558"/>
              <a:gd name="connsiteX65" fmla="*/ 9282564 w 10873921"/>
              <a:gd name="connsiteY65" fmla="*/ 6423490 h 6858558"/>
              <a:gd name="connsiteX66" fmla="*/ 9300077 w 10873921"/>
              <a:gd name="connsiteY66" fmla="*/ 6467496 h 6858558"/>
              <a:gd name="connsiteX67" fmla="*/ 9289886 w 10873921"/>
              <a:gd name="connsiteY67" fmla="*/ 6508540 h 6858558"/>
              <a:gd name="connsiteX68" fmla="*/ 9262092 w 10873921"/>
              <a:gd name="connsiteY68" fmla="*/ 6511084 h 6858558"/>
              <a:gd name="connsiteX69" fmla="*/ 9259443 w 10873921"/>
              <a:gd name="connsiteY69" fmla="*/ 6557257 h 6858558"/>
              <a:gd name="connsiteX70" fmla="*/ 9258214 w 10873921"/>
              <a:gd name="connsiteY70" fmla="*/ 6628065 h 6858558"/>
              <a:gd name="connsiteX71" fmla="*/ 9250938 w 10873921"/>
              <a:gd name="connsiteY71" fmla="*/ 6667101 h 6858558"/>
              <a:gd name="connsiteX72" fmla="*/ 9238195 w 10873921"/>
              <a:gd name="connsiteY72" fmla="*/ 6775682 h 6858558"/>
              <a:gd name="connsiteX73" fmla="*/ 9230652 w 10873921"/>
              <a:gd name="connsiteY73" fmla="*/ 6855909 h 6858558"/>
              <a:gd name="connsiteX74" fmla="*/ 0 w 10873921"/>
              <a:gd name="connsiteY74" fmla="*/ 6858558 h 6858558"/>
              <a:gd name="connsiteX75" fmla="*/ 0 w 10873921"/>
              <a:gd name="connsiteY75"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312 w 10873921"/>
              <a:gd name="connsiteY5" fmla="*/ 222070 h 6858558"/>
              <a:gd name="connsiteX6" fmla="*/ 10788250 w 10873921"/>
              <a:gd name="connsiteY6" fmla="*/ 249730 h 6858558"/>
              <a:gd name="connsiteX7" fmla="*/ 10781833 w 10873921"/>
              <a:gd name="connsiteY7" fmla="*/ 286161 h 6858558"/>
              <a:gd name="connsiteX8" fmla="*/ 10777796 w 10873921"/>
              <a:gd name="connsiteY8" fmla="*/ 352984 h 6858558"/>
              <a:gd name="connsiteX9" fmla="*/ 10759697 w 10873921"/>
              <a:gd name="connsiteY9" fmla="*/ 438373 h 6858558"/>
              <a:gd name="connsiteX10" fmla="*/ 10706313 w 10873921"/>
              <a:gd name="connsiteY10" fmla="*/ 486627 h 6858558"/>
              <a:gd name="connsiteX11" fmla="*/ 10711391 w 10873921"/>
              <a:gd name="connsiteY11" fmla="*/ 494282 h 6858558"/>
              <a:gd name="connsiteX12" fmla="*/ 10694154 w 10873921"/>
              <a:gd name="connsiteY12" fmla="*/ 534382 h 6858558"/>
              <a:gd name="connsiteX13" fmla="*/ 10585389 w 10873921"/>
              <a:gd name="connsiteY13" fmla="*/ 657817 h 6858558"/>
              <a:gd name="connsiteX14" fmla="*/ 10553040 w 10873921"/>
              <a:gd name="connsiteY14" fmla="*/ 736652 h 6858558"/>
              <a:gd name="connsiteX15" fmla="*/ 10549362 w 10873921"/>
              <a:gd name="connsiteY15" fmla="*/ 767381 h 6858558"/>
              <a:gd name="connsiteX16" fmla="*/ 10542712 w 10873921"/>
              <a:gd name="connsiteY16" fmla="*/ 818695 h 6858558"/>
              <a:gd name="connsiteX17" fmla="*/ 10556955 w 10873921"/>
              <a:gd name="connsiteY17" fmla="*/ 863814 h 6858558"/>
              <a:gd name="connsiteX18" fmla="*/ 10543783 w 10873921"/>
              <a:gd name="connsiteY18" fmla="*/ 904039 h 6858558"/>
              <a:gd name="connsiteX19" fmla="*/ 10515875 w 10873921"/>
              <a:gd name="connsiteY19" fmla="*/ 904631 h 6858558"/>
              <a:gd name="connsiteX20" fmla="*/ 10509848 w 10873921"/>
              <a:gd name="connsiteY20" fmla="*/ 950499 h 6858558"/>
              <a:gd name="connsiteX21" fmla="*/ 10503433 w 10873921"/>
              <a:gd name="connsiteY21" fmla="*/ 1021040 h 6858558"/>
              <a:gd name="connsiteX22" fmla="*/ 10493315 w 10873921"/>
              <a:gd name="connsiteY22" fmla="*/ 1059465 h 6858558"/>
              <a:gd name="connsiteX23" fmla="*/ 10472650 w 10873921"/>
              <a:gd name="connsiteY23" fmla="*/ 1166876 h 6858558"/>
              <a:gd name="connsiteX24" fmla="*/ 10457261 w 10873921"/>
              <a:gd name="connsiteY24" fmla="*/ 1276330 h 6858558"/>
              <a:gd name="connsiteX25" fmla="*/ 10479612 w 10873921"/>
              <a:gd name="connsiteY25" fmla="*/ 1340205 h 6858558"/>
              <a:gd name="connsiteX26" fmla="*/ 10478804 w 10873921"/>
              <a:gd name="connsiteY26" fmla="*/ 1346492 h 6858558"/>
              <a:gd name="connsiteX27" fmla="*/ 10469399 w 10873921"/>
              <a:gd name="connsiteY27" fmla="*/ 1360254 h 6858558"/>
              <a:gd name="connsiteX28" fmla="*/ 10464675 w 10873921"/>
              <a:gd name="connsiteY28" fmla="*/ 1364867 h 6858558"/>
              <a:gd name="connsiteX29" fmla="*/ 10460288 w 10873921"/>
              <a:gd name="connsiteY29" fmla="*/ 1372815 h 6858558"/>
              <a:gd name="connsiteX30" fmla="*/ 10460557 w 10873921"/>
              <a:gd name="connsiteY30" fmla="*/ 1373191 h 6858558"/>
              <a:gd name="connsiteX31" fmla="*/ 10455711 w 10873921"/>
              <a:gd name="connsiteY31" fmla="*/ 1380284 h 6858558"/>
              <a:gd name="connsiteX32" fmla="*/ 10427214 w 10873921"/>
              <a:gd name="connsiteY32" fmla="*/ 1412731 h 6858558"/>
              <a:gd name="connsiteX33" fmla="*/ 10436481 w 10873921"/>
              <a:gd name="connsiteY33" fmla="*/ 1477797 h 6858558"/>
              <a:gd name="connsiteX34" fmla="*/ 10431659 w 10873921"/>
              <a:gd name="connsiteY34" fmla="*/ 1500615 h 6858558"/>
              <a:gd name="connsiteX35" fmla="*/ 10431103 w 10873921"/>
              <a:gd name="connsiteY35" fmla="*/ 1513756 h 6858558"/>
              <a:gd name="connsiteX36" fmla="*/ 10432371 w 10873921"/>
              <a:gd name="connsiteY36" fmla="*/ 1515188 h 6858558"/>
              <a:gd name="connsiteX37" fmla="*/ 10404863 w 10873921"/>
              <a:gd name="connsiteY37" fmla="*/ 1546203 h 6858558"/>
              <a:gd name="connsiteX38" fmla="*/ 10404251 w 10873921"/>
              <a:gd name="connsiteY38" fmla="*/ 1551761 h 6858558"/>
              <a:gd name="connsiteX39" fmla="*/ 10382431 w 10873921"/>
              <a:gd name="connsiteY39" fmla="*/ 1570136 h 6858558"/>
              <a:gd name="connsiteX40" fmla="*/ 10373233 w 10873921"/>
              <a:gd name="connsiteY40" fmla="*/ 1580611 h 6858558"/>
              <a:gd name="connsiteX41" fmla="*/ 10366354 w 10873921"/>
              <a:gd name="connsiteY41" fmla="*/ 1581543 h 6858558"/>
              <a:gd name="connsiteX42" fmla="*/ 10354948 w 10873921"/>
              <a:gd name="connsiteY42" fmla="*/ 1598036 h 6858558"/>
              <a:gd name="connsiteX43" fmla="*/ 10355254 w 10873921"/>
              <a:gd name="connsiteY43" fmla="*/ 1600693 h 6858558"/>
              <a:gd name="connsiteX44" fmla="*/ 10339843 w 10873921"/>
              <a:gd name="connsiteY44" fmla="*/ 1611451 h 6858558"/>
              <a:gd name="connsiteX45" fmla="*/ 10319668 w 10873921"/>
              <a:gd name="connsiteY45" fmla="*/ 1617032 h 6858558"/>
              <a:gd name="connsiteX46" fmla="*/ 10245417 w 10873921"/>
              <a:gd name="connsiteY46" fmla="*/ 1768029 h 6858558"/>
              <a:gd name="connsiteX47" fmla="*/ 10118194 w 10873921"/>
              <a:gd name="connsiteY47" fmla="*/ 1868486 h 6858558"/>
              <a:gd name="connsiteX48" fmla="*/ 10079517 w 10873921"/>
              <a:gd name="connsiteY48" fmla="*/ 1951206 h 6858558"/>
              <a:gd name="connsiteX49" fmla="*/ 10097840 w 10873921"/>
              <a:gd name="connsiteY49" fmla="*/ 1993529 h 6858558"/>
              <a:gd name="connsiteX50" fmla="*/ 9916869 w 10873921"/>
              <a:gd name="connsiteY50" fmla="*/ 2193981 h 6858558"/>
              <a:gd name="connsiteX51" fmla="*/ 9863224 w 10873921"/>
              <a:gd name="connsiteY51" fmla="*/ 2350764 h 6858558"/>
              <a:gd name="connsiteX52" fmla="*/ 9815833 w 10873921"/>
              <a:gd name="connsiteY52" fmla="*/ 2484015 h 6858558"/>
              <a:gd name="connsiteX53" fmla="*/ 9772154 w 10873921"/>
              <a:gd name="connsiteY53" fmla="*/ 2992899 h 6858558"/>
              <a:gd name="connsiteX54" fmla="*/ 9644932 w 10873921"/>
              <a:gd name="connsiteY54" fmla="*/ 4090138 h 6858558"/>
              <a:gd name="connsiteX55" fmla="*/ 9476803 w 10873921"/>
              <a:gd name="connsiteY55" fmla="*/ 5871230 h 6858558"/>
              <a:gd name="connsiteX56" fmla="*/ 9482048 w 10873921"/>
              <a:gd name="connsiteY56" fmla="*/ 5875581 h 6858558"/>
              <a:gd name="connsiteX57" fmla="*/ 9482918 w 10873921"/>
              <a:gd name="connsiteY57" fmla="*/ 5942515 h 6858558"/>
              <a:gd name="connsiteX58" fmla="*/ 9471123 w 10873921"/>
              <a:gd name="connsiteY58" fmla="*/ 6028951 h 6858558"/>
              <a:gd name="connsiteX59" fmla="*/ 9421412 w 10873921"/>
              <a:gd name="connsiteY59" fmla="*/ 6080818 h 6858558"/>
              <a:gd name="connsiteX60" fmla="*/ 9427038 w 10873921"/>
              <a:gd name="connsiteY60" fmla="*/ 6088099 h 6858558"/>
              <a:gd name="connsiteX61" fmla="*/ 9412784 w 10873921"/>
              <a:gd name="connsiteY61" fmla="*/ 6129303 h 6858558"/>
              <a:gd name="connsiteX62" fmla="*/ 9313343 w 10873921"/>
              <a:gd name="connsiteY62" fmla="*/ 6260036 h 6858558"/>
              <a:gd name="connsiteX63" fmla="*/ 9286856 w 10873921"/>
              <a:gd name="connsiteY63" fmla="*/ 6340934 h 6858558"/>
              <a:gd name="connsiteX64" fmla="*/ 9285436 w 10873921"/>
              <a:gd name="connsiteY64" fmla="*/ 6371842 h 6858558"/>
              <a:gd name="connsiteX65" fmla="*/ 9282564 w 10873921"/>
              <a:gd name="connsiteY65" fmla="*/ 6423490 h 6858558"/>
              <a:gd name="connsiteX66" fmla="*/ 9300077 w 10873921"/>
              <a:gd name="connsiteY66" fmla="*/ 6467496 h 6858558"/>
              <a:gd name="connsiteX67" fmla="*/ 9289886 w 10873921"/>
              <a:gd name="connsiteY67" fmla="*/ 6508540 h 6858558"/>
              <a:gd name="connsiteX68" fmla="*/ 9262092 w 10873921"/>
              <a:gd name="connsiteY68" fmla="*/ 6511084 h 6858558"/>
              <a:gd name="connsiteX69" fmla="*/ 9259443 w 10873921"/>
              <a:gd name="connsiteY69" fmla="*/ 6557257 h 6858558"/>
              <a:gd name="connsiteX70" fmla="*/ 9258214 w 10873921"/>
              <a:gd name="connsiteY70" fmla="*/ 6628065 h 6858558"/>
              <a:gd name="connsiteX71" fmla="*/ 9250938 w 10873921"/>
              <a:gd name="connsiteY71" fmla="*/ 6667101 h 6858558"/>
              <a:gd name="connsiteX72" fmla="*/ 9238195 w 10873921"/>
              <a:gd name="connsiteY72" fmla="*/ 6775682 h 6858558"/>
              <a:gd name="connsiteX73" fmla="*/ 9230652 w 10873921"/>
              <a:gd name="connsiteY73" fmla="*/ 6855909 h 6858558"/>
              <a:gd name="connsiteX74" fmla="*/ 0 w 10873921"/>
              <a:gd name="connsiteY74" fmla="*/ 6858558 h 6858558"/>
              <a:gd name="connsiteX75" fmla="*/ 0 w 10873921"/>
              <a:gd name="connsiteY75"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312 w 10873921"/>
              <a:gd name="connsiteY5" fmla="*/ 222070 h 6858558"/>
              <a:gd name="connsiteX6" fmla="*/ 10788250 w 10873921"/>
              <a:gd name="connsiteY6" fmla="*/ 249730 h 6858558"/>
              <a:gd name="connsiteX7" fmla="*/ 10781833 w 10873921"/>
              <a:gd name="connsiteY7" fmla="*/ 286161 h 6858558"/>
              <a:gd name="connsiteX8" fmla="*/ 10777796 w 10873921"/>
              <a:gd name="connsiteY8" fmla="*/ 352984 h 6858558"/>
              <a:gd name="connsiteX9" fmla="*/ 10759697 w 10873921"/>
              <a:gd name="connsiteY9" fmla="*/ 438373 h 6858558"/>
              <a:gd name="connsiteX10" fmla="*/ 10706313 w 10873921"/>
              <a:gd name="connsiteY10" fmla="*/ 486627 h 6858558"/>
              <a:gd name="connsiteX11" fmla="*/ 10711391 w 10873921"/>
              <a:gd name="connsiteY11" fmla="*/ 494282 h 6858558"/>
              <a:gd name="connsiteX12" fmla="*/ 10694154 w 10873921"/>
              <a:gd name="connsiteY12" fmla="*/ 534382 h 6858558"/>
              <a:gd name="connsiteX13" fmla="*/ 10585389 w 10873921"/>
              <a:gd name="connsiteY13" fmla="*/ 657817 h 6858558"/>
              <a:gd name="connsiteX14" fmla="*/ 10553040 w 10873921"/>
              <a:gd name="connsiteY14" fmla="*/ 736652 h 6858558"/>
              <a:gd name="connsiteX15" fmla="*/ 10549362 w 10873921"/>
              <a:gd name="connsiteY15" fmla="*/ 767381 h 6858558"/>
              <a:gd name="connsiteX16" fmla="*/ 10542712 w 10873921"/>
              <a:gd name="connsiteY16" fmla="*/ 818695 h 6858558"/>
              <a:gd name="connsiteX17" fmla="*/ 10556955 w 10873921"/>
              <a:gd name="connsiteY17" fmla="*/ 863814 h 6858558"/>
              <a:gd name="connsiteX18" fmla="*/ 10543783 w 10873921"/>
              <a:gd name="connsiteY18" fmla="*/ 904039 h 6858558"/>
              <a:gd name="connsiteX19" fmla="*/ 10515875 w 10873921"/>
              <a:gd name="connsiteY19" fmla="*/ 904631 h 6858558"/>
              <a:gd name="connsiteX20" fmla="*/ 10509848 w 10873921"/>
              <a:gd name="connsiteY20" fmla="*/ 950499 h 6858558"/>
              <a:gd name="connsiteX21" fmla="*/ 10503433 w 10873921"/>
              <a:gd name="connsiteY21" fmla="*/ 1021040 h 6858558"/>
              <a:gd name="connsiteX22" fmla="*/ 10493315 w 10873921"/>
              <a:gd name="connsiteY22" fmla="*/ 1059465 h 6858558"/>
              <a:gd name="connsiteX23" fmla="*/ 10472650 w 10873921"/>
              <a:gd name="connsiteY23" fmla="*/ 1166876 h 6858558"/>
              <a:gd name="connsiteX24" fmla="*/ 10457261 w 10873921"/>
              <a:gd name="connsiteY24" fmla="*/ 1276330 h 6858558"/>
              <a:gd name="connsiteX25" fmla="*/ 10479612 w 10873921"/>
              <a:gd name="connsiteY25" fmla="*/ 1340205 h 6858558"/>
              <a:gd name="connsiteX26" fmla="*/ 10478804 w 10873921"/>
              <a:gd name="connsiteY26" fmla="*/ 1346492 h 6858558"/>
              <a:gd name="connsiteX27" fmla="*/ 10469399 w 10873921"/>
              <a:gd name="connsiteY27" fmla="*/ 1360254 h 6858558"/>
              <a:gd name="connsiteX28" fmla="*/ 10464675 w 10873921"/>
              <a:gd name="connsiteY28" fmla="*/ 1364867 h 6858558"/>
              <a:gd name="connsiteX29" fmla="*/ 10460288 w 10873921"/>
              <a:gd name="connsiteY29" fmla="*/ 1372815 h 6858558"/>
              <a:gd name="connsiteX30" fmla="*/ 10460557 w 10873921"/>
              <a:gd name="connsiteY30" fmla="*/ 1373191 h 6858558"/>
              <a:gd name="connsiteX31" fmla="*/ 10455711 w 10873921"/>
              <a:gd name="connsiteY31" fmla="*/ 1380284 h 6858558"/>
              <a:gd name="connsiteX32" fmla="*/ 10427214 w 10873921"/>
              <a:gd name="connsiteY32" fmla="*/ 1412731 h 6858558"/>
              <a:gd name="connsiteX33" fmla="*/ 10436481 w 10873921"/>
              <a:gd name="connsiteY33" fmla="*/ 1477797 h 6858558"/>
              <a:gd name="connsiteX34" fmla="*/ 10431659 w 10873921"/>
              <a:gd name="connsiteY34" fmla="*/ 1500615 h 6858558"/>
              <a:gd name="connsiteX35" fmla="*/ 10431103 w 10873921"/>
              <a:gd name="connsiteY35" fmla="*/ 1513756 h 6858558"/>
              <a:gd name="connsiteX36" fmla="*/ 10432371 w 10873921"/>
              <a:gd name="connsiteY36" fmla="*/ 1515188 h 6858558"/>
              <a:gd name="connsiteX37" fmla="*/ 10404863 w 10873921"/>
              <a:gd name="connsiteY37" fmla="*/ 1546203 h 6858558"/>
              <a:gd name="connsiteX38" fmla="*/ 10404251 w 10873921"/>
              <a:gd name="connsiteY38" fmla="*/ 1551761 h 6858558"/>
              <a:gd name="connsiteX39" fmla="*/ 10382431 w 10873921"/>
              <a:gd name="connsiteY39" fmla="*/ 1570136 h 6858558"/>
              <a:gd name="connsiteX40" fmla="*/ 10373233 w 10873921"/>
              <a:gd name="connsiteY40" fmla="*/ 1580611 h 6858558"/>
              <a:gd name="connsiteX41" fmla="*/ 10366354 w 10873921"/>
              <a:gd name="connsiteY41" fmla="*/ 1581543 h 6858558"/>
              <a:gd name="connsiteX42" fmla="*/ 10354948 w 10873921"/>
              <a:gd name="connsiteY42" fmla="*/ 1598036 h 6858558"/>
              <a:gd name="connsiteX43" fmla="*/ 10355254 w 10873921"/>
              <a:gd name="connsiteY43" fmla="*/ 1600693 h 6858558"/>
              <a:gd name="connsiteX44" fmla="*/ 10339843 w 10873921"/>
              <a:gd name="connsiteY44" fmla="*/ 1611451 h 6858558"/>
              <a:gd name="connsiteX45" fmla="*/ 10319668 w 10873921"/>
              <a:gd name="connsiteY45" fmla="*/ 1617032 h 6858558"/>
              <a:gd name="connsiteX46" fmla="*/ 10245417 w 10873921"/>
              <a:gd name="connsiteY46" fmla="*/ 1768029 h 6858558"/>
              <a:gd name="connsiteX47" fmla="*/ 10118194 w 10873921"/>
              <a:gd name="connsiteY47" fmla="*/ 1868486 h 6858558"/>
              <a:gd name="connsiteX48" fmla="*/ 10079517 w 10873921"/>
              <a:gd name="connsiteY48" fmla="*/ 1951206 h 6858558"/>
              <a:gd name="connsiteX49" fmla="*/ 10071336 w 10873921"/>
              <a:gd name="connsiteY49" fmla="*/ 2046538 h 6858558"/>
              <a:gd name="connsiteX50" fmla="*/ 9916869 w 10873921"/>
              <a:gd name="connsiteY50" fmla="*/ 2193981 h 6858558"/>
              <a:gd name="connsiteX51" fmla="*/ 9863224 w 10873921"/>
              <a:gd name="connsiteY51" fmla="*/ 2350764 h 6858558"/>
              <a:gd name="connsiteX52" fmla="*/ 9815833 w 10873921"/>
              <a:gd name="connsiteY52" fmla="*/ 2484015 h 6858558"/>
              <a:gd name="connsiteX53" fmla="*/ 9772154 w 10873921"/>
              <a:gd name="connsiteY53" fmla="*/ 2992899 h 6858558"/>
              <a:gd name="connsiteX54" fmla="*/ 9644932 w 10873921"/>
              <a:gd name="connsiteY54" fmla="*/ 4090138 h 6858558"/>
              <a:gd name="connsiteX55" fmla="*/ 9476803 w 10873921"/>
              <a:gd name="connsiteY55" fmla="*/ 5871230 h 6858558"/>
              <a:gd name="connsiteX56" fmla="*/ 9482048 w 10873921"/>
              <a:gd name="connsiteY56" fmla="*/ 5875581 h 6858558"/>
              <a:gd name="connsiteX57" fmla="*/ 9482918 w 10873921"/>
              <a:gd name="connsiteY57" fmla="*/ 5942515 h 6858558"/>
              <a:gd name="connsiteX58" fmla="*/ 9471123 w 10873921"/>
              <a:gd name="connsiteY58" fmla="*/ 6028951 h 6858558"/>
              <a:gd name="connsiteX59" fmla="*/ 9421412 w 10873921"/>
              <a:gd name="connsiteY59" fmla="*/ 6080818 h 6858558"/>
              <a:gd name="connsiteX60" fmla="*/ 9427038 w 10873921"/>
              <a:gd name="connsiteY60" fmla="*/ 6088099 h 6858558"/>
              <a:gd name="connsiteX61" fmla="*/ 9412784 w 10873921"/>
              <a:gd name="connsiteY61" fmla="*/ 6129303 h 6858558"/>
              <a:gd name="connsiteX62" fmla="*/ 9313343 w 10873921"/>
              <a:gd name="connsiteY62" fmla="*/ 6260036 h 6858558"/>
              <a:gd name="connsiteX63" fmla="*/ 9286856 w 10873921"/>
              <a:gd name="connsiteY63" fmla="*/ 6340934 h 6858558"/>
              <a:gd name="connsiteX64" fmla="*/ 9285436 w 10873921"/>
              <a:gd name="connsiteY64" fmla="*/ 6371842 h 6858558"/>
              <a:gd name="connsiteX65" fmla="*/ 9282564 w 10873921"/>
              <a:gd name="connsiteY65" fmla="*/ 6423490 h 6858558"/>
              <a:gd name="connsiteX66" fmla="*/ 9300077 w 10873921"/>
              <a:gd name="connsiteY66" fmla="*/ 6467496 h 6858558"/>
              <a:gd name="connsiteX67" fmla="*/ 9289886 w 10873921"/>
              <a:gd name="connsiteY67" fmla="*/ 6508540 h 6858558"/>
              <a:gd name="connsiteX68" fmla="*/ 9262092 w 10873921"/>
              <a:gd name="connsiteY68" fmla="*/ 6511084 h 6858558"/>
              <a:gd name="connsiteX69" fmla="*/ 9259443 w 10873921"/>
              <a:gd name="connsiteY69" fmla="*/ 6557257 h 6858558"/>
              <a:gd name="connsiteX70" fmla="*/ 9258214 w 10873921"/>
              <a:gd name="connsiteY70" fmla="*/ 6628065 h 6858558"/>
              <a:gd name="connsiteX71" fmla="*/ 9250938 w 10873921"/>
              <a:gd name="connsiteY71" fmla="*/ 6667101 h 6858558"/>
              <a:gd name="connsiteX72" fmla="*/ 9238195 w 10873921"/>
              <a:gd name="connsiteY72" fmla="*/ 6775682 h 6858558"/>
              <a:gd name="connsiteX73" fmla="*/ 9230652 w 10873921"/>
              <a:gd name="connsiteY73" fmla="*/ 6855909 h 6858558"/>
              <a:gd name="connsiteX74" fmla="*/ 0 w 10873921"/>
              <a:gd name="connsiteY74" fmla="*/ 6858558 h 6858558"/>
              <a:gd name="connsiteX75" fmla="*/ 0 w 10873921"/>
              <a:gd name="connsiteY75"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312 w 10873921"/>
              <a:gd name="connsiteY5" fmla="*/ 222070 h 6858558"/>
              <a:gd name="connsiteX6" fmla="*/ 10788250 w 10873921"/>
              <a:gd name="connsiteY6" fmla="*/ 249730 h 6858558"/>
              <a:gd name="connsiteX7" fmla="*/ 10781833 w 10873921"/>
              <a:gd name="connsiteY7" fmla="*/ 286161 h 6858558"/>
              <a:gd name="connsiteX8" fmla="*/ 10777796 w 10873921"/>
              <a:gd name="connsiteY8" fmla="*/ 352984 h 6858558"/>
              <a:gd name="connsiteX9" fmla="*/ 10759697 w 10873921"/>
              <a:gd name="connsiteY9" fmla="*/ 438373 h 6858558"/>
              <a:gd name="connsiteX10" fmla="*/ 10706313 w 10873921"/>
              <a:gd name="connsiteY10" fmla="*/ 486627 h 6858558"/>
              <a:gd name="connsiteX11" fmla="*/ 10711391 w 10873921"/>
              <a:gd name="connsiteY11" fmla="*/ 494282 h 6858558"/>
              <a:gd name="connsiteX12" fmla="*/ 10694154 w 10873921"/>
              <a:gd name="connsiteY12" fmla="*/ 534382 h 6858558"/>
              <a:gd name="connsiteX13" fmla="*/ 10585389 w 10873921"/>
              <a:gd name="connsiteY13" fmla="*/ 657817 h 6858558"/>
              <a:gd name="connsiteX14" fmla="*/ 10553040 w 10873921"/>
              <a:gd name="connsiteY14" fmla="*/ 736652 h 6858558"/>
              <a:gd name="connsiteX15" fmla="*/ 10549362 w 10873921"/>
              <a:gd name="connsiteY15" fmla="*/ 767381 h 6858558"/>
              <a:gd name="connsiteX16" fmla="*/ 10542712 w 10873921"/>
              <a:gd name="connsiteY16" fmla="*/ 818695 h 6858558"/>
              <a:gd name="connsiteX17" fmla="*/ 10556955 w 10873921"/>
              <a:gd name="connsiteY17" fmla="*/ 863814 h 6858558"/>
              <a:gd name="connsiteX18" fmla="*/ 10543783 w 10873921"/>
              <a:gd name="connsiteY18" fmla="*/ 904039 h 6858558"/>
              <a:gd name="connsiteX19" fmla="*/ 10515875 w 10873921"/>
              <a:gd name="connsiteY19" fmla="*/ 904631 h 6858558"/>
              <a:gd name="connsiteX20" fmla="*/ 10509848 w 10873921"/>
              <a:gd name="connsiteY20" fmla="*/ 950499 h 6858558"/>
              <a:gd name="connsiteX21" fmla="*/ 10503433 w 10873921"/>
              <a:gd name="connsiteY21" fmla="*/ 1021040 h 6858558"/>
              <a:gd name="connsiteX22" fmla="*/ 10493315 w 10873921"/>
              <a:gd name="connsiteY22" fmla="*/ 1059465 h 6858558"/>
              <a:gd name="connsiteX23" fmla="*/ 10472650 w 10873921"/>
              <a:gd name="connsiteY23" fmla="*/ 1166876 h 6858558"/>
              <a:gd name="connsiteX24" fmla="*/ 10457261 w 10873921"/>
              <a:gd name="connsiteY24" fmla="*/ 1276330 h 6858558"/>
              <a:gd name="connsiteX25" fmla="*/ 10479612 w 10873921"/>
              <a:gd name="connsiteY25" fmla="*/ 1340205 h 6858558"/>
              <a:gd name="connsiteX26" fmla="*/ 10478804 w 10873921"/>
              <a:gd name="connsiteY26" fmla="*/ 1346492 h 6858558"/>
              <a:gd name="connsiteX27" fmla="*/ 10469399 w 10873921"/>
              <a:gd name="connsiteY27" fmla="*/ 1360254 h 6858558"/>
              <a:gd name="connsiteX28" fmla="*/ 10464675 w 10873921"/>
              <a:gd name="connsiteY28" fmla="*/ 1364867 h 6858558"/>
              <a:gd name="connsiteX29" fmla="*/ 10460288 w 10873921"/>
              <a:gd name="connsiteY29" fmla="*/ 1372815 h 6858558"/>
              <a:gd name="connsiteX30" fmla="*/ 10460557 w 10873921"/>
              <a:gd name="connsiteY30" fmla="*/ 1373191 h 6858558"/>
              <a:gd name="connsiteX31" fmla="*/ 10455711 w 10873921"/>
              <a:gd name="connsiteY31" fmla="*/ 1380284 h 6858558"/>
              <a:gd name="connsiteX32" fmla="*/ 10427214 w 10873921"/>
              <a:gd name="connsiteY32" fmla="*/ 1412731 h 6858558"/>
              <a:gd name="connsiteX33" fmla="*/ 10436481 w 10873921"/>
              <a:gd name="connsiteY33" fmla="*/ 1477797 h 6858558"/>
              <a:gd name="connsiteX34" fmla="*/ 10431659 w 10873921"/>
              <a:gd name="connsiteY34" fmla="*/ 1500615 h 6858558"/>
              <a:gd name="connsiteX35" fmla="*/ 10431103 w 10873921"/>
              <a:gd name="connsiteY35" fmla="*/ 1513756 h 6858558"/>
              <a:gd name="connsiteX36" fmla="*/ 10432371 w 10873921"/>
              <a:gd name="connsiteY36" fmla="*/ 1515188 h 6858558"/>
              <a:gd name="connsiteX37" fmla="*/ 10404863 w 10873921"/>
              <a:gd name="connsiteY37" fmla="*/ 1546203 h 6858558"/>
              <a:gd name="connsiteX38" fmla="*/ 10404251 w 10873921"/>
              <a:gd name="connsiteY38" fmla="*/ 1551761 h 6858558"/>
              <a:gd name="connsiteX39" fmla="*/ 10382431 w 10873921"/>
              <a:gd name="connsiteY39" fmla="*/ 1570136 h 6858558"/>
              <a:gd name="connsiteX40" fmla="*/ 10373233 w 10873921"/>
              <a:gd name="connsiteY40" fmla="*/ 1580611 h 6858558"/>
              <a:gd name="connsiteX41" fmla="*/ 10366354 w 10873921"/>
              <a:gd name="connsiteY41" fmla="*/ 1581543 h 6858558"/>
              <a:gd name="connsiteX42" fmla="*/ 10354948 w 10873921"/>
              <a:gd name="connsiteY42" fmla="*/ 1598036 h 6858558"/>
              <a:gd name="connsiteX43" fmla="*/ 10355254 w 10873921"/>
              <a:gd name="connsiteY43" fmla="*/ 1600693 h 6858558"/>
              <a:gd name="connsiteX44" fmla="*/ 10339843 w 10873921"/>
              <a:gd name="connsiteY44" fmla="*/ 1611451 h 6858558"/>
              <a:gd name="connsiteX45" fmla="*/ 10319668 w 10873921"/>
              <a:gd name="connsiteY45" fmla="*/ 1617032 h 6858558"/>
              <a:gd name="connsiteX46" fmla="*/ 10245417 w 10873921"/>
              <a:gd name="connsiteY46" fmla="*/ 1768029 h 6858558"/>
              <a:gd name="connsiteX47" fmla="*/ 10118194 w 10873921"/>
              <a:gd name="connsiteY47" fmla="*/ 1868486 h 6858558"/>
              <a:gd name="connsiteX48" fmla="*/ 10079517 w 10873921"/>
              <a:gd name="connsiteY48" fmla="*/ 1951206 h 6858558"/>
              <a:gd name="connsiteX49" fmla="*/ 9916869 w 10873921"/>
              <a:gd name="connsiteY49" fmla="*/ 2193981 h 6858558"/>
              <a:gd name="connsiteX50" fmla="*/ 9863224 w 10873921"/>
              <a:gd name="connsiteY50" fmla="*/ 2350764 h 6858558"/>
              <a:gd name="connsiteX51" fmla="*/ 9815833 w 10873921"/>
              <a:gd name="connsiteY51" fmla="*/ 2484015 h 6858558"/>
              <a:gd name="connsiteX52" fmla="*/ 9772154 w 10873921"/>
              <a:gd name="connsiteY52" fmla="*/ 2992899 h 6858558"/>
              <a:gd name="connsiteX53" fmla="*/ 9644932 w 10873921"/>
              <a:gd name="connsiteY53" fmla="*/ 4090138 h 6858558"/>
              <a:gd name="connsiteX54" fmla="*/ 9476803 w 10873921"/>
              <a:gd name="connsiteY54" fmla="*/ 5871230 h 6858558"/>
              <a:gd name="connsiteX55" fmla="*/ 9482048 w 10873921"/>
              <a:gd name="connsiteY55" fmla="*/ 5875581 h 6858558"/>
              <a:gd name="connsiteX56" fmla="*/ 9482918 w 10873921"/>
              <a:gd name="connsiteY56" fmla="*/ 5942515 h 6858558"/>
              <a:gd name="connsiteX57" fmla="*/ 9471123 w 10873921"/>
              <a:gd name="connsiteY57" fmla="*/ 6028951 h 6858558"/>
              <a:gd name="connsiteX58" fmla="*/ 9421412 w 10873921"/>
              <a:gd name="connsiteY58" fmla="*/ 6080818 h 6858558"/>
              <a:gd name="connsiteX59" fmla="*/ 9427038 w 10873921"/>
              <a:gd name="connsiteY59" fmla="*/ 6088099 h 6858558"/>
              <a:gd name="connsiteX60" fmla="*/ 9412784 w 10873921"/>
              <a:gd name="connsiteY60" fmla="*/ 6129303 h 6858558"/>
              <a:gd name="connsiteX61" fmla="*/ 9313343 w 10873921"/>
              <a:gd name="connsiteY61" fmla="*/ 6260036 h 6858558"/>
              <a:gd name="connsiteX62" fmla="*/ 9286856 w 10873921"/>
              <a:gd name="connsiteY62" fmla="*/ 6340934 h 6858558"/>
              <a:gd name="connsiteX63" fmla="*/ 9285436 w 10873921"/>
              <a:gd name="connsiteY63" fmla="*/ 6371842 h 6858558"/>
              <a:gd name="connsiteX64" fmla="*/ 9282564 w 10873921"/>
              <a:gd name="connsiteY64" fmla="*/ 6423490 h 6858558"/>
              <a:gd name="connsiteX65" fmla="*/ 9300077 w 10873921"/>
              <a:gd name="connsiteY65" fmla="*/ 6467496 h 6858558"/>
              <a:gd name="connsiteX66" fmla="*/ 9289886 w 10873921"/>
              <a:gd name="connsiteY66" fmla="*/ 6508540 h 6858558"/>
              <a:gd name="connsiteX67" fmla="*/ 9262092 w 10873921"/>
              <a:gd name="connsiteY67" fmla="*/ 6511084 h 6858558"/>
              <a:gd name="connsiteX68" fmla="*/ 9259443 w 10873921"/>
              <a:gd name="connsiteY68" fmla="*/ 6557257 h 6858558"/>
              <a:gd name="connsiteX69" fmla="*/ 9258214 w 10873921"/>
              <a:gd name="connsiteY69" fmla="*/ 6628065 h 6858558"/>
              <a:gd name="connsiteX70" fmla="*/ 9250938 w 10873921"/>
              <a:gd name="connsiteY70" fmla="*/ 6667101 h 6858558"/>
              <a:gd name="connsiteX71" fmla="*/ 9238195 w 10873921"/>
              <a:gd name="connsiteY71" fmla="*/ 6775682 h 6858558"/>
              <a:gd name="connsiteX72" fmla="*/ 9230652 w 10873921"/>
              <a:gd name="connsiteY72" fmla="*/ 6855909 h 6858558"/>
              <a:gd name="connsiteX73" fmla="*/ 0 w 10873921"/>
              <a:gd name="connsiteY73" fmla="*/ 6858558 h 6858558"/>
              <a:gd name="connsiteX74" fmla="*/ 0 w 10873921"/>
              <a:gd name="connsiteY74"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312 w 10873921"/>
              <a:gd name="connsiteY5" fmla="*/ 222070 h 6858558"/>
              <a:gd name="connsiteX6" fmla="*/ 10788250 w 10873921"/>
              <a:gd name="connsiteY6" fmla="*/ 249730 h 6858558"/>
              <a:gd name="connsiteX7" fmla="*/ 10781833 w 10873921"/>
              <a:gd name="connsiteY7" fmla="*/ 286161 h 6858558"/>
              <a:gd name="connsiteX8" fmla="*/ 10777796 w 10873921"/>
              <a:gd name="connsiteY8" fmla="*/ 352984 h 6858558"/>
              <a:gd name="connsiteX9" fmla="*/ 10759697 w 10873921"/>
              <a:gd name="connsiteY9" fmla="*/ 438373 h 6858558"/>
              <a:gd name="connsiteX10" fmla="*/ 10706313 w 10873921"/>
              <a:gd name="connsiteY10" fmla="*/ 486627 h 6858558"/>
              <a:gd name="connsiteX11" fmla="*/ 10711391 w 10873921"/>
              <a:gd name="connsiteY11" fmla="*/ 494282 h 6858558"/>
              <a:gd name="connsiteX12" fmla="*/ 10694154 w 10873921"/>
              <a:gd name="connsiteY12" fmla="*/ 534382 h 6858558"/>
              <a:gd name="connsiteX13" fmla="*/ 10585389 w 10873921"/>
              <a:gd name="connsiteY13" fmla="*/ 657817 h 6858558"/>
              <a:gd name="connsiteX14" fmla="*/ 10553040 w 10873921"/>
              <a:gd name="connsiteY14" fmla="*/ 736652 h 6858558"/>
              <a:gd name="connsiteX15" fmla="*/ 10549362 w 10873921"/>
              <a:gd name="connsiteY15" fmla="*/ 767381 h 6858558"/>
              <a:gd name="connsiteX16" fmla="*/ 10542712 w 10873921"/>
              <a:gd name="connsiteY16" fmla="*/ 818695 h 6858558"/>
              <a:gd name="connsiteX17" fmla="*/ 10556955 w 10873921"/>
              <a:gd name="connsiteY17" fmla="*/ 863814 h 6858558"/>
              <a:gd name="connsiteX18" fmla="*/ 10543783 w 10873921"/>
              <a:gd name="connsiteY18" fmla="*/ 904039 h 6858558"/>
              <a:gd name="connsiteX19" fmla="*/ 10515875 w 10873921"/>
              <a:gd name="connsiteY19" fmla="*/ 904631 h 6858558"/>
              <a:gd name="connsiteX20" fmla="*/ 10509848 w 10873921"/>
              <a:gd name="connsiteY20" fmla="*/ 950499 h 6858558"/>
              <a:gd name="connsiteX21" fmla="*/ 10503433 w 10873921"/>
              <a:gd name="connsiteY21" fmla="*/ 1021040 h 6858558"/>
              <a:gd name="connsiteX22" fmla="*/ 10493315 w 10873921"/>
              <a:gd name="connsiteY22" fmla="*/ 1059465 h 6858558"/>
              <a:gd name="connsiteX23" fmla="*/ 10472650 w 10873921"/>
              <a:gd name="connsiteY23" fmla="*/ 1166876 h 6858558"/>
              <a:gd name="connsiteX24" fmla="*/ 10457261 w 10873921"/>
              <a:gd name="connsiteY24" fmla="*/ 1276330 h 6858558"/>
              <a:gd name="connsiteX25" fmla="*/ 10479612 w 10873921"/>
              <a:gd name="connsiteY25" fmla="*/ 1340205 h 6858558"/>
              <a:gd name="connsiteX26" fmla="*/ 10478804 w 10873921"/>
              <a:gd name="connsiteY26" fmla="*/ 1346492 h 6858558"/>
              <a:gd name="connsiteX27" fmla="*/ 10469399 w 10873921"/>
              <a:gd name="connsiteY27" fmla="*/ 1360254 h 6858558"/>
              <a:gd name="connsiteX28" fmla="*/ 10464675 w 10873921"/>
              <a:gd name="connsiteY28" fmla="*/ 1364867 h 6858558"/>
              <a:gd name="connsiteX29" fmla="*/ 10460288 w 10873921"/>
              <a:gd name="connsiteY29" fmla="*/ 1372815 h 6858558"/>
              <a:gd name="connsiteX30" fmla="*/ 10460557 w 10873921"/>
              <a:gd name="connsiteY30" fmla="*/ 1373191 h 6858558"/>
              <a:gd name="connsiteX31" fmla="*/ 10455711 w 10873921"/>
              <a:gd name="connsiteY31" fmla="*/ 1380284 h 6858558"/>
              <a:gd name="connsiteX32" fmla="*/ 10427214 w 10873921"/>
              <a:gd name="connsiteY32" fmla="*/ 1412731 h 6858558"/>
              <a:gd name="connsiteX33" fmla="*/ 10436481 w 10873921"/>
              <a:gd name="connsiteY33" fmla="*/ 1477797 h 6858558"/>
              <a:gd name="connsiteX34" fmla="*/ 10431659 w 10873921"/>
              <a:gd name="connsiteY34" fmla="*/ 1500615 h 6858558"/>
              <a:gd name="connsiteX35" fmla="*/ 10431103 w 10873921"/>
              <a:gd name="connsiteY35" fmla="*/ 1513756 h 6858558"/>
              <a:gd name="connsiteX36" fmla="*/ 10432371 w 10873921"/>
              <a:gd name="connsiteY36" fmla="*/ 1515188 h 6858558"/>
              <a:gd name="connsiteX37" fmla="*/ 10404863 w 10873921"/>
              <a:gd name="connsiteY37" fmla="*/ 1546203 h 6858558"/>
              <a:gd name="connsiteX38" fmla="*/ 10404251 w 10873921"/>
              <a:gd name="connsiteY38" fmla="*/ 1551761 h 6858558"/>
              <a:gd name="connsiteX39" fmla="*/ 10382431 w 10873921"/>
              <a:gd name="connsiteY39" fmla="*/ 1570136 h 6858558"/>
              <a:gd name="connsiteX40" fmla="*/ 10373233 w 10873921"/>
              <a:gd name="connsiteY40" fmla="*/ 1580611 h 6858558"/>
              <a:gd name="connsiteX41" fmla="*/ 10366354 w 10873921"/>
              <a:gd name="connsiteY41" fmla="*/ 1581543 h 6858558"/>
              <a:gd name="connsiteX42" fmla="*/ 10354948 w 10873921"/>
              <a:gd name="connsiteY42" fmla="*/ 1598036 h 6858558"/>
              <a:gd name="connsiteX43" fmla="*/ 10355254 w 10873921"/>
              <a:gd name="connsiteY43" fmla="*/ 1600693 h 6858558"/>
              <a:gd name="connsiteX44" fmla="*/ 10339843 w 10873921"/>
              <a:gd name="connsiteY44" fmla="*/ 1611451 h 6858558"/>
              <a:gd name="connsiteX45" fmla="*/ 10319668 w 10873921"/>
              <a:gd name="connsiteY45" fmla="*/ 1617032 h 6858558"/>
              <a:gd name="connsiteX46" fmla="*/ 10245417 w 10873921"/>
              <a:gd name="connsiteY46" fmla="*/ 1768029 h 6858558"/>
              <a:gd name="connsiteX47" fmla="*/ 10118194 w 10873921"/>
              <a:gd name="connsiteY47" fmla="*/ 1868486 h 6858558"/>
              <a:gd name="connsiteX48" fmla="*/ 10010606 w 10873921"/>
              <a:gd name="connsiteY48" fmla="*/ 2110232 h 6858558"/>
              <a:gd name="connsiteX49" fmla="*/ 9916869 w 10873921"/>
              <a:gd name="connsiteY49" fmla="*/ 2193981 h 6858558"/>
              <a:gd name="connsiteX50" fmla="*/ 9863224 w 10873921"/>
              <a:gd name="connsiteY50" fmla="*/ 2350764 h 6858558"/>
              <a:gd name="connsiteX51" fmla="*/ 9815833 w 10873921"/>
              <a:gd name="connsiteY51" fmla="*/ 2484015 h 6858558"/>
              <a:gd name="connsiteX52" fmla="*/ 9772154 w 10873921"/>
              <a:gd name="connsiteY52" fmla="*/ 2992899 h 6858558"/>
              <a:gd name="connsiteX53" fmla="*/ 9644932 w 10873921"/>
              <a:gd name="connsiteY53" fmla="*/ 4090138 h 6858558"/>
              <a:gd name="connsiteX54" fmla="*/ 9476803 w 10873921"/>
              <a:gd name="connsiteY54" fmla="*/ 5871230 h 6858558"/>
              <a:gd name="connsiteX55" fmla="*/ 9482048 w 10873921"/>
              <a:gd name="connsiteY55" fmla="*/ 5875581 h 6858558"/>
              <a:gd name="connsiteX56" fmla="*/ 9482918 w 10873921"/>
              <a:gd name="connsiteY56" fmla="*/ 5942515 h 6858558"/>
              <a:gd name="connsiteX57" fmla="*/ 9471123 w 10873921"/>
              <a:gd name="connsiteY57" fmla="*/ 6028951 h 6858558"/>
              <a:gd name="connsiteX58" fmla="*/ 9421412 w 10873921"/>
              <a:gd name="connsiteY58" fmla="*/ 6080818 h 6858558"/>
              <a:gd name="connsiteX59" fmla="*/ 9427038 w 10873921"/>
              <a:gd name="connsiteY59" fmla="*/ 6088099 h 6858558"/>
              <a:gd name="connsiteX60" fmla="*/ 9412784 w 10873921"/>
              <a:gd name="connsiteY60" fmla="*/ 6129303 h 6858558"/>
              <a:gd name="connsiteX61" fmla="*/ 9313343 w 10873921"/>
              <a:gd name="connsiteY61" fmla="*/ 6260036 h 6858558"/>
              <a:gd name="connsiteX62" fmla="*/ 9286856 w 10873921"/>
              <a:gd name="connsiteY62" fmla="*/ 6340934 h 6858558"/>
              <a:gd name="connsiteX63" fmla="*/ 9285436 w 10873921"/>
              <a:gd name="connsiteY63" fmla="*/ 6371842 h 6858558"/>
              <a:gd name="connsiteX64" fmla="*/ 9282564 w 10873921"/>
              <a:gd name="connsiteY64" fmla="*/ 6423490 h 6858558"/>
              <a:gd name="connsiteX65" fmla="*/ 9300077 w 10873921"/>
              <a:gd name="connsiteY65" fmla="*/ 6467496 h 6858558"/>
              <a:gd name="connsiteX66" fmla="*/ 9289886 w 10873921"/>
              <a:gd name="connsiteY66" fmla="*/ 6508540 h 6858558"/>
              <a:gd name="connsiteX67" fmla="*/ 9262092 w 10873921"/>
              <a:gd name="connsiteY67" fmla="*/ 6511084 h 6858558"/>
              <a:gd name="connsiteX68" fmla="*/ 9259443 w 10873921"/>
              <a:gd name="connsiteY68" fmla="*/ 6557257 h 6858558"/>
              <a:gd name="connsiteX69" fmla="*/ 9258214 w 10873921"/>
              <a:gd name="connsiteY69" fmla="*/ 6628065 h 6858558"/>
              <a:gd name="connsiteX70" fmla="*/ 9250938 w 10873921"/>
              <a:gd name="connsiteY70" fmla="*/ 6667101 h 6858558"/>
              <a:gd name="connsiteX71" fmla="*/ 9238195 w 10873921"/>
              <a:gd name="connsiteY71" fmla="*/ 6775682 h 6858558"/>
              <a:gd name="connsiteX72" fmla="*/ 9230652 w 10873921"/>
              <a:gd name="connsiteY72" fmla="*/ 6855909 h 6858558"/>
              <a:gd name="connsiteX73" fmla="*/ 0 w 10873921"/>
              <a:gd name="connsiteY73" fmla="*/ 6858558 h 6858558"/>
              <a:gd name="connsiteX74" fmla="*/ 0 w 10873921"/>
              <a:gd name="connsiteY74"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312 w 10873921"/>
              <a:gd name="connsiteY5" fmla="*/ 222070 h 6858558"/>
              <a:gd name="connsiteX6" fmla="*/ 10788250 w 10873921"/>
              <a:gd name="connsiteY6" fmla="*/ 249730 h 6858558"/>
              <a:gd name="connsiteX7" fmla="*/ 10781833 w 10873921"/>
              <a:gd name="connsiteY7" fmla="*/ 286161 h 6858558"/>
              <a:gd name="connsiteX8" fmla="*/ 10777796 w 10873921"/>
              <a:gd name="connsiteY8" fmla="*/ 352984 h 6858558"/>
              <a:gd name="connsiteX9" fmla="*/ 10759697 w 10873921"/>
              <a:gd name="connsiteY9" fmla="*/ 438373 h 6858558"/>
              <a:gd name="connsiteX10" fmla="*/ 10706313 w 10873921"/>
              <a:gd name="connsiteY10" fmla="*/ 486627 h 6858558"/>
              <a:gd name="connsiteX11" fmla="*/ 10711391 w 10873921"/>
              <a:gd name="connsiteY11" fmla="*/ 494282 h 6858558"/>
              <a:gd name="connsiteX12" fmla="*/ 10694154 w 10873921"/>
              <a:gd name="connsiteY12" fmla="*/ 534382 h 6858558"/>
              <a:gd name="connsiteX13" fmla="*/ 10585389 w 10873921"/>
              <a:gd name="connsiteY13" fmla="*/ 657817 h 6858558"/>
              <a:gd name="connsiteX14" fmla="*/ 10553040 w 10873921"/>
              <a:gd name="connsiteY14" fmla="*/ 736652 h 6858558"/>
              <a:gd name="connsiteX15" fmla="*/ 10549362 w 10873921"/>
              <a:gd name="connsiteY15" fmla="*/ 767381 h 6858558"/>
              <a:gd name="connsiteX16" fmla="*/ 10542712 w 10873921"/>
              <a:gd name="connsiteY16" fmla="*/ 818695 h 6858558"/>
              <a:gd name="connsiteX17" fmla="*/ 10556955 w 10873921"/>
              <a:gd name="connsiteY17" fmla="*/ 863814 h 6858558"/>
              <a:gd name="connsiteX18" fmla="*/ 10543783 w 10873921"/>
              <a:gd name="connsiteY18" fmla="*/ 904039 h 6858558"/>
              <a:gd name="connsiteX19" fmla="*/ 10515875 w 10873921"/>
              <a:gd name="connsiteY19" fmla="*/ 904631 h 6858558"/>
              <a:gd name="connsiteX20" fmla="*/ 10509848 w 10873921"/>
              <a:gd name="connsiteY20" fmla="*/ 950499 h 6858558"/>
              <a:gd name="connsiteX21" fmla="*/ 10503433 w 10873921"/>
              <a:gd name="connsiteY21" fmla="*/ 1021040 h 6858558"/>
              <a:gd name="connsiteX22" fmla="*/ 10493315 w 10873921"/>
              <a:gd name="connsiteY22" fmla="*/ 1059465 h 6858558"/>
              <a:gd name="connsiteX23" fmla="*/ 10472650 w 10873921"/>
              <a:gd name="connsiteY23" fmla="*/ 1166876 h 6858558"/>
              <a:gd name="connsiteX24" fmla="*/ 10457261 w 10873921"/>
              <a:gd name="connsiteY24" fmla="*/ 1276330 h 6858558"/>
              <a:gd name="connsiteX25" fmla="*/ 10479612 w 10873921"/>
              <a:gd name="connsiteY25" fmla="*/ 1340205 h 6858558"/>
              <a:gd name="connsiteX26" fmla="*/ 10478804 w 10873921"/>
              <a:gd name="connsiteY26" fmla="*/ 1346492 h 6858558"/>
              <a:gd name="connsiteX27" fmla="*/ 10469399 w 10873921"/>
              <a:gd name="connsiteY27" fmla="*/ 1360254 h 6858558"/>
              <a:gd name="connsiteX28" fmla="*/ 10464675 w 10873921"/>
              <a:gd name="connsiteY28" fmla="*/ 1364867 h 6858558"/>
              <a:gd name="connsiteX29" fmla="*/ 10460288 w 10873921"/>
              <a:gd name="connsiteY29" fmla="*/ 1372815 h 6858558"/>
              <a:gd name="connsiteX30" fmla="*/ 10460557 w 10873921"/>
              <a:gd name="connsiteY30" fmla="*/ 1373191 h 6858558"/>
              <a:gd name="connsiteX31" fmla="*/ 10455711 w 10873921"/>
              <a:gd name="connsiteY31" fmla="*/ 1380284 h 6858558"/>
              <a:gd name="connsiteX32" fmla="*/ 10427214 w 10873921"/>
              <a:gd name="connsiteY32" fmla="*/ 1412731 h 6858558"/>
              <a:gd name="connsiteX33" fmla="*/ 10436481 w 10873921"/>
              <a:gd name="connsiteY33" fmla="*/ 1477797 h 6858558"/>
              <a:gd name="connsiteX34" fmla="*/ 10431659 w 10873921"/>
              <a:gd name="connsiteY34" fmla="*/ 1500615 h 6858558"/>
              <a:gd name="connsiteX35" fmla="*/ 10431103 w 10873921"/>
              <a:gd name="connsiteY35" fmla="*/ 1513756 h 6858558"/>
              <a:gd name="connsiteX36" fmla="*/ 10432371 w 10873921"/>
              <a:gd name="connsiteY36" fmla="*/ 1515188 h 6858558"/>
              <a:gd name="connsiteX37" fmla="*/ 10404863 w 10873921"/>
              <a:gd name="connsiteY37" fmla="*/ 1546203 h 6858558"/>
              <a:gd name="connsiteX38" fmla="*/ 10404251 w 10873921"/>
              <a:gd name="connsiteY38" fmla="*/ 1551761 h 6858558"/>
              <a:gd name="connsiteX39" fmla="*/ 10382431 w 10873921"/>
              <a:gd name="connsiteY39" fmla="*/ 1570136 h 6858558"/>
              <a:gd name="connsiteX40" fmla="*/ 10373233 w 10873921"/>
              <a:gd name="connsiteY40" fmla="*/ 1580611 h 6858558"/>
              <a:gd name="connsiteX41" fmla="*/ 10366354 w 10873921"/>
              <a:gd name="connsiteY41" fmla="*/ 1581543 h 6858558"/>
              <a:gd name="connsiteX42" fmla="*/ 10354948 w 10873921"/>
              <a:gd name="connsiteY42" fmla="*/ 1598036 h 6858558"/>
              <a:gd name="connsiteX43" fmla="*/ 10355254 w 10873921"/>
              <a:gd name="connsiteY43" fmla="*/ 1600693 h 6858558"/>
              <a:gd name="connsiteX44" fmla="*/ 10339843 w 10873921"/>
              <a:gd name="connsiteY44" fmla="*/ 1611451 h 6858558"/>
              <a:gd name="connsiteX45" fmla="*/ 10319668 w 10873921"/>
              <a:gd name="connsiteY45" fmla="*/ 1617032 h 6858558"/>
              <a:gd name="connsiteX46" fmla="*/ 10245417 w 10873921"/>
              <a:gd name="connsiteY46" fmla="*/ 1768029 h 6858558"/>
              <a:gd name="connsiteX47" fmla="*/ 10118194 w 10873921"/>
              <a:gd name="connsiteY47" fmla="*/ 1868486 h 6858558"/>
              <a:gd name="connsiteX48" fmla="*/ 10010606 w 10873921"/>
              <a:gd name="connsiteY48" fmla="*/ 2110232 h 6858558"/>
              <a:gd name="connsiteX49" fmla="*/ 9916869 w 10873921"/>
              <a:gd name="connsiteY49" fmla="*/ 2193981 h 6858558"/>
              <a:gd name="connsiteX50" fmla="*/ 9863224 w 10873921"/>
              <a:gd name="connsiteY50" fmla="*/ 2350764 h 6858558"/>
              <a:gd name="connsiteX51" fmla="*/ 9815833 w 10873921"/>
              <a:gd name="connsiteY51" fmla="*/ 2484015 h 6858558"/>
              <a:gd name="connsiteX52" fmla="*/ 9772154 w 10873921"/>
              <a:gd name="connsiteY52" fmla="*/ 2992899 h 6858558"/>
              <a:gd name="connsiteX53" fmla="*/ 9644932 w 10873921"/>
              <a:gd name="connsiteY53" fmla="*/ 4090138 h 6858558"/>
              <a:gd name="connsiteX54" fmla="*/ 9476803 w 10873921"/>
              <a:gd name="connsiteY54" fmla="*/ 5871230 h 6858558"/>
              <a:gd name="connsiteX55" fmla="*/ 9482048 w 10873921"/>
              <a:gd name="connsiteY55" fmla="*/ 5875581 h 6858558"/>
              <a:gd name="connsiteX56" fmla="*/ 9482918 w 10873921"/>
              <a:gd name="connsiteY56" fmla="*/ 5942515 h 6858558"/>
              <a:gd name="connsiteX57" fmla="*/ 9471123 w 10873921"/>
              <a:gd name="connsiteY57" fmla="*/ 6028951 h 6858558"/>
              <a:gd name="connsiteX58" fmla="*/ 9421412 w 10873921"/>
              <a:gd name="connsiteY58" fmla="*/ 6080818 h 6858558"/>
              <a:gd name="connsiteX59" fmla="*/ 9427038 w 10873921"/>
              <a:gd name="connsiteY59" fmla="*/ 6088099 h 6858558"/>
              <a:gd name="connsiteX60" fmla="*/ 9412784 w 10873921"/>
              <a:gd name="connsiteY60" fmla="*/ 6129303 h 6858558"/>
              <a:gd name="connsiteX61" fmla="*/ 9313343 w 10873921"/>
              <a:gd name="connsiteY61" fmla="*/ 6260036 h 6858558"/>
              <a:gd name="connsiteX62" fmla="*/ 9286856 w 10873921"/>
              <a:gd name="connsiteY62" fmla="*/ 6340934 h 6858558"/>
              <a:gd name="connsiteX63" fmla="*/ 9285436 w 10873921"/>
              <a:gd name="connsiteY63" fmla="*/ 6371842 h 6858558"/>
              <a:gd name="connsiteX64" fmla="*/ 9282564 w 10873921"/>
              <a:gd name="connsiteY64" fmla="*/ 6423490 h 6858558"/>
              <a:gd name="connsiteX65" fmla="*/ 9300077 w 10873921"/>
              <a:gd name="connsiteY65" fmla="*/ 6467496 h 6858558"/>
              <a:gd name="connsiteX66" fmla="*/ 9289886 w 10873921"/>
              <a:gd name="connsiteY66" fmla="*/ 6508540 h 6858558"/>
              <a:gd name="connsiteX67" fmla="*/ 9262092 w 10873921"/>
              <a:gd name="connsiteY67" fmla="*/ 6511084 h 6858558"/>
              <a:gd name="connsiteX68" fmla="*/ 9259443 w 10873921"/>
              <a:gd name="connsiteY68" fmla="*/ 6557257 h 6858558"/>
              <a:gd name="connsiteX69" fmla="*/ 9258214 w 10873921"/>
              <a:gd name="connsiteY69" fmla="*/ 6628065 h 6858558"/>
              <a:gd name="connsiteX70" fmla="*/ 9250938 w 10873921"/>
              <a:gd name="connsiteY70" fmla="*/ 6667101 h 6858558"/>
              <a:gd name="connsiteX71" fmla="*/ 9238195 w 10873921"/>
              <a:gd name="connsiteY71" fmla="*/ 6775682 h 6858558"/>
              <a:gd name="connsiteX72" fmla="*/ 9230652 w 10873921"/>
              <a:gd name="connsiteY72" fmla="*/ 6855909 h 6858558"/>
              <a:gd name="connsiteX73" fmla="*/ 0 w 10873921"/>
              <a:gd name="connsiteY73" fmla="*/ 6858558 h 6858558"/>
              <a:gd name="connsiteX74" fmla="*/ 0 w 10873921"/>
              <a:gd name="connsiteY74"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312 w 10873921"/>
              <a:gd name="connsiteY5" fmla="*/ 222070 h 6858558"/>
              <a:gd name="connsiteX6" fmla="*/ 10788250 w 10873921"/>
              <a:gd name="connsiteY6" fmla="*/ 249730 h 6858558"/>
              <a:gd name="connsiteX7" fmla="*/ 10781833 w 10873921"/>
              <a:gd name="connsiteY7" fmla="*/ 286161 h 6858558"/>
              <a:gd name="connsiteX8" fmla="*/ 10777796 w 10873921"/>
              <a:gd name="connsiteY8" fmla="*/ 352984 h 6858558"/>
              <a:gd name="connsiteX9" fmla="*/ 10759697 w 10873921"/>
              <a:gd name="connsiteY9" fmla="*/ 438373 h 6858558"/>
              <a:gd name="connsiteX10" fmla="*/ 10706313 w 10873921"/>
              <a:gd name="connsiteY10" fmla="*/ 486627 h 6858558"/>
              <a:gd name="connsiteX11" fmla="*/ 10711391 w 10873921"/>
              <a:gd name="connsiteY11" fmla="*/ 494282 h 6858558"/>
              <a:gd name="connsiteX12" fmla="*/ 10694154 w 10873921"/>
              <a:gd name="connsiteY12" fmla="*/ 534382 h 6858558"/>
              <a:gd name="connsiteX13" fmla="*/ 10585389 w 10873921"/>
              <a:gd name="connsiteY13" fmla="*/ 657817 h 6858558"/>
              <a:gd name="connsiteX14" fmla="*/ 10553040 w 10873921"/>
              <a:gd name="connsiteY14" fmla="*/ 736652 h 6858558"/>
              <a:gd name="connsiteX15" fmla="*/ 10549362 w 10873921"/>
              <a:gd name="connsiteY15" fmla="*/ 767381 h 6858558"/>
              <a:gd name="connsiteX16" fmla="*/ 10542712 w 10873921"/>
              <a:gd name="connsiteY16" fmla="*/ 818695 h 6858558"/>
              <a:gd name="connsiteX17" fmla="*/ 10556955 w 10873921"/>
              <a:gd name="connsiteY17" fmla="*/ 863814 h 6858558"/>
              <a:gd name="connsiteX18" fmla="*/ 10543783 w 10873921"/>
              <a:gd name="connsiteY18" fmla="*/ 904039 h 6858558"/>
              <a:gd name="connsiteX19" fmla="*/ 10515875 w 10873921"/>
              <a:gd name="connsiteY19" fmla="*/ 904631 h 6858558"/>
              <a:gd name="connsiteX20" fmla="*/ 10509848 w 10873921"/>
              <a:gd name="connsiteY20" fmla="*/ 950499 h 6858558"/>
              <a:gd name="connsiteX21" fmla="*/ 10503433 w 10873921"/>
              <a:gd name="connsiteY21" fmla="*/ 1021040 h 6858558"/>
              <a:gd name="connsiteX22" fmla="*/ 10493315 w 10873921"/>
              <a:gd name="connsiteY22" fmla="*/ 1059465 h 6858558"/>
              <a:gd name="connsiteX23" fmla="*/ 10472650 w 10873921"/>
              <a:gd name="connsiteY23" fmla="*/ 1166876 h 6858558"/>
              <a:gd name="connsiteX24" fmla="*/ 10457261 w 10873921"/>
              <a:gd name="connsiteY24" fmla="*/ 1276330 h 6858558"/>
              <a:gd name="connsiteX25" fmla="*/ 10479612 w 10873921"/>
              <a:gd name="connsiteY25" fmla="*/ 1340205 h 6858558"/>
              <a:gd name="connsiteX26" fmla="*/ 10478804 w 10873921"/>
              <a:gd name="connsiteY26" fmla="*/ 1346492 h 6858558"/>
              <a:gd name="connsiteX27" fmla="*/ 10469399 w 10873921"/>
              <a:gd name="connsiteY27" fmla="*/ 1360254 h 6858558"/>
              <a:gd name="connsiteX28" fmla="*/ 10464675 w 10873921"/>
              <a:gd name="connsiteY28" fmla="*/ 1364867 h 6858558"/>
              <a:gd name="connsiteX29" fmla="*/ 10460288 w 10873921"/>
              <a:gd name="connsiteY29" fmla="*/ 1372815 h 6858558"/>
              <a:gd name="connsiteX30" fmla="*/ 10460557 w 10873921"/>
              <a:gd name="connsiteY30" fmla="*/ 1373191 h 6858558"/>
              <a:gd name="connsiteX31" fmla="*/ 10455711 w 10873921"/>
              <a:gd name="connsiteY31" fmla="*/ 1380284 h 6858558"/>
              <a:gd name="connsiteX32" fmla="*/ 10427214 w 10873921"/>
              <a:gd name="connsiteY32" fmla="*/ 1412731 h 6858558"/>
              <a:gd name="connsiteX33" fmla="*/ 10436481 w 10873921"/>
              <a:gd name="connsiteY33" fmla="*/ 1477797 h 6858558"/>
              <a:gd name="connsiteX34" fmla="*/ 10431659 w 10873921"/>
              <a:gd name="connsiteY34" fmla="*/ 1500615 h 6858558"/>
              <a:gd name="connsiteX35" fmla="*/ 10431103 w 10873921"/>
              <a:gd name="connsiteY35" fmla="*/ 1513756 h 6858558"/>
              <a:gd name="connsiteX36" fmla="*/ 10432371 w 10873921"/>
              <a:gd name="connsiteY36" fmla="*/ 1515188 h 6858558"/>
              <a:gd name="connsiteX37" fmla="*/ 10404863 w 10873921"/>
              <a:gd name="connsiteY37" fmla="*/ 1546203 h 6858558"/>
              <a:gd name="connsiteX38" fmla="*/ 10404251 w 10873921"/>
              <a:gd name="connsiteY38" fmla="*/ 1551761 h 6858558"/>
              <a:gd name="connsiteX39" fmla="*/ 10382431 w 10873921"/>
              <a:gd name="connsiteY39" fmla="*/ 1570136 h 6858558"/>
              <a:gd name="connsiteX40" fmla="*/ 10373233 w 10873921"/>
              <a:gd name="connsiteY40" fmla="*/ 1580611 h 6858558"/>
              <a:gd name="connsiteX41" fmla="*/ 10366354 w 10873921"/>
              <a:gd name="connsiteY41" fmla="*/ 1581543 h 6858558"/>
              <a:gd name="connsiteX42" fmla="*/ 10354948 w 10873921"/>
              <a:gd name="connsiteY42" fmla="*/ 1598036 h 6858558"/>
              <a:gd name="connsiteX43" fmla="*/ 10355254 w 10873921"/>
              <a:gd name="connsiteY43" fmla="*/ 1600693 h 6858558"/>
              <a:gd name="connsiteX44" fmla="*/ 10339843 w 10873921"/>
              <a:gd name="connsiteY44" fmla="*/ 1611451 h 6858558"/>
              <a:gd name="connsiteX45" fmla="*/ 10319668 w 10873921"/>
              <a:gd name="connsiteY45" fmla="*/ 1617032 h 6858558"/>
              <a:gd name="connsiteX46" fmla="*/ 10245417 w 10873921"/>
              <a:gd name="connsiteY46" fmla="*/ 1768029 h 6858558"/>
              <a:gd name="connsiteX47" fmla="*/ 10118194 w 10873921"/>
              <a:gd name="connsiteY47" fmla="*/ 1868486 h 6858558"/>
              <a:gd name="connsiteX48" fmla="*/ 9925792 w 10873921"/>
              <a:gd name="connsiteY48" fmla="*/ 2078426 h 6858558"/>
              <a:gd name="connsiteX49" fmla="*/ 9916869 w 10873921"/>
              <a:gd name="connsiteY49" fmla="*/ 2193981 h 6858558"/>
              <a:gd name="connsiteX50" fmla="*/ 9863224 w 10873921"/>
              <a:gd name="connsiteY50" fmla="*/ 2350764 h 6858558"/>
              <a:gd name="connsiteX51" fmla="*/ 9815833 w 10873921"/>
              <a:gd name="connsiteY51" fmla="*/ 2484015 h 6858558"/>
              <a:gd name="connsiteX52" fmla="*/ 9772154 w 10873921"/>
              <a:gd name="connsiteY52" fmla="*/ 2992899 h 6858558"/>
              <a:gd name="connsiteX53" fmla="*/ 9644932 w 10873921"/>
              <a:gd name="connsiteY53" fmla="*/ 4090138 h 6858558"/>
              <a:gd name="connsiteX54" fmla="*/ 9476803 w 10873921"/>
              <a:gd name="connsiteY54" fmla="*/ 5871230 h 6858558"/>
              <a:gd name="connsiteX55" fmla="*/ 9482048 w 10873921"/>
              <a:gd name="connsiteY55" fmla="*/ 5875581 h 6858558"/>
              <a:gd name="connsiteX56" fmla="*/ 9482918 w 10873921"/>
              <a:gd name="connsiteY56" fmla="*/ 5942515 h 6858558"/>
              <a:gd name="connsiteX57" fmla="*/ 9471123 w 10873921"/>
              <a:gd name="connsiteY57" fmla="*/ 6028951 h 6858558"/>
              <a:gd name="connsiteX58" fmla="*/ 9421412 w 10873921"/>
              <a:gd name="connsiteY58" fmla="*/ 6080818 h 6858558"/>
              <a:gd name="connsiteX59" fmla="*/ 9427038 w 10873921"/>
              <a:gd name="connsiteY59" fmla="*/ 6088099 h 6858558"/>
              <a:gd name="connsiteX60" fmla="*/ 9412784 w 10873921"/>
              <a:gd name="connsiteY60" fmla="*/ 6129303 h 6858558"/>
              <a:gd name="connsiteX61" fmla="*/ 9313343 w 10873921"/>
              <a:gd name="connsiteY61" fmla="*/ 6260036 h 6858558"/>
              <a:gd name="connsiteX62" fmla="*/ 9286856 w 10873921"/>
              <a:gd name="connsiteY62" fmla="*/ 6340934 h 6858558"/>
              <a:gd name="connsiteX63" fmla="*/ 9285436 w 10873921"/>
              <a:gd name="connsiteY63" fmla="*/ 6371842 h 6858558"/>
              <a:gd name="connsiteX64" fmla="*/ 9282564 w 10873921"/>
              <a:gd name="connsiteY64" fmla="*/ 6423490 h 6858558"/>
              <a:gd name="connsiteX65" fmla="*/ 9300077 w 10873921"/>
              <a:gd name="connsiteY65" fmla="*/ 6467496 h 6858558"/>
              <a:gd name="connsiteX66" fmla="*/ 9289886 w 10873921"/>
              <a:gd name="connsiteY66" fmla="*/ 6508540 h 6858558"/>
              <a:gd name="connsiteX67" fmla="*/ 9262092 w 10873921"/>
              <a:gd name="connsiteY67" fmla="*/ 6511084 h 6858558"/>
              <a:gd name="connsiteX68" fmla="*/ 9259443 w 10873921"/>
              <a:gd name="connsiteY68" fmla="*/ 6557257 h 6858558"/>
              <a:gd name="connsiteX69" fmla="*/ 9258214 w 10873921"/>
              <a:gd name="connsiteY69" fmla="*/ 6628065 h 6858558"/>
              <a:gd name="connsiteX70" fmla="*/ 9250938 w 10873921"/>
              <a:gd name="connsiteY70" fmla="*/ 6667101 h 6858558"/>
              <a:gd name="connsiteX71" fmla="*/ 9238195 w 10873921"/>
              <a:gd name="connsiteY71" fmla="*/ 6775682 h 6858558"/>
              <a:gd name="connsiteX72" fmla="*/ 9230652 w 10873921"/>
              <a:gd name="connsiteY72" fmla="*/ 6855909 h 6858558"/>
              <a:gd name="connsiteX73" fmla="*/ 0 w 10873921"/>
              <a:gd name="connsiteY73" fmla="*/ 6858558 h 6858558"/>
              <a:gd name="connsiteX74" fmla="*/ 0 w 10873921"/>
              <a:gd name="connsiteY74"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312 w 10873921"/>
              <a:gd name="connsiteY5" fmla="*/ 222070 h 6858558"/>
              <a:gd name="connsiteX6" fmla="*/ 10788250 w 10873921"/>
              <a:gd name="connsiteY6" fmla="*/ 249730 h 6858558"/>
              <a:gd name="connsiteX7" fmla="*/ 10781833 w 10873921"/>
              <a:gd name="connsiteY7" fmla="*/ 286161 h 6858558"/>
              <a:gd name="connsiteX8" fmla="*/ 10777796 w 10873921"/>
              <a:gd name="connsiteY8" fmla="*/ 352984 h 6858558"/>
              <a:gd name="connsiteX9" fmla="*/ 10759697 w 10873921"/>
              <a:gd name="connsiteY9" fmla="*/ 438373 h 6858558"/>
              <a:gd name="connsiteX10" fmla="*/ 10706313 w 10873921"/>
              <a:gd name="connsiteY10" fmla="*/ 486627 h 6858558"/>
              <a:gd name="connsiteX11" fmla="*/ 10711391 w 10873921"/>
              <a:gd name="connsiteY11" fmla="*/ 494282 h 6858558"/>
              <a:gd name="connsiteX12" fmla="*/ 10694154 w 10873921"/>
              <a:gd name="connsiteY12" fmla="*/ 534382 h 6858558"/>
              <a:gd name="connsiteX13" fmla="*/ 10585389 w 10873921"/>
              <a:gd name="connsiteY13" fmla="*/ 657817 h 6858558"/>
              <a:gd name="connsiteX14" fmla="*/ 10553040 w 10873921"/>
              <a:gd name="connsiteY14" fmla="*/ 736652 h 6858558"/>
              <a:gd name="connsiteX15" fmla="*/ 10549362 w 10873921"/>
              <a:gd name="connsiteY15" fmla="*/ 767381 h 6858558"/>
              <a:gd name="connsiteX16" fmla="*/ 10542712 w 10873921"/>
              <a:gd name="connsiteY16" fmla="*/ 818695 h 6858558"/>
              <a:gd name="connsiteX17" fmla="*/ 10556955 w 10873921"/>
              <a:gd name="connsiteY17" fmla="*/ 863814 h 6858558"/>
              <a:gd name="connsiteX18" fmla="*/ 10543783 w 10873921"/>
              <a:gd name="connsiteY18" fmla="*/ 904039 h 6858558"/>
              <a:gd name="connsiteX19" fmla="*/ 10515875 w 10873921"/>
              <a:gd name="connsiteY19" fmla="*/ 904631 h 6858558"/>
              <a:gd name="connsiteX20" fmla="*/ 10509848 w 10873921"/>
              <a:gd name="connsiteY20" fmla="*/ 950499 h 6858558"/>
              <a:gd name="connsiteX21" fmla="*/ 10503433 w 10873921"/>
              <a:gd name="connsiteY21" fmla="*/ 1021040 h 6858558"/>
              <a:gd name="connsiteX22" fmla="*/ 10493315 w 10873921"/>
              <a:gd name="connsiteY22" fmla="*/ 1059465 h 6858558"/>
              <a:gd name="connsiteX23" fmla="*/ 10472650 w 10873921"/>
              <a:gd name="connsiteY23" fmla="*/ 1166876 h 6858558"/>
              <a:gd name="connsiteX24" fmla="*/ 10457261 w 10873921"/>
              <a:gd name="connsiteY24" fmla="*/ 1276330 h 6858558"/>
              <a:gd name="connsiteX25" fmla="*/ 10479612 w 10873921"/>
              <a:gd name="connsiteY25" fmla="*/ 1340205 h 6858558"/>
              <a:gd name="connsiteX26" fmla="*/ 10478804 w 10873921"/>
              <a:gd name="connsiteY26" fmla="*/ 1346492 h 6858558"/>
              <a:gd name="connsiteX27" fmla="*/ 10469399 w 10873921"/>
              <a:gd name="connsiteY27" fmla="*/ 1360254 h 6858558"/>
              <a:gd name="connsiteX28" fmla="*/ 10464675 w 10873921"/>
              <a:gd name="connsiteY28" fmla="*/ 1364867 h 6858558"/>
              <a:gd name="connsiteX29" fmla="*/ 10460288 w 10873921"/>
              <a:gd name="connsiteY29" fmla="*/ 1372815 h 6858558"/>
              <a:gd name="connsiteX30" fmla="*/ 10460557 w 10873921"/>
              <a:gd name="connsiteY30" fmla="*/ 1373191 h 6858558"/>
              <a:gd name="connsiteX31" fmla="*/ 10455711 w 10873921"/>
              <a:gd name="connsiteY31" fmla="*/ 1380284 h 6858558"/>
              <a:gd name="connsiteX32" fmla="*/ 10427214 w 10873921"/>
              <a:gd name="connsiteY32" fmla="*/ 1412731 h 6858558"/>
              <a:gd name="connsiteX33" fmla="*/ 10436481 w 10873921"/>
              <a:gd name="connsiteY33" fmla="*/ 1477797 h 6858558"/>
              <a:gd name="connsiteX34" fmla="*/ 10431659 w 10873921"/>
              <a:gd name="connsiteY34" fmla="*/ 1500615 h 6858558"/>
              <a:gd name="connsiteX35" fmla="*/ 10431103 w 10873921"/>
              <a:gd name="connsiteY35" fmla="*/ 1513756 h 6858558"/>
              <a:gd name="connsiteX36" fmla="*/ 10432371 w 10873921"/>
              <a:gd name="connsiteY36" fmla="*/ 1515188 h 6858558"/>
              <a:gd name="connsiteX37" fmla="*/ 10404863 w 10873921"/>
              <a:gd name="connsiteY37" fmla="*/ 1546203 h 6858558"/>
              <a:gd name="connsiteX38" fmla="*/ 10404251 w 10873921"/>
              <a:gd name="connsiteY38" fmla="*/ 1551761 h 6858558"/>
              <a:gd name="connsiteX39" fmla="*/ 10382431 w 10873921"/>
              <a:gd name="connsiteY39" fmla="*/ 1570136 h 6858558"/>
              <a:gd name="connsiteX40" fmla="*/ 10373233 w 10873921"/>
              <a:gd name="connsiteY40" fmla="*/ 1580611 h 6858558"/>
              <a:gd name="connsiteX41" fmla="*/ 10366354 w 10873921"/>
              <a:gd name="connsiteY41" fmla="*/ 1581543 h 6858558"/>
              <a:gd name="connsiteX42" fmla="*/ 10354948 w 10873921"/>
              <a:gd name="connsiteY42" fmla="*/ 1598036 h 6858558"/>
              <a:gd name="connsiteX43" fmla="*/ 10355254 w 10873921"/>
              <a:gd name="connsiteY43" fmla="*/ 1600693 h 6858558"/>
              <a:gd name="connsiteX44" fmla="*/ 10339843 w 10873921"/>
              <a:gd name="connsiteY44" fmla="*/ 1611451 h 6858558"/>
              <a:gd name="connsiteX45" fmla="*/ 10319668 w 10873921"/>
              <a:gd name="connsiteY45" fmla="*/ 1617032 h 6858558"/>
              <a:gd name="connsiteX46" fmla="*/ 10245417 w 10873921"/>
              <a:gd name="connsiteY46" fmla="*/ 1768029 h 6858558"/>
              <a:gd name="connsiteX47" fmla="*/ 10118194 w 10873921"/>
              <a:gd name="connsiteY47" fmla="*/ 1868486 h 6858558"/>
              <a:gd name="connsiteX48" fmla="*/ 9925792 w 10873921"/>
              <a:gd name="connsiteY48" fmla="*/ 2078426 h 6858558"/>
              <a:gd name="connsiteX49" fmla="*/ 9916869 w 10873921"/>
              <a:gd name="connsiteY49" fmla="*/ 2193981 h 6858558"/>
              <a:gd name="connsiteX50" fmla="*/ 9863224 w 10873921"/>
              <a:gd name="connsiteY50" fmla="*/ 2350764 h 6858558"/>
              <a:gd name="connsiteX51" fmla="*/ 9815833 w 10873921"/>
              <a:gd name="connsiteY51" fmla="*/ 2484015 h 6858558"/>
              <a:gd name="connsiteX52" fmla="*/ 9772154 w 10873921"/>
              <a:gd name="connsiteY52" fmla="*/ 2992899 h 6858558"/>
              <a:gd name="connsiteX53" fmla="*/ 9644932 w 10873921"/>
              <a:gd name="connsiteY53" fmla="*/ 4090138 h 6858558"/>
              <a:gd name="connsiteX54" fmla="*/ 9476803 w 10873921"/>
              <a:gd name="connsiteY54" fmla="*/ 5871230 h 6858558"/>
              <a:gd name="connsiteX55" fmla="*/ 9482048 w 10873921"/>
              <a:gd name="connsiteY55" fmla="*/ 5875581 h 6858558"/>
              <a:gd name="connsiteX56" fmla="*/ 9482918 w 10873921"/>
              <a:gd name="connsiteY56" fmla="*/ 5942515 h 6858558"/>
              <a:gd name="connsiteX57" fmla="*/ 9471123 w 10873921"/>
              <a:gd name="connsiteY57" fmla="*/ 6028951 h 6858558"/>
              <a:gd name="connsiteX58" fmla="*/ 9421412 w 10873921"/>
              <a:gd name="connsiteY58" fmla="*/ 6080818 h 6858558"/>
              <a:gd name="connsiteX59" fmla="*/ 9427038 w 10873921"/>
              <a:gd name="connsiteY59" fmla="*/ 6088099 h 6858558"/>
              <a:gd name="connsiteX60" fmla="*/ 9412784 w 10873921"/>
              <a:gd name="connsiteY60" fmla="*/ 6129303 h 6858558"/>
              <a:gd name="connsiteX61" fmla="*/ 9313343 w 10873921"/>
              <a:gd name="connsiteY61" fmla="*/ 6260036 h 6858558"/>
              <a:gd name="connsiteX62" fmla="*/ 9286856 w 10873921"/>
              <a:gd name="connsiteY62" fmla="*/ 6340934 h 6858558"/>
              <a:gd name="connsiteX63" fmla="*/ 9285436 w 10873921"/>
              <a:gd name="connsiteY63" fmla="*/ 6371842 h 6858558"/>
              <a:gd name="connsiteX64" fmla="*/ 9282564 w 10873921"/>
              <a:gd name="connsiteY64" fmla="*/ 6423490 h 6858558"/>
              <a:gd name="connsiteX65" fmla="*/ 9300077 w 10873921"/>
              <a:gd name="connsiteY65" fmla="*/ 6467496 h 6858558"/>
              <a:gd name="connsiteX66" fmla="*/ 9289886 w 10873921"/>
              <a:gd name="connsiteY66" fmla="*/ 6508540 h 6858558"/>
              <a:gd name="connsiteX67" fmla="*/ 9262092 w 10873921"/>
              <a:gd name="connsiteY67" fmla="*/ 6511084 h 6858558"/>
              <a:gd name="connsiteX68" fmla="*/ 9259443 w 10873921"/>
              <a:gd name="connsiteY68" fmla="*/ 6557257 h 6858558"/>
              <a:gd name="connsiteX69" fmla="*/ 9258214 w 10873921"/>
              <a:gd name="connsiteY69" fmla="*/ 6628065 h 6858558"/>
              <a:gd name="connsiteX70" fmla="*/ 9250938 w 10873921"/>
              <a:gd name="connsiteY70" fmla="*/ 6667101 h 6858558"/>
              <a:gd name="connsiteX71" fmla="*/ 9238195 w 10873921"/>
              <a:gd name="connsiteY71" fmla="*/ 6775682 h 6858558"/>
              <a:gd name="connsiteX72" fmla="*/ 9230652 w 10873921"/>
              <a:gd name="connsiteY72" fmla="*/ 6855909 h 6858558"/>
              <a:gd name="connsiteX73" fmla="*/ 0 w 10873921"/>
              <a:gd name="connsiteY73" fmla="*/ 6858558 h 6858558"/>
              <a:gd name="connsiteX74" fmla="*/ 0 w 10873921"/>
              <a:gd name="connsiteY74"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312 w 10873921"/>
              <a:gd name="connsiteY5" fmla="*/ 222070 h 6858558"/>
              <a:gd name="connsiteX6" fmla="*/ 10788250 w 10873921"/>
              <a:gd name="connsiteY6" fmla="*/ 249730 h 6858558"/>
              <a:gd name="connsiteX7" fmla="*/ 10781833 w 10873921"/>
              <a:gd name="connsiteY7" fmla="*/ 286161 h 6858558"/>
              <a:gd name="connsiteX8" fmla="*/ 10777796 w 10873921"/>
              <a:gd name="connsiteY8" fmla="*/ 352984 h 6858558"/>
              <a:gd name="connsiteX9" fmla="*/ 10759697 w 10873921"/>
              <a:gd name="connsiteY9" fmla="*/ 438373 h 6858558"/>
              <a:gd name="connsiteX10" fmla="*/ 10706313 w 10873921"/>
              <a:gd name="connsiteY10" fmla="*/ 486627 h 6858558"/>
              <a:gd name="connsiteX11" fmla="*/ 10711391 w 10873921"/>
              <a:gd name="connsiteY11" fmla="*/ 494282 h 6858558"/>
              <a:gd name="connsiteX12" fmla="*/ 10694154 w 10873921"/>
              <a:gd name="connsiteY12" fmla="*/ 534382 h 6858558"/>
              <a:gd name="connsiteX13" fmla="*/ 10585389 w 10873921"/>
              <a:gd name="connsiteY13" fmla="*/ 657817 h 6858558"/>
              <a:gd name="connsiteX14" fmla="*/ 10553040 w 10873921"/>
              <a:gd name="connsiteY14" fmla="*/ 736652 h 6858558"/>
              <a:gd name="connsiteX15" fmla="*/ 10549362 w 10873921"/>
              <a:gd name="connsiteY15" fmla="*/ 767381 h 6858558"/>
              <a:gd name="connsiteX16" fmla="*/ 10542712 w 10873921"/>
              <a:gd name="connsiteY16" fmla="*/ 818695 h 6858558"/>
              <a:gd name="connsiteX17" fmla="*/ 10556955 w 10873921"/>
              <a:gd name="connsiteY17" fmla="*/ 863814 h 6858558"/>
              <a:gd name="connsiteX18" fmla="*/ 10543783 w 10873921"/>
              <a:gd name="connsiteY18" fmla="*/ 904039 h 6858558"/>
              <a:gd name="connsiteX19" fmla="*/ 10515875 w 10873921"/>
              <a:gd name="connsiteY19" fmla="*/ 904631 h 6858558"/>
              <a:gd name="connsiteX20" fmla="*/ 10509848 w 10873921"/>
              <a:gd name="connsiteY20" fmla="*/ 950499 h 6858558"/>
              <a:gd name="connsiteX21" fmla="*/ 10503433 w 10873921"/>
              <a:gd name="connsiteY21" fmla="*/ 1021040 h 6858558"/>
              <a:gd name="connsiteX22" fmla="*/ 10493315 w 10873921"/>
              <a:gd name="connsiteY22" fmla="*/ 1059465 h 6858558"/>
              <a:gd name="connsiteX23" fmla="*/ 10472650 w 10873921"/>
              <a:gd name="connsiteY23" fmla="*/ 1166876 h 6858558"/>
              <a:gd name="connsiteX24" fmla="*/ 10457261 w 10873921"/>
              <a:gd name="connsiteY24" fmla="*/ 1276330 h 6858558"/>
              <a:gd name="connsiteX25" fmla="*/ 10479612 w 10873921"/>
              <a:gd name="connsiteY25" fmla="*/ 1340205 h 6858558"/>
              <a:gd name="connsiteX26" fmla="*/ 10478804 w 10873921"/>
              <a:gd name="connsiteY26" fmla="*/ 1346492 h 6858558"/>
              <a:gd name="connsiteX27" fmla="*/ 10469399 w 10873921"/>
              <a:gd name="connsiteY27" fmla="*/ 1360254 h 6858558"/>
              <a:gd name="connsiteX28" fmla="*/ 10464675 w 10873921"/>
              <a:gd name="connsiteY28" fmla="*/ 1364867 h 6858558"/>
              <a:gd name="connsiteX29" fmla="*/ 10460288 w 10873921"/>
              <a:gd name="connsiteY29" fmla="*/ 1372815 h 6858558"/>
              <a:gd name="connsiteX30" fmla="*/ 10460557 w 10873921"/>
              <a:gd name="connsiteY30" fmla="*/ 1373191 h 6858558"/>
              <a:gd name="connsiteX31" fmla="*/ 10455711 w 10873921"/>
              <a:gd name="connsiteY31" fmla="*/ 1380284 h 6858558"/>
              <a:gd name="connsiteX32" fmla="*/ 10427214 w 10873921"/>
              <a:gd name="connsiteY32" fmla="*/ 1412731 h 6858558"/>
              <a:gd name="connsiteX33" fmla="*/ 10436481 w 10873921"/>
              <a:gd name="connsiteY33" fmla="*/ 1477797 h 6858558"/>
              <a:gd name="connsiteX34" fmla="*/ 10431659 w 10873921"/>
              <a:gd name="connsiteY34" fmla="*/ 1500615 h 6858558"/>
              <a:gd name="connsiteX35" fmla="*/ 10431103 w 10873921"/>
              <a:gd name="connsiteY35" fmla="*/ 1513756 h 6858558"/>
              <a:gd name="connsiteX36" fmla="*/ 10432371 w 10873921"/>
              <a:gd name="connsiteY36" fmla="*/ 1515188 h 6858558"/>
              <a:gd name="connsiteX37" fmla="*/ 10404863 w 10873921"/>
              <a:gd name="connsiteY37" fmla="*/ 1546203 h 6858558"/>
              <a:gd name="connsiteX38" fmla="*/ 10404251 w 10873921"/>
              <a:gd name="connsiteY38" fmla="*/ 1551761 h 6858558"/>
              <a:gd name="connsiteX39" fmla="*/ 10382431 w 10873921"/>
              <a:gd name="connsiteY39" fmla="*/ 1570136 h 6858558"/>
              <a:gd name="connsiteX40" fmla="*/ 10373233 w 10873921"/>
              <a:gd name="connsiteY40" fmla="*/ 1580611 h 6858558"/>
              <a:gd name="connsiteX41" fmla="*/ 10366354 w 10873921"/>
              <a:gd name="connsiteY41" fmla="*/ 1581543 h 6858558"/>
              <a:gd name="connsiteX42" fmla="*/ 10354948 w 10873921"/>
              <a:gd name="connsiteY42" fmla="*/ 1598036 h 6858558"/>
              <a:gd name="connsiteX43" fmla="*/ 10355254 w 10873921"/>
              <a:gd name="connsiteY43" fmla="*/ 1600693 h 6858558"/>
              <a:gd name="connsiteX44" fmla="*/ 10339843 w 10873921"/>
              <a:gd name="connsiteY44" fmla="*/ 1611451 h 6858558"/>
              <a:gd name="connsiteX45" fmla="*/ 10319668 w 10873921"/>
              <a:gd name="connsiteY45" fmla="*/ 1617032 h 6858558"/>
              <a:gd name="connsiteX46" fmla="*/ 10245417 w 10873921"/>
              <a:gd name="connsiteY46" fmla="*/ 1768029 h 6858558"/>
              <a:gd name="connsiteX47" fmla="*/ 10118194 w 10873921"/>
              <a:gd name="connsiteY47" fmla="*/ 1868486 h 6858558"/>
              <a:gd name="connsiteX48" fmla="*/ 9925792 w 10873921"/>
              <a:gd name="connsiteY48" fmla="*/ 2078426 h 6858558"/>
              <a:gd name="connsiteX49" fmla="*/ 9916869 w 10873921"/>
              <a:gd name="connsiteY49" fmla="*/ 2193981 h 6858558"/>
              <a:gd name="connsiteX50" fmla="*/ 9863224 w 10873921"/>
              <a:gd name="connsiteY50" fmla="*/ 2350764 h 6858558"/>
              <a:gd name="connsiteX51" fmla="*/ 9815833 w 10873921"/>
              <a:gd name="connsiteY51" fmla="*/ 2484015 h 6858558"/>
              <a:gd name="connsiteX52" fmla="*/ 9772154 w 10873921"/>
              <a:gd name="connsiteY52" fmla="*/ 2992899 h 6858558"/>
              <a:gd name="connsiteX53" fmla="*/ 9644932 w 10873921"/>
              <a:gd name="connsiteY53" fmla="*/ 4090138 h 6858558"/>
              <a:gd name="connsiteX54" fmla="*/ 9476803 w 10873921"/>
              <a:gd name="connsiteY54" fmla="*/ 5871230 h 6858558"/>
              <a:gd name="connsiteX55" fmla="*/ 9482048 w 10873921"/>
              <a:gd name="connsiteY55" fmla="*/ 5875581 h 6858558"/>
              <a:gd name="connsiteX56" fmla="*/ 9482918 w 10873921"/>
              <a:gd name="connsiteY56" fmla="*/ 5942515 h 6858558"/>
              <a:gd name="connsiteX57" fmla="*/ 9471123 w 10873921"/>
              <a:gd name="connsiteY57" fmla="*/ 6028951 h 6858558"/>
              <a:gd name="connsiteX58" fmla="*/ 9421412 w 10873921"/>
              <a:gd name="connsiteY58" fmla="*/ 6080818 h 6858558"/>
              <a:gd name="connsiteX59" fmla="*/ 9427038 w 10873921"/>
              <a:gd name="connsiteY59" fmla="*/ 6088099 h 6858558"/>
              <a:gd name="connsiteX60" fmla="*/ 9412784 w 10873921"/>
              <a:gd name="connsiteY60" fmla="*/ 6129303 h 6858558"/>
              <a:gd name="connsiteX61" fmla="*/ 9313343 w 10873921"/>
              <a:gd name="connsiteY61" fmla="*/ 6260036 h 6858558"/>
              <a:gd name="connsiteX62" fmla="*/ 9286856 w 10873921"/>
              <a:gd name="connsiteY62" fmla="*/ 6340934 h 6858558"/>
              <a:gd name="connsiteX63" fmla="*/ 9285436 w 10873921"/>
              <a:gd name="connsiteY63" fmla="*/ 6371842 h 6858558"/>
              <a:gd name="connsiteX64" fmla="*/ 9282564 w 10873921"/>
              <a:gd name="connsiteY64" fmla="*/ 6423490 h 6858558"/>
              <a:gd name="connsiteX65" fmla="*/ 9300077 w 10873921"/>
              <a:gd name="connsiteY65" fmla="*/ 6467496 h 6858558"/>
              <a:gd name="connsiteX66" fmla="*/ 9289886 w 10873921"/>
              <a:gd name="connsiteY66" fmla="*/ 6508540 h 6858558"/>
              <a:gd name="connsiteX67" fmla="*/ 9262092 w 10873921"/>
              <a:gd name="connsiteY67" fmla="*/ 6511084 h 6858558"/>
              <a:gd name="connsiteX68" fmla="*/ 9259443 w 10873921"/>
              <a:gd name="connsiteY68" fmla="*/ 6557257 h 6858558"/>
              <a:gd name="connsiteX69" fmla="*/ 9258214 w 10873921"/>
              <a:gd name="connsiteY69" fmla="*/ 6628065 h 6858558"/>
              <a:gd name="connsiteX70" fmla="*/ 9250938 w 10873921"/>
              <a:gd name="connsiteY70" fmla="*/ 6667101 h 6858558"/>
              <a:gd name="connsiteX71" fmla="*/ 9238195 w 10873921"/>
              <a:gd name="connsiteY71" fmla="*/ 6775682 h 6858558"/>
              <a:gd name="connsiteX72" fmla="*/ 9230652 w 10873921"/>
              <a:gd name="connsiteY72" fmla="*/ 6855909 h 6858558"/>
              <a:gd name="connsiteX73" fmla="*/ 0 w 10873921"/>
              <a:gd name="connsiteY73" fmla="*/ 6858558 h 6858558"/>
              <a:gd name="connsiteX74" fmla="*/ 0 w 10873921"/>
              <a:gd name="connsiteY74"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312 w 10873921"/>
              <a:gd name="connsiteY5" fmla="*/ 222070 h 6858558"/>
              <a:gd name="connsiteX6" fmla="*/ 10788250 w 10873921"/>
              <a:gd name="connsiteY6" fmla="*/ 249730 h 6858558"/>
              <a:gd name="connsiteX7" fmla="*/ 10781833 w 10873921"/>
              <a:gd name="connsiteY7" fmla="*/ 286161 h 6858558"/>
              <a:gd name="connsiteX8" fmla="*/ 10777796 w 10873921"/>
              <a:gd name="connsiteY8" fmla="*/ 352984 h 6858558"/>
              <a:gd name="connsiteX9" fmla="*/ 10759697 w 10873921"/>
              <a:gd name="connsiteY9" fmla="*/ 438373 h 6858558"/>
              <a:gd name="connsiteX10" fmla="*/ 10706313 w 10873921"/>
              <a:gd name="connsiteY10" fmla="*/ 486627 h 6858558"/>
              <a:gd name="connsiteX11" fmla="*/ 10711391 w 10873921"/>
              <a:gd name="connsiteY11" fmla="*/ 494282 h 6858558"/>
              <a:gd name="connsiteX12" fmla="*/ 10694154 w 10873921"/>
              <a:gd name="connsiteY12" fmla="*/ 534382 h 6858558"/>
              <a:gd name="connsiteX13" fmla="*/ 10585389 w 10873921"/>
              <a:gd name="connsiteY13" fmla="*/ 657817 h 6858558"/>
              <a:gd name="connsiteX14" fmla="*/ 10553040 w 10873921"/>
              <a:gd name="connsiteY14" fmla="*/ 736652 h 6858558"/>
              <a:gd name="connsiteX15" fmla="*/ 10549362 w 10873921"/>
              <a:gd name="connsiteY15" fmla="*/ 767381 h 6858558"/>
              <a:gd name="connsiteX16" fmla="*/ 10542712 w 10873921"/>
              <a:gd name="connsiteY16" fmla="*/ 818695 h 6858558"/>
              <a:gd name="connsiteX17" fmla="*/ 10556955 w 10873921"/>
              <a:gd name="connsiteY17" fmla="*/ 863814 h 6858558"/>
              <a:gd name="connsiteX18" fmla="*/ 10543783 w 10873921"/>
              <a:gd name="connsiteY18" fmla="*/ 904039 h 6858558"/>
              <a:gd name="connsiteX19" fmla="*/ 10515875 w 10873921"/>
              <a:gd name="connsiteY19" fmla="*/ 904631 h 6858558"/>
              <a:gd name="connsiteX20" fmla="*/ 10509848 w 10873921"/>
              <a:gd name="connsiteY20" fmla="*/ 950499 h 6858558"/>
              <a:gd name="connsiteX21" fmla="*/ 10503433 w 10873921"/>
              <a:gd name="connsiteY21" fmla="*/ 1021040 h 6858558"/>
              <a:gd name="connsiteX22" fmla="*/ 10493315 w 10873921"/>
              <a:gd name="connsiteY22" fmla="*/ 1059465 h 6858558"/>
              <a:gd name="connsiteX23" fmla="*/ 10472650 w 10873921"/>
              <a:gd name="connsiteY23" fmla="*/ 1166876 h 6858558"/>
              <a:gd name="connsiteX24" fmla="*/ 10457261 w 10873921"/>
              <a:gd name="connsiteY24" fmla="*/ 1276330 h 6858558"/>
              <a:gd name="connsiteX25" fmla="*/ 10479612 w 10873921"/>
              <a:gd name="connsiteY25" fmla="*/ 1340205 h 6858558"/>
              <a:gd name="connsiteX26" fmla="*/ 10478804 w 10873921"/>
              <a:gd name="connsiteY26" fmla="*/ 1346492 h 6858558"/>
              <a:gd name="connsiteX27" fmla="*/ 10469399 w 10873921"/>
              <a:gd name="connsiteY27" fmla="*/ 1360254 h 6858558"/>
              <a:gd name="connsiteX28" fmla="*/ 10464675 w 10873921"/>
              <a:gd name="connsiteY28" fmla="*/ 1364867 h 6858558"/>
              <a:gd name="connsiteX29" fmla="*/ 10460288 w 10873921"/>
              <a:gd name="connsiteY29" fmla="*/ 1372815 h 6858558"/>
              <a:gd name="connsiteX30" fmla="*/ 10460557 w 10873921"/>
              <a:gd name="connsiteY30" fmla="*/ 1373191 h 6858558"/>
              <a:gd name="connsiteX31" fmla="*/ 10455711 w 10873921"/>
              <a:gd name="connsiteY31" fmla="*/ 1380284 h 6858558"/>
              <a:gd name="connsiteX32" fmla="*/ 10427214 w 10873921"/>
              <a:gd name="connsiteY32" fmla="*/ 1412731 h 6858558"/>
              <a:gd name="connsiteX33" fmla="*/ 10436481 w 10873921"/>
              <a:gd name="connsiteY33" fmla="*/ 1477797 h 6858558"/>
              <a:gd name="connsiteX34" fmla="*/ 10431659 w 10873921"/>
              <a:gd name="connsiteY34" fmla="*/ 1500615 h 6858558"/>
              <a:gd name="connsiteX35" fmla="*/ 10431103 w 10873921"/>
              <a:gd name="connsiteY35" fmla="*/ 1513756 h 6858558"/>
              <a:gd name="connsiteX36" fmla="*/ 10432371 w 10873921"/>
              <a:gd name="connsiteY36" fmla="*/ 1515188 h 6858558"/>
              <a:gd name="connsiteX37" fmla="*/ 10404863 w 10873921"/>
              <a:gd name="connsiteY37" fmla="*/ 1546203 h 6858558"/>
              <a:gd name="connsiteX38" fmla="*/ 10404251 w 10873921"/>
              <a:gd name="connsiteY38" fmla="*/ 1551761 h 6858558"/>
              <a:gd name="connsiteX39" fmla="*/ 10382431 w 10873921"/>
              <a:gd name="connsiteY39" fmla="*/ 1570136 h 6858558"/>
              <a:gd name="connsiteX40" fmla="*/ 10373233 w 10873921"/>
              <a:gd name="connsiteY40" fmla="*/ 1580611 h 6858558"/>
              <a:gd name="connsiteX41" fmla="*/ 10366354 w 10873921"/>
              <a:gd name="connsiteY41" fmla="*/ 1581543 h 6858558"/>
              <a:gd name="connsiteX42" fmla="*/ 10354948 w 10873921"/>
              <a:gd name="connsiteY42" fmla="*/ 1598036 h 6858558"/>
              <a:gd name="connsiteX43" fmla="*/ 10355254 w 10873921"/>
              <a:gd name="connsiteY43" fmla="*/ 1600693 h 6858558"/>
              <a:gd name="connsiteX44" fmla="*/ 10339843 w 10873921"/>
              <a:gd name="connsiteY44" fmla="*/ 1611451 h 6858558"/>
              <a:gd name="connsiteX45" fmla="*/ 10319668 w 10873921"/>
              <a:gd name="connsiteY45" fmla="*/ 1617032 h 6858558"/>
              <a:gd name="connsiteX46" fmla="*/ 10245417 w 10873921"/>
              <a:gd name="connsiteY46" fmla="*/ 1768029 h 6858558"/>
              <a:gd name="connsiteX47" fmla="*/ 10118194 w 10873921"/>
              <a:gd name="connsiteY47" fmla="*/ 1868486 h 6858558"/>
              <a:gd name="connsiteX48" fmla="*/ 9925792 w 10873921"/>
              <a:gd name="connsiteY48" fmla="*/ 2078426 h 6858558"/>
              <a:gd name="connsiteX49" fmla="*/ 9916869 w 10873921"/>
              <a:gd name="connsiteY49" fmla="*/ 2193981 h 6858558"/>
              <a:gd name="connsiteX50" fmla="*/ 9863224 w 10873921"/>
              <a:gd name="connsiteY50" fmla="*/ 2350764 h 6858558"/>
              <a:gd name="connsiteX51" fmla="*/ 9815833 w 10873921"/>
              <a:gd name="connsiteY51" fmla="*/ 2484015 h 6858558"/>
              <a:gd name="connsiteX52" fmla="*/ 9772154 w 10873921"/>
              <a:gd name="connsiteY52" fmla="*/ 2992899 h 6858558"/>
              <a:gd name="connsiteX53" fmla="*/ 9644932 w 10873921"/>
              <a:gd name="connsiteY53" fmla="*/ 4090138 h 6858558"/>
              <a:gd name="connsiteX54" fmla="*/ 9476803 w 10873921"/>
              <a:gd name="connsiteY54" fmla="*/ 5871230 h 6858558"/>
              <a:gd name="connsiteX55" fmla="*/ 9482048 w 10873921"/>
              <a:gd name="connsiteY55" fmla="*/ 5875581 h 6858558"/>
              <a:gd name="connsiteX56" fmla="*/ 9482918 w 10873921"/>
              <a:gd name="connsiteY56" fmla="*/ 5942515 h 6858558"/>
              <a:gd name="connsiteX57" fmla="*/ 9471123 w 10873921"/>
              <a:gd name="connsiteY57" fmla="*/ 6028951 h 6858558"/>
              <a:gd name="connsiteX58" fmla="*/ 9421412 w 10873921"/>
              <a:gd name="connsiteY58" fmla="*/ 6080818 h 6858558"/>
              <a:gd name="connsiteX59" fmla="*/ 9427038 w 10873921"/>
              <a:gd name="connsiteY59" fmla="*/ 6088099 h 6858558"/>
              <a:gd name="connsiteX60" fmla="*/ 9412784 w 10873921"/>
              <a:gd name="connsiteY60" fmla="*/ 6129303 h 6858558"/>
              <a:gd name="connsiteX61" fmla="*/ 9313343 w 10873921"/>
              <a:gd name="connsiteY61" fmla="*/ 6260036 h 6858558"/>
              <a:gd name="connsiteX62" fmla="*/ 9286856 w 10873921"/>
              <a:gd name="connsiteY62" fmla="*/ 6340934 h 6858558"/>
              <a:gd name="connsiteX63" fmla="*/ 9285436 w 10873921"/>
              <a:gd name="connsiteY63" fmla="*/ 6371842 h 6858558"/>
              <a:gd name="connsiteX64" fmla="*/ 9282564 w 10873921"/>
              <a:gd name="connsiteY64" fmla="*/ 6423490 h 6858558"/>
              <a:gd name="connsiteX65" fmla="*/ 9300077 w 10873921"/>
              <a:gd name="connsiteY65" fmla="*/ 6467496 h 6858558"/>
              <a:gd name="connsiteX66" fmla="*/ 9289886 w 10873921"/>
              <a:gd name="connsiteY66" fmla="*/ 6508540 h 6858558"/>
              <a:gd name="connsiteX67" fmla="*/ 9262092 w 10873921"/>
              <a:gd name="connsiteY67" fmla="*/ 6511084 h 6858558"/>
              <a:gd name="connsiteX68" fmla="*/ 9259443 w 10873921"/>
              <a:gd name="connsiteY68" fmla="*/ 6557257 h 6858558"/>
              <a:gd name="connsiteX69" fmla="*/ 9258214 w 10873921"/>
              <a:gd name="connsiteY69" fmla="*/ 6628065 h 6858558"/>
              <a:gd name="connsiteX70" fmla="*/ 9250938 w 10873921"/>
              <a:gd name="connsiteY70" fmla="*/ 6667101 h 6858558"/>
              <a:gd name="connsiteX71" fmla="*/ 9238195 w 10873921"/>
              <a:gd name="connsiteY71" fmla="*/ 6775682 h 6858558"/>
              <a:gd name="connsiteX72" fmla="*/ 9230652 w 10873921"/>
              <a:gd name="connsiteY72" fmla="*/ 6855909 h 6858558"/>
              <a:gd name="connsiteX73" fmla="*/ 0 w 10873921"/>
              <a:gd name="connsiteY73" fmla="*/ 6858558 h 6858558"/>
              <a:gd name="connsiteX74" fmla="*/ 0 w 10873921"/>
              <a:gd name="connsiteY74"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312 w 10873921"/>
              <a:gd name="connsiteY5" fmla="*/ 222070 h 6858558"/>
              <a:gd name="connsiteX6" fmla="*/ 10788250 w 10873921"/>
              <a:gd name="connsiteY6" fmla="*/ 249730 h 6858558"/>
              <a:gd name="connsiteX7" fmla="*/ 10781833 w 10873921"/>
              <a:gd name="connsiteY7" fmla="*/ 286161 h 6858558"/>
              <a:gd name="connsiteX8" fmla="*/ 10777796 w 10873921"/>
              <a:gd name="connsiteY8" fmla="*/ 352984 h 6858558"/>
              <a:gd name="connsiteX9" fmla="*/ 10759697 w 10873921"/>
              <a:gd name="connsiteY9" fmla="*/ 438373 h 6858558"/>
              <a:gd name="connsiteX10" fmla="*/ 10706313 w 10873921"/>
              <a:gd name="connsiteY10" fmla="*/ 486627 h 6858558"/>
              <a:gd name="connsiteX11" fmla="*/ 10711391 w 10873921"/>
              <a:gd name="connsiteY11" fmla="*/ 494282 h 6858558"/>
              <a:gd name="connsiteX12" fmla="*/ 10694154 w 10873921"/>
              <a:gd name="connsiteY12" fmla="*/ 534382 h 6858558"/>
              <a:gd name="connsiteX13" fmla="*/ 10585389 w 10873921"/>
              <a:gd name="connsiteY13" fmla="*/ 657817 h 6858558"/>
              <a:gd name="connsiteX14" fmla="*/ 10553040 w 10873921"/>
              <a:gd name="connsiteY14" fmla="*/ 736652 h 6858558"/>
              <a:gd name="connsiteX15" fmla="*/ 10549362 w 10873921"/>
              <a:gd name="connsiteY15" fmla="*/ 767381 h 6858558"/>
              <a:gd name="connsiteX16" fmla="*/ 10542712 w 10873921"/>
              <a:gd name="connsiteY16" fmla="*/ 818695 h 6858558"/>
              <a:gd name="connsiteX17" fmla="*/ 10556955 w 10873921"/>
              <a:gd name="connsiteY17" fmla="*/ 863814 h 6858558"/>
              <a:gd name="connsiteX18" fmla="*/ 10543783 w 10873921"/>
              <a:gd name="connsiteY18" fmla="*/ 904039 h 6858558"/>
              <a:gd name="connsiteX19" fmla="*/ 10515875 w 10873921"/>
              <a:gd name="connsiteY19" fmla="*/ 904631 h 6858558"/>
              <a:gd name="connsiteX20" fmla="*/ 10509848 w 10873921"/>
              <a:gd name="connsiteY20" fmla="*/ 950499 h 6858558"/>
              <a:gd name="connsiteX21" fmla="*/ 10503433 w 10873921"/>
              <a:gd name="connsiteY21" fmla="*/ 1021040 h 6858558"/>
              <a:gd name="connsiteX22" fmla="*/ 10493315 w 10873921"/>
              <a:gd name="connsiteY22" fmla="*/ 1059465 h 6858558"/>
              <a:gd name="connsiteX23" fmla="*/ 10472650 w 10873921"/>
              <a:gd name="connsiteY23" fmla="*/ 1166876 h 6858558"/>
              <a:gd name="connsiteX24" fmla="*/ 10457261 w 10873921"/>
              <a:gd name="connsiteY24" fmla="*/ 1276330 h 6858558"/>
              <a:gd name="connsiteX25" fmla="*/ 10479612 w 10873921"/>
              <a:gd name="connsiteY25" fmla="*/ 1340205 h 6858558"/>
              <a:gd name="connsiteX26" fmla="*/ 10478804 w 10873921"/>
              <a:gd name="connsiteY26" fmla="*/ 1346492 h 6858558"/>
              <a:gd name="connsiteX27" fmla="*/ 10469399 w 10873921"/>
              <a:gd name="connsiteY27" fmla="*/ 1360254 h 6858558"/>
              <a:gd name="connsiteX28" fmla="*/ 10464675 w 10873921"/>
              <a:gd name="connsiteY28" fmla="*/ 1364867 h 6858558"/>
              <a:gd name="connsiteX29" fmla="*/ 10460288 w 10873921"/>
              <a:gd name="connsiteY29" fmla="*/ 1372815 h 6858558"/>
              <a:gd name="connsiteX30" fmla="*/ 10460557 w 10873921"/>
              <a:gd name="connsiteY30" fmla="*/ 1373191 h 6858558"/>
              <a:gd name="connsiteX31" fmla="*/ 10455711 w 10873921"/>
              <a:gd name="connsiteY31" fmla="*/ 1380284 h 6858558"/>
              <a:gd name="connsiteX32" fmla="*/ 10427214 w 10873921"/>
              <a:gd name="connsiteY32" fmla="*/ 1412731 h 6858558"/>
              <a:gd name="connsiteX33" fmla="*/ 10436481 w 10873921"/>
              <a:gd name="connsiteY33" fmla="*/ 1477797 h 6858558"/>
              <a:gd name="connsiteX34" fmla="*/ 10431659 w 10873921"/>
              <a:gd name="connsiteY34" fmla="*/ 1500615 h 6858558"/>
              <a:gd name="connsiteX35" fmla="*/ 10431103 w 10873921"/>
              <a:gd name="connsiteY35" fmla="*/ 1513756 h 6858558"/>
              <a:gd name="connsiteX36" fmla="*/ 10432371 w 10873921"/>
              <a:gd name="connsiteY36" fmla="*/ 1515188 h 6858558"/>
              <a:gd name="connsiteX37" fmla="*/ 10404863 w 10873921"/>
              <a:gd name="connsiteY37" fmla="*/ 1546203 h 6858558"/>
              <a:gd name="connsiteX38" fmla="*/ 10404251 w 10873921"/>
              <a:gd name="connsiteY38" fmla="*/ 1551761 h 6858558"/>
              <a:gd name="connsiteX39" fmla="*/ 10382431 w 10873921"/>
              <a:gd name="connsiteY39" fmla="*/ 1570136 h 6858558"/>
              <a:gd name="connsiteX40" fmla="*/ 10373233 w 10873921"/>
              <a:gd name="connsiteY40" fmla="*/ 1580611 h 6858558"/>
              <a:gd name="connsiteX41" fmla="*/ 10366354 w 10873921"/>
              <a:gd name="connsiteY41" fmla="*/ 1581543 h 6858558"/>
              <a:gd name="connsiteX42" fmla="*/ 10354948 w 10873921"/>
              <a:gd name="connsiteY42" fmla="*/ 1598036 h 6858558"/>
              <a:gd name="connsiteX43" fmla="*/ 10355254 w 10873921"/>
              <a:gd name="connsiteY43" fmla="*/ 1600693 h 6858558"/>
              <a:gd name="connsiteX44" fmla="*/ 10339843 w 10873921"/>
              <a:gd name="connsiteY44" fmla="*/ 1611451 h 6858558"/>
              <a:gd name="connsiteX45" fmla="*/ 10319668 w 10873921"/>
              <a:gd name="connsiteY45" fmla="*/ 1617032 h 6858558"/>
              <a:gd name="connsiteX46" fmla="*/ 10245417 w 10873921"/>
              <a:gd name="connsiteY46" fmla="*/ 1768029 h 6858558"/>
              <a:gd name="connsiteX47" fmla="*/ 10112893 w 10873921"/>
              <a:gd name="connsiteY47" fmla="*/ 1947999 h 6858558"/>
              <a:gd name="connsiteX48" fmla="*/ 9925792 w 10873921"/>
              <a:gd name="connsiteY48" fmla="*/ 2078426 h 6858558"/>
              <a:gd name="connsiteX49" fmla="*/ 9916869 w 10873921"/>
              <a:gd name="connsiteY49" fmla="*/ 2193981 h 6858558"/>
              <a:gd name="connsiteX50" fmla="*/ 9863224 w 10873921"/>
              <a:gd name="connsiteY50" fmla="*/ 2350764 h 6858558"/>
              <a:gd name="connsiteX51" fmla="*/ 9815833 w 10873921"/>
              <a:gd name="connsiteY51" fmla="*/ 2484015 h 6858558"/>
              <a:gd name="connsiteX52" fmla="*/ 9772154 w 10873921"/>
              <a:gd name="connsiteY52" fmla="*/ 2992899 h 6858558"/>
              <a:gd name="connsiteX53" fmla="*/ 9644932 w 10873921"/>
              <a:gd name="connsiteY53" fmla="*/ 4090138 h 6858558"/>
              <a:gd name="connsiteX54" fmla="*/ 9476803 w 10873921"/>
              <a:gd name="connsiteY54" fmla="*/ 5871230 h 6858558"/>
              <a:gd name="connsiteX55" fmla="*/ 9482048 w 10873921"/>
              <a:gd name="connsiteY55" fmla="*/ 5875581 h 6858558"/>
              <a:gd name="connsiteX56" fmla="*/ 9482918 w 10873921"/>
              <a:gd name="connsiteY56" fmla="*/ 5942515 h 6858558"/>
              <a:gd name="connsiteX57" fmla="*/ 9471123 w 10873921"/>
              <a:gd name="connsiteY57" fmla="*/ 6028951 h 6858558"/>
              <a:gd name="connsiteX58" fmla="*/ 9421412 w 10873921"/>
              <a:gd name="connsiteY58" fmla="*/ 6080818 h 6858558"/>
              <a:gd name="connsiteX59" fmla="*/ 9427038 w 10873921"/>
              <a:gd name="connsiteY59" fmla="*/ 6088099 h 6858558"/>
              <a:gd name="connsiteX60" fmla="*/ 9412784 w 10873921"/>
              <a:gd name="connsiteY60" fmla="*/ 6129303 h 6858558"/>
              <a:gd name="connsiteX61" fmla="*/ 9313343 w 10873921"/>
              <a:gd name="connsiteY61" fmla="*/ 6260036 h 6858558"/>
              <a:gd name="connsiteX62" fmla="*/ 9286856 w 10873921"/>
              <a:gd name="connsiteY62" fmla="*/ 6340934 h 6858558"/>
              <a:gd name="connsiteX63" fmla="*/ 9285436 w 10873921"/>
              <a:gd name="connsiteY63" fmla="*/ 6371842 h 6858558"/>
              <a:gd name="connsiteX64" fmla="*/ 9282564 w 10873921"/>
              <a:gd name="connsiteY64" fmla="*/ 6423490 h 6858558"/>
              <a:gd name="connsiteX65" fmla="*/ 9300077 w 10873921"/>
              <a:gd name="connsiteY65" fmla="*/ 6467496 h 6858558"/>
              <a:gd name="connsiteX66" fmla="*/ 9289886 w 10873921"/>
              <a:gd name="connsiteY66" fmla="*/ 6508540 h 6858558"/>
              <a:gd name="connsiteX67" fmla="*/ 9262092 w 10873921"/>
              <a:gd name="connsiteY67" fmla="*/ 6511084 h 6858558"/>
              <a:gd name="connsiteX68" fmla="*/ 9259443 w 10873921"/>
              <a:gd name="connsiteY68" fmla="*/ 6557257 h 6858558"/>
              <a:gd name="connsiteX69" fmla="*/ 9258214 w 10873921"/>
              <a:gd name="connsiteY69" fmla="*/ 6628065 h 6858558"/>
              <a:gd name="connsiteX70" fmla="*/ 9250938 w 10873921"/>
              <a:gd name="connsiteY70" fmla="*/ 6667101 h 6858558"/>
              <a:gd name="connsiteX71" fmla="*/ 9238195 w 10873921"/>
              <a:gd name="connsiteY71" fmla="*/ 6775682 h 6858558"/>
              <a:gd name="connsiteX72" fmla="*/ 9230652 w 10873921"/>
              <a:gd name="connsiteY72" fmla="*/ 6855909 h 6858558"/>
              <a:gd name="connsiteX73" fmla="*/ 0 w 10873921"/>
              <a:gd name="connsiteY73" fmla="*/ 6858558 h 6858558"/>
              <a:gd name="connsiteX74" fmla="*/ 0 w 10873921"/>
              <a:gd name="connsiteY74"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312 w 10873921"/>
              <a:gd name="connsiteY5" fmla="*/ 222070 h 6858558"/>
              <a:gd name="connsiteX6" fmla="*/ 10788250 w 10873921"/>
              <a:gd name="connsiteY6" fmla="*/ 249730 h 6858558"/>
              <a:gd name="connsiteX7" fmla="*/ 10781833 w 10873921"/>
              <a:gd name="connsiteY7" fmla="*/ 286161 h 6858558"/>
              <a:gd name="connsiteX8" fmla="*/ 10777796 w 10873921"/>
              <a:gd name="connsiteY8" fmla="*/ 352984 h 6858558"/>
              <a:gd name="connsiteX9" fmla="*/ 10759697 w 10873921"/>
              <a:gd name="connsiteY9" fmla="*/ 438373 h 6858558"/>
              <a:gd name="connsiteX10" fmla="*/ 10706313 w 10873921"/>
              <a:gd name="connsiteY10" fmla="*/ 486627 h 6858558"/>
              <a:gd name="connsiteX11" fmla="*/ 10711391 w 10873921"/>
              <a:gd name="connsiteY11" fmla="*/ 494282 h 6858558"/>
              <a:gd name="connsiteX12" fmla="*/ 10694154 w 10873921"/>
              <a:gd name="connsiteY12" fmla="*/ 534382 h 6858558"/>
              <a:gd name="connsiteX13" fmla="*/ 10585389 w 10873921"/>
              <a:gd name="connsiteY13" fmla="*/ 657817 h 6858558"/>
              <a:gd name="connsiteX14" fmla="*/ 10553040 w 10873921"/>
              <a:gd name="connsiteY14" fmla="*/ 736652 h 6858558"/>
              <a:gd name="connsiteX15" fmla="*/ 10549362 w 10873921"/>
              <a:gd name="connsiteY15" fmla="*/ 767381 h 6858558"/>
              <a:gd name="connsiteX16" fmla="*/ 10542712 w 10873921"/>
              <a:gd name="connsiteY16" fmla="*/ 818695 h 6858558"/>
              <a:gd name="connsiteX17" fmla="*/ 10556955 w 10873921"/>
              <a:gd name="connsiteY17" fmla="*/ 863814 h 6858558"/>
              <a:gd name="connsiteX18" fmla="*/ 10543783 w 10873921"/>
              <a:gd name="connsiteY18" fmla="*/ 904039 h 6858558"/>
              <a:gd name="connsiteX19" fmla="*/ 10515875 w 10873921"/>
              <a:gd name="connsiteY19" fmla="*/ 904631 h 6858558"/>
              <a:gd name="connsiteX20" fmla="*/ 10509848 w 10873921"/>
              <a:gd name="connsiteY20" fmla="*/ 950499 h 6858558"/>
              <a:gd name="connsiteX21" fmla="*/ 10503433 w 10873921"/>
              <a:gd name="connsiteY21" fmla="*/ 1021040 h 6858558"/>
              <a:gd name="connsiteX22" fmla="*/ 10493315 w 10873921"/>
              <a:gd name="connsiteY22" fmla="*/ 1059465 h 6858558"/>
              <a:gd name="connsiteX23" fmla="*/ 10472650 w 10873921"/>
              <a:gd name="connsiteY23" fmla="*/ 1166876 h 6858558"/>
              <a:gd name="connsiteX24" fmla="*/ 10457261 w 10873921"/>
              <a:gd name="connsiteY24" fmla="*/ 1276330 h 6858558"/>
              <a:gd name="connsiteX25" fmla="*/ 10479612 w 10873921"/>
              <a:gd name="connsiteY25" fmla="*/ 1340205 h 6858558"/>
              <a:gd name="connsiteX26" fmla="*/ 10478804 w 10873921"/>
              <a:gd name="connsiteY26" fmla="*/ 1346492 h 6858558"/>
              <a:gd name="connsiteX27" fmla="*/ 10469399 w 10873921"/>
              <a:gd name="connsiteY27" fmla="*/ 1360254 h 6858558"/>
              <a:gd name="connsiteX28" fmla="*/ 10464675 w 10873921"/>
              <a:gd name="connsiteY28" fmla="*/ 1364867 h 6858558"/>
              <a:gd name="connsiteX29" fmla="*/ 10460288 w 10873921"/>
              <a:gd name="connsiteY29" fmla="*/ 1372815 h 6858558"/>
              <a:gd name="connsiteX30" fmla="*/ 10460557 w 10873921"/>
              <a:gd name="connsiteY30" fmla="*/ 1373191 h 6858558"/>
              <a:gd name="connsiteX31" fmla="*/ 10455711 w 10873921"/>
              <a:gd name="connsiteY31" fmla="*/ 1380284 h 6858558"/>
              <a:gd name="connsiteX32" fmla="*/ 10427214 w 10873921"/>
              <a:gd name="connsiteY32" fmla="*/ 1412731 h 6858558"/>
              <a:gd name="connsiteX33" fmla="*/ 10436481 w 10873921"/>
              <a:gd name="connsiteY33" fmla="*/ 1477797 h 6858558"/>
              <a:gd name="connsiteX34" fmla="*/ 10431659 w 10873921"/>
              <a:gd name="connsiteY34" fmla="*/ 1500615 h 6858558"/>
              <a:gd name="connsiteX35" fmla="*/ 10431103 w 10873921"/>
              <a:gd name="connsiteY35" fmla="*/ 1513756 h 6858558"/>
              <a:gd name="connsiteX36" fmla="*/ 10432371 w 10873921"/>
              <a:gd name="connsiteY36" fmla="*/ 1515188 h 6858558"/>
              <a:gd name="connsiteX37" fmla="*/ 10404863 w 10873921"/>
              <a:gd name="connsiteY37" fmla="*/ 1546203 h 6858558"/>
              <a:gd name="connsiteX38" fmla="*/ 10404251 w 10873921"/>
              <a:gd name="connsiteY38" fmla="*/ 1551761 h 6858558"/>
              <a:gd name="connsiteX39" fmla="*/ 10382431 w 10873921"/>
              <a:gd name="connsiteY39" fmla="*/ 1570136 h 6858558"/>
              <a:gd name="connsiteX40" fmla="*/ 10373233 w 10873921"/>
              <a:gd name="connsiteY40" fmla="*/ 1580611 h 6858558"/>
              <a:gd name="connsiteX41" fmla="*/ 10366354 w 10873921"/>
              <a:gd name="connsiteY41" fmla="*/ 1581543 h 6858558"/>
              <a:gd name="connsiteX42" fmla="*/ 10354948 w 10873921"/>
              <a:gd name="connsiteY42" fmla="*/ 1598036 h 6858558"/>
              <a:gd name="connsiteX43" fmla="*/ 10355254 w 10873921"/>
              <a:gd name="connsiteY43" fmla="*/ 1600693 h 6858558"/>
              <a:gd name="connsiteX44" fmla="*/ 10339843 w 10873921"/>
              <a:gd name="connsiteY44" fmla="*/ 1611451 h 6858558"/>
              <a:gd name="connsiteX45" fmla="*/ 10319668 w 10873921"/>
              <a:gd name="connsiteY45" fmla="*/ 1617032 h 6858558"/>
              <a:gd name="connsiteX46" fmla="*/ 10245417 w 10873921"/>
              <a:gd name="connsiteY46" fmla="*/ 1768029 h 6858558"/>
              <a:gd name="connsiteX47" fmla="*/ 10112893 w 10873921"/>
              <a:gd name="connsiteY47" fmla="*/ 1947999 h 6858558"/>
              <a:gd name="connsiteX48" fmla="*/ 9925792 w 10873921"/>
              <a:gd name="connsiteY48" fmla="*/ 2078426 h 6858558"/>
              <a:gd name="connsiteX49" fmla="*/ 9916869 w 10873921"/>
              <a:gd name="connsiteY49" fmla="*/ 2193981 h 6858558"/>
              <a:gd name="connsiteX50" fmla="*/ 9863224 w 10873921"/>
              <a:gd name="connsiteY50" fmla="*/ 2350764 h 6858558"/>
              <a:gd name="connsiteX51" fmla="*/ 9815833 w 10873921"/>
              <a:gd name="connsiteY51" fmla="*/ 2484015 h 6858558"/>
              <a:gd name="connsiteX52" fmla="*/ 9772154 w 10873921"/>
              <a:gd name="connsiteY52" fmla="*/ 2992899 h 6858558"/>
              <a:gd name="connsiteX53" fmla="*/ 9644932 w 10873921"/>
              <a:gd name="connsiteY53" fmla="*/ 4090138 h 6858558"/>
              <a:gd name="connsiteX54" fmla="*/ 9476803 w 10873921"/>
              <a:gd name="connsiteY54" fmla="*/ 5871230 h 6858558"/>
              <a:gd name="connsiteX55" fmla="*/ 9482048 w 10873921"/>
              <a:gd name="connsiteY55" fmla="*/ 5875581 h 6858558"/>
              <a:gd name="connsiteX56" fmla="*/ 9482918 w 10873921"/>
              <a:gd name="connsiteY56" fmla="*/ 5942515 h 6858558"/>
              <a:gd name="connsiteX57" fmla="*/ 9471123 w 10873921"/>
              <a:gd name="connsiteY57" fmla="*/ 6028951 h 6858558"/>
              <a:gd name="connsiteX58" fmla="*/ 9421412 w 10873921"/>
              <a:gd name="connsiteY58" fmla="*/ 6080818 h 6858558"/>
              <a:gd name="connsiteX59" fmla="*/ 9427038 w 10873921"/>
              <a:gd name="connsiteY59" fmla="*/ 6088099 h 6858558"/>
              <a:gd name="connsiteX60" fmla="*/ 9412784 w 10873921"/>
              <a:gd name="connsiteY60" fmla="*/ 6129303 h 6858558"/>
              <a:gd name="connsiteX61" fmla="*/ 9313343 w 10873921"/>
              <a:gd name="connsiteY61" fmla="*/ 6260036 h 6858558"/>
              <a:gd name="connsiteX62" fmla="*/ 9286856 w 10873921"/>
              <a:gd name="connsiteY62" fmla="*/ 6340934 h 6858558"/>
              <a:gd name="connsiteX63" fmla="*/ 9285436 w 10873921"/>
              <a:gd name="connsiteY63" fmla="*/ 6371842 h 6858558"/>
              <a:gd name="connsiteX64" fmla="*/ 9282564 w 10873921"/>
              <a:gd name="connsiteY64" fmla="*/ 6423490 h 6858558"/>
              <a:gd name="connsiteX65" fmla="*/ 9300077 w 10873921"/>
              <a:gd name="connsiteY65" fmla="*/ 6467496 h 6858558"/>
              <a:gd name="connsiteX66" fmla="*/ 9289886 w 10873921"/>
              <a:gd name="connsiteY66" fmla="*/ 6508540 h 6858558"/>
              <a:gd name="connsiteX67" fmla="*/ 9262092 w 10873921"/>
              <a:gd name="connsiteY67" fmla="*/ 6511084 h 6858558"/>
              <a:gd name="connsiteX68" fmla="*/ 9259443 w 10873921"/>
              <a:gd name="connsiteY68" fmla="*/ 6557257 h 6858558"/>
              <a:gd name="connsiteX69" fmla="*/ 9258214 w 10873921"/>
              <a:gd name="connsiteY69" fmla="*/ 6628065 h 6858558"/>
              <a:gd name="connsiteX70" fmla="*/ 9250938 w 10873921"/>
              <a:gd name="connsiteY70" fmla="*/ 6667101 h 6858558"/>
              <a:gd name="connsiteX71" fmla="*/ 9238195 w 10873921"/>
              <a:gd name="connsiteY71" fmla="*/ 6775682 h 6858558"/>
              <a:gd name="connsiteX72" fmla="*/ 9230652 w 10873921"/>
              <a:gd name="connsiteY72" fmla="*/ 6855909 h 6858558"/>
              <a:gd name="connsiteX73" fmla="*/ 0 w 10873921"/>
              <a:gd name="connsiteY73" fmla="*/ 6858558 h 6858558"/>
              <a:gd name="connsiteX74" fmla="*/ 0 w 10873921"/>
              <a:gd name="connsiteY74"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312 w 10873921"/>
              <a:gd name="connsiteY5" fmla="*/ 222070 h 6858558"/>
              <a:gd name="connsiteX6" fmla="*/ 10788250 w 10873921"/>
              <a:gd name="connsiteY6" fmla="*/ 249730 h 6858558"/>
              <a:gd name="connsiteX7" fmla="*/ 10781833 w 10873921"/>
              <a:gd name="connsiteY7" fmla="*/ 286161 h 6858558"/>
              <a:gd name="connsiteX8" fmla="*/ 10777796 w 10873921"/>
              <a:gd name="connsiteY8" fmla="*/ 352984 h 6858558"/>
              <a:gd name="connsiteX9" fmla="*/ 10759697 w 10873921"/>
              <a:gd name="connsiteY9" fmla="*/ 438373 h 6858558"/>
              <a:gd name="connsiteX10" fmla="*/ 10706313 w 10873921"/>
              <a:gd name="connsiteY10" fmla="*/ 486627 h 6858558"/>
              <a:gd name="connsiteX11" fmla="*/ 10711391 w 10873921"/>
              <a:gd name="connsiteY11" fmla="*/ 494282 h 6858558"/>
              <a:gd name="connsiteX12" fmla="*/ 10694154 w 10873921"/>
              <a:gd name="connsiteY12" fmla="*/ 534382 h 6858558"/>
              <a:gd name="connsiteX13" fmla="*/ 10585389 w 10873921"/>
              <a:gd name="connsiteY13" fmla="*/ 657817 h 6858558"/>
              <a:gd name="connsiteX14" fmla="*/ 10553040 w 10873921"/>
              <a:gd name="connsiteY14" fmla="*/ 736652 h 6858558"/>
              <a:gd name="connsiteX15" fmla="*/ 10549362 w 10873921"/>
              <a:gd name="connsiteY15" fmla="*/ 767381 h 6858558"/>
              <a:gd name="connsiteX16" fmla="*/ 10542712 w 10873921"/>
              <a:gd name="connsiteY16" fmla="*/ 818695 h 6858558"/>
              <a:gd name="connsiteX17" fmla="*/ 10556955 w 10873921"/>
              <a:gd name="connsiteY17" fmla="*/ 863814 h 6858558"/>
              <a:gd name="connsiteX18" fmla="*/ 10543783 w 10873921"/>
              <a:gd name="connsiteY18" fmla="*/ 904039 h 6858558"/>
              <a:gd name="connsiteX19" fmla="*/ 10515875 w 10873921"/>
              <a:gd name="connsiteY19" fmla="*/ 904631 h 6858558"/>
              <a:gd name="connsiteX20" fmla="*/ 10509848 w 10873921"/>
              <a:gd name="connsiteY20" fmla="*/ 950499 h 6858558"/>
              <a:gd name="connsiteX21" fmla="*/ 10503433 w 10873921"/>
              <a:gd name="connsiteY21" fmla="*/ 1021040 h 6858558"/>
              <a:gd name="connsiteX22" fmla="*/ 10493315 w 10873921"/>
              <a:gd name="connsiteY22" fmla="*/ 1059465 h 6858558"/>
              <a:gd name="connsiteX23" fmla="*/ 10472650 w 10873921"/>
              <a:gd name="connsiteY23" fmla="*/ 1166876 h 6858558"/>
              <a:gd name="connsiteX24" fmla="*/ 10457261 w 10873921"/>
              <a:gd name="connsiteY24" fmla="*/ 1276330 h 6858558"/>
              <a:gd name="connsiteX25" fmla="*/ 10479612 w 10873921"/>
              <a:gd name="connsiteY25" fmla="*/ 1340205 h 6858558"/>
              <a:gd name="connsiteX26" fmla="*/ 10478804 w 10873921"/>
              <a:gd name="connsiteY26" fmla="*/ 1346492 h 6858558"/>
              <a:gd name="connsiteX27" fmla="*/ 10469399 w 10873921"/>
              <a:gd name="connsiteY27" fmla="*/ 1360254 h 6858558"/>
              <a:gd name="connsiteX28" fmla="*/ 10464675 w 10873921"/>
              <a:gd name="connsiteY28" fmla="*/ 1364867 h 6858558"/>
              <a:gd name="connsiteX29" fmla="*/ 10460288 w 10873921"/>
              <a:gd name="connsiteY29" fmla="*/ 1372815 h 6858558"/>
              <a:gd name="connsiteX30" fmla="*/ 10460557 w 10873921"/>
              <a:gd name="connsiteY30" fmla="*/ 1373191 h 6858558"/>
              <a:gd name="connsiteX31" fmla="*/ 10455711 w 10873921"/>
              <a:gd name="connsiteY31" fmla="*/ 1380284 h 6858558"/>
              <a:gd name="connsiteX32" fmla="*/ 10427214 w 10873921"/>
              <a:gd name="connsiteY32" fmla="*/ 1412731 h 6858558"/>
              <a:gd name="connsiteX33" fmla="*/ 10436481 w 10873921"/>
              <a:gd name="connsiteY33" fmla="*/ 1477797 h 6858558"/>
              <a:gd name="connsiteX34" fmla="*/ 10431659 w 10873921"/>
              <a:gd name="connsiteY34" fmla="*/ 1500615 h 6858558"/>
              <a:gd name="connsiteX35" fmla="*/ 10431103 w 10873921"/>
              <a:gd name="connsiteY35" fmla="*/ 1513756 h 6858558"/>
              <a:gd name="connsiteX36" fmla="*/ 10432371 w 10873921"/>
              <a:gd name="connsiteY36" fmla="*/ 1515188 h 6858558"/>
              <a:gd name="connsiteX37" fmla="*/ 10404863 w 10873921"/>
              <a:gd name="connsiteY37" fmla="*/ 1546203 h 6858558"/>
              <a:gd name="connsiteX38" fmla="*/ 10404251 w 10873921"/>
              <a:gd name="connsiteY38" fmla="*/ 1551761 h 6858558"/>
              <a:gd name="connsiteX39" fmla="*/ 10382431 w 10873921"/>
              <a:gd name="connsiteY39" fmla="*/ 1570136 h 6858558"/>
              <a:gd name="connsiteX40" fmla="*/ 10373233 w 10873921"/>
              <a:gd name="connsiteY40" fmla="*/ 1580611 h 6858558"/>
              <a:gd name="connsiteX41" fmla="*/ 10366354 w 10873921"/>
              <a:gd name="connsiteY41" fmla="*/ 1581543 h 6858558"/>
              <a:gd name="connsiteX42" fmla="*/ 10354948 w 10873921"/>
              <a:gd name="connsiteY42" fmla="*/ 1598036 h 6858558"/>
              <a:gd name="connsiteX43" fmla="*/ 10355254 w 10873921"/>
              <a:gd name="connsiteY43" fmla="*/ 1600693 h 6858558"/>
              <a:gd name="connsiteX44" fmla="*/ 10339843 w 10873921"/>
              <a:gd name="connsiteY44" fmla="*/ 1611451 h 6858558"/>
              <a:gd name="connsiteX45" fmla="*/ 10319668 w 10873921"/>
              <a:gd name="connsiteY45" fmla="*/ 1617032 h 6858558"/>
              <a:gd name="connsiteX46" fmla="*/ 10213612 w 10873921"/>
              <a:gd name="connsiteY46" fmla="*/ 1831639 h 6858558"/>
              <a:gd name="connsiteX47" fmla="*/ 10112893 w 10873921"/>
              <a:gd name="connsiteY47" fmla="*/ 1947999 h 6858558"/>
              <a:gd name="connsiteX48" fmla="*/ 9925792 w 10873921"/>
              <a:gd name="connsiteY48" fmla="*/ 2078426 h 6858558"/>
              <a:gd name="connsiteX49" fmla="*/ 9916869 w 10873921"/>
              <a:gd name="connsiteY49" fmla="*/ 2193981 h 6858558"/>
              <a:gd name="connsiteX50" fmla="*/ 9863224 w 10873921"/>
              <a:gd name="connsiteY50" fmla="*/ 2350764 h 6858558"/>
              <a:gd name="connsiteX51" fmla="*/ 9815833 w 10873921"/>
              <a:gd name="connsiteY51" fmla="*/ 2484015 h 6858558"/>
              <a:gd name="connsiteX52" fmla="*/ 9772154 w 10873921"/>
              <a:gd name="connsiteY52" fmla="*/ 2992899 h 6858558"/>
              <a:gd name="connsiteX53" fmla="*/ 9644932 w 10873921"/>
              <a:gd name="connsiteY53" fmla="*/ 4090138 h 6858558"/>
              <a:gd name="connsiteX54" fmla="*/ 9476803 w 10873921"/>
              <a:gd name="connsiteY54" fmla="*/ 5871230 h 6858558"/>
              <a:gd name="connsiteX55" fmla="*/ 9482048 w 10873921"/>
              <a:gd name="connsiteY55" fmla="*/ 5875581 h 6858558"/>
              <a:gd name="connsiteX56" fmla="*/ 9482918 w 10873921"/>
              <a:gd name="connsiteY56" fmla="*/ 5942515 h 6858558"/>
              <a:gd name="connsiteX57" fmla="*/ 9471123 w 10873921"/>
              <a:gd name="connsiteY57" fmla="*/ 6028951 h 6858558"/>
              <a:gd name="connsiteX58" fmla="*/ 9421412 w 10873921"/>
              <a:gd name="connsiteY58" fmla="*/ 6080818 h 6858558"/>
              <a:gd name="connsiteX59" fmla="*/ 9427038 w 10873921"/>
              <a:gd name="connsiteY59" fmla="*/ 6088099 h 6858558"/>
              <a:gd name="connsiteX60" fmla="*/ 9412784 w 10873921"/>
              <a:gd name="connsiteY60" fmla="*/ 6129303 h 6858558"/>
              <a:gd name="connsiteX61" fmla="*/ 9313343 w 10873921"/>
              <a:gd name="connsiteY61" fmla="*/ 6260036 h 6858558"/>
              <a:gd name="connsiteX62" fmla="*/ 9286856 w 10873921"/>
              <a:gd name="connsiteY62" fmla="*/ 6340934 h 6858558"/>
              <a:gd name="connsiteX63" fmla="*/ 9285436 w 10873921"/>
              <a:gd name="connsiteY63" fmla="*/ 6371842 h 6858558"/>
              <a:gd name="connsiteX64" fmla="*/ 9282564 w 10873921"/>
              <a:gd name="connsiteY64" fmla="*/ 6423490 h 6858558"/>
              <a:gd name="connsiteX65" fmla="*/ 9300077 w 10873921"/>
              <a:gd name="connsiteY65" fmla="*/ 6467496 h 6858558"/>
              <a:gd name="connsiteX66" fmla="*/ 9289886 w 10873921"/>
              <a:gd name="connsiteY66" fmla="*/ 6508540 h 6858558"/>
              <a:gd name="connsiteX67" fmla="*/ 9262092 w 10873921"/>
              <a:gd name="connsiteY67" fmla="*/ 6511084 h 6858558"/>
              <a:gd name="connsiteX68" fmla="*/ 9259443 w 10873921"/>
              <a:gd name="connsiteY68" fmla="*/ 6557257 h 6858558"/>
              <a:gd name="connsiteX69" fmla="*/ 9258214 w 10873921"/>
              <a:gd name="connsiteY69" fmla="*/ 6628065 h 6858558"/>
              <a:gd name="connsiteX70" fmla="*/ 9250938 w 10873921"/>
              <a:gd name="connsiteY70" fmla="*/ 6667101 h 6858558"/>
              <a:gd name="connsiteX71" fmla="*/ 9238195 w 10873921"/>
              <a:gd name="connsiteY71" fmla="*/ 6775682 h 6858558"/>
              <a:gd name="connsiteX72" fmla="*/ 9230652 w 10873921"/>
              <a:gd name="connsiteY72" fmla="*/ 6855909 h 6858558"/>
              <a:gd name="connsiteX73" fmla="*/ 0 w 10873921"/>
              <a:gd name="connsiteY73" fmla="*/ 6858558 h 6858558"/>
              <a:gd name="connsiteX74" fmla="*/ 0 w 10873921"/>
              <a:gd name="connsiteY74"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312 w 10873921"/>
              <a:gd name="connsiteY5" fmla="*/ 222070 h 6858558"/>
              <a:gd name="connsiteX6" fmla="*/ 10788250 w 10873921"/>
              <a:gd name="connsiteY6" fmla="*/ 249730 h 6858558"/>
              <a:gd name="connsiteX7" fmla="*/ 10781833 w 10873921"/>
              <a:gd name="connsiteY7" fmla="*/ 286161 h 6858558"/>
              <a:gd name="connsiteX8" fmla="*/ 10777796 w 10873921"/>
              <a:gd name="connsiteY8" fmla="*/ 352984 h 6858558"/>
              <a:gd name="connsiteX9" fmla="*/ 10759697 w 10873921"/>
              <a:gd name="connsiteY9" fmla="*/ 438373 h 6858558"/>
              <a:gd name="connsiteX10" fmla="*/ 10706313 w 10873921"/>
              <a:gd name="connsiteY10" fmla="*/ 486627 h 6858558"/>
              <a:gd name="connsiteX11" fmla="*/ 10711391 w 10873921"/>
              <a:gd name="connsiteY11" fmla="*/ 494282 h 6858558"/>
              <a:gd name="connsiteX12" fmla="*/ 10694154 w 10873921"/>
              <a:gd name="connsiteY12" fmla="*/ 534382 h 6858558"/>
              <a:gd name="connsiteX13" fmla="*/ 10585389 w 10873921"/>
              <a:gd name="connsiteY13" fmla="*/ 657817 h 6858558"/>
              <a:gd name="connsiteX14" fmla="*/ 10553040 w 10873921"/>
              <a:gd name="connsiteY14" fmla="*/ 736652 h 6858558"/>
              <a:gd name="connsiteX15" fmla="*/ 10549362 w 10873921"/>
              <a:gd name="connsiteY15" fmla="*/ 767381 h 6858558"/>
              <a:gd name="connsiteX16" fmla="*/ 10542712 w 10873921"/>
              <a:gd name="connsiteY16" fmla="*/ 818695 h 6858558"/>
              <a:gd name="connsiteX17" fmla="*/ 10556955 w 10873921"/>
              <a:gd name="connsiteY17" fmla="*/ 863814 h 6858558"/>
              <a:gd name="connsiteX18" fmla="*/ 10543783 w 10873921"/>
              <a:gd name="connsiteY18" fmla="*/ 904039 h 6858558"/>
              <a:gd name="connsiteX19" fmla="*/ 10515875 w 10873921"/>
              <a:gd name="connsiteY19" fmla="*/ 904631 h 6858558"/>
              <a:gd name="connsiteX20" fmla="*/ 10509848 w 10873921"/>
              <a:gd name="connsiteY20" fmla="*/ 950499 h 6858558"/>
              <a:gd name="connsiteX21" fmla="*/ 10503433 w 10873921"/>
              <a:gd name="connsiteY21" fmla="*/ 1021040 h 6858558"/>
              <a:gd name="connsiteX22" fmla="*/ 10493315 w 10873921"/>
              <a:gd name="connsiteY22" fmla="*/ 1059465 h 6858558"/>
              <a:gd name="connsiteX23" fmla="*/ 10472650 w 10873921"/>
              <a:gd name="connsiteY23" fmla="*/ 1166876 h 6858558"/>
              <a:gd name="connsiteX24" fmla="*/ 10457261 w 10873921"/>
              <a:gd name="connsiteY24" fmla="*/ 1276330 h 6858558"/>
              <a:gd name="connsiteX25" fmla="*/ 10479612 w 10873921"/>
              <a:gd name="connsiteY25" fmla="*/ 1340205 h 6858558"/>
              <a:gd name="connsiteX26" fmla="*/ 10478804 w 10873921"/>
              <a:gd name="connsiteY26" fmla="*/ 1346492 h 6858558"/>
              <a:gd name="connsiteX27" fmla="*/ 10469399 w 10873921"/>
              <a:gd name="connsiteY27" fmla="*/ 1360254 h 6858558"/>
              <a:gd name="connsiteX28" fmla="*/ 10464675 w 10873921"/>
              <a:gd name="connsiteY28" fmla="*/ 1364867 h 6858558"/>
              <a:gd name="connsiteX29" fmla="*/ 10460288 w 10873921"/>
              <a:gd name="connsiteY29" fmla="*/ 1372815 h 6858558"/>
              <a:gd name="connsiteX30" fmla="*/ 10460557 w 10873921"/>
              <a:gd name="connsiteY30" fmla="*/ 1373191 h 6858558"/>
              <a:gd name="connsiteX31" fmla="*/ 10455711 w 10873921"/>
              <a:gd name="connsiteY31" fmla="*/ 1380284 h 6858558"/>
              <a:gd name="connsiteX32" fmla="*/ 10427214 w 10873921"/>
              <a:gd name="connsiteY32" fmla="*/ 1412731 h 6858558"/>
              <a:gd name="connsiteX33" fmla="*/ 10436481 w 10873921"/>
              <a:gd name="connsiteY33" fmla="*/ 1477797 h 6858558"/>
              <a:gd name="connsiteX34" fmla="*/ 10431659 w 10873921"/>
              <a:gd name="connsiteY34" fmla="*/ 1500615 h 6858558"/>
              <a:gd name="connsiteX35" fmla="*/ 10431103 w 10873921"/>
              <a:gd name="connsiteY35" fmla="*/ 1513756 h 6858558"/>
              <a:gd name="connsiteX36" fmla="*/ 10432371 w 10873921"/>
              <a:gd name="connsiteY36" fmla="*/ 1515188 h 6858558"/>
              <a:gd name="connsiteX37" fmla="*/ 10404863 w 10873921"/>
              <a:gd name="connsiteY37" fmla="*/ 1546203 h 6858558"/>
              <a:gd name="connsiteX38" fmla="*/ 10404251 w 10873921"/>
              <a:gd name="connsiteY38" fmla="*/ 1551761 h 6858558"/>
              <a:gd name="connsiteX39" fmla="*/ 10382431 w 10873921"/>
              <a:gd name="connsiteY39" fmla="*/ 1570136 h 6858558"/>
              <a:gd name="connsiteX40" fmla="*/ 10373233 w 10873921"/>
              <a:gd name="connsiteY40" fmla="*/ 1580611 h 6858558"/>
              <a:gd name="connsiteX41" fmla="*/ 10366354 w 10873921"/>
              <a:gd name="connsiteY41" fmla="*/ 1581543 h 6858558"/>
              <a:gd name="connsiteX42" fmla="*/ 10354948 w 10873921"/>
              <a:gd name="connsiteY42" fmla="*/ 1598036 h 6858558"/>
              <a:gd name="connsiteX43" fmla="*/ 10355254 w 10873921"/>
              <a:gd name="connsiteY43" fmla="*/ 1600693 h 6858558"/>
              <a:gd name="connsiteX44" fmla="*/ 10339843 w 10873921"/>
              <a:gd name="connsiteY44" fmla="*/ 1611451 h 6858558"/>
              <a:gd name="connsiteX45" fmla="*/ 10303766 w 10873921"/>
              <a:gd name="connsiteY45" fmla="*/ 1728350 h 6858558"/>
              <a:gd name="connsiteX46" fmla="*/ 10213612 w 10873921"/>
              <a:gd name="connsiteY46" fmla="*/ 1831639 h 6858558"/>
              <a:gd name="connsiteX47" fmla="*/ 10112893 w 10873921"/>
              <a:gd name="connsiteY47" fmla="*/ 1947999 h 6858558"/>
              <a:gd name="connsiteX48" fmla="*/ 9925792 w 10873921"/>
              <a:gd name="connsiteY48" fmla="*/ 2078426 h 6858558"/>
              <a:gd name="connsiteX49" fmla="*/ 9916869 w 10873921"/>
              <a:gd name="connsiteY49" fmla="*/ 2193981 h 6858558"/>
              <a:gd name="connsiteX50" fmla="*/ 9863224 w 10873921"/>
              <a:gd name="connsiteY50" fmla="*/ 2350764 h 6858558"/>
              <a:gd name="connsiteX51" fmla="*/ 9815833 w 10873921"/>
              <a:gd name="connsiteY51" fmla="*/ 2484015 h 6858558"/>
              <a:gd name="connsiteX52" fmla="*/ 9772154 w 10873921"/>
              <a:gd name="connsiteY52" fmla="*/ 2992899 h 6858558"/>
              <a:gd name="connsiteX53" fmla="*/ 9644932 w 10873921"/>
              <a:gd name="connsiteY53" fmla="*/ 4090138 h 6858558"/>
              <a:gd name="connsiteX54" fmla="*/ 9476803 w 10873921"/>
              <a:gd name="connsiteY54" fmla="*/ 5871230 h 6858558"/>
              <a:gd name="connsiteX55" fmla="*/ 9482048 w 10873921"/>
              <a:gd name="connsiteY55" fmla="*/ 5875581 h 6858558"/>
              <a:gd name="connsiteX56" fmla="*/ 9482918 w 10873921"/>
              <a:gd name="connsiteY56" fmla="*/ 5942515 h 6858558"/>
              <a:gd name="connsiteX57" fmla="*/ 9471123 w 10873921"/>
              <a:gd name="connsiteY57" fmla="*/ 6028951 h 6858558"/>
              <a:gd name="connsiteX58" fmla="*/ 9421412 w 10873921"/>
              <a:gd name="connsiteY58" fmla="*/ 6080818 h 6858558"/>
              <a:gd name="connsiteX59" fmla="*/ 9427038 w 10873921"/>
              <a:gd name="connsiteY59" fmla="*/ 6088099 h 6858558"/>
              <a:gd name="connsiteX60" fmla="*/ 9412784 w 10873921"/>
              <a:gd name="connsiteY60" fmla="*/ 6129303 h 6858558"/>
              <a:gd name="connsiteX61" fmla="*/ 9313343 w 10873921"/>
              <a:gd name="connsiteY61" fmla="*/ 6260036 h 6858558"/>
              <a:gd name="connsiteX62" fmla="*/ 9286856 w 10873921"/>
              <a:gd name="connsiteY62" fmla="*/ 6340934 h 6858558"/>
              <a:gd name="connsiteX63" fmla="*/ 9285436 w 10873921"/>
              <a:gd name="connsiteY63" fmla="*/ 6371842 h 6858558"/>
              <a:gd name="connsiteX64" fmla="*/ 9282564 w 10873921"/>
              <a:gd name="connsiteY64" fmla="*/ 6423490 h 6858558"/>
              <a:gd name="connsiteX65" fmla="*/ 9300077 w 10873921"/>
              <a:gd name="connsiteY65" fmla="*/ 6467496 h 6858558"/>
              <a:gd name="connsiteX66" fmla="*/ 9289886 w 10873921"/>
              <a:gd name="connsiteY66" fmla="*/ 6508540 h 6858558"/>
              <a:gd name="connsiteX67" fmla="*/ 9262092 w 10873921"/>
              <a:gd name="connsiteY67" fmla="*/ 6511084 h 6858558"/>
              <a:gd name="connsiteX68" fmla="*/ 9259443 w 10873921"/>
              <a:gd name="connsiteY68" fmla="*/ 6557257 h 6858558"/>
              <a:gd name="connsiteX69" fmla="*/ 9258214 w 10873921"/>
              <a:gd name="connsiteY69" fmla="*/ 6628065 h 6858558"/>
              <a:gd name="connsiteX70" fmla="*/ 9250938 w 10873921"/>
              <a:gd name="connsiteY70" fmla="*/ 6667101 h 6858558"/>
              <a:gd name="connsiteX71" fmla="*/ 9238195 w 10873921"/>
              <a:gd name="connsiteY71" fmla="*/ 6775682 h 6858558"/>
              <a:gd name="connsiteX72" fmla="*/ 9230652 w 10873921"/>
              <a:gd name="connsiteY72" fmla="*/ 6855909 h 6858558"/>
              <a:gd name="connsiteX73" fmla="*/ 0 w 10873921"/>
              <a:gd name="connsiteY73" fmla="*/ 6858558 h 6858558"/>
              <a:gd name="connsiteX74" fmla="*/ 0 w 10873921"/>
              <a:gd name="connsiteY74"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312 w 10873921"/>
              <a:gd name="connsiteY5" fmla="*/ 222070 h 6858558"/>
              <a:gd name="connsiteX6" fmla="*/ 10788250 w 10873921"/>
              <a:gd name="connsiteY6" fmla="*/ 249730 h 6858558"/>
              <a:gd name="connsiteX7" fmla="*/ 10781833 w 10873921"/>
              <a:gd name="connsiteY7" fmla="*/ 286161 h 6858558"/>
              <a:gd name="connsiteX8" fmla="*/ 10777796 w 10873921"/>
              <a:gd name="connsiteY8" fmla="*/ 352984 h 6858558"/>
              <a:gd name="connsiteX9" fmla="*/ 10759697 w 10873921"/>
              <a:gd name="connsiteY9" fmla="*/ 438373 h 6858558"/>
              <a:gd name="connsiteX10" fmla="*/ 10706313 w 10873921"/>
              <a:gd name="connsiteY10" fmla="*/ 486627 h 6858558"/>
              <a:gd name="connsiteX11" fmla="*/ 10711391 w 10873921"/>
              <a:gd name="connsiteY11" fmla="*/ 494282 h 6858558"/>
              <a:gd name="connsiteX12" fmla="*/ 10694154 w 10873921"/>
              <a:gd name="connsiteY12" fmla="*/ 534382 h 6858558"/>
              <a:gd name="connsiteX13" fmla="*/ 10585389 w 10873921"/>
              <a:gd name="connsiteY13" fmla="*/ 657817 h 6858558"/>
              <a:gd name="connsiteX14" fmla="*/ 10553040 w 10873921"/>
              <a:gd name="connsiteY14" fmla="*/ 736652 h 6858558"/>
              <a:gd name="connsiteX15" fmla="*/ 10549362 w 10873921"/>
              <a:gd name="connsiteY15" fmla="*/ 767381 h 6858558"/>
              <a:gd name="connsiteX16" fmla="*/ 10542712 w 10873921"/>
              <a:gd name="connsiteY16" fmla="*/ 818695 h 6858558"/>
              <a:gd name="connsiteX17" fmla="*/ 10556955 w 10873921"/>
              <a:gd name="connsiteY17" fmla="*/ 863814 h 6858558"/>
              <a:gd name="connsiteX18" fmla="*/ 10543783 w 10873921"/>
              <a:gd name="connsiteY18" fmla="*/ 904039 h 6858558"/>
              <a:gd name="connsiteX19" fmla="*/ 10515875 w 10873921"/>
              <a:gd name="connsiteY19" fmla="*/ 904631 h 6858558"/>
              <a:gd name="connsiteX20" fmla="*/ 10509848 w 10873921"/>
              <a:gd name="connsiteY20" fmla="*/ 950499 h 6858558"/>
              <a:gd name="connsiteX21" fmla="*/ 10503433 w 10873921"/>
              <a:gd name="connsiteY21" fmla="*/ 1021040 h 6858558"/>
              <a:gd name="connsiteX22" fmla="*/ 10493315 w 10873921"/>
              <a:gd name="connsiteY22" fmla="*/ 1059465 h 6858558"/>
              <a:gd name="connsiteX23" fmla="*/ 10472650 w 10873921"/>
              <a:gd name="connsiteY23" fmla="*/ 1166876 h 6858558"/>
              <a:gd name="connsiteX24" fmla="*/ 10457261 w 10873921"/>
              <a:gd name="connsiteY24" fmla="*/ 1276330 h 6858558"/>
              <a:gd name="connsiteX25" fmla="*/ 10479612 w 10873921"/>
              <a:gd name="connsiteY25" fmla="*/ 1340205 h 6858558"/>
              <a:gd name="connsiteX26" fmla="*/ 10478804 w 10873921"/>
              <a:gd name="connsiteY26" fmla="*/ 1346492 h 6858558"/>
              <a:gd name="connsiteX27" fmla="*/ 10469399 w 10873921"/>
              <a:gd name="connsiteY27" fmla="*/ 1360254 h 6858558"/>
              <a:gd name="connsiteX28" fmla="*/ 10464675 w 10873921"/>
              <a:gd name="connsiteY28" fmla="*/ 1364867 h 6858558"/>
              <a:gd name="connsiteX29" fmla="*/ 10460288 w 10873921"/>
              <a:gd name="connsiteY29" fmla="*/ 1372815 h 6858558"/>
              <a:gd name="connsiteX30" fmla="*/ 10460557 w 10873921"/>
              <a:gd name="connsiteY30" fmla="*/ 1373191 h 6858558"/>
              <a:gd name="connsiteX31" fmla="*/ 10455711 w 10873921"/>
              <a:gd name="connsiteY31" fmla="*/ 1380284 h 6858558"/>
              <a:gd name="connsiteX32" fmla="*/ 10427214 w 10873921"/>
              <a:gd name="connsiteY32" fmla="*/ 1412731 h 6858558"/>
              <a:gd name="connsiteX33" fmla="*/ 10436481 w 10873921"/>
              <a:gd name="connsiteY33" fmla="*/ 1477797 h 6858558"/>
              <a:gd name="connsiteX34" fmla="*/ 10431659 w 10873921"/>
              <a:gd name="connsiteY34" fmla="*/ 1500615 h 6858558"/>
              <a:gd name="connsiteX35" fmla="*/ 10431103 w 10873921"/>
              <a:gd name="connsiteY35" fmla="*/ 1513756 h 6858558"/>
              <a:gd name="connsiteX36" fmla="*/ 10432371 w 10873921"/>
              <a:gd name="connsiteY36" fmla="*/ 1515188 h 6858558"/>
              <a:gd name="connsiteX37" fmla="*/ 10404863 w 10873921"/>
              <a:gd name="connsiteY37" fmla="*/ 1546203 h 6858558"/>
              <a:gd name="connsiteX38" fmla="*/ 10404251 w 10873921"/>
              <a:gd name="connsiteY38" fmla="*/ 1551761 h 6858558"/>
              <a:gd name="connsiteX39" fmla="*/ 10382431 w 10873921"/>
              <a:gd name="connsiteY39" fmla="*/ 1570136 h 6858558"/>
              <a:gd name="connsiteX40" fmla="*/ 10373233 w 10873921"/>
              <a:gd name="connsiteY40" fmla="*/ 1580611 h 6858558"/>
              <a:gd name="connsiteX41" fmla="*/ 10366354 w 10873921"/>
              <a:gd name="connsiteY41" fmla="*/ 1581543 h 6858558"/>
              <a:gd name="connsiteX42" fmla="*/ 10354948 w 10873921"/>
              <a:gd name="connsiteY42" fmla="*/ 1598036 h 6858558"/>
              <a:gd name="connsiteX43" fmla="*/ 10355254 w 10873921"/>
              <a:gd name="connsiteY43" fmla="*/ 1600693 h 6858558"/>
              <a:gd name="connsiteX44" fmla="*/ 10339843 w 10873921"/>
              <a:gd name="connsiteY44" fmla="*/ 1675061 h 6858558"/>
              <a:gd name="connsiteX45" fmla="*/ 10303766 w 10873921"/>
              <a:gd name="connsiteY45" fmla="*/ 1728350 h 6858558"/>
              <a:gd name="connsiteX46" fmla="*/ 10213612 w 10873921"/>
              <a:gd name="connsiteY46" fmla="*/ 1831639 h 6858558"/>
              <a:gd name="connsiteX47" fmla="*/ 10112893 w 10873921"/>
              <a:gd name="connsiteY47" fmla="*/ 1947999 h 6858558"/>
              <a:gd name="connsiteX48" fmla="*/ 9925792 w 10873921"/>
              <a:gd name="connsiteY48" fmla="*/ 2078426 h 6858558"/>
              <a:gd name="connsiteX49" fmla="*/ 9916869 w 10873921"/>
              <a:gd name="connsiteY49" fmla="*/ 2193981 h 6858558"/>
              <a:gd name="connsiteX50" fmla="*/ 9863224 w 10873921"/>
              <a:gd name="connsiteY50" fmla="*/ 2350764 h 6858558"/>
              <a:gd name="connsiteX51" fmla="*/ 9815833 w 10873921"/>
              <a:gd name="connsiteY51" fmla="*/ 2484015 h 6858558"/>
              <a:gd name="connsiteX52" fmla="*/ 9772154 w 10873921"/>
              <a:gd name="connsiteY52" fmla="*/ 2992899 h 6858558"/>
              <a:gd name="connsiteX53" fmla="*/ 9644932 w 10873921"/>
              <a:gd name="connsiteY53" fmla="*/ 4090138 h 6858558"/>
              <a:gd name="connsiteX54" fmla="*/ 9476803 w 10873921"/>
              <a:gd name="connsiteY54" fmla="*/ 5871230 h 6858558"/>
              <a:gd name="connsiteX55" fmla="*/ 9482048 w 10873921"/>
              <a:gd name="connsiteY55" fmla="*/ 5875581 h 6858558"/>
              <a:gd name="connsiteX56" fmla="*/ 9482918 w 10873921"/>
              <a:gd name="connsiteY56" fmla="*/ 5942515 h 6858558"/>
              <a:gd name="connsiteX57" fmla="*/ 9471123 w 10873921"/>
              <a:gd name="connsiteY57" fmla="*/ 6028951 h 6858558"/>
              <a:gd name="connsiteX58" fmla="*/ 9421412 w 10873921"/>
              <a:gd name="connsiteY58" fmla="*/ 6080818 h 6858558"/>
              <a:gd name="connsiteX59" fmla="*/ 9427038 w 10873921"/>
              <a:gd name="connsiteY59" fmla="*/ 6088099 h 6858558"/>
              <a:gd name="connsiteX60" fmla="*/ 9412784 w 10873921"/>
              <a:gd name="connsiteY60" fmla="*/ 6129303 h 6858558"/>
              <a:gd name="connsiteX61" fmla="*/ 9313343 w 10873921"/>
              <a:gd name="connsiteY61" fmla="*/ 6260036 h 6858558"/>
              <a:gd name="connsiteX62" fmla="*/ 9286856 w 10873921"/>
              <a:gd name="connsiteY62" fmla="*/ 6340934 h 6858558"/>
              <a:gd name="connsiteX63" fmla="*/ 9285436 w 10873921"/>
              <a:gd name="connsiteY63" fmla="*/ 6371842 h 6858558"/>
              <a:gd name="connsiteX64" fmla="*/ 9282564 w 10873921"/>
              <a:gd name="connsiteY64" fmla="*/ 6423490 h 6858558"/>
              <a:gd name="connsiteX65" fmla="*/ 9300077 w 10873921"/>
              <a:gd name="connsiteY65" fmla="*/ 6467496 h 6858558"/>
              <a:gd name="connsiteX66" fmla="*/ 9289886 w 10873921"/>
              <a:gd name="connsiteY66" fmla="*/ 6508540 h 6858558"/>
              <a:gd name="connsiteX67" fmla="*/ 9262092 w 10873921"/>
              <a:gd name="connsiteY67" fmla="*/ 6511084 h 6858558"/>
              <a:gd name="connsiteX68" fmla="*/ 9259443 w 10873921"/>
              <a:gd name="connsiteY68" fmla="*/ 6557257 h 6858558"/>
              <a:gd name="connsiteX69" fmla="*/ 9258214 w 10873921"/>
              <a:gd name="connsiteY69" fmla="*/ 6628065 h 6858558"/>
              <a:gd name="connsiteX70" fmla="*/ 9250938 w 10873921"/>
              <a:gd name="connsiteY70" fmla="*/ 6667101 h 6858558"/>
              <a:gd name="connsiteX71" fmla="*/ 9238195 w 10873921"/>
              <a:gd name="connsiteY71" fmla="*/ 6775682 h 6858558"/>
              <a:gd name="connsiteX72" fmla="*/ 9230652 w 10873921"/>
              <a:gd name="connsiteY72" fmla="*/ 6855909 h 6858558"/>
              <a:gd name="connsiteX73" fmla="*/ 0 w 10873921"/>
              <a:gd name="connsiteY73" fmla="*/ 6858558 h 6858558"/>
              <a:gd name="connsiteX74" fmla="*/ 0 w 10873921"/>
              <a:gd name="connsiteY74"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312 w 10873921"/>
              <a:gd name="connsiteY5" fmla="*/ 222070 h 6858558"/>
              <a:gd name="connsiteX6" fmla="*/ 10788250 w 10873921"/>
              <a:gd name="connsiteY6" fmla="*/ 249730 h 6858558"/>
              <a:gd name="connsiteX7" fmla="*/ 10781833 w 10873921"/>
              <a:gd name="connsiteY7" fmla="*/ 286161 h 6858558"/>
              <a:gd name="connsiteX8" fmla="*/ 10777796 w 10873921"/>
              <a:gd name="connsiteY8" fmla="*/ 352984 h 6858558"/>
              <a:gd name="connsiteX9" fmla="*/ 10759697 w 10873921"/>
              <a:gd name="connsiteY9" fmla="*/ 438373 h 6858558"/>
              <a:gd name="connsiteX10" fmla="*/ 10706313 w 10873921"/>
              <a:gd name="connsiteY10" fmla="*/ 486627 h 6858558"/>
              <a:gd name="connsiteX11" fmla="*/ 10711391 w 10873921"/>
              <a:gd name="connsiteY11" fmla="*/ 494282 h 6858558"/>
              <a:gd name="connsiteX12" fmla="*/ 10694154 w 10873921"/>
              <a:gd name="connsiteY12" fmla="*/ 534382 h 6858558"/>
              <a:gd name="connsiteX13" fmla="*/ 10585389 w 10873921"/>
              <a:gd name="connsiteY13" fmla="*/ 657817 h 6858558"/>
              <a:gd name="connsiteX14" fmla="*/ 10553040 w 10873921"/>
              <a:gd name="connsiteY14" fmla="*/ 736652 h 6858558"/>
              <a:gd name="connsiteX15" fmla="*/ 10549362 w 10873921"/>
              <a:gd name="connsiteY15" fmla="*/ 767381 h 6858558"/>
              <a:gd name="connsiteX16" fmla="*/ 10542712 w 10873921"/>
              <a:gd name="connsiteY16" fmla="*/ 818695 h 6858558"/>
              <a:gd name="connsiteX17" fmla="*/ 10556955 w 10873921"/>
              <a:gd name="connsiteY17" fmla="*/ 863814 h 6858558"/>
              <a:gd name="connsiteX18" fmla="*/ 10543783 w 10873921"/>
              <a:gd name="connsiteY18" fmla="*/ 904039 h 6858558"/>
              <a:gd name="connsiteX19" fmla="*/ 10515875 w 10873921"/>
              <a:gd name="connsiteY19" fmla="*/ 904631 h 6858558"/>
              <a:gd name="connsiteX20" fmla="*/ 10509848 w 10873921"/>
              <a:gd name="connsiteY20" fmla="*/ 950499 h 6858558"/>
              <a:gd name="connsiteX21" fmla="*/ 10503433 w 10873921"/>
              <a:gd name="connsiteY21" fmla="*/ 1021040 h 6858558"/>
              <a:gd name="connsiteX22" fmla="*/ 10493315 w 10873921"/>
              <a:gd name="connsiteY22" fmla="*/ 1059465 h 6858558"/>
              <a:gd name="connsiteX23" fmla="*/ 10472650 w 10873921"/>
              <a:gd name="connsiteY23" fmla="*/ 1166876 h 6858558"/>
              <a:gd name="connsiteX24" fmla="*/ 10457261 w 10873921"/>
              <a:gd name="connsiteY24" fmla="*/ 1276330 h 6858558"/>
              <a:gd name="connsiteX25" fmla="*/ 10479612 w 10873921"/>
              <a:gd name="connsiteY25" fmla="*/ 1340205 h 6858558"/>
              <a:gd name="connsiteX26" fmla="*/ 10478804 w 10873921"/>
              <a:gd name="connsiteY26" fmla="*/ 1346492 h 6858558"/>
              <a:gd name="connsiteX27" fmla="*/ 10469399 w 10873921"/>
              <a:gd name="connsiteY27" fmla="*/ 1360254 h 6858558"/>
              <a:gd name="connsiteX28" fmla="*/ 10464675 w 10873921"/>
              <a:gd name="connsiteY28" fmla="*/ 1364867 h 6858558"/>
              <a:gd name="connsiteX29" fmla="*/ 10460288 w 10873921"/>
              <a:gd name="connsiteY29" fmla="*/ 1372815 h 6858558"/>
              <a:gd name="connsiteX30" fmla="*/ 10460557 w 10873921"/>
              <a:gd name="connsiteY30" fmla="*/ 1373191 h 6858558"/>
              <a:gd name="connsiteX31" fmla="*/ 10455711 w 10873921"/>
              <a:gd name="connsiteY31" fmla="*/ 1380284 h 6858558"/>
              <a:gd name="connsiteX32" fmla="*/ 10427214 w 10873921"/>
              <a:gd name="connsiteY32" fmla="*/ 1412731 h 6858558"/>
              <a:gd name="connsiteX33" fmla="*/ 10436481 w 10873921"/>
              <a:gd name="connsiteY33" fmla="*/ 1477797 h 6858558"/>
              <a:gd name="connsiteX34" fmla="*/ 10431659 w 10873921"/>
              <a:gd name="connsiteY34" fmla="*/ 1500615 h 6858558"/>
              <a:gd name="connsiteX35" fmla="*/ 10431103 w 10873921"/>
              <a:gd name="connsiteY35" fmla="*/ 1513756 h 6858558"/>
              <a:gd name="connsiteX36" fmla="*/ 10432371 w 10873921"/>
              <a:gd name="connsiteY36" fmla="*/ 1515188 h 6858558"/>
              <a:gd name="connsiteX37" fmla="*/ 10404863 w 10873921"/>
              <a:gd name="connsiteY37" fmla="*/ 1546203 h 6858558"/>
              <a:gd name="connsiteX38" fmla="*/ 10404251 w 10873921"/>
              <a:gd name="connsiteY38" fmla="*/ 1551761 h 6858558"/>
              <a:gd name="connsiteX39" fmla="*/ 10382431 w 10873921"/>
              <a:gd name="connsiteY39" fmla="*/ 1570136 h 6858558"/>
              <a:gd name="connsiteX40" fmla="*/ 10373233 w 10873921"/>
              <a:gd name="connsiteY40" fmla="*/ 1580611 h 6858558"/>
              <a:gd name="connsiteX41" fmla="*/ 10366354 w 10873921"/>
              <a:gd name="connsiteY41" fmla="*/ 1581543 h 6858558"/>
              <a:gd name="connsiteX42" fmla="*/ 10354948 w 10873921"/>
              <a:gd name="connsiteY42" fmla="*/ 1598036 h 6858558"/>
              <a:gd name="connsiteX43" fmla="*/ 10365856 w 10873921"/>
              <a:gd name="connsiteY43" fmla="*/ 1627197 h 6858558"/>
              <a:gd name="connsiteX44" fmla="*/ 10339843 w 10873921"/>
              <a:gd name="connsiteY44" fmla="*/ 1675061 h 6858558"/>
              <a:gd name="connsiteX45" fmla="*/ 10303766 w 10873921"/>
              <a:gd name="connsiteY45" fmla="*/ 1728350 h 6858558"/>
              <a:gd name="connsiteX46" fmla="*/ 10213612 w 10873921"/>
              <a:gd name="connsiteY46" fmla="*/ 1831639 h 6858558"/>
              <a:gd name="connsiteX47" fmla="*/ 10112893 w 10873921"/>
              <a:gd name="connsiteY47" fmla="*/ 1947999 h 6858558"/>
              <a:gd name="connsiteX48" fmla="*/ 9925792 w 10873921"/>
              <a:gd name="connsiteY48" fmla="*/ 2078426 h 6858558"/>
              <a:gd name="connsiteX49" fmla="*/ 9916869 w 10873921"/>
              <a:gd name="connsiteY49" fmla="*/ 2193981 h 6858558"/>
              <a:gd name="connsiteX50" fmla="*/ 9863224 w 10873921"/>
              <a:gd name="connsiteY50" fmla="*/ 2350764 h 6858558"/>
              <a:gd name="connsiteX51" fmla="*/ 9815833 w 10873921"/>
              <a:gd name="connsiteY51" fmla="*/ 2484015 h 6858558"/>
              <a:gd name="connsiteX52" fmla="*/ 9772154 w 10873921"/>
              <a:gd name="connsiteY52" fmla="*/ 2992899 h 6858558"/>
              <a:gd name="connsiteX53" fmla="*/ 9644932 w 10873921"/>
              <a:gd name="connsiteY53" fmla="*/ 4090138 h 6858558"/>
              <a:gd name="connsiteX54" fmla="*/ 9476803 w 10873921"/>
              <a:gd name="connsiteY54" fmla="*/ 5871230 h 6858558"/>
              <a:gd name="connsiteX55" fmla="*/ 9482048 w 10873921"/>
              <a:gd name="connsiteY55" fmla="*/ 5875581 h 6858558"/>
              <a:gd name="connsiteX56" fmla="*/ 9482918 w 10873921"/>
              <a:gd name="connsiteY56" fmla="*/ 5942515 h 6858558"/>
              <a:gd name="connsiteX57" fmla="*/ 9471123 w 10873921"/>
              <a:gd name="connsiteY57" fmla="*/ 6028951 h 6858558"/>
              <a:gd name="connsiteX58" fmla="*/ 9421412 w 10873921"/>
              <a:gd name="connsiteY58" fmla="*/ 6080818 h 6858558"/>
              <a:gd name="connsiteX59" fmla="*/ 9427038 w 10873921"/>
              <a:gd name="connsiteY59" fmla="*/ 6088099 h 6858558"/>
              <a:gd name="connsiteX60" fmla="*/ 9412784 w 10873921"/>
              <a:gd name="connsiteY60" fmla="*/ 6129303 h 6858558"/>
              <a:gd name="connsiteX61" fmla="*/ 9313343 w 10873921"/>
              <a:gd name="connsiteY61" fmla="*/ 6260036 h 6858558"/>
              <a:gd name="connsiteX62" fmla="*/ 9286856 w 10873921"/>
              <a:gd name="connsiteY62" fmla="*/ 6340934 h 6858558"/>
              <a:gd name="connsiteX63" fmla="*/ 9285436 w 10873921"/>
              <a:gd name="connsiteY63" fmla="*/ 6371842 h 6858558"/>
              <a:gd name="connsiteX64" fmla="*/ 9282564 w 10873921"/>
              <a:gd name="connsiteY64" fmla="*/ 6423490 h 6858558"/>
              <a:gd name="connsiteX65" fmla="*/ 9300077 w 10873921"/>
              <a:gd name="connsiteY65" fmla="*/ 6467496 h 6858558"/>
              <a:gd name="connsiteX66" fmla="*/ 9289886 w 10873921"/>
              <a:gd name="connsiteY66" fmla="*/ 6508540 h 6858558"/>
              <a:gd name="connsiteX67" fmla="*/ 9262092 w 10873921"/>
              <a:gd name="connsiteY67" fmla="*/ 6511084 h 6858558"/>
              <a:gd name="connsiteX68" fmla="*/ 9259443 w 10873921"/>
              <a:gd name="connsiteY68" fmla="*/ 6557257 h 6858558"/>
              <a:gd name="connsiteX69" fmla="*/ 9258214 w 10873921"/>
              <a:gd name="connsiteY69" fmla="*/ 6628065 h 6858558"/>
              <a:gd name="connsiteX70" fmla="*/ 9250938 w 10873921"/>
              <a:gd name="connsiteY70" fmla="*/ 6667101 h 6858558"/>
              <a:gd name="connsiteX71" fmla="*/ 9238195 w 10873921"/>
              <a:gd name="connsiteY71" fmla="*/ 6775682 h 6858558"/>
              <a:gd name="connsiteX72" fmla="*/ 9230652 w 10873921"/>
              <a:gd name="connsiteY72" fmla="*/ 6855909 h 6858558"/>
              <a:gd name="connsiteX73" fmla="*/ 0 w 10873921"/>
              <a:gd name="connsiteY73" fmla="*/ 6858558 h 6858558"/>
              <a:gd name="connsiteX74" fmla="*/ 0 w 10873921"/>
              <a:gd name="connsiteY74"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312 w 10873921"/>
              <a:gd name="connsiteY5" fmla="*/ 222070 h 6858558"/>
              <a:gd name="connsiteX6" fmla="*/ 10788250 w 10873921"/>
              <a:gd name="connsiteY6" fmla="*/ 249730 h 6858558"/>
              <a:gd name="connsiteX7" fmla="*/ 10781833 w 10873921"/>
              <a:gd name="connsiteY7" fmla="*/ 286161 h 6858558"/>
              <a:gd name="connsiteX8" fmla="*/ 10777796 w 10873921"/>
              <a:gd name="connsiteY8" fmla="*/ 352984 h 6858558"/>
              <a:gd name="connsiteX9" fmla="*/ 10759697 w 10873921"/>
              <a:gd name="connsiteY9" fmla="*/ 438373 h 6858558"/>
              <a:gd name="connsiteX10" fmla="*/ 10706313 w 10873921"/>
              <a:gd name="connsiteY10" fmla="*/ 486627 h 6858558"/>
              <a:gd name="connsiteX11" fmla="*/ 10711391 w 10873921"/>
              <a:gd name="connsiteY11" fmla="*/ 494282 h 6858558"/>
              <a:gd name="connsiteX12" fmla="*/ 10694154 w 10873921"/>
              <a:gd name="connsiteY12" fmla="*/ 534382 h 6858558"/>
              <a:gd name="connsiteX13" fmla="*/ 10585389 w 10873921"/>
              <a:gd name="connsiteY13" fmla="*/ 657817 h 6858558"/>
              <a:gd name="connsiteX14" fmla="*/ 10553040 w 10873921"/>
              <a:gd name="connsiteY14" fmla="*/ 736652 h 6858558"/>
              <a:gd name="connsiteX15" fmla="*/ 10549362 w 10873921"/>
              <a:gd name="connsiteY15" fmla="*/ 767381 h 6858558"/>
              <a:gd name="connsiteX16" fmla="*/ 10542712 w 10873921"/>
              <a:gd name="connsiteY16" fmla="*/ 818695 h 6858558"/>
              <a:gd name="connsiteX17" fmla="*/ 10556955 w 10873921"/>
              <a:gd name="connsiteY17" fmla="*/ 863814 h 6858558"/>
              <a:gd name="connsiteX18" fmla="*/ 10543783 w 10873921"/>
              <a:gd name="connsiteY18" fmla="*/ 904039 h 6858558"/>
              <a:gd name="connsiteX19" fmla="*/ 10515875 w 10873921"/>
              <a:gd name="connsiteY19" fmla="*/ 904631 h 6858558"/>
              <a:gd name="connsiteX20" fmla="*/ 10509848 w 10873921"/>
              <a:gd name="connsiteY20" fmla="*/ 950499 h 6858558"/>
              <a:gd name="connsiteX21" fmla="*/ 10503433 w 10873921"/>
              <a:gd name="connsiteY21" fmla="*/ 1021040 h 6858558"/>
              <a:gd name="connsiteX22" fmla="*/ 10493315 w 10873921"/>
              <a:gd name="connsiteY22" fmla="*/ 1059465 h 6858558"/>
              <a:gd name="connsiteX23" fmla="*/ 10472650 w 10873921"/>
              <a:gd name="connsiteY23" fmla="*/ 1166876 h 6858558"/>
              <a:gd name="connsiteX24" fmla="*/ 10457261 w 10873921"/>
              <a:gd name="connsiteY24" fmla="*/ 1276330 h 6858558"/>
              <a:gd name="connsiteX25" fmla="*/ 10479612 w 10873921"/>
              <a:gd name="connsiteY25" fmla="*/ 1340205 h 6858558"/>
              <a:gd name="connsiteX26" fmla="*/ 10478804 w 10873921"/>
              <a:gd name="connsiteY26" fmla="*/ 1346492 h 6858558"/>
              <a:gd name="connsiteX27" fmla="*/ 10469399 w 10873921"/>
              <a:gd name="connsiteY27" fmla="*/ 1360254 h 6858558"/>
              <a:gd name="connsiteX28" fmla="*/ 10464675 w 10873921"/>
              <a:gd name="connsiteY28" fmla="*/ 1364867 h 6858558"/>
              <a:gd name="connsiteX29" fmla="*/ 10460288 w 10873921"/>
              <a:gd name="connsiteY29" fmla="*/ 1372815 h 6858558"/>
              <a:gd name="connsiteX30" fmla="*/ 10460557 w 10873921"/>
              <a:gd name="connsiteY30" fmla="*/ 1373191 h 6858558"/>
              <a:gd name="connsiteX31" fmla="*/ 10455711 w 10873921"/>
              <a:gd name="connsiteY31" fmla="*/ 1380284 h 6858558"/>
              <a:gd name="connsiteX32" fmla="*/ 10427214 w 10873921"/>
              <a:gd name="connsiteY32" fmla="*/ 1412731 h 6858558"/>
              <a:gd name="connsiteX33" fmla="*/ 10436481 w 10873921"/>
              <a:gd name="connsiteY33" fmla="*/ 1477797 h 6858558"/>
              <a:gd name="connsiteX34" fmla="*/ 10431659 w 10873921"/>
              <a:gd name="connsiteY34" fmla="*/ 1500615 h 6858558"/>
              <a:gd name="connsiteX35" fmla="*/ 10431103 w 10873921"/>
              <a:gd name="connsiteY35" fmla="*/ 1513756 h 6858558"/>
              <a:gd name="connsiteX36" fmla="*/ 10432371 w 10873921"/>
              <a:gd name="connsiteY36" fmla="*/ 1515188 h 6858558"/>
              <a:gd name="connsiteX37" fmla="*/ 10404863 w 10873921"/>
              <a:gd name="connsiteY37" fmla="*/ 1546203 h 6858558"/>
              <a:gd name="connsiteX38" fmla="*/ 10404251 w 10873921"/>
              <a:gd name="connsiteY38" fmla="*/ 1551761 h 6858558"/>
              <a:gd name="connsiteX39" fmla="*/ 10382431 w 10873921"/>
              <a:gd name="connsiteY39" fmla="*/ 1570136 h 6858558"/>
              <a:gd name="connsiteX40" fmla="*/ 10373233 w 10873921"/>
              <a:gd name="connsiteY40" fmla="*/ 1580611 h 6858558"/>
              <a:gd name="connsiteX41" fmla="*/ 10366354 w 10873921"/>
              <a:gd name="connsiteY41" fmla="*/ 1581543 h 6858558"/>
              <a:gd name="connsiteX42" fmla="*/ 10354948 w 10873921"/>
              <a:gd name="connsiteY42" fmla="*/ 1598036 h 6858558"/>
              <a:gd name="connsiteX43" fmla="*/ 10365856 w 10873921"/>
              <a:gd name="connsiteY43" fmla="*/ 1627197 h 6858558"/>
              <a:gd name="connsiteX44" fmla="*/ 10339843 w 10873921"/>
              <a:gd name="connsiteY44" fmla="*/ 1675061 h 6858558"/>
              <a:gd name="connsiteX45" fmla="*/ 10303766 w 10873921"/>
              <a:gd name="connsiteY45" fmla="*/ 1728350 h 6858558"/>
              <a:gd name="connsiteX46" fmla="*/ 10213612 w 10873921"/>
              <a:gd name="connsiteY46" fmla="*/ 1831639 h 6858558"/>
              <a:gd name="connsiteX47" fmla="*/ 10112893 w 10873921"/>
              <a:gd name="connsiteY47" fmla="*/ 1947999 h 6858558"/>
              <a:gd name="connsiteX48" fmla="*/ 10042411 w 10873921"/>
              <a:gd name="connsiteY48" fmla="*/ 2041320 h 6858558"/>
              <a:gd name="connsiteX49" fmla="*/ 9916869 w 10873921"/>
              <a:gd name="connsiteY49" fmla="*/ 2193981 h 6858558"/>
              <a:gd name="connsiteX50" fmla="*/ 9863224 w 10873921"/>
              <a:gd name="connsiteY50" fmla="*/ 2350764 h 6858558"/>
              <a:gd name="connsiteX51" fmla="*/ 9815833 w 10873921"/>
              <a:gd name="connsiteY51" fmla="*/ 2484015 h 6858558"/>
              <a:gd name="connsiteX52" fmla="*/ 9772154 w 10873921"/>
              <a:gd name="connsiteY52" fmla="*/ 2992899 h 6858558"/>
              <a:gd name="connsiteX53" fmla="*/ 9644932 w 10873921"/>
              <a:gd name="connsiteY53" fmla="*/ 4090138 h 6858558"/>
              <a:gd name="connsiteX54" fmla="*/ 9476803 w 10873921"/>
              <a:gd name="connsiteY54" fmla="*/ 5871230 h 6858558"/>
              <a:gd name="connsiteX55" fmla="*/ 9482048 w 10873921"/>
              <a:gd name="connsiteY55" fmla="*/ 5875581 h 6858558"/>
              <a:gd name="connsiteX56" fmla="*/ 9482918 w 10873921"/>
              <a:gd name="connsiteY56" fmla="*/ 5942515 h 6858558"/>
              <a:gd name="connsiteX57" fmla="*/ 9471123 w 10873921"/>
              <a:gd name="connsiteY57" fmla="*/ 6028951 h 6858558"/>
              <a:gd name="connsiteX58" fmla="*/ 9421412 w 10873921"/>
              <a:gd name="connsiteY58" fmla="*/ 6080818 h 6858558"/>
              <a:gd name="connsiteX59" fmla="*/ 9427038 w 10873921"/>
              <a:gd name="connsiteY59" fmla="*/ 6088099 h 6858558"/>
              <a:gd name="connsiteX60" fmla="*/ 9412784 w 10873921"/>
              <a:gd name="connsiteY60" fmla="*/ 6129303 h 6858558"/>
              <a:gd name="connsiteX61" fmla="*/ 9313343 w 10873921"/>
              <a:gd name="connsiteY61" fmla="*/ 6260036 h 6858558"/>
              <a:gd name="connsiteX62" fmla="*/ 9286856 w 10873921"/>
              <a:gd name="connsiteY62" fmla="*/ 6340934 h 6858558"/>
              <a:gd name="connsiteX63" fmla="*/ 9285436 w 10873921"/>
              <a:gd name="connsiteY63" fmla="*/ 6371842 h 6858558"/>
              <a:gd name="connsiteX64" fmla="*/ 9282564 w 10873921"/>
              <a:gd name="connsiteY64" fmla="*/ 6423490 h 6858558"/>
              <a:gd name="connsiteX65" fmla="*/ 9300077 w 10873921"/>
              <a:gd name="connsiteY65" fmla="*/ 6467496 h 6858558"/>
              <a:gd name="connsiteX66" fmla="*/ 9289886 w 10873921"/>
              <a:gd name="connsiteY66" fmla="*/ 6508540 h 6858558"/>
              <a:gd name="connsiteX67" fmla="*/ 9262092 w 10873921"/>
              <a:gd name="connsiteY67" fmla="*/ 6511084 h 6858558"/>
              <a:gd name="connsiteX68" fmla="*/ 9259443 w 10873921"/>
              <a:gd name="connsiteY68" fmla="*/ 6557257 h 6858558"/>
              <a:gd name="connsiteX69" fmla="*/ 9258214 w 10873921"/>
              <a:gd name="connsiteY69" fmla="*/ 6628065 h 6858558"/>
              <a:gd name="connsiteX70" fmla="*/ 9250938 w 10873921"/>
              <a:gd name="connsiteY70" fmla="*/ 6667101 h 6858558"/>
              <a:gd name="connsiteX71" fmla="*/ 9238195 w 10873921"/>
              <a:gd name="connsiteY71" fmla="*/ 6775682 h 6858558"/>
              <a:gd name="connsiteX72" fmla="*/ 9230652 w 10873921"/>
              <a:gd name="connsiteY72" fmla="*/ 6855909 h 6858558"/>
              <a:gd name="connsiteX73" fmla="*/ 0 w 10873921"/>
              <a:gd name="connsiteY73" fmla="*/ 6858558 h 6858558"/>
              <a:gd name="connsiteX74" fmla="*/ 0 w 10873921"/>
              <a:gd name="connsiteY74"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312 w 10873921"/>
              <a:gd name="connsiteY5" fmla="*/ 222070 h 6858558"/>
              <a:gd name="connsiteX6" fmla="*/ 10788250 w 10873921"/>
              <a:gd name="connsiteY6" fmla="*/ 249730 h 6858558"/>
              <a:gd name="connsiteX7" fmla="*/ 10781833 w 10873921"/>
              <a:gd name="connsiteY7" fmla="*/ 286161 h 6858558"/>
              <a:gd name="connsiteX8" fmla="*/ 10777796 w 10873921"/>
              <a:gd name="connsiteY8" fmla="*/ 352984 h 6858558"/>
              <a:gd name="connsiteX9" fmla="*/ 10706313 w 10873921"/>
              <a:gd name="connsiteY9" fmla="*/ 486627 h 6858558"/>
              <a:gd name="connsiteX10" fmla="*/ 10711391 w 10873921"/>
              <a:gd name="connsiteY10" fmla="*/ 494282 h 6858558"/>
              <a:gd name="connsiteX11" fmla="*/ 10694154 w 10873921"/>
              <a:gd name="connsiteY11" fmla="*/ 534382 h 6858558"/>
              <a:gd name="connsiteX12" fmla="*/ 10585389 w 10873921"/>
              <a:gd name="connsiteY12" fmla="*/ 657817 h 6858558"/>
              <a:gd name="connsiteX13" fmla="*/ 10553040 w 10873921"/>
              <a:gd name="connsiteY13" fmla="*/ 736652 h 6858558"/>
              <a:gd name="connsiteX14" fmla="*/ 10549362 w 10873921"/>
              <a:gd name="connsiteY14" fmla="*/ 767381 h 6858558"/>
              <a:gd name="connsiteX15" fmla="*/ 10542712 w 10873921"/>
              <a:gd name="connsiteY15" fmla="*/ 818695 h 6858558"/>
              <a:gd name="connsiteX16" fmla="*/ 10556955 w 10873921"/>
              <a:gd name="connsiteY16" fmla="*/ 863814 h 6858558"/>
              <a:gd name="connsiteX17" fmla="*/ 10543783 w 10873921"/>
              <a:gd name="connsiteY17" fmla="*/ 904039 h 6858558"/>
              <a:gd name="connsiteX18" fmla="*/ 10515875 w 10873921"/>
              <a:gd name="connsiteY18" fmla="*/ 904631 h 6858558"/>
              <a:gd name="connsiteX19" fmla="*/ 10509848 w 10873921"/>
              <a:gd name="connsiteY19" fmla="*/ 950499 h 6858558"/>
              <a:gd name="connsiteX20" fmla="*/ 10503433 w 10873921"/>
              <a:gd name="connsiteY20" fmla="*/ 1021040 h 6858558"/>
              <a:gd name="connsiteX21" fmla="*/ 10493315 w 10873921"/>
              <a:gd name="connsiteY21" fmla="*/ 1059465 h 6858558"/>
              <a:gd name="connsiteX22" fmla="*/ 10472650 w 10873921"/>
              <a:gd name="connsiteY22" fmla="*/ 1166876 h 6858558"/>
              <a:gd name="connsiteX23" fmla="*/ 10457261 w 10873921"/>
              <a:gd name="connsiteY23" fmla="*/ 1276330 h 6858558"/>
              <a:gd name="connsiteX24" fmla="*/ 10479612 w 10873921"/>
              <a:gd name="connsiteY24" fmla="*/ 1340205 h 6858558"/>
              <a:gd name="connsiteX25" fmla="*/ 10478804 w 10873921"/>
              <a:gd name="connsiteY25" fmla="*/ 1346492 h 6858558"/>
              <a:gd name="connsiteX26" fmla="*/ 10469399 w 10873921"/>
              <a:gd name="connsiteY26" fmla="*/ 1360254 h 6858558"/>
              <a:gd name="connsiteX27" fmla="*/ 10464675 w 10873921"/>
              <a:gd name="connsiteY27" fmla="*/ 1364867 h 6858558"/>
              <a:gd name="connsiteX28" fmla="*/ 10460288 w 10873921"/>
              <a:gd name="connsiteY28" fmla="*/ 1372815 h 6858558"/>
              <a:gd name="connsiteX29" fmla="*/ 10460557 w 10873921"/>
              <a:gd name="connsiteY29" fmla="*/ 1373191 h 6858558"/>
              <a:gd name="connsiteX30" fmla="*/ 10455711 w 10873921"/>
              <a:gd name="connsiteY30" fmla="*/ 1380284 h 6858558"/>
              <a:gd name="connsiteX31" fmla="*/ 10427214 w 10873921"/>
              <a:gd name="connsiteY31" fmla="*/ 1412731 h 6858558"/>
              <a:gd name="connsiteX32" fmla="*/ 10436481 w 10873921"/>
              <a:gd name="connsiteY32" fmla="*/ 1477797 h 6858558"/>
              <a:gd name="connsiteX33" fmla="*/ 10431659 w 10873921"/>
              <a:gd name="connsiteY33" fmla="*/ 1500615 h 6858558"/>
              <a:gd name="connsiteX34" fmla="*/ 10431103 w 10873921"/>
              <a:gd name="connsiteY34" fmla="*/ 1513756 h 6858558"/>
              <a:gd name="connsiteX35" fmla="*/ 10432371 w 10873921"/>
              <a:gd name="connsiteY35" fmla="*/ 1515188 h 6858558"/>
              <a:gd name="connsiteX36" fmla="*/ 10404863 w 10873921"/>
              <a:gd name="connsiteY36" fmla="*/ 1546203 h 6858558"/>
              <a:gd name="connsiteX37" fmla="*/ 10404251 w 10873921"/>
              <a:gd name="connsiteY37" fmla="*/ 1551761 h 6858558"/>
              <a:gd name="connsiteX38" fmla="*/ 10382431 w 10873921"/>
              <a:gd name="connsiteY38" fmla="*/ 1570136 h 6858558"/>
              <a:gd name="connsiteX39" fmla="*/ 10373233 w 10873921"/>
              <a:gd name="connsiteY39" fmla="*/ 1580611 h 6858558"/>
              <a:gd name="connsiteX40" fmla="*/ 10366354 w 10873921"/>
              <a:gd name="connsiteY40" fmla="*/ 1581543 h 6858558"/>
              <a:gd name="connsiteX41" fmla="*/ 10354948 w 10873921"/>
              <a:gd name="connsiteY41" fmla="*/ 1598036 h 6858558"/>
              <a:gd name="connsiteX42" fmla="*/ 10365856 w 10873921"/>
              <a:gd name="connsiteY42" fmla="*/ 1627197 h 6858558"/>
              <a:gd name="connsiteX43" fmla="*/ 10339843 w 10873921"/>
              <a:gd name="connsiteY43" fmla="*/ 1675061 h 6858558"/>
              <a:gd name="connsiteX44" fmla="*/ 10303766 w 10873921"/>
              <a:gd name="connsiteY44" fmla="*/ 1728350 h 6858558"/>
              <a:gd name="connsiteX45" fmla="*/ 10213612 w 10873921"/>
              <a:gd name="connsiteY45" fmla="*/ 1831639 h 6858558"/>
              <a:gd name="connsiteX46" fmla="*/ 10112893 w 10873921"/>
              <a:gd name="connsiteY46" fmla="*/ 1947999 h 6858558"/>
              <a:gd name="connsiteX47" fmla="*/ 10042411 w 10873921"/>
              <a:gd name="connsiteY47" fmla="*/ 2041320 h 6858558"/>
              <a:gd name="connsiteX48" fmla="*/ 9916869 w 10873921"/>
              <a:gd name="connsiteY48" fmla="*/ 2193981 h 6858558"/>
              <a:gd name="connsiteX49" fmla="*/ 9863224 w 10873921"/>
              <a:gd name="connsiteY49" fmla="*/ 2350764 h 6858558"/>
              <a:gd name="connsiteX50" fmla="*/ 9815833 w 10873921"/>
              <a:gd name="connsiteY50" fmla="*/ 2484015 h 6858558"/>
              <a:gd name="connsiteX51" fmla="*/ 9772154 w 10873921"/>
              <a:gd name="connsiteY51" fmla="*/ 2992899 h 6858558"/>
              <a:gd name="connsiteX52" fmla="*/ 9644932 w 10873921"/>
              <a:gd name="connsiteY52" fmla="*/ 4090138 h 6858558"/>
              <a:gd name="connsiteX53" fmla="*/ 9476803 w 10873921"/>
              <a:gd name="connsiteY53" fmla="*/ 5871230 h 6858558"/>
              <a:gd name="connsiteX54" fmla="*/ 9482048 w 10873921"/>
              <a:gd name="connsiteY54" fmla="*/ 5875581 h 6858558"/>
              <a:gd name="connsiteX55" fmla="*/ 9482918 w 10873921"/>
              <a:gd name="connsiteY55" fmla="*/ 5942515 h 6858558"/>
              <a:gd name="connsiteX56" fmla="*/ 9471123 w 10873921"/>
              <a:gd name="connsiteY56" fmla="*/ 6028951 h 6858558"/>
              <a:gd name="connsiteX57" fmla="*/ 9421412 w 10873921"/>
              <a:gd name="connsiteY57" fmla="*/ 6080818 h 6858558"/>
              <a:gd name="connsiteX58" fmla="*/ 9427038 w 10873921"/>
              <a:gd name="connsiteY58" fmla="*/ 6088099 h 6858558"/>
              <a:gd name="connsiteX59" fmla="*/ 9412784 w 10873921"/>
              <a:gd name="connsiteY59" fmla="*/ 6129303 h 6858558"/>
              <a:gd name="connsiteX60" fmla="*/ 9313343 w 10873921"/>
              <a:gd name="connsiteY60" fmla="*/ 6260036 h 6858558"/>
              <a:gd name="connsiteX61" fmla="*/ 9286856 w 10873921"/>
              <a:gd name="connsiteY61" fmla="*/ 6340934 h 6858558"/>
              <a:gd name="connsiteX62" fmla="*/ 9285436 w 10873921"/>
              <a:gd name="connsiteY62" fmla="*/ 6371842 h 6858558"/>
              <a:gd name="connsiteX63" fmla="*/ 9282564 w 10873921"/>
              <a:gd name="connsiteY63" fmla="*/ 6423490 h 6858558"/>
              <a:gd name="connsiteX64" fmla="*/ 9300077 w 10873921"/>
              <a:gd name="connsiteY64" fmla="*/ 6467496 h 6858558"/>
              <a:gd name="connsiteX65" fmla="*/ 9289886 w 10873921"/>
              <a:gd name="connsiteY65" fmla="*/ 6508540 h 6858558"/>
              <a:gd name="connsiteX66" fmla="*/ 9262092 w 10873921"/>
              <a:gd name="connsiteY66" fmla="*/ 6511084 h 6858558"/>
              <a:gd name="connsiteX67" fmla="*/ 9259443 w 10873921"/>
              <a:gd name="connsiteY67" fmla="*/ 6557257 h 6858558"/>
              <a:gd name="connsiteX68" fmla="*/ 9258214 w 10873921"/>
              <a:gd name="connsiteY68" fmla="*/ 6628065 h 6858558"/>
              <a:gd name="connsiteX69" fmla="*/ 9250938 w 10873921"/>
              <a:gd name="connsiteY69" fmla="*/ 6667101 h 6858558"/>
              <a:gd name="connsiteX70" fmla="*/ 9238195 w 10873921"/>
              <a:gd name="connsiteY70" fmla="*/ 6775682 h 6858558"/>
              <a:gd name="connsiteX71" fmla="*/ 9230652 w 10873921"/>
              <a:gd name="connsiteY71" fmla="*/ 6855909 h 6858558"/>
              <a:gd name="connsiteX72" fmla="*/ 0 w 10873921"/>
              <a:gd name="connsiteY72" fmla="*/ 6858558 h 6858558"/>
              <a:gd name="connsiteX73" fmla="*/ 0 w 10873921"/>
              <a:gd name="connsiteY73"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312 w 10873921"/>
              <a:gd name="connsiteY5" fmla="*/ 222070 h 6858558"/>
              <a:gd name="connsiteX6" fmla="*/ 10788250 w 10873921"/>
              <a:gd name="connsiteY6" fmla="*/ 249730 h 6858558"/>
              <a:gd name="connsiteX7" fmla="*/ 10781833 w 10873921"/>
              <a:gd name="connsiteY7" fmla="*/ 286161 h 6858558"/>
              <a:gd name="connsiteX8" fmla="*/ 10777796 w 10873921"/>
              <a:gd name="connsiteY8" fmla="*/ 352984 h 6858558"/>
              <a:gd name="connsiteX9" fmla="*/ 10706313 w 10873921"/>
              <a:gd name="connsiteY9" fmla="*/ 486627 h 6858558"/>
              <a:gd name="connsiteX10" fmla="*/ 10694154 w 10873921"/>
              <a:gd name="connsiteY10" fmla="*/ 534382 h 6858558"/>
              <a:gd name="connsiteX11" fmla="*/ 10585389 w 10873921"/>
              <a:gd name="connsiteY11" fmla="*/ 657817 h 6858558"/>
              <a:gd name="connsiteX12" fmla="*/ 10553040 w 10873921"/>
              <a:gd name="connsiteY12" fmla="*/ 736652 h 6858558"/>
              <a:gd name="connsiteX13" fmla="*/ 10549362 w 10873921"/>
              <a:gd name="connsiteY13" fmla="*/ 767381 h 6858558"/>
              <a:gd name="connsiteX14" fmla="*/ 10542712 w 10873921"/>
              <a:gd name="connsiteY14" fmla="*/ 818695 h 6858558"/>
              <a:gd name="connsiteX15" fmla="*/ 10556955 w 10873921"/>
              <a:gd name="connsiteY15" fmla="*/ 863814 h 6858558"/>
              <a:gd name="connsiteX16" fmla="*/ 10543783 w 10873921"/>
              <a:gd name="connsiteY16" fmla="*/ 904039 h 6858558"/>
              <a:gd name="connsiteX17" fmla="*/ 10515875 w 10873921"/>
              <a:gd name="connsiteY17" fmla="*/ 904631 h 6858558"/>
              <a:gd name="connsiteX18" fmla="*/ 10509848 w 10873921"/>
              <a:gd name="connsiteY18" fmla="*/ 950499 h 6858558"/>
              <a:gd name="connsiteX19" fmla="*/ 10503433 w 10873921"/>
              <a:gd name="connsiteY19" fmla="*/ 1021040 h 6858558"/>
              <a:gd name="connsiteX20" fmla="*/ 10493315 w 10873921"/>
              <a:gd name="connsiteY20" fmla="*/ 1059465 h 6858558"/>
              <a:gd name="connsiteX21" fmla="*/ 10472650 w 10873921"/>
              <a:gd name="connsiteY21" fmla="*/ 1166876 h 6858558"/>
              <a:gd name="connsiteX22" fmla="*/ 10457261 w 10873921"/>
              <a:gd name="connsiteY22" fmla="*/ 1276330 h 6858558"/>
              <a:gd name="connsiteX23" fmla="*/ 10479612 w 10873921"/>
              <a:gd name="connsiteY23" fmla="*/ 1340205 h 6858558"/>
              <a:gd name="connsiteX24" fmla="*/ 10478804 w 10873921"/>
              <a:gd name="connsiteY24" fmla="*/ 1346492 h 6858558"/>
              <a:gd name="connsiteX25" fmla="*/ 10469399 w 10873921"/>
              <a:gd name="connsiteY25" fmla="*/ 1360254 h 6858558"/>
              <a:gd name="connsiteX26" fmla="*/ 10464675 w 10873921"/>
              <a:gd name="connsiteY26" fmla="*/ 1364867 h 6858558"/>
              <a:gd name="connsiteX27" fmla="*/ 10460288 w 10873921"/>
              <a:gd name="connsiteY27" fmla="*/ 1372815 h 6858558"/>
              <a:gd name="connsiteX28" fmla="*/ 10460557 w 10873921"/>
              <a:gd name="connsiteY28" fmla="*/ 1373191 h 6858558"/>
              <a:gd name="connsiteX29" fmla="*/ 10455711 w 10873921"/>
              <a:gd name="connsiteY29" fmla="*/ 1380284 h 6858558"/>
              <a:gd name="connsiteX30" fmla="*/ 10427214 w 10873921"/>
              <a:gd name="connsiteY30" fmla="*/ 1412731 h 6858558"/>
              <a:gd name="connsiteX31" fmla="*/ 10436481 w 10873921"/>
              <a:gd name="connsiteY31" fmla="*/ 1477797 h 6858558"/>
              <a:gd name="connsiteX32" fmla="*/ 10431659 w 10873921"/>
              <a:gd name="connsiteY32" fmla="*/ 1500615 h 6858558"/>
              <a:gd name="connsiteX33" fmla="*/ 10431103 w 10873921"/>
              <a:gd name="connsiteY33" fmla="*/ 1513756 h 6858558"/>
              <a:gd name="connsiteX34" fmla="*/ 10432371 w 10873921"/>
              <a:gd name="connsiteY34" fmla="*/ 1515188 h 6858558"/>
              <a:gd name="connsiteX35" fmla="*/ 10404863 w 10873921"/>
              <a:gd name="connsiteY35" fmla="*/ 1546203 h 6858558"/>
              <a:gd name="connsiteX36" fmla="*/ 10404251 w 10873921"/>
              <a:gd name="connsiteY36" fmla="*/ 1551761 h 6858558"/>
              <a:gd name="connsiteX37" fmla="*/ 10382431 w 10873921"/>
              <a:gd name="connsiteY37" fmla="*/ 1570136 h 6858558"/>
              <a:gd name="connsiteX38" fmla="*/ 10373233 w 10873921"/>
              <a:gd name="connsiteY38" fmla="*/ 1580611 h 6858558"/>
              <a:gd name="connsiteX39" fmla="*/ 10366354 w 10873921"/>
              <a:gd name="connsiteY39" fmla="*/ 1581543 h 6858558"/>
              <a:gd name="connsiteX40" fmla="*/ 10354948 w 10873921"/>
              <a:gd name="connsiteY40" fmla="*/ 1598036 h 6858558"/>
              <a:gd name="connsiteX41" fmla="*/ 10365856 w 10873921"/>
              <a:gd name="connsiteY41" fmla="*/ 1627197 h 6858558"/>
              <a:gd name="connsiteX42" fmla="*/ 10339843 w 10873921"/>
              <a:gd name="connsiteY42" fmla="*/ 1675061 h 6858558"/>
              <a:gd name="connsiteX43" fmla="*/ 10303766 w 10873921"/>
              <a:gd name="connsiteY43" fmla="*/ 1728350 h 6858558"/>
              <a:gd name="connsiteX44" fmla="*/ 10213612 w 10873921"/>
              <a:gd name="connsiteY44" fmla="*/ 1831639 h 6858558"/>
              <a:gd name="connsiteX45" fmla="*/ 10112893 w 10873921"/>
              <a:gd name="connsiteY45" fmla="*/ 1947999 h 6858558"/>
              <a:gd name="connsiteX46" fmla="*/ 10042411 w 10873921"/>
              <a:gd name="connsiteY46" fmla="*/ 2041320 h 6858558"/>
              <a:gd name="connsiteX47" fmla="*/ 9916869 w 10873921"/>
              <a:gd name="connsiteY47" fmla="*/ 2193981 h 6858558"/>
              <a:gd name="connsiteX48" fmla="*/ 9863224 w 10873921"/>
              <a:gd name="connsiteY48" fmla="*/ 2350764 h 6858558"/>
              <a:gd name="connsiteX49" fmla="*/ 9815833 w 10873921"/>
              <a:gd name="connsiteY49" fmla="*/ 2484015 h 6858558"/>
              <a:gd name="connsiteX50" fmla="*/ 9772154 w 10873921"/>
              <a:gd name="connsiteY50" fmla="*/ 2992899 h 6858558"/>
              <a:gd name="connsiteX51" fmla="*/ 9644932 w 10873921"/>
              <a:gd name="connsiteY51" fmla="*/ 4090138 h 6858558"/>
              <a:gd name="connsiteX52" fmla="*/ 9476803 w 10873921"/>
              <a:gd name="connsiteY52" fmla="*/ 5871230 h 6858558"/>
              <a:gd name="connsiteX53" fmla="*/ 9482048 w 10873921"/>
              <a:gd name="connsiteY53" fmla="*/ 5875581 h 6858558"/>
              <a:gd name="connsiteX54" fmla="*/ 9482918 w 10873921"/>
              <a:gd name="connsiteY54" fmla="*/ 5942515 h 6858558"/>
              <a:gd name="connsiteX55" fmla="*/ 9471123 w 10873921"/>
              <a:gd name="connsiteY55" fmla="*/ 6028951 h 6858558"/>
              <a:gd name="connsiteX56" fmla="*/ 9421412 w 10873921"/>
              <a:gd name="connsiteY56" fmla="*/ 6080818 h 6858558"/>
              <a:gd name="connsiteX57" fmla="*/ 9427038 w 10873921"/>
              <a:gd name="connsiteY57" fmla="*/ 6088099 h 6858558"/>
              <a:gd name="connsiteX58" fmla="*/ 9412784 w 10873921"/>
              <a:gd name="connsiteY58" fmla="*/ 6129303 h 6858558"/>
              <a:gd name="connsiteX59" fmla="*/ 9313343 w 10873921"/>
              <a:gd name="connsiteY59" fmla="*/ 6260036 h 6858558"/>
              <a:gd name="connsiteX60" fmla="*/ 9286856 w 10873921"/>
              <a:gd name="connsiteY60" fmla="*/ 6340934 h 6858558"/>
              <a:gd name="connsiteX61" fmla="*/ 9285436 w 10873921"/>
              <a:gd name="connsiteY61" fmla="*/ 6371842 h 6858558"/>
              <a:gd name="connsiteX62" fmla="*/ 9282564 w 10873921"/>
              <a:gd name="connsiteY62" fmla="*/ 6423490 h 6858558"/>
              <a:gd name="connsiteX63" fmla="*/ 9300077 w 10873921"/>
              <a:gd name="connsiteY63" fmla="*/ 6467496 h 6858558"/>
              <a:gd name="connsiteX64" fmla="*/ 9289886 w 10873921"/>
              <a:gd name="connsiteY64" fmla="*/ 6508540 h 6858558"/>
              <a:gd name="connsiteX65" fmla="*/ 9262092 w 10873921"/>
              <a:gd name="connsiteY65" fmla="*/ 6511084 h 6858558"/>
              <a:gd name="connsiteX66" fmla="*/ 9259443 w 10873921"/>
              <a:gd name="connsiteY66" fmla="*/ 6557257 h 6858558"/>
              <a:gd name="connsiteX67" fmla="*/ 9258214 w 10873921"/>
              <a:gd name="connsiteY67" fmla="*/ 6628065 h 6858558"/>
              <a:gd name="connsiteX68" fmla="*/ 9250938 w 10873921"/>
              <a:gd name="connsiteY68" fmla="*/ 6667101 h 6858558"/>
              <a:gd name="connsiteX69" fmla="*/ 9238195 w 10873921"/>
              <a:gd name="connsiteY69" fmla="*/ 6775682 h 6858558"/>
              <a:gd name="connsiteX70" fmla="*/ 9230652 w 10873921"/>
              <a:gd name="connsiteY70" fmla="*/ 6855909 h 6858558"/>
              <a:gd name="connsiteX71" fmla="*/ 0 w 10873921"/>
              <a:gd name="connsiteY71" fmla="*/ 6858558 h 6858558"/>
              <a:gd name="connsiteX72" fmla="*/ 0 w 10873921"/>
              <a:gd name="connsiteY72"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312 w 10873921"/>
              <a:gd name="connsiteY5" fmla="*/ 222070 h 6858558"/>
              <a:gd name="connsiteX6" fmla="*/ 10788250 w 10873921"/>
              <a:gd name="connsiteY6" fmla="*/ 249730 h 6858558"/>
              <a:gd name="connsiteX7" fmla="*/ 10781833 w 10873921"/>
              <a:gd name="connsiteY7" fmla="*/ 286161 h 6858558"/>
              <a:gd name="connsiteX8" fmla="*/ 10777796 w 10873921"/>
              <a:gd name="connsiteY8" fmla="*/ 352984 h 6858558"/>
              <a:gd name="connsiteX9" fmla="*/ 10759322 w 10873921"/>
              <a:gd name="connsiteY9" fmla="*/ 449520 h 6858558"/>
              <a:gd name="connsiteX10" fmla="*/ 10694154 w 10873921"/>
              <a:gd name="connsiteY10" fmla="*/ 534382 h 6858558"/>
              <a:gd name="connsiteX11" fmla="*/ 10585389 w 10873921"/>
              <a:gd name="connsiteY11" fmla="*/ 657817 h 6858558"/>
              <a:gd name="connsiteX12" fmla="*/ 10553040 w 10873921"/>
              <a:gd name="connsiteY12" fmla="*/ 736652 h 6858558"/>
              <a:gd name="connsiteX13" fmla="*/ 10549362 w 10873921"/>
              <a:gd name="connsiteY13" fmla="*/ 767381 h 6858558"/>
              <a:gd name="connsiteX14" fmla="*/ 10542712 w 10873921"/>
              <a:gd name="connsiteY14" fmla="*/ 818695 h 6858558"/>
              <a:gd name="connsiteX15" fmla="*/ 10556955 w 10873921"/>
              <a:gd name="connsiteY15" fmla="*/ 863814 h 6858558"/>
              <a:gd name="connsiteX16" fmla="*/ 10543783 w 10873921"/>
              <a:gd name="connsiteY16" fmla="*/ 904039 h 6858558"/>
              <a:gd name="connsiteX17" fmla="*/ 10515875 w 10873921"/>
              <a:gd name="connsiteY17" fmla="*/ 904631 h 6858558"/>
              <a:gd name="connsiteX18" fmla="*/ 10509848 w 10873921"/>
              <a:gd name="connsiteY18" fmla="*/ 950499 h 6858558"/>
              <a:gd name="connsiteX19" fmla="*/ 10503433 w 10873921"/>
              <a:gd name="connsiteY19" fmla="*/ 1021040 h 6858558"/>
              <a:gd name="connsiteX20" fmla="*/ 10493315 w 10873921"/>
              <a:gd name="connsiteY20" fmla="*/ 1059465 h 6858558"/>
              <a:gd name="connsiteX21" fmla="*/ 10472650 w 10873921"/>
              <a:gd name="connsiteY21" fmla="*/ 1166876 h 6858558"/>
              <a:gd name="connsiteX22" fmla="*/ 10457261 w 10873921"/>
              <a:gd name="connsiteY22" fmla="*/ 1276330 h 6858558"/>
              <a:gd name="connsiteX23" fmla="*/ 10479612 w 10873921"/>
              <a:gd name="connsiteY23" fmla="*/ 1340205 h 6858558"/>
              <a:gd name="connsiteX24" fmla="*/ 10478804 w 10873921"/>
              <a:gd name="connsiteY24" fmla="*/ 1346492 h 6858558"/>
              <a:gd name="connsiteX25" fmla="*/ 10469399 w 10873921"/>
              <a:gd name="connsiteY25" fmla="*/ 1360254 h 6858558"/>
              <a:gd name="connsiteX26" fmla="*/ 10464675 w 10873921"/>
              <a:gd name="connsiteY26" fmla="*/ 1364867 h 6858558"/>
              <a:gd name="connsiteX27" fmla="*/ 10460288 w 10873921"/>
              <a:gd name="connsiteY27" fmla="*/ 1372815 h 6858558"/>
              <a:gd name="connsiteX28" fmla="*/ 10460557 w 10873921"/>
              <a:gd name="connsiteY28" fmla="*/ 1373191 h 6858558"/>
              <a:gd name="connsiteX29" fmla="*/ 10455711 w 10873921"/>
              <a:gd name="connsiteY29" fmla="*/ 1380284 h 6858558"/>
              <a:gd name="connsiteX30" fmla="*/ 10427214 w 10873921"/>
              <a:gd name="connsiteY30" fmla="*/ 1412731 h 6858558"/>
              <a:gd name="connsiteX31" fmla="*/ 10436481 w 10873921"/>
              <a:gd name="connsiteY31" fmla="*/ 1477797 h 6858558"/>
              <a:gd name="connsiteX32" fmla="*/ 10431659 w 10873921"/>
              <a:gd name="connsiteY32" fmla="*/ 1500615 h 6858558"/>
              <a:gd name="connsiteX33" fmla="*/ 10431103 w 10873921"/>
              <a:gd name="connsiteY33" fmla="*/ 1513756 h 6858558"/>
              <a:gd name="connsiteX34" fmla="*/ 10432371 w 10873921"/>
              <a:gd name="connsiteY34" fmla="*/ 1515188 h 6858558"/>
              <a:gd name="connsiteX35" fmla="*/ 10404863 w 10873921"/>
              <a:gd name="connsiteY35" fmla="*/ 1546203 h 6858558"/>
              <a:gd name="connsiteX36" fmla="*/ 10404251 w 10873921"/>
              <a:gd name="connsiteY36" fmla="*/ 1551761 h 6858558"/>
              <a:gd name="connsiteX37" fmla="*/ 10382431 w 10873921"/>
              <a:gd name="connsiteY37" fmla="*/ 1570136 h 6858558"/>
              <a:gd name="connsiteX38" fmla="*/ 10373233 w 10873921"/>
              <a:gd name="connsiteY38" fmla="*/ 1580611 h 6858558"/>
              <a:gd name="connsiteX39" fmla="*/ 10366354 w 10873921"/>
              <a:gd name="connsiteY39" fmla="*/ 1581543 h 6858558"/>
              <a:gd name="connsiteX40" fmla="*/ 10354948 w 10873921"/>
              <a:gd name="connsiteY40" fmla="*/ 1598036 h 6858558"/>
              <a:gd name="connsiteX41" fmla="*/ 10365856 w 10873921"/>
              <a:gd name="connsiteY41" fmla="*/ 1627197 h 6858558"/>
              <a:gd name="connsiteX42" fmla="*/ 10339843 w 10873921"/>
              <a:gd name="connsiteY42" fmla="*/ 1675061 h 6858558"/>
              <a:gd name="connsiteX43" fmla="*/ 10303766 w 10873921"/>
              <a:gd name="connsiteY43" fmla="*/ 1728350 h 6858558"/>
              <a:gd name="connsiteX44" fmla="*/ 10213612 w 10873921"/>
              <a:gd name="connsiteY44" fmla="*/ 1831639 h 6858558"/>
              <a:gd name="connsiteX45" fmla="*/ 10112893 w 10873921"/>
              <a:gd name="connsiteY45" fmla="*/ 1947999 h 6858558"/>
              <a:gd name="connsiteX46" fmla="*/ 10042411 w 10873921"/>
              <a:gd name="connsiteY46" fmla="*/ 2041320 h 6858558"/>
              <a:gd name="connsiteX47" fmla="*/ 9916869 w 10873921"/>
              <a:gd name="connsiteY47" fmla="*/ 2193981 h 6858558"/>
              <a:gd name="connsiteX48" fmla="*/ 9863224 w 10873921"/>
              <a:gd name="connsiteY48" fmla="*/ 2350764 h 6858558"/>
              <a:gd name="connsiteX49" fmla="*/ 9815833 w 10873921"/>
              <a:gd name="connsiteY49" fmla="*/ 2484015 h 6858558"/>
              <a:gd name="connsiteX50" fmla="*/ 9772154 w 10873921"/>
              <a:gd name="connsiteY50" fmla="*/ 2992899 h 6858558"/>
              <a:gd name="connsiteX51" fmla="*/ 9644932 w 10873921"/>
              <a:gd name="connsiteY51" fmla="*/ 4090138 h 6858558"/>
              <a:gd name="connsiteX52" fmla="*/ 9476803 w 10873921"/>
              <a:gd name="connsiteY52" fmla="*/ 5871230 h 6858558"/>
              <a:gd name="connsiteX53" fmla="*/ 9482048 w 10873921"/>
              <a:gd name="connsiteY53" fmla="*/ 5875581 h 6858558"/>
              <a:gd name="connsiteX54" fmla="*/ 9482918 w 10873921"/>
              <a:gd name="connsiteY54" fmla="*/ 5942515 h 6858558"/>
              <a:gd name="connsiteX55" fmla="*/ 9471123 w 10873921"/>
              <a:gd name="connsiteY55" fmla="*/ 6028951 h 6858558"/>
              <a:gd name="connsiteX56" fmla="*/ 9421412 w 10873921"/>
              <a:gd name="connsiteY56" fmla="*/ 6080818 h 6858558"/>
              <a:gd name="connsiteX57" fmla="*/ 9427038 w 10873921"/>
              <a:gd name="connsiteY57" fmla="*/ 6088099 h 6858558"/>
              <a:gd name="connsiteX58" fmla="*/ 9412784 w 10873921"/>
              <a:gd name="connsiteY58" fmla="*/ 6129303 h 6858558"/>
              <a:gd name="connsiteX59" fmla="*/ 9313343 w 10873921"/>
              <a:gd name="connsiteY59" fmla="*/ 6260036 h 6858558"/>
              <a:gd name="connsiteX60" fmla="*/ 9286856 w 10873921"/>
              <a:gd name="connsiteY60" fmla="*/ 6340934 h 6858558"/>
              <a:gd name="connsiteX61" fmla="*/ 9285436 w 10873921"/>
              <a:gd name="connsiteY61" fmla="*/ 6371842 h 6858558"/>
              <a:gd name="connsiteX62" fmla="*/ 9282564 w 10873921"/>
              <a:gd name="connsiteY62" fmla="*/ 6423490 h 6858558"/>
              <a:gd name="connsiteX63" fmla="*/ 9300077 w 10873921"/>
              <a:gd name="connsiteY63" fmla="*/ 6467496 h 6858558"/>
              <a:gd name="connsiteX64" fmla="*/ 9289886 w 10873921"/>
              <a:gd name="connsiteY64" fmla="*/ 6508540 h 6858558"/>
              <a:gd name="connsiteX65" fmla="*/ 9262092 w 10873921"/>
              <a:gd name="connsiteY65" fmla="*/ 6511084 h 6858558"/>
              <a:gd name="connsiteX66" fmla="*/ 9259443 w 10873921"/>
              <a:gd name="connsiteY66" fmla="*/ 6557257 h 6858558"/>
              <a:gd name="connsiteX67" fmla="*/ 9258214 w 10873921"/>
              <a:gd name="connsiteY67" fmla="*/ 6628065 h 6858558"/>
              <a:gd name="connsiteX68" fmla="*/ 9250938 w 10873921"/>
              <a:gd name="connsiteY68" fmla="*/ 6667101 h 6858558"/>
              <a:gd name="connsiteX69" fmla="*/ 9238195 w 10873921"/>
              <a:gd name="connsiteY69" fmla="*/ 6775682 h 6858558"/>
              <a:gd name="connsiteX70" fmla="*/ 9230652 w 10873921"/>
              <a:gd name="connsiteY70" fmla="*/ 6855909 h 6858558"/>
              <a:gd name="connsiteX71" fmla="*/ 0 w 10873921"/>
              <a:gd name="connsiteY71" fmla="*/ 6858558 h 6858558"/>
              <a:gd name="connsiteX72" fmla="*/ 0 w 10873921"/>
              <a:gd name="connsiteY72"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312 w 10873921"/>
              <a:gd name="connsiteY5" fmla="*/ 222070 h 6858558"/>
              <a:gd name="connsiteX6" fmla="*/ 10788250 w 10873921"/>
              <a:gd name="connsiteY6" fmla="*/ 249730 h 6858558"/>
              <a:gd name="connsiteX7" fmla="*/ 10781833 w 10873921"/>
              <a:gd name="connsiteY7" fmla="*/ 286161 h 6858558"/>
              <a:gd name="connsiteX8" fmla="*/ 10777796 w 10873921"/>
              <a:gd name="connsiteY8" fmla="*/ 352984 h 6858558"/>
              <a:gd name="connsiteX9" fmla="*/ 10759322 w 10873921"/>
              <a:gd name="connsiteY9" fmla="*/ 449520 h 6858558"/>
              <a:gd name="connsiteX10" fmla="*/ 10694154 w 10873921"/>
              <a:gd name="connsiteY10" fmla="*/ 534382 h 6858558"/>
              <a:gd name="connsiteX11" fmla="*/ 10585389 w 10873921"/>
              <a:gd name="connsiteY11" fmla="*/ 657817 h 6858558"/>
              <a:gd name="connsiteX12" fmla="*/ 10553040 w 10873921"/>
              <a:gd name="connsiteY12" fmla="*/ 736652 h 6858558"/>
              <a:gd name="connsiteX13" fmla="*/ 10549362 w 10873921"/>
              <a:gd name="connsiteY13" fmla="*/ 767381 h 6858558"/>
              <a:gd name="connsiteX14" fmla="*/ 10542712 w 10873921"/>
              <a:gd name="connsiteY14" fmla="*/ 818695 h 6858558"/>
              <a:gd name="connsiteX15" fmla="*/ 10556955 w 10873921"/>
              <a:gd name="connsiteY15" fmla="*/ 863814 h 6858558"/>
              <a:gd name="connsiteX16" fmla="*/ 10543783 w 10873921"/>
              <a:gd name="connsiteY16" fmla="*/ 904039 h 6858558"/>
              <a:gd name="connsiteX17" fmla="*/ 10515875 w 10873921"/>
              <a:gd name="connsiteY17" fmla="*/ 904631 h 6858558"/>
              <a:gd name="connsiteX18" fmla="*/ 10509848 w 10873921"/>
              <a:gd name="connsiteY18" fmla="*/ 950499 h 6858558"/>
              <a:gd name="connsiteX19" fmla="*/ 10503433 w 10873921"/>
              <a:gd name="connsiteY19" fmla="*/ 1021040 h 6858558"/>
              <a:gd name="connsiteX20" fmla="*/ 10493315 w 10873921"/>
              <a:gd name="connsiteY20" fmla="*/ 1059465 h 6858558"/>
              <a:gd name="connsiteX21" fmla="*/ 10472650 w 10873921"/>
              <a:gd name="connsiteY21" fmla="*/ 1166876 h 6858558"/>
              <a:gd name="connsiteX22" fmla="*/ 10457261 w 10873921"/>
              <a:gd name="connsiteY22" fmla="*/ 1276330 h 6858558"/>
              <a:gd name="connsiteX23" fmla="*/ 10479612 w 10873921"/>
              <a:gd name="connsiteY23" fmla="*/ 1340205 h 6858558"/>
              <a:gd name="connsiteX24" fmla="*/ 10478804 w 10873921"/>
              <a:gd name="connsiteY24" fmla="*/ 1346492 h 6858558"/>
              <a:gd name="connsiteX25" fmla="*/ 10469399 w 10873921"/>
              <a:gd name="connsiteY25" fmla="*/ 1360254 h 6858558"/>
              <a:gd name="connsiteX26" fmla="*/ 10464675 w 10873921"/>
              <a:gd name="connsiteY26" fmla="*/ 1364867 h 6858558"/>
              <a:gd name="connsiteX27" fmla="*/ 10460288 w 10873921"/>
              <a:gd name="connsiteY27" fmla="*/ 1372815 h 6858558"/>
              <a:gd name="connsiteX28" fmla="*/ 10460557 w 10873921"/>
              <a:gd name="connsiteY28" fmla="*/ 1373191 h 6858558"/>
              <a:gd name="connsiteX29" fmla="*/ 10427214 w 10873921"/>
              <a:gd name="connsiteY29" fmla="*/ 1412731 h 6858558"/>
              <a:gd name="connsiteX30" fmla="*/ 10436481 w 10873921"/>
              <a:gd name="connsiteY30" fmla="*/ 1477797 h 6858558"/>
              <a:gd name="connsiteX31" fmla="*/ 10431659 w 10873921"/>
              <a:gd name="connsiteY31" fmla="*/ 1500615 h 6858558"/>
              <a:gd name="connsiteX32" fmla="*/ 10431103 w 10873921"/>
              <a:gd name="connsiteY32" fmla="*/ 1513756 h 6858558"/>
              <a:gd name="connsiteX33" fmla="*/ 10432371 w 10873921"/>
              <a:gd name="connsiteY33" fmla="*/ 1515188 h 6858558"/>
              <a:gd name="connsiteX34" fmla="*/ 10404863 w 10873921"/>
              <a:gd name="connsiteY34" fmla="*/ 1546203 h 6858558"/>
              <a:gd name="connsiteX35" fmla="*/ 10404251 w 10873921"/>
              <a:gd name="connsiteY35" fmla="*/ 1551761 h 6858558"/>
              <a:gd name="connsiteX36" fmla="*/ 10382431 w 10873921"/>
              <a:gd name="connsiteY36" fmla="*/ 1570136 h 6858558"/>
              <a:gd name="connsiteX37" fmla="*/ 10373233 w 10873921"/>
              <a:gd name="connsiteY37" fmla="*/ 1580611 h 6858558"/>
              <a:gd name="connsiteX38" fmla="*/ 10366354 w 10873921"/>
              <a:gd name="connsiteY38" fmla="*/ 1581543 h 6858558"/>
              <a:gd name="connsiteX39" fmla="*/ 10354948 w 10873921"/>
              <a:gd name="connsiteY39" fmla="*/ 1598036 h 6858558"/>
              <a:gd name="connsiteX40" fmla="*/ 10365856 w 10873921"/>
              <a:gd name="connsiteY40" fmla="*/ 1627197 h 6858558"/>
              <a:gd name="connsiteX41" fmla="*/ 10339843 w 10873921"/>
              <a:gd name="connsiteY41" fmla="*/ 1675061 h 6858558"/>
              <a:gd name="connsiteX42" fmla="*/ 10303766 w 10873921"/>
              <a:gd name="connsiteY42" fmla="*/ 1728350 h 6858558"/>
              <a:gd name="connsiteX43" fmla="*/ 10213612 w 10873921"/>
              <a:gd name="connsiteY43" fmla="*/ 1831639 h 6858558"/>
              <a:gd name="connsiteX44" fmla="*/ 10112893 w 10873921"/>
              <a:gd name="connsiteY44" fmla="*/ 1947999 h 6858558"/>
              <a:gd name="connsiteX45" fmla="*/ 10042411 w 10873921"/>
              <a:gd name="connsiteY45" fmla="*/ 2041320 h 6858558"/>
              <a:gd name="connsiteX46" fmla="*/ 9916869 w 10873921"/>
              <a:gd name="connsiteY46" fmla="*/ 2193981 h 6858558"/>
              <a:gd name="connsiteX47" fmla="*/ 9863224 w 10873921"/>
              <a:gd name="connsiteY47" fmla="*/ 2350764 h 6858558"/>
              <a:gd name="connsiteX48" fmla="*/ 9815833 w 10873921"/>
              <a:gd name="connsiteY48" fmla="*/ 2484015 h 6858558"/>
              <a:gd name="connsiteX49" fmla="*/ 9772154 w 10873921"/>
              <a:gd name="connsiteY49" fmla="*/ 2992899 h 6858558"/>
              <a:gd name="connsiteX50" fmla="*/ 9644932 w 10873921"/>
              <a:gd name="connsiteY50" fmla="*/ 4090138 h 6858558"/>
              <a:gd name="connsiteX51" fmla="*/ 9476803 w 10873921"/>
              <a:gd name="connsiteY51" fmla="*/ 5871230 h 6858558"/>
              <a:gd name="connsiteX52" fmla="*/ 9482048 w 10873921"/>
              <a:gd name="connsiteY52" fmla="*/ 5875581 h 6858558"/>
              <a:gd name="connsiteX53" fmla="*/ 9482918 w 10873921"/>
              <a:gd name="connsiteY53" fmla="*/ 5942515 h 6858558"/>
              <a:gd name="connsiteX54" fmla="*/ 9471123 w 10873921"/>
              <a:gd name="connsiteY54" fmla="*/ 6028951 h 6858558"/>
              <a:gd name="connsiteX55" fmla="*/ 9421412 w 10873921"/>
              <a:gd name="connsiteY55" fmla="*/ 6080818 h 6858558"/>
              <a:gd name="connsiteX56" fmla="*/ 9427038 w 10873921"/>
              <a:gd name="connsiteY56" fmla="*/ 6088099 h 6858558"/>
              <a:gd name="connsiteX57" fmla="*/ 9412784 w 10873921"/>
              <a:gd name="connsiteY57" fmla="*/ 6129303 h 6858558"/>
              <a:gd name="connsiteX58" fmla="*/ 9313343 w 10873921"/>
              <a:gd name="connsiteY58" fmla="*/ 6260036 h 6858558"/>
              <a:gd name="connsiteX59" fmla="*/ 9286856 w 10873921"/>
              <a:gd name="connsiteY59" fmla="*/ 6340934 h 6858558"/>
              <a:gd name="connsiteX60" fmla="*/ 9285436 w 10873921"/>
              <a:gd name="connsiteY60" fmla="*/ 6371842 h 6858558"/>
              <a:gd name="connsiteX61" fmla="*/ 9282564 w 10873921"/>
              <a:gd name="connsiteY61" fmla="*/ 6423490 h 6858558"/>
              <a:gd name="connsiteX62" fmla="*/ 9300077 w 10873921"/>
              <a:gd name="connsiteY62" fmla="*/ 6467496 h 6858558"/>
              <a:gd name="connsiteX63" fmla="*/ 9289886 w 10873921"/>
              <a:gd name="connsiteY63" fmla="*/ 6508540 h 6858558"/>
              <a:gd name="connsiteX64" fmla="*/ 9262092 w 10873921"/>
              <a:gd name="connsiteY64" fmla="*/ 6511084 h 6858558"/>
              <a:gd name="connsiteX65" fmla="*/ 9259443 w 10873921"/>
              <a:gd name="connsiteY65" fmla="*/ 6557257 h 6858558"/>
              <a:gd name="connsiteX66" fmla="*/ 9258214 w 10873921"/>
              <a:gd name="connsiteY66" fmla="*/ 6628065 h 6858558"/>
              <a:gd name="connsiteX67" fmla="*/ 9250938 w 10873921"/>
              <a:gd name="connsiteY67" fmla="*/ 6667101 h 6858558"/>
              <a:gd name="connsiteX68" fmla="*/ 9238195 w 10873921"/>
              <a:gd name="connsiteY68" fmla="*/ 6775682 h 6858558"/>
              <a:gd name="connsiteX69" fmla="*/ 9230652 w 10873921"/>
              <a:gd name="connsiteY69" fmla="*/ 6855909 h 6858558"/>
              <a:gd name="connsiteX70" fmla="*/ 0 w 10873921"/>
              <a:gd name="connsiteY70" fmla="*/ 6858558 h 6858558"/>
              <a:gd name="connsiteX71" fmla="*/ 0 w 10873921"/>
              <a:gd name="connsiteY71"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312 w 10873921"/>
              <a:gd name="connsiteY5" fmla="*/ 222070 h 6858558"/>
              <a:gd name="connsiteX6" fmla="*/ 10788250 w 10873921"/>
              <a:gd name="connsiteY6" fmla="*/ 249730 h 6858558"/>
              <a:gd name="connsiteX7" fmla="*/ 10781833 w 10873921"/>
              <a:gd name="connsiteY7" fmla="*/ 286161 h 6858558"/>
              <a:gd name="connsiteX8" fmla="*/ 10777796 w 10873921"/>
              <a:gd name="connsiteY8" fmla="*/ 352984 h 6858558"/>
              <a:gd name="connsiteX9" fmla="*/ 10759322 w 10873921"/>
              <a:gd name="connsiteY9" fmla="*/ 449520 h 6858558"/>
              <a:gd name="connsiteX10" fmla="*/ 10694154 w 10873921"/>
              <a:gd name="connsiteY10" fmla="*/ 534382 h 6858558"/>
              <a:gd name="connsiteX11" fmla="*/ 10585389 w 10873921"/>
              <a:gd name="connsiteY11" fmla="*/ 657817 h 6858558"/>
              <a:gd name="connsiteX12" fmla="*/ 10553040 w 10873921"/>
              <a:gd name="connsiteY12" fmla="*/ 736652 h 6858558"/>
              <a:gd name="connsiteX13" fmla="*/ 10549362 w 10873921"/>
              <a:gd name="connsiteY13" fmla="*/ 767381 h 6858558"/>
              <a:gd name="connsiteX14" fmla="*/ 10542712 w 10873921"/>
              <a:gd name="connsiteY14" fmla="*/ 818695 h 6858558"/>
              <a:gd name="connsiteX15" fmla="*/ 10556955 w 10873921"/>
              <a:gd name="connsiteY15" fmla="*/ 863814 h 6858558"/>
              <a:gd name="connsiteX16" fmla="*/ 10543783 w 10873921"/>
              <a:gd name="connsiteY16" fmla="*/ 904039 h 6858558"/>
              <a:gd name="connsiteX17" fmla="*/ 10515875 w 10873921"/>
              <a:gd name="connsiteY17" fmla="*/ 904631 h 6858558"/>
              <a:gd name="connsiteX18" fmla="*/ 10509848 w 10873921"/>
              <a:gd name="connsiteY18" fmla="*/ 950499 h 6858558"/>
              <a:gd name="connsiteX19" fmla="*/ 10503433 w 10873921"/>
              <a:gd name="connsiteY19" fmla="*/ 1021040 h 6858558"/>
              <a:gd name="connsiteX20" fmla="*/ 10493315 w 10873921"/>
              <a:gd name="connsiteY20" fmla="*/ 1059465 h 6858558"/>
              <a:gd name="connsiteX21" fmla="*/ 10472650 w 10873921"/>
              <a:gd name="connsiteY21" fmla="*/ 1166876 h 6858558"/>
              <a:gd name="connsiteX22" fmla="*/ 10457261 w 10873921"/>
              <a:gd name="connsiteY22" fmla="*/ 1276330 h 6858558"/>
              <a:gd name="connsiteX23" fmla="*/ 10479612 w 10873921"/>
              <a:gd name="connsiteY23" fmla="*/ 1340205 h 6858558"/>
              <a:gd name="connsiteX24" fmla="*/ 10478804 w 10873921"/>
              <a:gd name="connsiteY24" fmla="*/ 1346492 h 6858558"/>
              <a:gd name="connsiteX25" fmla="*/ 10469399 w 10873921"/>
              <a:gd name="connsiteY25" fmla="*/ 1360254 h 6858558"/>
              <a:gd name="connsiteX26" fmla="*/ 10464675 w 10873921"/>
              <a:gd name="connsiteY26" fmla="*/ 1364867 h 6858558"/>
              <a:gd name="connsiteX27" fmla="*/ 10460288 w 10873921"/>
              <a:gd name="connsiteY27" fmla="*/ 1372815 h 6858558"/>
              <a:gd name="connsiteX28" fmla="*/ 10460557 w 10873921"/>
              <a:gd name="connsiteY28" fmla="*/ 1373191 h 6858558"/>
              <a:gd name="connsiteX29" fmla="*/ 10436481 w 10873921"/>
              <a:gd name="connsiteY29" fmla="*/ 1477797 h 6858558"/>
              <a:gd name="connsiteX30" fmla="*/ 10431659 w 10873921"/>
              <a:gd name="connsiteY30" fmla="*/ 1500615 h 6858558"/>
              <a:gd name="connsiteX31" fmla="*/ 10431103 w 10873921"/>
              <a:gd name="connsiteY31" fmla="*/ 1513756 h 6858558"/>
              <a:gd name="connsiteX32" fmla="*/ 10432371 w 10873921"/>
              <a:gd name="connsiteY32" fmla="*/ 1515188 h 6858558"/>
              <a:gd name="connsiteX33" fmla="*/ 10404863 w 10873921"/>
              <a:gd name="connsiteY33" fmla="*/ 1546203 h 6858558"/>
              <a:gd name="connsiteX34" fmla="*/ 10404251 w 10873921"/>
              <a:gd name="connsiteY34" fmla="*/ 1551761 h 6858558"/>
              <a:gd name="connsiteX35" fmla="*/ 10382431 w 10873921"/>
              <a:gd name="connsiteY35" fmla="*/ 1570136 h 6858558"/>
              <a:gd name="connsiteX36" fmla="*/ 10373233 w 10873921"/>
              <a:gd name="connsiteY36" fmla="*/ 1580611 h 6858558"/>
              <a:gd name="connsiteX37" fmla="*/ 10366354 w 10873921"/>
              <a:gd name="connsiteY37" fmla="*/ 1581543 h 6858558"/>
              <a:gd name="connsiteX38" fmla="*/ 10354948 w 10873921"/>
              <a:gd name="connsiteY38" fmla="*/ 1598036 h 6858558"/>
              <a:gd name="connsiteX39" fmla="*/ 10365856 w 10873921"/>
              <a:gd name="connsiteY39" fmla="*/ 1627197 h 6858558"/>
              <a:gd name="connsiteX40" fmla="*/ 10339843 w 10873921"/>
              <a:gd name="connsiteY40" fmla="*/ 1675061 h 6858558"/>
              <a:gd name="connsiteX41" fmla="*/ 10303766 w 10873921"/>
              <a:gd name="connsiteY41" fmla="*/ 1728350 h 6858558"/>
              <a:gd name="connsiteX42" fmla="*/ 10213612 w 10873921"/>
              <a:gd name="connsiteY42" fmla="*/ 1831639 h 6858558"/>
              <a:gd name="connsiteX43" fmla="*/ 10112893 w 10873921"/>
              <a:gd name="connsiteY43" fmla="*/ 1947999 h 6858558"/>
              <a:gd name="connsiteX44" fmla="*/ 10042411 w 10873921"/>
              <a:gd name="connsiteY44" fmla="*/ 2041320 h 6858558"/>
              <a:gd name="connsiteX45" fmla="*/ 9916869 w 10873921"/>
              <a:gd name="connsiteY45" fmla="*/ 2193981 h 6858558"/>
              <a:gd name="connsiteX46" fmla="*/ 9863224 w 10873921"/>
              <a:gd name="connsiteY46" fmla="*/ 2350764 h 6858558"/>
              <a:gd name="connsiteX47" fmla="*/ 9815833 w 10873921"/>
              <a:gd name="connsiteY47" fmla="*/ 2484015 h 6858558"/>
              <a:gd name="connsiteX48" fmla="*/ 9772154 w 10873921"/>
              <a:gd name="connsiteY48" fmla="*/ 2992899 h 6858558"/>
              <a:gd name="connsiteX49" fmla="*/ 9644932 w 10873921"/>
              <a:gd name="connsiteY49" fmla="*/ 4090138 h 6858558"/>
              <a:gd name="connsiteX50" fmla="*/ 9476803 w 10873921"/>
              <a:gd name="connsiteY50" fmla="*/ 5871230 h 6858558"/>
              <a:gd name="connsiteX51" fmla="*/ 9482048 w 10873921"/>
              <a:gd name="connsiteY51" fmla="*/ 5875581 h 6858558"/>
              <a:gd name="connsiteX52" fmla="*/ 9482918 w 10873921"/>
              <a:gd name="connsiteY52" fmla="*/ 5942515 h 6858558"/>
              <a:gd name="connsiteX53" fmla="*/ 9471123 w 10873921"/>
              <a:gd name="connsiteY53" fmla="*/ 6028951 h 6858558"/>
              <a:gd name="connsiteX54" fmla="*/ 9421412 w 10873921"/>
              <a:gd name="connsiteY54" fmla="*/ 6080818 h 6858558"/>
              <a:gd name="connsiteX55" fmla="*/ 9427038 w 10873921"/>
              <a:gd name="connsiteY55" fmla="*/ 6088099 h 6858558"/>
              <a:gd name="connsiteX56" fmla="*/ 9412784 w 10873921"/>
              <a:gd name="connsiteY56" fmla="*/ 6129303 h 6858558"/>
              <a:gd name="connsiteX57" fmla="*/ 9313343 w 10873921"/>
              <a:gd name="connsiteY57" fmla="*/ 6260036 h 6858558"/>
              <a:gd name="connsiteX58" fmla="*/ 9286856 w 10873921"/>
              <a:gd name="connsiteY58" fmla="*/ 6340934 h 6858558"/>
              <a:gd name="connsiteX59" fmla="*/ 9285436 w 10873921"/>
              <a:gd name="connsiteY59" fmla="*/ 6371842 h 6858558"/>
              <a:gd name="connsiteX60" fmla="*/ 9282564 w 10873921"/>
              <a:gd name="connsiteY60" fmla="*/ 6423490 h 6858558"/>
              <a:gd name="connsiteX61" fmla="*/ 9300077 w 10873921"/>
              <a:gd name="connsiteY61" fmla="*/ 6467496 h 6858558"/>
              <a:gd name="connsiteX62" fmla="*/ 9289886 w 10873921"/>
              <a:gd name="connsiteY62" fmla="*/ 6508540 h 6858558"/>
              <a:gd name="connsiteX63" fmla="*/ 9262092 w 10873921"/>
              <a:gd name="connsiteY63" fmla="*/ 6511084 h 6858558"/>
              <a:gd name="connsiteX64" fmla="*/ 9259443 w 10873921"/>
              <a:gd name="connsiteY64" fmla="*/ 6557257 h 6858558"/>
              <a:gd name="connsiteX65" fmla="*/ 9258214 w 10873921"/>
              <a:gd name="connsiteY65" fmla="*/ 6628065 h 6858558"/>
              <a:gd name="connsiteX66" fmla="*/ 9250938 w 10873921"/>
              <a:gd name="connsiteY66" fmla="*/ 6667101 h 6858558"/>
              <a:gd name="connsiteX67" fmla="*/ 9238195 w 10873921"/>
              <a:gd name="connsiteY67" fmla="*/ 6775682 h 6858558"/>
              <a:gd name="connsiteX68" fmla="*/ 9230652 w 10873921"/>
              <a:gd name="connsiteY68" fmla="*/ 6855909 h 6858558"/>
              <a:gd name="connsiteX69" fmla="*/ 0 w 10873921"/>
              <a:gd name="connsiteY69" fmla="*/ 6858558 h 6858558"/>
              <a:gd name="connsiteX70" fmla="*/ 0 w 10873921"/>
              <a:gd name="connsiteY70"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312 w 10873921"/>
              <a:gd name="connsiteY5" fmla="*/ 222070 h 6858558"/>
              <a:gd name="connsiteX6" fmla="*/ 10788250 w 10873921"/>
              <a:gd name="connsiteY6" fmla="*/ 249730 h 6858558"/>
              <a:gd name="connsiteX7" fmla="*/ 10781833 w 10873921"/>
              <a:gd name="connsiteY7" fmla="*/ 286161 h 6858558"/>
              <a:gd name="connsiteX8" fmla="*/ 10777796 w 10873921"/>
              <a:gd name="connsiteY8" fmla="*/ 352984 h 6858558"/>
              <a:gd name="connsiteX9" fmla="*/ 10759322 w 10873921"/>
              <a:gd name="connsiteY9" fmla="*/ 449520 h 6858558"/>
              <a:gd name="connsiteX10" fmla="*/ 10694154 w 10873921"/>
              <a:gd name="connsiteY10" fmla="*/ 534382 h 6858558"/>
              <a:gd name="connsiteX11" fmla="*/ 10585389 w 10873921"/>
              <a:gd name="connsiteY11" fmla="*/ 657817 h 6858558"/>
              <a:gd name="connsiteX12" fmla="*/ 10553040 w 10873921"/>
              <a:gd name="connsiteY12" fmla="*/ 736652 h 6858558"/>
              <a:gd name="connsiteX13" fmla="*/ 10549362 w 10873921"/>
              <a:gd name="connsiteY13" fmla="*/ 767381 h 6858558"/>
              <a:gd name="connsiteX14" fmla="*/ 10542712 w 10873921"/>
              <a:gd name="connsiteY14" fmla="*/ 818695 h 6858558"/>
              <a:gd name="connsiteX15" fmla="*/ 10556955 w 10873921"/>
              <a:gd name="connsiteY15" fmla="*/ 863814 h 6858558"/>
              <a:gd name="connsiteX16" fmla="*/ 10543783 w 10873921"/>
              <a:gd name="connsiteY16" fmla="*/ 904039 h 6858558"/>
              <a:gd name="connsiteX17" fmla="*/ 10509848 w 10873921"/>
              <a:gd name="connsiteY17" fmla="*/ 950499 h 6858558"/>
              <a:gd name="connsiteX18" fmla="*/ 10503433 w 10873921"/>
              <a:gd name="connsiteY18" fmla="*/ 1021040 h 6858558"/>
              <a:gd name="connsiteX19" fmla="*/ 10493315 w 10873921"/>
              <a:gd name="connsiteY19" fmla="*/ 1059465 h 6858558"/>
              <a:gd name="connsiteX20" fmla="*/ 10472650 w 10873921"/>
              <a:gd name="connsiteY20" fmla="*/ 1166876 h 6858558"/>
              <a:gd name="connsiteX21" fmla="*/ 10457261 w 10873921"/>
              <a:gd name="connsiteY21" fmla="*/ 1276330 h 6858558"/>
              <a:gd name="connsiteX22" fmla="*/ 10479612 w 10873921"/>
              <a:gd name="connsiteY22" fmla="*/ 1340205 h 6858558"/>
              <a:gd name="connsiteX23" fmla="*/ 10478804 w 10873921"/>
              <a:gd name="connsiteY23" fmla="*/ 1346492 h 6858558"/>
              <a:gd name="connsiteX24" fmla="*/ 10469399 w 10873921"/>
              <a:gd name="connsiteY24" fmla="*/ 1360254 h 6858558"/>
              <a:gd name="connsiteX25" fmla="*/ 10464675 w 10873921"/>
              <a:gd name="connsiteY25" fmla="*/ 1364867 h 6858558"/>
              <a:gd name="connsiteX26" fmla="*/ 10460288 w 10873921"/>
              <a:gd name="connsiteY26" fmla="*/ 1372815 h 6858558"/>
              <a:gd name="connsiteX27" fmla="*/ 10460557 w 10873921"/>
              <a:gd name="connsiteY27" fmla="*/ 1373191 h 6858558"/>
              <a:gd name="connsiteX28" fmla="*/ 10436481 w 10873921"/>
              <a:gd name="connsiteY28" fmla="*/ 1477797 h 6858558"/>
              <a:gd name="connsiteX29" fmla="*/ 10431659 w 10873921"/>
              <a:gd name="connsiteY29" fmla="*/ 1500615 h 6858558"/>
              <a:gd name="connsiteX30" fmla="*/ 10431103 w 10873921"/>
              <a:gd name="connsiteY30" fmla="*/ 1513756 h 6858558"/>
              <a:gd name="connsiteX31" fmla="*/ 10432371 w 10873921"/>
              <a:gd name="connsiteY31" fmla="*/ 1515188 h 6858558"/>
              <a:gd name="connsiteX32" fmla="*/ 10404863 w 10873921"/>
              <a:gd name="connsiteY32" fmla="*/ 1546203 h 6858558"/>
              <a:gd name="connsiteX33" fmla="*/ 10404251 w 10873921"/>
              <a:gd name="connsiteY33" fmla="*/ 1551761 h 6858558"/>
              <a:gd name="connsiteX34" fmla="*/ 10382431 w 10873921"/>
              <a:gd name="connsiteY34" fmla="*/ 1570136 h 6858558"/>
              <a:gd name="connsiteX35" fmla="*/ 10373233 w 10873921"/>
              <a:gd name="connsiteY35" fmla="*/ 1580611 h 6858558"/>
              <a:gd name="connsiteX36" fmla="*/ 10366354 w 10873921"/>
              <a:gd name="connsiteY36" fmla="*/ 1581543 h 6858558"/>
              <a:gd name="connsiteX37" fmla="*/ 10354948 w 10873921"/>
              <a:gd name="connsiteY37" fmla="*/ 1598036 h 6858558"/>
              <a:gd name="connsiteX38" fmla="*/ 10365856 w 10873921"/>
              <a:gd name="connsiteY38" fmla="*/ 1627197 h 6858558"/>
              <a:gd name="connsiteX39" fmla="*/ 10339843 w 10873921"/>
              <a:gd name="connsiteY39" fmla="*/ 1675061 h 6858558"/>
              <a:gd name="connsiteX40" fmla="*/ 10303766 w 10873921"/>
              <a:gd name="connsiteY40" fmla="*/ 1728350 h 6858558"/>
              <a:gd name="connsiteX41" fmla="*/ 10213612 w 10873921"/>
              <a:gd name="connsiteY41" fmla="*/ 1831639 h 6858558"/>
              <a:gd name="connsiteX42" fmla="*/ 10112893 w 10873921"/>
              <a:gd name="connsiteY42" fmla="*/ 1947999 h 6858558"/>
              <a:gd name="connsiteX43" fmla="*/ 10042411 w 10873921"/>
              <a:gd name="connsiteY43" fmla="*/ 2041320 h 6858558"/>
              <a:gd name="connsiteX44" fmla="*/ 9916869 w 10873921"/>
              <a:gd name="connsiteY44" fmla="*/ 2193981 h 6858558"/>
              <a:gd name="connsiteX45" fmla="*/ 9863224 w 10873921"/>
              <a:gd name="connsiteY45" fmla="*/ 2350764 h 6858558"/>
              <a:gd name="connsiteX46" fmla="*/ 9815833 w 10873921"/>
              <a:gd name="connsiteY46" fmla="*/ 2484015 h 6858558"/>
              <a:gd name="connsiteX47" fmla="*/ 9772154 w 10873921"/>
              <a:gd name="connsiteY47" fmla="*/ 2992899 h 6858558"/>
              <a:gd name="connsiteX48" fmla="*/ 9644932 w 10873921"/>
              <a:gd name="connsiteY48" fmla="*/ 4090138 h 6858558"/>
              <a:gd name="connsiteX49" fmla="*/ 9476803 w 10873921"/>
              <a:gd name="connsiteY49" fmla="*/ 5871230 h 6858558"/>
              <a:gd name="connsiteX50" fmla="*/ 9482048 w 10873921"/>
              <a:gd name="connsiteY50" fmla="*/ 5875581 h 6858558"/>
              <a:gd name="connsiteX51" fmla="*/ 9482918 w 10873921"/>
              <a:gd name="connsiteY51" fmla="*/ 5942515 h 6858558"/>
              <a:gd name="connsiteX52" fmla="*/ 9471123 w 10873921"/>
              <a:gd name="connsiteY52" fmla="*/ 6028951 h 6858558"/>
              <a:gd name="connsiteX53" fmla="*/ 9421412 w 10873921"/>
              <a:gd name="connsiteY53" fmla="*/ 6080818 h 6858558"/>
              <a:gd name="connsiteX54" fmla="*/ 9427038 w 10873921"/>
              <a:gd name="connsiteY54" fmla="*/ 6088099 h 6858558"/>
              <a:gd name="connsiteX55" fmla="*/ 9412784 w 10873921"/>
              <a:gd name="connsiteY55" fmla="*/ 6129303 h 6858558"/>
              <a:gd name="connsiteX56" fmla="*/ 9313343 w 10873921"/>
              <a:gd name="connsiteY56" fmla="*/ 6260036 h 6858558"/>
              <a:gd name="connsiteX57" fmla="*/ 9286856 w 10873921"/>
              <a:gd name="connsiteY57" fmla="*/ 6340934 h 6858558"/>
              <a:gd name="connsiteX58" fmla="*/ 9285436 w 10873921"/>
              <a:gd name="connsiteY58" fmla="*/ 6371842 h 6858558"/>
              <a:gd name="connsiteX59" fmla="*/ 9282564 w 10873921"/>
              <a:gd name="connsiteY59" fmla="*/ 6423490 h 6858558"/>
              <a:gd name="connsiteX60" fmla="*/ 9300077 w 10873921"/>
              <a:gd name="connsiteY60" fmla="*/ 6467496 h 6858558"/>
              <a:gd name="connsiteX61" fmla="*/ 9289886 w 10873921"/>
              <a:gd name="connsiteY61" fmla="*/ 6508540 h 6858558"/>
              <a:gd name="connsiteX62" fmla="*/ 9262092 w 10873921"/>
              <a:gd name="connsiteY62" fmla="*/ 6511084 h 6858558"/>
              <a:gd name="connsiteX63" fmla="*/ 9259443 w 10873921"/>
              <a:gd name="connsiteY63" fmla="*/ 6557257 h 6858558"/>
              <a:gd name="connsiteX64" fmla="*/ 9258214 w 10873921"/>
              <a:gd name="connsiteY64" fmla="*/ 6628065 h 6858558"/>
              <a:gd name="connsiteX65" fmla="*/ 9250938 w 10873921"/>
              <a:gd name="connsiteY65" fmla="*/ 6667101 h 6858558"/>
              <a:gd name="connsiteX66" fmla="*/ 9238195 w 10873921"/>
              <a:gd name="connsiteY66" fmla="*/ 6775682 h 6858558"/>
              <a:gd name="connsiteX67" fmla="*/ 9230652 w 10873921"/>
              <a:gd name="connsiteY67" fmla="*/ 6855909 h 6858558"/>
              <a:gd name="connsiteX68" fmla="*/ 0 w 10873921"/>
              <a:gd name="connsiteY68" fmla="*/ 6858558 h 6858558"/>
              <a:gd name="connsiteX69" fmla="*/ 0 w 10873921"/>
              <a:gd name="connsiteY69"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312 w 10873921"/>
              <a:gd name="connsiteY5" fmla="*/ 222070 h 6858558"/>
              <a:gd name="connsiteX6" fmla="*/ 10788250 w 10873921"/>
              <a:gd name="connsiteY6" fmla="*/ 249730 h 6858558"/>
              <a:gd name="connsiteX7" fmla="*/ 10781833 w 10873921"/>
              <a:gd name="connsiteY7" fmla="*/ 286161 h 6858558"/>
              <a:gd name="connsiteX8" fmla="*/ 10777796 w 10873921"/>
              <a:gd name="connsiteY8" fmla="*/ 352984 h 6858558"/>
              <a:gd name="connsiteX9" fmla="*/ 10759322 w 10873921"/>
              <a:gd name="connsiteY9" fmla="*/ 449520 h 6858558"/>
              <a:gd name="connsiteX10" fmla="*/ 10694154 w 10873921"/>
              <a:gd name="connsiteY10" fmla="*/ 534382 h 6858558"/>
              <a:gd name="connsiteX11" fmla="*/ 10585389 w 10873921"/>
              <a:gd name="connsiteY11" fmla="*/ 657817 h 6858558"/>
              <a:gd name="connsiteX12" fmla="*/ 10553040 w 10873921"/>
              <a:gd name="connsiteY12" fmla="*/ 736652 h 6858558"/>
              <a:gd name="connsiteX13" fmla="*/ 10549362 w 10873921"/>
              <a:gd name="connsiteY13" fmla="*/ 767381 h 6858558"/>
              <a:gd name="connsiteX14" fmla="*/ 10542712 w 10873921"/>
              <a:gd name="connsiteY14" fmla="*/ 818695 h 6858558"/>
              <a:gd name="connsiteX15" fmla="*/ 10556955 w 10873921"/>
              <a:gd name="connsiteY15" fmla="*/ 863814 h 6858558"/>
              <a:gd name="connsiteX16" fmla="*/ 10543783 w 10873921"/>
              <a:gd name="connsiteY16" fmla="*/ 904039 h 6858558"/>
              <a:gd name="connsiteX17" fmla="*/ 10509848 w 10873921"/>
              <a:gd name="connsiteY17" fmla="*/ 950499 h 6858558"/>
              <a:gd name="connsiteX18" fmla="*/ 10503433 w 10873921"/>
              <a:gd name="connsiteY18" fmla="*/ 1021040 h 6858558"/>
              <a:gd name="connsiteX19" fmla="*/ 10493315 w 10873921"/>
              <a:gd name="connsiteY19" fmla="*/ 1059465 h 6858558"/>
              <a:gd name="connsiteX20" fmla="*/ 10472650 w 10873921"/>
              <a:gd name="connsiteY20" fmla="*/ 1166876 h 6858558"/>
              <a:gd name="connsiteX21" fmla="*/ 10457261 w 10873921"/>
              <a:gd name="connsiteY21" fmla="*/ 1276330 h 6858558"/>
              <a:gd name="connsiteX22" fmla="*/ 10479612 w 10873921"/>
              <a:gd name="connsiteY22" fmla="*/ 1340205 h 6858558"/>
              <a:gd name="connsiteX23" fmla="*/ 10478804 w 10873921"/>
              <a:gd name="connsiteY23" fmla="*/ 1346492 h 6858558"/>
              <a:gd name="connsiteX24" fmla="*/ 10469399 w 10873921"/>
              <a:gd name="connsiteY24" fmla="*/ 1360254 h 6858558"/>
              <a:gd name="connsiteX25" fmla="*/ 10464675 w 10873921"/>
              <a:gd name="connsiteY25" fmla="*/ 1364867 h 6858558"/>
              <a:gd name="connsiteX26" fmla="*/ 10460288 w 10873921"/>
              <a:gd name="connsiteY26" fmla="*/ 1372815 h 6858558"/>
              <a:gd name="connsiteX27" fmla="*/ 10460557 w 10873921"/>
              <a:gd name="connsiteY27" fmla="*/ 1373191 h 6858558"/>
              <a:gd name="connsiteX28" fmla="*/ 10436481 w 10873921"/>
              <a:gd name="connsiteY28" fmla="*/ 1477797 h 6858558"/>
              <a:gd name="connsiteX29" fmla="*/ 10431659 w 10873921"/>
              <a:gd name="connsiteY29" fmla="*/ 1500615 h 6858558"/>
              <a:gd name="connsiteX30" fmla="*/ 10431103 w 10873921"/>
              <a:gd name="connsiteY30" fmla="*/ 1513756 h 6858558"/>
              <a:gd name="connsiteX31" fmla="*/ 10432371 w 10873921"/>
              <a:gd name="connsiteY31" fmla="*/ 1515188 h 6858558"/>
              <a:gd name="connsiteX32" fmla="*/ 10404251 w 10873921"/>
              <a:gd name="connsiteY32" fmla="*/ 1551761 h 6858558"/>
              <a:gd name="connsiteX33" fmla="*/ 10382431 w 10873921"/>
              <a:gd name="connsiteY33" fmla="*/ 1570136 h 6858558"/>
              <a:gd name="connsiteX34" fmla="*/ 10373233 w 10873921"/>
              <a:gd name="connsiteY34" fmla="*/ 1580611 h 6858558"/>
              <a:gd name="connsiteX35" fmla="*/ 10366354 w 10873921"/>
              <a:gd name="connsiteY35" fmla="*/ 1581543 h 6858558"/>
              <a:gd name="connsiteX36" fmla="*/ 10354948 w 10873921"/>
              <a:gd name="connsiteY36" fmla="*/ 1598036 h 6858558"/>
              <a:gd name="connsiteX37" fmla="*/ 10365856 w 10873921"/>
              <a:gd name="connsiteY37" fmla="*/ 1627197 h 6858558"/>
              <a:gd name="connsiteX38" fmla="*/ 10339843 w 10873921"/>
              <a:gd name="connsiteY38" fmla="*/ 1675061 h 6858558"/>
              <a:gd name="connsiteX39" fmla="*/ 10303766 w 10873921"/>
              <a:gd name="connsiteY39" fmla="*/ 1728350 h 6858558"/>
              <a:gd name="connsiteX40" fmla="*/ 10213612 w 10873921"/>
              <a:gd name="connsiteY40" fmla="*/ 1831639 h 6858558"/>
              <a:gd name="connsiteX41" fmla="*/ 10112893 w 10873921"/>
              <a:gd name="connsiteY41" fmla="*/ 1947999 h 6858558"/>
              <a:gd name="connsiteX42" fmla="*/ 10042411 w 10873921"/>
              <a:gd name="connsiteY42" fmla="*/ 2041320 h 6858558"/>
              <a:gd name="connsiteX43" fmla="*/ 9916869 w 10873921"/>
              <a:gd name="connsiteY43" fmla="*/ 2193981 h 6858558"/>
              <a:gd name="connsiteX44" fmla="*/ 9863224 w 10873921"/>
              <a:gd name="connsiteY44" fmla="*/ 2350764 h 6858558"/>
              <a:gd name="connsiteX45" fmla="*/ 9815833 w 10873921"/>
              <a:gd name="connsiteY45" fmla="*/ 2484015 h 6858558"/>
              <a:gd name="connsiteX46" fmla="*/ 9772154 w 10873921"/>
              <a:gd name="connsiteY46" fmla="*/ 2992899 h 6858558"/>
              <a:gd name="connsiteX47" fmla="*/ 9644932 w 10873921"/>
              <a:gd name="connsiteY47" fmla="*/ 4090138 h 6858558"/>
              <a:gd name="connsiteX48" fmla="*/ 9476803 w 10873921"/>
              <a:gd name="connsiteY48" fmla="*/ 5871230 h 6858558"/>
              <a:gd name="connsiteX49" fmla="*/ 9482048 w 10873921"/>
              <a:gd name="connsiteY49" fmla="*/ 5875581 h 6858558"/>
              <a:gd name="connsiteX50" fmla="*/ 9482918 w 10873921"/>
              <a:gd name="connsiteY50" fmla="*/ 5942515 h 6858558"/>
              <a:gd name="connsiteX51" fmla="*/ 9471123 w 10873921"/>
              <a:gd name="connsiteY51" fmla="*/ 6028951 h 6858558"/>
              <a:gd name="connsiteX52" fmla="*/ 9421412 w 10873921"/>
              <a:gd name="connsiteY52" fmla="*/ 6080818 h 6858558"/>
              <a:gd name="connsiteX53" fmla="*/ 9427038 w 10873921"/>
              <a:gd name="connsiteY53" fmla="*/ 6088099 h 6858558"/>
              <a:gd name="connsiteX54" fmla="*/ 9412784 w 10873921"/>
              <a:gd name="connsiteY54" fmla="*/ 6129303 h 6858558"/>
              <a:gd name="connsiteX55" fmla="*/ 9313343 w 10873921"/>
              <a:gd name="connsiteY55" fmla="*/ 6260036 h 6858558"/>
              <a:gd name="connsiteX56" fmla="*/ 9286856 w 10873921"/>
              <a:gd name="connsiteY56" fmla="*/ 6340934 h 6858558"/>
              <a:gd name="connsiteX57" fmla="*/ 9285436 w 10873921"/>
              <a:gd name="connsiteY57" fmla="*/ 6371842 h 6858558"/>
              <a:gd name="connsiteX58" fmla="*/ 9282564 w 10873921"/>
              <a:gd name="connsiteY58" fmla="*/ 6423490 h 6858558"/>
              <a:gd name="connsiteX59" fmla="*/ 9300077 w 10873921"/>
              <a:gd name="connsiteY59" fmla="*/ 6467496 h 6858558"/>
              <a:gd name="connsiteX60" fmla="*/ 9289886 w 10873921"/>
              <a:gd name="connsiteY60" fmla="*/ 6508540 h 6858558"/>
              <a:gd name="connsiteX61" fmla="*/ 9262092 w 10873921"/>
              <a:gd name="connsiteY61" fmla="*/ 6511084 h 6858558"/>
              <a:gd name="connsiteX62" fmla="*/ 9259443 w 10873921"/>
              <a:gd name="connsiteY62" fmla="*/ 6557257 h 6858558"/>
              <a:gd name="connsiteX63" fmla="*/ 9258214 w 10873921"/>
              <a:gd name="connsiteY63" fmla="*/ 6628065 h 6858558"/>
              <a:gd name="connsiteX64" fmla="*/ 9250938 w 10873921"/>
              <a:gd name="connsiteY64" fmla="*/ 6667101 h 6858558"/>
              <a:gd name="connsiteX65" fmla="*/ 9238195 w 10873921"/>
              <a:gd name="connsiteY65" fmla="*/ 6775682 h 6858558"/>
              <a:gd name="connsiteX66" fmla="*/ 9230652 w 10873921"/>
              <a:gd name="connsiteY66" fmla="*/ 6855909 h 6858558"/>
              <a:gd name="connsiteX67" fmla="*/ 0 w 10873921"/>
              <a:gd name="connsiteY67" fmla="*/ 6858558 h 6858558"/>
              <a:gd name="connsiteX68" fmla="*/ 0 w 10873921"/>
              <a:gd name="connsiteY68"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312 w 10873921"/>
              <a:gd name="connsiteY5" fmla="*/ 222070 h 6858558"/>
              <a:gd name="connsiteX6" fmla="*/ 10788250 w 10873921"/>
              <a:gd name="connsiteY6" fmla="*/ 249730 h 6858558"/>
              <a:gd name="connsiteX7" fmla="*/ 10781833 w 10873921"/>
              <a:gd name="connsiteY7" fmla="*/ 286161 h 6858558"/>
              <a:gd name="connsiteX8" fmla="*/ 10777796 w 10873921"/>
              <a:gd name="connsiteY8" fmla="*/ 352984 h 6858558"/>
              <a:gd name="connsiteX9" fmla="*/ 10759322 w 10873921"/>
              <a:gd name="connsiteY9" fmla="*/ 449520 h 6858558"/>
              <a:gd name="connsiteX10" fmla="*/ 10694154 w 10873921"/>
              <a:gd name="connsiteY10" fmla="*/ 534382 h 6858558"/>
              <a:gd name="connsiteX11" fmla="*/ 10585389 w 10873921"/>
              <a:gd name="connsiteY11" fmla="*/ 657817 h 6858558"/>
              <a:gd name="connsiteX12" fmla="*/ 10553040 w 10873921"/>
              <a:gd name="connsiteY12" fmla="*/ 736652 h 6858558"/>
              <a:gd name="connsiteX13" fmla="*/ 10549362 w 10873921"/>
              <a:gd name="connsiteY13" fmla="*/ 767381 h 6858558"/>
              <a:gd name="connsiteX14" fmla="*/ 10542712 w 10873921"/>
              <a:gd name="connsiteY14" fmla="*/ 818695 h 6858558"/>
              <a:gd name="connsiteX15" fmla="*/ 10556955 w 10873921"/>
              <a:gd name="connsiteY15" fmla="*/ 863814 h 6858558"/>
              <a:gd name="connsiteX16" fmla="*/ 10543783 w 10873921"/>
              <a:gd name="connsiteY16" fmla="*/ 904039 h 6858558"/>
              <a:gd name="connsiteX17" fmla="*/ 10509848 w 10873921"/>
              <a:gd name="connsiteY17" fmla="*/ 950499 h 6858558"/>
              <a:gd name="connsiteX18" fmla="*/ 10503433 w 10873921"/>
              <a:gd name="connsiteY18" fmla="*/ 1021040 h 6858558"/>
              <a:gd name="connsiteX19" fmla="*/ 10493315 w 10873921"/>
              <a:gd name="connsiteY19" fmla="*/ 1059465 h 6858558"/>
              <a:gd name="connsiteX20" fmla="*/ 10472650 w 10873921"/>
              <a:gd name="connsiteY20" fmla="*/ 1166876 h 6858558"/>
              <a:gd name="connsiteX21" fmla="*/ 10457261 w 10873921"/>
              <a:gd name="connsiteY21" fmla="*/ 1276330 h 6858558"/>
              <a:gd name="connsiteX22" fmla="*/ 10479612 w 10873921"/>
              <a:gd name="connsiteY22" fmla="*/ 1340205 h 6858558"/>
              <a:gd name="connsiteX23" fmla="*/ 10478804 w 10873921"/>
              <a:gd name="connsiteY23" fmla="*/ 1346492 h 6858558"/>
              <a:gd name="connsiteX24" fmla="*/ 10469399 w 10873921"/>
              <a:gd name="connsiteY24" fmla="*/ 1360254 h 6858558"/>
              <a:gd name="connsiteX25" fmla="*/ 10464675 w 10873921"/>
              <a:gd name="connsiteY25" fmla="*/ 1364867 h 6858558"/>
              <a:gd name="connsiteX26" fmla="*/ 10460288 w 10873921"/>
              <a:gd name="connsiteY26" fmla="*/ 1372815 h 6858558"/>
              <a:gd name="connsiteX27" fmla="*/ 10460557 w 10873921"/>
              <a:gd name="connsiteY27" fmla="*/ 1373191 h 6858558"/>
              <a:gd name="connsiteX28" fmla="*/ 10436481 w 10873921"/>
              <a:gd name="connsiteY28" fmla="*/ 1477797 h 6858558"/>
              <a:gd name="connsiteX29" fmla="*/ 10431659 w 10873921"/>
              <a:gd name="connsiteY29" fmla="*/ 1500615 h 6858558"/>
              <a:gd name="connsiteX30" fmla="*/ 10431103 w 10873921"/>
              <a:gd name="connsiteY30" fmla="*/ 1513756 h 6858558"/>
              <a:gd name="connsiteX31" fmla="*/ 10404251 w 10873921"/>
              <a:gd name="connsiteY31" fmla="*/ 1551761 h 6858558"/>
              <a:gd name="connsiteX32" fmla="*/ 10382431 w 10873921"/>
              <a:gd name="connsiteY32" fmla="*/ 1570136 h 6858558"/>
              <a:gd name="connsiteX33" fmla="*/ 10373233 w 10873921"/>
              <a:gd name="connsiteY33" fmla="*/ 1580611 h 6858558"/>
              <a:gd name="connsiteX34" fmla="*/ 10366354 w 10873921"/>
              <a:gd name="connsiteY34" fmla="*/ 1581543 h 6858558"/>
              <a:gd name="connsiteX35" fmla="*/ 10354948 w 10873921"/>
              <a:gd name="connsiteY35" fmla="*/ 1598036 h 6858558"/>
              <a:gd name="connsiteX36" fmla="*/ 10365856 w 10873921"/>
              <a:gd name="connsiteY36" fmla="*/ 1627197 h 6858558"/>
              <a:gd name="connsiteX37" fmla="*/ 10339843 w 10873921"/>
              <a:gd name="connsiteY37" fmla="*/ 1675061 h 6858558"/>
              <a:gd name="connsiteX38" fmla="*/ 10303766 w 10873921"/>
              <a:gd name="connsiteY38" fmla="*/ 1728350 h 6858558"/>
              <a:gd name="connsiteX39" fmla="*/ 10213612 w 10873921"/>
              <a:gd name="connsiteY39" fmla="*/ 1831639 h 6858558"/>
              <a:gd name="connsiteX40" fmla="*/ 10112893 w 10873921"/>
              <a:gd name="connsiteY40" fmla="*/ 1947999 h 6858558"/>
              <a:gd name="connsiteX41" fmla="*/ 10042411 w 10873921"/>
              <a:gd name="connsiteY41" fmla="*/ 2041320 h 6858558"/>
              <a:gd name="connsiteX42" fmla="*/ 9916869 w 10873921"/>
              <a:gd name="connsiteY42" fmla="*/ 2193981 h 6858558"/>
              <a:gd name="connsiteX43" fmla="*/ 9863224 w 10873921"/>
              <a:gd name="connsiteY43" fmla="*/ 2350764 h 6858558"/>
              <a:gd name="connsiteX44" fmla="*/ 9815833 w 10873921"/>
              <a:gd name="connsiteY44" fmla="*/ 2484015 h 6858558"/>
              <a:gd name="connsiteX45" fmla="*/ 9772154 w 10873921"/>
              <a:gd name="connsiteY45" fmla="*/ 2992899 h 6858558"/>
              <a:gd name="connsiteX46" fmla="*/ 9644932 w 10873921"/>
              <a:gd name="connsiteY46" fmla="*/ 4090138 h 6858558"/>
              <a:gd name="connsiteX47" fmla="*/ 9476803 w 10873921"/>
              <a:gd name="connsiteY47" fmla="*/ 5871230 h 6858558"/>
              <a:gd name="connsiteX48" fmla="*/ 9482048 w 10873921"/>
              <a:gd name="connsiteY48" fmla="*/ 5875581 h 6858558"/>
              <a:gd name="connsiteX49" fmla="*/ 9482918 w 10873921"/>
              <a:gd name="connsiteY49" fmla="*/ 5942515 h 6858558"/>
              <a:gd name="connsiteX50" fmla="*/ 9471123 w 10873921"/>
              <a:gd name="connsiteY50" fmla="*/ 6028951 h 6858558"/>
              <a:gd name="connsiteX51" fmla="*/ 9421412 w 10873921"/>
              <a:gd name="connsiteY51" fmla="*/ 6080818 h 6858558"/>
              <a:gd name="connsiteX52" fmla="*/ 9427038 w 10873921"/>
              <a:gd name="connsiteY52" fmla="*/ 6088099 h 6858558"/>
              <a:gd name="connsiteX53" fmla="*/ 9412784 w 10873921"/>
              <a:gd name="connsiteY53" fmla="*/ 6129303 h 6858558"/>
              <a:gd name="connsiteX54" fmla="*/ 9313343 w 10873921"/>
              <a:gd name="connsiteY54" fmla="*/ 6260036 h 6858558"/>
              <a:gd name="connsiteX55" fmla="*/ 9286856 w 10873921"/>
              <a:gd name="connsiteY55" fmla="*/ 6340934 h 6858558"/>
              <a:gd name="connsiteX56" fmla="*/ 9285436 w 10873921"/>
              <a:gd name="connsiteY56" fmla="*/ 6371842 h 6858558"/>
              <a:gd name="connsiteX57" fmla="*/ 9282564 w 10873921"/>
              <a:gd name="connsiteY57" fmla="*/ 6423490 h 6858558"/>
              <a:gd name="connsiteX58" fmla="*/ 9300077 w 10873921"/>
              <a:gd name="connsiteY58" fmla="*/ 6467496 h 6858558"/>
              <a:gd name="connsiteX59" fmla="*/ 9289886 w 10873921"/>
              <a:gd name="connsiteY59" fmla="*/ 6508540 h 6858558"/>
              <a:gd name="connsiteX60" fmla="*/ 9262092 w 10873921"/>
              <a:gd name="connsiteY60" fmla="*/ 6511084 h 6858558"/>
              <a:gd name="connsiteX61" fmla="*/ 9259443 w 10873921"/>
              <a:gd name="connsiteY61" fmla="*/ 6557257 h 6858558"/>
              <a:gd name="connsiteX62" fmla="*/ 9258214 w 10873921"/>
              <a:gd name="connsiteY62" fmla="*/ 6628065 h 6858558"/>
              <a:gd name="connsiteX63" fmla="*/ 9250938 w 10873921"/>
              <a:gd name="connsiteY63" fmla="*/ 6667101 h 6858558"/>
              <a:gd name="connsiteX64" fmla="*/ 9238195 w 10873921"/>
              <a:gd name="connsiteY64" fmla="*/ 6775682 h 6858558"/>
              <a:gd name="connsiteX65" fmla="*/ 9230652 w 10873921"/>
              <a:gd name="connsiteY65" fmla="*/ 6855909 h 6858558"/>
              <a:gd name="connsiteX66" fmla="*/ 0 w 10873921"/>
              <a:gd name="connsiteY66" fmla="*/ 6858558 h 6858558"/>
              <a:gd name="connsiteX67" fmla="*/ 0 w 10873921"/>
              <a:gd name="connsiteY67"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312 w 10873921"/>
              <a:gd name="connsiteY5" fmla="*/ 222070 h 6858558"/>
              <a:gd name="connsiteX6" fmla="*/ 10788250 w 10873921"/>
              <a:gd name="connsiteY6" fmla="*/ 249730 h 6858558"/>
              <a:gd name="connsiteX7" fmla="*/ 10781833 w 10873921"/>
              <a:gd name="connsiteY7" fmla="*/ 286161 h 6858558"/>
              <a:gd name="connsiteX8" fmla="*/ 10777796 w 10873921"/>
              <a:gd name="connsiteY8" fmla="*/ 352984 h 6858558"/>
              <a:gd name="connsiteX9" fmla="*/ 10759322 w 10873921"/>
              <a:gd name="connsiteY9" fmla="*/ 449520 h 6858558"/>
              <a:gd name="connsiteX10" fmla="*/ 10694154 w 10873921"/>
              <a:gd name="connsiteY10" fmla="*/ 534382 h 6858558"/>
              <a:gd name="connsiteX11" fmla="*/ 10585389 w 10873921"/>
              <a:gd name="connsiteY11" fmla="*/ 657817 h 6858558"/>
              <a:gd name="connsiteX12" fmla="*/ 10553040 w 10873921"/>
              <a:gd name="connsiteY12" fmla="*/ 736652 h 6858558"/>
              <a:gd name="connsiteX13" fmla="*/ 10549362 w 10873921"/>
              <a:gd name="connsiteY13" fmla="*/ 767381 h 6858558"/>
              <a:gd name="connsiteX14" fmla="*/ 10542712 w 10873921"/>
              <a:gd name="connsiteY14" fmla="*/ 818695 h 6858558"/>
              <a:gd name="connsiteX15" fmla="*/ 10556955 w 10873921"/>
              <a:gd name="connsiteY15" fmla="*/ 863814 h 6858558"/>
              <a:gd name="connsiteX16" fmla="*/ 10543783 w 10873921"/>
              <a:gd name="connsiteY16" fmla="*/ 904039 h 6858558"/>
              <a:gd name="connsiteX17" fmla="*/ 10509848 w 10873921"/>
              <a:gd name="connsiteY17" fmla="*/ 950499 h 6858558"/>
              <a:gd name="connsiteX18" fmla="*/ 10503433 w 10873921"/>
              <a:gd name="connsiteY18" fmla="*/ 1021040 h 6858558"/>
              <a:gd name="connsiteX19" fmla="*/ 10493315 w 10873921"/>
              <a:gd name="connsiteY19" fmla="*/ 1059465 h 6858558"/>
              <a:gd name="connsiteX20" fmla="*/ 10472650 w 10873921"/>
              <a:gd name="connsiteY20" fmla="*/ 1166876 h 6858558"/>
              <a:gd name="connsiteX21" fmla="*/ 10457261 w 10873921"/>
              <a:gd name="connsiteY21" fmla="*/ 1276330 h 6858558"/>
              <a:gd name="connsiteX22" fmla="*/ 10479612 w 10873921"/>
              <a:gd name="connsiteY22" fmla="*/ 1340205 h 6858558"/>
              <a:gd name="connsiteX23" fmla="*/ 10478804 w 10873921"/>
              <a:gd name="connsiteY23" fmla="*/ 1346492 h 6858558"/>
              <a:gd name="connsiteX24" fmla="*/ 10469399 w 10873921"/>
              <a:gd name="connsiteY24" fmla="*/ 1360254 h 6858558"/>
              <a:gd name="connsiteX25" fmla="*/ 10464675 w 10873921"/>
              <a:gd name="connsiteY25" fmla="*/ 1364867 h 6858558"/>
              <a:gd name="connsiteX26" fmla="*/ 10460288 w 10873921"/>
              <a:gd name="connsiteY26" fmla="*/ 1372815 h 6858558"/>
              <a:gd name="connsiteX27" fmla="*/ 10460557 w 10873921"/>
              <a:gd name="connsiteY27" fmla="*/ 1373191 h 6858558"/>
              <a:gd name="connsiteX28" fmla="*/ 10436481 w 10873921"/>
              <a:gd name="connsiteY28" fmla="*/ 1477797 h 6858558"/>
              <a:gd name="connsiteX29" fmla="*/ 10431659 w 10873921"/>
              <a:gd name="connsiteY29" fmla="*/ 1500615 h 6858558"/>
              <a:gd name="connsiteX30" fmla="*/ 10431103 w 10873921"/>
              <a:gd name="connsiteY30" fmla="*/ 1513756 h 6858558"/>
              <a:gd name="connsiteX31" fmla="*/ 10404251 w 10873921"/>
              <a:gd name="connsiteY31" fmla="*/ 1551761 h 6858558"/>
              <a:gd name="connsiteX32" fmla="*/ 10382431 w 10873921"/>
              <a:gd name="connsiteY32" fmla="*/ 1570136 h 6858558"/>
              <a:gd name="connsiteX33" fmla="*/ 10373233 w 10873921"/>
              <a:gd name="connsiteY33" fmla="*/ 1580611 h 6858558"/>
              <a:gd name="connsiteX34" fmla="*/ 10366354 w 10873921"/>
              <a:gd name="connsiteY34" fmla="*/ 1581543 h 6858558"/>
              <a:gd name="connsiteX35" fmla="*/ 10365856 w 10873921"/>
              <a:gd name="connsiteY35" fmla="*/ 1627197 h 6858558"/>
              <a:gd name="connsiteX36" fmla="*/ 10339843 w 10873921"/>
              <a:gd name="connsiteY36" fmla="*/ 1675061 h 6858558"/>
              <a:gd name="connsiteX37" fmla="*/ 10303766 w 10873921"/>
              <a:gd name="connsiteY37" fmla="*/ 1728350 h 6858558"/>
              <a:gd name="connsiteX38" fmla="*/ 10213612 w 10873921"/>
              <a:gd name="connsiteY38" fmla="*/ 1831639 h 6858558"/>
              <a:gd name="connsiteX39" fmla="*/ 10112893 w 10873921"/>
              <a:gd name="connsiteY39" fmla="*/ 1947999 h 6858558"/>
              <a:gd name="connsiteX40" fmla="*/ 10042411 w 10873921"/>
              <a:gd name="connsiteY40" fmla="*/ 2041320 h 6858558"/>
              <a:gd name="connsiteX41" fmla="*/ 9916869 w 10873921"/>
              <a:gd name="connsiteY41" fmla="*/ 2193981 h 6858558"/>
              <a:gd name="connsiteX42" fmla="*/ 9863224 w 10873921"/>
              <a:gd name="connsiteY42" fmla="*/ 2350764 h 6858558"/>
              <a:gd name="connsiteX43" fmla="*/ 9815833 w 10873921"/>
              <a:gd name="connsiteY43" fmla="*/ 2484015 h 6858558"/>
              <a:gd name="connsiteX44" fmla="*/ 9772154 w 10873921"/>
              <a:gd name="connsiteY44" fmla="*/ 2992899 h 6858558"/>
              <a:gd name="connsiteX45" fmla="*/ 9644932 w 10873921"/>
              <a:gd name="connsiteY45" fmla="*/ 4090138 h 6858558"/>
              <a:gd name="connsiteX46" fmla="*/ 9476803 w 10873921"/>
              <a:gd name="connsiteY46" fmla="*/ 5871230 h 6858558"/>
              <a:gd name="connsiteX47" fmla="*/ 9482048 w 10873921"/>
              <a:gd name="connsiteY47" fmla="*/ 5875581 h 6858558"/>
              <a:gd name="connsiteX48" fmla="*/ 9482918 w 10873921"/>
              <a:gd name="connsiteY48" fmla="*/ 5942515 h 6858558"/>
              <a:gd name="connsiteX49" fmla="*/ 9471123 w 10873921"/>
              <a:gd name="connsiteY49" fmla="*/ 6028951 h 6858558"/>
              <a:gd name="connsiteX50" fmla="*/ 9421412 w 10873921"/>
              <a:gd name="connsiteY50" fmla="*/ 6080818 h 6858558"/>
              <a:gd name="connsiteX51" fmla="*/ 9427038 w 10873921"/>
              <a:gd name="connsiteY51" fmla="*/ 6088099 h 6858558"/>
              <a:gd name="connsiteX52" fmla="*/ 9412784 w 10873921"/>
              <a:gd name="connsiteY52" fmla="*/ 6129303 h 6858558"/>
              <a:gd name="connsiteX53" fmla="*/ 9313343 w 10873921"/>
              <a:gd name="connsiteY53" fmla="*/ 6260036 h 6858558"/>
              <a:gd name="connsiteX54" fmla="*/ 9286856 w 10873921"/>
              <a:gd name="connsiteY54" fmla="*/ 6340934 h 6858558"/>
              <a:gd name="connsiteX55" fmla="*/ 9285436 w 10873921"/>
              <a:gd name="connsiteY55" fmla="*/ 6371842 h 6858558"/>
              <a:gd name="connsiteX56" fmla="*/ 9282564 w 10873921"/>
              <a:gd name="connsiteY56" fmla="*/ 6423490 h 6858558"/>
              <a:gd name="connsiteX57" fmla="*/ 9300077 w 10873921"/>
              <a:gd name="connsiteY57" fmla="*/ 6467496 h 6858558"/>
              <a:gd name="connsiteX58" fmla="*/ 9289886 w 10873921"/>
              <a:gd name="connsiteY58" fmla="*/ 6508540 h 6858558"/>
              <a:gd name="connsiteX59" fmla="*/ 9262092 w 10873921"/>
              <a:gd name="connsiteY59" fmla="*/ 6511084 h 6858558"/>
              <a:gd name="connsiteX60" fmla="*/ 9259443 w 10873921"/>
              <a:gd name="connsiteY60" fmla="*/ 6557257 h 6858558"/>
              <a:gd name="connsiteX61" fmla="*/ 9258214 w 10873921"/>
              <a:gd name="connsiteY61" fmla="*/ 6628065 h 6858558"/>
              <a:gd name="connsiteX62" fmla="*/ 9250938 w 10873921"/>
              <a:gd name="connsiteY62" fmla="*/ 6667101 h 6858558"/>
              <a:gd name="connsiteX63" fmla="*/ 9238195 w 10873921"/>
              <a:gd name="connsiteY63" fmla="*/ 6775682 h 6858558"/>
              <a:gd name="connsiteX64" fmla="*/ 9230652 w 10873921"/>
              <a:gd name="connsiteY64" fmla="*/ 6855909 h 6858558"/>
              <a:gd name="connsiteX65" fmla="*/ 0 w 10873921"/>
              <a:gd name="connsiteY65" fmla="*/ 6858558 h 6858558"/>
              <a:gd name="connsiteX66" fmla="*/ 0 w 10873921"/>
              <a:gd name="connsiteY66"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250 w 10873921"/>
              <a:gd name="connsiteY5" fmla="*/ 249730 h 6858558"/>
              <a:gd name="connsiteX6" fmla="*/ 10781833 w 10873921"/>
              <a:gd name="connsiteY6" fmla="*/ 286161 h 6858558"/>
              <a:gd name="connsiteX7" fmla="*/ 10777796 w 10873921"/>
              <a:gd name="connsiteY7" fmla="*/ 352984 h 6858558"/>
              <a:gd name="connsiteX8" fmla="*/ 10759322 w 10873921"/>
              <a:gd name="connsiteY8" fmla="*/ 449520 h 6858558"/>
              <a:gd name="connsiteX9" fmla="*/ 10694154 w 10873921"/>
              <a:gd name="connsiteY9" fmla="*/ 534382 h 6858558"/>
              <a:gd name="connsiteX10" fmla="*/ 10585389 w 10873921"/>
              <a:gd name="connsiteY10" fmla="*/ 657817 h 6858558"/>
              <a:gd name="connsiteX11" fmla="*/ 10553040 w 10873921"/>
              <a:gd name="connsiteY11" fmla="*/ 736652 h 6858558"/>
              <a:gd name="connsiteX12" fmla="*/ 10549362 w 10873921"/>
              <a:gd name="connsiteY12" fmla="*/ 767381 h 6858558"/>
              <a:gd name="connsiteX13" fmla="*/ 10542712 w 10873921"/>
              <a:gd name="connsiteY13" fmla="*/ 818695 h 6858558"/>
              <a:gd name="connsiteX14" fmla="*/ 10556955 w 10873921"/>
              <a:gd name="connsiteY14" fmla="*/ 863814 h 6858558"/>
              <a:gd name="connsiteX15" fmla="*/ 10543783 w 10873921"/>
              <a:gd name="connsiteY15" fmla="*/ 904039 h 6858558"/>
              <a:gd name="connsiteX16" fmla="*/ 10509848 w 10873921"/>
              <a:gd name="connsiteY16" fmla="*/ 950499 h 6858558"/>
              <a:gd name="connsiteX17" fmla="*/ 10503433 w 10873921"/>
              <a:gd name="connsiteY17" fmla="*/ 1021040 h 6858558"/>
              <a:gd name="connsiteX18" fmla="*/ 10493315 w 10873921"/>
              <a:gd name="connsiteY18" fmla="*/ 1059465 h 6858558"/>
              <a:gd name="connsiteX19" fmla="*/ 10472650 w 10873921"/>
              <a:gd name="connsiteY19" fmla="*/ 1166876 h 6858558"/>
              <a:gd name="connsiteX20" fmla="*/ 10457261 w 10873921"/>
              <a:gd name="connsiteY20" fmla="*/ 1276330 h 6858558"/>
              <a:gd name="connsiteX21" fmla="*/ 10479612 w 10873921"/>
              <a:gd name="connsiteY21" fmla="*/ 1340205 h 6858558"/>
              <a:gd name="connsiteX22" fmla="*/ 10478804 w 10873921"/>
              <a:gd name="connsiteY22" fmla="*/ 1346492 h 6858558"/>
              <a:gd name="connsiteX23" fmla="*/ 10469399 w 10873921"/>
              <a:gd name="connsiteY23" fmla="*/ 1360254 h 6858558"/>
              <a:gd name="connsiteX24" fmla="*/ 10464675 w 10873921"/>
              <a:gd name="connsiteY24" fmla="*/ 1364867 h 6858558"/>
              <a:gd name="connsiteX25" fmla="*/ 10460288 w 10873921"/>
              <a:gd name="connsiteY25" fmla="*/ 1372815 h 6858558"/>
              <a:gd name="connsiteX26" fmla="*/ 10460557 w 10873921"/>
              <a:gd name="connsiteY26" fmla="*/ 1373191 h 6858558"/>
              <a:gd name="connsiteX27" fmla="*/ 10436481 w 10873921"/>
              <a:gd name="connsiteY27" fmla="*/ 1477797 h 6858558"/>
              <a:gd name="connsiteX28" fmla="*/ 10431659 w 10873921"/>
              <a:gd name="connsiteY28" fmla="*/ 1500615 h 6858558"/>
              <a:gd name="connsiteX29" fmla="*/ 10431103 w 10873921"/>
              <a:gd name="connsiteY29" fmla="*/ 1513756 h 6858558"/>
              <a:gd name="connsiteX30" fmla="*/ 10404251 w 10873921"/>
              <a:gd name="connsiteY30" fmla="*/ 1551761 h 6858558"/>
              <a:gd name="connsiteX31" fmla="*/ 10382431 w 10873921"/>
              <a:gd name="connsiteY31" fmla="*/ 1570136 h 6858558"/>
              <a:gd name="connsiteX32" fmla="*/ 10373233 w 10873921"/>
              <a:gd name="connsiteY32" fmla="*/ 1580611 h 6858558"/>
              <a:gd name="connsiteX33" fmla="*/ 10366354 w 10873921"/>
              <a:gd name="connsiteY33" fmla="*/ 1581543 h 6858558"/>
              <a:gd name="connsiteX34" fmla="*/ 10365856 w 10873921"/>
              <a:gd name="connsiteY34" fmla="*/ 1627197 h 6858558"/>
              <a:gd name="connsiteX35" fmla="*/ 10339843 w 10873921"/>
              <a:gd name="connsiteY35" fmla="*/ 1675061 h 6858558"/>
              <a:gd name="connsiteX36" fmla="*/ 10303766 w 10873921"/>
              <a:gd name="connsiteY36" fmla="*/ 1728350 h 6858558"/>
              <a:gd name="connsiteX37" fmla="*/ 10213612 w 10873921"/>
              <a:gd name="connsiteY37" fmla="*/ 1831639 h 6858558"/>
              <a:gd name="connsiteX38" fmla="*/ 10112893 w 10873921"/>
              <a:gd name="connsiteY38" fmla="*/ 1947999 h 6858558"/>
              <a:gd name="connsiteX39" fmla="*/ 10042411 w 10873921"/>
              <a:gd name="connsiteY39" fmla="*/ 2041320 h 6858558"/>
              <a:gd name="connsiteX40" fmla="*/ 9916869 w 10873921"/>
              <a:gd name="connsiteY40" fmla="*/ 2193981 h 6858558"/>
              <a:gd name="connsiteX41" fmla="*/ 9863224 w 10873921"/>
              <a:gd name="connsiteY41" fmla="*/ 2350764 h 6858558"/>
              <a:gd name="connsiteX42" fmla="*/ 9815833 w 10873921"/>
              <a:gd name="connsiteY42" fmla="*/ 2484015 h 6858558"/>
              <a:gd name="connsiteX43" fmla="*/ 9772154 w 10873921"/>
              <a:gd name="connsiteY43" fmla="*/ 2992899 h 6858558"/>
              <a:gd name="connsiteX44" fmla="*/ 9644932 w 10873921"/>
              <a:gd name="connsiteY44" fmla="*/ 4090138 h 6858558"/>
              <a:gd name="connsiteX45" fmla="*/ 9476803 w 10873921"/>
              <a:gd name="connsiteY45" fmla="*/ 5871230 h 6858558"/>
              <a:gd name="connsiteX46" fmla="*/ 9482048 w 10873921"/>
              <a:gd name="connsiteY46" fmla="*/ 5875581 h 6858558"/>
              <a:gd name="connsiteX47" fmla="*/ 9482918 w 10873921"/>
              <a:gd name="connsiteY47" fmla="*/ 5942515 h 6858558"/>
              <a:gd name="connsiteX48" fmla="*/ 9471123 w 10873921"/>
              <a:gd name="connsiteY48" fmla="*/ 6028951 h 6858558"/>
              <a:gd name="connsiteX49" fmla="*/ 9421412 w 10873921"/>
              <a:gd name="connsiteY49" fmla="*/ 6080818 h 6858558"/>
              <a:gd name="connsiteX50" fmla="*/ 9427038 w 10873921"/>
              <a:gd name="connsiteY50" fmla="*/ 6088099 h 6858558"/>
              <a:gd name="connsiteX51" fmla="*/ 9412784 w 10873921"/>
              <a:gd name="connsiteY51" fmla="*/ 6129303 h 6858558"/>
              <a:gd name="connsiteX52" fmla="*/ 9313343 w 10873921"/>
              <a:gd name="connsiteY52" fmla="*/ 6260036 h 6858558"/>
              <a:gd name="connsiteX53" fmla="*/ 9286856 w 10873921"/>
              <a:gd name="connsiteY53" fmla="*/ 6340934 h 6858558"/>
              <a:gd name="connsiteX54" fmla="*/ 9285436 w 10873921"/>
              <a:gd name="connsiteY54" fmla="*/ 6371842 h 6858558"/>
              <a:gd name="connsiteX55" fmla="*/ 9282564 w 10873921"/>
              <a:gd name="connsiteY55" fmla="*/ 6423490 h 6858558"/>
              <a:gd name="connsiteX56" fmla="*/ 9300077 w 10873921"/>
              <a:gd name="connsiteY56" fmla="*/ 6467496 h 6858558"/>
              <a:gd name="connsiteX57" fmla="*/ 9289886 w 10873921"/>
              <a:gd name="connsiteY57" fmla="*/ 6508540 h 6858558"/>
              <a:gd name="connsiteX58" fmla="*/ 9262092 w 10873921"/>
              <a:gd name="connsiteY58" fmla="*/ 6511084 h 6858558"/>
              <a:gd name="connsiteX59" fmla="*/ 9259443 w 10873921"/>
              <a:gd name="connsiteY59" fmla="*/ 6557257 h 6858558"/>
              <a:gd name="connsiteX60" fmla="*/ 9258214 w 10873921"/>
              <a:gd name="connsiteY60" fmla="*/ 6628065 h 6858558"/>
              <a:gd name="connsiteX61" fmla="*/ 9250938 w 10873921"/>
              <a:gd name="connsiteY61" fmla="*/ 6667101 h 6858558"/>
              <a:gd name="connsiteX62" fmla="*/ 9238195 w 10873921"/>
              <a:gd name="connsiteY62" fmla="*/ 6775682 h 6858558"/>
              <a:gd name="connsiteX63" fmla="*/ 9230652 w 10873921"/>
              <a:gd name="connsiteY63" fmla="*/ 6855909 h 6858558"/>
              <a:gd name="connsiteX64" fmla="*/ 0 w 10873921"/>
              <a:gd name="connsiteY64" fmla="*/ 6858558 h 6858558"/>
              <a:gd name="connsiteX65" fmla="*/ 0 w 10873921"/>
              <a:gd name="connsiteY65"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250 w 10873921"/>
              <a:gd name="connsiteY5" fmla="*/ 249730 h 6858558"/>
              <a:gd name="connsiteX6" fmla="*/ 10777796 w 10873921"/>
              <a:gd name="connsiteY6" fmla="*/ 352984 h 6858558"/>
              <a:gd name="connsiteX7" fmla="*/ 10759322 w 10873921"/>
              <a:gd name="connsiteY7" fmla="*/ 449520 h 6858558"/>
              <a:gd name="connsiteX8" fmla="*/ 10694154 w 10873921"/>
              <a:gd name="connsiteY8" fmla="*/ 534382 h 6858558"/>
              <a:gd name="connsiteX9" fmla="*/ 10585389 w 10873921"/>
              <a:gd name="connsiteY9" fmla="*/ 657817 h 6858558"/>
              <a:gd name="connsiteX10" fmla="*/ 10553040 w 10873921"/>
              <a:gd name="connsiteY10" fmla="*/ 736652 h 6858558"/>
              <a:gd name="connsiteX11" fmla="*/ 10549362 w 10873921"/>
              <a:gd name="connsiteY11" fmla="*/ 767381 h 6858558"/>
              <a:gd name="connsiteX12" fmla="*/ 10542712 w 10873921"/>
              <a:gd name="connsiteY12" fmla="*/ 818695 h 6858558"/>
              <a:gd name="connsiteX13" fmla="*/ 10556955 w 10873921"/>
              <a:gd name="connsiteY13" fmla="*/ 863814 h 6858558"/>
              <a:gd name="connsiteX14" fmla="*/ 10543783 w 10873921"/>
              <a:gd name="connsiteY14" fmla="*/ 904039 h 6858558"/>
              <a:gd name="connsiteX15" fmla="*/ 10509848 w 10873921"/>
              <a:gd name="connsiteY15" fmla="*/ 950499 h 6858558"/>
              <a:gd name="connsiteX16" fmla="*/ 10503433 w 10873921"/>
              <a:gd name="connsiteY16" fmla="*/ 1021040 h 6858558"/>
              <a:gd name="connsiteX17" fmla="*/ 10493315 w 10873921"/>
              <a:gd name="connsiteY17" fmla="*/ 1059465 h 6858558"/>
              <a:gd name="connsiteX18" fmla="*/ 10472650 w 10873921"/>
              <a:gd name="connsiteY18" fmla="*/ 1166876 h 6858558"/>
              <a:gd name="connsiteX19" fmla="*/ 10457261 w 10873921"/>
              <a:gd name="connsiteY19" fmla="*/ 1276330 h 6858558"/>
              <a:gd name="connsiteX20" fmla="*/ 10479612 w 10873921"/>
              <a:gd name="connsiteY20" fmla="*/ 1340205 h 6858558"/>
              <a:gd name="connsiteX21" fmla="*/ 10478804 w 10873921"/>
              <a:gd name="connsiteY21" fmla="*/ 1346492 h 6858558"/>
              <a:gd name="connsiteX22" fmla="*/ 10469399 w 10873921"/>
              <a:gd name="connsiteY22" fmla="*/ 1360254 h 6858558"/>
              <a:gd name="connsiteX23" fmla="*/ 10464675 w 10873921"/>
              <a:gd name="connsiteY23" fmla="*/ 1364867 h 6858558"/>
              <a:gd name="connsiteX24" fmla="*/ 10460288 w 10873921"/>
              <a:gd name="connsiteY24" fmla="*/ 1372815 h 6858558"/>
              <a:gd name="connsiteX25" fmla="*/ 10460557 w 10873921"/>
              <a:gd name="connsiteY25" fmla="*/ 1373191 h 6858558"/>
              <a:gd name="connsiteX26" fmla="*/ 10436481 w 10873921"/>
              <a:gd name="connsiteY26" fmla="*/ 1477797 h 6858558"/>
              <a:gd name="connsiteX27" fmla="*/ 10431659 w 10873921"/>
              <a:gd name="connsiteY27" fmla="*/ 1500615 h 6858558"/>
              <a:gd name="connsiteX28" fmla="*/ 10431103 w 10873921"/>
              <a:gd name="connsiteY28" fmla="*/ 1513756 h 6858558"/>
              <a:gd name="connsiteX29" fmla="*/ 10404251 w 10873921"/>
              <a:gd name="connsiteY29" fmla="*/ 1551761 h 6858558"/>
              <a:gd name="connsiteX30" fmla="*/ 10382431 w 10873921"/>
              <a:gd name="connsiteY30" fmla="*/ 1570136 h 6858558"/>
              <a:gd name="connsiteX31" fmla="*/ 10373233 w 10873921"/>
              <a:gd name="connsiteY31" fmla="*/ 1580611 h 6858558"/>
              <a:gd name="connsiteX32" fmla="*/ 10366354 w 10873921"/>
              <a:gd name="connsiteY32" fmla="*/ 1581543 h 6858558"/>
              <a:gd name="connsiteX33" fmla="*/ 10365856 w 10873921"/>
              <a:gd name="connsiteY33" fmla="*/ 1627197 h 6858558"/>
              <a:gd name="connsiteX34" fmla="*/ 10339843 w 10873921"/>
              <a:gd name="connsiteY34" fmla="*/ 1675061 h 6858558"/>
              <a:gd name="connsiteX35" fmla="*/ 10303766 w 10873921"/>
              <a:gd name="connsiteY35" fmla="*/ 1728350 h 6858558"/>
              <a:gd name="connsiteX36" fmla="*/ 10213612 w 10873921"/>
              <a:gd name="connsiteY36" fmla="*/ 1831639 h 6858558"/>
              <a:gd name="connsiteX37" fmla="*/ 10112893 w 10873921"/>
              <a:gd name="connsiteY37" fmla="*/ 1947999 h 6858558"/>
              <a:gd name="connsiteX38" fmla="*/ 10042411 w 10873921"/>
              <a:gd name="connsiteY38" fmla="*/ 2041320 h 6858558"/>
              <a:gd name="connsiteX39" fmla="*/ 9916869 w 10873921"/>
              <a:gd name="connsiteY39" fmla="*/ 2193981 h 6858558"/>
              <a:gd name="connsiteX40" fmla="*/ 9863224 w 10873921"/>
              <a:gd name="connsiteY40" fmla="*/ 2350764 h 6858558"/>
              <a:gd name="connsiteX41" fmla="*/ 9815833 w 10873921"/>
              <a:gd name="connsiteY41" fmla="*/ 2484015 h 6858558"/>
              <a:gd name="connsiteX42" fmla="*/ 9772154 w 10873921"/>
              <a:gd name="connsiteY42" fmla="*/ 2992899 h 6858558"/>
              <a:gd name="connsiteX43" fmla="*/ 9644932 w 10873921"/>
              <a:gd name="connsiteY43" fmla="*/ 4090138 h 6858558"/>
              <a:gd name="connsiteX44" fmla="*/ 9476803 w 10873921"/>
              <a:gd name="connsiteY44" fmla="*/ 5871230 h 6858558"/>
              <a:gd name="connsiteX45" fmla="*/ 9482048 w 10873921"/>
              <a:gd name="connsiteY45" fmla="*/ 5875581 h 6858558"/>
              <a:gd name="connsiteX46" fmla="*/ 9482918 w 10873921"/>
              <a:gd name="connsiteY46" fmla="*/ 5942515 h 6858558"/>
              <a:gd name="connsiteX47" fmla="*/ 9471123 w 10873921"/>
              <a:gd name="connsiteY47" fmla="*/ 6028951 h 6858558"/>
              <a:gd name="connsiteX48" fmla="*/ 9421412 w 10873921"/>
              <a:gd name="connsiteY48" fmla="*/ 6080818 h 6858558"/>
              <a:gd name="connsiteX49" fmla="*/ 9427038 w 10873921"/>
              <a:gd name="connsiteY49" fmla="*/ 6088099 h 6858558"/>
              <a:gd name="connsiteX50" fmla="*/ 9412784 w 10873921"/>
              <a:gd name="connsiteY50" fmla="*/ 6129303 h 6858558"/>
              <a:gd name="connsiteX51" fmla="*/ 9313343 w 10873921"/>
              <a:gd name="connsiteY51" fmla="*/ 6260036 h 6858558"/>
              <a:gd name="connsiteX52" fmla="*/ 9286856 w 10873921"/>
              <a:gd name="connsiteY52" fmla="*/ 6340934 h 6858558"/>
              <a:gd name="connsiteX53" fmla="*/ 9285436 w 10873921"/>
              <a:gd name="connsiteY53" fmla="*/ 6371842 h 6858558"/>
              <a:gd name="connsiteX54" fmla="*/ 9282564 w 10873921"/>
              <a:gd name="connsiteY54" fmla="*/ 6423490 h 6858558"/>
              <a:gd name="connsiteX55" fmla="*/ 9300077 w 10873921"/>
              <a:gd name="connsiteY55" fmla="*/ 6467496 h 6858558"/>
              <a:gd name="connsiteX56" fmla="*/ 9289886 w 10873921"/>
              <a:gd name="connsiteY56" fmla="*/ 6508540 h 6858558"/>
              <a:gd name="connsiteX57" fmla="*/ 9262092 w 10873921"/>
              <a:gd name="connsiteY57" fmla="*/ 6511084 h 6858558"/>
              <a:gd name="connsiteX58" fmla="*/ 9259443 w 10873921"/>
              <a:gd name="connsiteY58" fmla="*/ 6557257 h 6858558"/>
              <a:gd name="connsiteX59" fmla="*/ 9258214 w 10873921"/>
              <a:gd name="connsiteY59" fmla="*/ 6628065 h 6858558"/>
              <a:gd name="connsiteX60" fmla="*/ 9250938 w 10873921"/>
              <a:gd name="connsiteY60" fmla="*/ 6667101 h 6858558"/>
              <a:gd name="connsiteX61" fmla="*/ 9238195 w 10873921"/>
              <a:gd name="connsiteY61" fmla="*/ 6775682 h 6858558"/>
              <a:gd name="connsiteX62" fmla="*/ 9230652 w 10873921"/>
              <a:gd name="connsiteY62" fmla="*/ 6855909 h 6858558"/>
              <a:gd name="connsiteX63" fmla="*/ 0 w 10873921"/>
              <a:gd name="connsiteY63" fmla="*/ 6858558 h 6858558"/>
              <a:gd name="connsiteX64" fmla="*/ 0 w 10873921"/>
              <a:gd name="connsiteY64"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250 w 10873921"/>
              <a:gd name="connsiteY5" fmla="*/ 249730 h 6858558"/>
              <a:gd name="connsiteX6" fmla="*/ 10777796 w 10873921"/>
              <a:gd name="connsiteY6" fmla="*/ 352984 h 6858558"/>
              <a:gd name="connsiteX7" fmla="*/ 10759322 w 10873921"/>
              <a:gd name="connsiteY7" fmla="*/ 449520 h 6858558"/>
              <a:gd name="connsiteX8" fmla="*/ 10694154 w 10873921"/>
              <a:gd name="connsiteY8" fmla="*/ 534382 h 6858558"/>
              <a:gd name="connsiteX9" fmla="*/ 10617194 w 10873921"/>
              <a:gd name="connsiteY9" fmla="*/ 626012 h 6858558"/>
              <a:gd name="connsiteX10" fmla="*/ 10553040 w 10873921"/>
              <a:gd name="connsiteY10" fmla="*/ 736652 h 6858558"/>
              <a:gd name="connsiteX11" fmla="*/ 10549362 w 10873921"/>
              <a:gd name="connsiteY11" fmla="*/ 767381 h 6858558"/>
              <a:gd name="connsiteX12" fmla="*/ 10542712 w 10873921"/>
              <a:gd name="connsiteY12" fmla="*/ 818695 h 6858558"/>
              <a:gd name="connsiteX13" fmla="*/ 10556955 w 10873921"/>
              <a:gd name="connsiteY13" fmla="*/ 863814 h 6858558"/>
              <a:gd name="connsiteX14" fmla="*/ 10543783 w 10873921"/>
              <a:gd name="connsiteY14" fmla="*/ 904039 h 6858558"/>
              <a:gd name="connsiteX15" fmla="*/ 10509848 w 10873921"/>
              <a:gd name="connsiteY15" fmla="*/ 950499 h 6858558"/>
              <a:gd name="connsiteX16" fmla="*/ 10503433 w 10873921"/>
              <a:gd name="connsiteY16" fmla="*/ 1021040 h 6858558"/>
              <a:gd name="connsiteX17" fmla="*/ 10493315 w 10873921"/>
              <a:gd name="connsiteY17" fmla="*/ 1059465 h 6858558"/>
              <a:gd name="connsiteX18" fmla="*/ 10472650 w 10873921"/>
              <a:gd name="connsiteY18" fmla="*/ 1166876 h 6858558"/>
              <a:gd name="connsiteX19" fmla="*/ 10457261 w 10873921"/>
              <a:gd name="connsiteY19" fmla="*/ 1276330 h 6858558"/>
              <a:gd name="connsiteX20" fmla="*/ 10479612 w 10873921"/>
              <a:gd name="connsiteY20" fmla="*/ 1340205 h 6858558"/>
              <a:gd name="connsiteX21" fmla="*/ 10478804 w 10873921"/>
              <a:gd name="connsiteY21" fmla="*/ 1346492 h 6858558"/>
              <a:gd name="connsiteX22" fmla="*/ 10469399 w 10873921"/>
              <a:gd name="connsiteY22" fmla="*/ 1360254 h 6858558"/>
              <a:gd name="connsiteX23" fmla="*/ 10464675 w 10873921"/>
              <a:gd name="connsiteY23" fmla="*/ 1364867 h 6858558"/>
              <a:gd name="connsiteX24" fmla="*/ 10460288 w 10873921"/>
              <a:gd name="connsiteY24" fmla="*/ 1372815 h 6858558"/>
              <a:gd name="connsiteX25" fmla="*/ 10460557 w 10873921"/>
              <a:gd name="connsiteY25" fmla="*/ 1373191 h 6858558"/>
              <a:gd name="connsiteX26" fmla="*/ 10436481 w 10873921"/>
              <a:gd name="connsiteY26" fmla="*/ 1477797 h 6858558"/>
              <a:gd name="connsiteX27" fmla="*/ 10431659 w 10873921"/>
              <a:gd name="connsiteY27" fmla="*/ 1500615 h 6858558"/>
              <a:gd name="connsiteX28" fmla="*/ 10431103 w 10873921"/>
              <a:gd name="connsiteY28" fmla="*/ 1513756 h 6858558"/>
              <a:gd name="connsiteX29" fmla="*/ 10404251 w 10873921"/>
              <a:gd name="connsiteY29" fmla="*/ 1551761 h 6858558"/>
              <a:gd name="connsiteX30" fmla="*/ 10382431 w 10873921"/>
              <a:gd name="connsiteY30" fmla="*/ 1570136 h 6858558"/>
              <a:gd name="connsiteX31" fmla="*/ 10373233 w 10873921"/>
              <a:gd name="connsiteY31" fmla="*/ 1580611 h 6858558"/>
              <a:gd name="connsiteX32" fmla="*/ 10366354 w 10873921"/>
              <a:gd name="connsiteY32" fmla="*/ 1581543 h 6858558"/>
              <a:gd name="connsiteX33" fmla="*/ 10365856 w 10873921"/>
              <a:gd name="connsiteY33" fmla="*/ 1627197 h 6858558"/>
              <a:gd name="connsiteX34" fmla="*/ 10339843 w 10873921"/>
              <a:gd name="connsiteY34" fmla="*/ 1675061 h 6858558"/>
              <a:gd name="connsiteX35" fmla="*/ 10303766 w 10873921"/>
              <a:gd name="connsiteY35" fmla="*/ 1728350 h 6858558"/>
              <a:gd name="connsiteX36" fmla="*/ 10213612 w 10873921"/>
              <a:gd name="connsiteY36" fmla="*/ 1831639 h 6858558"/>
              <a:gd name="connsiteX37" fmla="*/ 10112893 w 10873921"/>
              <a:gd name="connsiteY37" fmla="*/ 1947999 h 6858558"/>
              <a:gd name="connsiteX38" fmla="*/ 10042411 w 10873921"/>
              <a:gd name="connsiteY38" fmla="*/ 2041320 h 6858558"/>
              <a:gd name="connsiteX39" fmla="*/ 9916869 w 10873921"/>
              <a:gd name="connsiteY39" fmla="*/ 2193981 h 6858558"/>
              <a:gd name="connsiteX40" fmla="*/ 9863224 w 10873921"/>
              <a:gd name="connsiteY40" fmla="*/ 2350764 h 6858558"/>
              <a:gd name="connsiteX41" fmla="*/ 9815833 w 10873921"/>
              <a:gd name="connsiteY41" fmla="*/ 2484015 h 6858558"/>
              <a:gd name="connsiteX42" fmla="*/ 9772154 w 10873921"/>
              <a:gd name="connsiteY42" fmla="*/ 2992899 h 6858558"/>
              <a:gd name="connsiteX43" fmla="*/ 9644932 w 10873921"/>
              <a:gd name="connsiteY43" fmla="*/ 4090138 h 6858558"/>
              <a:gd name="connsiteX44" fmla="*/ 9476803 w 10873921"/>
              <a:gd name="connsiteY44" fmla="*/ 5871230 h 6858558"/>
              <a:gd name="connsiteX45" fmla="*/ 9482048 w 10873921"/>
              <a:gd name="connsiteY45" fmla="*/ 5875581 h 6858558"/>
              <a:gd name="connsiteX46" fmla="*/ 9482918 w 10873921"/>
              <a:gd name="connsiteY46" fmla="*/ 5942515 h 6858558"/>
              <a:gd name="connsiteX47" fmla="*/ 9471123 w 10873921"/>
              <a:gd name="connsiteY47" fmla="*/ 6028951 h 6858558"/>
              <a:gd name="connsiteX48" fmla="*/ 9421412 w 10873921"/>
              <a:gd name="connsiteY48" fmla="*/ 6080818 h 6858558"/>
              <a:gd name="connsiteX49" fmla="*/ 9427038 w 10873921"/>
              <a:gd name="connsiteY49" fmla="*/ 6088099 h 6858558"/>
              <a:gd name="connsiteX50" fmla="*/ 9412784 w 10873921"/>
              <a:gd name="connsiteY50" fmla="*/ 6129303 h 6858558"/>
              <a:gd name="connsiteX51" fmla="*/ 9313343 w 10873921"/>
              <a:gd name="connsiteY51" fmla="*/ 6260036 h 6858558"/>
              <a:gd name="connsiteX52" fmla="*/ 9286856 w 10873921"/>
              <a:gd name="connsiteY52" fmla="*/ 6340934 h 6858558"/>
              <a:gd name="connsiteX53" fmla="*/ 9285436 w 10873921"/>
              <a:gd name="connsiteY53" fmla="*/ 6371842 h 6858558"/>
              <a:gd name="connsiteX54" fmla="*/ 9282564 w 10873921"/>
              <a:gd name="connsiteY54" fmla="*/ 6423490 h 6858558"/>
              <a:gd name="connsiteX55" fmla="*/ 9300077 w 10873921"/>
              <a:gd name="connsiteY55" fmla="*/ 6467496 h 6858558"/>
              <a:gd name="connsiteX56" fmla="*/ 9289886 w 10873921"/>
              <a:gd name="connsiteY56" fmla="*/ 6508540 h 6858558"/>
              <a:gd name="connsiteX57" fmla="*/ 9262092 w 10873921"/>
              <a:gd name="connsiteY57" fmla="*/ 6511084 h 6858558"/>
              <a:gd name="connsiteX58" fmla="*/ 9259443 w 10873921"/>
              <a:gd name="connsiteY58" fmla="*/ 6557257 h 6858558"/>
              <a:gd name="connsiteX59" fmla="*/ 9258214 w 10873921"/>
              <a:gd name="connsiteY59" fmla="*/ 6628065 h 6858558"/>
              <a:gd name="connsiteX60" fmla="*/ 9250938 w 10873921"/>
              <a:gd name="connsiteY60" fmla="*/ 6667101 h 6858558"/>
              <a:gd name="connsiteX61" fmla="*/ 9238195 w 10873921"/>
              <a:gd name="connsiteY61" fmla="*/ 6775682 h 6858558"/>
              <a:gd name="connsiteX62" fmla="*/ 9230652 w 10873921"/>
              <a:gd name="connsiteY62" fmla="*/ 6855909 h 6858558"/>
              <a:gd name="connsiteX63" fmla="*/ 0 w 10873921"/>
              <a:gd name="connsiteY63" fmla="*/ 6858558 h 6858558"/>
              <a:gd name="connsiteX64" fmla="*/ 0 w 10873921"/>
              <a:gd name="connsiteY64"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250 w 10873921"/>
              <a:gd name="connsiteY5" fmla="*/ 249730 h 6858558"/>
              <a:gd name="connsiteX6" fmla="*/ 10777796 w 10873921"/>
              <a:gd name="connsiteY6" fmla="*/ 352984 h 6858558"/>
              <a:gd name="connsiteX7" fmla="*/ 10759322 w 10873921"/>
              <a:gd name="connsiteY7" fmla="*/ 449520 h 6858558"/>
              <a:gd name="connsiteX8" fmla="*/ 10694154 w 10873921"/>
              <a:gd name="connsiteY8" fmla="*/ 534382 h 6858558"/>
              <a:gd name="connsiteX9" fmla="*/ 10617194 w 10873921"/>
              <a:gd name="connsiteY9" fmla="*/ 626012 h 6858558"/>
              <a:gd name="connsiteX10" fmla="*/ 10553040 w 10873921"/>
              <a:gd name="connsiteY10" fmla="*/ 736652 h 6858558"/>
              <a:gd name="connsiteX11" fmla="*/ 10549362 w 10873921"/>
              <a:gd name="connsiteY11" fmla="*/ 767381 h 6858558"/>
              <a:gd name="connsiteX12" fmla="*/ 10542712 w 10873921"/>
              <a:gd name="connsiteY12" fmla="*/ 818695 h 6858558"/>
              <a:gd name="connsiteX13" fmla="*/ 10543783 w 10873921"/>
              <a:gd name="connsiteY13" fmla="*/ 904039 h 6858558"/>
              <a:gd name="connsiteX14" fmla="*/ 10509848 w 10873921"/>
              <a:gd name="connsiteY14" fmla="*/ 950499 h 6858558"/>
              <a:gd name="connsiteX15" fmla="*/ 10503433 w 10873921"/>
              <a:gd name="connsiteY15" fmla="*/ 1021040 h 6858558"/>
              <a:gd name="connsiteX16" fmla="*/ 10493315 w 10873921"/>
              <a:gd name="connsiteY16" fmla="*/ 1059465 h 6858558"/>
              <a:gd name="connsiteX17" fmla="*/ 10472650 w 10873921"/>
              <a:gd name="connsiteY17" fmla="*/ 1166876 h 6858558"/>
              <a:gd name="connsiteX18" fmla="*/ 10457261 w 10873921"/>
              <a:gd name="connsiteY18" fmla="*/ 1276330 h 6858558"/>
              <a:gd name="connsiteX19" fmla="*/ 10479612 w 10873921"/>
              <a:gd name="connsiteY19" fmla="*/ 1340205 h 6858558"/>
              <a:gd name="connsiteX20" fmla="*/ 10478804 w 10873921"/>
              <a:gd name="connsiteY20" fmla="*/ 1346492 h 6858558"/>
              <a:gd name="connsiteX21" fmla="*/ 10469399 w 10873921"/>
              <a:gd name="connsiteY21" fmla="*/ 1360254 h 6858558"/>
              <a:gd name="connsiteX22" fmla="*/ 10464675 w 10873921"/>
              <a:gd name="connsiteY22" fmla="*/ 1364867 h 6858558"/>
              <a:gd name="connsiteX23" fmla="*/ 10460288 w 10873921"/>
              <a:gd name="connsiteY23" fmla="*/ 1372815 h 6858558"/>
              <a:gd name="connsiteX24" fmla="*/ 10460557 w 10873921"/>
              <a:gd name="connsiteY24" fmla="*/ 1373191 h 6858558"/>
              <a:gd name="connsiteX25" fmla="*/ 10436481 w 10873921"/>
              <a:gd name="connsiteY25" fmla="*/ 1477797 h 6858558"/>
              <a:gd name="connsiteX26" fmla="*/ 10431659 w 10873921"/>
              <a:gd name="connsiteY26" fmla="*/ 1500615 h 6858558"/>
              <a:gd name="connsiteX27" fmla="*/ 10431103 w 10873921"/>
              <a:gd name="connsiteY27" fmla="*/ 1513756 h 6858558"/>
              <a:gd name="connsiteX28" fmla="*/ 10404251 w 10873921"/>
              <a:gd name="connsiteY28" fmla="*/ 1551761 h 6858558"/>
              <a:gd name="connsiteX29" fmla="*/ 10382431 w 10873921"/>
              <a:gd name="connsiteY29" fmla="*/ 1570136 h 6858558"/>
              <a:gd name="connsiteX30" fmla="*/ 10373233 w 10873921"/>
              <a:gd name="connsiteY30" fmla="*/ 1580611 h 6858558"/>
              <a:gd name="connsiteX31" fmla="*/ 10366354 w 10873921"/>
              <a:gd name="connsiteY31" fmla="*/ 1581543 h 6858558"/>
              <a:gd name="connsiteX32" fmla="*/ 10365856 w 10873921"/>
              <a:gd name="connsiteY32" fmla="*/ 1627197 h 6858558"/>
              <a:gd name="connsiteX33" fmla="*/ 10339843 w 10873921"/>
              <a:gd name="connsiteY33" fmla="*/ 1675061 h 6858558"/>
              <a:gd name="connsiteX34" fmla="*/ 10303766 w 10873921"/>
              <a:gd name="connsiteY34" fmla="*/ 1728350 h 6858558"/>
              <a:gd name="connsiteX35" fmla="*/ 10213612 w 10873921"/>
              <a:gd name="connsiteY35" fmla="*/ 1831639 h 6858558"/>
              <a:gd name="connsiteX36" fmla="*/ 10112893 w 10873921"/>
              <a:gd name="connsiteY36" fmla="*/ 1947999 h 6858558"/>
              <a:gd name="connsiteX37" fmla="*/ 10042411 w 10873921"/>
              <a:gd name="connsiteY37" fmla="*/ 2041320 h 6858558"/>
              <a:gd name="connsiteX38" fmla="*/ 9916869 w 10873921"/>
              <a:gd name="connsiteY38" fmla="*/ 2193981 h 6858558"/>
              <a:gd name="connsiteX39" fmla="*/ 9863224 w 10873921"/>
              <a:gd name="connsiteY39" fmla="*/ 2350764 h 6858558"/>
              <a:gd name="connsiteX40" fmla="*/ 9815833 w 10873921"/>
              <a:gd name="connsiteY40" fmla="*/ 2484015 h 6858558"/>
              <a:gd name="connsiteX41" fmla="*/ 9772154 w 10873921"/>
              <a:gd name="connsiteY41" fmla="*/ 2992899 h 6858558"/>
              <a:gd name="connsiteX42" fmla="*/ 9644932 w 10873921"/>
              <a:gd name="connsiteY42" fmla="*/ 4090138 h 6858558"/>
              <a:gd name="connsiteX43" fmla="*/ 9476803 w 10873921"/>
              <a:gd name="connsiteY43" fmla="*/ 5871230 h 6858558"/>
              <a:gd name="connsiteX44" fmla="*/ 9482048 w 10873921"/>
              <a:gd name="connsiteY44" fmla="*/ 5875581 h 6858558"/>
              <a:gd name="connsiteX45" fmla="*/ 9482918 w 10873921"/>
              <a:gd name="connsiteY45" fmla="*/ 5942515 h 6858558"/>
              <a:gd name="connsiteX46" fmla="*/ 9471123 w 10873921"/>
              <a:gd name="connsiteY46" fmla="*/ 6028951 h 6858558"/>
              <a:gd name="connsiteX47" fmla="*/ 9421412 w 10873921"/>
              <a:gd name="connsiteY47" fmla="*/ 6080818 h 6858558"/>
              <a:gd name="connsiteX48" fmla="*/ 9427038 w 10873921"/>
              <a:gd name="connsiteY48" fmla="*/ 6088099 h 6858558"/>
              <a:gd name="connsiteX49" fmla="*/ 9412784 w 10873921"/>
              <a:gd name="connsiteY49" fmla="*/ 6129303 h 6858558"/>
              <a:gd name="connsiteX50" fmla="*/ 9313343 w 10873921"/>
              <a:gd name="connsiteY50" fmla="*/ 6260036 h 6858558"/>
              <a:gd name="connsiteX51" fmla="*/ 9286856 w 10873921"/>
              <a:gd name="connsiteY51" fmla="*/ 6340934 h 6858558"/>
              <a:gd name="connsiteX52" fmla="*/ 9285436 w 10873921"/>
              <a:gd name="connsiteY52" fmla="*/ 6371842 h 6858558"/>
              <a:gd name="connsiteX53" fmla="*/ 9282564 w 10873921"/>
              <a:gd name="connsiteY53" fmla="*/ 6423490 h 6858558"/>
              <a:gd name="connsiteX54" fmla="*/ 9300077 w 10873921"/>
              <a:gd name="connsiteY54" fmla="*/ 6467496 h 6858558"/>
              <a:gd name="connsiteX55" fmla="*/ 9289886 w 10873921"/>
              <a:gd name="connsiteY55" fmla="*/ 6508540 h 6858558"/>
              <a:gd name="connsiteX56" fmla="*/ 9262092 w 10873921"/>
              <a:gd name="connsiteY56" fmla="*/ 6511084 h 6858558"/>
              <a:gd name="connsiteX57" fmla="*/ 9259443 w 10873921"/>
              <a:gd name="connsiteY57" fmla="*/ 6557257 h 6858558"/>
              <a:gd name="connsiteX58" fmla="*/ 9258214 w 10873921"/>
              <a:gd name="connsiteY58" fmla="*/ 6628065 h 6858558"/>
              <a:gd name="connsiteX59" fmla="*/ 9250938 w 10873921"/>
              <a:gd name="connsiteY59" fmla="*/ 6667101 h 6858558"/>
              <a:gd name="connsiteX60" fmla="*/ 9238195 w 10873921"/>
              <a:gd name="connsiteY60" fmla="*/ 6775682 h 6858558"/>
              <a:gd name="connsiteX61" fmla="*/ 9230652 w 10873921"/>
              <a:gd name="connsiteY61" fmla="*/ 6855909 h 6858558"/>
              <a:gd name="connsiteX62" fmla="*/ 0 w 10873921"/>
              <a:gd name="connsiteY62" fmla="*/ 6858558 h 6858558"/>
              <a:gd name="connsiteX63" fmla="*/ 0 w 10873921"/>
              <a:gd name="connsiteY63"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250 w 10873921"/>
              <a:gd name="connsiteY5" fmla="*/ 249730 h 6858558"/>
              <a:gd name="connsiteX6" fmla="*/ 10777796 w 10873921"/>
              <a:gd name="connsiteY6" fmla="*/ 352984 h 6858558"/>
              <a:gd name="connsiteX7" fmla="*/ 10759322 w 10873921"/>
              <a:gd name="connsiteY7" fmla="*/ 449520 h 6858558"/>
              <a:gd name="connsiteX8" fmla="*/ 10694154 w 10873921"/>
              <a:gd name="connsiteY8" fmla="*/ 534382 h 6858558"/>
              <a:gd name="connsiteX9" fmla="*/ 10617194 w 10873921"/>
              <a:gd name="connsiteY9" fmla="*/ 626012 h 6858558"/>
              <a:gd name="connsiteX10" fmla="*/ 10553040 w 10873921"/>
              <a:gd name="connsiteY10" fmla="*/ 736652 h 6858558"/>
              <a:gd name="connsiteX11" fmla="*/ 10549362 w 10873921"/>
              <a:gd name="connsiteY11" fmla="*/ 767381 h 6858558"/>
              <a:gd name="connsiteX12" fmla="*/ 10542712 w 10873921"/>
              <a:gd name="connsiteY12" fmla="*/ 818695 h 6858558"/>
              <a:gd name="connsiteX13" fmla="*/ 10543783 w 10873921"/>
              <a:gd name="connsiteY13" fmla="*/ 904039 h 6858558"/>
              <a:gd name="connsiteX14" fmla="*/ 10509848 w 10873921"/>
              <a:gd name="connsiteY14" fmla="*/ 950499 h 6858558"/>
              <a:gd name="connsiteX15" fmla="*/ 10503433 w 10873921"/>
              <a:gd name="connsiteY15" fmla="*/ 1021040 h 6858558"/>
              <a:gd name="connsiteX16" fmla="*/ 10493315 w 10873921"/>
              <a:gd name="connsiteY16" fmla="*/ 1059465 h 6858558"/>
              <a:gd name="connsiteX17" fmla="*/ 10472650 w 10873921"/>
              <a:gd name="connsiteY17" fmla="*/ 1166876 h 6858558"/>
              <a:gd name="connsiteX18" fmla="*/ 10457261 w 10873921"/>
              <a:gd name="connsiteY18" fmla="*/ 1276330 h 6858558"/>
              <a:gd name="connsiteX19" fmla="*/ 10479612 w 10873921"/>
              <a:gd name="connsiteY19" fmla="*/ 1340205 h 6858558"/>
              <a:gd name="connsiteX20" fmla="*/ 10478804 w 10873921"/>
              <a:gd name="connsiteY20" fmla="*/ 1346492 h 6858558"/>
              <a:gd name="connsiteX21" fmla="*/ 10469399 w 10873921"/>
              <a:gd name="connsiteY21" fmla="*/ 1360254 h 6858558"/>
              <a:gd name="connsiteX22" fmla="*/ 10464675 w 10873921"/>
              <a:gd name="connsiteY22" fmla="*/ 1364867 h 6858558"/>
              <a:gd name="connsiteX23" fmla="*/ 10460288 w 10873921"/>
              <a:gd name="connsiteY23" fmla="*/ 1372815 h 6858558"/>
              <a:gd name="connsiteX24" fmla="*/ 10436481 w 10873921"/>
              <a:gd name="connsiteY24" fmla="*/ 1477797 h 6858558"/>
              <a:gd name="connsiteX25" fmla="*/ 10431659 w 10873921"/>
              <a:gd name="connsiteY25" fmla="*/ 1500615 h 6858558"/>
              <a:gd name="connsiteX26" fmla="*/ 10431103 w 10873921"/>
              <a:gd name="connsiteY26" fmla="*/ 1513756 h 6858558"/>
              <a:gd name="connsiteX27" fmla="*/ 10404251 w 10873921"/>
              <a:gd name="connsiteY27" fmla="*/ 1551761 h 6858558"/>
              <a:gd name="connsiteX28" fmla="*/ 10382431 w 10873921"/>
              <a:gd name="connsiteY28" fmla="*/ 1570136 h 6858558"/>
              <a:gd name="connsiteX29" fmla="*/ 10373233 w 10873921"/>
              <a:gd name="connsiteY29" fmla="*/ 1580611 h 6858558"/>
              <a:gd name="connsiteX30" fmla="*/ 10366354 w 10873921"/>
              <a:gd name="connsiteY30" fmla="*/ 1581543 h 6858558"/>
              <a:gd name="connsiteX31" fmla="*/ 10365856 w 10873921"/>
              <a:gd name="connsiteY31" fmla="*/ 1627197 h 6858558"/>
              <a:gd name="connsiteX32" fmla="*/ 10339843 w 10873921"/>
              <a:gd name="connsiteY32" fmla="*/ 1675061 h 6858558"/>
              <a:gd name="connsiteX33" fmla="*/ 10303766 w 10873921"/>
              <a:gd name="connsiteY33" fmla="*/ 1728350 h 6858558"/>
              <a:gd name="connsiteX34" fmla="*/ 10213612 w 10873921"/>
              <a:gd name="connsiteY34" fmla="*/ 1831639 h 6858558"/>
              <a:gd name="connsiteX35" fmla="*/ 10112893 w 10873921"/>
              <a:gd name="connsiteY35" fmla="*/ 1947999 h 6858558"/>
              <a:gd name="connsiteX36" fmla="*/ 10042411 w 10873921"/>
              <a:gd name="connsiteY36" fmla="*/ 2041320 h 6858558"/>
              <a:gd name="connsiteX37" fmla="*/ 9916869 w 10873921"/>
              <a:gd name="connsiteY37" fmla="*/ 2193981 h 6858558"/>
              <a:gd name="connsiteX38" fmla="*/ 9863224 w 10873921"/>
              <a:gd name="connsiteY38" fmla="*/ 2350764 h 6858558"/>
              <a:gd name="connsiteX39" fmla="*/ 9815833 w 10873921"/>
              <a:gd name="connsiteY39" fmla="*/ 2484015 h 6858558"/>
              <a:gd name="connsiteX40" fmla="*/ 9772154 w 10873921"/>
              <a:gd name="connsiteY40" fmla="*/ 2992899 h 6858558"/>
              <a:gd name="connsiteX41" fmla="*/ 9644932 w 10873921"/>
              <a:gd name="connsiteY41" fmla="*/ 4090138 h 6858558"/>
              <a:gd name="connsiteX42" fmla="*/ 9476803 w 10873921"/>
              <a:gd name="connsiteY42" fmla="*/ 5871230 h 6858558"/>
              <a:gd name="connsiteX43" fmla="*/ 9482048 w 10873921"/>
              <a:gd name="connsiteY43" fmla="*/ 5875581 h 6858558"/>
              <a:gd name="connsiteX44" fmla="*/ 9482918 w 10873921"/>
              <a:gd name="connsiteY44" fmla="*/ 5942515 h 6858558"/>
              <a:gd name="connsiteX45" fmla="*/ 9471123 w 10873921"/>
              <a:gd name="connsiteY45" fmla="*/ 6028951 h 6858558"/>
              <a:gd name="connsiteX46" fmla="*/ 9421412 w 10873921"/>
              <a:gd name="connsiteY46" fmla="*/ 6080818 h 6858558"/>
              <a:gd name="connsiteX47" fmla="*/ 9427038 w 10873921"/>
              <a:gd name="connsiteY47" fmla="*/ 6088099 h 6858558"/>
              <a:gd name="connsiteX48" fmla="*/ 9412784 w 10873921"/>
              <a:gd name="connsiteY48" fmla="*/ 6129303 h 6858558"/>
              <a:gd name="connsiteX49" fmla="*/ 9313343 w 10873921"/>
              <a:gd name="connsiteY49" fmla="*/ 6260036 h 6858558"/>
              <a:gd name="connsiteX50" fmla="*/ 9286856 w 10873921"/>
              <a:gd name="connsiteY50" fmla="*/ 6340934 h 6858558"/>
              <a:gd name="connsiteX51" fmla="*/ 9285436 w 10873921"/>
              <a:gd name="connsiteY51" fmla="*/ 6371842 h 6858558"/>
              <a:gd name="connsiteX52" fmla="*/ 9282564 w 10873921"/>
              <a:gd name="connsiteY52" fmla="*/ 6423490 h 6858558"/>
              <a:gd name="connsiteX53" fmla="*/ 9300077 w 10873921"/>
              <a:gd name="connsiteY53" fmla="*/ 6467496 h 6858558"/>
              <a:gd name="connsiteX54" fmla="*/ 9289886 w 10873921"/>
              <a:gd name="connsiteY54" fmla="*/ 6508540 h 6858558"/>
              <a:gd name="connsiteX55" fmla="*/ 9262092 w 10873921"/>
              <a:gd name="connsiteY55" fmla="*/ 6511084 h 6858558"/>
              <a:gd name="connsiteX56" fmla="*/ 9259443 w 10873921"/>
              <a:gd name="connsiteY56" fmla="*/ 6557257 h 6858558"/>
              <a:gd name="connsiteX57" fmla="*/ 9258214 w 10873921"/>
              <a:gd name="connsiteY57" fmla="*/ 6628065 h 6858558"/>
              <a:gd name="connsiteX58" fmla="*/ 9250938 w 10873921"/>
              <a:gd name="connsiteY58" fmla="*/ 6667101 h 6858558"/>
              <a:gd name="connsiteX59" fmla="*/ 9238195 w 10873921"/>
              <a:gd name="connsiteY59" fmla="*/ 6775682 h 6858558"/>
              <a:gd name="connsiteX60" fmla="*/ 9230652 w 10873921"/>
              <a:gd name="connsiteY60" fmla="*/ 6855909 h 6858558"/>
              <a:gd name="connsiteX61" fmla="*/ 0 w 10873921"/>
              <a:gd name="connsiteY61" fmla="*/ 6858558 h 6858558"/>
              <a:gd name="connsiteX62" fmla="*/ 0 w 10873921"/>
              <a:gd name="connsiteY62"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250 w 10873921"/>
              <a:gd name="connsiteY5" fmla="*/ 249730 h 6858558"/>
              <a:gd name="connsiteX6" fmla="*/ 10777796 w 10873921"/>
              <a:gd name="connsiteY6" fmla="*/ 352984 h 6858558"/>
              <a:gd name="connsiteX7" fmla="*/ 10759322 w 10873921"/>
              <a:gd name="connsiteY7" fmla="*/ 449520 h 6858558"/>
              <a:gd name="connsiteX8" fmla="*/ 10694154 w 10873921"/>
              <a:gd name="connsiteY8" fmla="*/ 534382 h 6858558"/>
              <a:gd name="connsiteX9" fmla="*/ 10617194 w 10873921"/>
              <a:gd name="connsiteY9" fmla="*/ 626012 h 6858558"/>
              <a:gd name="connsiteX10" fmla="*/ 10553040 w 10873921"/>
              <a:gd name="connsiteY10" fmla="*/ 736652 h 6858558"/>
              <a:gd name="connsiteX11" fmla="*/ 10549362 w 10873921"/>
              <a:gd name="connsiteY11" fmla="*/ 767381 h 6858558"/>
              <a:gd name="connsiteX12" fmla="*/ 10542712 w 10873921"/>
              <a:gd name="connsiteY12" fmla="*/ 818695 h 6858558"/>
              <a:gd name="connsiteX13" fmla="*/ 10543783 w 10873921"/>
              <a:gd name="connsiteY13" fmla="*/ 904039 h 6858558"/>
              <a:gd name="connsiteX14" fmla="*/ 10509848 w 10873921"/>
              <a:gd name="connsiteY14" fmla="*/ 950499 h 6858558"/>
              <a:gd name="connsiteX15" fmla="*/ 10503433 w 10873921"/>
              <a:gd name="connsiteY15" fmla="*/ 1021040 h 6858558"/>
              <a:gd name="connsiteX16" fmla="*/ 10493315 w 10873921"/>
              <a:gd name="connsiteY16" fmla="*/ 1059465 h 6858558"/>
              <a:gd name="connsiteX17" fmla="*/ 10472650 w 10873921"/>
              <a:gd name="connsiteY17" fmla="*/ 1166876 h 6858558"/>
              <a:gd name="connsiteX18" fmla="*/ 10479612 w 10873921"/>
              <a:gd name="connsiteY18" fmla="*/ 1340205 h 6858558"/>
              <a:gd name="connsiteX19" fmla="*/ 10478804 w 10873921"/>
              <a:gd name="connsiteY19" fmla="*/ 1346492 h 6858558"/>
              <a:gd name="connsiteX20" fmla="*/ 10469399 w 10873921"/>
              <a:gd name="connsiteY20" fmla="*/ 1360254 h 6858558"/>
              <a:gd name="connsiteX21" fmla="*/ 10464675 w 10873921"/>
              <a:gd name="connsiteY21" fmla="*/ 1364867 h 6858558"/>
              <a:gd name="connsiteX22" fmla="*/ 10460288 w 10873921"/>
              <a:gd name="connsiteY22" fmla="*/ 1372815 h 6858558"/>
              <a:gd name="connsiteX23" fmla="*/ 10436481 w 10873921"/>
              <a:gd name="connsiteY23" fmla="*/ 1477797 h 6858558"/>
              <a:gd name="connsiteX24" fmla="*/ 10431659 w 10873921"/>
              <a:gd name="connsiteY24" fmla="*/ 1500615 h 6858558"/>
              <a:gd name="connsiteX25" fmla="*/ 10431103 w 10873921"/>
              <a:gd name="connsiteY25" fmla="*/ 1513756 h 6858558"/>
              <a:gd name="connsiteX26" fmla="*/ 10404251 w 10873921"/>
              <a:gd name="connsiteY26" fmla="*/ 1551761 h 6858558"/>
              <a:gd name="connsiteX27" fmla="*/ 10382431 w 10873921"/>
              <a:gd name="connsiteY27" fmla="*/ 1570136 h 6858558"/>
              <a:gd name="connsiteX28" fmla="*/ 10373233 w 10873921"/>
              <a:gd name="connsiteY28" fmla="*/ 1580611 h 6858558"/>
              <a:gd name="connsiteX29" fmla="*/ 10366354 w 10873921"/>
              <a:gd name="connsiteY29" fmla="*/ 1581543 h 6858558"/>
              <a:gd name="connsiteX30" fmla="*/ 10365856 w 10873921"/>
              <a:gd name="connsiteY30" fmla="*/ 1627197 h 6858558"/>
              <a:gd name="connsiteX31" fmla="*/ 10339843 w 10873921"/>
              <a:gd name="connsiteY31" fmla="*/ 1675061 h 6858558"/>
              <a:gd name="connsiteX32" fmla="*/ 10303766 w 10873921"/>
              <a:gd name="connsiteY32" fmla="*/ 1728350 h 6858558"/>
              <a:gd name="connsiteX33" fmla="*/ 10213612 w 10873921"/>
              <a:gd name="connsiteY33" fmla="*/ 1831639 h 6858558"/>
              <a:gd name="connsiteX34" fmla="*/ 10112893 w 10873921"/>
              <a:gd name="connsiteY34" fmla="*/ 1947999 h 6858558"/>
              <a:gd name="connsiteX35" fmla="*/ 10042411 w 10873921"/>
              <a:gd name="connsiteY35" fmla="*/ 2041320 h 6858558"/>
              <a:gd name="connsiteX36" fmla="*/ 9916869 w 10873921"/>
              <a:gd name="connsiteY36" fmla="*/ 2193981 h 6858558"/>
              <a:gd name="connsiteX37" fmla="*/ 9863224 w 10873921"/>
              <a:gd name="connsiteY37" fmla="*/ 2350764 h 6858558"/>
              <a:gd name="connsiteX38" fmla="*/ 9815833 w 10873921"/>
              <a:gd name="connsiteY38" fmla="*/ 2484015 h 6858558"/>
              <a:gd name="connsiteX39" fmla="*/ 9772154 w 10873921"/>
              <a:gd name="connsiteY39" fmla="*/ 2992899 h 6858558"/>
              <a:gd name="connsiteX40" fmla="*/ 9644932 w 10873921"/>
              <a:gd name="connsiteY40" fmla="*/ 4090138 h 6858558"/>
              <a:gd name="connsiteX41" fmla="*/ 9476803 w 10873921"/>
              <a:gd name="connsiteY41" fmla="*/ 5871230 h 6858558"/>
              <a:gd name="connsiteX42" fmla="*/ 9482048 w 10873921"/>
              <a:gd name="connsiteY42" fmla="*/ 5875581 h 6858558"/>
              <a:gd name="connsiteX43" fmla="*/ 9482918 w 10873921"/>
              <a:gd name="connsiteY43" fmla="*/ 5942515 h 6858558"/>
              <a:gd name="connsiteX44" fmla="*/ 9471123 w 10873921"/>
              <a:gd name="connsiteY44" fmla="*/ 6028951 h 6858558"/>
              <a:gd name="connsiteX45" fmla="*/ 9421412 w 10873921"/>
              <a:gd name="connsiteY45" fmla="*/ 6080818 h 6858558"/>
              <a:gd name="connsiteX46" fmla="*/ 9427038 w 10873921"/>
              <a:gd name="connsiteY46" fmla="*/ 6088099 h 6858558"/>
              <a:gd name="connsiteX47" fmla="*/ 9412784 w 10873921"/>
              <a:gd name="connsiteY47" fmla="*/ 6129303 h 6858558"/>
              <a:gd name="connsiteX48" fmla="*/ 9313343 w 10873921"/>
              <a:gd name="connsiteY48" fmla="*/ 6260036 h 6858558"/>
              <a:gd name="connsiteX49" fmla="*/ 9286856 w 10873921"/>
              <a:gd name="connsiteY49" fmla="*/ 6340934 h 6858558"/>
              <a:gd name="connsiteX50" fmla="*/ 9285436 w 10873921"/>
              <a:gd name="connsiteY50" fmla="*/ 6371842 h 6858558"/>
              <a:gd name="connsiteX51" fmla="*/ 9282564 w 10873921"/>
              <a:gd name="connsiteY51" fmla="*/ 6423490 h 6858558"/>
              <a:gd name="connsiteX52" fmla="*/ 9300077 w 10873921"/>
              <a:gd name="connsiteY52" fmla="*/ 6467496 h 6858558"/>
              <a:gd name="connsiteX53" fmla="*/ 9289886 w 10873921"/>
              <a:gd name="connsiteY53" fmla="*/ 6508540 h 6858558"/>
              <a:gd name="connsiteX54" fmla="*/ 9262092 w 10873921"/>
              <a:gd name="connsiteY54" fmla="*/ 6511084 h 6858558"/>
              <a:gd name="connsiteX55" fmla="*/ 9259443 w 10873921"/>
              <a:gd name="connsiteY55" fmla="*/ 6557257 h 6858558"/>
              <a:gd name="connsiteX56" fmla="*/ 9258214 w 10873921"/>
              <a:gd name="connsiteY56" fmla="*/ 6628065 h 6858558"/>
              <a:gd name="connsiteX57" fmla="*/ 9250938 w 10873921"/>
              <a:gd name="connsiteY57" fmla="*/ 6667101 h 6858558"/>
              <a:gd name="connsiteX58" fmla="*/ 9238195 w 10873921"/>
              <a:gd name="connsiteY58" fmla="*/ 6775682 h 6858558"/>
              <a:gd name="connsiteX59" fmla="*/ 9230652 w 10873921"/>
              <a:gd name="connsiteY59" fmla="*/ 6855909 h 6858558"/>
              <a:gd name="connsiteX60" fmla="*/ 0 w 10873921"/>
              <a:gd name="connsiteY60" fmla="*/ 6858558 h 6858558"/>
              <a:gd name="connsiteX61" fmla="*/ 0 w 10873921"/>
              <a:gd name="connsiteY61"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250 w 10873921"/>
              <a:gd name="connsiteY5" fmla="*/ 249730 h 6858558"/>
              <a:gd name="connsiteX6" fmla="*/ 10777796 w 10873921"/>
              <a:gd name="connsiteY6" fmla="*/ 352984 h 6858558"/>
              <a:gd name="connsiteX7" fmla="*/ 10759322 w 10873921"/>
              <a:gd name="connsiteY7" fmla="*/ 449520 h 6858558"/>
              <a:gd name="connsiteX8" fmla="*/ 10694154 w 10873921"/>
              <a:gd name="connsiteY8" fmla="*/ 534382 h 6858558"/>
              <a:gd name="connsiteX9" fmla="*/ 10617194 w 10873921"/>
              <a:gd name="connsiteY9" fmla="*/ 626012 h 6858558"/>
              <a:gd name="connsiteX10" fmla="*/ 10553040 w 10873921"/>
              <a:gd name="connsiteY10" fmla="*/ 736652 h 6858558"/>
              <a:gd name="connsiteX11" fmla="*/ 10549362 w 10873921"/>
              <a:gd name="connsiteY11" fmla="*/ 767381 h 6858558"/>
              <a:gd name="connsiteX12" fmla="*/ 10542712 w 10873921"/>
              <a:gd name="connsiteY12" fmla="*/ 818695 h 6858558"/>
              <a:gd name="connsiteX13" fmla="*/ 10543783 w 10873921"/>
              <a:gd name="connsiteY13" fmla="*/ 904039 h 6858558"/>
              <a:gd name="connsiteX14" fmla="*/ 10509848 w 10873921"/>
              <a:gd name="connsiteY14" fmla="*/ 950499 h 6858558"/>
              <a:gd name="connsiteX15" fmla="*/ 10503433 w 10873921"/>
              <a:gd name="connsiteY15" fmla="*/ 1021040 h 6858558"/>
              <a:gd name="connsiteX16" fmla="*/ 10493315 w 10873921"/>
              <a:gd name="connsiteY16" fmla="*/ 1059465 h 6858558"/>
              <a:gd name="connsiteX17" fmla="*/ 10472650 w 10873921"/>
              <a:gd name="connsiteY17" fmla="*/ 1166876 h 6858558"/>
              <a:gd name="connsiteX18" fmla="*/ 10479612 w 10873921"/>
              <a:gd name="connsiteY18" fmla="*/ 1340205 h 6858558"/>
              <a:gd name="connsiteX19" fmla="*/ 10478804 w 10873921"/>
              <a:gd name="connsiteY19" fmla="*/ 1346492 h 6858558"/>
              <a:gd name="connsiteX20" fmla="*/ 10469399 w 10873921"/>
              <a:gd name="connsiteY20" fmla="*/ 1360254 h 6858558"/>
              <a:gd name="connsiteX21" fmla="*/ 10464675 w 10873921"/>
              <a:gd name="connsiteY21" fmla="*/ 1364867 h 6858558"/>
              <a:gd name="connsiteX22" fmla="*/ 10476190 w 10873921"/>
              <a:gd name="connsiteY22" fmla="*/ 1420523 h 6858558"/>
              <a:gd name="connsiteX23" fmla="*/ 10436481 w 10873921"/>
              <a:gd name="connsiteY23" fmla="*/ 1477797 h 6858558"/>
              <a:gd name="connsiteX24" fmla="*/ 10431659 w 10873921"/>
              <a:gd name="connsiteY24" fmla="*/ 1500615 h 6858558"/>
              <a:gd name="connsiteX25" fmla="*/ 10431103 w 10873921"/>
              <a:gd name="connsiteY25" fmla="*/ 1513756 h 6858558"/>
              <a:gd name="connsiteX26" fmla="*/ 10404251 w 10873921"/>
              <a:gd name="connsiteY26" fmla="*/ 1551761 h 6858558"/>
              <a:gd name="connsiteX27" fmla="*/ 10382431 w 10873921"/>
              <a:gd name="connsiteY27" fmla="*/ 1570136 h 6858558"/>
              <a:gd name="connsiteX28" fmla="*/ 10373233 w 10873921"/>
              <a:gd name="connsiteY28" fmla="*/ 1580611 h 6858558"/>
              <a:gd name="connsiteX29" fmla="*/ 10366354 w 10873921"/>
              <a:gd name="connsiteY29" fmla="*/ 1581543 h 6858558"/>
              <a:gd name="connsiteX30" fmla="*/ 10365856 w 10873921"/>
              <a:gd name="connsiteY30" fmla="*/ 1627197 h 6858558"/>
              <a:gd name="connsiteX31" fmla="*/ 10339843 w 10873921"/>
              <a:gd name="connsiteY31" fmla="*/ 1675061 h 6858558"/>
              <a:gd name="connsiteX32" fmla="*/ 10303766 w 10873921"/>
              <a:gd name="connsiteY32" fmla="*/ 1728350 h 6858558"/>
              <a:gd name="connsiteX33" fmla="*/ 10213612 w 10873921"/>
              <a:gd name="connsiteY33" fmla="*/ 1831639 h 6858558"/>
              <a:gd name="connsiteX34" fmla="*/ 10112893 w 10873921"/>
              <a:gd name="connsiteY34" fmla="*/ 1947999 h 6858558"/>
              <a:gd name="connsiteX35" fmla="*/ 10042411 w 10873921"/>
              <a:gd name="connsiteY35" fmla="*/ 2041320 h 6858558"/>
              <a:gd name="connsiteX36" fmla="*/ 9916869 w 10873921"/>
              <a:gd name="connsiteY36" fmla="*/ 2193981 h 6858558"/>
              <a:gd name="connsiteX37" fmla="*/ 9863224 w 10873921"/>
              <a:gd name="connsiteY37" fmla="*/ 2350764 h 6858558"/>
              <a:gd name="connsiteX38" fmla="*/ 9815833 w 10873921"/>
              <a:gd name="connsiteY38" fmla="*/ 2484015 h 6858558"/>
              <a:gd name="connsiteX39" fmla="*/ 9772154 w 10873921"/>
              <a:gd name="connsiteY39" fmla="*/ 2992899 h 6858558"/>
              <a:gd name="connsiteX40" fmla="*/ 9644932 w 10873921"/>
              <a:gd name="connsiteY40" fmla="*/ 4090138 h 6858558"/>
              <a:gd name="connsiteX41" fmla="*/ 9476803 w 10873921"/>
              <a:gd name="connsiteY41" fmla="*/ 5871230 h 6858558"/>
              <a:gd name="connsiteX42" fmla="*/ 9482048 w 10873921"/>
              <a:gd name="connsiteY42" fmla="*/ 5875581 h 6858558"/>
              <a:gd name="connsiteX43" fmla="*/ 9482918 w 10873921"/>
              <a:gd name="connsiteY43" fmla="*/ 5942515 h 6858558"/>
              <a:gd name="connsiteX44" fmla="*/ 9471123 w 10873921"/>
              <a:gd name="connsiteY44" fmla="*/ 6028951 h 6858558"/>
              <a:gd name="connsiteX45" fmla="*/ 9421412 w 10873921"/>
              <a:gd name="connsiteY45" fmla="*/ 6080818 h 6858558"/>
              <a:gd name="connsiteX46" fmla="*/ 9427038 w 10873921"/>
              <a:gd name="connsiteY46" fmla="*/ 6088099 h 6858558"/>
              <a:gd name="connsiteX47" fmla="*/ 9412784 w 10873921"/>
              <a:gd name="connsiteY47" fmla="*/ 6129303 h 6858558"/>
              <a:gd name="connsiteX48" fmla="*/ 9313343 w 10873921"/>
              <a:gd name="connsiteY48" fmla="*/ 6260036 h 6858558"/>
              <a:gd name="connsiteX49" fmla="*/ 9286856 w 10873921"/>
              <a:gd name="connsiteY49" fmla="*/ 6340934 h 6858558"/>
              <a:gd name="connsiteX50" fmla="*/ 9285436 w 10873921"/>
              <a:gd name="connsiteY50" fmla="*/ 6371842 h 6858558"/>
              <a:gd name="connsiteX51" fmla="*/ 9282564 w 10873921"/>
              <a:gd name="connsiteY51" fmla="*/ 6423490 h 6858558"/>
              <a:gd name="connsiteX52" fmla="*/ 9300077 w 10873921"/>
              <a:gd name="connsiteY52" fmla="*/ 6467496 h 6858558"/>
              <a:gd name="connsiteX53" fmla="*/ 9289886 w 10873921"/>
              <a:gd name="connsiteY53" fmla="*/ 6508540 h 6858558"/>
              <a:gd name="connsiteX54" fmla="*/ 9262092 w 10873921"/>
              <a:gd name="connsiteY54" fmla="*/ 6511084 h 6858558"/>
              <a:gd name="connsiteX55" fmla="*/ 9259443 w 10873921"/>
              <a:gd name="connsiteY55" fmla="*/ 6557257 h 6858558"/>
              <a:gd name="connsiteX56" fmla="*/ 9258214 w 10873921"/>
              <a:gd name="connsiteY56" fmla="*/ 6628065 h 6858558"/>
              <a:gd name="connsiteX57" fmla="*/ 9250938 w 10873921"/>
              <a:gd name="connsiteY57" fmla="*/ 6667101 h 6858558"/>
              <a:gd name="connsiteX58" fmla="*/ 9238195 w 10873921"/>
              <a:gd name="connsiteY58" fmla="*/ 6775682 h 6858558"/>
              <a:gd name="connsiteX59" fmla="*/ 9230652 w 10873921"/>
              <a:gd name="connsiteY59" fmla="*/ 6855909 h 6858558"/>
              <a:gd name="connsiteX60" fmla="*/ 0 w 10873921"/>
              <a:gd name="connsiteY60" fmla="*/ 6858558 h 6858558"/>
              <a:gd name="connsiteX61" fmla="*/ 0 w 10873921"/>
              <a:gd name="connsiteY61"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250 w 10873921"/>
              <a:gd name="connsiteY5" fmla="*/ 249730 h 6858558"/>
              <a:gd name="connsiteX6" fmla="*/ 10777796 w 10873921"/>
              <a:gd name="connsiteY6" fmla="*/ 352984 h 6858558"/>
              <a:gd name="connsiteX7" fmla="*/ 10759322 w 10873921"/>
              <a:gd name="connsiteY7" fmla="*/ 449520 h 6858558"/>
              <a:gd name="connsiteX8" fmla="*/ 10694154 w 10873921"/>
              <a:gd name="connsiteY8" fmla="*/ 534382 h 6858558"/>
              <a:gd name="connsiteX9" fmla="*/ 10617194 w 10873921"/>
              <a:gd name="connsiteY9" fmla="*/ 626012 h 6858558"/>
              <a:gd name="connsiteX10" fmla="*/ 10553040 w 10873921"/>
              <a:gd name="connsiteY10" fmla="*/ 736652 h 6858558"/>
              <a:gd name="connsiteX11" fmla="*/ 10549362 w 10873921"/>
              <a:gd name="connsiteY11" fmla="*/ 767381 h 6858558"/>
              <a:gd name="connsiteX12" fmla="*/ 10542712 w 10873921"/>
              <a:gd name="connsiteY12" fmla="*/ 818695 h 6858558"/>
              <a:gd name="connsiteX13" fmla="*/ 10543783 w 10873921"/>
              <a:gd name="connsiteY13" fmla="*/ 904039 h 6858558"/>
              <a:gd name="connsiteX14" fmla="*/ 10509848 w 10873921"/>
              <a:gd name="connsiteY14" fmla="*/ 950499 h 6858558"/>
              <a:gd name="connsiteX15" fmla="*/ 10503433 w 10873921"/>
              <a:gd name="connsiteY15" fmla="*/ 1021040 h 6858558"/>
              <a:gd name="connsiteX16" fmla="*/ 10493315 w 10873921"/>
              <a:gd name="connsiteY16" fmla="*/ 1059465 h 6858558"/>
              <a:gd name="connsiteX17" fmla="*/ 10483252 w 10873921"/>
              <a:gd name="connsiteY17" fmla="*/ 1193380 h 6858558"/>
              <a:gd name="connsiteX18" fmla="*/ 10479612 w 10873921"/>
              <a:gd name="connsiteY18" fmla="*/ 1340205 h 6858558"/>
              <a:gd name="connsiteX19" fmla="*/ 10478804 w 10873921"/>
              <a:gd name="connsiteY19" fmla="*/ 1346492 h 6858558"/>
              <a:gd name="connsiteX20" fmla="*/ 10469399 w 10873921"/>
              <a:gd name="connsiteY20" fmla="*/ 1360254 h 6858558"/>
              <a:gd name="connsiteX21" fmla="*/ 10464675 w 10873921"/>
              <a:gd name="connsiteY21" fmla="*/ 1364867 h 6858558"/>
              <a:gd name="connsiteX22" fmla="*/ 10476190 w 10873921"/>
              <a:gd name="connsiteY22" fmla="*/ 1420523 h 6858558"/>
              <a:gd name="connsiteX23" fmla="*/ 10436481 w 10873921"/>
              <a:gd name="connsiteY23" fmla="*/ 1477797 h 6858558"/>
              <a:gd name="connsiteX24" fmla="*/ 10431659 w 10873921"/>
              <a:gd name="connsiteY24" fmla="*/ 1500615 h 6858558"/>
              <a:gd name="connsiteX25" fmla="*/ 10431103 w 10873921"/>
              <a:gd name="connsiteY25" fmla="*/ 1513756 h 6858558"/>
              <a:gd name="connsiteX26" fmla="*/ 10404251 w 10873921"/>
              <a:gd name="connsiteY26" fmla="*/ 1551761 h 6858558"/>
              <a:gd name="connsiteX27" fmla="*/ 10382431 w 10873921"/>
              <a:gd name="connsiteY27" fmla="*/ 1570136 h 6858558"/>
              <a:gd name="connsiteX28" fmla="*/ 10373233 w 10873921"/>
              <a:gd name="connsiteY28" fmla="*/ 1580611 h 6858558"/>
              <a:gd name="connsiteX29" fmla="*/ 10366354 w 10873921"/>
              <a:gd name="connsiteY29" fmla="*/ 1581543 h 6858558"/>
              <a:gd name="connsiteX30" fmla="*/ 10365856 w 10873921"/>
              <a:gd name="connsiteY30" fmla="*/ 1627197 h 6858558"/>
              <a:gd name="connsiteX31" fmla="*/ 10339843 w 10873921"/>
              <a:gd name="connsiteY31" fmla="*/ 1675061 h 6858558"/>
              <a:gd name="connsiteX32" fmla="*/ 10303766 w 10873921"/>
              <a:gd name="connsiteY32" fmla="*/ 1728350 h 6858558"/>
              <a:gd name="connsiteX33" fmla="*/ 10213612 w 10873921"/>
              <a:gd name="connsiteY33" fmla="*/ 1831639 h 6858558"/>
              <a:gd name="connsiteX34" fmla="*/ 10112893 w 10873921"/>
              <a:gd name="connsiteY34" fmla="*/ 1947999 h 6858558"/>
              <a:gd name="connsiteX35" fmla="*/ 10042411 w 10873921"/>
              <a:gd name="connsiteY35" fmla="*/ 2041320 h 6858558"/>
              <a:gd name="connsiteX36" fmla="*/ 9916869 w 10873921"/>
              <a:gd name="connsiteY36" fmla="*/ 2193981 h 6858558"/>
              <a:gd name="connsiteX37" fmla="*/ 9863224 w 10873921"/>
              <a:gd name="connsiteY37" fmla="*/ 2350764 h 6858558"/>
              <a:gd name="connsiteX38" fmla="*/ 9815833 w 10873921"/>
              <a:gd name="connsiteY38" fmla="*/ 2484015 h 6858558"/>
              <a:gd name="connsiteX39" fmla="*/ 9772154 w 10873921"/>
              <a:gd name="connsiteY39" fmla="*/ 2992899 h 6858558"/>
              <a:gd name="connsiteX40" fmla="*/ 9644932 w 10873921"/>
              <a:gd name="connsiteY40" fmla="*/ 4090138 h 6858558"/>
              <a:gd name="connsiteX41" fmla="*/ 9476803 w 10873921"/>
              <a:gd name="connsiteY41" fmla="*/ 5871230 h 6858558"/>
              <a:gd name="connsiteX42" fmla="*/ 9482048 w 10873921"/>
              <a:gd name="connsiteY42" fmla="*/ 5875581 h 6858558"/>
              <a:gd name="connsiteX43" fmla="*/ 9482918 w 10873921"/>
              <a:gd name="connsiteY43" fmla="*/ 5942515 h 6858558"/>
              <a:gd name="connsiteX44" fmla="*/ 9471123 w 10873921"/>
              <a:gd name="connsiteY44" fmla="*/ 6028951 h 6858558"/>
              <a:gd name="connsiteX45" fmla="*/ 9421412 w 10873921"/>
              <a:gd name="connsiteY45" fmla="*/ 6080818 h 6858558"/>
              <a:gd name="connsiteX46" fmla="*/ 9427038 w 10873921"/>
              <a:gd name="connsiteY46" fmla="*/ 6088099 h 6858558"/>
              <a:gd name="connsiteX47" fmla="*/ 9412784 w 10873921"/>
              <a:gd name="connsiteY47" fmla="*/ 6129303 h 6858558"/>
              <a:gd name="connsiteX48" fmla="*/ 9313343 w 10873921"/>
              <a:gd name="connsiteY48" fmla="*/ 6260036 h 6858558"/>
              <a:gd name="connsiteX49" fmla="*/ 9286856 w 10873921"/>
              <a:gd name="connsiteY49" fmla="*/ 6340934 h 6858558"/>
              <a:gd name="connsiteX50" fmla="*/ 9285436 w 10873921"/>
              <a:gd name="connsiteY50" fmla="*/ 6371842 h 6858558"/>
              <a:gd name="connsiteX51" fmla="*/ 9282564 w 10873921"/>
              <a:gd name="connsiteY51" fmla="*/ 6423490 h 6858558"/>
              <a:gd name="connsiteX52" fmla="*/ 9300077 w 10873921"/>
              <a:gd name="connsiteY52" fmla="*/ 6467496 h 6858558"/>
              <a:gd name="connsiteX53" fmla="*/ 9289886 w 10873921"/>
              <a:gd name="connsiteY53" fmla="*/ 6508540 h 6858558"/>
              <a:gd name="connsiteX54" fmla="*/ 9262092 w 10873921"/>
              <a:gd name="connsiteY54" fmla="*/ 6511084 h 6858558"/>
              <a:gd name="connsiteX55" fmla="*/ 9259443 w 10873921"/>
              <a:gd name="connsiteY55" fmla="*/ 6557257 h 6858558"/>
              <a:gd name="connsiteX56" fmla="*/ 9258214 w 10873921"/>
              <a:gd name="connsiteY56" fmla="*/ 6628065 h 6858558"/>
              <a:gd name="connsiteX57" fmla="*/ 9250938 w 10873921"/>
              <a:gd name="connsiteY57" fmla="*/ 6667101 h 6858558"/>
              <a:gd name="connsiteX58" fmla="*/ 9238195 w 10873921"/>
              <a:gd name="connsiteY58" fmla="*/ 6775682 h 6858558"/>
              <a:gd name="connsiteX59" fmla="*/ 9230652 w 10873921"/>
              <a:gd name="connsiteY59" fmla="*/ 6855909 h 6858558"/>
              <a:gd name="connsiteX60" fmla="*/ 0 w 10873921"/>
              <a:gd name="connsiteY60" fmla="*/ 6858558 h 6858558"/>
              <a:gd name="connsiteX61" fmla="*/ 0 w 10873921"/>
              <a:gd name="connsiteY61"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250 w 10873921"/>
              <a:gd name="connsiteY5" fmla="*/ 249730 h 6858558"/>
              <a:gd name="connsiteX6" fmla="*/ 10777796 w 10873921"/>
              <a:gd name="connsiteY6" fmla="*/ 352984 h 6858558"/>
              <a:gd name="connsiteX7" fmla="*/ 10759322 w 10873921"/>
              <a:gd name="connsiteY7" fmla="*/ 449520 h 6858558"/>
              <a:gd name="connsiteX8" fmla="*/ 10694154 w 10873921"/>
              <a:gd name="connsiteY8" fmla="*/ 534382 h 6858558"/>
              <a:gd name="connsiteX9" fmla="*/ 10617194 w 10873921"/>
              <a:gd name="connsiteY9" fmla="*/ 626012 h 6858558"/>
              <a:gd name="connsiteX10" fmla="*/ 10553040 w 10873921"/>
              <a:gd name="connsiteY10" fmla="*/ 736652 h 6858558"/>
              <a:gd name="connsiteX11" fmla="*/ 10549362 w 10873921"/>
              <a:gd name="connsiteY11" fmla="*/ 767381 h 6858558"/>
              <a:gd name="connsiteX12" fmla="*/ 10542712 w 10873921"/>
              <a:gd name="connsiteY12" fmla="*/ 818695 h 6858558"/>
              <a:gd name="connsiteX13" fmla="*/ 10543783 w 10873921"/>
              <a:gd name="connsiteY13" fmla="*/ 904039 h 6858558"/>
              <a:gd name="connsiteX14" fmla="*/ 10509848 w 10873921"/>
              <a:gd name="connsiteY14" fmla="*/ 950499 h 6858558"/>
              <a:gd name="connsiteX15" fmla="*/ 10503433 w 10873921"/>
              <a:gd name="connsiteY15" fmla="*/ 1021040 h 6858558"/>
              <a:gd name="connsiteX16" fmla="*/ 10493315 w 10873921"/>
              <a:gd name="connsiteY16" fmla="*/ 1059465 h 6858558"/>
              <a:gd name="connsiteX17" fmla="*/ 10483252 w 10873921"/>
              <a:gd name="connsiteY17" fmla="*/ 1193380 h 6858558"/>
              <a:gd name="connsiteX18" fmla="*/ 10479612 w 10873921"/>
              <a:gd name="connsiteY18" fmla="*/ 1340205 h 6858558"/>
              <a:gd name="connsiteX19" fmla="*/ 10478804 w 10873921"/>
              <a:gd name="connsiteY19" fmla="*/ 1346492 h 6858558"/>
              <a:gd name="connsiteX20" fmla="*/ 10469399 w 10873921"/>
              <a:gd name="connsiteY20" fmla="*/ 1360254 h 6858558"/>
              <a:gd name="connsiteX21" fmla="*/ 10464675 w 10873921"/>
              <a:gd name="connsiteY21" fmla="*/ 1364867 h 6858558"/>
              <a:gd name="connsiteX22" fmla="*/ 10454987 w 10873921"/>
              <a:gd name="connsiteY22" fmla="*/ 1415222 h 6858558"/>
              <a:gd name="connsiteX23" fmla="*/ 10436481 w 10873921"/>
              <a:gd name="connsiteY23" fmla="*/ 1477797 h 6858558"/>
              <a:gd name="connsiteX24" fmla="*/ 10431659 w 10873921"/>
              <a:gd name="connsiteY24" fmla="*/ 1500615 h 6858558"/>
              <a:gd name="connsiteX25" fmla="*/ 10431103 w 10873921"/>
              <a:gd name="connsiteY25" fmla="*/ 1513756 h 6858558"/>
              <a:gd name="connsiteX26" fmla="*/ 10404251 w 10873921"/>
              <a:gd name="connsiteY26" fmla="*/ 1551761 h 6858558"/>
              <a:gd name="connsiteX27" fmla="*/ 10382431 w 10873921"/>
              <a:gd name="connsiteY27" fmla="*/ 1570136 h 6858558"/>
              <a:gd name="connsiteX28" fmla="*/ 10373233 w 10873921"/>
              <a:gd name="connsiteY28" fmla="*/ 1580611 h 6858558"/>
              <a:gd name="connsiteX29" fmla="*/ 10366354 w 10873921"/>
              <a:gd name="connsiteY29" fmla="*/ 1581543 h 6858558"/>
              <a:gd name="connsiteX30" fmla="*/ 10365856 w 10873921"/>
              <a:gd name="connsiteY30" fmla="*/ 1627197 h 6858558"/>
              <a:gd name="connsiteX31" fmla="*/ 10339843 w 10873921"/>
              <a:gd name="connsiteY31" fmla="*/ 1675061 h 6858558"/>
              <a:gd name="connsiteX32" fmla="*/ 10303766 w 10873921"/>
              <a:gd name="connsiteY32" fmla="*/ 1728350 h 6858558"/>
              <a:gd name="connsiteX33" fmla="*/ 10213612 w 10873921"/>
              <a:gd name="connsiteY33" fmla="*/ 1831639 h 6858558"/>
              <a:gd name="connsiteX34" fmla="*/ 10112893 w 10873921"/>
              <a:gd name="connsiteY34" fmla="*/ 1947999 h 6858558"/>
              <a:gd name="connsiteX35" fmla="*/ 10042411 w 10873921"/>
              <a:gd name="connsiteY35" fmla="*/ 2041320 h 6858558"/>
              <a:gd name="connsiteX36" fmla="*/ 9916869 w 10873921"/>
              <a:gd name="connsiteY36" fmla="*/ 2193981 h 6858558"/>
              <a:gd name="connsiteX37" fmla="*/ 9863224 w 10873921"/>
              <a:gd name="connsiteY37" fmla="*/ 2350764 h 6858558"/>
              <a:gd name="connsiteX38" fmla="*/ 9815833 w 10873921"/>
              <a:gd name="connsiteY38" fmla="*/ 2484015 h 6858558"/>
              <a:gd name="connsiteX39" fmla="*/ 9772154 w 10873921"/>
              <a:gd name="connsiteY39" fmla="*/ 2992899 h 6858558"/>
              <a:gd name="connsiteX40" fmla="*/ 9644932 w 10873921"/>
              <a:gd name="connsiteY40" fmla="*/ 4090138 h 6858558"/>
              <a:gd name="connsiteX41" fmla="*/ 9476803 w 10873921"/>
              <a:gd name="connsiteY41" fmla="*/ 5871230 h 6858558"/>
              <a:gd name="connsiteX42" fmla="*/ 9482048 w 10873921"/>
              <a:gd name="connsiteY42" fmla="*/ 5875581 h 6858558"/>
              <a:gd name="connsiteX43" fmla="*/ 9482918 w 10873921"/>
              <a:gd name="connsiteY43" fmla="*/ 5942515 h 6858558"/>
              <a:gd name="connsiteX44" fmla="*/ 9471123 w 10873921"/>
              <a:gd name="connsiteY44" fmla="*/ 6028951 h 6858558"/>
              <a:gd name="connsiteX45" fmla="*/ 9421412 w 10873921"/>
              <a:gd name="connsiteY45" fmla="*/ 6080818 h 6858558"/>
              <a:gd name="connsiteX46" fmla="*/ 9427038 w 10873921"/>
              <a:gd name="connsiteY46" fmla="*/ 6088099 h 6858558"/>
              <a:gd name="connsiteX47" fmla="*/ 9412784 w 10873921"/>
              <a:gd name="connsiteY47" fmla="*/ 6129303 h 6858558"/>
              <a:gd name="connsiteX48" fmla="*/ 9313343 w 10873921"/>
              <a:gd name="connsiteY48" fmla="*/ 6260036 h 6858558"/>
              <a:gd name="connsiteX49" fmla="*/ 9286856 w 10873921"/>
              <a:gd name="connsiteY49" fmla="*/ 6340934 h 6858558"/>
              <a:gd name="connsiteX50" fmla="*/ 9285436 w 10873921"/>
              <a:gd name="connsiteY50" fmla="*/ 6371842 h 6858558"/>
              <a:gd name="connsiteX51" fmla="*/ 9282564 w 10873921"/>
              <a:gd name="connsiteY51" fmla="*/ 6423490 h 6858558"/>
              <a:gd name="connsiteX52" fmla="*/ 9300077 w 10873921"/>
              <a:gd name="connsiteY52" fmla="*/ 6467496 h 6858558"/>
              <a:gd name="connsiteX53" fmla="*/ 9289886 w 10873921"/>
              <a:gd name="connsiteY53" fmla="*/ 6508540 h 6858558"/>
              <a:gd name="connsiteX54" fmla="*/ 9262092 w 10873921"/>
              <a:gd name="connsiteY54" fmla="*/ 6511084 h 6858558"/>
              <a:gd name="connsiteX55" fmla="*/ 9259443 w 10873921"/>
              <a:gd name="connsiteY55" fmla="*/ 6557257 h 6858558"/>
              <a:gd name="connsiteX56" fmla="*/ 9258214 w 10873921"/>
              <a:gd name="connsiteY56" fmla="*/ 6628065 h 6858558"/>
              <a:gd name="connsiteX57" fmla="*/ 9250938 w 10873921"/>
              <a:gd name="connsiteY57" fmla="*/ 6667101 h 6858558"/>
              <a:gd name="connsiteX58" fmla="*/ 9238195 w 10873921"/>
              <a:gd name="connsiteY58" fmla="*/ 6775682 h 6858558"/>
              <a:gd name="connsiteX59" fmla="*/ 9230652 w 10873921"/>
              <a:gd name="connsiteY59" fmla="*/ 6855909 h 6858558"/>
              <a:gd name="connsiteX60" fmla="*/ 0 w 10873921"/>
              <a:gd name="connsiteY60" fmla="*/ 6858558 h 6858558"/>
              <a:gd name="connsiteX61" fmla="*/ 0 w 10873921"/>
              <a:gd name="connsiteY61"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250 w 10873921"/>
              <a:gd name="connsiteY5" fmla="*/ 249730 h 6858558"/>
              <a:gd name="connsiteX6" fmla="*/ 10777796 w 10873921"/>
              <a:gd name="connsiteY6" fmla="*/ 352984 h 6858558"/>
              <a:gd name="connsiteX7" fmla="*/ 10759322 w 10873921"/>
              <a:gd name="connsiteY7" fmla="*/ 407113 h 6858558"/>
              <a:gd name="connsiteX8" fmla="*/ 10694154 w 10873921"/>
              <a:gd name="connsiteY8" fmla="*/ 534382 h 6858558"/>
              <a:gd name="connsiteX9" fmla="*/ 10617194 w 10873921"/>
              <a:gd name="connsiteY9" fmla="*/ 626012 h 6858558"/>
              <a:gd name="connsiteX10" fmla="*/ 10553040 w 10873921"/>
              <a:gd name="connsiteY10" fmla="*/ 736652 h 6858558"/>
              <a:gd name="connsiteX11" fmla="*/ 10549362 w 10873921"/>
              <a:gd name="connsiteY11" fmla="*/ 767381 h 6858558"/>
              <a:gd name="connsiteX12" fmla="*/ 10542712 w 10873921"/>
              <a:gd name="connsiteY12" fmla="*/ 818695 h 6858558"/>
              <a:gd name="connsiteX13" fmla="*/ 10543783 w 10873921"/>
              <a:gd name="connsiteY13" fmla="*/ 904039 h 6858558"/>
              <a:gd name="connsiteX14" fmla="*/ 10509848 w 10873921"/>
              <a:gd name="connsiteY14" fmla="*/ 950499 h 6858558"/>
              <a:gd name="connsiteX15" fmla="*/ 10503433 w 10873921"/>
              <a:gd name="connsiteY15" fmla="*/ 1021040 h 6858558"/>
              <a:gd name="connsiteX16" fmla="*/ 10493315 w 10873921"/>
              <a:gd name="connsiteY16" fmla="*/ 1059465 h 6858558"/>
              <a:gd name="connsiteX17" fmla="*/ 10483252 w 10873921"/>
              <a:gd name="connsiteY17" fmla="*/ 1193380 h 6858558"/>
              <a:gd name="connsiteX18" fmla="*/ 10479612 w 10873921"/>
              <a:gd name="connsiteY18" fmla="*/ 1340205 h 6858558"/>
              <a:gd name="connsiteX19" fmla="*/ 10478804 w 10873921"/>
              <a:gd name="connsiteY19" fmla="*/ 1346492 h 6858558"/>
              <a:gd name="connsiteX20" fmla="*/ 10469399 w 10873921"/>
              <a:gd name="connsiteY20" fmla="*/ 1360254 h 6858558"/>
              <a:gd name="connsiteX21" fmla="*/ 10464675 w 10873921"/>
              <a:gd name="connsiteY21" fmla="*/ 1364867 h 6858558"/>
              <a:gd name="connsiteX22" fmla="*/ 10454987 w 10873921"/>
              <a:gd name="connsiteY22" fmla="*/ 1415222 h 6858558"/>
              <a:gd name="connsiteX23" fmla="*/ 10436481 w 10873921"/>
              <a:gd name="connsiteY23" fmla="*/ 1477797 h 6858558"/>
              <a:gd name="connsiteX24" fmla="*/ 10431659 w 10873921"/>
              <a:gd name="connsiteY24" fmla="*/ 1500615 h 6858558"/>
              <a:gd name="connsiteX25" fmla="*/ 10431103 w 10873921"/>
              <a:gd name="connsiteY25" fmla="*/ 1513756 h 6858558"/>
              <a:gd name="connsiteX26" fmla="*/ 10404251 w 10873921"/>
              <a:gd name="connsiteY26" fmla="*/ 1551761 h 6858558"/>
              <a:gd name="connsiteX27" fmla="*/ 10382431 w 10873921"/>
              <a:gd name="connsiteY27" fmla="*/ 1570136 h 6858558"/>
              <a:gd name="connsiteX28" fmla="*/ 10373233 w 10873921"/>
              <a:gd name="connsiteY28" fmla="*/ 1580611 h 6858558"/>
              <a:gd name="connsiteX29" fmla="*/ 10366354 w 10873921"/>
              <a:gd name="connsiteY29" fmla="*/ 1581543 h 6858558"/>
              <a:gd name="connsiteX30" fmla="*/ 10365856 w 10873921"/>
              <a:gd name="connsiteY30" fmla="*/ 1627197 h 6858558"/>
              <a:gd name="connsiteX31" fmla="*/ 10339843 w 10873921"/>
              <a:gd name="connsiteY31" fmla="*/ 1675061 h 6858558"/>
              <a:gd name="connsiteX32" fmla="*/ 10303766 w 10873921"/>
              <a:gd name="connsiteY32" fmla="*/ 1728350 h 6858558"/>
              <a:gd name="connsiteX33" fmla="*/ 10213612 w 10873921"/>
              <a:gd name="connsiteY33" fmla="*/ 1831639 h 6858558"/>
              <a:gd name="connsiteX34" fmla="*/ 10112893 w 10873921"/>
              <a:gd name="connsiteY34" fmla="*/ 1947999 h 6858558"/>
              <a:gd name="connsiteX35" fmla="*/ 10042411 w 10873921"/>
              <a:gd name="connsiteY35" fmla="*/ 2041320 h 6858558"/>
              <a:gd name="connsiteX36" fmla="*/ 9916869 w 10873921"/>
              <a:gd name="connsiteY36" fmla="*/ 2193981 h 6858558"/>
              <a:gd name="connsiteX37" fmla="*/ 9863224 w 10873921"/>
              <a:gd name="connsiteY37" fmla="*/ 2350764 h 6858558"/>
              <a:gd name="connsiteX38" fmla="*/ 9815833 w 10873921"/>
              <a:gd name="connsiteY38" fmla="*/ 2484015 h 6858558"/>
              <a:gd name="connsiteX39" fmla="*/ 9772154 w 10873921"/>
              <a:gd name="connsiteY39" fmla="*/ 2992899 h 6858558"/>
              <a:gd name="connsiteX40" fmla="*/ 9644932 w 10873921"/>
              <a:gd name="connsiteY40" fmla="*/ 4090138 h 6858558"/>
              <a:gd name="connsiteX41" fmla="*/ 9476803 w 10873921"/>
              <a:gd name="connsiteY41" fmla="*/ 5871230 h 6858558"/>
              <a:gd name="connsiteX42" fmla="*/ 9482048 w 10873921"/>
              <a:gd name="connsiteY42" fmla="*/ 5875581 h 6858558"/>
              <a:gd name="connsiteX43" fmla="*/ 9482918 w 10873921"/>
              <a:gd name="connsiteY43" fmla="*/ 5942515 h 6858558"/>
              <a:gd name="connsiteX44" fmla="*/ 9471123 w 10873921"/>
              <a:gd name="connsiteY44" fmla="*/ 6028951 h 6858558"/>
              <a:gd name="connsiteX45" fmla="*/ 9421412 w 10873921"/>
              <a:gd name="connsiteY45" fmla="*/ 6080818 h 6858558"/>
              <a:gd name="connsiteX46" fmla="*/ 9427038 w 10873921"/>
              <a:gd name="connsiteY46" fmla="*/ 6088099 h 6858558"/>
              <a:gd name="connsiteX47" fmla="*/ 9412784 w 10873921"/>
              <a:gd name="connsiteY47" fmla="*/ 6129303 h 6858558"/>
              <a:gd name="connsiteX48" fmla="*/ 9313343 w 10873921"/>
              <a:gd name="connsiteY48" fmla="*/ 6260036 h 6858558"/>
              <a:gd name="connsiteX49" fmla="*/ 9286856 w 10873921"/>
              <a:gd name="connsiteY49" fmla="*/ 6340934 h 6858558"/>
              <a:gd name="connsiteX50" fmla="*/ 9285436 w 10873921"/>
              <a:gd name="connsiteY50" fmla="*/ 6371842 h 6858558"/>
              <a:gd name="connsiteX51" fmla="*/ 9282564 w 10873921"/>
              <a:gd name="connsiteY51" fmla="*/ 6423490 h 6858558"/>
              <a:gd name="connsiteX52" fmla="*/ 9300077 w 10873921"/>
              <a:gd name="connsiteY52" fmla="*/ 6467496 h 6858558"/>
              <a:gd name="connsiteX53" fmla="*/ 9289886 w 10873921"/>
              <a:gd name="connsiteY53" fmla="*/ 6508540 h 6858558"/>
              <a:gd name="connsiteX54" fmla="*/ 9262092 w 10873921"/>
              <a:gd name="connsiteY54" fmla="*/ 6511084 h 6858558"/>
              <a:gd name="connsiteX55" fmla="*/ 9259443 w 10873921"/>
              <a:gd name="connsiteY55" fmla="*/ 6557257 h 6858558"/>
              <a:gd name="connsiteX56" fmla="*/ 9258214 w 10873921"/>
              <a:gd name="connsiteY56" fmla="*/ 6628065 h 6858558"/>
              <a:gd name="connsiteX57" fmla="*/ 9250938 w 10873921"/>
              <a:gd name="connsiteY57" fmla="*/ 6667101 h 6858558"/>
              <a:gd name="connsiteX58" fmla="*/ 9238195 w 10873921"/>
              <a:gd name="connsiteY58" fmla="*/ 6775682 h 6858558"/>
              <a:gd name="connsiteX59" fmla="*/ 9230652 w 10873921"/>
              <a:gd name="connsiteY59" fmla="*/ 6855909 h 6858558"/>
              <a:gd name="connsiteX60" fmla="*/ 0 w 10873921"/>
              <a:gd name="connsiteY60" fmla="*/ 6858558 h 6858558"/>
              <a:gd name="connsiteX61" fmla="*/ 0 w 10873921"/>
              <a:gd name="connsiteY61"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250 w 10873921"/>
              <a:gd name="connsiteY5" fmla="*/ 249730 h 6858558"/>
              <a:gd name="connsiteX6" fmla="*/ 10777796 w 10873921"/>
              <a:gd name="connsiteY6" fmla="*/ 352984 h 6858558"/>
              <a:gd name="connsiteX7" fmla="*/ 10759322 w 10873921"/>
              <a:gd name="connsiteY7" fmla="*/ 407113 h 6858558"/>
              <a:gd name="connsiteX8" fmla="*/ 10694154 w 10873921"/>
              <a:gd name="connsiteY8" fmla="*/ 534382 h 6858558"/>
              <a:gd name="connsiteX9" fmla="*/ 10617194 w 10873921"/>
              <a:gd name="connsiteY9" fmla="*/ 626012 h 6858558"/>
              <a:gd name="connsiteX10" fmla="*/ 10553040 w 10873921"/>
              <a:gd name="connsiteY10" fmla="*/ 736652 h 6858558"/>
              <a:gd name="connsiteX11" fmla="*/ 10549362 w 10873921"/>
              <a:gd name="connsiteY11" fmla="*/ 767381 h 6858558"/>
              <a:gd name="connsiteX12" fmla="*/ 10542712 w 10873921"/>
              <a:gd name="connsiteY12" fmla="*/ 818695 h 6858558"/>
              <a:gd name="connsiteX13" fmla="*/ 10543783 w 10873921"/>
              <a:gd name="connsiteY13" fmla="*/ 904039 h 6858558"/>
              <a:gd name="connsiteX14" fmla="*/ 10509848 w 10873921"/>
              <a:gd name="connsiteY14" fmla="*/ 950499 h 6858558"/>
              <a:gd name="connsiteX15" fmla="*/ 10503433 w 10873921"/>
              <a:gd name="connsiteY15" fmla="*/ 1021040 h 6858558"/>
              <a:gd name="connsiteX16" fmla="*/ 10493315 w 10873921"/>
              <a:gd name="connsiteY16" fmla="*/ 1059465 h 6858558"/>
              <a:gd name="connsiteX17" fmla="*/ 10483252 w 10873921"/>
              <a:gd name="connsiteY17" fmla="*/ 1193380 h 6858558"/>
              <a:gd name="connsiteX18" fmla="*/ 10479612 w 10873921"/>
              <a:gd name="connsiteY18" fmla="*/ 1340205 h 6858558"/>
              <a:gd name="connsiteX19" fmla="*/ 10478804 w 10873921"/>
              <a:gd name="connsiteY19" fmla="*/ 1346492 h 6858558"/>
              <a:gd name="connsiteX20" fmla="*/ 10469399 w 10873921"/>
              <a:gd name="connsiteY20" fmla="*/ 1360254 h 6858558"/>
              <a:gd name="connsiteX21" fmla="*/ 10464675 w 10873921"/>
              <a:gd name="connsiteY21" fmla="*/ 1364867 h 6858558"/>
              <a:gd name="connsiteX22" fmla="*/ 10454987 w 10873921"/>
              <a:gd name="connsiteY22" fmla="*/ 1415222 h 6858558"/>
              <a:gd name="connsiteX23" fmla="*/ 10436481 w 10873921"/>
              <a:gd name="connsiteY23" fmla="*/ 1477797 h 6858558"/>
              <a:gd name="connsiteX24" fmla="*/ 10431659 w 10873921"/>
              <a:gd name="connsiteY24" fmla="*/ 1500615 h 6858558"/>
              <a:gd name="connsiteX25" fmla="*/ 10431103 w 10873921"/>
              <a:gd name="connsiteY25" fmla="*/ 1513756 h 6858558"/>
              <a:gd name="connsiteX26" fmla="*/ 10404251 w 10873921"/>
              <a:gd name="connsiteY26" fmla="*/ 1551761 h 6858558"/>
              <a:gd name="connsiteX27" fmla="*/ 10382431 w 10873921"/>
              <a:gd name="connsiteY27" fmla="*/ 1570136 h 6858558"/>
              <a:gd name="connsiteX28" fmla="*/ 10373233 w 10873921"/>
              <a:gd name="connsiteY28" fmla="*/ 1580611 h 6858558"/>
              <a:gd name="connsiteX29" fmla="*/ 10366354 w 10873921"/>
              <a:gd name="connsiteY29" fmla="*/ 1581543 h 6858558"/>
              <a:gd name="connsiteX30" fmla="*/ 10365856 w 10873921"/>
              <a:gd name="connsiteY30" fmla="*/ 1627197 h 6858558"/>
              <a:gd name="connsiteX31" fmla="*/ 10339843 w 10873921"/>
              <a:gd name="connsiteY31" fmla="*/ 1675061 h 6858558"/>
              <a:gd name="connsiteX32" fmla="*/ 10303766 w 10873921"/>
              <a:gd name="connsiteY32" fmla="*/ 1728350 h 6858558"/>
              <a:gd name="connsiteX33" fmla="*/ 10213612 w 10873921"/>
              <a:gd name="connsiteY33" fmla="*/ 1831639 h 6858558"/>
              <a:gd name="connsiteX34" fmla="*/ 10112893 w 10873921"/>
              <a:gd name="connsiteY34" fmla="*/ 1947999 h 6858558"/>
              <a:gd name="connsiteX35" fmla="*/ 10042411 w 10873921"/>
              <a:gd name="connsiteY35" fmla="*/ 2041320 h 6858558"/>
              <a:gd name="connsiteX36" fmla="*/ 9916869 w 10873921"/>
              <a:gd name="connsiteY36" fmla="*/ 2193981 h 6858558"/>
              <a:gd name="connsiteX37" fmla="*/ 9863224 w 10873921"/>
              <a:gd name="connsiteY37" fmla="*/ 2350764 h 6858558"/>
              <a:gd name="connsiteX38" fmla="*/ 9815833 w 10873921"/>
              <a:gd name="connsiteY38" fmla="*/ 2484015 h 6858558"/>
              <a:gd name="connsiteX39" fmla="*/ 9772154 w 10873921"/>
              <a:gd name="connsiteY39" fmla="*/ 2992899 h 6858558"/>
              <a:gd name="connsiteX40" fmla="*/ 9644932 w 10873921"/>
              <a:gd name="connsiteY40" fmla="*/ 4090138 h 6858558"/>
              <a:gd name="connsiteX41" fmla="*/ 9476803 w 10873921"/>
              <a:gd name="connsiteY41" fmla="*/ 5871230 h 6858558"/>
              <a:gd name="connsiteX42" fmla="*/ 9482048 w 10873921"/>
              <a:gd name="connsiteY42" fmla="*/ 5875581 h 6858558"/>
              <a:gd name="connsiteX43" fmla="*/ 9482918 w 10873921"/>
              <a:gd name="connsiteY43" fmla="*/ 5942515 h 6858558"/>
              <a:gd name="connsiteX44" fmla="*/ 9471123 w 10873921"/>
              <a:gd name="connsiteY44" fmla="*/ 6028951 h 6858558"/>
              <a:gd name="connsiteX45" fmla="*/ 9421412 w 10873921"/>
              <a:gd name="connsiteY45" fmla="*/ 6080818 h 6858558"/>
              <a:gd name="connsiteX46" fmla="*/ 9427038 w 10873921"/>
              <a:gd name="connsiteY46" fmla="*/ 6088099 h 6858558"/>
              <a:gd name="connsiteX47" fmla="*/ 9412784 w 10873921"/>
              <a:gd name="connsiteY47" fmla="*/ 6129303 h 6858558"/>
              <a:gd name="connsiteX48" fmla="*/ 9313343 w 10873921"/>
              <a:gd name="connsiteY48" fmla="*/ 6260036 h 6858558"/>
              <a:gd name="connsiteX49" fmla="*/ 9286856 w 10873921"/>
              <a:gd name="connsiteY49" fmla="*/ 6340934 h 6858558"/>
              <a:gd name="connsiteX50" fmla="*/ 9285436 w 10873921"/>
              <a:gd name="connsiteY50" fmla="*/ 6371842 h 6858558"/>
              <a:gd name="connsiteX51" fmla="*/ 9282564 w 10873921"/>
              <a:gd name="connsiteY51" fmla="*/ 6423490 h 6858558"/>
              <a:gd name="connsiteX52" fmla="*/ 9300077 w 10873921"/>
              <a:gd name="connsiteY52" fmla="*/ 6467496 h 6858558"/>
              <a:gd name="connsiteX53" fmla="*/ 9262092 w 10873921"/>
              <a:gd name="connsiteY53" fmla="*/ 6511084 h 6858558"/>
              <a:gd name="connsiteX54" fmla="*/ 9259443 w 10873921"/>
              <a:gd name="connsiteY54" fmla="*/ 6557257 h 6858558"/>
              <a:gd name="connsiteX55" fmla="*/ 9258214 w 10873921"/>
              <a:gd name="connsiteY55" fmla="*/ 6628065 h 6858558"/>
              <a:gd name="connsiteX56" fmla="*/ 9250938 w 10873921"/>
              <a:gd name="connsiteY56" fmla="*/ 6667101 h 6858558"/>
              <a:gd name="connsiteX57" fmla="*/ 9238195 w 10873921"/>
              <a:gd name="connsiteY57" fmla="*/ 6775682 h 6858558"/>
              <a:gd name="connsiteX58" fmla="*/ 9230652 w 10873921"/>
              <a:gd name="connsiteY58" fmla="*/ 6855909 h 6858558"/>
              <a:gd name="connsiteX59" fmla="*/ 0 w 10873921"/>
              <a:gd name="connsiteY59" fmla="*/ 6858558 h 6858558"/>
              <a:gd name="connsiteX60" fmla="*/ 0 w 10873921"/>
              <a:gd name="connsiteY60"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250 w 10873921"/>
              <a:gd name="connsiteY5" fmla="*/ 249730 h 6858558"/>
              <a:gd name="connsiteX6" fmla="*/ 10777796 w 10873921"/>
              <a:gd name="connsiteY6" fmla="*/ 352984 h 6858558"/>
              <a:gd name="connsiteX7" fmla="*/ 10759322 w 10873921"/>
              <a:gd name="connsiteY7" fmla="*/ 407113 h 6858558"/>
              <a:gd name="connsiteX8" fmla="*/ 10694154 w 10873921"/>
              <a:gd name="connsiteY8" fmla="*/ 534382 h 6858558"/>
              <a:gd name="connsiteX9" fmla="*/ 10617194 w 10873921"/>
              <a:gd name="connsiteY9" fmla="*/ 626012 h 6858558"/>
              <a:gd name="connsiteX10" fmla="*/ 10553040 w 10873921"/>
              <a:gd name="connsiteY10" fmla="*/ 736652 h 6858558"/>
              <a:gd name="connsiteX11" fmla="*/ 10549362 w 10873921"/>
              <a:gd name="connsiteY11" fmla="*/ 767381 h 6858558"/>
              <a:gd name="connsiteX12" fmla="*/ 10542712 w 10873921"/>
              <a:gd name="connsiteY12" fmla="*/ 818695 h 6858558"/>
              <a:gd name="connsiteX13" fmla="*/ 10543783 w 10873921"/>
              <a:gd name="connsiteY13" fmla="*/ 904039 h 6858558"/>
              <a:gd name="connsiteX14" fmla="*/ 10509848 w 10873921"/>
              <a:gd name="connsiteY14" fmla="*/ 950499 h 6858558"/>
              <a:gd name="connsiteX15" fmla="*/ 10503433 w 10873921"/>
              <a:gd name="connsiteY15" fmla="*/ 1021040 h 6858558"/>
              <a:gd name="connsiteX16" fmla="*/ 10493315 w 10873921"/>
              <a:gd name="connsiteY16" fmla="*/ 1059465 h 6858558"/>
              <a:gd name="connsiteX17" fmla="*/ 10483252 w 10873921"/>
              <a:gd name="connsiteY17" fmla="*/ 1193380 h 6858558"/>
              <a:gd name="connsiteX18" fmla="*/ 10479612 w 10873921"/>
              <a:gd name="connsiteY18" fmla="*/ 1340205 h 6858558"/>
              <a:gd name="connsiteX19" fmla="*/ 10478804 w 10873921"/>
              <a:gd name="connsiteY19" fmla="*/ 1346492 h 6858558"/>
              <a:gd name="connsiteX20" fmla="*/ 10469399 w 10873921"/>
              <a:gd name="connsiteY20" fmla="*/ 1360254 h 6858558"/>
              <a:gd name="connsiteX21" fmla="*/ 10464675 w 10873921"/>
              <a:gd name="connsiteY21" fmla="*/ 1364867 h 6858558"/>
              <a:gd name="connsiteX22" fmla="*/ 10454987 w 10873921"/>
              <a:gd name="connsiteY22" fmla="*/ 1415222 h 6858558"/>
              <a:gd name="connsiteX23" fmla="*/ 10436481 w 10873921"/>
              <a:gd name="connsiteY23" fmla="*/ 1477797 h 6858558"/>
              <a:gd name="connsiteX24" fmla="*/ 10431659 w 10873921"/>
              <a:gd name="connsiteY24" fmla="*/ 1500615 h 6858558"/>
              <a:gd name="connsiteX25" fmla="*/ 10431103 w 10873921"/>
              <a:gd name="connsiteY25" fmla="*/ 1513756 h 6858558"/>
              <a:gd name="connsiteX26" fmla="*/ 10404251 w 10873921"/>
              <a:gd name="connsiteY26" fmla="*/ 1551761 h 6858558"/>
              <a:gd name="connsiteX27" fmla="*/ 10382431 w 10873921"/>
              <a:gd name="connsiteY27" fmla="*/ 1570136 h 6858558"/>
              <a:gd name="connsiteX28" fmla="*/ 10373233 w 10873921"/>
              <a:gd name="connsiteY28" fmla="*/ 1580611 h 6858558"/>
              <a:gd name="connsiteX29" fmla="*/ 10366354 w 10873921"/>
              <a:gd name="connsiteY29" fmla="*/ 1581543 h 6858558"/>
              <a:gd name="connsiteX30" fmla="*/ 10365856 w 10873921"/>
              <a:gd name="connsiteY30" fmla="*/ 1627197 h 6858558"/>
              <a:gd name="connsiteX31" fmla="*/ 10339843 w 10873921"/>
              <a:gd name="connsiteY31" fmla="*/ 1675061 h 6858558"/>
              <a:gd name="connsiteX32" fmla="*/ 10303766 w 10873921"/>
              <a:gd name="connsiteY32" fmla="*/ 1728350 h 6858558"/>
              <a:gd name="connsiteX33" fmla="*/ 10213612 w 10873921"/>
              <a:gd name="connsiteY33" fmla="*/ 1831639 h 6858558"/>
              <a:gd name="connsiteX34" fmla="*/ 10112893 w 10873921"/>
              <a:gd name="connsiteY34" fmla="*/ 1947999 h 6858558"/>
              <a:gd name="connsiteX35" fmla="*/ 10042411 w 10873921"/>
              <a:gd name="connsiteY35" fmla="*/ 2041320 h 6858558"/>
              <a:gd name="connsiteX36" fmla="*/ 9916869 w 10873921"/>
              <a:gd name="connsiteY36" fmla="*/ 2193981 h 6858558"/>
              <a:gd name="connsiteX37" fmla="*/ 9863224 w 10873921"/>
              <a:gd name="connsiteY37" fmla="*/ 2350764 h 6858558"/>
              <a:gd name="connsiteX38" fmla="*/ 9815833 w 10873921"/>
              <a:gd name="connsiteY38" fmla="*/ 2484015 h 6858558"/>
              <a:gd name="connsiteX39" fmla="*/ 9772154 w 10873921"/>
              <a:gd name="connsiteY39" fmla="*/ 2992899 h 6858558"/>
              <a:gd name="connsiteX40" fmla="*/ 9644932 w 10873921"/>
              <a:gd name="connsiteY40" fmla="*/ 4090138 h 6858558"/>
              <a:gd name="connsiteX41" fmla="*/ 9476803 w 10873921"/>
              <a:gd name="connsiteY41" fmla="*/ 5871230 h 6858558"/>
              <a:gd name="connsiteX42" fmla="*/ 9482048 w 10873921"/>
              <a:gd name="connsiteY42" fmla="*/ 5875581 h 6858558"/>
              <a:gd name="connsiteX43" fmla="*/ 9482918 w 10873921"/>
              <a:gd name="connsiteY43" fmla="*/ 5942515 h 6858558"/>
              <a:gd name="connsiteX44" fmla="*/ 9471123 w 10873921"/>
              <a:gd name="connsiteY44" fmla="*/ 6028951 h 6858558"/>
              <a:gd name="connsiteX45" fmla="*/ 9421412 w 10873921"/>
              <a:gd name="connsiteY45" fmla="*/ 6080818 h 6858558"/>
              <a:gd name="connsiteX46" fmla="*/ 9427038 w 10873921"/>
              <a:gd name="connsiteY46" fmla="*/ 6088099 h 6858558"/>
              <a:gd name="connsiteX47" fmla="*/ 9412784 w 10873921"/>
              <a:gd name="connsiteY47" fmla="*/ 6129303 h 6858558"/>
              <a:gd name="connsiteX48" fmla="*/ 9334546 w 10873921"/>
              <a:gd name="connsiteY48" fmla="*/ 6212328 h 6858558"/>
              <a:gd name="connsiteX49" fmla="*/ 9286856 w 10873921"/>
              <a:gd name="connsiteY49" fmla="*/ 6340934 h 6858558"/>
              <a:gd name="connsiteX50" fmla="*/ 9285436 w 10873921"/>
              <a:gd name="connsiteY50" fmla="*/ 6371842 h 6858558"/>
              <a:gd name="connsiteX51" fmla="*/ 9282564 w 10873921"/>
              <a:gd name="connsiteY51" fmla="*/ 6423490 h 6858558"/>
              <a:gd name="connsiteX52" fmla="*/ 9300077 w 10873921"/>
              <a:gd name="connsiteY52" fmla="*/ 6467496 h 6858558"/>
              <a:gd name="connsiteX53" fmla="*/ 9262092 w 10873921"/>
              <a:gd name="connsiteY53" fmla="*/ 6511084 h 6858558"/>
              <a:gd name="connsiteX54" fmla="*/ 9259443 w 10873921"/>
              <a:gd name="connsiteY54" fmla="*/ 6557257 h 6858558"/>
              <a:gd name="connsiteX55" fmla="*/ 9258214 w 10873921"/>
              <a:gd name="connsiteY55" fmla="*/ 6628065 h 6858558"/>
              <a:gd name="connsiteX56" fmla="*/ 9250938 w 10873921"/>
              <a:gd name="connsiteY56" fmla="*/ 6667101 h 6858558"/>
              <a:gd name="connsiteX57" fmla="*/ 9238195 w 10873921"/>
              <a:gd name="connsiteY57" fmla="*/ 6775682 h 6858558"/>
              <a:gd name="connsiteX58" fmla="*/ 9230652 w 10873921"/>
              <a:gd name="connsiteY58" fmla="*/ 6855909 h 6858558"/>
              <a:gd name="connsiteX59" fmla="*/ 0 w 10873921"/>
              <a:gd name="connsiteY59" fmla="*/ 6858558 h 6858558"/>
              <a:gd name="connsiteX60" fmla="*/ 0 w 10873921"/>
              <a:gd name="connsiteY60"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250 w 10873921"/>
              <a:gd name="connsiteY5" fmla="*/ 249730 h 6858558"/>
              <a:gd name="connsiteX6" fmla="*/ 10777796 w 10873921"/>
              <a:gd name="connsiteY6" fmla="*/ 352984 h 6858558"/>
              <a:gd name="connsiteX7" fmla="*/ 10759322 w 10873921"/>
              <a:gd name="connsiteY7" fmla="*/ 407113 h 6858558"/>
              <a:gd name="connsiteX8" fmla="*/ 10694154 w 10873921"/>
              <a:gd name="connsiteY8" fmla="*/ 534382 h 6858558"/>
              <a:gd name="connsiteX9" fmla="*/ 10617194 w 10873921"/>
              <a:gd name="connsiteY9" fmla="*/ 626012 h 6858558"/>
              <a:gd name="connsiteX10" fmla="*/ 10553040 w 10873921"/>
              <a:gd name="connsiteY10" fmla="*/ 736652 h 6858558"/>
              <a:gd name="connsiteX11" fmla="*/ 10549362 w 10873921"/>
              <a:gd name="connsiteY11" fmla="*/ 767381 h 6858558"/>
              <a:gd name="connsiteX12" fmla="*/ 10542712 w 10873921"/>
              <a:gd name="connsiteY12" fmla="*/ 818695 h 6858558"/>
              <a:gd name="connsiteX13" fmla="*/ 10543783 w 10873921"/>
              <a:gd name="connsiteY13" fmla="*/ 904039 h 6858558"/>
              <a:gd name="connsiteX14" fmla="*/ 10509848 w 10873921"/>
              <a:gd name="connsiteY14" fmla="*/ 950499 h 6858558"/>
              <a:gd name="connsiteX15" fmla="*/ 10503433 w 10873921"/>
              <a:gd name="connsiteY15" fmla="*/ 1021040 h 6858558"/>
              <a:gd name="connsiteX16" fmla="*/ 10493315 w 10873921"/>
              <a:gd name="connsiteY16" fmla="*/ 1059465 h 6858558"/>
              <a:gd name="connsiteX17" fmla="*/ 10483252 w 10873921"/>
              <a:gd name="connsiteY17" fmla="*/ 1193380 h 6858558"/>
              <a:gd name="connsiteX18" fmla="*/ 10479612 w 10873921"/>
              <a:gd name="connsiteY18" fmla="*/ 1340205 h 6858558"/>
              <a:gd name="connsiteX19" fmla="*/ 10478804 w 10873921"/>
              <a:gd name="connsiteY19" fmla="*/ 1346492 h 6858558"/>
              <a:gd name="connsiteX20" fmla="*/ 10469399 w 10873921"/>
              <a:gd name="connsiteY20" fmla="*/ 1360254 h 6858558"/>
              <a:gd name="connsiteX21" fmla="*/ 10464675 w 10873921"/>
              <a:gd name="connsiteY21" fmla="*/ 1364867 h 6858558"/>
              <a:gd name="connsiteX22" fmla="*/ 10454987 w 10873921"/>
              <a:gd name="connsiteY22" fmla="*/ 1415222 h 6858558"/>
              <a:gd name="connsiteX23" fmla="*/ 10436481 w 10873921"/>
              <a:gd name="connsiteY23" fmla="*/ 1477797 h 6858558"/>
              <a:gd name="connsiteX24" fmla="*/ 10431659 w 10873921"/>
              <a:gd name="connsiteY24" fmla="*/ 1500615 h 6858558"/>
              <a:gd name="connsiteX25" fmla="*/ 10431103 w 10873921"/>
              <a:gd name="connsiteY25" fmla="*/ 1513756 h 6858558"/>
              <a:gd name="connsiteX26" fmla="*/ 10404251 w 10873921"/>
              <a:gd name="connsiteY26" fmla="*/ 1551761 h 6858558"/>
              <a:gd name="connsiteX27" fmla="*/ 10382431 w 10873921"/>
              <a:gd name="connsiteY27" fmla="*/ 1570136 h 6858558"/>
              <a:gd name="connsiteX28" fmla="*/ 10373233 w 10873921"/>
              <a:gd name="connsiteY28" fmla="*/ 1580611 h 6858558"/>
              <a:gd name="connsiteX29" fmla="*/ 10366354 w 10873921"/>
              <a:gd name="connsiteY29" fmla="*/ 1581543 h 6858558"/>
              <a:gd name="connsiteX30" fmla="*/ 10365856 w 10873921"/>
              <a:gd name="connsiteY30" fmla="*/ 1627197 h 6858558"/>
              <a:gd name="connsiteX31" fmla="*/ 10339843 w 10873921"/>
              <a:gd name="connsiteY31" fmla="*/ 1675061 h 6858558"/>
              <a:gd name="connsiteX32" fmla="*/ 10303766 w 10873921"/>
              <a:gd name="connsiteY32" fmla="*/ 1728350 h 6858558"/>
              <a:gd name="connsiteX33" fmla="*/ 10213612 w 10873921"/>
              <a:gd name="connsiteY33" fmla="*/ 1831639 h 6858558"/>
              <a:gd name="connsiteX34" fmla="*/ 10112893 w 10873921"/>
              <a:gd name="connsiteY34" fmla="*/ 1947999 h 6858558"/>
              <a:gd name="connsiteX35" fmla="*/ 10042411 w 10873921"/>
              <a:gd name="connsiteY35" fmla="*/ 2041320 h 6858558"/>
              <a:gd name="connsiteX36" fmla="*/ 9916869 w 10873921"/>
              <a:gd name="connsiteY36" fmla="*/ 2193981 h 6858558"/>
              <a:gd name="connsiteX37" fmla="*/ 9863224 w 10873921"/>
              <a:gd name="connsiteY37" fmla="*/ 2350764 h 6858558"/>
              <a:gd name="connsiteX38" fmla="*/ 9815833 w 10873921"/>
              <a:gd name="connsiteY38" fmla="*/ 2484015 h 6858558"/>
              <a:gd name="connsiteX39" fmla="*/ 9772154 w 10873921"/>
              <a:gd name="connsiteY39" fmla="*/ 2992899 h 6858558"/>
              <a:gd name="connsiteX40" fmla="*/ 9644932 w 10873921"/>
              <a:gd name="connsiteY40" fmla="*/ 4090138 h 6858558"/>
              <a:gd name="connsiteX41" fmla="*/ 9476803 w 10873921"/>
              <a:gd name="connsiteY41" fmla="*/ 5871230 h 6858558"/>
              <a:gd name="connsiteX42" fmla="*/ 9482048 w 10873921"/>
              <a:gd name="connsiteY42" fmla="*/ 5875581 h 6858558"/>
              <a:gd name="connsiteX43" fmla="*/ 9482918 w 10873921"/>
              <a:gd name="connsiteY43" fmla="*/ 5942515 h 6858558"/>
              <a:gd name="connsiteX44" fmla="*/ 9471123 w 10873921"/>
              <a:gd name="connsiteY44" fmla="*/ 6028951 h 6858558"/>
              <a:gd name="connsiteX45" fmla="*/ 9421412 w 10873921"/>
              <a:gd name="connsiteY45" fmla="*/ 6080818 h 6858558"/>
              <a:gd name="connsiteX46" fmla="*/ 9427038 w 10873921"/>
              <a:gd name="connsiteY46" fmla="*/ 6088099 h 6858558"/>
              <a:gd name="connsiteX47" fmla="*/ 9391581 w 10873921"/>
              <a:gd name="connsiteY47" fmla="*/ 6171710 h 6858558"/>
              <a:gd name="connsiteX48" fmla="*/ 9334546 w 10873921"/>
              <a:gd name="connsiteY48" fmla="*/ 6212328 h 6858558"/>
              <a:gd name="connsiteX49" fmla="*/ 9286856 w 10873921"/>
              <a:gd name="connsiteY49" fmla="*/ 6340934 h 6858558"/>
              <a:gd name="connsiteX50" fmla="*/ 9285436 w 10873921"/>
              <a:gd name="connsiteY50" fmla="*/ 6371842 h 6858558"/>
              <a:gd name="connsiteX51" fmla="*/ 9282564 w 10873921"/>
              <a:gd name="connsiteY51" fmla="*/ 6423490 h 6858558"/>
              <a:gd name="connsiteX52" fmla="*/ 9300077 w 10873921"/>
              <a:gd name="connsiteY52" fmla="*/ 6467496 h 6858558"/>
              <a:gd name="connsiteX53" fmla="*/ 9262092 w 10873921"/>
              <a:gd name="connsiteY53" fmla="*/ 6511084 h 6858558"/>
              <a:gd name="connsiteX54" fmla="*/ 9259443 w 10873921"/>
              <a:gd name="connsiteY54" fmla="*/ 6557257 h 6858558"/>
              <a:gd name="connsiteX55" fmla="*/ 9258214 w 10873921"/>
              <a:gd name="connsiteY55" fmla="*/ 6628065 h 6858558"/>
              <a:gd name="connsiteX56" fmla="*/ 9250938 w 10873921"/>
              <a:gd name="connsiteY56" fmla="*/ 6667101 h 6858558"/>
              <a:gd name="connsiteX57" fmla="*/ 9238195 w 10873921"/>
              <a:gd name="connsiteY57" fmla="*/ 6775682 h 6858558"/>
              <a:gd name="connsiteX58" fmla="*/ 9230652 w 10873921"/>
              <a:gd name="connsiteY58" fmla="*/ 6855909 h 6858558"/>
              <a:gd name="connsiteX59" fmla="*/ 0 w 10873921"/>
              <a:gd name="connsiteY59" fmla="*/ 6858558 h 6858558"/>
              <a:gd name="connsiteX60" fmla="*/ 0 w 10873921"/>
              <a:gd name="connsiteY60"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250 w 10873921"/>
              <a:gd name="connsiteY5" fmla="*/ 249730 h 6858558"/>
              <a:gd name="connsiteX6" fmla="*/ 10777796 w 10873921"/>
              <a:gd name="connsiteY6" fmla="*/ 352984 h 6858558"/>
              <a:gd name="connsiteX7" fmla="*/ 10759322 w 10873921"/>
              <a:gd name="connsiteY7" fmla="*/ 407113 h 6858558"/>
              <a:gd name="connsiteX8" fmla="*/ 10694154 w 10873921"/>
              <a:gd name="connsiteY8" fmla="*/ 534382 h 6858558"/>
              <a:gd name="connsiteX9" fmla="*/ 10617194 w 10873921"/>
              <a:gd name="connsiteY9" fmla="*/ 626012 h 6858558"/>
              <a:gd name="connsiteX10" fmla="*/ 10553040 w 10873921"/>
              <a:gd name="connsiteY10" fmla="*/ 736652 h 6858558"/>
              <a:gd name="connsiteX11" fmla="*/ 10549362 w 10873921"/>
              <a:gd name="connsiteY11" fmla="*/ 767381 h 6858558"/>
              <a:gd name="connsiteX12" fmla="*/ 10542712 w 10873921"/>
              <a:gd name="connsiteY12" fmla="*/ 818695 h 6858558"/>
              <a:gd name="connsiteX13" fmla="*/ 10543783 w 10873921"/>
              <a:gd name="connsiteY13" fmla="*/ 904039 h 6858558"/>
              <a:gd name="connsiteX14" fmla="*/ 10509848 w 10873921"/>
              <a:gd name="connsiteY14" fmla="*/ 950499 h 6858558"/>
              <a:gd name="connsiteX15" fmla="*/ 10503433 w 10873921"/>
              <a:gd name="connsiteY15" fmla="*/ 1021040 h 6858558"/>
              <a:gd name="connsiteX16" fmla="*/ 10493315 w 10873921"/>
              <a:gd name="connsiteY16" fmla="*/ 1059465 h 6858558"/>
              <a:gd name="connsiteX17" fmla="*/ 10483252 w 10873921"/>
              <a:gd name="connsiteY17" fmla="*/ 1193380 h 6858558"/>
              <a:gd name="connsiteX18" fmla="*/ 10479612 w 10873921"/>
              <a:gd name="connsiteY18" fmla="*/ 1340205 h 6858558"/>
              <a:gd name="connsiteX19" fmla="*/ 10478804 w 10873921"/>
              <a:gd name="connsiteY19" fmla="*/ 1346492 h 6858558"/>
              <a:gd name="connsiteX20" fmla="*/ 10469399 w 10873921"/>
              <a:gd name="connsiteY20" fmla="*/ 1360254 h 6858558"/>
              <a:gd name="connsiteX21" fmla="*/ 10464675 w 10873921"/>
              <a:gd name="connsiteY21" fmla="*/ 1364867 h 6858558"/>
              <a:gd name="connsiteX22" fmla="*/ 10454987 w 10873921"/>
              <a:gd name="connsiteY22" fmla="*/ 1415222 h 6858558"/>
              <a:gd name="connsiteX23" fmla="*/ 10436481 w 10873921"/>
              <a:gd name="connsiteY23" fmla="*/ 1477797 h 6858558"/>
              <a:gd name="connsiteX24" fmla="*/ 10431659 w 10873921"/>
              <a:gd name="connsiteY24" fmla="*/ 1500615 h 6858558"/>
              <a:gd name="connsiteX25" fmla="*/ 10431103 w 10873921"/>
              <a:gd name="connsiteY25" fmla="*/ 1513756 h 6858558"/>
              <a:gd name="connsiteX26" fmla="*/ 10404251 w 10873921"/>
              <a:gd name="connsiteY26" fmla="*/ 1551761 h 6858558"/>
              <a:gd name="connsiteX27" fmla="*/ 10382431 w 10873921"/>
              <a:gd name="connsiteY27" fmla="*/ 1570136 h 6858558"/>
              <a:gd name="connsiteX28" fmla="*/ 10373233 w 10873921"/>
              <a:gd name="connsiteY28" fmla="*/ 1580611 h 6858558"/>
              <a:gd name="connsiteX29" fmla="*/ 10366354 w 10873921"/>
              <a:gd name="connsiteY29" fmla="*/ 1581543 h 6858558"/>
              <a:gd name="connsiteX30" fmla="*/ 10365856 w 10873921"/>
              <a:gd name="connsiteY30" fmla="*/ 1627197 h 6858558"/>
              <a:gd name="connsiteX31" fmla="*/ 10339843 w 10873921"/>
              <a:gd name="connsiteY31" fmla="*/ 1675061 h 6858558"/>
              <a:gd name="connsiteX32" fmla="*/ 10303766 w 10873921"/>
              <a:gd name="connsiteY32" fmla="*/ 1728350 h 6858558"/>
              <a:gd name="connsiteX33" fmla="*/ 10213612 w 10873921"/>
              <a:gd name="connsiteY33" fmla="*/ 1831639 h 6858558"/>
              <a:gd name="connsiteX34" fmla="*/ 10112893 w 10873921"/>
              <a:gd name="connsiteY34" fmla="*/ 1947999 h 6858558"/>
              <a:gd name="connsiteX35" fmla="*/ 10042411 w 10873921"/>
              <a:gd name="connsiteY35" fmla="*/ 2041320 h 6858558"/>
              <a:gd name="connsiteX36" fmla="*/ 9916869 w 10873921"/>
              <a:gd name="connsiteY36" fmla="*/ 2193981 h 6858558"/>
              <a:gd name="connsiteX37" fmla="*/ 9863224 w 10873921"/>
              <a:gd name="connsiteY37" fmla="*/ 2350764 h 6858558"/>
              <a:gd name="connsiteX38" fmla="*/ 9815833 w 10873921"/>
              <a:gd name="connsiteY38" fmla="*/ 2484015 h 6858558"/>
              <a:gd name="connsiteX39" fmla="*/ 9772154 w 10873921"/>
              <a:gd name="connsiteY39" fmla="*/ 2992899 h 6858558"/>
              <a:gd name="connsiteX40" fmla="*/ 9644932 w 10873921"/>
              <a:gd name="connsiteY40" fmla="*/ 4090138 h 6858558"/>
              <a:gd name="connsiteX41" fmla="*/ 9476803 w 10873921"/>
              <a:gd name="connsiteY41" fmla="*/ 5871230 h 6858558"/>
              <a:gd name="connsiteX42" fmla="*/ 9482048 w 10873921"/>
              <a:gd name="connsiteY42" fmla="*/ 5875581 h 6858558"/>
              <a:gd name="connsiteX43" fmla="*/ 9482918 w 10873921"/>
              <a:gd name="connsiteY43" fmla="*/ 5942515 h 6858558"/>
              <a:gd name="connsiteX44" fmla="*/ 9471123 w 10873921"/>
              <a:gd name="connsiteY44" fmla="*/ 6028951 h 6858558"/>
              <a:gd name="connsiteX45" fmla="*/ 9421412 w 10873921"/>
              <a:gd name="connsiteY45" fmla="*/ 6080818 h 6858558"/>
              <a:gd name="connsiteX46" fmla="*/ 9427038 w 10873921"/>
              <a:gd name="connsiteY46" fmla="*/ 6088099 h 6858558"/>
              <a:gd name="connsiteX47" fmla="*/ 9391581 w 10873921"/>
              <a:gd name="connsiteY47" fmla="*/ 6171710 h 6858558"/>
              <a:gd name="connsiteX48" fmla="*/ 9334546 w 10873921"/>
              <a:gd name="connsiteY48" fmla="*/ 6212328 h 6858558"/>
              <a:gd name="connsiteX49" fmla="*/ 9286856 w 10873921"/>
              <a:gd name="connsiteY49" fmla="*/ 6340934 h 6858558"/>
              <a:gd name="connsiteX50" fmla="*/ 9285436 w 10873921"/>
              <a:gd name="connsiteY50" fmla="*/ 6371842 h 6858558"/>
              <a:gd name="connsiteX51" fmla="*/ 9282564 w 10873921"/>
              <a:gd name="connsiteY51" fmla="*/ 6423490 h 6858558"/>
              <a:gd name="connsiteX52" fmla="*/ 9273573 w 10873921"/>
              <a:gd name="connsiteY52" fmla="*/ 6467496 h 6858558"/>
              <a:gd name="connsiteX53" fmla="*/ 9262092 w 10873921"/>
              <a:gd name="connsiteY53" fmla="*/ 6511084 h 6858558"/>
              <a:gd name="connsiteX54" fmla="*/ 9259443 w 10873921"/>
              <a:gd name="connsiteY54" fmla="*/ 6557257 h 6858558"/>
              <a:gd name="connsiteX55" fmla="*/ 9258214 w 10873921"/>
              <a:gd name="connsiteY55" fmla="*/ 6628065 h 6858558"/>
              <a:gd name="connsiteX56" fmla="*/ 9250938 w 10873921"/>
              <a:gd name="connsiteY56" fmla="*/ 6667101 h 6858558"/>
              <a:gd name="connsiteX57" fmla="*/ 9238195 w 10873921"/>
              <a:gd name="connsiteY57" fmla="*/ 6775682 h 6858558"/>
              <a:gd name="connsiteX58" fmla="*/ 9230652 w 10873921"/>
              <a:gd name="connsiteY58" fmla="*/ 6855909 h 6858558"/>
              <a:gd name="connsiteX59" fmla="*/ 0 w 10873921"/>
              <a:gd name="connsiteY59" fmla="*/ 6858558 h 6858558"/>
              <a:gd name="connsiteX60" fmla="*/ 0 w 10873921"/>
              <a:gd name="connsiteY60"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250 w 10873921"/>
              <a:gd name="connsiteY5" fmla="*/ 249730 h 6858558"/>
              <a:gd name="connsiteX6" fmla="*/ 10777796 w 10873921"/>
              <a:gd name="connsiteY6" fmla="*/ 352984 h 6858558"/>
              <a:gd name="connsiteX7" fmla="*/ 10759322 w 10873921"/>
              <a:gd name="connsiteY7" fmla="*/ 407113 h 6858558"/>
              <a:gd name="connsiteX8" fmla="*/ 10694154 w 10873921"/>
              <a:gd name="connsiteY8" fmla="*/ 534382 h 6858558"/>
              <a:gd name="connsiteX9" fmla="*/ 10617194 w 10873921"/>
              <a:gd name="connsiteY9" fmla="*/ 626012 h 6858558"/>
              <a:gd name="connsiteX10" fmla="*/ 10553040 w 10873921"/>
              <a:gd name="connsiteY10" fmla="*/ 736652 h 6858558"/>
              <a:gd name="connsiteX11" fmla="*/ 10549362 w 10873921"/>
              <a:gd name="connsiteY11" fmla="*/ 767381 h 6858558"/>
              <a:gd name="connsiteX12" fmla="*/ 10542712 w 10873921"/>
              <a:gd name="connsiteY12" fmla="*/ 818695 h 6858558"/>
              <a:gd name="connsiteX13" fmla="*/ 10543783 w 10873921"/>
              <a:gd name="connsiteY13" fmla="*/ 904039 h 6858558"/>
              <a:gd name="connsiteX14" fmla="*/ 10509848 w 10873921"/>
              <a:gd name="connsiteY14" fmla="*/ 950499 h 6858558"/>
              <a:gd name="connsiteX15" fmla="*/ 10503433 w 10873921"/>
              <a:gd name="connsiteY15" fmla="*/ 1021040 h 6858558"/>
              <a:gd name="connsiteX16" fmla="*/ 10493315 w 10873921"/>
              <a:gd name="connsiteY16" fmla="*/ 1059465 h 6858558"/>
              <a:gd name="connsiteX17" fmla="*/ 10483252 w 10873921"/>
              <a:gd name="connsiteY17" fmla="*/ 1193380 h 6858558"/>
              <a:gd name="connsiteX18" fmla="*/ 10479612 w 10873921"/>
              <a:gd name="connsiteY18" fmla="*/ 1340205 h 6858558"/>
              <a:gd name="connsiteX19" fmla="*/ 10478804 w 10873921"/>
              <a:gd name="connsiteY19" fmla="*/ 1346492 h 6858558"/>
              <a:gd name="connsiteX20" fmla="*/ 10469399 w 10873921"/>
              <a:gd name="connsiteY20" fmla="*/ 1360254 h 6858558"/>
              <a:gd name="connsiteX21" fmla="*/ 10464675 w 10873921"/>
              <a:gd name="connsiteY21" fmla="*/ 1364867 h 6858558"/>
              <a:gd name="connsiteX22" fmla="*/ 10454987 w 10873921"/>
              <a:gd name="connsiteY22" fmla="*/ 1415222 h 6858558"/>
              <a:gd name="connsiteX23" fmla="*/ 10436481 w 10873921"/>
              <a:gd name="connsiteY23" fmla="*/ 1477797 h 6858558"/>
              <a:gd name="connsiteX24" fmla="*/ 10431659 w 10873921"/>
              <a:gd name="connsiteY24" fmla="*/ 1500615 h 6858558"/>
              <a:gd name="connsiteX25" fmla="*/ 10431103 w 10873921"/>
              <a:gd name="connsiteY25" fmla="*/ 1513756 h 6858558"/>
              <a:gd name="connsiteX26" fmla="*/ 10404251 w 10873921"/>
              <a:gd name="connsiteY26" fmla="*/ 1551761 h 6858558"/>
              <a:gd name="connsiteX27" fmla="*/ 10382431 w 10873921"/>
              <a:gd name="connsiteY27" fmla="*/ 1570136 h 6858558"/>
              <a:gd name="connsiteX28" fmla="*/ 10373233 w 10873921"/>
              <a:gd name="connsiteY28" fmla="*/ 1580611 h 6858558"/>
              <a:gd name="connsiteX29" fmla="*/ 10366354 w 10873921"/>
              <a:gd name="connsiteY29" fmla="*/ 1581543 h 6858558"/>
              <a:gd name="connsiteX30" fmla="*/ 10365856 w 10873921"/>
              <a:gd name="connsiteY30" fmla="*/ 1627197 h 6858558"/>
              <a:gd name="connsiteX31" fmla="*/ 10339843 w 10873921"/>
              <a:gd name="connsiteY31" fmla="*/ 1675061 h 6858558"/>
              <a:gd name="connsiteX32" fmla="*/ 10303766 w 10873921"/>
              <a:gd name="connsiteY32" fmla="*/ 1728350 h 6858558"/>
              <a:gd name="connsiteX33" fmla="*/ 10213612 w 10873921"/>
              <a:gd name="connsiteY33" fmla="*/ 1831639 h 6858558"/>
              <a:gd name="connsiteX34" fmla="*/ 10112893 w 10873921"/>
              <a:gd name="connsiteY34" fmla="*/ 1947999 h 6858558"/>
              <a:gd name="connsiteX35" fmla="*/ 10042411 w 10873921"/>
              <a:gd name="connsiteY35" fmla="*/ 2041320 h 6858558"/>
              <a:gd name="connsiteX36" fmla="*/ 9916869 w 10873921"/>
              <a:gd name="connsiteY36" fmla="*/ 2193981 h 6858558"/>
              <a:gd name="connsiteX37" fmla="*/ 9863224 w 10873921"/>
              <a:gd name="connsiteY37" fmla="*/ 2350764 h 6858558"/>
              <a:gd name="connsiteX38" fmla="*/ 9815833 w 10873921"/>
              <a:gd name="connsiteY38" fmla="*/ 2484015 h 6858558"/>
              <a:gd name="connsiteX39" fmla="*/ 9772154 w 10873921"/>
              <a:gd name="connsiteY39" fmla="*/ 2992899 h 6858558"/>
              <a:gd name="connsiteX40" fmla="*/ 9644932 w 10873921"/>
              <a:gd name="connsiteY40" fmla="*/ 4090138 h 6858558"/>
              <a:gd name="connsiteX41" fmla="*/ 9476803 w 10873921"/>
              <a:gd name="connsiteY41" fmla="*/ 5871230 h 6858558"/>
              <a:gd name="connsiteX42" fmla="*/ 9561561 w 10873921"/>
              <a:gd name="connsiteY42" fmla="*/ 5743059 h 6858558"/>
              <a:gd name="connsiteX43" fmla="*/ 9482918 w 10873921"/>
              <a:gd name="connsiteY43" fmla="*/ 5942515 h 6858558"/>
              <a:gd name="connsiteX44" fmla="*/ 9471123 w 10873921"/>
              <a:gd name="connsiteY44" fmla="*/ 6028951 h 6858558"/>
              <a:gd name="connsiteX45" fmla="*/ 9421412 w 10873921"/>
              <a:gd name="connsiteY45" fmla="*/ 6080818 h 6858558"/>
              <a:gd name="connsiteX46" fmla="*/ 9427038 w 10873921"/>
              <a:gd name="connsiteY46" fmla="*/ 6088099 h 6858558"/>
              <a:gd name="connsiteX47" fmla="*/ 9391581 w 10873921"/>
              <a:gd name="connsiteY47" fmla="*/ 6171710 h 6858558"/>
              <a:gd name="connsiteX48" fmla="*/ 9334546 w 10873921"/>
              <a:gd name="connsiteY48" fmla="*/ 6212328 h 6858558"/>
              <a:gd name="connsiteX49" fmla="*/ 9286856 w 10873921"/>
              <a:gd name="connsiteY49" fmla="*/ 6340934 h 6858558"/>
              <a:gd name="connsiteX50" fmla="*/ 9285436 w 10873921"/>
              <a:gd name="connsiteY50" fmla="*/ 6371842 h 6858558"/>
              <a:gd name="connsiteX51" fmla="*/ 9282564 w 10873921"/>
              <a:gd name="connsiteY51" fmla="*/ 6423490 h 6858558"/>
              <a:gd name="connsiteX52" fmla="*/ 9273573 w 10873921"/>
              <a:gd name="connsiteY52" fmla="*/ 6467496 h 6858558"/>
              <a:gd name="connsiteX53" fmla="*/ 9262092 w 10873921"/>
              <a:gd name="connsiteY53" fmla="*/ 6511084 h 6858558"/>
              <a:gd name="connsiteX54" fmla="*/ 9259443 w 10873921"/>
              <a:gd name="connsiteY54" fmla="*/ 6557257 h 6858558"/>
              <a:gd name="connsiteX55" fmla="*/ 9258214 w 10873921"/>
              <a:gd name="connsiteY55" fmla="*/ 6628065 h 6858558"/>
              <a:gd name="connsiteX56" fmla="*/ 9250938 w 10873921"/>
              <a:gd name="connsiteY56" fmla="*/ 6667101 h 6858558"/>
              <a:gd name="connsiteX57" fmla="*/ 9238195 w 10873921"/>
              <a:gd name="connsiteY57" fmla="*/ 6775682 h 6858558"/>
              <a:gd name="connsiteX58" fmla="*/ 9230652 w 10873921"/>
              <a:gd name="connsiteY58" fmla="*/ 6855909 h 6858558"/>
              <a:gd name="connsiteX59" fmla="*/ 0 w 10873921"/>
              <a:gd name="connsiteY59" fmla="*/ 6858558 h 6858558"/>
              <a:gd name="connsiteX60" fmla="*/ 0 w 10873921"/>
              <a:gd name="connsiteY60"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250 w 10873921"/>
              <a:gd name="connsiteY5" fmla="*/ 249730 h 6858558"/>
              <a:gd name="connsiteX6" fmla="*/ 10777796 w 10873921"/>
              <a:gd name="connsiteY6" fmla="*/ 352984 h 6858558"/>
              <a:gd name="connsiteX7" fmla="*/ 10759322 w 10873921"/>
              <a:gd name="connsiteY7" fmla="*/ 407113 h 6858558"/>
              <a:gd name="connsiteX8" fmla="*/ 10694154 w 10873921"/>
              <a:gd name="connsiteY8" fmla="*/ 534382 h 6858558"/>
              <a:gd name="connsiteX9" fmla="*/ 10617194 w 10873921"/>
              <a:gd name="connsiteY9" fmla="*/ 626012 h 6858558"/>
              <a:gd name="connsiteX10" fmla="*/ 10553040 w 10873921"/>
              <a:gd name="connsiteY10" fmla="*/ 736652 h 6858558"/>
              <a:gd name="connsiteX11" fmla="*/ 10549362 w 10873921"/>
              <a:gd name="connsiteY11" fmla="*/ 767381 h 6858558"/>
              <a:gd name="connsiteX12" fmla="*/ 10542712 w 10873921"/>
              <a:gd name="connsiteY12" fmla="*/ 818695 h 6858558"/>
              <a:gd name="connsiteX13" fmla="*/ 10543783 w 10873921"/>
              <a:gd name="connsiteY13" fmla="*/ 904039 h 6858558"/>
              <a:gd name="connsiteX14" fmla="*/ 10509848 w 10873921"/>
              <a:gd name="connsiteY14" fmla="*/ 950499 h 6858558"/>
              <a:gd name="connsiteX15" fmla="*/ 10503433 w 10873921"/>
              <a:gd name="connsiteY15" fmla="*/ 1021040 h 6858558"/>
              <a:gd name="connsiteX16" fmla="*/ 10493315 w 10873921"/>
              <a:gd name="connsiteY16" fmla="*/ 1059465 h 6858558"/>
              <a:gd name="connsiteX17" fmla="*/ 10483252 w 10873921"/>
              <a:gd name="connsiteY17" fmla="*/ 1193380 h 6858558"/>
              <a:gd name="connsiteX18" fmla="*/ 10479612 w 10873921"/>
              <a:gd name="connsiteY18" fmla="*/ 1340205 h 6858558"/>
              <a:gd name="connsiteX19" fmla="*/ 10478804 w 10873921"/>
              <a:gd name="connsiteY19" fmla="*/ 1346492 h 6858558"/>
              <a:gd name="connsiteX20" fmla="*/ 10469399 w 10873921"/>
              <a:gd name="connsiteY20" fmla="*/ 1360254 h 6858558"/>
              <a:gd name="connsiteX21" fmla="*/ 10464675 w 10873921"/>
              <a:gd name="connsiteY21" fmla="*/ 1364867 h 6858558"/>
              <a:gd name="connsiteX22" fmla="*/ 10454987 w 10873921"/>
              <a:gd name="connsiteY22" fmla="*/ 1415222 h 6858558"/>
              <a:gd name="connsiteX23" fmla="*/ 10436481 w 10873921"/>
              <a:gd name="connsiteY23" fmla="*/ 1477797 h 6858558"/>
              <a:gd name="connsiteX24" fmla="*/ 10431659 w 10873921"/>
              <a:gd name="connsiteY24" fmla="*/ 1500615 h 6858558"/>
              <a:gd name="connsiteX25" fmla="*/ 10431103 w 10873921"/>
              <a:gd name="connsiteY25" fmla="*/ 1513756 h 6858558"/>
              <a:gd name="connsiteX26" fmla="*/ 10404251 w 10873921"/>
              <a:gd name="connsiteY26" fmla="*/ 1551761 h 6858558"/>
              <a:gd name="connsiteX27" fmla="*/ 10382431 w 10873921"/>
              <a:gd name="connsiteY27" fmla="*/ 1570136 h 6858558"/>
              <a:gd name="connsiteX28" fmla="*/ 10373233 w 10873921"/>
              <a:gd name="connsiteY28" fmla="*/ 1580611 h 6858558"/>
              <a:gd name="connsiteX29" fmla="*/ 10366354 w 10873921"/>
              <a:gd name="connsiteY29" fmla="*/ 1581543 h 6858558"/>
              <a:gd name="connsiteX30" fmla="*/ 10365856 w 10873921"/>
              <a:gd name="connsiteY30" fmla="*/ 1627197 h 6858558"/>
              <a:gd name="connsiteX31" fmla="*/ 10339843 w 10873921"/>
              <a:gd name="connsiteY31" fmla="*/ 1675061 h 6858558"/>
              <a:gd name="connsiteX32" fmla="*/ 10303766 w 10873921"/>
              <a:gd name="connsiteY32" fmla="*/ 1728350 h 6858558"/>
              <a:gd name="connsiteX33" fmla="*/ 10213612 w 10873921"/>
              <a:gd name="connsiteY33" fmla="*/ 1831639 h 6858558"/>
              <a:gd name="connsiteX34" fmla="*/ 10112893 w 10873921"/>
              <a:gd name="connsiteY34" fmla="*/ 1947999 h 6858558"/>
              <a:gd name="connsiteX35" fmla="*/ 10042411 w 10873921"/>
              <a:gd name="connsiteY35" fmla="*/ 2041320 h 6858558"/>
              <a:gd name="connsiteX36" fmla="*/ 9916869 w 10873921"/>
              <a:gd name="connsiteY36" fmla="*/ 2193981 h 6858558"/>
              <a:gd name="connsiteX37" fmla="*/ 9863224 w 10873921"/>
              <a:gd name="connsiteY37" fmla="*/ 2350764 h 6858558"/>
              <a:gd name="connsiteX38" fmla="*/ 9815833 w 10873921"/>
              <a:gd name="connsiteY38" fmla="*/ 2484015 h 6858558"/>
              <a:gd name="connsiteX39" fmla="*/ 9772154 w 10873921"/>
              <a:gd name="connsiteY39" fmla="*/ 2992899 h 6858558"/>
              <a:gd name="connsiteX40" fmla="*/ 9644932 w 10873921"/>
              <a:gd name="connsiteY40" fmla="*/ 4090138 h 6858558"/>
              <a:gd name="connsiteX41" fmla="*/ 9429095 w 10873921"/>
              <a:gd name="connsiteY41" fmla="*/ 5531975 h 6858558"/>
              <a:gd name="connsiteX42" fmla="*/ 9561561 w 10873921"/>
              <a:gd name="connsiteY42" fmla="*/ 5743059 h 6858558"/>
              <a:gd name="connsiteX43" fmla="*/ 9482918 w 10873921"/>
              <a:gd name="connsiteY43" fmla="*/ 5942515 h 6858558"/>
              <a:gd name="connsiteX44" fmla="*/ 9471123 w 10873921"/>
              <a:gd name="connsiteY44" fmla="*/ 6028951 h 6858558"/>
              <a:gd name="connsiteX45" fmla="*/ 9421412 w 10873921"/>
              <a:gd name="connsiteY45" fmla="*/ 6080818 h 6858558"/>
              <a:gd name="connsiteX46" fmla="*/ 9427038 w 10873921"/>
              <a:gd name="connsiteY46" fmla="*/ 6088099 h 6858558"/>
              <a:gd name="connsiteX47" fmla="*/ 9391581 w 10873921"/>
              <a:gd name="connsiteY47" fmla="*/ 6171710 h 6858558"/>
              <a:gd name="connsiteX48" fmla="*/ 9334546 w 10873921"/>
              <a:gd name="connsiteY48" fmla="*/ 6212328 h 6858558"/>
              <a:gd name="connsiteX49" fmla="*/ 9286856 w 10873921"/>
              <a:gd name="connsiteY49" fmla="*/ 6340934 h 6858558"/>
              <a:gd name="connsiteX50" fmla="*/ 9285436 w 10873921"/>
              <a:gd name="connsiteY50" fmla="*/ 6371842 h 6858558"/>
              <a:gd name="connsiteX51" fmla="*/ 9282564 w 10873921"/>
              <a:gd name="connsiteY51" fmla="*/ 6423490 h 6858558"/>
              <a:gd name="connsiteX52" fmla="*/ 9273573 w 10873921"/>
              <a:gd name="connsiteY52" fmla="*/ 6467496 h 6858558"/>
              <a:gd name="connsiteX53" fmla="*/ 9262092 w 10873921"/>
              <a:gd name="connsiteY53" fmla="*/ 6511084 h 6858558"/>
              <a:gd name="connsiteX54" fmla="*/ 9259443 w 10873921"/>
              <a:gd name="connsiteY54" fmla="*/ 6557257 h 6858558"/>
              <a:gd name="connsiteX55" fmla="*/ 9258214 w 10873921"/>
              <a:gd name="connsiteY55" fmla="*/ 6628065 h 6858558"/>
              <a:gd name="connsiteX56" fmla="*/ 9250938 w 10873921"/>
              <a:gd name="connsiteY56" fmla="*/ 6667101 h 6858558"/>
              <a:gd name="connsiteX57" fmla="*/ 9238195 w 10873921"/>
              <a:gd name="connsiteY57" fmla="*/ 6775682 h 6858558"/>
              <a:gd name="connsiteX58" fmla="*/ 9230652 w 10873921"/>
              <a:gd name="connsiteY58" fmla="*/ 6855909 h 6858558"/>
              <a:gd name="connsiteX59" fmla="*/ 0 w 10873921"/>
              <a:gd name="connsiteY59" fmla="*/ 6858558 h 6858558"/>
              <a:gd name="connsiteX60" fmla="*/ 0 w 10873921"/>
              <a:gd name="connsiteY60"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250 w 10873921"/>
              <a:gd name="connsiteY5" fmla="*/ 249730 h 6858558"/>
              <a:gd name="connsiteX6" fmla="*/ 10777796 w 10873921"/>
              <a:gd name="connsiteY6" fmla="*/ 352984 h 6858558"/>
              <a:gd name="connsiteX7" fmla="*/ 10759322 w 10873921"/>
              <a:gd name="connsiteY7" fmla="*/ 407113 h 6858558"/>
              <a:gd name="connsiteX8" fmla="*/ 10694154 w 10873921"/>
              <a:gd name="connsiteY8" fmla="*/ 534382 h 6858558"/>
              <a:gd name="connsiteX9" fmla="*/ 10617194 w 10873921"/>
              <a:gd name="connsiteY9" fmla="*/ 626012 h 6858558"/>
              <a:gd name="connsiteX10" fmla="*/ 10553040 w 10873921"/>
              <a:gd name="connsiteY10" fmla="*/ 736652 h 6858558"/>
              <a:gd name="connsiteX11" fmla="*/ 10549362 w 10873921"/>
              <a:gd name="connsiteY11" fmla="*/ 767381 h 6858558"/>
              <a:gd name="connsiteX12" fmla="*/ 10542712 w 10873921"/>
              <a:gd name="connsiteY12" fmla="*/ 818695 h 6858558"/>
              <a:gd name="connsiteX13" fmla="*/ 10543783 w 10873921"/>
              <a:gd name="connsiteY13" fmla="*/ 904039 h 6858558"/>
              <a:gd name="connsiteX14" fmla="*/ 10509848 w 10873921"/>
              <a:gd name="connsiteY14" fmla="*/ 950499 h 6858558"/>
              <a:gd name="connsiteX15" fmla="*/ 10503433 w 10873921"/>
              <a:gd name="connsiteY15" fmla="*/ 1021040 h 6858558"/>
              <a:gd name="connsiteX16" fmla="*/ 10493315 w 10873921"/>
              <a:gd name="connsiteY16" fmla="*/ 1059465 h 6858558"/>
              <a:gd name="connsiteX17" fmla="*/ 10483252 w 10873921"/>
              <a:gd name="connsiteY17" fmla="*/ 1193380 h 6858558"/>
              <a:gd name="connsiteX18" fmla="*/ 10479612 w 10873921"/>
              <a:gd name="connsiteY18" fmla="*/ 1340205 h 6858558"/>
              <a:gd name="connsiteX19" fmla="*/ 10478804 w 10873921"/>
              <a:gd name="connsiteY19" fmla="*/ 1346492 h 6858558"/>
              <a:gd name="connsiteX20" fmla="*/ 10469399 w 10873921"/>
              <a:gd name="connsiteY20" fmla="*/ 1360254 h 6858558"/>
              <a:gd name="connsiteX21" fmla="*/ 10464675 w 10873921"/>
              <a:gd name="connsiteY21" fmla="*/ 1364867 h 6858558"/>
              <a:gd name="connsiteX22" fmla="*/ 10454987 w 10873921"/>
              <a:gd name="connsiteY22" fmla="*/ 1415222 h 6858558"/>
              <a:gd name="connsiteX23" fmla="*/ 10436481 w 10873921"/>
              <a:gd name="connsiteY23" fmla="*/ 1477797 h 6858558"/>
              <a:gd name="connsiteX24" fmla="*/ 10431659 w 10873921"/>
              <a:gd name="connsiteY24" fmla="*/ 1500615 h 6858558"/>
              <a:gd name="connsiteX25" fmla="*/ 10431103 w 10873921"/>
              <a:gd name="connsiteY25" fmla="*/ 1513756 h 6858558"/>
              <a:gd name="connsiteX26" fmla="*/ 10404251 w 10873921"/>
              <a:gd name="connsiteY26" fmla="*/ 1551761 h 6858558"/>
              <a:gd name="connsiteX27" fmla="*/ 10382431 w 10873921"/>
              <a:gd name="connsiteY27" fmla="*/ 1570136 h 6858558"/>
              <a:gd name="connsiteX28" fmla="*/ 10373233 w 10873921"/>
              <a:gd name="connsiteY28" fmla="*/ 1580611 h 6858558"/>
              <a:gd name="connsiteX29" fmla="*/ 10366354 w 10873921"/>
              <a:gd name="connsiteY29" fmla="*/ 1581543 h 6858558"/>
              <a:gd name="connsiteX30" fmla="*/ 10365856 w 10873921"/>
              <a:gd name="connsiteY30" fmla="*/ 1627197 h 6858558"/>
              <a:gd name="connsiteX31" fmla="*/ 10339843 w 10873921"/>
              <a:gd name="connsiteY31" fmla="*/ 1675061 h 6858558"/>
              <a:gd name="connsiteX32" fmla="*/ 10303766 w 10873921"/>
              <a:gd name="connsiteY32" fmla="*/ 1728350 h 6858558"/>
              <a:gd name="connsiteX33" fmla="*/ 10213612 w 10873921"/>
              <a:gd name="connsiteY33" fmla="*/ 1831639 h 6858558"/>
              <a:gd name="connsiteX34" fmla="*/ 10112893 w 10873921"/>
              <a:gd name="connsiteY34" fmla="*/ 1947999 h 6858558"/>
              <a:gd name="connsiteX35" fmla="*/ 10042411 w 10873921"/>
              <a:gd name="connsiteY35" fmla="*/ 2041320 h 6858558"/>
              <a:gd name="connsiteX36" fmla="*/ 9916869 w 10873921"/>
              <a:gd name="connsiteY36" fmla="*/ 2193981 h 6858558"/>
              <a:gd name="connsiteX37" fmla="*/ 9863224 w 10873921"/>
              <a:gd name="connsiteY37" fmla="*/ 2350764 h 6858558"/>
              <a:gd name="connsiteX38" fmla="*/ 9815833 w 10873921"/>
              <a:gd name="connsiteY38" fmla="*/ 2484015 h 6858558"/>
              <a:gd name="connsiteX39" fmla="*/ 9772154 w 10873921"/>
              <a:gd name="connsiteY39" fmla="*/ 2992899 h 6858558"/>
              <a:gd name="connsiteX40" fmla="*/ 9644932 w 10873921"/>
              <a:gd name="connsiteY40" fmla="*/ 4090138 h 6858558"/>
              <a:gd name="connsiteX41" fmla="*/ 9429095 w 10873921"/>
              <a:gd name="connsiteY41" fmla="*/ 5531975 h 6858558"/>
              <a:gd name="connsiteX42" fmla="*/ 9460845 w 10873921"/>
              <a:gd name="connsiteY42" fmla="*/ 5727156 h 6858558"/>
              <a:gd name="connsiteX43" fmla="*/ 9482918 w 10873921"/>
              <a:gd name="connsiteY43" fmla="*/ 5942515 h 6858558"/>
              <a:gd name="connsiteX44" fmla="*/ 9471123 w 10873921"/>
              <a:gd name="connsiteY44" fmla="*/ 6028951 h 6858558"/>
              <a:gd name="connsiteX45" fmla="*/ 9421412 w 10873921"/>
              <a:gd name="connsiteY45" fmla="*/ 6080818 h 6858558"/>
              <a:gd name="connsiteX46" fmla="*/ 9427038 w 10873921"/>
              <a:gd name="connsiteY46" fmla="*/ 6088099 h 6858558"/>
              <a:gd name="connsiteX47" fmla="*/ 9391581 w 10873921"/>
              <a:gd name="connsiteY47" fmla="*/ 6171710 h 6858558"/>
              <a:gd name="connsiteX48" fmla="*/ 9334546 w 10873921"/>
              <a:gd name="connsiteY48" fmla="*/ 6212328 h 6858558"/>
              <a:gd name="connsiteX49" fmla="*/ 9286856 w 10873921"/>
              <a:gd name="connsiteY49" fmla="*/ 6340934 h 6858558"/>
              <a:gd name="connsiteX50" fmla="*/ 9285436 w 10873921"/>
              <a:gd name="connsiteY50" fmla="*/ 6371842 h 6858558"/>
              <a:gd name="connsiteX51" fmla="*/ 9282564 w 10873921"/>
              <a:gd name="connsiteY51" fmla="*/ 6423490 h 6858558"/>
              <a:gd name="connsiteX52" fmla="*/ 9273573 w 10873921"/>
              <a:gd name="connsiteY52" fmla="*/ 6467496 h 6858558"/>
              <a:gd name="connsiteX53" fmla="*/ 9262092 w 10873921"/>
              <a:gd name="connsiteY53" fmla="*/ 6511084 h 6858558"/>
              <a:gd name="connsiteX54" fmla="*/ 9259443 w 10873921"/>
              <a:gd name="connsiteY54" fmla="*/ 6557257 h 6858558"/>
              <a:gd name="connsiteX55" fmla="*/ 9258214 w 10873921"/>
              <a:gd name="connsiteY55" fmla="*/ 6628065 h 6858558"/>
              <a:gd name="connsiteX56" fmla="*/ 9250938 w 10873921"/>
              <a:gd name="connsiteY56" fmla="*/ 6667101 h 6858558"/>
              <a:gd name="connsiteX57" fmla="*/ 9238195 w 10873921"/>
              <a:gd name="connsiteY57" fmla="*/ 6775682 h 6858558"/>
              <a:gd name="connsiteX58" fmla="*/ 9230652 w 10873921"/>
              <a:gd name="connsiteY58" fmla="*/ 6855909 h 6858558"/>
              <a:gd name="connsiteX59" fmla="*/ 0 w 10873921"/>
              <a:gd name="connsiteY59" fmla="*/ 6858558 h 6858558"/>
              <a:gd name="connsiteX60" fmla="*/ 0 w 10873921"/>
              <a:gd name="connsiteY60"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250 w 10873921"/>
              <a:gd name="connsiteY5" fmla="*/ 249730 h 6858558"/>
              <a:gd name="connsiteX6" fmla="*/ 10777796 w 10873921"/>
              <a:gd name="connsiteY6" fmla="*/ 352984 h 6858558"/>
              <a:gd name="connsiteX7" fmla="*/ 10759322 w 10873921"/>
              <a:gd name="connsiteY7" fmla="*/ 407113 h 6858558"/>
              <a:gd name="connsiteX8" fmla="*/ 10694154 w 10873921"/>
              <a:gd name="connsiteY8" fmla="*/ 534382 h 6858558"/>
              <a:gd name="connsiteX9" fmla="*/ 10617194 w 10873921"/>
              <a:gd name="connsiteY9" fmla="*/ 626012 h 6858558"/>
              <a:gd name="connsiteX10" fmla="*/ 10553040 w 10873921"/>
              <a:gd name="connsiteY10" fmla="*/ 736652 h 6858558"/>
              <a:gd name="connsiteX11" fmla="*/ 10549362 w 10873921"/>
              <a:gd name="connsiteY11" fmla="*/ 767381 h 6858558"/>
              <a:gd name="connsiteX12" fmla="*/ 10542712 w 10873921"/>
              <a:gd name="connsiteY12" fmla="*/ 818695 h 6858558"/>
              <a:gd name="connsiteX13" fmla="*/ 10543783 w 10873921"/>
              <a:gd name="connsiteY13" fmla="*/ 904039 h 6858558"/>
              <a:gd name="connsiteX14" fmla="*/ 10509848 w 10873921"/>
              <a:gd name="connsiteY14" fmla="*/ 950499 h 6858558"/>
              <a:gd name="connsiteX15" fmla="*/ 10503433 w 10873921"/>
              <a:gd name="connsiteY15" fmla="*/ 1021040 h 6858558"/>
              <a:gd name="connsiteX16" fmla="*/ 10493315 w 10873921"/>
              <a:gd name="connsiteY16" fmla="*/ 1059465 h 6858558"/>
              <a:gd name="connsiteX17" fmla="*/ 10483252 w 10873921"/>
              <a:gd name="connsiteY17" fmla="*/ 1193380 h 6858558"/>
              <a:gd name="connsiteX18" fmla="*/ 10479612 w 10873921"/>
              <a:gd name="connsiteY18" fmla="*/ 1340205 h 6858558"/>
              <a:gd name="connsiteX19" fmla="*/ 10478804 w 10873921"/>
              <a:gd name="connsiteY19" fmla="*/ 1346492 h 6858558"/>
              <a:gd name="connsiteX20" fmla="*/ 10469399 w 10873921"/>
              <a:gd name="connsiteY20" fmla="*/ 1360254 h 6858558"/>
              <a:gd name="connsiteX21" fmla="*/ 10464675 w 10873921"/>
              <a:gd name="connsiteY21" fmla="*/ 1364867 h 6858558"/>
              <a:gd name="connsiteX22" fmla="*/ 10454987 w 10873921"/>
              <a:gd name="connsiteY22" fmla="*/ 1415222 h 6858558"/>
              <a:gd name="connsiteX23" fmla="*/ 10436481 w 10873921"/>
              <a:gd name="connsiteY23" fmla="*/ 1477797 h 6858558"/>
              <a:gd name="connsiteX24" fmla="*/ 10431659 w 10873921"/>
              <a:gd name="connsiteY24" fmla="*/ 1500615 h 6858558"/>
              <a:gd name="connsiteX25" fmla="*/ 10431103 w 10873921"/>
              <a:gd name="connsiteY25" fmla="*/ 1513756 h 6858558"/>
              <a:gd name="connsiteX26" fmla="*/ 10404251 w 10873921"/>
              <a:gd name="connsiteY26" fmla="*/ 1551761 h 6858558"/>
              <a:gd name="connsiteX27" fmla="*/ 10382431 w 10873921"/>
              <a:gd name="connsiteY27" fmla="*/ 1570136 h 6858558"/>
              <a:gd name="connsiteX28" fmla="*/ 10373233 w 10873921"/>
              <a:gd name="connsiteY28" fmla="*/ 1580611 h 6858558"/>
              <a:gd name="connsiteX29" fmla="*/ 10366354 w 10873921"/>
              <a:gd name="connsiteY29" fmla="*/ 1581543 h 6858558"/>
              <a:gd name="connsiteX30" fmla="*/ 10365856 w 10873921"/>
              <a:gd name="connsiteY30" fmla="*/ 1627197 h 6858558"/>
              <a:gd name="connsiteX31" fmla="*/ 10339843 w 10873921"/>
              <a:gd name="connsiteY31" fmla="*/ 1675061 h 6858558"/>
              <a:gd name="connsiteX32" fmla="*/ 10303766 w 10873921"/>
              <a:gd name="connsiteY32" fmla="*/ 1728350 h 6858558"/>
              <a:gd name="connsiteX33" fmla="*/ 10213612 w 10873921"/>
              <a:gd name="connsiteY33" fmla="*/ 1831639 h 6858558"/>
              <a:gd name="connsiteX34" fmla="*/ 10112893 w 10873921"/>
              <a:gd name="connsiteY34" fmla="*/ 1947999 h 6858558"/>
              <a:gd name="connsiteX35" fmla="*/ 10042411 w 10873921"/>
              <a:gd name="connsiteY35" fmla="*/ 2041320 h 6858558"/>
              <a:gd name="connsiteX36" fmla="*/ 9916869 w 10873921"/>
              <a:gd name="connsiteY36" fmla="*/ 2193981 h 6858558"/>
              <a:gd name="connsiteX37" fmla="*/ 9863224 w 10873921"/>
              <a:gd name="connsiteY37" fmla="*/ 2350764 h 6858558"/>
              <a:gd name="connsiteX38" fmla="*/ 9815833 w 10873921"/>
              <a:gd name="connsiteY38" fmla="*/ 2484015 h 6858558"/>
              <a:gd name="connsiteX39" fmla="*/ 9772154 w 10873921"/>
              <a:gd name="connsiteY39" fmla="*/ 2992899 h 6858558"/>
              <a:gd name="connsiteX40" fmla="*/ 9644932 w 10873921"/>
              <a:gd name="connsiteY40" fmla="*/ 4090138 h 6858558"/>
              <a:gd name="connsiteX41" fmla="*/ 9429095 w 10873921"/>
              <a:gd name="connsiteY41" fmla="*/ 5531975 h 6858558"/>
              <a:gd name="connsiteX42" fmla="*/ 9460845 w 10873921"/>
              <a:gd name="connsiteY42" fmla="*/ 5727156 h 6858558"/>
              <a:gd name="connsiteX43" fmla="*/ 9482918 w 10873921"/>
              <a:gd name="connsiteY43" fmla="*/ 5942515 h 6858558"/>
              <a:gd name="connsiteX44" fmla="*/ 9471123 w 10873921"/>
              <a:gd name="connsiteY44" fmla="*/ 6028951 h 6858558"/>
              <a:gd name="connsiteX45" fmla="*/ 9421412 w 10873921"/>
              <a:gd name="connsiteY45" fmla="*/ 6080818 h 6858558"/>
              <a:gd name="connsiteX46" fmla="*/ 9427038 w 10873921"/>
              <a:gd name="connsiteY46" fmla="*/ 6088099 h 6858558"/>
              <a:gd name="connsiteX47" fmla="*/ 9391581 w 10873921"/>
              <a:gd name="connsiteY47" fmla="*/ 6171710 h 6858558"/>
              <a:gd name="connsiteX48" fmla="*/ 9334546 w 10873921"/>
              <a:gd name="connsiteY48" fmla="*/ 6212328 h 6858558"/>
              <a:gd name="connsiteX49" fmla="*/ 9286856 w 10873921"/>
              <a:gd name="connsiteY49" fmla="*/ 6340934 h 6858558"/>
              <a:gd name="connsiteX50" fmla="*/ 9285436 w 10873921"/>
              <a:gd name="connsiteY50" fmla="*/ 6371842 h 6858558"/>
              <a:gd name="connsiteX51" fmla="*/ 9282564 w 10873921"/>
              <a:gd name="connsiteY51" fmla="*/ 6423490 h 6858558"/>
              <a:gd name="connsiteX52" fmla="*/ 9273573 w 10873921"/>
              <a:gd name="connsiteY52" fmla="*/ 6467496 h 6858558"/>
              <a:gd name="connsiteX53" fmla="*/ 9262092 w 10873921"/>
              <a:gd name="connsiteY53" fmla="*/ 6511084 h 6858558"/>
              <a:gd name="connsiteX54" fmla="*/ 9259443 w 10873921"/>
              <a:gd name="connsiteY54" fmla="*/ 6557257 h 6858558"/>
              <a:gd name="connsiteX55" fmla="*/ 9258214 w 10873921"/>
              <a:gd name="connsiteY55" fmla="*/ 6628065 h 6858558"/>
              <a:gd name="connsiteX56" fmla="*/ 9250938 w 10873921"/>
              <a:gd name="connsiteY56" fmla="*/ 6667101 h 6858558"/>
              <a:gd name="connsiteX57" fmla="*/ 9238195 w 10873921"/>
              <a:gd name="connsiteY57" fmla="*/ 6775682 h 6858558"/>
              <a:gd name="connsiteX58" fmla="*/ 9230652 w 10873921"/>
              <a:gd name="connsiteY58" fmla="*/ 6855909 h 6858558"/>
              <a:gd name="connsiteX59" fmla="*/ 0 w 10873921"/>
              <a:gd name="connsiteY59" fmla="*/ 6858558 h 6858558"/>
              <a:gd name="connsiteX60" fmla="*/ 0 w 10873921"/>
              <a:gd name="connsiteY60"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250 w 10873921"/>
              <a:gd name="connsiteY5" fmla="*/ 249730 h 6858558"/>
              <a:gd name="connsiteX6" fmla="*/ 10777796 w 10873921"/>
              <a:gd name="connsiteY6" fmla="*/ 352984 h 6858558"/>
              <a:gd name="connsiteX7" fmla="*/ 10759322 w 10873921"/>
              <a:gd name="connsiteY7" fmla="*/ 407113 h 6858558"/>
              <a:gd name="connsiteX8" fmla="*/ 10694154 w 10873921"/>
              <a:gd name="connsiteY8" fmla="*/ 534382 h 6858558"/>
              <a:gd name="connsiteX9" fmla="*/ 10617194 w 10873921"/>
              <a:gd name="connsiteY9" fmla="*/ 626012 h 6858558"/>
              <a:gd name="connsiteX10" fmla="*/ 10553040 w 10873921"/>
              <a:gd name="connsiteY10" fmla="*/ 736652 h 6858558"/>
              <a:gd name="connsiteX11" fmla="*/ 10549362 w 10873921"/>
              <a:gd name="connsiteY11" fmla="*/ 767381 h 6858558"/>
              <a:gd name="connsiteX12" fmla="*/ 10542712 w 10873921"/>
              <a:gd name="connsiteY12" fmla="*/ 818695 h 6858558"/>
              <a:gd name="connsiteX13" fmla="*/ 10543783 w 10873921"/>
              <a:gd name="connsiteY13" fmla="*/ 904039 h 6858558"/>
              <a:gd name="connsiteX14" fmla="*/ 10509848 w 10873921"/>
              <a:gd name="connsiteY14" fmla="*/ 950499 h 6858558"/>
              <a:gd name="connsiteX15" fmla="*/ 10503433 w 10873921"/>
              <a:gd name="connsiteY15" fmla="*/ 1021040 h 6858558"/>
              <a:gd name="connsiteX16" fmla="*/ 10493315 w 10873921"/>
              <a:gd name="connsiteY16" fmla="*/ 1059465 h 6858558"/>
              <a:gd name="connsiteX17" fmla="*/ 10483252 w 10873921"/>
              <a:gd name="connsiteY17" fmla="*/ 1193380 h 6858558"/>
              <a:gd name="connsiteX18" fmla="*/ 10479612 w 10873921"/>
              <a:gd name="connsiteY18" fmla="*/ 1340205 h 6858558"/>
              <a:gd name="connsiteX19" fmla="*/ 10478804 w 10873921"/>
              <a:gd name="connsiteY19" fmla="*/ 1346492 h 6858558"/>
              <a:gd name="connsiteX20" fmla="*/ 10469399 w 10873921"/>
              <a:gd name="connsiteY20" fmla="*/ 1360254 h 6858558"/>
              <a:gd name="connsiteX21" fmla="*/ 10464675 w 10873921"/>
              <a:gd name="connsiteY21" fmla="*/ 1364867 h 6858558"/>
              <a:gd name="connsiteX22" fmla="*/ 10454987 w 10873921"/>
              <a:gd name="connsiteY22" fmla="*/ 1415222 h 6858558"/>
              <a:gd name="connsiteX23" fmla="*/ 10436481 w 10873921"/>
              <a:gd name="connsiteY23" fmla="*/ 1477797 h 6858558"/>
              <a:gd name="connsiteX24" fmla="*/ 10431659 w 10873921"/>
              <a:gd name="connsiteY24" fmla="*/ 1500615 h 6858558"/>
              <a:gd name="connsiteX25" fmla="*/ 10431103 w 10873921"/>
              <a:gd name="connsiteY25" fmla="*/ 1513756 h 6858558"/>
              <a:gd name="connsiteX26" fmla="*/ 10404251 w 10873921"/>
              <a:gd name="connsiteY26" fmla="*/ 1551761 h 6858558"/>
              <a:gd name="connsiteX27" fmla="*/ 10382431 w 10873921"/>
              <a:gd name="connsiteY27" fmla="*/ 1570136 h 6858558"/>
              <a:gd name="connsiteX28" fmla="*/ 10373233 w 10873921"/>
              <a:gd name="connsiteY28" fmla="*/ 1580611 h 6858558"/>
              <a:gd name="connsiteX29" fmla="*/ 10366354 w 10873921"/>
              <a:gd name="connsiteY29" fmla="*/ 1581543 h 6858558"/>
              <a:gd name="connsiteX30" fmla="*/ 10365856 w 10873921"/>
              <a:gd name="connsiteY30" fmla="*/ 1627197 h 6858558"/>
              <a:gd name="connsiteX31" fmla="*/ 10339843 w 10873921"/>
              <a:gd name="connsiteY31" fmla="*/ 1675061 h 6858558"/>
              <a:gd name="connsiteX32" fmla="*/ 10303766 w 10873921"/>
              <a:gd name="connsiteY32" fmla="*/ 1728350 h 6858558"/>
              <a:gd name="connsiteX33" fmla="*/ 10213612 w 10873921"/>
              <a:gd name="connsiteY33" fmla="*/ 1831639 h 6858558"/>
              <a:gd name="connsiteX34" fmla="*/ 10112893 w 10873921"/>
              <a:gd name="connsiteY34" fmla="*/ 1947999 h 6858558"/>
              <a:gd name="connsiteX35" fmla="*/ 10042411 w 10873921"/>
              <a:gd name="connsiteY35" fmla="*/ 2041320 h 6858558"/>
              <a:gd name="connsiteX36" fmla="*/ 9916869 w 10873921"/>
              <a:gd name="connsiteY36" fmla="*/ 2193981 h 6858558"/>
              <a:gd name="connsiteX37" fmla="*/ 9863224 w 10873921"/>
              <a:gd name="connsiteY37" fmla="*/ 2350764 h 6858558"/>
              <a:gd name="connsiteX38" fmla="*/ 9815833 w 10873921"/>
              <a:gd name="connsiteY38" fmla="*/ 2484015 h 6858558"/>
              <a:gd name="connsiteX39" fmla="*/ 9772154 w 10873921"/>
              <a:gd name="connsiteY39" fmla="*/ 2992899 h 6858558"/>
              <a:gd name="connsiteX40" fmla="*/ 9644932 w 10873921"/>
              <a:gd name="connsiteY40" fmla="*/ 4090138 h 6858558"/>
              <a:gd name="connsiteX41" fmla="*/ 9429095 w 10873921"/>
              <a:gd name="connsiteY41" fmla="*/ 5531975 h 6858558"/>
              <a:gd name="connsiteX42" fmla="*/ 9460845 w 10873921"/>
              <a:gd name="connsiteY42" fmla="*/ 5727156 h 6858558"/>
              <a:gd name="connsiteX43" fmla="*/ 9482918 w 10873921"/>
              <a:gd name="connsiteY43" fmla="*/ 5942515 h 6858558"/>
              <a:gd name="connsiteX44" fmla="*/ 9471123 w 10873921"/>
              <a:gd name="connsiteY44" fmla="*/ 6028951 h 6858558"/>
              <a:gd name="connsiteX45" fmla="*/ 9421412 w 10873921"/>
              <a:gd name="connsiteY45" fmla="*/ 6080818 h 6858558"/>
              <a:gd name="connsiteX46" fmla="*/ 9427038 w 10873921"/>
              <a:gd name="connsiteY46" fmla="*/ 6088099 h 6858558"/>
              <a:gd name="connsiteX47" fmla="*/ 9391581 w 10873921"/>
              <a:gd name="connsiteY47" fmla="*/ 6171710 h 6858558"/>
              <a:gd name="connsiteX48" fmla="*/ 9334546 w 10873921"/>
              <a:gd name="connsiteY48" fmla="*/ 6212328 h 6858558"/>
              <a:gd name="connsiteX49" fmla="*/ 9286856 w 10873921"/>
              <a:gd name="connsiteY49" fmla="*/ 6340934 h 6858558"/>
              <a:gd name="connsiteX50" fmla="*/ 9285436 w 10873921"/>
              <a:gd name="connsiteY50" fmla="*/ 6371842 h 6858558"/>
              <a:gd name="connsiteX51" fmla="*/ 9282564 w 10873921"/>
              <a:gd name="connsiteY51" fmla="*/ 6423490 h 6858558"/>
              <a:gd name="connsiteX52" fmla="*/ 9273573 w 10873921"/>
              <a:gd name="connsiteY52" fmla="*/ 6467496 h 6858558"/>
              <a:gd name="connsiteX53" fmla="*/ 9262092 w 10873921"/>
              <a:gd name="connsiteY53" fmla="*/ 6511084 h 6858558"/>
              <a:gd name="connsiteX54" fmla="*/ 9259443 w 10873921"/>
              <a:gd name="connsiteY54" fmla="*/ 6557257 h 6858558"/>
              <a:gd name="connsiteX55" fmla="*/ 9258214 w 10873921"/>
              <a:gd name="connsiteY55" fmla="*/ 6628065 h 6858558"/>
              <a:gd name="connsiteX56" fmla="*/ 9250938 w 10873921"/>
              <a:gd name="connsiteY56" fmla="*/ 6667101 h 6858558"/>
              <a:gd name="connsiteX57" fmla="*/ 9238195 w 10873921"/>
              <a:gd name="connsiteY57" fmla="*/ 6775682 h 6858558"/>
              <a:gd name="connsiteX58" fmla="*/ 9230652 w 10873921"/>
              <a:gd name="connsiteY58" fmla="*/ 6855909 h 6858558"/>
              <a:gd name="connsiteX59" fmla="*/ 0 w 10873921"/>
              <a:gd name="connsiteY59" fmla="*/ 6858558 h 6858558"/>
              <a:gd name="connsiteX60" fmla="*/ 0 w 10873921"/>
              <a:gd name="connsiteY60"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250 w 10873921"/>
              <a:gd name="connsiteY5" fmla="*/ 249730 h 6858558"/>
              <a:gd name="connsiteX6" fmla="*/ 10777796 w 10873921"/>
              <a:gd name="connsiteY6" fmla="*/ 352984 h 6858558"/>
              <a:gd name="connsiteX7" fmla="*/ 10759322 w 10873921"/>
              <a:gd name="connsiteY7" fmla="*/ 407113 h 6858558"/>
              <a:gd name="connsiteX8" fmla="*/ 10694154 w 10873921"/>
              <a:gd name="connsiteY8" fmla="*/ 534382 h 6858558"/>
              <a:gd name="connsiteX9" fmla="*/ 10617194 w 10873921"/>
              <a:gd name="connsiteY9" fmla="*/ 626012 h 6858558"/>
              <a:gd name="connsiteX10" fmla="*/ 10553040 w 10873921"/>
              <a:gd name="connsiteY10" fmla="*/ 736652 h 6858558"/>
              <a:gd name="connsiteX11" fmla="*/ 10549362 w 10873921"/>
              <a:gd name="connsiteY11" fmla="*/ 767381 h 6858558"/>
              <a:gd name="connsiteX12" fmla="*/ 10542712 w 10873921"/>
              <a:gd name="connsiteY12" fmla="*/ 818695 h 6858558"/>
              <a:gd name="connsiteX13" fmla="*/ 10543783 w 10873921"/>
              <a:gd name="connsiteY13" fmla="*/ 904039 h 6858558"/>
              <a:gd name="connsiteX14" fmla="*/ 10509848 w 10873921"/>
              <a:gd name="connsiteY14" fmla="*/ 950499 h 6858558"/>
              <a:gd name="connsiteX15" fmla="*/ 10503433 w 10873921"/>
              <a:gd name="connsiteY15" fmla="*/ 1021040 h 6858558"/>
              <a:gd name="connsiteX16" fmla="*/ 10493315 w 10873921"/>
              <a:gd name="connsiteY16" fmla="*/ 1059465 h 6858558"/>
              <a:gd name="connsiteX17" fmla="*/ 10483252 w 10873921"/>
              <a:gd name="connsiteY17" fmla="*/ 1193380 h 6858558"/>
              <a:gd name="connsiteX18" fmla="*/ 10479612 w 10873921"/>
              <a:gd name="connsiteY18" fmla="*/ 1340205 h 6858558"/>
              <a:gd name="connsiteX19" fmla="*/ 10478804 w 10873921"/>
              <a:gd name="connsiteY19" fmla="*/ 1346492 h 6858558"/>
              <a:gd name="connsiteX20" fmla="*/ 10469399 w 10873921"/>
              <a:gd name="connsiteY20" fmla="*/ 1360254 h 6858558"/>
              <a:gd name="connsiteX21" fmla="*/ 10464675 w 10873921"/>
              <a:gd name="connsiteY21" fmla="*/ 1364867 h 6858558"/>
              <a:gd name="connsiteX22" fmla="*/ 10454987 w 10873921"/>
              <a:gd name="connsiteY22" fmla="*/ 1415222 h 6858558"/>
              <a:gd name="connsiteX23" fmla="*/ 10436481 w 10873921"/>
              <a:gd name="connsiteY23" fmla="*/ 1477797 h 6858558"/>
              <a:gd name="connsiteX24" fmla="*/ 10431659 w 10873921"/>
              <a:gd name="connsiteY24" fmla="*/ 1500615 h 6858558"/>
              <a:gd name="connsiteX25" fmla="*/ 10431103 w 10873921"/>
              <a:gd name="connsiteY25" fmla="*/ 1513756 h 6858558"/>
              <a:gd name="connsiteX26" fmla="*/ 10404251 w 10873921"/>
              <a:gd name="connsiteY26" fmla="*/ 1551761 h 6858558"/>
              <a:gd name="connsiteX27" fmla="*/ 10382431 w 10873921"/>
              <a:gd name="connsiteY27" fmla="*/ 1570136 h 6858558"/>
              <a:gd name="connsiteX28" fmla="*/ 10373233 w 10873921"/>
              <a:gd name="connsiteY28" fmla="*/ 1580611 h 6858558"/>
              <a:gd name="connsiteX29" fmla="*/ 10366354 w 10873921"/>
              <a:gd name="connsiteY29" fmla="*/ 1581543 h 6858558"/>
              <a:gd name="connsiteX30" fmla="*/ 10365856 w 10873921"/>
              <a:gd name="connsiteY30" fmla="*/ 1627197 h 6858558"/>
              <a:gd name="connsiteX31" fmla="*/ 10339843 w 10873921"/>
              <a:gd name="connsiteY31" fmla="*/ 1675061 h 6858558"/>
              <a:gd name="connsiteX32" fmla="*/ 10303766 w 10873921"/>
              <a:gd name="connsiteY32" fmla="*/ 1728350 h 6858558"/>
              <a:gd name="connsiteX33" fmla="*/ 10213612 w 10873921"/>
              <a:gd name="connsiteY33" fmla="*/ 1831639 h 6858558"/>
              <a:gd name="connsiteX34" fmla="*/ 10112893 w 10873921"/>
              <a:gd name="connsiteY34" fmla="*/ 1947999 h 6858558"/>
              <a:gd name="connsiteX35" fmla="*/ 10042411 w 10873921"/>
              <a:gd name="connsiteY35" fmla="*/ 2041320 h 6858558"/>
              <a:gd name="connsiteX36" fmla="*/ 9916869 w 10873921"/>
              <a:gd name="connsiteY36" fmla="*/ 2193981 h 6858558"/>
              <a:gd name="connsiteX37" fmla="*/ 9863224 w 10873921"/>
              <a:gd name="connsiteY37" fmla="*/ 2350764 h 6858558"/>
              <a:gd name="connsiteX38" fmla="*/ 9815833 w 10873921"/>
              <a:gd name="connsiteY38" fmla="*/ 2484015 h 6858558"/>
              <a:gd name="connsiteX39" fmla="*/ 9772154 w 10873921"/>
              <a:gd name="connsiteY39" fmla="*/ 2992899 h 6858558"/>
              <a:gd name="connsiteX40" fmla="*/ 9644932 w 10873921"/>
              <a:gd name="connsiteY40" fmla="*/ 4090138 h 6858558"/>
              <a:gd name="connsiteX41" fmla="*/ 9429095 w 10873921"/>
              <a:gd name="connsiteY41" fmla="*/ 5531975 h 6858558"/>
              <a:gd name="connsiteX42" fmla="*/ 9460845 w 10873921"/>
              <a:gd name="connsiteY42" fmla="*/ 5727156 h 6858558"/>
              <a:gd name="connsiteX43" fmla="*/ 9482918 w 10873921"/>
              <a:gd name="connsiteY43" fmla="*/ 5942515 h 6858558"/>
              <a:gd name="connsiteX44" fmla="*/ 9471123 w 10873921"/>
              <a:gd name="connsiteY44" fmla="*/ 6028951 h 6858558"/>
              <a:gd name="connsiteX45" fmla="*/ 9421412 w 10873921"/>
              <a:gd name="connsiteY45" fmla="*/ 6080818 h 6858558"/>
              <a:gd name="connsiteX46" fmla="*/ 9427038 w 10873921"/>
              <a:gd name="connsiteY46" fmla="*/ 6088099 h 6858558"/>
              <a:gd name="connsiteX47" fmla="*/ 9391581 w 10873921"/>
              <a:gd name="connsiteY47" fmla="*/ 6171710 h 6858558"/>
              <a:gd name="connsiteX48" fmla="*/ 9334546 w 10873921"/>
              <a:gd name="connsiteY48" fmla="*/ 6212328 h 6858558"/>
              <a:gd name="connsiteX49" fmla="*/ 9286856 w 10873921"/>
              <a:gd name="connsiteY49" fmla="*/ 6340934 h 6858558"/>
              <a:gd name="connsiteX50" fmla="*/ 9285436 w 10873921"/>
              <a:gd name="connsiteY50" fmla="*/ 6371842 h 6858558"/>
              <a:gd name="connsiteX51" fmla="*/ 9282564 w 10873921"/>
              <a:gd name="connsiteY51" fmla="*/ 6423490 h 6858558"/>
              <a:gd name="connsiteX52" fmla="*/ 9273573 w 10873921"/>
              <a:gd name="connsiteY52" fmla="*/ 6467496 h 6858558"/>
              <a:gd name="connsiteX53" fmla="*/ 9262092 w 10873921"/>
              <a:gd name="connsiteY53" fmla="*/ 6511084 h 6858558"/>
              <a:gd name="connsiteX54" fmla="*/ 9259443 w 10873921"/>
              <a:gd name="connsiteY54" fmla="*/ 6557257 h 6858558"/>
              <a:gd name="connsiteX55" fmla="*/ 9258214 w 10873921"/>
              <a:gd name="connsiteY55" fmla="*/ 6628065 h 6858558"/>
              <a:gd name="connsiteX56" fmla="*/ 9250938 w 10873921"/>
              <a:gd name="connsiteY56" fmla="*/ 6667101 h 6858558"/>
              <a:gd name="connsiteX57" fmla="*/ 9238195 w 10873921"/>
              <a:gd name="connsiteY57" fmla="*/ 6775682 h 6858558"/>
              <a:gd name="connsiteX58" fmla="*/ 9230652 w 10873921"/>
              <a:gd name="connsiteY58" fmla="*/ 6855909 h 6858558"/>
              <a:gd name="connsiteX59" fmla="*/ 0 w 10873921"/>
              <a:gd name="connsiteY59" fmla="*/ 6858558 h 6858558"/>
              <a:gd name="connsiteX60" fmla="*/ 0 w 10873921"/>
              <a:gd name="connsiteY60"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250 w 10873921"/>
              <a:gd name="connsiteY5" fmla="*/ 249730 h 6858558"/>
              <a:gd name="connsiteX6" fmla="*/ 10777796 w 10873921"/>
              <a:gd name="connsiteY6" fmla="*/ 352984 h 6858558"/>
              <a:gd name="connsiteX7" fmla="*/ 10759322 w 10873921"/>
              <a:gd name="connsiteY7" fmla="*/ 407113 h 6858558"/>
              <a:gd name="connsiteX8" fmla="*/ 10694154 w 10873921"/>
              <a:gd name="connsiteY8" fmla="*/ 534382 h 6858558"/>
              <a:gd name="connsiteX9" fmla="*/ 10617194 w 10873921"/>
              <a:gd name="connsiteY9" fmla="*/ 626012 h 6858558"/>
              <a:gd name="connsiteX10" fmla="*/ 10553040 w 10873921"/>
              <a:gd name="connsiteY10" fmla="*/ 736652 h 6858558"/>
              <a:gd name="connsiteX11" fmla="*/ 10549362 w 10873921"/>
              <a:gd name="connsiteY11" fmla="*/ 767381 h 6858558"/>
              <a:gd name="connsiteX12" fmla="*/ 10542712 w 10873921"/>
              <a:gd name="connsiteY12" fmla="*/ 818695 h 6858558"/>
              <a:gd name="connsiteX13" fmla="*/ 10543783 w 10873921"/>
              <a:gd name="connsiteY13" fmla="*/ 904039 h 6858558"/>
              <a:gd name="connsiteX14" fmla="*/ 10509848 w 10873921"/>
              <a:gd name="connsiteY14" fmla="*/ 950499 h 6858558"/>
              <a:gd name="connsiteX15" fmla="*/ 10503433 w 10873921"/>
              <a:gd name="connsiteY15" fmla="*/ 1021040 h 6858558"/>
              <a:gd name="connsiteX16" fmla="*/ 10493315 w 10873921"/>
              <a:gd name="connsiteY16" fmla="*/ 1059465 h 6858558"/>
              <a:gd name="connsiteX17" fmla="*/ 10483252 w 10873921"/>
              <a:gd name="connsiteY17" fmla="*/ 1193380 h 6858558"/>
              <a:gd name="connsiteX18" fmla="*/ 10479612 w 10873921"/>
              <a:gd name="connsiteY18" fmla="*/ 1340205 h 6858558"/>
              <a:gd name="connsiteX19" fmla="*/ 10478804 w 10873921"/>
              <a:gd name="connsiteY19" fmla="*/ 1346492 h 6858558"/>
              <a:gd name="connsiteX20" fmla="*/ 10469399 w 10873921"/>
              <a:gd name="connsiteY20" fmla="*/ 1360254 h 6858558"/>
              <a:gd name="connsiteX21" fmla="*/ 10464675 w 10873921"/>
              <a:gd name="connsiteY21" fmla="*/ 1364867 h 6858558"/>
              <a:gd name="connsiteX22" fmla="*/ 10454987 w 10873921"/>
              <a:gd name="connsiteY22" fmla="*/ 1415222 h 6858558"/>
              <a:gd name="connsiteX23" fmla="*/ 10436481 w 10873921"/>
              <a:gd name="connsiteY23" fmla="*/ 1477797 h 6858558"/>
              <a:gd name="connsiteX24" fmla="*/ 10431659 w 10873921"/>
              <a:gd name="connsiteY24" fmla="*/ 1500615 h 6858558"/>
              <a:gd name="connsiteX25" fmla="*/ 10431103 w 10873921"/>
              <a:gd name="connsiteY25" fmla="*/ 1513756 h 6858558"/>
              <a:gd name="connsiteX26" fmla="*/ 10404251 w 10873921"/>
              <a:gd name="connsiteY26" fmla="*/ 1551761 h 6858558"/>
              <a:gd name="connsiteX27" fmla="*/ 10382431 w 10873921"/>
              <a:gd name="connsiteY27" fmla="*/ 1570136 h 6858558"/>
              <a:gd name="connsiteX28" fmla="*/ 10373233 w 10873921"/>
              <a:gd name="connsiteY28" fmla="*/ 1580611 h 6858558"/>
              <a:gd name="connsiteX29" fmla="*/ 10366354 w 10873921"/>
              <a:gd name="connsiteY29" fmla="*/ 1581543 h 6858558"/>
              <a:gd name="connsiteX30" fmla="*/ 10365856 w 10873921"/>
              <a:gd name="connsiteY30" fmla="*/ 1627197 h 6858558"/>
              <a:gd name="connsiteX31" fmla="*/ 10339843 w 10873921"/>
              <a:gd name="connsiteY31" fmla="*/ 1675061 h 6858558"/>
              <a:gd name="connsiteX32" fmla="*/ 10303766 w 10873921"/>
              <a:gd name="connsiteY32" fmla="*/ 1728350 h 6858558"/>
              <a:gd name="connsiteX33" fmla="*/ 10213612 w 10873921"/>
              <a:gd name="connsiteY33" fmla="*/ 1831639 h 6858558"/>
              <a:gd name="connsiteX34" fmla="*/ 10112893 w 10873921"/>
              <a:gd name="connsiteY34" fmla="*/ 1947999 h 6858558"/>
              <a:gd name="connsiteX35" fmla="*/ 10042411 w 10873921"/>
              <a:gd name="connsiteY35" fmla="*/ 2041320 h 6858558"/>
              <a:gd name="connsiteX36" fmla="*/ 9916869 w 10873921"/>
              <a:gd name="connsiteY36" fmla="*/ 2193981 h 6858558"/>
              <a:gd name="connsiteX37" fmla="*/ 9863224 w 10873921"/>
              <a:gd name="connsiteY37" fmla="*/ 2350764 h 6858558"/>
              <a:gd name="connsiteX38" fmla="*/ 9815833 w 10873921"/>
              <a:gd name="connsiteY38" fmla="*/ 2484015 h 6858558"/>
              <a:gd name="connsiteX39" fmla="*/ 9772154 w 10873921"/>
              <a:gd name="connsiteY39" fmla="*/ 2992899 h 6858558"/>
              <a:gd name="connsiteX40" fmla="*/ 9644932 w 10873921"/>
              <a:gd name="connsiteY40" fmla="*/ 4090138 h 6858558"/>
              <a:gd name="connsiteX41" fmla="*/ 9429095 w 10873921"/>
              <a:gd name="connsiteY41" fmla="*/ 5531975 h 6858558"/>
              <a:gd name="connsiteX42" fmla="*/ 9460845 w 10873921"/>
              <a:gd name="connsiteY42" fmla="*/ 5727156 h 6858558"/>
              <a:gd name="connsiteX43" fmla="*/ 9482918 w 10873921"/>
              <a:gd name="connsiteY43" fmla="*/ 5942515 h 6858558"/>
              <a:gd name="connsiteX44" fmla="*/ 9471123 w 10873921"/>
              <a:gd name="connsiteY44" fmla="*/ 6028951 h 6858558"/>
              <a:gd name="connsiteX45" fmla="*/ 9421412 w 10873921"/>
              <a:gd name="connsiteY45" fmla="*/ 6080818 h 6858558"/>
              <a:gd name="connsiteX46" fmla="*/ 9427038 w 10873921"/>
              <a:gd name="connsiteY46" fmla="*/ 6088099 h 6858558"/>
              <a:gd name="connsiteX47" fmla="*/ 9391581 w 10873921"/>
              <a:gd name="connsiteY47" fmla="*/ 6171710 h 6858558"/>
              <a:gd name="connsiteX48" fmla="*/ 9334546 w 10873921"/>
              <a:gd name="connsiteY48" fmla="*/ 6212328 h 6858558"/>
              <a:gd name="connsiteX49" fmla="*/ 9286856 w 10873921"/>
              <a:gd name="connsiteY49" fmla="*/ 6340934 h 6858558"/>
              <a:gd name="connsiteX50" fmla="*/ 9285436 w 10873921"/>
              <a:gd name="connsiteY50" fmla="*/ 6371842 h 6858558"/>
              <a:gd name="connsiteX51" fmla="*/ 9282564 w 10873921"/>
              <a:gd name="connsiteY51" fmla="*/ 6423490 h 6858558"/>
              <a:gd name="connsiteX52" fmla="*/ 9273573 w 10873921"/>
              <a:gd name="connsiteY52" fmla="*/ 6467496 h 6858558"/>
              <a:gd name="connsiteX53" fmla="*/ 9262092 w 10873921"/>
              <a:gd name="connsiteY53" fmla="*/ 6511084 h 6858558"/>
              <a:gd name="connsiteX54" fmla="*/ 9259443 w 10873921"/>
              <a:gd name="connsiteY54" fmla="*/ 6557257 h 6858558"/>
              <a:gd name="connsiteX55" fmla="*/ 9258214 w 10873921"/>
              <a:gd name="connsiteY55" fmla="*/ 6628065 h 6858558"/>
              <a:gd name="connsiteX56" fmla="*/ 9250938 w 10873921"/>
              <a:gd name="connsiteY56" fmla="*/ 6667101 h 6858558"/>
              <a:gd name="connsiteX57" fmla="*/ 9238195 w 10873921"/>
              <a:gd name="connsiteY57" fmla="*/ 6775682 h 6858558"/>
              <a:gd name="connsiteX58" fmla="*/ 9230652 w 10873921"/>
              <a:gd name="connsiteY58" fmla="*/ 6855909 h 6858558"/>
              <a:gd name="connsiteX59" fmla="*/ 0 w 10873921"/>
              <a:gd name="connsiteY59" fmla="*/ 6858558 h 6858558"/>
              <a:gd name="connsiteX60" fmla="*/ 0 w 10873921"/>
              <a:gd name="connsiteY60"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250 w 10873921"/>
              <a:gd name="connsiteY5" fmla="*/ 249730 h 6858558"/>
              <a:gd name="connsiteX6" fmla="*/ 10777796 w 10873921"/>
              <a:gd name="connsiteY6" fmla="*/ 352984 h 6858558"/>
              <a:gd name="connsiteX7" fmla="*/ 10759322 w 10873921"/>
              <a:gd name="connsiteY7" fmla="*/ 407113 h 6858558"/>
              <a:gd name="connsiteX8" fmla="*/ 10694154 w 10873921"/>
              <a:gd name="connsiteY8" fmla="*/ 534382 h 6858558"/>
              <a:gd name="connsiteX9" fmla="*/ 10617194 w 10873921"/>
              <a:gd name="connsiteY9" fmla="*/ 626012 h 6858558"/>
              <a:gd name="connsiteX10" fmla="*/ 10553040 w 10873921"/>
              <a:gd name="connsiteY10" fmla="*/ 736652 h 6858558"/>
              <a:gd name="connsiteX11" fmla="*/ 10549362 w 10873921"/>
              <a:gd name="connsiteY11" fmla="*/ 767381 h 6858558"/>
              <a:gd name="connsiteX12" fmla="*/ 10542712 w 10873921"/>
              <a:gd name="connsiteY12" fmla="*/ 818695 h 6858558"/>
              <a:gd name="connsiteX13" fmla="*/ 10543783 w 10873921"/>
              <a:gd name="connsiteY13" fmla="*/ 904039 h 6858558"/>
              <a:gd name="connsiteX14" fmla="*/ 10509848 w 10873921"/>
              <a:gd name="connsiteY14" fmla="*/ 950499 h 6858558"/>
              <a:gd name="connsiteX15" fmla="*/ 10503433 w 10873921"/>
              <a:gd name="connsiteY15" fmla="*/ 1021040 h 6858558"/>
              <a:gd name="connsiteX16" fmla="*/ 10493315 w 10873921"/>
              <a:gd name="connsiteY16" fmla="*/ 1059465 h 6858558"/>
              <a:gd name="connsiteX17" fmla="*/ 10483252 w 10873921"/>
              <a:gd name="connsiteY17" fmla="*/ 1193380 h 6858558"/>
              <a:gd name="connsiteX18" fmla="*/ 10479612 w 10873921"/>
              <a:gd name="connsiteY18" fmla="*/ 1340205 h 6858558"/>
              <a:gd name="connsiteX19" fmla="*/ 10478804 w 10873921"/>
              <a:gd name="connsiteY19" fmla="*/ 1346492 h 6858558"/>
              <a:gd name="connsiteX20" fmla="*/ 10469399 w 10873921"/>
              <a:gd name="connsiteY20" fmla="*/ 1360254 h 6858558"/>
              <a:gd name="connsiteX21" fmla="*/ 10464675 w 10873921"/>
              <a:gd name="connsiteY21" fmla="*/ 1364867 h 6858558"/>
              <a:gd name="connsiteX22" fmla="*/ 10454987 w 10873921"/>
              <a:gd name="connsiteY22" fmla="*/ 1415222 h 6858558"/>
              <a:gd name="connsiteX23" fmla="*/ 10436481 w 10873921"/>
              <a:gd name="connsiteY23" fmla="*/ 1477797 h 6858558"/>
              <a:gd name="connsiteX24" fmla="*/ 10431659 w 10873921"/>
              <a:gd name="connsiteY24" fmla="*/ 1500615 h 6858558"/>
              <a:gd name="connsiteX25" fmla="*/ 10431103 w 10873921"/>
              <a:gd name="connsiteY25" fmla="*/ 1513756 h 6858558"/>
              <a:gd name="connsiteX26" fmla="*/ 10404251 w 10873921"/>
              <a:gd name="connsiteY26" fmla="*/ 1551761 h 6858558"/>
              <a:gd name="connsiteX27" fmla="*/ 10382431 w 10873921"/>
              <a:gd name="connsiteY27" fmla="*/ 1570136 h 6858558"/>
              <a:gd name="connsiteX28" fmla="*/ 10373233 w 10873921"/>
              <a:gd name="connsiteY28" fmla="*/ 1580611 h 6858558"/>
              <a:gd name="connsiteX29" fmla="*/ 10366354 w 10873921"/>
              <a:gd name="connsiteY29" fmla="*/ 1581543 h 6858558"/>
              <a:gd name="connsiteX30" fmla="*/ 10365856 w 10873921"/>
              <a:gd name="connsiteY30" fmla="*/ 1627197 h 6858558"/>
              <a:gd name="connsiteX31" fmla="*/ 10339843 w 10873921"/>
              <a:gd name="connsiteY31" fmla="*/ 1675061 h 6858558"/>
              <a:gd name="connsiteX32" fmla="*/ 10266443 w 10873921"/>
              <a:gd name="connsiteY32" fmla="*/ 1757378 h 6858558"/>
              <a:gd name="connsiteX33" fmla="*/ 10213612 w 10873921"/>
              <a:gd name="connsiteY33" fmla="*/ 1831639 h 6858558"/>
              <a:gd name="connsiteX34" fmla="*/ 10112893 w 10873921"/>
              <a:gd name="connsiteY34" fmla="*/ 1947999 h 6858558"/>
              <a:gd name="connsiteX35" fmla="*/ 10042411 w 10873921"/>
              <a:gd name="connsiteY35" fmla="*/ 2041320 h 6858558"/>
              <a:gd name="connsiteX36" fmla="*/ 9916869 w 10873921"/>
              <a:gd name="connsiteY36" fmla="*/ 2193981 h 6858558"/>
              <a:gd name="connsiteX37" fmla="*/ 9863224 w 10873921"/>
              <a:gd name="connsiteY37" fmla="*/ 2350764 h 6858558"/>
              <a:gd name="connsiteX38" fmla="*/ 9815833 w 10873921"/>
              <a:gd name="connsiteY38" fmla="*/ 2484015 h 6858558"/>
              <a:gd name="connsiteX39" fmla="*/ 9772154 w 10873921"/>
              <a:gd name="connsiteY39" fmla="*/ 2992899 h 6858558"/>
              <a:gd name="connsiteX40" fmla="*/ 9644932 w 10873921"/>
              <a:gd name="connsiteY40" fmla="*/ 4090138 h 6858558"/>
              <a:gd name="connsiteX41" fmla="*/ 9429095 w 10873921"/>
              <a:gd name="connsiteY41" fmla="*/ 5531975 h 6858558"/>
              <a:gd name="connsiteX42" fmla="*/ 9460845 w 10873921"/>
              <a:gd name="connsiteY42" fmla="*/ 5727156 h 6858558"/>
              <a:gd name="connsiteX43" fmla="*/ 9482918 w 10873921"/>
              <a:gd name="connsiteY43" fmla="*/ 5942515 h 6858558"/>
              <a:gd name="connsiteX44" fmla="*/ 9471123 w 10873921"/>
              <a:gd name="connsiteY44" fmla="*/ 6028951 h 6858558"/>
              <a:gd name="connsiteX45" fmla="*/ 9421412 w 10873921"/>
              <a:gd name="connsiteY45" fmla="*/ 6080818 h 6858558"/>
              <a:gd name="connsiteX46" fmla="*/ 9427038 w 10873921"/>
              <a:gd name="connsiteY46" fmla="*/ 6088099 h 6858558"/>
              <a:gd name="connsiteX47" fmla="*/ 9391581 w 10873921"/>
              <a:gd name="connsiteY47" fmla="*/ 6171710 h 6858558"/>
              <a:gd name="connsiteX48" fmla="*/ 9334546 w 10873921"/>
              <a:gd name="connsiteY48" fmla="*/ 6212328 h 6858558"/>
              <a:gd name="connsiteX49" fmla="*/ 9286856 w 10873921"/>
              <a:gd name="connsiteY49" fmla="*/ 6340934 h 6858558"/>
              <a:gd name="connsiteX50" fmla="*/ 9285436 w 10873921"/>
              <a:gd name="connsiteY50" fmla="*/ 6371842 h 6858558"/>
              <a:gd name="connsiteX51" fmla="*/ 9282564 w 10873921"/>
              <a:gd name="connsiteY51" fmla="*/ 6423490 h 6858558"/>
              <a:gd name="connsiteX52" fmla="*/ 9273573 w 10873921"/>
              <a:gd name="connsiteY52" fmla="*/ 6467496 h 6858558"/>
              <a:gd name="connsiteX53" fmla="*/ 9262092 w 10873921"/>
              <a:gd name="connsiteY53" fmla="*/ 6511084 h 6858558"/>
              <a:gd name="connsiteX54" fmla="*/ 9259443 w 10873921"/>
              <a:gd name="connsiteY54" fmla="*/ 6557257 h 6858558"/>
              <a:gd name="connsiteX55" fmla="*/ 9258214 w 10873921"/>
              <a:gd name="connsiteY55" fmla="*/ 6628065 h 6858558"/>
              <a:gd name="connsiteX56" fmla="*/ 9250938 w 10873921"/>
              <a:gd name="connsiteY56" fmla="*/ 6667101 h 6858558"/>
              <a:gd name="connsiteX57" fmla="*/ 9238195 w 10873921"/>
              <a:gd name="connsiteY57" fmla="*/ 6775682 h 6858558"/>
              <a:gd name="connsiteX58" fmla="*/ 9230652 w 10873921"/>
              <a:gd name="connsiteY58" fmla="*/ 6855909 h 6858558"/>
              <a:gd name="connsiteX59" fmla="*/ 0 w 10873921"/>
              <a:gd name="connsiteY59" fmla="*/ 6858558 h 6858558"/>
              <a:gd name="connsiteX60" fmla="*/ 0 w 10873921"/>
              <a:gd name="connsiteY60"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250 w 10873921"/>
              <a:gd name="connsiteY5" fmla="*/ 249730 h 6858558"/>
              <a:gd name="connsiteX6" fmla="*/ 10777796 w 10873921"/>
              <a:gd name="connsiteY6" fmla="*/ 352984 h 6858558"/>
              <a:gd name="connsiteX7" fmla="*/ 10759322 w 10873921"/>
              <a:gd name="connsiteY7" fmla="*/ 407113 h 6858558"/>
              <a:gd name="connsiteX8" fmla="*/ 10694154 w 10873921"/>
              <a:gd name="connsiteY8" fmla="*/ 534382 h 6858558"/>
              <a:gd name="connsiteX9" fmla="*/ 10617194 w 10873921"/>
              <a:gd name="connsiteY9" fmla="*/ 626012 h 6858558"/>
              <a:gd name="connsiteX10" fmla="*/ 10553040 w 10873921"/>
              <a:gd name="connsiteY10" fmla="*/ 736652 h 6858558"/>
              <a:gd name="connsiteX11" fmla="*/ 10549362 w 10873921"/>
              <a:gd name="connsiteY11" fmla="*/ 767381 h 6858558"/>
              <a:gd name="connsiteX12" fmla="*/ 10542712 w 10873921"/>
              <a:gd name="connsiteY12" fmla="*/ 818695 h 6858558"/>
              <a:gd name="connsiteX13" fmla="*/ 10543783 w 10873921"/>
              <a:gd name="connsiteY13" fmla="*/ 904039 h 6858558"/>
              <a:gd name="connsiteX14" fmla="*/ 10509848 w 10873921"/>
              <a:gd name="connsiteY14" fmla="*/ 950499 h 6858558"/>
              <a:gd name="connsiteX15" fmla="*/ 10503433 w 10873921"/>
              <a:gd name="connsiteY15" fmla="*/ 1021040 h 6858558"/>
              <a:gd name="connsiteX16" fmla="*/ 10493315 w 10873921"/>
              <a:gd name="connsiteY16" fmla="*/ 1059465 h 6858558"/>
              <a:gd name="connsiteX17" fmla="*/ 10483252 w 10873921"/>
              <a:gd name="connsiteY17" fmla="*/ 1193380 h 6858558"/>
              <a:gd name="connsiteX18" fmla="*/ 10479612 w 10873921"/>
              <a:gd name="connsiteY18" fmla="*/ 1340205 h 6858558"/>
              <a:gd name="connsiteX19" fmla="*/ 10478804 w 10873921"/>
              <a:gd name="connsiteY19" fmla="*/ 1346492 h 6858558"/>
              <a:gd name="connsiteX20" fmla="*/ 10469399 w 10873921"/>
              <a:gd name="connsiteY20" fmla="*/ 1360254 h 6858558"/>
              <a:gd name="connsiteX21" fmla="*/ 10464675 w 10873921"/>
              <a:gd name="connsiteY21" fmla="*/ 1364867 h 6858558"/>
              <a:gd name="connsiteX22" fmla="*/ 10454987 w 10873921"/>
              <a:gd name="connsiteY22" fmla="*/ 1415222 h 6858558"/>
              <a:gd name="connsiteX23" fmla="*/ 10436481 w 10873921"/>
              <a:gd name="connsiteY23" fmla="*/ 1477797 h 6858558"/>
              <a:gd name="connsiteX24" fmla="*/ 10431659 w 10873921"/>
              <a:gd name="connsiteY24" fmla="*/ 1500615 h 6858558"/>
              <a:gd name="connsiteX25" fmla="*/ 10431103 w 10873921"/>
              <a:gd name="connsiteY25" fmla="*/ 1513756 h 6858558"/>
              <a:gd name="connsiteX26" fmla="*/ 10404251 w 10873921"/>
              <a:gd name="connsiteY26" fmla="*/ 1551761 h 6858558"/>
              <a:gd name="connsiteX27" fmla="*/ 10382431 w 10873921"/>
              <a:gd name="connsiteY27" fmla="*/ 1570136 h 6858558"/>
              <a:gd name="connsiteX28" fmla="*/ 10373233 w 10873921"/>
              <a:gd name="connsiteY28" fmla="*/ 1580611 h 6858558"/>
              <a:gd name="connsiteX29" fmla="*/ 10366354 w 10873921"/>
              <a:gd name="connsiteY29" fmla="*/ 1581543 h 6858558"/>
              <a:gd name="connsiteX30" fmla="*/ 10365856 w 10873921"/>
              <a:gd name="connsiteY30" fmla="*/ 1627197 h 6858558"/>
              <a:gd name="connsiteX31" fmla="*/ 10298374 w 10873921"/>
              <a:gd name="connsiteY31" fmla="*/ 1712383 h 6858558"/>
              <a:gd name="connsiteX32" fmla="*/ 10266443 w 10873921"/>
              <a:gd name="connsiteY32" fmla="*/ 1757378 h 6858558"/>
              <a:gd name="connsiteX33" fmla="*/ 10213612 w 10873921"/>
              <a:gd name="connsiteY33" fmla="*/ 1831639 h 6858558"/>
              <a:gd name="connsiteX34" fmla="*/ 10112893 w 10873921"/>
              <a:gd name="connsiteY34" fmla="*/ 1947999 h 6858558"/>
              <a:gd name="connsiteX35" fmla="*/ 10042411 w 10873921"/>
              <a:gd name="connsiteY35" fmla="*/ 2041320 h 6858558"/>
              <a:gd name="connsiteX36" fmla="*/ 9916869 w 10873921"/>
              <a:gd name="connsiteY36" fmla="*/ 2193981 h 6858558"/>
              <a:gd name="connsiteX37" fmla="*/ 9863224 w 10873921"/>
              <a:gd name="connsiteY37" fmla="*/ 2350764 h 6858558"/>
              <a:gd name="connsiteX38" fmla="*/ 9815833 w 10873921"/>
              <a:gd name="connsiteY38" fmla="*/ 2484015 h 6858558"/>
              <a:gd name="connsiteX39" fmla="*/ 9772154 w 10873921"/>
              <a:gd name="connsiteY39" fmla="*/ 2992899 h 6858558"/>
              <a:gd name="connsiteX40" fmla="*/ 9644932 w 10873921"/>
              <a:gd name="connsiteY40" fmla="*/ 4090138 h 6858558"/>
              <a:gd name="connsiteX41" fmla="*/ 9429095 w 10873921"/>
              <a:gd name="connsiteY41" fmla="*/ 5531975 h 6858558"/>
              <a:gd name="connsiteX42" fmla="*/ 9460845 w 10873921"/>
              <a:gd name="connsiteY42" fmla="*/ 5727156 h 6858558"/>
              <a:gd name="connsiteX43" fmla="*/ 9482918 w 10873921"/>
              <a:gd name="connsiteY43" fmla="*/ 5942515 h 6858558"/>
              <a:gd name="connsiteX44" fmla="*/ 9471123 w 10873921"/>
              <a:gd name="connsiteY44" fmla="*/ 6028951 h 6858558"/>
              <a:gd name="connsiteX45" fmla="*/ 9421412 w 10873921"/>
              <a:gd name="connsiteY45" fmla="*/ 6080818 h 6858558"/>
              <a:gd name="connsiteX46" fmla="*/ 9427038 w 10873921"/>
              <a:gd name="connsiteY46" fmla="*/ 6088099 h 6858558"/>
              <a:gd name="connsiteX47" fmla="*/ 9391581 w 10873921"/>
              <a:gd name="connsiteY47" fmla="*/ 6171710 h 6858558"/>
              <a:gd name="connsiteX48" fmla="*/ 9334546 w 10873921"/>
              <a:gd name="connsiteY48" fmla="*/ 6212328 h 6858558"/>
              <a:gd name="connsiteX49" fmla="*/ 9286856 w 10873921"/>
              <a:gd name="connsiteY49" fmla="*/ 6340934 h 6858558"/>
              <a:gd name="connsiteX50" fmla="*/ 9285436 w 10873921"/>
              <a:gd name="connsiteY50" fmla="*/ 6371842 h 6858558"/>
              <a:gd name="connsiteX51" fmla="*/ 9282564 w 10873921"/>
              <a:gd name="connsiteY51" fmla="*/ 6423490 h 6858558"/>
              <a:gd name="connsiteX52" fmla="*/ 9273573 w 10873921"/>
              <a:gd name="connsiteY52" fmla="*/ 6467496 h 6858558"/>
              <a:gd name="connsiteX53" fmla="*/ 9262092 w 10873921"/>
              <a:gd name="connsiteY53" fmla="*/ 6511084 h 6858558"/>
              <a:gd name="connsiteX54" fmla="*/ 9259443 w 10873921"/>
              <a:gd name="connsiteY54" fmla="*/ 6557257 h 6858558"/>
              <a:gd name="connsiteX55" fmla="*/ 9258214 w 10873921"/>
              <a:gd name="connsiteY55" fmla="*/ 6628065 h 6858558"/>
              <a:gd name="connsiteX56" fmla="*/ 9250938 w 10873921"/>
              <a:gd name="connsiteY56" fmla="*/ 6667101 h 6858558"/>
              <a:gd name="connsiteX57" fmla="*/ 9238195 w 10873921"/>
              <a:gd name="connsiteY57" fmla="*/ 6775682 h 6858558"/>
              <a:gd name="connsiteX58" fmla="*/ 9230652 w 10873921"/>
              <a:gd name="connsiteY58" fmla="*/ 6855909 h 6858558"/>
              <a:gd name="connsiteX59" fmla="*/ 0 w 10873921"/>
              <a:gd name="connsiteY59" fmla="*/ 6858558 h 6858558"/>
              <a:gd name="connsiteX60" fmla="*/ 0 w 10873921"/>
              <a:gd name="connsiteY60"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250 w 10873921"/>
              <a:gd name="connsiteY5" fmla="*/ 249730 h 6858558"/>
              <a:gd name="connsiteX6" fmla="*/ 10777796 w 10873921"/>
              <a:gd name="connsiteY6" fmla="*/ 352984 h 6858558"/>
              <a:gd name="connsiteX7" fmla="*/ 10759322 w 10873921"/>
              <a:gd name="connsiteY7" fmla="*/ 407113 h 6858558"/>
              <a:gd name="connsiteX8" fmla="*/ 10694154 w 10873921"/>
              <a:gd name="connsiteY8" fmla="*/ 534382 h 6858558"/>
              <a:gd name="connsiteX9" fmla="*/ 10617194 w 10873921"/>
              <a:gd name="connsiteY9" fmla="*/ 626012 h 6858558"/>
              <a:gd name="connsiteX10" fmla="*/ 10553040 w 10873921"/>
              <a:gd name="connsiteY10" fmla="*/ 736652 h 6858558"/>
              <a:gd name="connsiteX11" fmla="*/ 10549362 w 10873921"/>
              <a:gd name="connsiteY11" fmla="*/ 767381 h 6858558"/>
              <a:gd name="connsiteX12" fmla="*/ 10542712 w 10873921"/>
              <a:gd name="connsiteY12" fmla="*/ 818695 h 6858558"/>
              <a:gd name="connsiteX13" fmla="*/ 10543783 w 10873921"/>
              <a:gd name="connsiteY13" fmla="*/ 904039 h 6858558"/>
              <a:gd name="connsiteX14" fmla="*/ 10509848 w 10873921"/>
              <a:gd name="connsiteY14" fmla="*/ 950499 h 6858558"/>
              <a:gd name="connsiteX15" fmla="*/ 10503433 w 10873921"/>
              <a:gd name="connsiteY15" fmla="*/ 1021040 h 6858558"/>
              <a:gd name="connsiteX16" fmla="*/ 10493315 w 10873921"/>
              <a:gd name="connsiteY16" fmla="*/ 1059465 h 6858558"/>
              <a:gd name="connsiteX17" fmla="*/ 10483252 w 10873921"/>
              <a:gd name="connsiteY17" fmla="*/ 1193380 h 6858558"/>
              <a:gd name="connsiteX18" fmla="*/ 10479612 w 10873921"/>
              <a:gd name="connsiteY18" fmla="*/ 1340205 h 6858558"/>
              <a:gd name="connsiteX19" fmla="*/ 10478804 w 10873921"/>
              <a:gd name="connsiteY19" fmla="*/ 1346492 h 6858558"/>
              <a:gd name="connsiteX20" fmla="*/ 10469399 w 10873921"/>
              <a:gd name="connsiteY20" fmla="*/ 1360254 h 6858558"/>
              <a:gd name="connsiteX21" fmla="*/ 10464675 w 10873921"/>
              <a:gd name="connsiteY21" fmla="*/ 1364867 h 6858558"/>
              <a:gd name="connsiteX22" fmla="*/ 10454987 w 10873921"/>
              <a:gd name="connsiteY22" fmla="*/ 1415222 h 6858558"/>
              <a:gd name="connsiteX23" fmla="*/ 10436481 w 10873921"/>
              <a:gd name="connsiteY23" fmla="*/ 1477797 h 6858558"/>
              <a:gd name="connsiteX24" fmla="*/ 10431659 w 10873921"/>
              <a:gd name="connsiteY24" fmla="*/ 1500615 h 6858558"/>
              <a:gd name="connsiteX25" fmla="*/ 10431103 w 10873921"/>
              <a:gd name="connsiteY25" fmla="*/ 1513756 h 6858558"/>
              <a:gd name="connsiteX26" fmla="*/ 10404251 w 10873921"/>
              <a:gd name="connsiteY26" fmla="*/ 1551761 h 6858558"/>
              <a:gd name="connsiteX27" fmla="*/ 10382431 w 10873921"/>
              <a:gd name="connsiteY27" fmla="*/ 1570136 h 6858558"/>
              <a:gd name="connsiteX28" fmla="*/ 10373233 w 10873921"/>
              <a:gd name="connsiteY28" fmla="*/ 1580611 h 6858558"/>
              <a:gd name="connsiteX29" fmla="*/ 10366354 w 10873921"/>
              <a:gd name="connsiteY29" fmla="*/ 1581543 h 6858558"/>
              <a:gd name="connsiteX30" fmla="*/ 10324386 w 10873921"/>
              <a:gd name="connsiteY30" fmla="*/ 1664520 h 6858558"/>
              <a:gd name="connsiteX31" fmla="*/ 10298374 w 10873921"/>
              <a:gd name="connsiteY31" fmla="*/ 1712383 h 6858558"/>
              <a:gd name="connsiteX32" fmla="*/ 10266443 w 10873921"/>
              <a:gd name="connsiteY32" fmla="*/ 1757378 h 6858558"/>
              <a:gd name="connsiteX33" fmla="*/ 10213612 w 10873921"/>
              <a:gd name="connsiteY33" fmla="*/ 1831639 h 6858558"/>
              <a:gd name="connsiteX34" fmla="*/ 10112893 w 10873921"/>
              <a:gd name="connsiteY34" fmla="*/ 1947999 h 6858558"/>
              <a:gd name="connsiteX35" fmla="*/ 10042411 w 10873921"/>
              <a:gd name="connsiteY35" fmla="*/ 2041320 h 6858558"/>
              <a:gd name="connsiteX36" fmla="*/ 9916869 w 10873921"/>
              <a:gd name="connsiteY36" fmla="*/ 2193981 h 6858558"/>
              <a:gd name="connsiteX37" fmla="*/ 9863224 w 10873921"/>
              <a:gd name="connsiteY37" fmla="*/ 2350764 h 6858558"/>
              <a:gd name="connsiteX38" fmla="*/ 9815833 w 10873921"/>
              <a:gd name="connsiteY38" fmla="*/ 2484015 h 6858558"/>
              <a:gd name="connsiteX39" fmla="*/ 9772154 w 10873921"/>
              <a:gd name="connsiteY39" fmla="*/ 2992899 h 6858558"/>
              <a:gd name="connsiteX40" fmla="*/ 9644932 w 10873921"/>
              <a:gd name="connsiteY40" fmla="*/ 4090138 h 6858558"/>
              <a:gd name="connsiteX41" fmla="*/ 9429095 w 10873921"/>
              <a:gd name="connsiteY41" fmla="*/ 5531975 h 6858558"/>
              <a:gd name="connsiteX42" fmla="*/ 9460845 w 10873921"/>
              <a:gd name="connsiteY42" fmla="*/ 5727156 h 6858558"/>
              <a:gd name="connsiteX43" fmla="*/ 9482918 w 10873921"/>
              <a:gd name="connsiteY43" fmla="*/ 5942515 h 6858558"/>
              <a:gd name="connsiteX44" fmla="*/ 9471123 w 10873921"/>
              <a:gd name="connsiteY44" fmla="*/ 6028951 h 6858558"/>
              <a:gd name="connsiteX45" fmla="*/ 9421412 w 10873921"/>
              <a:gd name="connsiteY45" fmla="*/ 6080818 h 6858558"/>
              <a:gd name="connsiteX46" fmla="*/ 9427038 w 10873921"/>
              <a:gd name="connsiteY46" fmla="*/ 6088099 h 6858558"/>
              <a:gd name="connsiteX47" fmla="*/ 9391581 w 10873921"/>
              <a:gd name="connsiteY47" fmla="*/ 6171710 h 6858558"/>
              <a:gd name="connsiteX48" fmla="*/ 9334546 w 10873921"/>
              <a:gd name="connsiteY48" fmla="*/ 6212328 h 6858558"/>
              <a:gd name="connsiteX49" fmla="*/ 9286856 w 10873921"/>
              <a:gd name="connsiteY49" fmla="*/ 6340934 h 6858558"/>
              <a:gd name="connsiteX50" fmla="*/ 9285436 w 10873921"/>
              <a:gd name="connsiteY50" fmla="*/ 6371842 h 6858558"/>
              <a:gd name="connsiteX51" fmla="*/ 9282564 w 10873921"/>
              <a:gd name="connsiteY51" fmla="*/ 6423490 h 6858558"/>
              <a:gd name="connsiteX52" fmla="*/ 9273573 w 10873921"/>
              <a:gd name="connsiteY52" fmla="*/ 6467496 h 6858558"/>
              <a:gd name="connsiteX53" fmla="*/ 9262092 w 10873921"/>
              <a:gd name="connsiteY53" fmla="*/ 6511084 h 6858558"/>
              <a:gd name="connsiteX54" fmla="*/ 9259443 w 10873921"/>
              <a:gd name="connsiteY54" fmla="*/ 6557257 h 6858558"/>
              <a:gd name="connsiteX55" fmla="*/ 9258214 w 10873921"/>
              <a:gd name="connsiteY55" fmla="*/ 6628065 h 6858558"/>
              <a:gd name="connsiteX56" fmla="*/ 9250938 w 10873921"/>
              <a:gd name="connsiteY56" fmla="*/ 6667101 h 6858558"/>
              <a:gd name="connsiteX57" fmla="*/ 9238195 w 10873921"/>
              <a:gd name="connsiteY57" fmla="*/ 6775682 h 6858558"/>
              <a:gd name="connsiteX58" fmla="*/ 9230652 w 10873921"/>
              <a:gd name="connsiteY58" fmla="*/ 6855909 h 6858558"/>
              <a:gd name="connsiteX59" fmla="*/ 0 w 10873921"/>
              <a:gd name="connsiteY59" fmla="*/ 6858558 h 6858558"/>
              <a:gd name="connsiteX60" fmla="*/ 0 w 10873921"/>
              <a:gd name="connsiteY60"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250 w 10873921"/>
              <a:gd name="connsiteY5" fmla="*/ 249730 h 6858558"/>
              <a:gd name="connsiteX6" fmla="*/ 10777796 w 10873921"/>
              <a:gd name="connsiteY6" fmla="*/ 352984 h 6858558"/>
              <a:gd name="connsiteX7" fmla="*/ 10759322 w 10873921"/>
              <a:gd name="connsiteY7" fmla="*/ 407113 h 6858558"/>
              <a:gd name="connsiteX8" fmla="*/ 10694154 w 10873921"/>
              <a:gd name="connsiteY8" fmla="*/ 534382 h 6858558"/>
              <a:gd name="connsiteX9" fmla="*/ 10617194 w 10873921"/>
              <a:gd name="connsiteY9" fmla="*/ 626012 h 6858558"/>
              <a:gd name="connsiteX10" fmla="*/ 10553040 w 10873921"/>
              <a:gd name="connsiteY10" fmla="*/ 736652 h 6858558"/>
              <a:gd name="connsiteX11" fmla="*/ 10549362 w 10873921"/>
              <a:gd name="connsiteY11" fmla="*/ 767381 h 6858558"/>
              <a:gd name="connsiteX12" fmla="*/ 10542712 w 10873921"/>
              <a:gd name="connsiteY12" fmla="*/ 818695 h 6858558"/>
              <a:gd name="connsiteX13" fmla="*/ 10543783 w 10873921"/>
              <a:gd name="connsiteY13" fmla="*/ 904039 h 6858558"/>
              <a:gd name="connsiteX14" fmla="*/ 10509848 w 10873921"/>
              <a:gd name="connsiteY14" fmla="*/ 950499 h 6858558"/>
              <a:gd name="connsiteX15" fmla="*/ 10503433 w 10873921"/>
              <a:gd name="connsiteY15" fmla="*/ 1021040 h 6858558"/>
              <a:gd name="connsiteX16" fmla="*/ 10493315 w 10873921"/>
              <a:gd name="connsiteY16" fmla="*/ 1059465 h 6858558"/>
              <a:gd name="connsiteX17" fmla="*/ 10483252 w 10873921"/>
              <a:gd name="connsiteY17" fmla="*/ 1193380 h 6858558"/>
              <a:gd name="connsiteX18" fmla="*/ 10479612 w 10873921"/>
              <a:gd name="connsiteY18" fmla="*/ 1340205 h 6858558"/>
              <a:gd name="connsiteX19" fmla="*/ 10478804 w 10873921"/>
              <a:gd name="connsiteY19" fmla="*/ 1346492 h 6858558"/>
              <a:gd name="connsiteX20" fmla="*/ 10469399 w 10873921"/>
              <a:gd name="connsiteY20" fmla="*/ 1360254 h 6858558"/>
              <a:gd name="connsiteX21" fmla="*/ 10464675 w 10873921"/>
              <a:gd name="connsiteY21" fmla="*/ 1364867 h 6858558"/>
              <a:gd name="connsiteX22" fmla="*/ 10454987 w 10873921"/>
              <a:gd name="connsiteY22" fmla="*/ 1415222 h 6858558"/>
              <a:gd name="connsiteX23" fmla="*/ 10436481 w 10873921"/>
              <a:gd name="connsiteY23" fmla="*/ 1477797 h 6858558"/>
              <a:gd name="connsiteX24" fmla="*/ 10431659 w 10873921"/>
              <a:gd name="connsiteY24" fmla="*/ 1500615 h 6858558"/>
              <a:gd name="connsiteX25" fmla="*/ 10431103 w 10873921"/>
              <a:gd name="connsiteY25" fmla="*/ 1513756 h 6858558"/>
              <a:gd name="connsiteX26" fmla="*/ 10404251 w 10873921"/>
              <a:gd name="connsiteY26" fmla="*/ 1551761 h 6858558"/>
              <a:gd name="connsiteX27" fmla="*/ 10382431 w 10873921"/>
              <a:gd name="connsiteY27" fmla="*/ 1570136 h 6858558"/>
              <a:gd name="connsiteX28" fmla="*/ 10373233 w 10873921"/>
              <a:gd name="connsiteY28" fmla="*/ 1580611 h 6858558"/>
              <a:gd name="connsiteX29" fmla="*/ 10329031 w 10873921"/>
              <a:gd name="connsiteY29" fmla="*/ 1627159 h 6858558"/>
              <a:gd name="connsiteX30" fmla="*/ 10324386 w 10873921"/>
              <a:gd name="connsiteY30" fmla="*/ 1664520 h 6858558"/>
              <a:gd name="connsiteX31" fmla="*/ 10298374 w 10873921"/>
              <a:gd name="connsiteY31" fmla="*/ 1712383 h 6858558"/>
              <a:gd name="connsiteX32" fmla="*/ 10266443 w 10873921"/>
              <a:gd name="connsiteY32" fmla="*/ 1757378 h 6858558"/>
              <a:gd name="connsiteX33" fmla="*/ 10213612 w 10873921"/>
              <a:gd name="connsiteY33" fmla="*/ 1831639 h 6858558"/>
              <a:gd name="connsiteX34" fmla="*/ 10112893 w 10873921"/>
              <a:gd name="connsiteY34" fmla="*/ 1947999 h 6858558"/>
              <a:gd name="connsiteX35" fmla="*/ 10042411 w 10873921"/>
              <a:gd name="connsiteY35" fmla="*/ 2041320 h 6858558"/>
              <a:gd name="connsiteX36" fmla="*/ 9916869 w 10873921"/>
              <a:gd name="connsiteY36" fmla="*/ 2193981 h 6858558"/>
              <a:gd name="connsiteX37" fmla="*/ 9863224 w 10873921"/>
              <a:gd name="connsiteY37" fmla="*/ 2350764 h 6858558"/>
              <a:gd name="connsiteX38" fmla="*/ 9815833 w 10873921"/>
              <a:gd name="connsiteY38" fmla="*/ 2484015 h 6858558"/>
              <a:gd name="connsiteX39" fmla="*/ 9772154 w 10873921"/>
              <a:gd name="connsiteY39" fmla="*/ 2992899 h 6858558"/>
              <a:gd name="connsiteX40" fmla="*/ 9644932 w 10873921"/>
              <a:gd name="connsiteY40" fmla="*/ 4090138 h 6858558"/>
              <a:gd name="connsiteX41" fmla="*/ 9429095 w 10873921"/>
              <a:gd name="connsiteY41" fmla="*/ 5531975 h 6858558"/>
              <a:gd name="connsiteX42" fmla="*/ 9460845 w 10873921"/>
              <a:gd name="connsiteY42" fmla="*/ 5727156 h 6858558"/>
              <a:gd name="connsiteX43" fmla="*/ 9482918 w 10873921"/>
              <a:gd name="connsiteY43" fmla="*/ 5942515 h 6858558"/>
              <a:gd name="connsiteX44" fmla="*/ 9471123 w 10873921"/>
              <a:gd name="connsiteY44" fmla="*/ 6028951 h 6858558"/>
              <a:gd name="connsiteX45" fmla="*/ 9421412 w 10873921"/>
              <a:gd name="connsiteY45" fmla="*/ 6080818 h 6858558"/>
              <a:gd name="connsiteX46" fmla="*/ 9427038 w 10873921"/>
              <a:gd name="connsiteY46" fmla="*/ 6088099 h 6858558"/>
              <a:gd name="connsiteX47" fmla="*/ 9391581 w 10873921"/>
              <a:gd name="connsiteY47" fmla="*/ 6171710 h 6858558"/>
              <a:gd name="connsiteX48" fmla="*/ 9334546 w 10873921"/>
              <a:gd name="connsiteY48" fmla="*/ 6212328 h 6858558"/>
              <a:gd name="connsiteX49" fmla="*/ 9286856 w 10873921"/>
              <a:gd name="connsiteY49" fmla="*/ 6340934 h 6858558"/>
              <a:gd name="connsiteX50" fmla="*/ 9285436 w 10873921"/>
              <a:gd name="connsiteY50" fmla="*/ 6371842 h 6858558"/>
              <a:gd name="connsiteX51" fmla="*/ 9282564 w 10873921"/>
              <a:gd name="connsiteY51" fmla="*/ 6423490 h 6858558"/>
              <a:gd name="connsiteX52" fmla="*/ 9273573 w 10873921"/>
              <a:gd name="connsiteY52" fmla="*/ 6467496 h 6858558"/>
              <a:gd name="connsiteX53" fmla="*/ 9262092 w 10873921"/>
              <a:gd name="connsiteY53" fmla="*/ 6511084 h 6858558"/>
              <a:gd name="connsiteX54" fmla="*/ 9259443 w 10873921"/>
              <a:gd name="connsiteY54" fmla="*/ 6557257 h 6858558"/>
              <a:gd name="connsiteX55" fmla="*/ 9258214 w 10873921"/>
              <a:gd name="connsiteY55" fmla="*/ 6628065 h 6858558"/>
              <a:gd name="connsiteX56" fmla="*/ 9250938 w 10873921"/>
              <a:gd name="connsiteY56" fmla="*/ 6667101 h 6858558"/>
              <a:gd name="connsiteX57" fmla="*/ 9238195 w 10873921"/>
              <a:gd name="connsiteY57" fmla="*/ 6775682 h 6858558"/>
              <a:gd name="connsiteX58" fmla="*/ 9230652 w 10873921"/>
              <a:gd name="connsiteY58" fmla="*/ 6855909 h 6858558"/>
              <a:gd name="connsiteX59" fmla="*/ 0 w 10873921"/>
              <a:gd name="connsiteY59" fmla="*/ 6858558 h 6858558"/>
              <a:gd name="connsiteX60" fmla="*/ 0 w 10873921"/>
              <a:gd name="connsiteY60"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250 w 10873921"/>
              <a:gd name="connsiteY5" fmla="*/ 249730 h 6858558"/>
              <a:gd name="connsiteX6" fmla="*/ 10777796 w 10873921"/>
              <a:gd name="connsiteY6" fmla="*/ 352984 h 6858558"/>
              <a:gd name="connsiteX7" fmla="*/ 10759322 w 10873921"/>
              <a:gd name="connsiteY7" fmla="*/ 407113 h 6858558"/>
              <a:gd name="connsiteX8" fmla="*/ 10694154 w 10873921"/>
              <a:gd name="connsiteY8" fmla="*/ 534382 h 6858558"/>
              <a:gd name="connsiteX9" fmla="*/ 10617194 w 10873921"/>
              <a:gd name="connsiteY9" fmla="*/ 626012 h 6858558"/>
              <a:gd name="connsiteX10" fmla="*/ 10553040 w 10873921"/>
              <a:gd name="connsiteY10" fmla="*/ 736652 h 6858558"/>
              <a:gd name="connsiteX11" fmla="*/ 10549362 w 10873921"/>
              <a:gd name="connsiteY11" fmla="*/ 767381 h 6858558"/>
              <a:gd name="connsiteX12" fmla="*/ 10542712 w 10873921"/>
              <a:gd name="connsiteY12" fmla="*/ 818695 h 6858558"/>
              <a:gd name="connsiteX13" fmla="*/ 10543783 w 10873921"/>
              <a:gd name="connsiteY13" fmla="*/ 904039 h 6858558"/>
              <a:gd name="connsiteX14" fmla="*/ 10509848 w 10873921"/>
              <a:gd name="connsiteY14" fmla="*/ 950499 h 6858558"/>
              <a:gd name="connsiteX15" fmla="*/ 10503433 w 10873921"/>
              <a:gd name="connsiteY15" fmla="*/ 1021040 h 6858558"/>
              <a:gd name="connsiteX16" fmla="*/ 10493315 w 10873921"/>
              <a:gd name="connsiteY16" fmla="*/ 1059465 h 6858558"/>
              <a:gd name="connsiteX17" fmla="*/ 10483252 w 10873921"/>
              <a:gd name="connsiteY17" fmla="*/ 1193380 h 6858558"/>
              <a:gd name="connsiteX18" fmla="*/ 10479612 w 10873921"/>
              <a:gd name="connsiteY18" fmla="*/ 1340205 h 6858558"/>
              <a:gd name="connsiteX19" fmla="*/ 10478804 w 10873921"/>
              <a:gd name="connsiteY19" fmla="*/ 1346492 h 6858558"/>
              <a:gd name="connsiteX20" fmla="*/ 10469399 w 10873921"/>
              <a:gd name="connsiteY20" fmla="*/ 1360254 h 6858558"/>
              <a:gd name="connsiteX21" fmla="*/ 10464675 w 10873921"/>
              <a:gd name="connsiteY21" fmla="*/ 1364867 h 6858558"/>
              <a:gd name="connsiteX22" fmla="*/ 10454987 w 10873921"/>
              <a:gd name="connsiteY22" fmla="*/ 1415222 h 6858558"/>
              <a:gd name="connsiteX23" fmla="*/ 10436481 w 10873921"/>
              <a:gd name="connsiteY23" fmla="*/ 1477797 h 6858558"/>
              <a:gd name="connsiteX24" fmla="*/ 10431659 w 10873921"/>
              <a:gd name="connsiteY24" fmla="*/ 1500615 h 6858558"/>
              <a:gd name="connsiteX25" fmla="*/ 10431103 w 10873921"/>
              <a:gd name="connsiteY25" fmla="*/ 1513756 h 6858558"/>
              <a:gd name="connsiteX26" fmla="*/ 10404251 w 10873921"/>
              <a:gd name="connsiteY26" fmla="*/ 1551761 h 6858558"/>
              <a:gd name="connsiteX27" fmla="*/ 10382431 w 10873921"/>
              <a:gd name="connsiteY27" fmla="*/ 1570136 h 6858558"/>
              <a:gd name="connsiteX28" fmla="*/ 10356645 w 10873921"/>
              <a:gd name="connsiteY28" fmla="*/ 1597199 h 6858558"/>
              <a:gd name="connsiteX29" fmla="*/ 10329031 w 10873921"/>
              <a:gd name="connsiteY29" fmla="*/ 1627159 h 6858558"/>
              <a:gd name="connsiteX30" fmla="*/ 10324386 w 10873921"/>
              <a:gd name="connsiteY30" fmla="*/ 1664520 h 6858558"/>
              <a:gd name="connsiteX31" fmla="*/ 10298374 w 10873921"/>
              <a:gd name="connsiteY31" fmla="*/ 1712383 h 6858558"/>
              <a:gd name="connsiteX32" fmla="*/ 10266443 w 10873921"/>
              <a:gd name="connsiteY32" fmla="*/ 1757378 h 6858558"/>
              <a:gd name="connsiteX33" fmla="*/ 10213612 w 10873921"/>
              <a:gd name="connsiteY33" fmla="*/ 1831639 h 6858558"/>
              <a:gd name="connsiteX34" fmla="*/ 10112893 w 10873921"/>
              <a:gd name="connsiteY34" fmla="*/ 1947999 h 6858558"/>
              <a:gd name="connsiteX35" fmla="*/ 10042411 w 10873921"/>
              <a:gd name="connsiteY35" fmla="*/ 2041320 h 6858558"/>
              <a:gd name="connsiteX36" fmla="*/ 9916869 w 10873921"/>
              <a:gd name="connsiteY36" fmla="*/ 2193981 h 6858558"/>
              <a:gd name="connsiteX37" fmla="*/ 9863224 w 10873921"/>
              <a:gd name="connsiteY37" fmla="*/ 2350764 h 6858558"/>
              <a:gd name="connsiteX38" fmla="*/ 9815833 w 10873921"/>
              <a:gd name="connsiteY38" fmla="*/ 2484015 h 6858558"/>
              <a:gd name="connsiteX39" fmla="*/ 9772154 w 10873921"/>
              <a:gd name="connsiteY39" fmla="*/ 2992899 h 6858558"/>
              <a:gd name="connsiteX40" fmla="*/ 9644932 w 10873921"/>
              <a:gd name="connsiteY40" fmla="*/ 4090138 h 6858558"/>
              <a:gd name="connsiteX41" fmla="*/ 9429095 w 10873921"/>
              <a:gd name="connsiteY41" fmla="*/ 5531975 h 6858558"/>
              <a:gd name="connsiteX42" fmla="*/ 9460845 w 10873921"/>
              <a:gd name="connsiteY42" fmla="*/ 5727156 h 6858558"/>
              <a:gd name="connsiteX43" fmla="*/ 9482918 w 10873921"/>
              <a:gd name="connsiteY43" fmla="*/ 5942515 h 6858558"/>
              <a:gd name="connsiteX44" fmla="*/ 9471123 w 10873921"/>
              <a:gd name="connsiteY44" fmla="*/ 6028951 h 6858558"/>
              <a:gd name="connsiteX45" fmla="*/ 9421412 w 10873921"/>
              <a:gd name="connsiteY45" fmla="*/ 6080818 h 6858558"/>
              <a:gd name="connsiteX46" fmla="*/ 9427038 w 10873921"/>
              <a:gd name="connsiteY46" fmla="*/ 6088099 h 6858558"/>
              <a:gd name="connsiteX47" fmla="*/ 9391581 w 10873921"/>
              <a:gd name="connsiteY47" fmla="*/ 6171710 h 6858558"/>
              <a:gd name="connsiteX48" fmla="*/ 9334546 w 10873921"/>
              <a:gd name="connsiteY48" fmla="*/ 6212328 h 6858558"/>
              <a:gd name="connsiteX49" fmla="*/ 9286856 w 10873921"/>
              <a:gd name="connsiteY49" fmla="*/ 6340934 h 6858558"/>
              <a:gd name="connsiteX50" fmla="*/ 9285436 w 10873921"/>
              <a:gd name="connsiteY50" fmla="*/ 6371842 h 6858558"/>
              <a:gd name="connsiteX51" fmla="*/ 9282564 w 10873921"/>
              <a:gd name="connsiteY51" fmla="*/ 6423490 h 6858558"/>
              <a:gd name="connsiteX52" fmla="*/ 9273573 w 10873921"/>
              <a:gd name="connsiteY52" fmla="*/ 6467496 h 6858558"/>
              <a:gd name="connsiteX53" fmla="*/ 9262092 w 10873921"/>
              <a:gd name="connsiteY53" fmla="*/ 6511084 h 6858558"/>
              <a:gd name="connsiteX54" fmla="*/ 9259443 w 10873921"/>
              <a:gd name="connsiteY54" fmla="*/ 6557257 h 6858558"/>
              <a:gd name="connsiteX55" fmla="*/ 9258214 w 10873921"/>
              <a:gd name="connsiteY55" fmla="*/ 6628065 h 6858558"/>
              <a:gd name="connsiteX56" fmla="*/ 9250938 w 10873921"/>
              <a:gd name="connsiteY56" fmla="*/ 6667101 h 6858558"/>
              <a:gd name="connsiteX57" fmla="*/ 9238195 w 10873921"/>
              <a:gd name="connsiteY57" fmla="*/ 6775682 h 6858558"/>
              <a:gd name="connsiteX58" fmla="*/ 9230652 w 10873921"/>
              <a:gd name="connsiteY58" fmla="*/ 6855909 h 6858558"/>
              <a:gd name="connsiteX59" fmla="*/ 0 w 10873921"/>
              <a:gd name="connsiteY59" fmla="*/ 6858558 h 6858558"/>
              <a:gd name="connsiteX60" fmla="*/ 0 w 10873921"/>
              <a:gd name="connsiteY60"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250 w 10873921"/>
              <a:gd name="connsiteY5" fmla="*/ 249730 h 6858558"/>
              <a:gd name="connsiteX6" fmla="*/ 10777796 w 10873921"/>
              <a:gd name="connsiteY6" fmla="*/ 352984 h 6858558"/>
              <a:gd name="connsiteX7" fmla="*/ 10759322 w 10873921"/>
              <a:gd name="connsiteY7" fmla="*/ 407113 h 6858558"/>
              <a:gd name="connsiteX8" fmla="*/ 10694154 w 10873921"/>
              <a:gd name="connsiteY8" fmla="*/ 534382 h 6858558"/>
              <a:gd name="connsiteX9" fmla="*/ 10617194 w 10873921"/>
              <a:gd name="connsiteY9" fmla="*/ 626012 h 6858558"/>
              <a:gd name="connsiteX10" fmla="*/ 10553040 w 10873921"/>
              <a:gd name="connsiteY10" fmla="*/ 736652 h 6858558"/>
              <a:gd name="connsiteX11" fmla="*/ 10549362 w 10873921"/>
              <a:gd name="connsiteY11" fmla="*/ 767381 h 6858558"/>
              <a:gd name="connsiteX12" fmla="*/ 10542712 w 10873921"/>
              <a:gd name="connsiteY12" fmla="*/ 818695 h 6858558"/>
              <a:gd name="connsiteX13" fmla="*/ 10543783 w 10873921"/>
              <a:gd name="connsiteY13" fmla="*/ 904039 h 6858558"/>
              <a:gd name="connsiteX14" fmla="*/ 10509848 w 10873921"/>
              <a:gd name="connsiteY14" fmla="*/ 950499 h 6858558"/>
              <a:gd name="connsiteX15" fmla="*/ 10503433 w 10873921"/>
              <a:gd name="connsiteY15" fmla="*/ 1021040 h 6858558"/>
              <a:gd name="connsiteX16" fmla="*/ 10493315 w 10873921"/>
              <a:gd name="connsiteY16" fmla="*/ 1059465 h 6858558"/>
              <a:gd name="connsiteX17" fmla="*/ 10483252 w 10873921"/>
              <a:gd name="connsiteY17" fmla="*/ 1193380 h 6858558"/>
              <a:gd name="connsiteX18" fmla="*/ 10479612 w 10873921"/>
              <a:gd name="connsiteY18" fmla="*/ 1340205 h 6858558"/>
              <a:gd name="connsiteX19" fmla="*/ 10478804 w 10873921"/>
              <a:gd name="connsiteY19" fmla="*/ 1346492 h 6858558"/>
              <a:gd name="connsiteX20" fmla="*/ 10469399 w 10873921"/>
              <a:gd name="connsiteY20" fmla="*/ 1360254 h 6858558"/>
              <a:gd name="connsiteX21" fmla="*/ 10464675 w 10873921"/>
              <a:gd name="connsiteY21" fmla="*/ 1364867 h 6858558"/>
              <a:gd name="connsiteX22" fmla="*/ 10454987 w 10873921"/>
              <a:gd name="connsiteY22" fmla="*/ 1415222 h 6858558"/>
              <a:gd name="connsiteX23" fmla="*/ 10436481 w 10873921"/>
              <a:gd name="connsiteY23" fmla="*/ 1477797 h 6858558"/>
              <a:gd name="connsiteX24" fmla="*/ 10431659 w 10873921"/>
              <a:gd name="connsiteY24" fmla="*/ 1500615 h 6858558"/>
              <a:gd name="connsiteX25" fmla="*/ 10406221 w 10873921"/>
              <a:gd name="connsiteY25" fmla="*/ 1509609 h 6858558"/>
              <a:gd name="connsiteX26" fmla="*/ 10404251 w 10873921"/>
              <a:gd name="connsiteY26" fmla="*/ 1551761 h 6858558"/>
              <a:gd name="connsiteX27" fmla="*/ 10382431 w 10873921"/>
              <a:gd name="connsiteY27" fmla="*/ 1570136 h 6858558"/>
              <a:gd name="connsiteX28" fmla="*/ 10356645 w 10873921"/>
              <a:gd name="connsiteY28" fmla="*/ 1597199 h 6858558"/>
              <a:gd name="connsiteX29" fmla="*/ 10329031 w 10873921"/>
              <a:gd name="connsiteY29" fmla="*/ 1627159 h 6858558"/>
              <a:gd name="connsiteX30" fmla="*/ 10324386 w 10873921"/>
              <a:gd name="connsiteY30" fmla="*/ 1664520 h 6858558"/>
              <a:gd name="connsiteX31" fmla="*/ 10298374 w 10873921"/>
              <a:gd name="connsiteY31" fmla="*/ 1712383 h 6858558"/>
              <a:gd name="connsiteX32" fmla="*/ 10266443 w 10873921"/>
              <a:gd name="connsiteY32" fmla="*/ 1757378 h 6858558"/>
              <a:gd name="connsiteX33" fmla="*/ 10213612 w 10873921"/>
              <a:gd name="connsiteY33" fmla="*/ 1831639 h 6858558"/>
              <a:gd name="connsiteX34" fmla="*/ 10112893 w 10873921"/>
              <a:gd name="connsiteY34" fmla="*/ 1947999 h 6858558"/>
              <a:gd name="connsiteX35" fmla="*/ 10042411 w 10873921"/>
              <a:gd name="connsiteY35" fmla="*/ 2041320 h 6858558"/>
              <a:gd name="connsiteX36" fmla="*/ 9916869 w 10873921"/>
              <a:gd name="connsiteY36" fmla="*/ 2193981 h 6858558"/>
              <a:gd name="connsiteX37" fmla="*/ 9863224 w 10873921"/>
              <a:gd name="connsiteY37" fmla="*/ 2350764 h 6858558"/>
              <a:gd name="connsiteX38" fmla="*/ 9815833 w 10873921"/>
              <a:gd name="connsiteY38" fmla="*/ 2484015 h 6858558"/>
              <a:gd name="connsiteX39" fmla="*/ 9772154 w 10873921"/>
              <a:gd name="connsiteY39" fmla="*/ 2992899 h 6858558"/>
              <a:gd name="connsiteX40" fmla="*/ 9644932 w 10873921"/>
              <a:gd name="connsiteY40" fmla="*/ 4090138 h 6858558"/>
              <a:gd name="connsiteX41" fmla="*/ 9429095 w 10873921"/>
              <a:gd name="connsiteY41" fmla="*/ 5531975 h 6858558"/>
              <a:gd name="connsiteX42" fmla="*/ 9460845 w 10873921"/>
              <a:gd name="connsiteY42" fmla="*/ 5727156 h 6858558"/>
              <a:gd name="connsiteX43" fmla="*/ 9482918 w 10873921"/>
              <a:gd name="connsiteY43" fmla="*/ 5942515 h 6858558"/>
              <a:gd name="connsiteX44" fmla="*/ 9471123 w 10873921"/>
              <a:gd name="connsiteY44" fmla="*/ 6028951 h 6858558"/>
              <a:gd name="connsiteX45" fmla="*/ 9421412 w 10873921"/>
              <a:gd name="connsiteY45" fmla="*/ 6080818 h 6858558"/>
              <a:gd name="connsiteX46" fmla="*/ 9427038 w 10873921"/>
              <a:gd name="connsiteY46" fmla="*/ 6088099 h 6858558"/>
              <a:gd name="connsiteX47" fmla="*/ 9391581 w 10873921"/>
              <a:gd name="connsiteY47" fmla="*/ 6171710 h 6858558"/>
              <a:gd name="connsiteX48" fmla="*/ 9334546 w 10873921"/>
              <a:gd name="connsiteY48" fmla="*/ 6212328 h 6858558"/>
              <a:gd name="connsiteX49" fmla="*/ 9286856 w 10873921"/>
              <a:gd name="connsiteY49" fmla="*/ 6340934 h 6858558"/>
              <a:gd name="connsiteX50" fmla="*/ 9285436 w 10873921"/>
              <a:gd name="connsiteY50" fmla="*/ 6371842 h 6858558"/>
              <a:gd name="connsiteX51" fmla="*/ 9282564 w 10873921"/>
              <a:gd name="connsiteY51" fmla="*/ 6423490 h 6858558"/>
              <a:gd name="connsiteX52" fmla="*/ 9273573 w 10873921"/>
              <a:gd name="connsiteY52" fmla="*/ 6467496 h 6858558"/>
              <a:gd name="connsiteX53" fmla="*/ 9262092 w 10873921"/>
              <a:gd name="connsiteY53" fmla="*/ 6511084 h 6858558"/>
              <a:gd name="connsiteX54" fmla="*/ 9259443 w 10873921"/>
              <a:gd name="connsiteY54" fmla="*/ 6557257 h 6858558"/>
              <a:gd name="connsiteX55" fmla="*/ 9258214 w 10873921"/>
              <a:gd name="connsiteY55" fmla="*/ 6628065 h 6858558"/>
              <a:gd name="connsiteX56" fmla="*/ 9250938 w 10873921"/>
              <a:gd name="connsiteY56" fmla="*/ 6667101 h 6858558"/>
              <a:gd name="connsiteX57" fmla="*/ 9238195 w 10873921"/>
              <a:gd name="connsiteY57" fmla="*/ 6775682 h 6858558"/>
              <a:gd name="connsiteX58" fmla="*/ 9230652 w 10873921"/>
              <a:gd name="connsiteY58" fmla="*/ 6855909 h 6858558"/>
              <a:gd name="connsiteX59" fmla="*/ 0 w 10873921"/>
              <a:gd name="connsiteY59" fmla="*/ 6858558 h 6858558"/>
              <a:gd name="connsiteX60" fmla="*/ 0 w 10873921"/>
              <a:gd name="connsiteY60"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250 w 10873921"/>
              <a:gd name="connsiteY5" fmla="*/ 249730 h 6858558"/>
              <a:gd name="connsiteX6" fmla="*/ 10777796 w 10873921"/>
              <a:gd name="connsiteY6" fmla="*/ 352984 h 6858558"/>
              <a:gd name="connsiteX7" fmla="*/ 10759322 w 10873921"/>
              <a:gd name="connsiteY7" fmla="*/ 407113 h 6858558"/>
              <a:gd name="connsiteX8" fmla="*/ 10694154 w 10873921"/>
              <a:gd name="connsiteY8" fmla="*/ 534382 h 6858558"/>
              <a:gd name="connsiteX9" fmla="*/ 10617194 w 10873921"/>
              <a:gd name="connsiteY9" fmla="*/ 626012 h 6858558"/>
              <a:gd name="connsiteX10" fmla="*/ 10553040 w 10873921"/>
              <a:gd name="connsiteY10" fmla="*/ 736652 h 6858558"/>
              <a:gd name="connsiteX11" fmla="*/ 10549362 w 10873921"/>
              <a:gd name="connsiteY11" fmla="*/ 767381 h 6858558"/>
              <a:gd name="connsiteX12" fmla="*/ 10542712 w 10873921"/>
              <a:gd name="connsiteY12" fmla="*/ 818695 h 6858558"/>
              <a:gd name="connsiteX13" fmla="*/ 10543783 w 10873921"/>
              <a:gd name="connsiteY13" fmla="*/ 904039 h 6858558"/>
              <a:gd name="connsiteX14" fmla="*/ 10509848 w 10873921"/>
              <a:gd name="connsiteY14" fmla="*/ 950499 h 6858558"/>
              <a:gd name="connsiteX15" fmla="*/ 10503433 w 10873921"/>
              <a:gd name="connsiteY15" fmla="*/ 1021040 h 6858558"/>
              <a:gd name="connsiteX16" fmla="*/ 10493315 w 10873921"/>
              <a:gd name="connsiteY16" fmla="*/ 1059465 h 6858558"/>
              <a:gd name="connsiteX17" fmla="*/ 10483252 w 10873921"/>
              <a:gd name="connsiteY17" fmla="*/ 1193380 h 6858558"/>
              <a:gd name="connsiteX18" fmla="*/ 10479612 w 10873921"/>
              <a:gd name="connsiteY18" fmla="*/ 1340205 h 6858558"/>
              <a:gd name="connsiteX19" fmla="*/ 10478804 w 10873921"/>
              <a:gd name="connsiteY19" fmla="*/ 1346492 h 6858558"/>
              <a:gd name="connsiteX20" fmla="*/ 10469399 w 10873921"/>
              <a:gd name="connsiteY20" fmla="*/ 1360254 h 6858558"/>
              <a:gd name="connsiteX21" fmla="*/ 10464675 w 10873921"/>
              <a:gd name="connsiteY21" fmla="*/ 1364867 h 6858558"/>
              <a:gd name="connsiteX22" fmla="*/ 10454987 w 10873921"/>
              <a:gd name="connsiteY22" fmla="*/ 1415222 h 6858558"/>
              <a:gd name="connsiteX23" fmla="*/ 10436481 w 10873921"/>
              <a:gd name="connsiteY23" fmla="*/ 1477797 h 6858558"/>
              <a:gd name="connsiteX24" fmla="*/ 10431659 w 10873921"/>
              <a:gd name="connsiteY24" fmla="*/ 1500615 h 6858558"/>
              <a:gd name="connsiteX25" fmla="*/ 10406221 w 10873921"/>
              <a:gd name="connsiteY25" fmla="*/ 1509609 h 6858558"/>
              <a:gd name="connsiteX26" fmla="*/ 10404251 w 10873921"/>
              <a:gd name="connsiteY26" fmla="*/ 1551761 h 6858558"/>
              <a:gd name="connsiteX27" fmla="*/ 10374137 w 10873921"/>
              <a:gd name="connsiteY27" fmla="*/ 1570136 h 6858558"/>
              <a:gd name="connsiteX28" fmla="*/ 10356645 w 10873921"/>
              <a:gd name="connsiteY28" fmla="*/ 1597199 h 6858558"/>
              <a:gd name="connsiteX29" fmla="*/ 10329031 w 10873921"/>
              <a:gd name="connsiteY29" fmla="*/ 1627159 h 6858558"/>
              <a:gd name="connsiteX30" fmla="*/ 10324386 w 10873921"/>
              <a:gd name="connsiteY30" fmla="*/ 1664520 h 6858558"/>
              <a:gd name="connsiteX31" fmla="*/ 10298374 w 10873921"/>
              <a:gd name="connsiteY31" fmla="*/ 1712383 h 6858558"/>
              <a:gd name="connsiteX32" fmla="*/ 10266443 w 10873921"/>
              <a:gd name="connsiteY32" fmla="*/ 1757378 h 6858558"/>
              <a:gd name="connsiteX33" fmla="*/ 10213612 w 10873921"/>
              <a:gd name="connsiteY33" fmla="*/ 1831639 h 6858558"/>
              <a:gd name="connsiteX34" fmla="*/ 10112893 w 10873921"/>
              <a:gd name="connsiteY34" fmla="*/ 1947999 h 6858558"/>
              <a:gd name="connsiteX35" fmla="*/ 10042411 w 10873921"/>
              <a:gd name="connsiteY35" fmla="*/ 2041320 h 6858558"/>
              <a:gd name="connsiteX36" fmla="*/ 9916869 w 10873921"/>
              <a:gd name="connsiteY36" fmla="*/ 2193981 h 6858558"/>
              <a:gd name="connsiteX37" fmla="*/ 9863224 w 10873921"/>
              <a:gd name="connsiteY37" fmla="*/ 2350764 h 6858558"/>
              <a:gd name="connsiteX38" fmla="*/ 9815833 w 10873921"/>
              <a:gd name="connsiteY38" fmla="*/ 2484015 h 6858558"/>
              <a:gd name="connsiteX39" fmla="*/ 9772154 w 10873921"/>
              <a:gd name="connsiteY39" fmla="*/ 2992899 h 6858558"/>
              <a:gd name="connsiteX40" fmla="*/ 9644932 w 10873921"/>
              <a:gd name="connsiteY40" fmla="*/ 4090138 h 6858558"/>
              <a:gd name="connsiteX41" fmla="*/ 9429095 w 10873921"/>
              <a:gd name="connsiteY41" fmla="*/ 5531975 h 6858558"/>
              <a:gd name="connsiteX42" fmla="*/ 9460845 w 10873921"/>
              <a:gd name="connsiteY42" fmla="*/ 5727156 h 6858558"/>
              <a:gd name="connsiteX43" fmla="*/ 9482918 w 10873921"/>
              <a:gd name="connsiteY43" fmla="*/ 5942515 h 6858558"/>
              <a:gd name="connsiteX44" fmla="*/ 9471123 w 10873921"/>
              <a:gd name="connsiteY44" fmla="*/ 6028951 h 6858558"/>
              <a:gd name="connsiteX45" fmla="*/ 9421412 w 10873921"/>
              <a:gd name="connsiteY45" fmla="*/ 6080818 h 6858558"/>
              <a:gd name="connsiteX46" fmla="*/ 9427038 w 10873921"/>
              <a:gd name="connsiteY46" fmla="*/ 6088099 h 6858558"/>
              <a:gd name="connsiteX47" fmla="*/ 9391581 w 10873921"/>
              <a:gd name="connsiteY47" fmla="*/ 6171710 h 6858558"/>
              <a:gd name="connsiteX48" fmla="*/ 9334546 w 10873921"/>
              <a:gd name="connsiteY48" fmla="*/ 6212328 h 6858558"/>
              <a:gd name="connsiteX49" fmla="*/ 9286856 w 10873921"/>
              <a:gd name="connsiteY49" fmla="*/ 6340934 h 6858558"/>
              <a:gd name="connsiteX50" fmla="*/ 9285436 w 10873921"/>
              <a:gd name="connsiteY50" fmla="*/ 6371842 h 6858558"/>
              <a:gd name="connsiteX51" fmla="*/ 9282564 w 10873921"/>
              <a:gd name="connsiteY51" fmla="*/ 6423490 h 6858558"/>
              <a:gd name="connsiteX52" fmla="*/ 9273573 w 10873921"/>
              <a:gd name="connsiteY52" fmla="*/ 6467496 h 6858558"/>
              <a:gd name="connsiteX53" fmla="*/ 9262092 w 10873921"/>
              <a:gd name="connsiteY53" fmla="*/ 6511084 h 6858558"/>
              <a:gd name="connsiteX54" fmla="*/ 9259443 w 10873921"/>
              <a:gd name="connsiteY54" fmla="*/ 6557257 h 6858558"/>
              <a:gd name="connsiteX55" fmla="*/ 9258214 w 10873921"/>
              <a:gd name="connsiteY55" fmla="*/ 6628065 h 6858558"/>
              <a:gd name="connsiteX56" fmla="*/ 9250938 w 10873921"/>
              <a:gd name="connsiteY56" fmla="*/ 6667101 h 6858558"/>
              <a:gd name="connsiteX57" fmla="*/ 9238195 w 10873921"/>
              <a:gd name="connsiteY57" fmla="*/ 6775682 h 6858558"/>
              <a:gd name="connsiteX58" fmla="*/ 9230652 w 10873921"/>
              <a:gd name="connsiteY58" fmla="*/ 6855909 h 6858558"/>
              <a:gd name="connsiteX59" fmla="*/ 0 w 10873921"/>
              <a:gd name="connsiteY59" fmla="*/ 6858558 h 6858558"/>
              <a:gd name="connsiteX60" fmla="*/ 0 w 10873921"/>
              <a:gd name="connsiteY60"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250 w 10873921"/>
              <a:gd name="connsiteY5" fmla="*/ 249730 h 6858558"/>
              <a:gd name="connsiteX6" fmla="*/ 10777796 w 10873921"/>
              <a:gd name="connsiteY6" fmla="*/ 352984 h 6858558"/>
              <a:gd name="connsiteX7" fmla="*/ 10759322 w 10873921"/>
              <a:gd name="connsiteY7" fmla="*/ 407113 h 6858558"/>
              <a:gd name="connsiteX8" fmla="*/ 10694154 w 10873921"/>
              <a:gd name="connsiteY8" fmla="*/ 534382 h 6858558"/>
              <a:gd name="connsiteX9" fmla="*/ 10617194 w 10873921"/>
              <a:gd name="connsiteY9" fmla="*/ 626012 h 6858558"/>
              <a:gd name="connsiteX10" fmla="*/ 10553040 w 10873921"/>
              <a:gd name="connsiteY10" fmla="*/ 736652 h 6858558"/>
              <a:gd name="connsiteX11" fmla="*/ 10549362 w 10873921"/>
              <a:gd name="connsiteY11" fmla="*/ 767381 h 6858558"/>
              <a:gd name="connsiteX12" fmla="*/ 10542712 w 10873921"/>
              <a:gd name="connsiteY12" fmla="*/ 818695 h 6858558"/>
              <a:gd name="connsiteX13" fmla="*/ 10543783 w 10873921"/>
              <a:gd name="connsiteY13" fmla="*/ 904039 h 6858558"/>
              <a:gd name="connsiteX14" fmla="*/ 10509848 w 10873921"/>
              <a:gd name="connsiteY14" fmla="*/ 950499 h 6858558"/>
              <a:gd name="connsiteX15" fmla="*/ 10503433 w 10873921"/>
              <a:gd name="connsiteY15" fmla="*/ 1021040 h 6858558"/>
              <a:gd name="connsiteX16" fmla="*/ 10493315 w 10873921"/>
              <a:gd name="connsiteY16" fmla="*/ 1059465 h 6858558"/>
              <a:gd name="connsiteX17" fmla="*/ 10483252 w 10873921"/>
              <a:gd name="connsiteY17" fmla="*/ 1193380 h 6858558"/>
              <a:gd name="connsiteX18" fmla="*/ 10479612 w 10873921"/>
              <a:gd name="connsiteY18" fmla="*/ 1340205 h 6858558"/>
              <a:gd name="connsiteX19" fmla="*/ 10478804 w 10873921"/>
              <a:gd name="connsiteY19" fmla="*/ 1346492 h 6858558"/>
              <a:gd name="connsiteX20" fmla="*/ 10469399 w 10873921"/>
              <a:gd name="connsiteY20" fmla="*/ 1360254 h 6858558"/>
              <a:gd name="connsiteX21" fmla="*/ 10464675 w 10873921"/>
              <a:gd name="connsiteY21" fmla="*/ 1364867 h 6858558"/>
              <a:gd name="connsiteX22" fmla="*/ 10454987 w 10873921"/>
              <a:gd name="connsiteY22" fmla="*/ 1415222 h 6858558"/>
              <a:gd name="connsiteX23" fmla="*/ 10436481 w 10873921"/>
              <a:gd name="connsiteY23" fmla="*/ 1477797 h 6858558"/>
              <a:gd name="connsiteX24" fmla="*/ 10431659 w 10873921"/>
              <a:gd name="connsiteY24" fmla="*/ 1488174 h 6858558"/>
              <a:gd name="connsiteX25" fmla="*/ 10406221 w 10873921"/>
              <a:gd name="connsiteY25" fmla="*/ 1509609 h 6858558"/>
              <a:gd name="connsiteX26" fmla="*/ 10404251 w 10873921"/>
              <a:gd name="connsiteY26" fmla="*/ 1551761 h 6858558"/>
              <a:gd name="connsiteX27" fmla="*/ 10374137 w 10873921"/>
              <a:gd name="connsiteY27" fmla="*/ 1570136 h 6858558"/>
              <a:gd name="connsiteX28" fmla="*/ 10356645 w 10873921"/>
              <a:gd name="connsiteY28" fmla="*/ 1597199 h 6858558"/>
              <a:gd name="connsiteX29" fmla="*/ 10329031 w 10873921"/>
              <a:gd name="connsiteY29" fmla="*/ 1627159 h 6858558"/>
              <a:gd name="connsiteX30" fmla="*/ 10324386 w 10873921"/>
              <a:gd name="connsiteY30" fmla="*/ 1664520 h 6858558"/>
              <a:gd name="connsiteX31" fmla="*/ 10298374 w 10873921"/>
              <a:gd name="connsiteY31" fmla="*/ 1712383 h 6858558"/>
              <a:gd name="connsiteX32" fmla="*/ 10266443 w 10873921"/>
              <a:gd name="connsiteY32" fmla="*/ 1757378 h 6858558"/>
              <a:gd name="connsiteX33" fmla="*/ 10213612 w 10873921"/>
              <a:gd name="connsiteY33" fmla="*/ 1831639 h 6858558"/>
              <a:gd name="connsiteX34" fmla="*/ 10112893 w 10873921"/>
              <a:gd name="connsiteY34" fmla="*/ 1947999 h 6858558"/>
              <a:gd name="connsiteX35" fmla="*/ 10042411 w 10873921"/>
              <a:gd name="connsiteY35" fmla="*/ 2041320 h 6858558"/>
              <a:gd name="connsiteX36" fmla="*/ 9916869 w 10873921"/>
              <a:gd name="connsiteY36" fmla="*/ 2193981 h 6858558"/>
              <a:gd name="connsiteX37" fmla="*/ 9863224 w 10873921"/>
              <a:gd name="connsiteY37" fmla="*/ 2350764 h 6858558"/>
              <a:gd name="connsiteX38" fmla="*/ 9815833 w 10873921"/>
              <a:gd name="connsiteY38" fmla="*/ 2484015 h 6858558"/>
              <a:gd name="connsiteX39" fmla="*/ 9772154 w 10873921"/>
              <a:gd name="connsiteY39" fmla="*/ 2992899 h 6858558"/>
              <a:gd name="connsiteX40" fmla="*/ 9644932 w 10873921"/>
              <a:gd name="connsiteY40" fmla="*/ 4090138 h 6858558"/>
              <a:gd name="connsiteX41" fmla="*/ 9429095 w 10873921"/>
              <a:gd name="connsiteY41" fmla="*/ 5531975 h 6858558"/>
              <a:gd name="connsiteX42" fmla="*/ 9460845 w 10873921"/>
              <a:gd name="connsiteY42" fmla="*/ 5727156 h 6858558"/>
              <a:gd name="connsiteX43" fmla="*/ 9482918 w 10873921"/>
              <a:gd name="connsiteY43" fmla="*/ 5942515 h 6858558"/>
              <a:gd name="connsiteX44" fmla="*/ 9471123 w 10873921"/>
              <a:gd name="connsiteY44" fmla="*/ 6028951 h 6858558"/>
              <a:gd name="connsiteX45" fmla="*/ 9421412 w 10873921"/>
              <a:gd name="connsiteY45" fmla="*/ 6080818 h 6858558"/>
              <a:gd name="connsiteX46" fmla="*/ 9427038 w 10873921"/>
              <a:gd name="connsiteY46" fmla="*/ 6088099 h 6858558"/>
              <a:gd name="connsiteX47" fmla="*/ 9391581 w 10873921"/>
              <a:gd name="connsiteY47" fmla="*/ 6171710 h 6858558"/>
              <a:gd name="connsiteX48" fmla="*/ 9334546 w 10873921"/>
              <a:gd name="connsiteY48" fmla="*/ 6212328 h 6858558"/>
              <a:gd name="connsiteX49" fmla="*/ 9286856 w 10873921"/>
              <a:gd name="connsiteY49" fmla="*/ 6340934 h 6858558"/>
              <a:gd name="connsiteX50" fmla="*/ 9285436 w 10873921"/>
              <a:gd name="connsiteY50" fmla="*/ 6371842 h 6858558"/>
              <a:gd name="connsiteX51" fmla="*/ 9282564 w 10873921"/>
              <a:gd name="connsiteY51" fmla="*/ 6423490 h 6858558"/>
              <a:gd name="connsiteX52" fmla="*/ 9273573 w 10873921"/>
              <a:gd name="connsiteY52" fmla="*/ 6467496 h 6858558"/>
              <a:gd name="connsiteX53" fmla="*/ 9262092 w 10873921"/>
              <a:gd name="connsiteY53" fmla="*/ 6511084 h 6858558"/>
              <a:gd name="connsiteX54" fmla="*/ 9259443 w 10873921"/>
              <a:gd name="connsiteY54" fmla="*/ 6557257 h 6858558"/>
              <a:gd name="connsiteX55" fmla="*/ 9258214 w 10873921"/>
              <a:gd name="connsiteY55" fmla="*/ 6628065 h 6858558"/>
              <a:gd name="connsiteX56" fmla="*/ 9250938 w 10873921"/>
              <a:gd name="connsiteY56" fmla="*/ 6667101 h 6858558"/>
              <a:gd name="connsiteX57" fmla="*/ 9238195 w 10873921"/>
              <a:gd name="connsiteY57" fmla="*/ 6775682 h 6858558"/>
              <a:gd name="connsiteX58" fmla="*/ 9230652 w 10873921"/>
              <a:gd name="connsiteY58" fmla="*/ 6855909 h 6858558"/>
              <a:gd name="connsiteX59" fmla="*/ 0 w 10873921"/>
              <a:gd name="connsiteY59" fmla="*/ 6858558 h 6858558"/>
              <a:gd name="connsiteX60" fmla="*/ 0 w 10873921"/>
              <a:gd name="connsiteY60"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250 w 10873921"/>
              <a:gd name="connsiteY5" fmla="*/ 249730 h 6858558"/>
              <a:gd name="connsiteX6" fmla="*/ 10777796 w 10873921"/>
              <a:gd name="connsiteY6" fmla="*/ 352984 h 6858558"/>
              <a:gd name="connsiteX7" fmla="*/ 10759322 w 10873921"/>
              <a:gd name="connsiteY7" fmla="*/ 407113 h 6858558"/>
              <a:gd name="connsiteX8" fmla="*/ 10694154 w 10873921"/>
              <a:gd name="connsiteY8" fmla="*/ 534382 h 6858558"/>
              <a:gd name="connsiteX9" fmla="*/ 10617194 w 10873921"/>
              <a:gd name="connsiteY9" fmla="*/ 626012 h 6858558"/>
              <a:gd name="connsiteX10" fmla="*/ 10553040 w 10873921"/>
              <a:gd name="connsiteY10" fmla="*/ 736652 h 6858558"/>
              <a:gd name="connsiteX11" fmla="*/ 10549362 w 10873921"/>
              <a:gd name="connsiteY11" fmla="*/ 767381 h 6858558"/>
              <a:gd name="connsiteX12" fmla="*/ 10542712 w 10873921"/>
              <a:gd name="connsiteY12" fmla="*/ 818695 h 6858558"/>
              <a:gd name="connsiteX13" fmla="*/ 10543783 w 10873921"/>
              <a:gd name="connsiteY13" fmla="*/ 904039 h 6858558"/>
              <a:gd name="connsiteX14" fmla="*/ 10509848 w 10873921"/>
              <a:gd name="connsiteY14" fmla="*/ 950499 h 6858558"/>
              <a:gd name="connsiteX15" fmla="*/ 10503433 w 10873921"/>
              <a:gd name="connsiteY15" fmla="*/ 1021040 h 6858558"/>
              <a:gd name="connsiteX16" fmla="*/ 10493315 w 10873921"/>
              <a:gd name="connsiteY16" fmla="*/ 1059465 h 6858558"/>
              <a:gd name="connsiteX17" fmla="*/ 10483252 w 10873921"/>
              <a:gd name="connsiteY17" fmla="*/ 1193380 h 6858558"/>
              <a:gd name="connsiteX18" fmla="*/ 10479612 w 10873921"/>
              <a:gd name="connsiteY18" fmla="*/ 1340205 h 6858558"/>
              <a:gd name="connsiteX19" fmla="*/ 10545155 w 10873921"/>
              <a:gd name="connsiteY19" fmla="*/ 1354786 h 6858558"/>
              <a:gd name="connsiteX20" fmla="*/ 10469399 w 10873921"/>
              <a:gd name="connsiteY20" fmla="*/ 1360254 h 6858558"/>
              <a:gd name="connsiteX21" fmla="*/ 10464675 w 10873921"/>
              <a:gd name="connsiteY21" fmla="*/ 1364867 h 6858558"/>
              <a:gd name="connsiteX22" fmla="*/ 10454987 w 10873921"/>
              <a:gd name="connsiteY22" fmla="*/ 1415222 h 6858558"/>
              <a:gd name="connsiteX23" fmla="*/ 10436481 w 10873921"/>
              <a:gd name="connsiteY23" fmla="*/ 1477797 h 6858558"/>
              <a:gd name="connsiteX24" fmla="*/ 10431659 w 10873921"/>
              <a:gd name="connsiteY24" fmla="*/ 1488174 h 6858558"/>
              <a:gd name="connsiteX25" fmla="*/ 10406221 w 10873921"/>
              <a:gd name="connsiteY25" fmla="*/ 1509609 h 6858558"/>
              <a:gd name="connsiteX26" fmla="*/ 10404251 w 10873921"/>
              <a:gd name="connsiteY26" fmla="*/ 1551761 h 6858558"/>
              <a:gd name="connsiteX27" fmla="*/ 10374137 w 10873921"/>
              <a:gd name="connsiteY27" fmla="*/ 1570136 h 6858558"/>
              <a:gd name="connsiteX28" fmla="*/ 10356645 w 10873921"/>
              <a:gd name="connsiteY28" fmla="*/ 1597199 h 6858558"/>
              <a:gd name="connsiteX29" fmla="*/ 10329031 w 10873921"/>
              <a:gd name="connsiteY29" fmla="*/ 1627159 h 6858558"/>
              <a:gd name="connsiteX30" fmla="*/ 10324386 w 10873921"/>
              <a:gd name="connsiteY30" fmla="*/ 1664520 h 6858558"/>
              <a:gd name="connsiteX31" fmla="*/ 10298374 w 10873921"/>
              <a:gd name="connsiteY31" fmla="*/ 1712383 h 6858558"/>
              <a:gd name="connsiteX32" fmla="*/ 10266443 w 10873921"/>
              <a:gd name="connsiteY32" fmla="*/ 1757378 h 6858558"/>
              <a:gd name="connsiteX33" fmla="*/ 10213612 w 10873921"/>
              <a:gd name="connsiteY33" fmla="*/ 1831639 h 6858558"/>
              <a:gd name="connsiteX34" fmla="*/ 10112893 w 10873921"/>
              <a:gd name="connsiteY34" fmla="*/ 1947999 h 6858558"/>
              <a:gd name="connsiteX35" fmla="*/ 10042411 w 10873921"/>
              <a:gd name="connsiteY35" fmla="*/ 2041320 h 6858558"/>
              <a:gd name="connsiteX36" fmla="*/ 9916869 w 10873921"/>
              <a:gd name="connsiteY36" fmla="*/ 2193981 h 6858558"/>
              <a:gd name="connsiteX37" fmla="*/ 9863224 w 10873921"/>
              <a:gd name="connsiteY37" fmla="*/ 2350764 h 6858558"/>
              <a:gd name="connsiteX38" fmla="*/ 9815833 w 10873921"/>
              <a:gd name="connsiteY38" fmla="*/ 2484015 h 6858558"/>
              <a:gd name="connsiteX39" fmla="*/ 9772154 w 10873921"/>
              <a:gd name="connsiteY39" fmla="*/ 2992899 h 6858558"/>
              <a:gd name="connsiteX40" fmla="*/ 9644932 w 10873921"/>
              <a:gd name="connsiteY40" fmla="*/ 4090138 h 6858558"/>
              <a:gd name="connsiteX41" fmla="*/ 9429095 w 10873921"/>
              <a:gd name="connsiteY41" fmla="*/ 5531975 h 6858558"/>
              <a:gd name="connsiteX42" fmla="*/ 9460845 w 10873921"/>
              <a:gd name="connsiteY42" fmla="*/ 5727156 h 6858558"/>
              <a:gd name="connsiteX43" fmla="*/ 9482918 w 10873921"/>
              <a:gd name="connsiteY43" fmla="*/ 5942515 h 6858558"/>
              <a:gd name="connsiteX44" fmla="*/ 9471123 w 10873921"/>
              <a:gd name="connsiteY44" fmla="*/ 6028951 h 6858558"/>
              <a:gd name="connsiteX45" fmla="*/ 9421412 w 10873921"/>
              <a:gd name="connsiteY45" fmla="*/ 6080818 h 6858558"/>
              <a:gd name="connsiteX46" fmla="*/ 9427038 w 10873921"/>
              <a:gd name="connsiteY46" fmla="*/ 6088099 h 6858558"/>
              <a:gd name="connsiteX47" fmla="*/ 9391581 w 10873921"/>
              <a:gd name="connsiteY47" fmla="*/ 6171710 h 6858558"/>
              <a:gd name="connsiteX48" fmla="*/ 9334546 w 10873921"/>
              <a:gd name="connsiteY48" fmla="*/ 6212328 h 6858558"/>
              <a:gd name="connsiteX49" fmla="*/ 9286856 w 10873921"/>
              <a:gd name="connsiteY49" fmla="*/ 6340934 h 6858558"/>
              <a:gd name="connsiteX50" fmla="*/ 9285436 w 10873921"/>
              <a:gd name="connsiteY50" fmla="*/ 6371842 h 6858558"/>
              <a:gd name="connsiteX51" fmla="*/ 9282564 w 10873921"/>
              <a:gd name="connsiteY51" fmla="*/ 6423490 h 6858558"/>
              <a:gd name="connsiteX52" fmla="*/ 9273573 w 10873921"/>
              <a:gd name="connsiteY52" fmla="*/ 6467496 h 6858558"/>
              <a:gd name="connsiteX53" fmla="*/ 9262092 w 10873921"/>
              <a:gd name="connsiteY53" fmla="*/ 6511084 h 6858558"/>
              <a:gd name="connsiteX54" fmla="*/ 9259443 w 10873921"/>
              <a:gd name="connsiteY54" fmla="*/ 6557257 h 6858558"/>
              <a:gd name="connsiteX55" fmla="*/ 9258214 w 10873921"/>
              <a:gd name="connsiteY55" fmla="*/ 6628065 h 6858558"/>
              <a:gd name="connsiteX56" fmla="*/ 9250938 w 10873921"/>
              <a:gd name="connsiteY56" fmla="*/ 6667101 h 6858558"/>
              <a:gd name="connsiteX57" fmla="*/ 9238195 w 10873921"/>
              <a:gd name="connsiteY57" fmla="*/ 6775682 h 6858558"/>
              <a:gd name="connsiteX58" fmla="*/ 9230652 w 10873921"/>
              <a:gd name="connsiteY58" fmla="*/ 6855909 h 6858558"/>
              <a:gd name="connsiteX59" fmla="*/ 0 w 10873921"/>
              <a:gd name="connsiteY59" fmla="*/ 6858558 h 6858558"/>
              <a:gd name="connsiteX60" fmla="*/ 0 w 10873921"/>
              <a:gd name="connsiteY60"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250 w 10873921"/>
              <a:gd name="connsiteY5" fmla="*/ 249730 h 6858558"/>
              <a:gd name="connsiteX6" fmla="*/ 10777796 w 10873921"/>
              <a:gd name="connsiteY6" fmla="*/ 352984 h 6858558"/>
              <a:gd name="connsiteX7" fmla="*/ 10759322 w 10873921"/>
              <a:gd name="connsiteY7" fmla="*/ 407113 h 6858558"/>
              <a:gd name="connsiteX8" fmla="*/ 10694154 w 10873921"/>
              <a:gd name="connsiteY8" fmla="*/ 534382 h 6858558"/>
              <a:gd name="connsiteX9" fmla="*/ 10617194 w 10873921"/>
              <a:gd name="connsiteY9" fmla="*/ 626012 h 6858558"/>
              <a:gd name="connsiteX10" fmla="*/ 10553040 w 10873921"/>
              <a:gd name="connsiteY10" fmla="*/ 736652 h 6858558"/>
              <a:gd name="connsiteX11" fmla="*/ 10549362 w 10873921"/>
              <a:gd name="connsiteY11" fmla="*/ 767381 h 6858558"/>
              <a:gd name="connsiteX12" fmla="*/ 10542712 w 10873921"/>
              <a:gd name="connsiteY12" fmla="*/ 818695 h 6858558"/>
              <a:gd name="connsiteX13" fmla="*/ 10543783 w 10873921"/>
              <a:gd name="connsiteY13" fmla="*/ 904039 h 6858558"/>
              <a:gd name="connsiteX14" fmla="*/ 10509848 w 10873921"/>
              <a:gd name="connsiteY14" fmla="*/ 950499 h 6858558"/>
              <a:gd name="connsiteX15" fmla="*/ 10503433 w 10873921"/>
              <a:gd name="connsiteY15" fmla="*/ 1021040 h 6858558"/>
              <a:gd name="connsiteX16" fmla="*/ 10493315 w 10873921"/>
              <a:gd name="connsiteY16" fmla="*/ 1059465 h 6858558"/>
              <a:gd name="connsiteX17" fmla="*/ 10483252 w 10873921"/>
              <a:gd name="connsiteY17" fmla="*/ 1193380 h 6858558"/>
              <a:gd name="connsiteX18" fmla="*/ 10479612 w 10873921"/>
              <a:gd name="connsiteY18" fmla="*/ 1340205 h 6858558"/>
              <a:gd name="connsiteX19" fmla="*/ 10469399 w 10873921"/>
              <a:gd name="connsiteY19" fmla="*/ 1360254 h 6858558"/>
              <a:gd name="connsiteX20" fmla="*/ 10464675 w 10873921"/>
              <a:gd name="connsiteY20" fmla="*/ 1364867 h 6858558"/>
              <a:gd name="connsiteX21" fmla="*/ 10454987 w 10873921"/>
              <a:gd name="connsiteY21" fmla="*/ 1415222 h 6858558"/>
              <a:gd name="connsiteX22" fmla="*/ 10436481 w 10873921"/>
              <a:gd name="connsiteY22" fmla="*/ 1477797 h 6858558"/>
              <a:gd name="connsiteX23" fmla="*/ 10431659 w 10873921"/>
              <a:gd name="connsiteY23" fmla="*/ 1488174 h 6858558"/>
              <a:gd name="connsiteX24" fmla="*/ 10406221 w 10873921"/>
              <a:gd name="connsiteY24" fmla="*/ 1509609 h 6858558"/>
              <a:gd name="connsiteX25" fmla="*/ 10404251 w 10873921"/>
              <a:gd name="connsiteY25" fmla="*/ 1551761 h 6858558"/>
              <a:gd name="connsiteX26" fmla="*/ 10374137 w 10873921"/>
              <a:gd name="connsiteY26" fmla="*/ 1570136 h 6858558"/>
              <a:gd name="connsiteX27" fmla="*/ 10356645 w 10873921"/>
              <a:gd name="connsiteY27" fmla="*/ 1597199 h 6858558"/>
              <a:gd name="connsiteX28" fmla="*/ 10329031 w 10873921"/>
              <a:gd name="connsiteY28" fmla="*/ 1627159 h 6858558"/>
              <a:gd name="connsiteX29" fmla="*/ 10324386 w 10873921"/>
              <a:gd name="connsiteY29" fmla="*/ 1664520 h 6858558"/>
              <a:gd name="connsiteX30" fmla="*/ 10298374 w 10873921"/>
              <a:gd name="connsiteY30" fmla="*/ 1712383 h 6858558"/>
              <a:gd name="connsiteX31" fmla="*/ 10266443 w 10873921"/>
              <a:gd name="connsiteY31" fmla="*/ 1757378 h 6858558"/>
              <a:gd name="connsiteX32" fmla="*/ 10213612 w 10873921"/>
              <a:gd name="connsiteY32" fmla="*/ 1831639 h 6858558"/>
              <a:gd name="connsiteX33" fmla="*/ 10112893 w 10873921"/>
              <a:gd name="connsiteY33" fmla="*/ 1947999 h 6858558"/>
              <a:gd name="connsiteX34" fmla="*/ 10042411 w 10873921"/>
              <a:gd name="connsiteY34" fmla="*/ 2041320 h 6858558"/>
              <a:gd name="connsiteX35" fmla="*/ 9916869 w 10873921"/>
              <a:gd name="connsiteY35" fmla="*/ 2193981 h 6858558"/>
              <a:gd name="connsiteX36" fmla="*/ 9863224 w 10873921"/>
              <a:gd name="connsiteY36" fmla="*/ 2350764 h 6858558"/>
              <a:gd name="connsiteX37" fmla="*/ 9815833 w 10873921"/>
              <a:gd name="connsiteY37" fmla="*/ 2484015 h 6858558"/>
              <a:gd name="connsiteX38" fmla="*/ 9772154 w 10873921"/>
              <a:gd name="connsiteY38" fmla="*/ 2992899 h 6858558"/>
              <a:gd name="connsiteX39" fmla="*/ 9644932 w 10873921"/>
              <a:gd name="connsiteY39" fmla="*/ 4090138 h 6858558"/>
              <a:gd name="connsiteX40" fmla="*/ 9429095 w 10873921"/>
              <a:gd name="connsiteY40" fmla="*/ 5531975 h 6858558"/>
              <a:gd name="connsiteX41" fmla="*/ 9460845 w 10873921"/>
              <a:gd name="connsiteY41" fmla="*/ 5727156 h 6858558"/>
              <a:gd name="connsiteX42" fmla="*/ 9482918 w 10873921"/>
              <a:gd name="connsiteY42" fmla="*/ 5942515 h 6858558"/>
              <a:gd name="connsiteX43" fmla="*/ 9471123 w 10873921"/>
              <a:gd name="connsiteY43" fmla="*/ 6028951 h 6858558"/>
              <a:gd name="connsiteX44" fmla="*/ 9421412 w 10873921"/>
              <a:gd name="connsiteY44" fmla="*/ 6080818 h 6858558"/>
              <a:gd name="connsiteX45" fmla="*/ 9427038 w 10873921"/>
              <a:gd name="connsiteY45" fmla="*/ 6088099 h 6858558"/>
              <a:gd name="connsiteX46" fmla="*/ 9391581 w 10873921"/>
              <a:gd name="connsiteY46" fmla="*/ 6171710 h 6858558"/>
              <a:gd name="connsiteX47" fmla="*/ 9334546 w 10873921"/>
              <a:gd name="connsiteY47" fmla="*/ 6212328 h 6858558"/>
              <a:gd name="connsiteX48" fmla="*/ 9286856 w 10873921"/>
              <a:gd name="connsiteY48" fmla="*/ 6340934 h 6858558"/>
              <a:gd name="connsiteX49" fmla="*/ 9285436 w 10873921"/>
              <a:gd name="connsiteY49" fmla="*/ 6371842 h 6858558"/>
              <a:gd name="connsiteX50" fmla="*/ 9282564 w 10873921"/>
              <a:gd name="connsiteY50" fmla="*/ 6423490 h 6858558"/>
              <a:gd name="connsiteX51" fmla="*/ 9273573 w 10873921"/>
              <a:gd name="connsiteY51" fmla="*/ 6467496 h 6858558"/>
              <a:gd name="connsiteX52" fmla="*/ 9262092 w 10873921"/>
              <a:gd name="connsiteY52" fmla="*/ 6511084 h 6858558"/>
              <a:gd name="connsiteX53" fmla="*/ 9259443 w 10873921"/>
              <a:gd name="connsiteY53" fmla="*/ 6557257 h 6858558"/>
              <a:gd name="connsiteX54" fmla="*/ 9258214 w 10873921"/>
              <a:gd name="connsiteY54" fmla="*/ 6628065 h 6858558"/>
              <a:gd name="connsiteX55" fmla="*/ 9250938 w 10873921"/>
              <a:gd name="connsiteY55" fmla="*/ 6667101 h 6858558"/>
              <a:gd name="connsiteX56" fmla="*/ 9238195 w 10873921"/>
              <a:gd name="connsiteY56" fmla="*/ 6775682 h 6858558"/>
              <a:gd name="connsiteX57" fmla="*/ 9230652 w 10873921"/>
              <a:gd name="connsiteY57" fmla="*/ 6855909 h 6858558"/>
              <a:gd name="connsiteX58" fmla="*/ 0 w 10873921"/>
              <a:gd name="connsiteY58" fmla="*/ 6858558 h 6858558"/>
              <a:gd name="connsiteX59" fmla="*/ 0 w 10873921"/>
              <a:gd name="connsiteY59"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250 w 10873921"/>
              <a:gd name="connsiteY5" fmla="*/ 249730 h 6858558"/>
              <a:gd name="connsiteX6" fmla="*/ 10777796 w 10873921"/>
              <a:gd name="connsiteY6" fmla="*/ 352984 h 6858558"/>
              <a:gd name="connsiteX7" fmla="*/ 10759322 w 10873921"/>
              <a:gd name="connsiteY7" fmla="*/ 407113 h 6858558"/>
              <a:gd name="connsiteX8" fmla="*/ 10694154 w 10873921"/>
              <a:gd name="connsiteY8" fmla="*/ 534382 h 6858558"/>
              <a:gd name="connsiteX9" fmla="*/ 10617194 w 10873921"/>
              <a:gd name="connsiteY9" fmla="*/ 626012 h 6858558"/>
              <a:gd name="connsiteX10" fmla="*/ 10553040 w 10873921"/>
              <a:gd name="connsiteY10" fmla="*/ 736652 h 6858558"/>
              <a:gd name="connsiteX11" fmla="*/ 10549362 w 10873921"/>
              <a:gd name="connsiteY11" fmla="*/ 767381 h 6858558"/>
              <a:gd name="connsiteX12" fmla="*/ 10542712 w 10873921"/>
              <a:gd name="connsiteY12" fmla="*/ 818695 h 6858558"/>
              <a:gd name="connsiteX13" fmla="*/ 10543783 w 10873921"/>
              <a:gd name="connsiteY13" fmla="*/ 904039 h 6858558"/>
              <a:gd name="connsiteX14" fmla="*/ 10509848 w 10873921"/>
              <a:gd name="connsiteY14" fmla="*/ 950499 h 6858558"/>
              <a:gd name="connsiteX15" fmla="*/ 10503433 w 10873921"/>
              <a:gd name="connsiteY15" fmla="*/ 1021040 h 6858558"/>
              <a:gd name="connsiteX16" fmla="*/ 10493315 w 10873921"/>
              <a:gd name="connsiteY16" fmla="*/ 1059465 h 6858558"/>
              <a:gd name="connsiteX17" fmla="*/ 10483252 w 10873921"/>
              <a:gd name="connsiteY17" fmla="*/ 1193380 h 6858558"/>
              <a:gd name="connsiteX18" fmla="*/ 10479612 w 10873921"/>
              <a:gd name="connsiteY18" fmla="*/ 1340205 h 6858558"/>
              <a:gd name="connsiteX19" fmla="*/ 10481840 w 10873921"/>
              <a:gd name="connsiteY19" fmla="*/ 1322931 h 6858558"/>
              <a:gd name="connsiteX20" fmla="*/ 10464675 w 10873921"/>
              <a:gd name="connsiteY20" fmla="*/ 1364867 h 6858558"/>
              <a:gd name="connsiteX21" fmla="*/ 10454987 w 10873921"/>
              <a:gd name="connsiteY21" fmla="*/ 1415222 h 6858558"/>
              <a:gd name="connsiteX22" fmla="*/ 10436481 w 10873921"/>
              <a:gd name="connsiteY22" fmla="*/ 1477797 h 6858558"/>
              <a:gd name="connsiteX23" fmla="*/ 10431659 w 10873921"/>
              <a:gd name="connsiteY23" fmla="*/ 1488174 h 6858558"/>
              <a:gd name="connsiteX24" fmla="*/ 10406221 w 10873921"/>
              <a:gd name="connsiteY24" fmla="*/ 1509609 h 6858558"/>
              <a:gd name="connsiteX25" fmla="*/ 10404251 w 10873921"/>
              <a:gd name="connsiteY25" fmla="*/ 1551761 h 6858558"/>
              <a:gd name="connsiteX26" fmla="*/ 10374137 w 10873921"/>
              <a:gd name="connsiteY26" fmla="*/ 1570136 h 6858558"/>
              <a:gd name="connsiteX27" fmla="*/ 10356645 w 10873921"/>
              <a:gd name="connsiteY27" fmla="*/ 1597199 h 6858558"/>
              <a:gd name="connsiteX28" fmla="*/ 10329031 w 10873921"/>
              <a:gd name="connsiteY28" fmla="*/ 1627159 h 6858558"/>
              <a:gd name="connsiteX29" fmla="*/ 10324386 w 10873921"/>
              <a:gd name="connsiteY29" fmla="*/ 1664520 h 6858558"/>
              <a:gd name="connsiteX30" fmla="*/ 10298374 w 10873921"/>
              <a:gd name="connsiteY30" fmla="*/ 1712383 h 6858558"/>
              <a:gd name="connsiteX31" fmla="*/ 10266443 w 10873921"/>
              <a:gd name="connsiteY31" fmla="*/ 1757378 h 6858558"/>
              <a:gd name="connsiteX32" fmla="*/ 10213612 w 10873921"/>
              <a:gd name="connsiteY32" fmla="*/ 1831639 h 6858558"/>
              <a:gd name="connsiteX33" fmla="*/ 10112893 w 10873921"/>
              <a:gd name="connsiteY33" fmla="*/ 1947999 h 6858558"/>
              <a:gd name="connsiteX34" fmla="*/ 10042411 w 10873921"/>
              <a:gd name="connsiteY34" fmla="*/ 2041320 h 6858558"/>
              <a:gd name="connsiteX35" fmla="*/ 9916869 w 10873921"/>
              <a:gd name="connsiteY35" fmla="*/ 2193981 h 6858558"/>
              <a:gd name="connsiteX36" fmla="*/ 9863224 w 10873921"/>
              <a:gd name="connsiteY36" fmla="*/ 2350764 h 6858558"/>
              <a:gd name="connsiteX37" fmla="*/ 9815833 w 10873921"/>
              <a:gd name="connsiteY37" fmla="*/ 2484015 h 6858558"/>
              <a:gd name="connsiteX38" fmla="*/ 9772154 w 10873921"/>
              <a:gd name="connsiteY38" fmla="*/ 2992899 h 6858558"/>
              <a:gd name="connsiteX39" fmla="*/ 9644932 w 10873921"/>
              <a:gd name="connsiteY39" fmla="*/ 4090138 h 6858558"/>
              <a:gd name="connsiteX40" fmla="*/ 9429095 w 10873921"/>
              <a:gd name="connsiteY40" fmla="*/ 5531975 h 6858558"/>
              <a:gd name="connsiteX41" fmla="*/ 9460845 w 10873921"/>
              <a:gd name="connsiteY41" fmla="*/ 5727156 h 6858558"/>
              <a:gd name="connsiteX42" fmla="*/ 9482918 w 10873921"/>
              <a:gd name="connsiteY42" fmla="*/ 5942515 h 6858558"/>
              <a:gd name="connsiteX43" fmla="*/ 9471123 w 10873921"/>
              <a:gd name="connsiteY43" fmla="*/ 6028951 h 6858558"/>
              <a:gd name="connsiteX44" fmla="*/ 9421412 w 10873921"/>
              <a:gd name="connsiteY44" fmla="*/ 6080818 h 6858558"/>
              <a:gd name="connsiteX45" fmla="*/ 9427038 w 10873921"/>
              <a:gd name="connsiteY45" fmla="*/ 6088099 h 6858558"/>
              <a:gd name="connsiteX46" fmla="*/ 9391581 w 10873921"/>
              <a:gd name="connsiteY46" fmla="*/ 6171710 h 6858558"/>
              <a:gd name="connsiteX47" fmla="*/ 9334546 w 10873921"/>
              <a:gd name="connsiteY47" fmla="*/ 6212328 h 6858558"/>
              <a:gd name="connsiteX48" fmla="*/ 9286856 w 10873921"/>
              <a:gd name="connsiteY48" fmla="*/ 6340934 h 6858558"/>
              <a:gd name="connsiteX49" fmla="*/ 9285436 w 10873921"/>
              <a:gd name="connsiteY49" fmla="*/ 6371842 h 6858558"/>
              <a:gd name="connsiteX50" fmla="*/ 9282564 w 10873921"/>
              <a:gd name="connsiteY50" fmla="*/ 6423490 h 6858558"/>
              <a:gd name="connsiteX51" fmla="*/ 9273573 w 10873921"/>
              <a:gd name="connsiteY51" fmla="*/ 6467496 h 6858558"/>
              <a:gd name="connsiteX52" fmla="*/ 9262092 w 10873921"/>
              <a:gd name="connsiteY52" fmla="*/ 6511084 h 6858558"/>
              <a:gd name="connsiteX53" fmla="*/ 9259443 w 10873921"/>
              <a:gd name="connsiteY53" fmla="*/ 6557257 h 6858558"/>
              <a:gd name="connsiteX54" fmla="*/ 9258214 w 10873921"/>
              <a:gd name="connsiteY54" fmla="*/ 6628065 h 6858558"/>
              <a:gd name="connsiteX55" fmla="*/ 9250938 w 10873921"/>
              <a:gd name="connsiteY55" fmla="*/ 6667101 h 6858558"/>
              <a:gd name="connsiteX56" fmla="*/ 9238195 w 10873921"/>
              <a:gd name="connsiteY56" fmla="*/ 6775682 h 6858558"/>
              <a:gd name="connsiteX57" fmla="*/ 9230652 w 10873921"/>
              <a:gd name="connsiteY57" fmla="*/ 6855909 h 6858558"/>
              <a:gd name="connsiteX58" fmla="*/ 0 w 10873921"/>
              <a:gd name="connsiteY58" fmla="*/ 6858558 h 6858558"/>
              <a:gd name="connsiteX59" fmla="*/ 0 w 10873921"/>
              <a:gd name="connsiteY59" fmla="*/ 0 h 6858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0873921" h="6858558">
                <a:moveTo>
                  <a:pt x="0" y="0"/>
                </a:moveTo>
                <a:lnTo>
                  <a:pt x="10869426" y="559"/>
                </a:lnTo>
                <a:lnTo>
                  <a:pt x="10871723" y="8753"/>
                </a:lnTo>
                <a:cubicBezTo>
                  <a:pt x="10875142" y="23728"/>
                  <a:pt x="10875705" y="38957"/>
                  <a:pt x="10864985" y="53973"/>
                </a:cubicBezTo>
                <a:cubicBezTo>
                  <a:pt x="10830995" y="73132"/>
                  <a:pt x="10857440" y="135050"/>
                  <a:pt x="10813262" y="157844"/>
                </a:cubicBezTo>
                <a:cubicBezTo>
                  <a:pt x="10800473" y="190470"/>
                  <a:pt x="10793488" y="228344"/>
                  <a:pt x="10788250" y="249730"/>
                </a:cubicBezTo>
                <a:cubicBezTo>
                  <a:pt x="10782339" y="282253"/>
                  <a:pt x="10782617" y="319686"/>
                  <a:pt x="10777796" y="352984"/>
                </a:cubicBezTo>
                <a:cubicBezTo>
                  <a:pt x="10765209" y="386395"/>
                  <a:pt x="10770390" y="383563"/>
                  <a:pt x="10759322" y="407113"/>
                </a:cubicBezTo>
                <a:cubicBezTo>
                  <a:pt x="10745382" y="437346"/>
                  <a:pt x="10714308" y="505850"/>
                  <a:pt x="10694154" y="534382"/>
                </a:cubicBezTo>
                <a:cubicBezTo>
                  <a:pt x="10632784" y="570697"/>
                  <a:pt x="10644933" y="585617"/>
                  <a:pt x="10617194" y="626012"/>
                </a:cubicBezTo>
                <a:cubicBezTo>
                  <a:pt x="10590097" y="673298"/>
                  <a:pt x="10617417" y="688947"/>
                  <a:pt x="10553040" y="736652"/>
                </a:cubicBezTo>
                <a:cubicBezTo>
                  <a:pt x="10565420" y="748916"/>
                  <a:pt x="10562638" y="756967"/>
                  <a:pt x="10549362" y="767381"/>
                </a:cubicBezTo>
                <a:cubicBezTo>
                  <a:pt x="10537344" y="790780"/>
                  <a:pt x="10576834" y="803120"/>
                  <a:pt x="10542712" y="818695"/>
                </a:cubicBezTo>
                <a:cubicBezTo>
                  <a:pt x="10541782" y="841471"/>
                  <a:pt x="10549260" y="882072"/>
                  <a:pt x="10543783" y="904039"/>
                </a:cubicBezTo>
                <a:cubicBezTo>
                  <a:pt x="10535932" y="918486"/>
                  <a:pt x="10516573" y="930999"/>
                  <a:pt x="10509848" y="950499"/>
                </a:cubicBezTo>
                <a:cubicBezTo>
                  <a:pt x="10487263" y="970728"/>
                  <a:pt x="10507033" y="983465"/>
                  <a:pt x="10503433" y="1021040"/>
                </a:cubicBezTo>
                <a:cubicBezTo>
                  <a:pt x="10485183" y="1030687"/>
                  <a:pt x="10486288" y="1044151"/>
                  <a:pt x="10493315" y="1059465"/>
                </a:cubicBezTo>
                <a:cubicBezTo>
                  <a:pt x="10476137" y="1091092"/>
                  <a:pt x="10491813" y="1153945"/>
                  <a:pt x="10483252" y="1193380"/>
                </a:cubicBezTo>
                <a:cubicBezTo>
                  <a:pt x="10480968" y="1240170"/>
                  <a:pt x="10478586" y="1310269"/>
                  <a:pt x="10479612" y="1340205"/>
                </a:cubicBezTo>
                <a:cubicBezTo>
                  <a:pt x="10477303" y="1368017"/>
                  <a:pt x="10484330" y="1318821"/>
                  <a:pt x="10481840" y="1322931"/>
                </a:cubicBezTo>
                <a:lnTo>
                  <a:pt x="10464675" y="1364867"/>
                </a:lnTo>
                <a:cubicBezTo>
                  <a:pt x="10461863" y="1368255"/>
                  <a:pt x="10455260" y="1413184"/>
                  <a:pt x="10454987" y="1415222"/>
                </a:cubicBezTo>
                <a:lnTo>
                  <a:pt x="10436481" y="1477797"/>
                </a:lnTo>
                <a:cubicBezTo>
                  <a:pt x="10424405" y="1491881"/>
                  <a:pt x="10402576" y="1481078"/>
                  <a:pt x="10431659" y="1488174"/>
                </a:cubicBezTo>
                <a:cubicBezTo>
                  <a:pt x="10428434" y="1493161"/>
                  <a:pt x="10404006" y="1505685"/>
                  <a:pt x="10406221" y="1509609"/>
                </a:cubicBezTo>
                <a:cubicBezTo>
                  <a:pt x="10405564" y="1523660"/>
                  <a:pt x="10404908" y="1537710"/>
                  <a:pt x="10404251" y="1551761"/>
                </a:cubicBezTo>
                <a:lnTo>
                  <a:pt x="10374137" y="1570136"/>
                </a:lnTo>
                <a:lnTo>
                  <a:pt x="10356645" y="1597199"/>
                </a:lnTo>
                <a:lnTo>
                  <a:pt x="10329031" y="1627159"/>
                </a:lnTo>
                <a:cubicBezTo>
                  <a:pt x="10327802" y="1634923"/>
                  <a:pt x="10328804" y="1648934"/>
                  <a:pt x="10324386" y="1664520"/>
                </a:cubicBezTo>
                <a:lnTo>
                  <a:pt x="10298374" y="1712383"/>
                </a:lnTo>
                <a:cubicBezTo>
                  <a:pt x="10292369" y="1715353"/>
                  <a:pt x="10273961" y="1756769"/>
                  <a:pt x="10266443" y="1757378"/>
                </a:cubicBezTo>
                <a:cubicBezTo>
                  <a:pt x="10269695" y="1820361"/>
                  <a:pt x="10237778" y="1776373"/>
                  <a:pt x="10213612" y="1831639"/>
                </a:cubicBezTo>
                <a:cubicBezTo>
                  <a:pt x="10179204" y="1903298"/>
                  <a:pt x="10109728" y="1921506"/>
                  <a:pt x="10112893" y="1947999"/>
                </a:cubicBezTo>
                <a:cubicBezTo>
                  <a:pt x="10094691" y="1998361"/>
                  <a:pt x="10102389" y="1983766"/>
                  <a:pt x="10042411" y="2041320"/>
                </a:cubicBezTo>
                <a:cubicBezTo>
                  <a:pt x="10008857" y="2095569"/>
                  <a:pt x="9952918" y="2127388"/>
                  <a:pt x="9916869" y="2193981"/>
                </a:cubicBezTo>
                <a:lnTo>
                  <a:pt x="9863224" y="2350764"/>
                </a:lnTo>
                <a:cubicBezTo>
                  <a:pt x="9863330" y="2352774"/>
                  <a:pt x="9815727" y="2482005"/>
                  <a:pt x="9815833" y="2484015"/>
                </a:cubicBezTo>
                <a:lnTo>
                  <a:pt x="9772154" y="2992899"/>
                </a:lnTo>
                <a:lnTo>
                  <a:pt x="9644932" y="4090138"/>
                </a:lnTo>
                <a:cubicBezTo>
                  <a:pt x="9572986" y="4570750"/>
                  <a:pt x="9336714" y="5040761"/>
                  <a:pt x="9429095" y="5531975"/>
                </a:cubicBezTo>
                <a:lnTo>
                  <a:pt x="9460845" y="5727156"/>
                </a:lnTo>
                <a:cubicBezTo>
                  <a:pt x="9434202" y="5741673"/>
                  <a:pt x="9503485" y="5873314"/>
                  <a:pt x="9482918" y="5942515"/>
                </a:cubicBezTo>
                <a:cubicBezTo>
                  <a:pt x="9458391" y="5952520"/>
                  <a:pt x="9483913" y="5987751"/>
                  <a:pt x="9471123" y="6028951"/>
                </a:cubicBezTo>
                <a:cubicBezTo>
                  <a:pt x="9443176" y="6039559"/>
                  <a:pt x="9462784" y="6056805"/>
                  <a:pt x="9421412" y="6080818"/>
                </a:cubicBezTo>
                <a:cubicBezTo>
                  <a:pt x="9423647" y="6083002"/>
                  <a:pt x="9432010" y="6072950"/>
                  <a:pt x="9427038" y="6088099"/>
                </a:cubicBezTo>
                <a:cubicBezTo>
                  <a:pt x="9422066" y="6103248"/>
                  <a:pt x="9408141" y="6164326"/>
                  <a:pt x="9391581" y="6171710"/>
                </a:cubicBezTo>
                <a:cubicBezTo>
                  <a:pt x="9333029" y="6212229"/>
                  <a:pt x="9359251" y="6170095"/>
                  <a:pt x="9334546" y="6212328"/>
                </a:cubicBezTo>
                <a:cubicBezTo>
                  <a:pt x="9310985" y="6261390"/>
                  <a:pt x="9347570" y="6288844"/>
                  <a:pt x="9286856" y="6340934"/>
                </a:cubicBezTo>
                <a:cubicBezTo>
                  <a:pt x="9300100" y="6352300"/>
                  <a:pt x="9297914" y="6360525"/>
                  <a:pt x="9285436" y="6371842"/>
                </a:cubicBezTo>
                <a:cubicBezTo>
                  <a:pt x="9275164" y="6396022"/>
                  <a:pt x="9315456" y="6405567"/>
                  <a:pt x="9282564" y="6423490"/>
                </a:cubicBezTo>
                <a:cubicBezTo>
                  <a:pt x="9305465" y="6425186"/>
                  <a:pt x="9247312" y="6472461"/>
                  <a:pt x="9273573" y="6467496"/>
                </a:cubicBezTo>
                <a:cubicBezTo>
                  <a:pt x="9270161" y="6482095"/>
                  <a:pt x="9268864" y="6496124"/>
                  <a:pt x="9262092" y="6511084"/>
                </a:cubicBezTo>
                <a:cubicBezTo>
                  <a:pt x="9255270" y="6535696"/>
                  <a:pt x="9216266" y="6524401"/>
                  <a:pt x="9259443" y="6557257"/>
                </a:cubicBezTo>
                <a:cubicBezTo>
                  <a:pt x="9238398" y="6579015"/>
                  <a:pt x="9259051" y="6590335"/>
                  <a:pt x="9258214" y="6628065"/>
                </a:cubicBezTo>
                <a:cubicBezTo>
                  <a:pt x="9240716" y="6638965"/>
                  <a:pt x="9242806" y="6652318"/>
                  <a:pt x="9250938" y="6667101"/>
                </a:cubicBezTo>
                <a:cubicBezTo>
                  <a:pt x="9236122" y="6699849"/>
                  <a:pt x="9243844" y="6735749"/>
                  <a:pt x="9238195" y="6775682"/>
                </a:cubicBezTo>
                <a:cubicBezTo>
                  <a:pt x="9217030" y="6803360"/>
                  <a:pt x="9226967" y="6827554"/>
                  <a:pt x="9230652" y="6855909"/>
                </a:cubicBezTo>
                <a:lnTo>
                  <a:pt x="0" y="6858558"/>
                </a:lnTo>
                <a:lnTo>
                  <a:pt x="0" y="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3CF96128-06C5-CB92-DE5D-6057EA1BCE13}"/>
              </a:ext>
            </a:extLst>
          </p:cNvPr>
          <p:cNvSpPr>
            <a:spLocks noGrp="1"/>
          </p:cNvSpPr>
          <p:nvPr>
            <p:ph type="title"/>
          </p:nvPr>
        </p:nvSpPr>
        <p:spPr>
          <a:xfrm>
            <a:off x="1050878" y="603623"/>
            <a:ext cx="9335068" cy="1222001"/>
          </a:xfrm>
        </p:spPr>
        <p:txBody>
          <a:bodyPr vert="horz" lIns="91440" tIns="45720" rIns="91440" bIns="45720" rtlCol="0" anchor="ctr">
            <a:normAutofit/>
          </a:bodyPr>
          <a:lstStyle/>
          <a:p>
            <a:pPr algn="ctr"/>
            <a:r>
              <a:rPr lang="en-US" dirty="0">
                <a:solidFill>
                  <a:schemeClr val="tx2"/>
                </a:solidFill>
              </a:rPr>
              <a:t>Who We Are:</a:t>
            </a:r>
            <a:br>
              <a:rPr lang="en-US" dirty="0"/>
            </a:br>
            <a:r>
              <a:rPr lang="en-US" dirty="0"/>
              <a:t>Meet Our Committee Members</a:t>
            </a:r>
          </a:p>
        </p:txBody>
      </p:sp>
      <p:sp>
        <p:nvSpPr>
          <p:cNvPr id="18" name="Freeform: Shape 17">
            <a:extLst>
              <a:ext uri="{FF2B5EF4-FFF2-40B4-BE49-F238E27FC236}">
                <a16:creationId xmlns:a16="http://schemas.microsoft.com/office/drawing/2014/main" id="{B7D3B4FC-79F4-47D2-9D79-DA876E6AD8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10024" y="2022496"/>
            <a:ext cx="3477029" cy="3848176"/>
          </a:xfrm>
          <a:custGeom>
            <a:avLst/>
            <a:gdLst>
              <a:gd name="connsiteX0" fmla="*/ 0 w 2400300"/>
              <a:gd name="connsiteY0" fmla="*/ 0 h 2400300"/>
              <a:gd name="connsiteX1" fmla="*/ 2400300 w 2400300"/>
              <a:gd name="connsiteY1" fmla="*/ 0 h 2400300"/>
              <a:gd name="connsiteX2" fmla="*/ 2400300 w 2400300"/>
              <a:gd name="connsiteY2" fmla="*/ 2400300 h 2400300"/>
              <a:gd name="connsiteX3" fmla="*/ 0 w 2400300"/>
              <a:gd name="connsiteY3" fmla="*/ 2400300 h 2400300"/>
            </a:gdLst>
            <a:ahLst/>
            <a:cxnLst>
              <a:cxn ang="0">
                <a:pos x="connsiteX0" y="connsiteY0"/>
              </a:cxn>
              <a:cxn ang="0">
                <a:pos x="connsiteX1" y="connsiteY1"/>
              </a:cxn>
              <a:cxn ang="0">
                <a:pos x="connsiteX2" y="connsiteY2"/>
              </a:cxn>
              <a:cxn ang="0">
                <a:pos x="connsiteX3" y="connsiteY3"/>
              </a:cxn>
            </a:cxnLst>
            <a:rect l="l" t="t" r="r" b="b"/>
            <a:pathLst>
              <a:path w="2400300" h="2400300">
                <a:moveTo>
                  <a:pt x="0" y="0"/>
                </a:moveTo>
                <a:lnTo>
                  <a:pt x="2400300" y="0"/>
                </a:lnTo>
                <a:lnTo>
                  <a:pt x="2400300" y="2400300"/>
                </a:lnTo>
                <a:lnTo>
                  <a:pt x="0" y="2400300"/>
                </a:lnTo>
                <a:close/>
              </a:path>
            </a:pathLst>
          </a:custGeom>
          <a:solidFill>
            <a:srgbClr val="F2F2F2"/>
          </a:solidFill>
          <a:ln>
            <a:noFill/>
          </a:ln>
          <a:effectLst>
            <a:outerShdw blurRad="25400" dist="12700" dir="3000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3" name="Picture 2" descr="A person in a black jacket&#10;&#10;Description automatically generated">
            <a:extLst>
              <a:ext uri="{FF2B5EF4-FFF2-40B4-BE49-F238E27FC236}">
                <a16:creationId xmlns:a16="http://schemas.microsoft.com/office/drawing/2014/main" id="{C9D0F4D8-001E-46FF-334D-525DA8E69536}"/>
              </a:ext>
            </a:extLst>
          </p:cNvPr>
          <p:cNvPicPr>
            <a:picLocks noChangeAspect="1"/>
          </p:cNvPicPr>
          <p:nvPr/>
        </p:nvPicPr>
        <p:blipFill>
          <a:blip r:embed="rId6"/>
          <a:srcRect l="264" t="9947" r="-264" b="11066"/>
          <a:stretch/>
        </p:blipFill>
        <p:spPr>
          <a:xfrm>
            <a:off x="98932" y="2359849"/>
            <a:ext cx="2875367" cy="2137744"/>
          </a:xfrm>
          <a:prstGeom prst="rect">
            <a:avLst/>
          </a:prstGeom>
        </p:spPr>
      </p:pic>
      <p:sp>
        <p:nvSpPr>
          <p:cNvPr id="11" name="TextBox 20">
            <a:extLst>
              <a:ext uri="{FF2B5EF4-FFF2-40B4-BE49-F238E27FC236}">
                <a16:creationId xmlns:a16="http://schemas.microsoft.com/office/drawing/2014/main" id="{77EF7440-BC9F-B055-58B8-FD217C29DBF2}"/>
              </a:ext>
            </a:extLst>
          </p:cNvPr>
          <p:cNvSpPr txBox="1"/>
          <p:nvPr/>
        </p:nvSpPr>
        <p:spPr>
          <a:xfrm>
            <a:off x="-51930" y="4654942"/>
            <a:ext cx="3026229" cy="64633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b="1" dirty="0"/>
              <a:t>Bro. Larry Young</a:t>
            </a:r>
          </a:p>
          <a:p>
            <a:pPr algn="ctr"/>
            <a:r>
              <a:rPr lang="en-US" dirty="0"/>
              <a:t>Member since 2011</a:t>
            </a:r>
          </a:p>
        </p:txBody>
      </p:sp>
      <p:pic>
        <p:nvPicPr>
          <p:cNvPr id="13" name="Picture 12" descr="A person smiling at camera&#10;&#10;Description automatically generated">
            <a:extLst>
              <a:ext uri="{FF2B5EF4-FFF2-40B4-BE49-F238E27FC236}">
                <a16:creationId xmlns:a16="http://schemas.microsoft.com/office/drawing/2014/main" id="{809B990E-12C1-3453-0FAD-13DF5CAB8CAB}"/>
              </a:ext>
            </a:extLst>
          </p:cNvPr>
          <p:cNvPicPr>
            <a:picLocks noChangeAspect="1"/>
          </p:cNvPicPr>
          <p:nvPr/>
        </p:nvPicPr>
        <p:blipFill>
          <a:blip r:embed="rId7"/>
          <a:srcRect b="15195"/>
          <a:stretch/>
        </p:blipFill>
        <p:spPr>
          <a:xfrm>
            <a:off x="3182415" y="2313624"/>
            <a:ext cx="2558588" cy="2230194"/>
          </a:xfrm>
          <a:prstGeom prst="rect">
            <a:avLst/>
          </a:prstGeom>
        </p:spPr>
      </p:pic>
      <p:sp>
        <p:nvSpPr>
          <p:cNvPr id="15" name="TextBox 18">
            <a:extLst>
              <a:ext uri="{FF2B5EF4-FFF2-40B4-BE49-F238E27FC236}">
                <a16:creationId xmlns:a16="http://schemas.microsoft.com/office/drawing/2014/main" id="{F04D49DE-F904-F0EC-8C35-D99B1DD2A3E9}"/>
              </a:ext>
            </a:extLst>
          </p:cNvPr>
          <p:cNvSpPr txBox="1"/>
          <p:nvPr/>
        </p:nvSpPr>
        <p:spPr>
          <a:xfrm>
            <a:off x="2764848" y="4657646"/>
            <a:ext cx="3026229" cy="64633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b="1" dirty="0"/>
              <a:t>Sis. Lisa Cook</a:t>
            </a:r>
          </a:p>
          <a:p>
            <a:pPr algn="ctr"/>
            <a:r>
              <a:rPr lang="en-US" dirty="0"/>
              <a:t>Member since 2011</a:t>
            </a:r>
          </a:p>
        </p:txBody>
      </p:sp>
      <p:pic>
        <p:nvPicPr>
          <p:cNvPr id="17" name="Picture 16" descr="A person smiling at camera&#10;&#10;Description automatically generated">
            <a:extLst>
              <a:ext uri="{FF2B5EF4-FFF2-40B4-BE49-F238E27FC236}">
                <a16:creationId xmlns:a16="http://schemas.microsoft.com/office/drawing/2014/main" id="{E50040D9-E279-F4F9-275B-9DB51B20D3F8}"/>
              </a:ext>
            </a:extLst>
          </p:cNvPr>
          <p:cNvPicPr>
            <a:picLocks noChangeAspect="1"/>
          </p:cNvPicPr>
          <p:nvPr/>
        </p:nvPicPr>
        <p:blipFill>
          <a:blip r:embed="rId8"/>
          <a:srcRect t="10952" b="14445"/>
          <a:stretch/>
        </p:blipFill>
        <p:spPr>
          <a:xfrm>
            <a:off x="6123153" y="2282095"/>
            <a:ext cx="2450968" cy="2293252"/>
          </a:xfrm>
          <a:prstGeom prst="rect">
            <a:avLst/>
          </a:prstGeom>
        </p:spPr>
      </p:pic>
      <p:sp>
        <p:nvSpPr>
          <p:cNvPr id="19" name="TextBox 19">
            <a:extLst>
              <a:ext uri="{FF2B5EF4-FFF2-40B4-BE49-F238E27FC236}">
                <a16:creationId xmlns:a16="http://schemas.microsoft.com/office/drawing/2014/main" id="{6B9BC77D-0A61-54C5-D76F-279064147223}"/>
              </a:ext>
            </a:extLst>
          </p:cNvPr>
          <p:cNvSpPr txBox="1"/>
          <p:nvPr/>
        </p:nvSpPr>
        <p:spPr>
          <a:xfrm>
            <a:off x="5689665" y="4731616"/>
            <a:ext cx="3317944" cy="64633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b="1" dirty="0"/>
              <a:t>Deaconess Devita McConnell</a:t>
            </a:r>
          </a:p>
          <a:p>
            <a:pPr algn="ctr"/>
            <a:r>
              <a:rPr lang="en-US" dirty="0"/>
              <a:t>Member since 1992</a:t>
            </a:r>
          </a:p>
        </p:txBody>
      </p:sp>
      <p:pic>
        <p:nvPicPr>
          <p:cNvPr id="20" name="Picture 19">
            <a:extLst>
              <a:ext uri="{FF2B5EF4-FFF2-40B4-BE49-F238E27FC236}">
                <a16:creationId xmlns:a16="http://schemas.microsoft.com/office/drawing/2014/main" id="{89B5241C-ED03-6AFB-9E1C-1EDB4623AB6E}"/>
              </a:ext>
            </a:extLst>
          </p:cNvPr>
          <p:cNvPicPr>
            <a:picLocks noChangeAspect="1"/>
          </p:cNvPicPr>
          <p:nvPr/>
        </p:nvPicPr>
        <p:blipFill>
          <a:blip r:embed="rId9"/>
          <a:stretch>
            <a:fillRect/>
          </a:stretch>
        </p:blipFill>
        <p:spPr>
          <a:xfrm>
            <a:off x="8951285" y="2340161"/>
            <a:ext cx="2947775" cy="2176395"/>
          </a:xfrm>
          <a:prstGeom prst="rect">
            <a:avLst/>
          </a:prstGeom>
        </p:spPr>
      </p:pic>
      <p:sp>
        <p:nvSpPr>
          <p:cNvPr id="21" name="TextBox 30">
            <a:extLst>
              <a:ext uri="{FF2B5EF4-FFF2-40B4-BE49-F238E27FC236}">
                <a16:creationId xmlns:a16="http://schemas.microsoft.com/office/drawing/2014/main" id="{28D4A1FC-CCF4-B796-FD03-FA4C9934AD1C}"/>
              </a:ext>
            </a:extLst>
          </p:cNvPr>
          <p:cNvSpPr txBox="1"/>
          <p:nvPr/>
        </p:nvSpPr>
        <p:spPr>
          <a:xfrm>
            <a:off x="8872831" y="4692504"/>
            <a:ext cx="3026229" cy="64633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b="1" dirty="0"/>
              <a:t>Deacon Carl Payne, Jr.</a:t>
            </a:r>
          </a:p>
          <a:p>
            <a:pPr algn="ctr"/>
            <a:r>
              <a:rPr lang="en-US" dirty="0"/>
              <a:t>Member since 1986</a:t>
            </a:r>
          </a:p>
        </p:txBody>
      </p:sp>
    </p:spTree>
    <p:extLst>
      <p:ext uri="{BB962C8B-B14F-4D97-AF65-F5344CB8AC3E}">
        <p14:creationId xmlns:p14="http://schemas.microsoft.com/office/powerpoint/2010/main" val="881464918"/>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E31FA9D-2225-3C01-BCEE-91F3E9FF7146}"/>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64BB3B42-A3BB-B927-8D47-CACD29DB3B2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10905744" y="0"/>
            <a:ext cx="1286256" cy="6858000"/>
          </a:xfrm>
          <a:prstGeom prst="rect">
            <a:avLst/>
          </a:prstGeom>
        </p:spPr>
      </p:pic>
      <mc:AlternateContent xmlns:mc="http://schemas.openxmlformats.org/markup-compatibility/2006">
        <mc:Choice xmlns:p14="http://schemas.microsoft.com/office/powerpoint/2010/main" Requires="p14">
          <p:contentPart p14:bwMode="auto" r:id="rId4">
            <p14:nvContentPartPr>
              <p14:cNvPr id="12" name="Ink 11">
                <a:extLst>
                  <a:ext uri="{FF2B5EF4-FFF2-40B4-BE49-F238E27FC236}">
                    <a16:creationId xmlns:a16="http://schemas.microsoft.com/office/drawing/2014/main" id="{C7794333-1AB6-C401-A04B-D91306B5BF59}"/>
                  </a:ext>
                  <a:ext uri="{C183D7F6-B498-43B3-948B-1728B52AA6E4}">
                    <adec:decorative xmlns:adec="http://schemas.microsoft.com/office/drawing/2017/decorative" val="1"/>
                  </a:ext>
                </a:extLst>
              </p14:cNvPr>
              <p14:cNvContentPartPr>
                <a14:cpLocks xmlns:a14="http://schemas.microsoft.com/office/drawing/2010/main" noGrp="1" noRot="1" noChangeAspect="1" noMove="1" noResize="1" noEditPoints="1" noAdjustHandles="1" noChangeArrowheads="1" noChangeShapeType="1"/>
              </p14:cNvContentPartPr>
              <p14:nvPr>
                <p:extLst>
                  <p:ext uri="{386F3935-93C4-4BCD-93E2-E3B085C9AB24}">
                    <p16:designElem xmlns:p16="http://schemas.microsoft.com/office/powerpoint/2015/main" val="1"/>
                  </p:ext>
                </p:extLst>
              </p14:nvPr>
            </p14:nvContentPartPr>
            <p14:xfrm>
              <a:off x="12490710" y="6342652"/>
              <a:ext cx="360" cy="360"/>
            </p14:xfrm>
          </p:contentPart>
        </mc:Choice>
        <mc:Fallback>
          <p:pic>
            <p:nvPicPr>
              <p:cNvPr id="12" name="Ink 11">
                <a:extLst>
                  <a:ext uri="{FF2B5EF4-FFF2-40B4-BE49-F238E27FC236}">
                    <a16:creationId xmlns:a16="http://schemas.microsoft.com/office/drawing/2014/main" id="{C7794333-1AB6-C401-A04B-D91306B5BF5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p:cNvPicPr>
              <p:nvPr/>
            </p:nvPicPr>
            <p:blipFill>
              <a:blip r:embed="rId5"/>
              <a:stretch>
                <a:fillRect/>
              </a:stretch>
            </p:blipFill>
            <p:spPr>
              <a:xfrm>
                <a:off x="12481710" y="6333652"/>
                <a:ext cx="18000" cy="18000"/>
              </a:xfrm>
              <a:prstGeom prst="rect">
                <a:avLst/>
              </a:prstGeom>
            </p:spPr>
          </p:pic>
        </mc:Fallback>
      </mc:AlternateContent>
      <p:sp useBgFill="1">
        <p:nvSpPr>
          <p:cNvPr id="14" name="Rectangle 13">
            <a:extLst>
              <a:ext uri="{FF2B5EF4-FFF2-40B4-BE49-F238E27FC236}">
                <a16:creationId xmlns:a16="http://schemas.microsoft.com/office/drawing/2014/main" id="{652EBAD3-C1FF-0DAC-7DBA-1CC4E664E8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C26DB0F4-E6C1-8CFD-B95B-E21BC71B97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58"/>
            <a:ext cx="10873921" cy="6858558"/>
          </a:xfrm>
          <a:custGeom>
            <a:avLst/>
            <a:gdLst>
              <a:gd name="connsiteX0" fmla="*/ 0 w 10873921"/>
              <a:gd name="connsiteY0" fmla="*/ 0 h 6858558"/>
              <a:gd name="connsiteX1" fmla="*/ 2854518 w 10873921"/>
              <a:gd name="connsiteY1" fmla="*/ 0 h 6858558"/>
              <a:gd name="connsiteX2" fmla="*/ 2854518 w 10873921"/>
              <a:gd name="connsiteY2" fmla="*/ 558 h 6858558"/>
              <a:gd name="connsiteX3" fmla="*/ 10869426 w 10873921"/>
              <a:gd name="connsiteY3" fmla="*/ 559 h 6858558"/>
              <a:gd name="connsiteX4" fmla="*/ 10871723 w 10873921"/>
              <a:gd name="connsiteY4" fmla="*/ 8753 h 6858558"/>
              <a:gd name="connsiteX5" fmla="*/ 10864985 w 10873921"/>
              <a:gd name="connsiteY5" fmla="*/ 53973 h 6858558"/>
              <a:gd name="connsiteX6" fmla="*/ 10813262 w 10873921"/>
              <a:gd name="connsiteY6" fmla="*/ 157844 h 6858558"/>
              <a:gd name="connsiteX7" fmla="*/ 10788312 w 10873921"/>
              <a:gd name="connsiteY7" fmla="*/ 222070 h 6858558"/>
              <a:gd name="connsiteX8" fmla="*/ 10788250 w 10873921"/>
              <a:gd name="connsiteY8" fmla="*/ 249730 h 6858558"/>
              <a:gd name="connsiteX9" fmla="*/ 10781833 w 10873921"/>
              <a:gd name="connsiteY9" fmla="*/ 286161 h 6858558"/>
              <a:gd name="connsiteX10" fmla="*/ 10777796 w 10873921"/>
              <a:gd name="connsiteY10" fmla="*/ 352984 h 6858558"/>
              <a:gd name="connsiteX11" fmla="*/ 10759697 w 10873921"/>
              <a:gd name="connsiteY11" fmla="*/ 438373 h 6858558"/>
              <a:gd name="connsiteX12" fmla="*/ 10706313 w 10873921"/>
              <a:gd name="connsiteY12" fmla="*/ 486627 h 6858558"/>
              <a:gd name="connsiteX13" fmla="*/ 10711391 w 10873921"/>
              <a:gd name="connsiteY13" fmla="*/ 494282 h 6858558"/>
              <a:gd name="connsiteX14" fmla="*/ 10694154 w 10873921"/>
              <a:gd name="connsiteY14" fmla="*/ 534382 h 6858558"/>
              <a:gd name="connsiteX15" fmla="*/ 10585389 w 10873921"/>
              <a:gd name="connsiteY15" fmla="*/ 657817 h 6858558"/>
              <a:gd name="connsiteX16" fmla="*/ 10553040 w 10873921"/>
              <a:gd name="connsiteY16" fmla="*/ 736652 h 6858558"/>
              <a:gd name="connsiteX17" fmla="*/ 10549362 w 10873921"/>
              <a:gd name="connsiteY17" fmla="*/ 767381 h 6858558"/>
              <a:gd name="connsiteX18" fmla="*/ 10542712 w 10873921"/>
              <a:gd name="connsiteY18" fmla="*/ 818695 h 6858558"/>
              <a:gd name="connsiteX19" fmla="*/ 10556955 w 10873921"/>
              <a:gd name="connsiteY19" fmla="*/ 863814 h 6858558"/>
              <a:gd name="connsiteX20" fmla="*/ 10543783 w 10873921"/>
              <a:gd name="connsiteY20" fmla="*/ 904039 h 6858558"/>
              <a:gd name="connsiteX21" fmla="*/ 10515875 w 10873921"/>
              <a:gd name="connsiteY21" fmla="*/ 904631 h 6858558"/>
              <a:gd name="connsiteX22" fmla="*/ 10509848 w 10873921"/>
              <a:gd name="connsiteY22" fmla="*/ 950499 h 6858558"/>
              <a:gd name="connsiteX23" fmla="*/ 10503433 w 10873921"/>
              <a:gd name="connsiteY23" fmla="*/ 1021040 h 6858558"/>
              <a:gd name="connsiteX24" fmla="*/ 10493315 w 10873921"/>
              <a:gd name="connsiteY24" fmla="*/ 1059465 h 6858558"/>
              <a:gd name="connsiteX25" fmla="*/ 10472650 w 10873921"/>
              <a:gd name="connsiteY25" fmla="*/ 1166876 h 6858558"/>
              <a:gd name="connsiteX26" fmla="*/ 10457261 w 10873921"/>
              <a:gd name="connsiteY26" fmla="*/ 1276330 h 6858558"/>
              <a:gd name="connsiteX27" fmla="*/ 10479612 w 10873921"/>
              <a:gd name="connsiteY27" fmla="*/ 1340205 h 6858558"/>
              <a:gd name="connsiteX28" fmla="*/ 10478804 w 10873921"/>
              <a:gd name="connsiteY28" fmla="*/ 1346492 h 6858558"/>
              <a:gd name="connsiteX29" fmla="*/ 10469399 w 10873921"/>
              <a:gd name="connsiteY29" fmla="*/ 1360254 h 6858558"/>
              <a:gd name="connsiteX30" fmla="*/ 10464675 w 10873921"/>
              <a:gd name="connsiteY30" fmla="*/ 1364867 h 6858558"/>
              <a:gd name="connsiteX31" fmla="*/ 10460288 w 10873921"/>
              <a:gd name="connsiteY31" fmla="*/ 1372815 h 6858558"/>
              <a:gd name="connsiteX32" fmla="*/ 10460557 w 10873921"/>
              <a:gd name="connsiteY32" fmla="*/ 1373191 h 6858558"/>
              <a:gd name="connsiteX33" fmla="*/ 10455711 w 10873921"/>
              <a:gd name="connsiteY33" fmla="*/ 1380284 h 6858558"/>
              <a:gd name="connsiteX34" fmla="*/ 10427214 w 10873921"/>
              <a:gd name="connsiteY34" fmla="*/ 1412731 h 6858558"/>
              <a:gd name="connsiteX35" fmla="*/ 10436481 w 10873921"/>
              <a:gd name="connsiteY35" fmla="*/ 1477797 h 6858558"/>
              <a:gd name="connsiteX36" fmla="*/ 10431659 w 10873921"/>
              <a:gd name="connsiteY36" fmla="*/ 1500615 h 6858558"/>
              <a:gd name="connsiteX37" fmla="*/ 10431103 w 10873921"/>
              <a:gd name="connsiteY37" fmla="*/ 1513756 h 6858558"/>
              <a:gd name="connsiteX38" fmla="*/ 10432371 w 10873921"/>
              <a:gd name="connsiteY38" fmla="*/ 1515188 h 6858558"/>
              <a:gd name="connsiteX39" fmla="*/ 10404863 w 10873921"/>
              <a:gd name="connsiteY39" fmla="*/ 1546203 h 6858558"/>
              <a:gd name="connsiteX40" fmla="*/ 10404251 w 10873921"/>
              <a:gd name="connsiteY40" fmla="*/ 1551761 h 6858558"/>
              <a:gd name="connsiteX41" fmla="*/ 10382431 w 10873921"/>
              <a:gd name="connsiteY41" fmla="*/ 1570136 h 6858558"/>
              <a:gd name="connsiteX42" fmla="*/ 10373233 w 10873921"/>
              <a:gd name="connsiteY42" fmla="*/ 1580611 h 6858558"/>
              <a:gd name="connsiteX43" fmla="*/ 10366354 w 10873921"/>
              <a:gd name="connsiteY43" fmla="*/ 1581543 h 6858558"/>
              <a:gd name="connsiteX44" fmla="*/ 10354948 w 10873921"/>
              <a:gd name="connsiteY44" fmla="*/ 1598036 h 6858558"/>
              <a:gd name="connsiteX45" fmla="*/ 10355254 w 10873921"/>
              <a:gd name="connsiteY45" fmla="*/ 1600693 h 6858558"/>
              <a:gd name="connsiteX46" fmla="*/ 10339843 w 10873921"/>
              <a:gd name="connsiteY46" fmla="*/ 1611451 h 6858558"/>
              <a:gd name="connsiteX47" fmla="*/ 10319668 w 10873921"/>
              <a:gd name="connsiteY47" fmla="*/ 1617032 h 6858558"/>
              <a:gd name="connsiteX48" fmla="*/ 10245417 w 10873921"/>
              <a:gd name="connsiteY48" fmla="*/ 1768029 h 6858558"/>
              <a:gd name="connsiteX49" fmla="*/ 10118194 w 10873921"/>
              <a:gd name="connsiteY49" fmla="*/ 1868486 h 6858558"/>
              <a:gd name="connsiteX50" fmla="*/ 10079517 w 10873921"/>
              <a:gd name="connsiteY50" fmla="*/ 1951206 h 6858558"/>
              <a:gd name="connsiteX51" fmla="*/ 10097840 w 10873921"/>
              <a:gd name="connsiteY51" fmla="*/ 1993529 h 6858558"/>
              <a:gd name="connsiteX52" fmla="*/ 10028187 w 10873921"/>
              <a:gd name="connsiteY52" fmla="*/ 2082663 h 6858558"/>
              <a:gd name="connsiteX53" fmla="*/ 10011649 w 10873921"/>
              <a:gd name="connsiteY53" fmla="*/ 2117525 h 6858558"/>
              <a:gd name="connsiteX54" fmla="*/ 10011966 w 10873921"/>
              <a:gd name="connsiteY54" fmla="*/ 2123556 h 6858558"/>
              <a:gd name="connsiteX55" fmla="*/ 10169718 w 10873921"/>
              <a:gd name="connsiteY55" fmla="*/ 2123556 h 6858558"/>
              <a:gd name="connsiteX56" fmla="*/ 10169718 w 10873921"/>
              <a:gd name="connsiteY56" fmla="*/ 5871230 h 6858558"/>
              <a:gd name="connsiteX57" fmla="*/ 9476803 w 10873921"/>
              <a:gd name="connsiteY57" fmla="*/ 5871230 h 6858558"/>
              <a:gd name="connsiteX58" fmla="*/ 9482048 w 10873921"/>
              <a:gd name="connsiteY58" fmla="*/ 5875581 h 6858558"/>
              <a:gd name="connsiteX59" fmla="*/ 9482918 w 10873921"/>
              <a:gd name="connsiteY59" fmla="*/ 5942515 h 6858558"/>
              <a:gd name="connsiteX60" fmla="*/ 9471123 w 10873921"/>
              <a:gd name="connsiteY60" fmla="*/ 6028951 h 6858558"/>
              <a:gd name="connsiteX61" fmla="*/ 9421412 w 10873921"/>
              <a:gd name="connsiteY61" fmla="*/ 6080818 h 6858558"/>
              <a:gd name="connsiteX62" fmla="*/ 9427038 w 10873921"/>
              <a:gd name="connsiteY62" fmla="*/ 6088099 h 6858558"/>
              <a:gd name="connsiteX63" fmla="*/ 9412784 w 10873921"/>
              <a:gd name="connsiteY63" fmla="*/ 6129303 h 6858558"/>
              <a:gd name="connsiteX64" fmla="*/ 9313343 w 10873921"/>
              <a:gd name="connsiteY64" fmla="*/ 6260036 h 6858558"/>
              <a:gd name="connsiteX65" fmla="*/ 9286856 w 10873921"/>
              <a:gd name="connsiteY65" fmla="*/ 6340934 h 6858558"/>
              <a:gd name="connsiteX66" fmla="*/ 9285436 w 10873921"/>
              <a:gd name="connsiteY66" fmla="*/ 6371842 h 6858558"/>
              <a:gd name="connsiteX67" fmla="*/ 9282564 w 10873921"/>
              <a:gd name="connsiteY67" fmla="*/ 6423490 h 6858558"/>
              <a:gd name="connsiteX68" fmla="*/ 9300077 w 10873921"/>
              <a:gd name="connsiteY68" fmla="*/ 6467496 h 6858558"/>
              <a:gd name="connsiteX69" fmla="*/ 9289886 w 10873921"/>
              <a:gd name="connsiteY69" fmla="*/ 6508540 h 6858558"/>
              <a:gd name="connsiteX70" fmla="*/ 9262092 w 10873921"/>
              <a:gd name="connsiteY70" fmla="*/ 6511084 h 6858558"/>
              <a:gd name="connsiteX71" fmla="*/ 9259443 w 10873921"/>
              <a:gd name="connsiteY71" fmla="*/ 6557257 h 6858558"/>
              <a:gd name="connsiteX72" fmla="*/ 9258214 w 10873921"/>
              <a:gd name="connsiteY72" fmla="*/ 6628065 h 6858558"/>
              <a:gd name="connsiteX73" fmla="*/ 9250938 w 10873921"/>
              <a:gd name="connsiteY73" fmla="*/ 6667101 h 6858558"/>
              <a:gd name="connsiteX74" fmla="*/ 9238195 w 10873921"/>
              <a:gd name="connsiteY74" fmla="*/ 6775682 h 6858558"/>
              <a:gd name="connsiteX75" fmla="*/ 9230652 w 10873921"/>
              <a:gd name="connsiteY75" fmla="*/ 6855909 h 6858558"/>
              <a:gd name="connsiteX76" fmla="*/ 2854518 w 10873921"/>
              <a:gd name="connsiteY76" fmla="*/ 6857581 h 6858558"/>
              <a:gd name="connsiteX77" fmla="*/ 2854518 w 10873921"/>
              <a:gd name="connsiteY77" fmla="*/ 6858558 h 6858558"/>
              <a:gd name="connsiteX78" fmla="*/ 0 w 10873921"/>
              <a:gd name="connsiteY78" fmla="*/ 6858558 h 6858558"/>
              <a:gd name="connsiteX0" fmla="*/ 0 w 10873921"/>
              <a:gd name="connsiteY0" fmla="*/ 0 h 6858558"/>
              <a:gd name="connsiteX1" fmla="*/ 2854518 w 10873921"/>
              <a:gd name="connsiteY1" fmla="*/ 0 h 6858558"/>
              <a:gd name="connsiteX2" fmla="*/ 10869426 w 10873921"/>
              <a:gd name="connsiteY2" fmla="*/ 559 h 6858558"/>
              <a:gd name="connsiteX3" fmla="*/ 10871723 w 10873921"/>
              <a:gd name="connsiteY3" fmla="*/ 8753 h 6858558"/>
              <a:gd name="connsiteX4" fmla="*/ 10864985 w 10873921"/>
              <a:gd name="connsiteY4" fmla="*/ 53973 h 6858558"/>
              <a:gd name="connsiteX5" fmla="*/ 10813262 w 10873921"/>
              <a:gd name="connsiteY5" fmla="*/ 157844 h 6858558"/>
              <a:gd name="connsiteX6" fmla="*/ 10788312 w 10873921"/>
              <a:gd name="connsiteY6" fmla="*/ 222070 h 6858558"/>
              <a:gd name="connsiteX7" fmla="*/ 10788250 w 10873921"/>
              <a:gd name="connsiteY7" fmla="*/ 249730 h 6858558"/>
              <a:gd name="connsiteX8" fmla="*/ 10781833 w 10873921"/>
              <a:gd name="connsiteY8" fmla="*/ 286161 h 6858558"/>
              <a:gd name="connsiteX9" fmla="*/ 10777796 w 10873921"/>
              <a:gd name="connsiteY9" fmla="*/ 352984 h 6858558"/>
              <a:gd name="connsiteX10" fmla="*/ 10759697 w 10873921"/>
              <a:gd name="connsiteY10" fmla="*/ 438373 h 6858558"/>
              <a:gd name="connsiteX11" fmla="*/ 10706313 w 10873921"/>
              <a:gd name="connsiteY11" fmla="*/ 486627 h 6858558"/>
              <a:gd name="connsiteX12" fmla="*/ 10711391 w 10873921"/>
              <a:gd name="connsiteY12" fmla="*/ 494282 h 6858558"/>
              <a:gd name="connsiteX13" fmla="*/ 10694154 w 10873921"/>
              <a:gd name="connsiteY13" fmla="*/ 534382 h 6858558"/>
              <a:gd name="connsiteX14" fmla="*/ 10585389 w 10873921"/>
              <a:gd name="connsiteY14" fmla="*/ 657817 h 6858558"/>
              <a:gd name="connsiteX15" fmla="*/ 10553040 w 10873921"/>
              <a:gd name="connsiteY15" fmla="*/ 736652 h 6858558"/>
              <a:gd name="connsiteX16" fmla="*/ 10549362 w 10873921"/>
              <a:gd name="connsiteY16" fmla="*/ 767381 h 6858558"/>
              <a:gd name="connsiteX17" fmla="*/ 10542712 w 10873921"/>
              <a:gd name="connsiteY17" fmla="*/ 818695 h 6858558"/>
              <a:gd name="connsiteX18" fmla="*/ 10556955 w 10873921"/>
              <a:gd name="connsiteY18" fmla="*/ 863814 h 6858558"/>
              <a:gd name="connsiteX19" fmla="*/ 10543783 w 10873921"/>
              <a:gd name="connsiteY19" fmla="*/ 904039 h 6858558"/>
              <a:gd name="connsiteX20" fmla="*/ 10515875 w 10873921"/>
              <a:gd name="connsiteY20" fmla="*/ 904631 h 6858558"/>
              <a:gd name="connsiteX21" fmla="*/ 10509848 w 10873921"/>
              <a:gd name="connsiteY21" fmla="*/ 950499 h 6858558"/>
              <a:gd name="connsiteX22" fmla="*/ 10503433 w 10873921"/>
              <a:gd name="connsiteY22" fmla="*/ 1021040 h 6858558"/>
              <a:gd name="connsiteX23" fmla="*/ 10493315 w 10873921"/>
              <a:gd name="connsiteY23" fmla="*/ 1059465 h 6858558"/>
              <a:gd name="connsiteX24" fmla="*/ 10472650 w 10873921"/>
              <a:gd name="connsiteY24" fmla="*/ 1166876 h 6858558"/>
              <a:gd name="connsiteX25" fmla="*/ 10457261 w 10873921"/>
              <a:gd name="connsiteY25" fmla="*/ 1276330 h 6858558"/>
              <a:gd name="connsiteX26" fmla="*/ 10479612 w 10873921"/>
              <a:gd name="connsiteY26" fmla="*/ 1340205 h 6858558"/>
              <a:gd name="connsiteX27" fmla="*/ 10478804 w 10873921"/>
              <a:gd name="connsiteY27" fmla="*/ 1346492 h 6858558"/>
              <a:gd name="connsiteX28" fmla="*/ 10469399 w 10873921"/>
              <a:gd name="connsiteY28" fmla="*/ 1360254 h 6858558"/>
              <a:gd name="connsiteX29" fmla="*/ 10464675 w 10873921"/>
              <a:gd name="connsiteY29" fmla="*/ 1364867 h 6858558"/>
              <a:gd name="connsiteX30" fmla="*/ 10460288 w 10873921"/>
              <a:gd name="connsiteY30" fmla="*/ 1372815 h 6858558"/>
              <a:gd name="connsiteX31" fmla="*/ 10460557 w 10873921"/>
              <a:gd name="connsiteY31" fmla="*/ 1373191 h 6858558"/>
              <a:gd name="connsiteX32" fmla="*/ 10455711 w 10873921"/>
              <a:gd name="connsiteY32" fmla="*/ 1380284 h 6858558"/>
              <a:gd name="connsiteX33" fmla="*/ 10427214 w 10873921"/>
              <a:gd name="connsiteY33" fmla="*/ 1412731 h 6858558"/>
              <a:gd name="connsiteX34" fmla="*/ 10436481 w 10873921"/>
              <a:gd name="connsiteY34" fmla="*/ 1477797 h 6858558"/>
              <a:gd name="connsiteX35" fmla="*/ 10431659 w 10873921"/>
              <a:gd name="connsiteY35" fmla="*/ 1500615 h 6858558"/>
              <a:gd name="connsiteX36" fmla="*/ 10431103 w 10873921"/>
              <a:gd name="connsiteY36" fmla="*/ 1513756 h 6858558"/>
              <a:gd name="connsiteX37" fmla="*/ 10432371 w 10873921"/>
              <a:gd name="connsiteY37" fmla="*/ 1515188 h 6858558"/>
              <a:gd name="connsiteX38" fmla="*/ 10404863 w 10873921"/>
              <a:gd name="connsiteY38" fmla="*/ 1546203 h 6858558"/>
              <a:gd name="connsiteX39" fmla="*/ 10404251 w 10873921"/>
              <a:gd name="connsiteY39" fmla="*/ 1551761 h 6858558"/>
              <a:gd name="connsiteX40" fmla="*/ 10382431 w 10873921"/>
              <a:gd name="connsiteY40" fmla="*/ 1570136 h 6858558"/>
              <a:gd name="connsiteX41" fmla="*/ 10373233 w 10873921"/>
              <a:gd name="connsiteY41" fmla="*/ 1580611 h 6858558"/>
              <a:gd name="connsiteX42" fmla="*/ 10366354 w 10873921"/>
              <a:gd name="connsiteY42" fmla="*/ 1581543 h 6858558"/>
              <a:gd name="connsiteX43" fmla="*/ 10354948 w 10873921"/>
              <a:gd name="connsiteY43" fmla="*/ 1598036 h 6858558"/>
              <a:gd name="connsiteX44" fmla="*/ 10355254 w 10873921"/>
              <a:gd name="connsiteY44" fmla="*/ 1600693 h 6858558"/>
              <a:gd name="connsiteX45" fmla="*/ 10339843 w 10873921"/>
              <a:gd name="connsiteY45" fmla="*/ 1611451 h 6858558"/>
              <a:gd name="connsiteX46" fmla="*/ 10319668 w 10873921"/>
              <a:gd name="connsiteY46" fmla="*/ 1617032 h 6858558"/>
              <a:gd name="connsiteX47" fmla="*/ 10245417 w 10873921"/>
              <a:gd name="connsiteY47" fmla="*/ 1768029 h 6858558"/>
              <a:gd name="connsiteX48" fmla="*/ 10118194 w 10873921"/>
              <a:gd name="connsiteY48" fmla="*/ 1868486 h 6858558"/>
              <a:gd name="connsiteX49" fmla="*/ 10079517 w 10873921"/>
              <a:gd name="connsiteY49" fmla="*/ 1951206 h 6858558"/>
              <a:gd name="connsiteX50" fmla="*/ 10097840 w 10873921"/>
              <a:gd name="connsiteY50" fmla="*/ 1993529 h 6858558"/>
              <a:gd name="connsiteX51" fmla="*/ 10028187 w 10873921"/>
              <a:gd name="connsiteY51" fmla="*/ 2082663 h 6858558"/>
              <a:gd name="connsiteX52" fmla="*/ 10011649 w 10873921"/>
              <a:gd name="connsiteY52" fmla="*/ 2117525 h 6858558"/>
              <a:gd name="connsiteX53" fmla="*/ 10011966 w 10873921"/>
              <a:gd name="connsiteY53" fmla="*/ 2123556 h 6858558"/>
              <a:gd name="connsiteX54" fmla="*/ 10169718 w 10873921"/>
              <a:gd name="connsiteY54" fmla="*/ 2123556 h 6858558"/>
              <a:gd name="connsiteX55" fmla="*/ 10169718 w 10873921"/>
              <a:gd name="connsiteY55" fmla="*/ 5871230 h 6858558"/>
              <a:gd name="connsiteX56" fmla="*/ 9476803 w 10873921"/>
              <a:gd name="connsiteY56" fmla="*/ 5871230 h 6858558"/>
              <a:gd name="connsiteX57" fmla="*/ 9482048 w 10873921"/>
              <a:gd name="connsiteY57" fmla="*/ 5875581 h 6858558"/>
              <a:gd name="connsiteX58" fmla="*/ 9482918 w 10873921"/>
              <a:gd name="connsiteY58" fmla="*/ 5942515 h 6858558"/>
              <a:gd name="connsiteX59" fmla="*/ 9471123 w 10873921"/>
              <a:gd name="connsiteY59" fmla="*/ 6028951 h 6858558"/>
              <a:gd name="connsiteX60" fmla="*/ 9421412 w 10873921"/>
              <a:gd name="connsiteY60" fmla="*/ 6080818 h 6858558"/>
              <a:gd name="connsiteX61" fmla="*/ 9427038 w 10873921"/>
              <a:gd name="connsiteY61" fmla="*/ 6088099 h 6858558"/>
              <a:gd name="connsiteX62" fmla="*/ 9412784 w 10873921"/>
              <a:gd name="connsiteY62" fmla="*/ 6129303 h 6858558"/>
              <a:gd name="connsiteX63" fmla="*/ 9313343 w 10873921"/>
              <a:gd name="connsiteY63" fmla="*/ 6260036 h 6858558"/>
              <a:gd name="connsiteX64" fmla="*/ 9286856 w 10873921"/>
              <a:gd name="connsiteY64" fmla="*/ 6340934 h 6858558"/>
              <a:gd name="connsiteX65" fmla="*/ 9285436 w 10873921"/>
              <a:gd name="connsiteY65" fmla="*/ 6371842 h 6858558"/>
              <a:gd name="connsiteX66" fmla="*/ 9282564 w 10873921"/>
              <a:gd name="connsiteY66" fmla="*/ 6423490 h 6858558"/>
              <a:gd name="connsiteX67" fmla="*/ 9300077 w 10873921"/>
              <a:gd name="connsiteY67" fmla="*/ 6467496 h 6858558"/>
              <a:gd name="connsiteX68" fmla="*/ 9289886 w 10873921"/>
              <a:gd name="connsiteY68" fmla="*/ 6508540 h 6858558"/>
              <a:gd name="connsiteX69" fmla="*/ 9262092 w 10873921"/>
              <a:gd name="connsiteY69" fmla="*/ 6511084 h 6858558"/>
              <a:gd name="connsiteX70" fmla="*/ 9259443 w 10873921"/>
              <a:gd name="connsiteY70" fmla="*/ 6557257 h 6858558"/>
              <a:gd name="connsiteX71" fmla="*/ 9258214 w 10873921"/>
              <a:gd name="connsiteY71" fmla="*/ 6628065 h 6858558"/>
              <a:gd name="connsiteX72" fmla="*/ 9250938 w 10873921"/>
              <a:gd name="connsiteY72" fmla="*/ 6667101 h 6858558"/>
              <a:gd name="connsiteX73" fmla="*/ 9238195 w 10873921"/>
              <a:gd name="connsiteY73" fmla="*/ 6775682 h 6858558"/>
              <a:gd name="connsiteX74" fmla="*/ 9230652 w 10873921"/>
              <a:gd name="connsiteY74" fmla="*/ 6855909 h 6858558"/>
              <a:gd name="connsiteX75" fmla="*/ 2854518 w 10873921"/>
              <a:gd name="connsiteY75" fmla="*/ 6857581 h 6858558"/>
              <a:gd name="connsiteX76" fmla="*/ 2854518 w 10873921"/>
              <a:gd name="connsiteY76" fmla="*/ 6858558 h 6858558"/>
              <a:gd name="connsiteX77" fmla="*/ 0 w 10873921"/>
              <a:gd name="connsiteY77" fmla="*/ 6858558 h 6858558"/>
              <a:gd name="connsiteX78" fmla="*/ 0 w 10873921"/>
              <a:gd name="connsiteY78"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312 w 10873921"/>
              <a:gd name="connsiteY5" fmla="*/ 222070 h 6858558"/>
              <a:gd name="connsiteX6" fmla="*/ 10788250 w 10873921"/>
              <a:gd name="connsiteY6" fmla="*/ 249730 h 6858558"/>
              <a:gd name="connsiteX7" fmla="*/ 10781833 w 10873921"/>
              <a:gd name="connsiteY7" fmla="*/ 286161 h 6858558"/>
              <a:gd name="connsiteX8" fmla="*/ 10777796 w 10873921"/>
              <a:gd name="connsiteY8" fmla="*/ 352984 h 6858558"/>
              <a:gd name="connsiteX9" fmla="*/ 10759697 w 10873921"/>
              <a:gd name="connsiteY9" fmla="*/ 438373 h 6858558"/>
              <a:gd name="connsiteX10" fmla="*/ 10706313 w 10873921"/>
              <a:gd name="connsiteY10" fmla="*/ 486627 h 6858558"/>
              <a:gd name="connsiteX11" fmla="*/ 10711391 w 10873921"/>
              <a:gd name="connsiteY11" fmla="*/ 494282 h 6858558"/>
              <a:gd name="connsiteX12" fmla="*/ 10694154 w 10873921"/>
              <a:gd name="connsiteY12" fmla="*/ 534382 h 6858558"/>
              <a:gd name="connsiteX13" fmla="*/ 10585389 w 10873921"/>
              <a:gd name="connsiteY13" fmla="*/ 657817 h 6858558"/>
              <a:gd name="connsiteX14" fmla="*/ 10553040 w 10873921"/>
              <a:gd name="connsiteY14" fmla="*/ 736652 h 6858558"/>
              <a:gd name="connsiteX15" fmla="*/ 10549362 w 10873921"/>
              <a:gd name="connsiteY15" fmla="*/ 767381 h 6858558"/>
              <a:gd name="connsiteX16" fmla="*/ 10542712 w 10873921"/>
              <a:gd name="connsiteY16" fmla="*/ 818695 h 6858558"/>
              <a:gd name="connsiteX17" fmla="*/ 10556955 w 10873921"/>
              <a:gd name="connsiteY17" fmla="*/ 863814 h 6858558"/>
              <a:gd name="connsiteX18" fmla="*/ 10543783 w 10873921"/>
              <a:gd name="connsiteY18" fmla="*/ 904039 h 6858558"/>
              <a:gd name="connsiteX19" fmla="*/ 10515875 w 10873921"/>
              <a:gd name="connsiteY19" fmla="*/ 904631 h 6858558"/>
              <a:gd name="connsiteX20" fmla="*/ 10509848 w 10873921"/>
              <a:gd name="connsiteY20" fmla="*/ 950499 h 6858558"/>
              <a:gd name="connsiteX21" fmla="*/ 10503433 w 10873921"/>
              <a:gd name="connsiteY21" fmla="*/ 1021040 h 6858558"/>
              <a:gd name="connsiteX22" fmla="*/ 10493315 w 10873921"/>
              <a:gd name="connsiteY22" fmla="*/ 1059465 h 6858558"/>
              <a:gd name="connsiteX23" fmla="*/ 10472650 w 10873921"/>
              <a:gd name="connsiteY23" fmla="*/ 1166876 h 6858558"/>
              <a:gd name="connsiteX24" fmla="*/ 10457261 w 10873921"/>
              <a:gd name="connsiteY24" fmla="*/ 1276330 h 6858558"/>
              <a:gd name="connsiteX25" fmla="*/ 10479612 w 10873921"/>
              <a:gd name="connsiteY25" fmla="*/ 1340205 h 6858558"/>
              <a:gd name="connsiteX26" fmla="*/ 10478804 w 10873921"/>
              <a:gd name="connsiteY26" fmla="*/ 1346492 h 6858558"/>
              <a:gd name="connsiteX27" fmla="*/ 10469399 w 10873921"/>
              <a:gd name="connsiteY27" fmla="*/ 1360254 h 6858558"/>
              <a:gd name="connsiteX28" fmla="*/ 10464675 w 10873921"/>
              <a:gd name="connsiteY28" fmla="*/ 1364867 h 6858558"/>
              <a:gd name="connsiteX29" fmla="*/ 10460288 w 10873921"/>
              <a:gd name="connsiteY29" fmla="*/ 1372815 h 6858558"/>
              <a:gd name="connsiteX30" fmla="*/ 10460557 w 10873921"/>
              <a:gd name="connsiteY30" fmla="*/ 1373191 h 6858558"/>
              <a:gd name="connsiteX31" fmla="*/ 10455711 w 10873921"/>
              <a:gd name="connsiteY31" fmla="*/ 1380284 h 6858558"/>
              <a:gd name="connsiteX32" fmla="*/ 10427214 w 10873921"/>
              <a:gd name="connsiteY32" fmla="*/ 1412731 h 6858558"/>
              <a:gd name="connsiteX33" fmla="*/ 10436481 w 10873921"/>
              <a:gd name="connsiteY33" fmla="*/ 1477797 h 6858558"/>
              <a:gd name="connsiteX34" fmla="*/ 10431659 w 10873921"/>
              <a:gd name="connsiteY34" fmla="*/ 1500615 h 6858558"/>
              <a:gd name="connsiteX35" fmla="*/ 10431103 w 10873921"/>
              <a:gd name="connsiteY35" fmla="*/ 1513756 h 6858558"/>
              <a:gd name="connsiteX36" fmla="*/ 10432371 w 10873921"/>
              <a:gd name="connsiteY36" fmla="*/ 1515188 h 6858558"/>
              <a:gd name="connsiteX37" fmla="*/ 10404863 w 10873921"/>
              <a:gd name="connsiteY37" fmla="*/ 1546203 h 6858558"/>
              <a:gd name="connsiteX38" fmla="*/ 10404251 w 10873921"/>
              <a:gd name="connsiteY38" fmla="*/ 1551761 h 6858558"/>
              <a:gd name="connsiteX39" fmla="*/ 10382431 w 10873921"/>
              <a:gd name="connsiteY39" fmla="*/ 1570136 h 6858558"/>
              <a:gd name="connsiteX40" fmla="*/ 10373233 w 10873921"/>
              <a:gd name="connsiteY40" fmla="*/ 1580611 h 6858558"/>
              <a:gd name="connsiteX41" fmla="*/ 10366354 w 10873921"/>
              <a:gd name="connsiteY41" fmla="*/ 1581543 h 6858558"/>
              <a:gd name="connsiteX42" fmla="*/ 10354948 w 10873921"/>
              <a:gd name="connsiteY42" fmla="*/ 1598036 h 6858558"/>
              <a:gd name="connsiteX43" fmla="*/ 10355254 w 10873921"/>
              <a:gd name="connsiteY43" fmla="*/ 1600693 h 6858558"/>
              <a:gd name="connsiteX44" fmla="*/ 10339843 w 10873921"/>
              <a:gd name="connsiteY44" fmla="*/ 1611451 h 6858558"/>
              <a:gd name="connsiteX45" fmla="*/ 10319668 w 10873921"/>
              <a:gd name="connsiteY45" fmla="*/ 1617032 h 6858558"/>
              <a:gd name="connsiteX46" fmla="*/ 10245417 w 10873921"/>
              <a:gd name="connsiteY46" fmla="*/ 1768029 h 6858558"/>
              <a:gd name="connsiteX47" fmla="*/ 10118194 w 10873921"/>
              <a:gd name="connsiteY47" fmla="*/ 1868486 h 6858558"/>
              <a:gd name="connsiteX48" fmla="*/ 10079517 w 10873921"/>
              <a:gd name="connsiteY48" fmla="*/ 1951206 h 6858558"/>
              <a:gd name="connsiteX49" fmla="*/ 10097840 w 10873921"/>
              <a:gd name="connsiteY49" fmla="*/ 1993529 h 6858558"/>
              <a:gd name="connsiteX50" fmla="*/ 10028187 w 10873921"/>
              <a:gd name="connsiteY50" fmla="*/ 2082663 h 6858558"/>
              <a:gd name="connsiteX51" fmla="*/ 10011649 w 10873921"/>
              <a:gd name="connsiteY51" fmla="*/ 2117525 h 6858558"/>
              <a:gd name="connsiteX52" fmla="*/ 10011966 w 10873921"/>
              <a:gd name="connsiteY52" fmla="*/ 2123556 h 6858558"/>
              <a:gd name="connsiteX53" fmla="*/ 10169718 w 10873921"/>
              <a:gd name="connsiteY53" fmla="*/ 2123556 h 6858558"/>
              <a:gd name="connsiteX54" fmla="*/ 10169718 w 10873921"/>
              <a:gd name="connsiteY54" fmla="*/ 5871230 h 6858558"/>
              <a:gd name="connsiteX55" fmla="*/ 9476803 w 10873921"/>
              <a:gd name="connsiteY55" fmla="*/ 5871230 h 6858558"/>
              <a:gd name="connsiteX56" fmla="*/ 9482048 w 10873921"/>
              <a:gd name="connsiteY56" fmla="*/ 5875581 h 6858558"/>
              <a:gd name="connsiteX57" fmla="*/ 9482918 w 10873921"/>
              <a:gd name="connsiteY57" fmla="*/ 5942515 h 6858558"/>
              <a:gd name="connsiteX58" fmla="*/ 9471123 w 10873921"/>
              <a:gd name="connsiteY58" fmla="*/ 6028951 h 6858558"/>
              <a:gd name="connsiteX59" fmla="*/ 9421412 w 10873921"/>
              <a:gd name="connsiteY59" fmla="*/ 6080818 h 6858558"/>
              <a:gd name="connsiteX60" fmla="*/ 9427038 w 10873921"/>
              <a:gd name="connsiteY60" fmla="*/ 6088099 h 6858558"/>
              <a:gd name="connsiteX61" fmla="*/ 9412784 w 10873921"/>
              <a:gd name="connsiteY61" fmla="*/ 6129303 h 6858558"/>
              <a:gd name="connsiteX62" fmla="*/ 9313343 w 10873921"/>
              <a:gd name="connsiteY62" fmla="*/ 6260036 h 6858558"/>
              <a:gd name="connsiteX63" fmla="*/ 9286856 w 10873921"/>
              <a:gd name="connsiteY63" fmla="*/ 6340934 h 6858558"/>
              <a:gd name="connsiteX64" fmla="*/ 9285436 w 10873921"/>
              <a:gd name="connsiteY64" fmla="*/ 6371842 h 6858558"/>
              <a:gd name="connsiteX65" fmla="*/ 9282564 w 10873921"/>
              <a:gd name="connsiteY65" fmla="*/ 6423490 h 6858558"/>
              <a:gd name="connsiteX66" fmla="*/ 9300077 w 10873921"/>
              <a:gd name="connsiteY66" fmla="*/ 6467496 h 6858558"/>
              <a:gd name="connsiteX67" fmla="*/ 9289886 w 10873921"/>
              <a:gd name="connsiteY67" fmla="*/ 6508540 h 6858558"/>
              <a:gd name="connsiteX68" fmla="*/ 9262092 w 10873921"/>
              <a:gd name="connsiteY68" fmla="*/ 6511084 h 6858558"/>
              <a:gd name="connsiteX69" fmla="*/ 9259443 w 10873921"/>
              <a:gd name="connsiteY69" fmla="*/ 6557257 h 6858558"/>
              <a:gd name="connsiteX70" fmla="*/ 9258214 w 10873921"/>
              <a:gd name="connsiteY70" fmla="*/ 6628065 h 6858558"/>
              <a:gd name="connsiteX71" fmla="*/ 9250938 w 10873921"/>
              <a:gd name="connsiteY71" fmla="*/ 6667101 h 6858558"/>
              <a:gd name="connsiteX72" fmla="*/ 9238195 w 10873921"/>
              <a:gd name="connsiteY72" fmla="*/ 6775682 h 6858558"/>
              <a:gd name="connsiteX73" fmla="*/ 9230652 w 10873921"/>
              <a:gd name="connsiteY73" fmla="*/ 6855909 h 6858558"/>
              <a:gd name="connsiteX74" fmla="*/ 2854518 w 10873921"/>
              <a:gd name="connsiteY74" fmla="*/ 6857581 h 6858558"/>
              <a:gd name="connsiteX75" fmla="*/ 2854518 w 10873921"/>
              <a:gd name="connsiteY75" fmla="*/ 6858558 h 6858558"/>
              <a:gd name="connsiteX76" fmla="*/ 0 w 10873921"/>
              <a:gd name="connsiteY76" fmla="*/ 6858558 h 6858558"/>
              <a:gd name="connsiteX77" fmla="*/ 0 w 10873921"/>
              <a:gd name="connsiteY77"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312 w 10873921"/>
              <a:gd name="connsiteY5" fmla="*/ 222070 h 6858558"/>
              <a:gd name="connsiteX6" fmla="*/ 10788250 w 10873921"/>
              <a:gd name="connsiteY6" fmla="*/ 249730 h 6858558"/>
              <a:gd name="connsiteX7" fmla="*/ 10781833 w 10873921"/>
              <a:gd name="connsiteY7" fmla="*/ 286161 h 6858558"/>
              <a:gd name="connsiteX8" fmla="*/ 10777796 w 10873921"/>
              <a:gd name="connsiteY8" fmla="*/ 352984 h 6858558"/>
              <a:gd name="connsiteX9" fmla="*/ 10759697 w 10873921"/>
              <a:gd name="connsiteY9" fmla="*/ 438373 h 6858558"/>
              <a:gd name="connsiteX10" fmla="*/ 10706313 w 10873921"/>
              <a:gd name="connsiteY10" fmla="*/ 486627 h 6858558"/>
              <a:gd name="connsiteX11" fmla="*/ 10711391 w 10873921"/>
              <a:gd name="connsiteY11" fmla="*/ 494282 h 6858558"/>
              <a:gd name="connsiteX12" fmla="*/ 10694154 w 10873921"/>
              <a:gd name="connsiteY12" fmla="*/ 534382 h 6858558"/>
              <a:gd name="connsiteX13" fmla="*/ 10585389 w 10873921"/>
              <a:gd name="connsiteY13" fmla="*/ 657817 h 6858558"/>
              <a:gd name="connsiteX14" fmla="*/ 10553040 w 10873921"/>
              <a:gd name="connsiteY14" fmla="*/ 736652 h 6858558"/>
              <a:gd name="connsiteX15" fmla="*/ 10549362 w 10873921"/>
              <a:gd name="connsiteY15" fmla="*/ 767381 h 6858558"/>
              <a:gd name="connsiteX16" fmla="*/ 10542712 w 10873921"/>
              <a:gd name="connsiteY16" fmla="*/ 818695 h 6858558"/>
              <a:gd name="connsiteX17" fmla="*/ 10556955 w 10873921"/>
              <a:gd name="connsiteY17" fmla="*/ 863814 h 6858558"/>
              <a:gd name="connsiteX18" fmla="*/ 10543783 w 10873921"/>
              <a:gd name="connsiteY18" fmla="*/ 904039 h 6858558"/>
              <a:gd name="connsiteX19" fmla="*/ 10515875 w 10873921"/>
              <a:gd name="connsiteY19" fmla="*/ 904631 h 6858558"/>
              <a:gd name="connsiteX20" fmla="*/ 10509848 w 10873921"/>
              <a:gd name="connsiteY20" fmla="*/ 950499 h 6858558"/>
              <a:gd name="connsiteX21" fmla="*/ 10503433 w 10873921"/>
              <a:gd name="connsiteY21" fmla="*/ 1021040 h 6858558"/>
              <a:gd name="connsiteX22" fmla="*/ 10493315 w 10873921"/>
              <a:gd name="connsiteY22" fmla="*/ 1059465 h 6858558"/>
              <a:gd name="connsiteX23" fmla="*/ 10472650 w 10873921"/>
              <a:gd name="connsiteY23" fmla="*/ 1166876 h 6858558"/>
              <a:gd name="connsiteX24" fmla="*/ 10457261 w 10873921"/>
              <a:gd name="connsiteY24" fmla="*/ 1276330 h 6858558"/>
              <a:gd name="connsiteX25" fmla="*/ 10479612 w 10873921"/>
              <a:gd name="connsiteY25" fmla="*/ 1340205 h 6858558"/>
              <a:gd name="connsiteX26" fmla="*/ 10478804 w 10873921"/>
              <a:gd name="connsiteY26" fmla="*/ 1346492 h 6858558"/>
              <a:gd name="connsiteX27" fmla="*/ 10469399 w 10873921"/>
              <a:gd name="connsiteY27" fmla="*/ 1360254 h 6858558"/>
              <a:gd name="connsiteX28" fmla="*/ 10464675 w 10873921"/>
              <a:gd name="connsiteY28" fmla="*/ 1364867 h 6858558"/>
              <a:gd name="connsiteX29" fmla="*/ 10460288 w 10873921"/>
              <a:gd name="connsiteY29" fmla="*/ 1372815 h 6858558"/>
              <a:gd name="connsiteX30" fmla="*/ 10460557 w 10873921"/>
              <a:gd name="connsiteY30" fmla="*/ 1373191 h 6858558"/>
              <a:gd name="connsiteX31" fmla="*/ 10455711 w 10873921"/>
              <a:gd name="connsiteY31" fmla="*/ 1380284 h 6858558"/>
              <a:gd name="connsiteX32" fmla="*/ 10427214 w 10873921"/>
              <a:gd name="connsiteY32" fmla="*/ 1412731 h 6858558"/>
              <a:gd name="connsiteX33" fmla="*/ 10436481 w 10873921"/>
              <a:gd name="connsiteY33" fmla="*/ 1477797 h 6858558"/>
              <a:gd name="connsiteX34" fmla="*/ 10431659 w 10873921"/>
              <a:gd name="connsiteY34" fmla="*/ 1500615 h 6858558"/>
              <a:gd name="connsiteX35" fmla="*/ 10431103 w 10873921"/>
              <a:gd name="connsiteY35" fmla="*/ 1513756 h 6858558"/>
              <a:gd name="connsiteX36" fmla="*/ 10432371 w 10873921"/>
              <a:gd name="connsiteY36" fmla="*/ 1515188 h 6858558"/>
              <a:gd name="connsiteX37" fmla="*/ 10404863 w 10873921"/>
              <a:gd name="connsiteY37" fmla="*/ 1546203 h 6858558"/>
              <a:gd name="connsiteX38" fmla="*/ 10404251 w 10873921"/>
              <a:gd name="connsiteY38" fmla="*/ 1551761 h 6858558"/>
              <a:gd name="connsiteX39" fmla="*/ 10382431 w 10873921"/>
              <a:gd name="connsiteY39" fmla="*/ 1570136 h 6858558"/>
              <a:gd name="connsiteX40" fmla="*/ 10373233 w 10873921"/>
              <a:gd name="connsiteY40" fmla="*/ 1580611 h 6858558"/>
              <a:gd name="connsiteX41" fmla="*/ 10366354 w 10873921"/>
              <a:gd name="connsiteY41" fmla="*/ 1581543 h 6858558"/>
              <a:gd name="connsiteX42" fmla="*/ 10354948 w 10873921"/>
              <a:gd name="connsiteY42" fmla="*/ 1598036 h 6858558"/>
              <a:gd name="connsiteX43" fmla="*/ 10355254 w 10873921"/>
              <a:gd name="connsiteY43" fmla="*/ 1600693 h 6858558"/>
              <a:gd name="connsiteX44" fmla="*/ 10339843 w 10873921"/>
              <a:gd name="connsiteY44" fmla="*/ 1611451 h 6858558"/>
              <a:gd name="connsiteX45" fmla="*/ 10319668 w 10873921"/>
              <a:gd name="connsiteY45" fmla="*/ 1617032 h 6858558"/>
              <a:gd name="connsiteX46" fmla="*/ 10245417 w 10873921"/>
              <a:gd name="connsiteY46" fmla="*/ 1768029 h 6858558"/>
              <a:gd name="connsiteX47" fmla="*/ 10118194 w 10873921"/>
              <a:gd name="connsiteY47" fmla="*/ 1868486 h 6858558"/>
              <a:gd name="connsiteX48" fmla="*/ 10079517 w 10873921"/>
              <a:gd name="connsiteY48" fmla="*/ 1951206 h 6858558"/>
              <a:gd name="connsiteX49" fmla="*/ 10097840 w 10873921"/>
              <a:gd name="connsiteY49" fmla="*/ 1993529 h 6858558"/>
              <a:gd name="connsiteX50" fmla="*/ 10028187 w 10873921"/>
              <a:gd name="connsiteY50" fmla="*/ 2082663 h 6858558"/>
              <a:gd name="connsiteX51" fmla="*/ 10011649 w 10873921"/>
              <a:gd name="connsiteY51" fmla="*/ 2117525 h 6858558"/>
              <a:gd name="connsiteX52" fmla="*/ 10011966 w 10873921"/>
              <a:gd name="connsiteY52" fmla="*/ 2123556 h 6858558"/>
              <a:gd name="connsiteX53" fmla="*/ 10169718 w 10873921"/>
              <a:gd name="connsiteY53" fmla="*/ 2123556 h 6858558"/>
              <a:gd name="connsiteX54" fmla="*/ 10169718 w 10873921"/>
              <a:gd name="connsiteY54" fmla="*/ 5871230 h 6858558"/>
              <a:gd name="connsiteX55" fmla="*/ 9476803 w 10873921"/>
              <a:gd name="connsiteY55" fmla="*/ 5871230 h 6858558"/>
              <a:gd name="connsiteX56" fmla="*/ 9482048 w 10873921"/>
              <a:gd name="connsiteY56" fmla="*/ 5875581 h 6858558"/>
              <a:gd name="connsiteX57" fmla="*/ 9482918 w 10873921"/>
              <a:gd name="connsiteY57" fmla="*/ 5942515 h 6858558"/>
              <a:gd name="connsiteX58" fmla="*/ 9471123 w 10873921"/>
              <a:gd name="connsiteY58" fmla="*/ 6028951 h 6858558"/>
              <a:gd name="connsiteX59" fmla="*/ 9421412 w 10873921"/>
              <a:gd name="connsiteY59" fmla="*/ 6080818 h 6858558"/>
              <a:gd name="connsiteX60" fmla="*/ 9427038 w 10873921"/>
              <a:gd name="connsiteY60" fmla="*/ 6088099 h 6858558"/>
              <a:gd name="connsiteX61" fmla="*/ 9412784 w 10873921"/>
              <a:gd name="connsiteY61" fmla="*/ 6129303 h 6858558"/>
              <a:gd name="connsiteX62" fmla="*/ 9313343 w 10873921"/>
              <a:gd name="connsiteY62" fmla="*/ 6260036 h 6858558"/>
              <a:gd name="connsiteX63" fmla="*/ 9286856 w 10873921"/>
              <a:gd name="connsiteY63" fmla="*/ 6340934 h 6858558"/>
              <a:gd name="connsiteX64" fmla="*/ 9285436 w 10873921"/>
              <a:gd name="connsiteY64" fmla="*/ 6371842 h 6858558"/>
              <a:gd name="connsiteX65" fmla="*/ 9282564 w 10873921"/>
              <a:gd name="connsiteY65" fmla="*/ 6423490 h 6858558"/>
              <a:gd name="connsiteX66" fmla="*/ 9300077 w 10873921"/>
              <a:gd name="connsiteY66" fmla="*/ 6467496 h 6858558"/>
              <a:gd name="connsiteX67" fmla="*/ 9289886 w 10873921"/>
              <a:gd name="connsiteY67" fmla="*/ 6508540 h 6858558"/>
              <a:gd name="connsiteX68" fmla="*/ 9262092 w 10873921"/>
              <a:gd name="connsiteY68" fmla="*/ 6511084 h 6858558"/>
              <a:gd name="connsiteX69" fmla="*/ 9259443 w 10873921"/>
              <a:gd name="connsiteY69" fmla="*/ 6557257 h 6858558"/>
              <a:gd name="connsiteX70" fmla="*/ 9258214 w 10873921"/>
              <a:gd name="connsiteY70" fmla="*/ 6628065 h 6858558"/>
              <a:gd name="connsiteX71" fmla="*/ 9250938 w 10873921"/>
              <a:gd name="connsiteY71" fmla="*/ 6667101 h 6858558"/>
              <a:gd name="connsiteX72" fmla="*/ 9238195 w 10873921"/>
              <a:gd name="connsiteY72" fmla="*/ 6775682 h 6858558"/>
              <a:gd name="connsiteX73" fmla="*/ 9230652 w 10873921"/>
              <a:gd name="connsiteY73" fmla="*/ 6855909 h 6858558"/>
              <a:gd name="connsiteX74" fmla="*/ 2854518 w 10873921"/>
              <a:gd name="connsiteY74" fmla="*/ 6857581 h 6858558"/>
              <a:gd name="connsiteX75" fmla="*/ 0 w 10873921"/>
              <a:gd name="connsiteY75" fmla="*/ 6858558 h 6858558"/>
              <a:gd name="connsiteX76" fmla="*/ 0 w 10873921"/>
              <a:gd name="connsiteY76"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312 w 10873921"/>
              <a:gd name="connsiteY5" fmla="*/ 222070 h 6858558"/>
              <a:gd name="connsiteX6" fmla="*/ 10788250 w 10873921"/>
              <a:gd name="connsiteY6" fmla="*/ 249730 h 6858558"/>
              <a:gd name="connsiteX7" fmla="*/ 10781833 w 10873921"/>
              <a:gd name="connsiteY7" fmla="*/ 286161 h 6858558"/>
              <a:gd name="connsiteX8" fmla="*/ 10777796 w 10873921"/>
              <a:gd name="connsiteY8" fmla="*/ 352984 h 6858558"/>
              <a:gd name="connsiteX9" fmla="*/ 10759697 w 10873921"/>
              <a:gd name="connsiteY9" fmla="*/ 438373 h 6858558"/>
              <a:gd name="connsiteX10" fmla="*/ 10706313 w 10873921"/>
              <a:gd name="connsiteY10" fmla="*/ 486627 h 6858558"/>
              <a:gd name="connsiteX11" fmla="*/ 10711391 w 10873921"/>
              <a:gd name="connsiteY11" fmla="*/ 494282 h 6858558"/>
              <a:gd name="connsiteX12" fmla="*/ 10694154 w 10873921"/>
              <a:gd name="connsiteY12" fmla="*/ 534382 h 6858558"/>
              <a:gd name="connsiteX13" fmla="*/ 10585389 w 10873921"/>
              <a:gd name="connsiteY13" fmla="*/ 657817 h 6858558"/>
              <a:gd name="connsiteX14" fmla="*/ 10553040 w 10873921"/>
              <a:gd name="connsiteY14" fmla="*/ 736652 h 6858558"/>
              <a:gd name="connsiteX15" fmla="*/ 10549362 w 10873921"/>
              <a:gd name="connsiteY15" fmla="*/ 767381 h 6858558"/>
              <a:gd name="connsiteX16" fmla="*/ 10542712 w 10873921"/>
              <a:gd name="connsiteY16" fmla="*/ 818695 h 6858558"/>
              <a:gd name="connsiteX17" fmla="*/ 10556955 w 10873921"/>
              <a:gd name="connsiteY17" fmla="*/ 863814 h 6858558"/>
              <a:gd name="connsiteX18" fmla="*/ 10543783 w 10873921"/>
              <a:gd name="connsiteY18" fmla="*/ 904039 h 6858558"/>
              <a:gd name="connsiteX19" fmla="*/ 10515875 w 10873921"/>
              <a:gd name="connsiteY19" fmla="*/ 904631 h 6858558"/>
              <a:gd name="connsiteX20" fmla="*/ 10509848 w 10873921"/>
              <a:gd name="connsiteY20" fmla="*/ 950499 h 6858558"/>
              <a:gd name="connsiteX21" fmla="*/ 10503433 w 10873921"/>
              <a:gd name="connsiteY21" fmla="*/ 1021040 h 6858558"/>
              <a:gd name="connsiteX22" fmla="*/ 10493315 w 10873921"/>
              <a:gd name="connsiteY22" fmla="*/ 1059465 h 6858558"/>
              <a:gd name="connsiteX23" fmla="*/ 10472650 w 10873921"/>
              <a:gd name="connsiteY23" fmla="*/ 1166876 h 6858558"/>
              <a:gd name="connsiteX24" fmla="*/ 10457261 w 10873921"/>
              <a:gd name="connsiteY24" fmla="*/ 1276330 h 6858558"/>
              <a:gd name="connsiteX25" fmla="*/ 10479612 w 10873921"/>
              <a:gd name="connsiteY25" fmla="*/ 1340205 h 6858558"/>
              <a:gd name="connsiteX26" fmla="*/ 10478804 w 10873921"/>
              <a:gd name="connsiteY26" fmla="*/ 1346492 h 6858558"/>
              <a:gd name="connsiteX27" fmla="*/ 10469399 w 10873921"/>
              <a:gd name="connsiteY27" fmla="*/ 1360254 h 6858558"/>
              <a:gd name="connsiteX28" fmla="*/ 10464675 w 10873921"/>
              <a:gd name="connsiteY28" fmla="*/ 1364867 h 6858558"/>
              <a:gd name="connsiteX29" fmla="*/ 10460288 w 10873921"/>
              <a:gd name="connsiteY29" fmla="*/ 1372815 h 6858558"/>
              <a:gd name="connsiteX30" fmla="*/ 10460557 w 10873921"/>
              <a:gd name="connsiteY30" fmla="*/ 1373191 h 6858558"/>
              <a:gd name="connsiteX31" fmla="*/ 10455711 w 10873921"/>
              <a:gd name="connsiteY31" fmla="*/ 1380284 h 6858558"/>
              <a:gd name="connsiteX32" fmla="*/ 10427214 w 10873921"/>
              <a:gd name="connsiteY32" fmla="*/ 1412731 h 6858558"/>
              <a:gd name="connsiteX33" fmla="*/ 10436481 w 10873921"/>
              <a:gd name="connsiteY33" fmla="*/ 1477797 h 6858558"/>
              <a:gd name="connsiteX34" fmla="*/ 10431659 w 10873921"/>
              <a:gd name="connsiteY34" fmla="*/ 1500615 h 6858558"/>
              <a:gd name="connsiteX35" fmla="*/ 10431103 w 10873921"/>
              <a:gd name="connsiteY35" fmla="*/ 1513756 h 6858558"/>
              <a:gd name="connsiteX36" fmla="*/ 10432371 w 10873921"/>
              <a:gd name="connsiteY36" fmla="*/ 1515188 h 6858558"/>
              <a:gd name="connsiteX37" fmla="*/ 10404863 w 10873921"/>
              <a:gd name="connsiteY37" fmla="*/ 1546203 h 6858558"/>
              <a:gd name="connsiteX38" fmla="*/ 10404251 w 10873921"/>
              <a:gd name="connsiteY38" fmla="*/ 1551761 h 6858558"/>
              <a:gd name="connsiteX39" fmla="*/ 10382431 w 10873921"/>
              <a:gd name="connsiteY39" fmla="*/ 1570136 h 6858558"/>
              <a:gd name="connsiteX40" fmla="*/ 10373233 w 10873921"/>
              <a:gd name="connsiteY40" fmla="*/ 1580611 h 6858558"/>
              <a:gd name="connsiteX41" fmla="*/ 10366354 w 10873921"/>
              <a:gd name="connsiteY41" fmla="*/ 1581543 h 6858558"/>
              <a:gd name="connsiteX42" fmla="*/ 10354948 w 10873921"/>
              <a:gd name="connsiteY42" fmla="*/ 1598036 h 6858558"/>
              <a:gd name="connsiteX43" fmla="*/ 10355254 w 10873921"/>
              <a:gd name="connsiteY43" fmla="*/ 1600693 h 6858558"/>
              <a:gd name="connsiteX44" fmla="*/ 10339843 w 10873921"/>
              <a:gd name="connsiteY44" fmla="*/ 1611451 h 6858558"/>
              <a:gd name="connsiteX45" fmla="*/ 10319668 w 10873921"/>
              <a:gd name="connsiteY45" fmla="*/ 1617032 h 6858558"/>
              <a:gd name="connsiteX46" fmla="*/ 10245417 w 10873921"/>
              <a:gd name="connsiteY46" fmla="*/ 1768029 h 6858558"/>
              <a:gd name="connsiteX47" fmla="*/ 10118194 w 10873921"/>
              <a:gd name="connsiteY47" fmla="*/ 1868486 h 6858558"/>
              <a:gd name="connsiteX48" fmla="*/ 10079517 w 10873921"/>
              <a:gd name="connsiteY48" fmla="*/ 1951206 h 6858558"/>
              <a:gd name="connsiteX49" fmla="*/ 10097840 w 10873921"/>
              <a:gd name="connsiteY49" fmla="*/ 1993529 h 6858558"/>
              <a:gd name="connsiteX50" fmla="*/ 10028187 w 10873921"/>
              <a:gd name="connsiteY50" fmla="*/ 2082663 h 6858558"/>
              <a:gd name="connsiteX51" fmla="*/ 10011649 w 10873921"/>
              <a:gd name="connsiteY51" fmla="*/ 2117525 h 6858558"/>
              <a:gd name="connsiteX52" fmla="*/ 10011966 w 10873921"/>
              <a:gd name="connsiteY52" fmla="*/ 2123556 h 6858558"/>
              <a:gd name="connsiteX53" fmla="*/ 10169718 w 10873921"/>
              <a:gd name="connsiteY53" fmla="*/ 2123556 h 6858558"/>
              <a:gd name="connsiteX54" fmla="*/ 10169718 w 10873921"/>
              <a:gd name="connsiteY54" fmla="*/ 5871230 h 6858558"/>
              <a:gd name="connsiteX55" fmla="*/ 9476803 w 10873921"/>
              <a:gd name="connsiteY55" fmla="*/ 5871230 h 6858558"/>
              <a:gd name="connsiteX56" fmla="*/ 9482048 w 10873921"/>
              <a:gd name="connsiteY56" fmla="*/ 5875581 h 6858558"/>
              <a:gd name="connsiteX57" fmla="*/ 9482918 w 10873921"/>
              <a:gd name="connsiteY57" fmla="*/ 5942515 h 6858558"/>
              <a:gd name="connsiteX58" fmla="*/ 9471123 w 10873921"/>
              <a:gd name="connsiteY58" fmla="*/ 6028951 h 6858558"/>
              <a:gd name="connsiteX59" fmla="*/ 9421412 w 10873921"/>
              <a:gd name="connsiteY59" fmla="*/ 6080818 h 6858558"/>
              <a:gd name="connsiteX60" fmla="*/ 9427038 w 10873921"/>
              <a:gd name="connsiteY60" fmla="*/ 6088099 h 6858558"/>
              <a:gd name="connsiteX61" fmla="*/ 9412784 w 10873921"/>
              <a:gd name="connsiteY61" fmla="*/ 6129303 h 6858558"/>
              <a:gd name="connsiteX62" fmla="*/ 9313343 w 10873921"/>
              <a:gd name="connsiteY62" fmla="*/ 6260036 h 6858558"/>
              <a:gd name="connsiteX63" fmla="*/ 9286856 w 10873921"/>
              <a:gd name="connsiteY63" fmla="*/ 6340934 h 6858558"/>
              <a:gd name="connsiteX64" fmla="*/ 9285436 w 10873921"/>
              <a:gd name="connsiteY64" fmla="*/ 6371842 h 6858558"/>
              <a:gd name="connsiteX65" fmla="*/ 9282564 w 10873921"/>
              <a:gd name="connsiteY65" fmla="*/ 6423490 h 6858558"/>
              <a:gd name="connsiteX66" fmla="*/ 9300077 w 10873921"/>
              <a:gd name="connsiteY66" fmla="*/ 6467496 h 6858558"/>
              <a:gd name="connsiteX67" fmla="*/ 9289886 w 10873921"/>
              <a:gd name="connsiteY67" fmla="*/ 6508540 h 6858558"/>
              <a:gd name="connsiteX68" fmla="*/ 9262092 w 10873921"/>
              <a:gd name="connsiteY68" fmla="*/ 6511084 h 6858558"/>
              <a:gd name="connsiteX69" fmla="*/ 9259443 w 10873921"/>
              <a:gd name="connsiteY69" fmla="*/ 6557257 h 6858558"/>
              <a:gd name="connsiteX70" fmla="*/ 9258214 w 10873921"/>
              <a:gd name="connsiteY70" fmla="*/ 6628065 h 6858558"/>
              <a:gd name="connsiteX71" fmla="*/ 9250938 w 10873921"/>
              <a:gd name="connsiteY71" fmla="*/ 6667101 h 6858558"/>
              <a:gd name="connsiteX72" fmla="*/ 9238195 w 10873921"/>
              <a:gd name="connsiteY72" fmla="*/ 6775682 h 6858558"/>
              <a:gd name="connsiteX73" fmla="*/ 9230652 w 10873921"/>
              <a:gd name="connsiteY73" fmla="*/ 6855909 h 6858558"/>
              <a:gd name="connsiteX74" fmla="*/ 0 w 10873921"/>
              <a:gd name="connsiteY74" fmla="*/ 6858558 h 6858558"/>
              <a:gd name="connsiteX75" fmla="*/ 0 w 10873921"/>
              <a:gd name="connsiteY75"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312 w 10873921"/>
              <a:gd name="connsiteY5" fmla="*/ 222070 h 6858558"/>
              <a:gd name="connsiteX6" fmla="*/ 10788250 w 10873921"/>
              <a:gd name="connsiteY6" fmla="*/ 249730 h 6858558"/>
              <a:gd name="connsiteX7" fmla="*/ 10781833 w 10873921"/>
              <a:gd name="connsiteY7" fmla="*/ 286161 h 6858558"/>
              <a:gd name="connsiteX8" fmla="*/ 10777796 w 10873921"/>
              <a:gd name="connsiteY8" fmla="*/ 352984 h 6858558"/>
              <a:gd name="connsiteX9" fmla="*/ 10759697 w 10873921"/>
              <a:gd name="connsiteY9" fmla="*/ 438373 h 6858558"/>
              <a:gd name="connsiteX10" fmla="*/ 10706313 w 10873921"/>
              <a:gd name="connsiteY10" fmla="*/ 486627 h 6858558"/>
              <a:gd name="connsiteX11" fmla="*/ 10711391 w 10873921"/>
              <a:gd name="connsiteY11" fmla="*/ 494282 h 6858558"/>
              <a:gd name="connsiteX12" fmla="*/ 10694154 w 10873921"/>
              <a:gd name="connsiteY12" fmla="*/ 534382 h 6858558"/>
              <a:gd name="connsiteX13" fmla="*/ 10585389 w 10873921"/>
              <a:gd name="connsiteY13" fmla="*/ 657817 h 6858558"/>
              <a:gd name="connsiteX14" fmla="*/ 10553040 w 10873921"/>
              <a:gd name="connsiteY14" fmla="*/ 736652 h 6858558"/>
              <a:gd name="connsiteX15" fmla="*/ 10549362 w 10873921"/>
              <a:gd name="connsiteY15" fmla="*/ 767381 h 6858558"/>
              <a:gd name="connsiteX16" fmla="*/ 10542712 w 10873921"/>
              <a:gd name="connsiteY16" fmla="*/ 818695 h 6858558"/>
              <a:gd name="connsiteX17" fmla="*/ 10556955 w 10873921"/>
              <a:gd name="connsiteY17" fmla="*/ 863814 h 6858558"/>
              <a:gd name="connsiteX18" fmla="*/ 10543783 w 10873921"/>
              <a:gd name="connsiteY18" fmla="*/ 904039 h 6858558"/>
              <a:gd name="connsiteX19" fmla="*/ 10515875 w 10873921"/>
              <a:gd name="connsiteY19" fmla="*/ 904631 h 6858558"/>
              <a:gd name="connsiteX20" fmla="*/ 10509848 w 10873921"/>
              <a:gd name="connsiteY20" fmla="*/ 950499 h 6858558"/>
              <a:gd name="connsiteX21" fmla="*/ 10503433 w 10873921"/>
              <a:gd name="connsiteY21" fmla="*/ 1021040 h 6858558"/>
              <a:gd name="connsiteX22" fmla="*/ 10493315 w 10873921"/>
              <a:gd name="connsiteY22" fmla="*/ 1059465 h 6858558"/>
              <a:gd name="connsiteX23" fmla="*/ 10472650 w 10873921"/>
              <a:gd name="connsiteY23" fmla="*/ 1166876 h 6858558"/>
              <a:gd name="connsiteX24" fmla="*/ 10457261 w 10873921"/>
              <a:gd name="connsiteY24" fmla="*/ 1276330 h 6858558"/>
              <a:gd name="connsiteX25" fmla="*/ 10479612 w 10873921"/>
              <a:gd name="connsiteY25" fmla="*/ 1340205 h 6858558"/>
              <a:gd name="connsiteX26" fmla="*/ 10478804 w 10873921"/>
              <a:gd name="connsiteY26" fmla="*/ 1346492 h 6858558"/>
              <a:gd name="connsiteX27" fmla="*/ 10469399 w 10873921"/>
              <a:gd name="connsiteY27" fmla="*/ 1360254 h 6858558"/>
              <a:gd name="connsiteX28" fmla="*/ 10464675 w 10873921"/>
              <a:gd name="connsiteY28" fmla="*/ 1364867 h 6858558"/>
              <a:gd name="connsiteX29" fmla="*/ 10460288 w 10873921"/>
              <a:gd name="connsiteY29" fmla="*/ 1372815 h 6858558"/>
              <a:gd name="connsiteX30" fmla="*/ 10460557 w 10873921"/>
              <a:gd name="connsiteY30" fmla="*/ 1373191 h 6858558"/>
              <a:gd name="connsiteX31" fmla="*/ 10455711 w 10873921"/>
              <a:gd name="connsiteY31" fmla="*/ 1380284 h 6858558"/>
              <a:gd name="connsiteX32" fmla="*/ 10427214 w 10873921"/>
              <a:gd name="connsiteY32" fmla="*/ 1412731 h 6858558"/>
              <a:gd name="connsiteX33" fmla="*/ 10436481 w 10873921"/>
              <a:gd name="connsiteY33" fmla="*/ 1477797 h 6858558"/>
              <a:gd name="connsiteX34" fmla="*/ 10431659 w 10873921"/>
              <a:gd name="connsiteY34" fmla="*/ 1500615 h 6858558"/>
              <a:gd name="connsiteX35" fmla="*/ 10431103 w 10873921"/>
              <a:gd name="connsiteY35" fmla="*/ 1513756 h 6858558"/>
              <a:gd name="connsiteX36" fmla="*/ 10432371 w 10873921"/>
              <a:gd name="connsiteY36" fmla="*/ 1515188 h 6858558"/>
              <a:gd name="connsiteX37" fmla="*/ 10404863 w 10873921"/>
              <a:gd name="connsiteY37" fmla="*/ 1546203 h 6858558"/>
              <a:gd name="connsiteX38" fmla="*/ 10404251 w 10873921"/>
              <a:gd name="connsiteY38" fmla="*/ 1551761 h 6858558"/>
              <a:gd name="connsiteX39" fmla="*/ 10382431 w 10873921"/>
              <a:gd name="connsiteY39" fmla="*/ 1570136 h 6858558"/>
              <a:gd name="connsiteX40" fmla="*/ 10373233 w 10873921"/>
              <a:gd name="connsiteY40" fmla="*/ 1580611 h 6858558"/>
              <a:gd name="connsiteX41" fmla="*/ 10366354 w 10873921"/>
              <a:gd name="connsiteY41" fmla="*/ 1581543 h 6858558"/>
              <a:gd name="connsiteX42" fmla="*/ 10354948 w 10873921"/>
              <a:gd name="connsiteY42" fmla="*/ 1598036 h 6858558"/>
              <a:gd name="connsiteX43" fmla="*/ 10355254 w 10873921"/>
              <a:gd name="connsiteY43" fmla="*/ 1600693 h 6858558"/>
              <a:gd name="connsiteX44" fmla="*/ 10339843 w 10873921"/>
              <a:gd name="connsiteY44" fmla="*/ 1611451 h 6858558"/>
              <a:gd name="connsiteX45" fmla="*/ 10319668 w 10873921"/>
              <a:gd name="connsiteY45" fmla="*/ 1617032 h 6858558"/>
              <a:gd name="connsiteX46" fmla="*/ 10245417 w 10873921"/>
              <a:gd name="connsiteY46" fmla="*/ 1768029 h 6858558"/>
              <a:gd name="connsiteX47" fmla="*/ 10118194 w 10873921"/>
              <a:gd name="connsiteY47" fmla="*/ 1868486 h 6858558"/>
              <a:gd name="connsiteX48" fmla="*/ 10079517 w 10873921"/>
              <a:gd name="connsiteY48" fmla="*/ 1951206 h 6858558"/>
              <a:gd name="connsiteX49" fmla="*/ 10097840 w 10873921"/>
              <a:gd name="connsiteY49" fmla="*/ 1993529 h 6858558"/>
              <a:gd name="connsiteX50" fmla="*/ 10028187 w 10873921"/>
              <a:gd name="connsiteY50" fmla="*/ 2082663 h 6858558"/>
              <a:gd name="connsiteX51" fmla="*/ 10011649 w 10873921"/>
              <a:gd name="connsiteY51" fmla="*/ 2117525 h 6858558"/>
              <a:gd name="connsiteX52" fmla="*/ 10011966 w 10873921"/>
              <a:gd name="connsiteY52" fmla="*/ 2123556 h 6858558"/>
              <a:gd name="connsiteX53" fmla="*/ 10169718 w 10873921"/>
              <a:gd name="connsiteY53" fmla="*/ 2123556 h 6858558"/>
              <a:gd name="connsiteX54" fmla="*/ 9644932 w 10873921"/>
              <a:gd name="connsiteY54" fmla="*/ 4090138 h 6858558"/>
              <a:gd name="connsiteX55" fmla="*/ 9476803 w 10873921"/>
              <a:gd name="connsiteY55" fmla="*/ 5871230 h 6858558"/>
              <a:gd name="connsiteX56" fmla="*/ 9482048 w 10873921"/>
              <a:gd name="connsiteY56" fmla="*/ 5875581 h 6858558"/>
              <a:gd name="connsiteX57" fmla="*/ 9482918 w 10873921"/>
              <a:gd name="connsiteY57" fmla="*/ 5942515 h 6858558"/>
              <a:gd name="connsiteX58" fmla="*/ 9471123 w 10873921"/>
              <a:gd name="connsiteY58" fmla="*/ 6028951 h 6858558"/>
              <a:gd name="connsiteX59" fmla="*/ 9421412 w 10873921"/>
              <a:gd name="connsiteY59" fmla="*/ 6080818 h 6858558"/>
              <a:gd name="connsiteX60" fmla="*/ 9427038 w 10873921"/>
              <a:gd name="connsiteY60" fmla="*/ 6088099 h 6858558"/>
              <a:gd name="connsiteX61" fmla="*/ 9412784 w 10873921"/>
              <a:gd name="connsiteY61" fmla="*/ 6129303 h 6858558"/>
              <a:gd name="connsiteX62" fmla="*/ 9313343 w 10873921"/>
              <a:gd name="connsiteY62" fmla="*/ 6260036 h 6858558"/>
              <a:gd name="connsiteX63" fmla="*/ 9286856 w 10873921"/>
              <a:gd name="connsiteY63" fmla="*/ 6340934 h 6858558"/>
              <a:gd name="connsiteX64" fmla="*/ 9285436 w 10873921"/>
              <a:gd name="connsiteY64" fmla="*/ 6371842 h 6858558"/>
              <a:gd name="connsiteX65" fmla="*/ 9282564 w 10873921"/>
              <a:gd name="connsiteY65" fmla="*/ 6423490 h 6858558"/>
              <a:gd name="connsiteX66" fmla="*/ 9300077 w 10873921"/>
              <a:gd name="connsiteY66" fmla="*/ 6467496 h 6858558"/>
              <a:gd name="connsiteX67" fmla="*/ 9289886 w 10873921"/>
              <a:gd name="connsiteY67" fmla="*/ 6508540 h 6858558"/>
              <a:gd name="connsiteX68" fmla="*/ 9262092 w 10873921"/>
              <a:gd name="connsiteY68" fmla="*/ 6511084 h 6858558"/>
              <a:gd name="connsiteX69" fmla="*/ 9259443 w 10873921"/>
              <a:gd name="connsiteY69" fmla="*/ 6557257 h 6858558"/>
              <a:gd name="connsiteX70" fmla="*/ 9258214 w 10873921"/>
              <a:gd name="connsiteY70" fmla="*/ 6628065 h 6858558"/>
              <a:gd name="connsiteX71" fmla="*/ 9250938 w 10873921"/>
              <a:gd name="connsiteY71" fmla="*/ 6667101 h 6858558"/>
              <a:gd name="connsiteX72" fmla="*/ 9238195 w 10873921"/>
              <a:gd name="connsiteY72" fmla="*/ 6775682 h 6858558"/>
              <a:gd name="connsiteX73" fmla="*/ 9230652 w 10873921"/>
              <a:gd name="connsiteY73" fmla="*/ 6855909 h 6858558"/>
              <a:gd name="connsiteX74" fmla="*/ 0 w 10873921"/>
              <a:gd name="connsiteY74" fmla="*/ 6858558 h 6858558"/>
              <a:gd name="connsiteX75" fmla="*/ 0 w 10873921"/>
              <a:gd name="connsiteY75"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312 w 10873921"/>
              <a:gd name="connsiteY5" fmla="*/ 222070 h 6858558"/>
              <a:gd name="connsiteX6" fmla="*/ 10788250 w 10873921"/>
              <a:gd name="connsiteY6" fmla="*/ 249730 h 6858558"/>
              <a:gd name="connsiteX7" fmla="*/ 10781833 w 10873921"/>
              <a:gd name="connsiteY7" fmla="*/ 286161 h 6858558"/>
              <a:gd name="connsiteX8" fmla="*/ 10777796 w 10873921"/>
              <a:gd name="connsiteY8" fmla="*/ 352984 h 6858558"/>
              <a:gd name="connsiteX9" fmla="*/ 10759697 w 10873921"/>
              <a:gd name="connsiteY9" fmla="*/ 438373 h 6858558"/>
              <a:gd name="connsiteX10" fmla="*/ 10706313 w 10873921"/>
              <a:gd name="connsiteY10" fmla="*/ 486627 h 6858558"/>
              <a:gd name="connsiteX11" fmla="*/ 10711391 w 10873921"/>
              <a:gd name="connsiteY11" fmla="*/ 494282 h 6858558"/>
              <a:gd name="connsiteX12" fmla="*/ 10694154 w 10873921"/>
              <a:gd name="connsiteY12" fmla="*/ 534382 h 6858558"/>
              <a:gd name="connsiteX13" fmla="*/ 10585389 w 10873921"/>
              <a:gd name="connsiteY13" fmla="*/ 657817 h 6858558"/>
              <a:gd name="connsiteX14" fmla="*/ 10553040 w 10873921"/>
              <a:gd name="connsiteY14" fmla="*/ 736652 h 6858558"/>
              <a:gd name="connsiteX15" fmla="*/ 10549362 w 10873921"/>
              <a:gd name="connsiteY15" fmla="*/ 767381 h 6858558"/>
              <a:gd name="connsiteX16" fmla="*/ 10542712 w 10873921"/>
              <a:gd name="connsiteY16" fmla="*/ 818695 h 6858558"/>
              <a:gd name="connsiteX17" fmla="*/ 10556955 w 10873921"/>
              <a:gd name="connsiteY17" fmla="*/ 863814 h 6858558"/>
              <a:gd name="connsiteX18" fmla="*/ 10543783 w 10873921"/>
              <a:gd name="connsiteY18" fmla="*/ 904039 h 6858558"/>
              <a:gd name="connsiteX19" fmla="*/ 10515875 w 10873921"/>
              <a:gd name="connsiteY19" fmla="*/ 904631 h 6858558"/>
              <a:gd name="connsiteX20" fmla="*/ 10509848 w 10873921"/>
              <a:gd name="connsiteY20" fmla="*/ 950499 h 6858558"/>
              <a:gd name="connsiteX21" fmla="*/ 10503433 w 10873921"/>
              <a:gd name="connsiteY21" fmla="*/ 1021040 h 6858558"/>
              <a:gd name="connsiteX22" fmla="*/ 10493315 w 10873921"/>
              <a:gd name="connsiteY22" fmla="*/ 1059465 h 6858558"/>
              <a:gd name="connsiteX23" fmla="*/ 10472650 w 10873921"/>
              <a:gd name="connsiteY23" fmla="*/ 1166876 h 6858558"/>
              <a:gd name="connsiteX24" fmla="*/ 10457261 w 10873921"/>
              <a:gd name="connsiteY24" fmla="*/ 1276330 h 6858558"/>
              <a:gd name="connsiteX25" fmla="*/ 10479612 w 10873921"/>
              <a:gd name="connsiteY25" fmla="*/ 1340205 h 6858558"/>
              <a:gd name="connsiteX26" fmla="*/ 10478804 w 10873921"/>
              <a:gd name="connsiteY26" fmla="*/ 1346492 h 6858558"/>
              <a:gd name="connsiteX27" fmla="*/ 10469399 w 10873921"/>
              <a:gd name="connsiteY27" fmla="*/ 1360254 h 6858558"/>
              <a:gd name="connsiteX28" fmla="*/ 10464675 w 10873921"/>
              <a:gd name="connsiteY28" fmla="*/ 1364867 h 6858558"/>
              <a:gd name="connsiteX29" fmla="*/ 10460288 w 10873921"/>
              <a:gd name="connsiteY29" fmla="*/ 1372815 h 6858558"/>
              <a:gd name="connsiteX30" fmla="*/ 10460557 w 10873921"/>
              <a:gd name="connsiteY30" fmla="*/ 1373191 h 6858558"/>
              <a:gd name="connsiteX31" fmla="*/ 10455711 w 10873921"/>
              <a:gd name="connsiteY31" fmla="*/ 1380284 h 6858558"/>
              <a:gd name="connsiteX32" fmla="*/ 10427214 w 10873921"/>
              <a:gd name="connsiteY32" fmla="*/ 1412731 h 6858558"/>
              <a:gd name="connsiteX33" fmla="*/ 10436481 w 10873921"/>
              <a:gd name="connsiteY33" fmla="*/ 1477797 h 6858558"/>
              <a:gd name="connsiteX34" fmla="*/ 10431659 w 10873921"/>
              <a:gd name="connsiteY34" fmla="*/ 1500615 h 6858558"/>
              <a:gd name="connsiteX35" fmla="*/ 10431103 w 10873921"/>
              <a:gd name="connsiteY35" fmla="*/ 1513756 h 6858558"/>
              <a:gd name="connsiteX36" fmla="*/ 10432371 w 10873921"/>
              <a:gd name="connsiteY36" fmla="*/ 1515188 h 6858558"/>
              <a:gd name="connsiteX37" fmla="*/ 10404863 w 10873921"/>
              <a:gd name="connsiteY37" fmla="*/ 1546203 h 6858558"/>
              <a:gd name="connsiteX38" fmla="*/ 10404251 w 10873921"/>
              <a:gd name="connsiteY38" fmla="*/ 1551761 h 6858558"/>
              <a:gd name="connsiteX39" fmla="*/ 10382431 w 10873921"/>
              <a:gd name="connsiteY39" fmla="*/ 1570136 h 6858558"/>
              <a:gd name="connsiteX40" fmla="*/ 10373233 w 10873921"/>
              <a:gd name="connsiteY40" fmla="*/ 1580611 h 6858558"/>
              <a:gd name="connsiteX41" fmla="*/ 10366354 w 10873921"/>
              <a:gd name="connsiteY41" fmla="*/ 1581543 h 6858558"/>
              <a:gd name="connsiteX42" fmla="*/ 10354948 w 10873921"/>
              <a:gd name="connsiteY42" fmla="*/ 1598036 h 6858558"/>
              <a:gd name="connsiteX43" fmla="*/ 10355254 w 10873921"/>
              <a:gd name="connsiteY43" fmla="*/ 1600693 h 6858558"/>
              <a:gd name="connsiteX44" fmla="*/ 10339843 w 10873921"/>
              <a:gd name="connsiteY44" fmla="*/ 1611451 h 6858558"/>
              <a:gd name="connsiteX45" fmla="*/ 10319668 w 10873921"/>
              <a:gd name="connsiteY45" fmla="*/ 1617032 h 6858558"/>
              <a:gd name="connsiteX46" fmla="*/ 10245417 w 10873921"/>
              <a:gd name="connsiteY46" fmla="*/ 1768029 h 6858558"/>
              <a:gd name="connsiteX47" fmla="*/ 10118194 w 10873921"/>
              <a:gd name="connsiteY47" fmla="*/ 1868486 h 6858558"/>
              <a:gd name="connsiteX48" fmla="*/ 10079517 w 10873921"/>
              <a:gd name="connsiteY48" fmla="*/ 1951206 h 6858558"/>
              <a:gd name="connsiteX49" fmla="*/ 10097840 w 10873921"/>
              <a:gd name="connsiteY49" fmla="*/ 1993529 h 6858558"/>
              <a:gd name="connsiteX50" fmla="*/ 10028187 w 10873921"/>
              <a:gd name="connsiteY50" fmla="*/ 2082663 h 6858558"/>
              <a:gd name="connsiteX51" fmla="*/ 10011649 w 10873921"/>
              <a:gd name="connsiteY51" fmla="*/ 2117525 h 6858558"/>
              <a:gd name="connsiteX52" fmla="*/ 10011966 w 10873921"/>
              <a:gd name="connsiteY52" fmla="*/ 2123556 h 6858558"/>
              <a:gd name="connsiteX53" fmla="*/ 9867569 w 10873921"/>
              <a:gd name="connsiteY53" fmla="*/ 2505219 h 6858558"/>
              <a:gd name="connsiteX54" fmla="*/ 9644932 w 10873921"/>
              <a:gd name="connsiteY54" fmla="*/ 4090138 h 6858558"/>
              <a:gd name="connsiteX55" fmla="*/ 9476803 w 10873921"/>
              <a:gd name="connsiteY55" fmla="*/ 5871230 h 6858558"/>
              <a:gd name="connsiteX56" fmla="*/ 9482048 w 10873921"/>
              <a:gd name="connsiteY56" fmla="*/ 5875581 h 6858558"/>
              <a:gd name="connsiteX57" fmla="*/ 9482918 w 10873921"/>
              <a:gd name="connsiteY57" fmla="*/ 5942515 h 6858558"/>
              <a:gd name="connsiteX58" fmla="*/ 9471123 w 10873921"/>
              <a:gd name="connsiteY58" fmla="*/ 6028951 h 6858558"/>
              <a:gd name="connsiteX59" fmla="*/ 9421412 w 10873921"/>
              <a:gd name="connsiteY59" fmla="*/ 6080818 h 6858558"/>
              <a:gd name="connsiteX60" fmla="*/ 9427038 w 10873921"/>
              <a:gd name="connsiteY60" fmla="*/ 6088099 h 6858558"/>
              <a:gd name="connsiteX61" fmla="*/ 9412784 w 10873921"/>
              <a:gd name="connsiteY61" fmla="*/ 6129303 h 6858558"/>
              <a:gd name="connsiteX62" fmla="*/ 9313343 w 10873921"/>
              <a:gd name="connsiteY62" fmla="*/ 6260036 h 6858558"/>
              <a:gd name="connsiteX63" fmla="*/ 9286856 w 10873921"/>
              <a:gd name="connsiteY63" fmla="*/ 6340934 h 6858558"/>
              <a:gd name="connsiteX64" fmla="*/ 9285436 w 10873921"/>
              <a:gd name="connsiteY64" fmla="*/ 6371842 h 6858558"/>
              <a:gd name="connsiteX65" fmla="*/ 9282564 w 10873921"/>
              <a:gd name="connsiteY65" fmla="*/ 6423490 h 6858558"/>
              <a:gd name="connsiteX66" fmla="*/ 9300077 w 10873921"/>
              <a:gd name="connsiteY66" fmla="*/ 6467496 h 6858558"/>
              <a:gd name="connsiteX67" fmla="*/ 9289886 w 10873921"/>
              <a:gd name="connsiteY67" fmla="*/ 6508540 h 6858558"/>
              <a:gd name="connsiteX68" fmla="*/ 9262092 w 10873921"/>
              <a:gd name="connsiteY68" fmla="*/ 6511084 h 6858558"/>
              <a:gd name="connsiteX69" fmla="*/ 9259443 w 10873921"/>
              <a:gd name="connsiteY69" fmla="*/ 6557257 h 6858558"/>
              <a:gd name="connsiteX70" fmla="*/ 9258214 w 10873921"/>
              <a:gd name="connsiteY70" fmla="*/ 6628065 h 6858558"/>
              <a:gd name="connsiteX71" fmla="*/ 9250938 w 10873921"/>
              <a:gd name="connsiteY71" fmla="*/ 6667101 h 6858558"/>
              <a:gd name="connsiteX72" fmla="*/ 9238195 w 10873921"/>
              <a:gd name="connsiteY72" fmla="*/ 6775682 h 6858558"/>
              <a:gd name="connsiteX73" fmla="*/ 9230652 w 10873921"/>
              <a:gd name="connsiteY73" fmla="*/ 6855909 h 6858558"/>
              <a:gd name="connsiteX74" fmla="*/ 0 w 10873921"/>
              <a:gd name="connsiteY74" fmla="*/ 6858558 h 6858558"/>
              <a:gd name="connsiteX75" fmla="*/ 0 w 10873921"/>
              <a:gd name="connsiteY75"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312 w 10873921"/>
              <a:gd name="connsiteY5" fmla="*/ 222070 h 6858558"/>
              <a:gd name="connsiteX6" fmla="*/ 10788250 w 10873921"/>
              <a:gd name="connsiteY6" fmla="*/ 249730 h 6858558"/>
              <a:gd name="connsiteX7" fmla="*/ 10781833 w 10873921"/>
              <a:gd name="connsiteY7" fmla="*/ 286161 h 6858558"/>
              <a:gd name="connsiteX8" fmla="*/ 10777796 w 10873921"/>
              <a:gd name="connsiteY8" fmla="*/ 352984 h 6858558"/>
              <a:gd name="connsiteX9" fmla="*/ 10759697 w 10873921"/>
              <a:gd name="connsiteY9" fmla="*/ 438373 h 6858558"/>
              <a:gd name="connsiteX10" fmla="*/ 10706313 w 10873921"/>
              <a:gd name="connsiteY10" fmla="*/ 486627 h 6858558"/>
              <a:gd name="connsiteX11" fmla="*/ 10711391 w 10873921"/>
              <a:gd name="connsiteY11" fmla="*/ 494282 h 6858558"/>
              <a:gd name="connsiteX12" fmla="*/ 10694154 w 10873921"/>
              <a:gd name="connsiteY12" fmla="*/ 534382 h 6858558"/>
              <a:gd name="connsiteX13" fmla="*/ 10585389 w 10873921"/>
              <a:gd name="connsiteY13" fmla="*/ 657817 h 6858558"/>
              <a:gd name="connsiteX14" fmla="*/ 10553040 w 10873921"/>
              <a:gd name="connsiteY14" fmla="*/ 736652 h 6858558"/>
              <a:gd name="connsiteX15" fmla="*/ 10549362 w 10873921"/>
              <a:gd name="connsiteY15" fmla="*/ 767381 h 6858558"/>
              <a:gd name="connsiteX16" fmla="*/ 10542712 w 10873921"/>
              <a:gd name="connsiteY16" fmla="*/ 818695 h 6858558"/>
              <a:gd name="connsiteX17" fmla="*/ 10556955 w 10873921"/>
              <a:gd name="connsiteY17" fmla="*/ 863814 h 6858558"/>
              <a:gd name="connsiteX18" fmla="*/ 10543783 w 10873921"/>
              <a:gd name="connsiteY18" fmla="*/ 904039 h 6858558"/>
              <a:gd name="connsiteX19" fmla="*/ 10515875 w 10873921"/>
              <a:gd name="connsiteY19" fmla="*/ 904631 h 6858558"/>
              <a:gd name="connsiteX20" fmla="*/ 10509848 w 10873921"/>
              <a:gd name="connsiteY20" fmla="*/ 950499 h 6858558"/>
              <a:gd name="connsiteX21" fmla="*/ 10503433 w 10873921"/>
              <a:gd name="connsiteY21" fmla="*/ 1021040 h 6858558"/>
              <a:gd name="connsiteX22" fmla="*/ 10493315 w 10873921"/>
              <a:gd name="connsiteY22" fmla="*/ 1059465 h 6858558"/>
              <a:gd name="connsiteX23" fmla="*/ 10472650 w 10873921"/>
              <a:gd name="connsiteY23" fmla="*/ 1166876 h 6858558"/>
              <a:gd name="connsiteX24" fmla="*/ 10457261 w 10873921"/>
              <a:gd name="connsiteY24" fmla="*/ 1276330 h 6858558"/>
              <a:gd name="connsiteX25" fmla="*/ 10479612 w 10873921"/>
              <a:gd name="connsiteY25" fmla="*/ 1340205 h 6858558"/>
              <a:gd name="connsiteX26" fmla="*/ 10478804 w 10873921"/>
              <a:gd name="connsiteY26" fmla="*/ 1346492 h 6858558"/>
              <a:gd name="connsiteX27" fmla="*/ 10469399 w 10873921"/>
              <a:gd name="connsiteY27" fmla="*/ 1360254 h 6858558"/>
              <a:gd name="connsiteX28" fmla="*/ 10464675 w 10873921"/>
              <a:gd name="connsiteY28" fmla="*/ 1364867 h 6858558"/>
              <a:gd name="connsiteX29" fmla="*/ 10460288 w 10873921"/>
              <a:gd name="connsiteY29" fmla="*/ 1372815 h 6858558"/>
              <a:gd name="connsiteX30" fmla="*/ 10460557 w 10873921"/>
              <a:gd name="connsiteY30" fmla="*/ 1373191 h 6858558"/>
              <a:gd name="connsiteX31" fmla="*/ 10455711 w 10873921"/>
              <a:gd name="connsiteY31" fmla="*/ 1380284 h 6858558"/>
              <a:gd name="connsiteX32" fmla="*/ 10427214 w 10873921"/>
              <a:gd name="connsiteY32" fmla="*/ 1412731 h 6858558"/>
              <a:gd name="connsiteX33" fmla="*/ 10436481 w 10873921"/>
              <a:gd name="connsiteY33" fmla="*/ 1477797 h 6858558"/>
              <a:gd name="connsiteX34" fmla="*/ 10431659 w 10873921"/>
              <a:gd name="connsiteY34" fmla="*/ 1500615 h 6858558"/>
              <a:gd name="connsiteX35" fmla="*/ 10431103 w 10873921"/>
              <a:gd name="connsiteY35" fmla="*/ 1513756 h 6858558"/>
              <a:gd name="connsiteX36" fmla="*/ 10432371 w 10873921"/>
              <a:gd name="connsiteY36" fmla="*/ 1515188 h 6858558"/>
              <a:gd name="connsiteX37" fmla="*/ 10404863 w 10873921"/>
              <a:gd name="connsiteY37" fmla="*/ 1546203 h 6858558"/>
              <a:gd name="connsiteX38" fmla="*/ 10404251 w 10873921"/>
              <a:gd name="connsiteY38" fmla="*/ 1551761 h 6858558"/>
              <a:gd name="connsiteX39" fmla="*/ 10382431 w 10873921"/>
              <a:gd name="connsiteY39" fmla="*/ 1570136 h 6858558"/>
              <a:gd name="connsiteX40" fmla="*/ 10373233 w 10873921"/>
              <a:gd name="connsiteY40" fmla="*/ 1580611 h 6858558"/>
              <a:gd name="connsiteX41" fmla="*/ 10366354 w 10873921"/>
              <a:gd name="connsiteY41" fmla="*/ 1581543 h 6858558"/>
              <a:gd name="connsiteX42" fmla="*/ 10354948 w 10873921"/>
              <a:gd name="connsiteY42" fmla="*/ 1598036 h 6858558"/>
              <a:gd name="connsiteX43" fmla="*/ 10355254 w 10873921"/>
              <a:gd name="connsiteY43" fmla="*/ 1600693 h 6858558"/>
              <a:gd name="connsiteX44" fmla="*/ 10339843 w 10873921"/>
              <a:gd name="connsiteY44" fmla="*/ 1611451 h 6858558"/>
              <a:gd name="connsiteX45" fmla="*/ 10319668 w 10873921"/>
              <a:gd name="connsiteY45" fmla="*/ 1617032 h 6858558"/>
              <a:gd name="connsiteX46" fmla="*/ 10245417 w 10873921"/>
              <a:gd name="connsiteY46" fmla="*/ 1768029 h 6858558"/>
              <a:gd name="connsiteX47" fmla="*/ 10118194 w 10873921"/>
              <a:gd name="connsiteY47" fmla="*/ 1868486 h 6858558"/>
              <a:gd name="connsiteX48" fmla="*/ 10079517 w 10873921"/>
              <a:gd name="connsiteY48" fmla="*/ 1951206 h 6858558"/>
              <a:gd name="connsiteX49" fmla="*/ 10097840 w 10873921"/>
              <a:gd name="connsiteY49" fmla="*/ 1993529 h 6858558"/>
              <a:gd name="connsiteX50" fmla="*/ 10028187 w 10873921"/>
              <a:gd name="connsiteY50" fmla="*/ 2082663 h 6858558"/>
              <a:gd name="connsiteX51" fmla="*/ 10011649 w 10873921"/>
              <a:gd name="connsiteY51" fmla="*/ 2117525 h 6858558"/>
              <a:gd name="connsiteX52" fmla="*/ 10011966 w 10873921"/>
              <a:gd name="connsiteY52" fmla="*/ 2123556 h 6858558"/>
              <a:gd name="connsiteX53" fmla="*/ 9772154 w 10873921"/>
              <a:gd name="connsiteY53" fmla="*/ 2992899 h 6858558"/>
              <a:gd name="connsiteX54" fmla="*/ 9644932 w 10873921"/>
              <a:gd name="connsiteY54" fmla="*/ 4090138 h 6858558"/>
              <a:gd name="connsiteX55" fmla="*/ 9476803 w 10873921"/>
              <a:gd name="connsiteY55" fmla="*/ 5871230 h 6858558"/>
              <a:gd name="connsiteX56" fmla="*/ 9482048 w 10873921"/>
              <a:gd name="connsiteY56" fmla="*/ 5875581 h 6858558"/>
              <a:gd name="connsiteX57" fmla="*/ 9482918 w 10873921"/>
              <a:gd name="connsiteY57" fmla="*/ 5942515 h 6858558"/>
              <a:gd name="connsiteX58" fmla="*/ 9471123 w 10873921"/>
              <a:gd name="connsiteY58" fmla="*/ 6028951 h 6858558"/>
              <a:gd name="connsiteX59" fmla="*/ 9421412 w 10873921"/>
              <a:gd name="connsiteY59" fmla="*/ 6080818 h 6858558"/>
              <a:gd name="connsiteX60" fmla="*/ 9427038 w 10873921"/>
              <a:gd name="connsiteY60" fmla="*/ 6088099 h 6858558"/>
              <a:gd name="connsiteX61" fmla="*/ 9412784 w 10873921"/>
              <a:gd name="connsiteY61" fmla="*/ 6129303 h 6858558"/>
              <a:gd name="connsiteX62" fmla="*/ 9313343 w 10873921"/>
              <a:gd name="connsiteY62" fmla="*/ 6260036 h 6858558"/>
              <a:gd name="connsiteX63" fmla="*/ 9286856 w 10873921"/>
              <a:gd name="connsiteY63" fmla="*/ 6340934 h 6858558"/>
              <a:gd name="connsiteX64" fmla="*/ 9285436 w 10873921"/>
              <a:gd name="connsiteY64" fmla="*/ 6371842 h 6858558"/>
              <a:gd name="connsiteX65" fmla="*/ 9282564 w 10873921"/>
              <a:gd name="connsiteY65" fmla="*/ 6423490 h 6858558"/>
              <a:gd name="connsiteX66" fmla="*/ 9300077 w 10873921"/>
              <a:gd name="connsiteY66" fmla="*/ 6467496 h 6858558"/>
              <a:gd name="connsiteX67" fmla="*/ 9289886 w 10873921"/>
              <a:gd name="connsiteY67" fmla="*/ 6508540 h 6858558"/>
              <a:gd name="connsiteX68" fmla="*/ 9262092 w 10873921"/>
              <a:gd name="connsiteY68" fmla="*/ 6511084 h 6858558"/>
              <a:gd name="connsiteX69" fmla="*/ 9259443 w 10873921"/>
              <a:gd name="connsiteY69" fmla="*/ 6557257 h 6858558"/>
              <a:gd name="connsiteX70" fmla="*/ 9258214 w 10873921"/>
              <a:gd name="connsiteY70" fmla="*/ 6628065 h 6858558"/>
              <a:gd name="connsiteX71" fmla="*/ 9250938 w 10873921"/>
              <a:gd name="connsiteY71" fmla="*/ 6667101 h 6858558"/>
              <a:gd name="connsiteX72" fmla="*/ 9238195 w 10873921"/>
              <a:gd name="connsiteY72" fmla="*/ 6775682 h 6858558"/>
              <a:gd name="connsiteX73" fmla="*/ 9230652 w 10873921"/>
              <a:gd name="connsiteY73" fmla="*/ 6855909 h 6858558"/>
              <a:gd name="connsiteX74" fmla="*/ 0 w 10873921"/>
              <a:gd name="connsiteY74" fmla="*/ 6858558 h 6858558"/>
              <a:gd name="connsiteX75" fmla="*/ 0 w 10873921"/>
              <a:gd name="connsiteY75"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312 w 10873921"/>
              <a:gd name="connsiteY5" fmla="*/ 222070 h 6858558"/>
              <a:gd name="connsiteX6" fmla="*/ 10788250 w 10873921"/>
              <a:gd name="connsiteY6" fmla="*/ 249730 h 6858558"/>
              <a:gd name="connsiteX7" fmla="*/ 10781833 w 10873921"/>
              <a:gd name="connsiteY7" fmla="*/ 286161 h 6858558"/>
              <a:gd name="connsiteX8" fmla="*/ 10777796 w 10873921"/>
              <a:gd name="connsiteY8" fmla="*/ 352984 h 6858558"/>
              <a:gd name="connsiteX9" fmla="*/ 10759697 w 10873921"/>
              <a:gd name="connsiteY9" fmla="*/ 438373 h 6858558"/>
              <a:gd name="connsiteX10" fmla="*/ 10706313 w 10873921"/>
              <a:gd name="connsiteY10" fmla="*/ 486627 h 6858558"/>
              <a:gd name="connsiteX11" fmla="*/ 10711391 w 10873921"/>
              <a:gd name="connsiteY11" fmla="*/ 494282 h 6858558"/>
              <a:gd name="connsiteX12" fmla="*/ 10694154 w 10873921"/>
              <a:gd name="connsiteY12" fmla="*/ 534382 h 6858558"/>
              <a:gd name="connsiteX13" fmla="*/ 10585389 w 10873921"/>
              <a:gd name="connsiteY13" fmla="*/ 657817 h 6858558"/>
              <a:gd name="connsiteX14" fmla="*/ 10553040 w 10873921"/>
              <a:gd name="connsiteY14" fmla="*/ 736652 h 6858558"/>
              <a:gd name="connsiteX15" fmla="*/ 10549362 w 10873921"/>
              <a:gd name="connsiteY15" fmla="*/ 767381 h 6858558"/>
              <a:gd name="connsiteX16" fmla="*/ 10542712 w 10873921"/>
              <a:gd name="connsiteY16" fmla="*/ 818695 h 6858558"/>
              <a:gd name="connsiteX17" fmla="*/ 10556955 w 10873921"/>
              <a:gd name="connsiteY17" fmla="*/ 863814 h 6858558"/>
              <a:gd name="connsiteX18" fmla="*/ 10543783 w 10873921"/>
              <a:gd name="connsiteY18" fmla="*/ 904039 h 6858558"/>
              <a:gd name="connsiteX19" fmla="*/ 10515875 w 10873921"/>
              <a:gd name="connsiteY19" fmla="*/ 904631 h 6858558"/>
              <a:gd name="connsiteX20" fmla="*/ 10509848 w 10873921"/>
              <a:gd name="connsiteY20" fmla="*/ 950499 h 6858558"/>
              <a:gd name="connsiteX21" fmla="*/ 10503433 w 10873921"/>
              <a:gd name="connsiteY21" fmla="*/ 1021040 h 6858558"/>
              <a:gd name="connsiteX22" fmla="*/ 10493315 w 10873921"/>
              <a:gd name="connsiteY22" fmla="*/ 1059465 h 6858558"/>
              <a:gd name="connsiteX23" fmla="*/ 10472650 w 10873921"/>
              <a:gd name="connsiteY23" fmla="*/ 1166876 h 6858558"/>
              <a:gd name="connsiteX24" fmla="*/ 10457261 w 10873921"/>
              <a:gd name="connsiteY24" fmla="*/ 1276330 h 6858558"/>
              <a:gd name="connsiteX25" fmla="*/ 10479612 w 10873921"/>
              <a:gd name="connsiteY25" fmla="*/ 1340205 h 6858558"/>
              <a:gd name="connsiteX26" fmla="*/ 10478804 w 10873921"/>
              <a:gd name="connsiteY26" fmla="*/ 1346492 h 6858558"/>
              <a:gd name="connsiteX27" fmla="*/ 10469399 w 10873921"/>
              <a:gd name="connsiteY27" fmla="*/ 1360254 h 6858558"/>
              <a:gd name="connsiteX28" fmla="*/ 10464675 w 10873921"/>
              <a:gd name="connsiteY28" fmla="*/ 1364867 h 6858558"/>
              <a:gd name="connsiteX29" fmla="*/ 10460288 w 10873921"/>
              <a:gd name="connsiteY29" fmla="*/ 1372815 h 6858558"/>
              <a:gd name="connsiteX30" fmla="*/ 10460557 w 10873921"/>
              <a:gd name="connsiteY30" fmla="*/ 1373191 h 6858558"/>
              <a:gd name="connsiteX31" fmla="*/ 10455711 w 10873921"/>
              <a:gd name="connsiteY31" fmla="*/ 1380284 h 6858558"/>
              <a:gd name="connsiteX32" fmla="*/ 10427214 w 10873921"/>
              <a:gd name="connsiteY32" fmla="*/ 1412731 h 6858558"/>
              <a:gd name="connsiteX33" fmla="*/ 10436481 w 10873921"/>
              <a:gd name="connsiteY33" fmla="*/ 1477797 h 6858558"/>
              <a:gd name="connsiteX34" fmla="*/ 10431659 w 10873921"/>
              <a:gd name="connsiteY34" fmla="*/ 1500615 h 6858558"/>
              <a:gd name="connsiteX35" fmla="*/ 10431103 w 10873921"/>
              <a:gd name="connsiteY35" fmla="*/ 1513756 h 6858558"/>
              <a:gd name="connsiteX36" fmla="*/ 10432371 w 10873921"/>
              <a:gd name="connsiteY36" fmla="*/ 1515188 h 6858558"/>
              <a:gd name="connsiteX37" fmla="*/ 10404863 w 10873921"/>
              <a:gd name="connsiteY37" fmla="*/ 1546203 h 6858558"/>
              <a:gd name="connsiteX38" fmla="*/ 10404251 w 10873921"/>
              <a:gd name="connsiteY38" fmla="*/ 1551761 h 6858558"/>
              <a:gd name="connsiteX39" fmla="*/ 10382431 w 10873921"/>
              <a:gd name="connsiteY39" fmla="*/ 1570136 h 6858558"/>
              <a:gd name="connsiteX40" fmla="*/ 10373233 w 10873921"/>
              <a:gd name="connsiteY40" fmla="*/ 1580611 h 6858558"/>
              <a:gd name="connsiteX41" fmla="*/ 10366354 w 10873921"/>
              <a:gd name="connsiteY41" fmla="*/ 1581543 h 6858558"/>
              <a:gd name="connsiteX42" fmla="*/ 10354948 w 10873921"/>
              <a:gd name="connsiteY42" fmla="*/ 1598036 h 6858558"/>
              <a:gd name="connsiteX43" fmla="*/ 10355254 w 10873921"/>
              <a:gd name="connsiteY43" fmla="*/ 1600693 h 6858558"/>
              <a:gd name="connsiteX44" fmla="*/ 10339843 w 10873921"/>
              <a:gd name="connsiteY44" fmla="*/ 1611451 h 6858558"/>
              <a:gd name="connsiteX45" fmla="*/ 10319668 w 10873921"/>
              <a:gd name="connsiteY45" fmla="*/ 1617032 h 6858558"/>
              <a:gd name="connsiteX46" fmla="*/ 10245417 w 10873921"/>
              <a:gd name="connsiteY46" fmla="*/ 1768029 h 6858558"/>
              <a:gd name="connsiteX47" fmla="*/ 10118194 w 10873921"/>
              <a:gd name="connsiteY47" fmla="*/ 1868486 h 6858558"/>
              <a:gd name="connsiteX48" fmla="*/ 10079517 w 10873921"/>
              <a:gd name="connsiteY48" fmla="*/ 1951206 h 6858558"/>
              <a:gd name="connsiteX49" fmla="*/ 10097840 w 10873921"/>
              <a:gd name="connsiteY49" fmla="*/ 1993529 h 6858558"/>
              <a:gd name="connsiteX50" fmla="*/ 10028187 w 10873921"/>
              <a:gd name="connsiteY50" fmla="*/ 2082663 h 6858558"/>
              <a:gd name="connsiteX51" fmla="*/ 10011649 w 10873921"/>
              <a:gd name="connsiteY51" fmla="*/ 2117525 h 6858558"/>
              <a:gd name="connsiteX52" fmla="*/ 9815833 w 10873921"/>
              <a:gd name="connsiteY52" fmla="*/ 2484015 h 6858558"/>
              <a:gd name="connsiteX53" fmla="*/ 9772154 w 10873921"/>
              <a:gd name="connsiteY53" fmla="*/ 2992899 h 6858558"/>
              <a:gd name="connsiteX54" fmla="*/ 9644932 w 10873921"/>
              <a:gd name="connsiteY54" fmla="*/ 4090138 h 6858558"/>
              <a:gd name="connsiteX55" fmla="*/ 9476803 w 10873921"/>
              <a:gd name="connsiteY55" fmla="*/ 5871230 h 6858558"/>
              <a:gd name="connsiteX56" fmla="*/ 9482048 w 10873921"/>
              <a:gd name="connsiteY56" fmla="*/ 5875581 h 6858558"/>
              <a:gd name="connsiteX57" fmla="*/ 9482918 w 10873921"/>
              <a:gd name="connsiteY57" fmla="*/ 5942515 h 6858558"/>
              <a:gd name="connsiteX58" fmla="*/ 9471123 w 10873921"/>
              <a:gd name="connsiteY58" fmla="*/ 6028951 h 6858558"/>
              <a:gd name="connsiteX59" fmla="*/ 9421412 w 10873921"/>
              <a:gd name="connsiteY59" fmla="*/ 6080818 h 6858558"/>
              <a:gd name="connsiteX60" fmla="*/ 9427038 w 10873921"/>
              <a:gd name="connsiteY60" fmla="*/ 6088099 h 6858558"/>
              <a:gd name="connsiteX61" fmla="*/ 9412784 w 10873921"/>
              <a:gd name="connsiteY61" fmla="*/ 6129303 h 6858558"/>
              <a:gd name="connsiteX62" fmla="*/ 9313343 w 10873921"/>
              <a:gd name="connsiteY62" fmla="*/ 6260036 h 6858558"/>
              <a:gd name="connsiteX63" fmla="*/ 9286856 w 10873921"/>
              <a:gd name="connsiteY63" fmla="*/ 6340934 h 6858558"/>
              <a:gd name="connsiteX64" fmla="*/ 9285436 w 10873921"/>
              <a:gd name="connsiteY64" fmla="*/ 6371842 h 6858558"/>
              <a:gd name="connsiteX65" fmla="*/ 9282564 w 10873921"/>
              <a:gd name="connsiteY65" fmla="*/ 6423490 h 6858558"/>
              <a:gd name="connsiteX66" fmla="*/ 9300077 w 10873921"/>
              <a:gd name="connsiteY66" fmla="*/ 6467496 h 6858558"/>
              <a:gd name="connsiteX67" fmla="*/ 9289886 w 10873921"/>
              <a:gd name="connsiteY67" fmla="*/ 6508540 h 6858558"/>
              <a:gd name="connsiteX68" fmla="*/ 9262092 w 10873921"/>
              <a:gd name="connsiteY68" fmla="*/ 6511084 h 6858558"/>
              <a:gd name="connsiteX69" fmla="*/ 9259443 w 10873921"/>
              <a:gd name="connsiteY69" fmla="*/ 6557257 h 6858558"/>
              <a:gd name="connsiteX70" fmla="*/ 9258214 w 10873921"/>
              <a:gd name="connsiteY70" fmla="*/ 6628065 h 6858558"/>
              <a:gd name="connsiteX71" fmla="*/ 9250938 w 10873921"/>
              <a:gd name="connsiteY71" fmla="*/ 6667101 h 6858558"/>
              <a:gd name="connsiteX72" fmla="*/ 9238195 w 10873921"/>
              <a:gd name="connsiteY72" fmla="*/ 6775682 h 6858558"/>
              <a:gd name="connsiteX73" fmla="*/ 9230652 w 10873921"/>
              <a:gd name="connsiteY73" fmla="*/ 6855909 h 6858558"/>
              <a:gd name="connsiteX74" fmla="*/ 0 w 10873921"/>
              <a:gd name="connsiteY74" fmla="*/ 6858558 h 6858558"/>
              <a:gd name="connsiteX75" fmla="*/ 0 w 10873921"/>
              <a:gd name="connsiteY75"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312 w 10873921"/>
              <a:gd name="connsiteY5" fmla="*/ 222070 h 6858558"/>
              <a:gd name="connsiteX6" fmla="*/ 10788250 w 10873921"/>
              <a:gd name="connsiteY6" fmla="*/ 249730 h 6858558"/>
              <a:gd name="connsiteX7" fmla="*/ 10781833 w 10873921"/>
              <a:gd name="connsiteY7" fmla="*/ 286161 h 6858558"/>
              <a:gd name="connsiteX8" fmla="*/ 10777796 w 10873921"/>
              <a:gd name="connsiteY8" fmla="*/ 352984 h 6858558"/>
              <a:gd name="connsiteX9" fmla="*/ 10759697 w 10873921"/>
              <a:gd name="connsiteY9" fmla="*/ 438373 h 6858558"/>
              <a:gd name="connsiteX10" fmla="*/ 10706313 w 10873921"/>
              <a:gd name="connsiteY10" fmla="*/ 486627 h 6858558"/>
              <a:gd name="connsiteX11" fmla="*/ 10711391 w 10873921"/>
              <a:gd name="connsiteY11" fmla="*/ 494282 h 6858558"/>
              <a:gd name="connsiteX12" fmla="*/ 10694154 w 10873921"/>
              <a:gd name="connsiteY12" fmla="*/ 534382 h 6858558"/>
              <a:gd name="connsiteX13" fmla="*/ 10585389 w 10873921"/>
              <a:gd name="connsiteY13" fmla="*/ 657817 h 6858558"/>
              <a:gd name="connsiteX14" fmla="*/ 10553040 w 10873921"/>
              <a:gd name="connsiteY14" fmla="*/ 736652 h 6858558"/>
              <a:gd name="connsiteX15" fmla="*/ 10549362 w 10873921"/>
              <a:gd name="connsiteY15" fmla="*/ 767381 h 6858558"/>
              <a:gd name="connsiteX16" fmla="*/ 10542712 w 10873921"/>
              <a:gd name="connsiteY16" fmla="*/ 818695 h 6858558"/>
              <a:gd name="connsiteX17" fmla="*/ 10556955 w 10873921"/>
              <a:gd name="connsiteY17" fmla="*/ 863814 h 6858558"/>
              <a:gd name="connsiteX18" fmla="*/ 10543783 w 10873921"/>
              <a:gd name="connsiteY18" fmla="*/ 904039 h 6858558"/>
              <a:gd name="connsiteX19" fmla="*/ 10515875 w 10873921"/>
              <a:gd name="connsiteY19" fmla="*/ 904631 h 6858558"/>
              <a:gd name="connsiteX20" fmla="*/ 10509848 w 10873921"/>
              <a:gd name="connsiteY20" fmla="*/ 950499 h 6858558"/>
              <a:gd name="connsiteX21" fmla="*/ 10503433 w 10873921"/>
              <a:gd name="connsiteY21" fmla="*/ 1021040 h 6858558"/>
              <a:gd name="connsiteX22" fmla="*/ 10493315 w 10873921"/>
              <a:gd name="connsiteY22" fmla="*/ 1059465 h 6858558"/>
              <a:gd name="connsiteX23" fmla="*/ 10472650 w 10873921"/>
              <a:gd name="connsiteY23" fmla="*/ 1166876 h 6858558"/>
              <a:gd name="connsiteX24" fmla="*/ 10457261 w 10873921"/>
              <a:gd name="connsiteY24" fmla="*/ 1276330 h 6858558"/>
              <a:gd name="connsiteX25" fmla="*/ 10479612 w 10873921"/>
              <a:gd name="connsiteY25" fmla="*/ 1340205 h 6858558"/>
              <a:gd name="connsiteX26" fmla="*/ 10478804 w 10873921"/>
              <a:gd name="connsiteY26" fmla="*/ 1346492 h 6858558"/>
              <a:gd name="connsiteX27" fmla="*/ 10469399 w 10873921"/>
              <a:gd name="connsiteY27" fmla="*/ 1360254 h 6858558"/>
              <a:gd name="connsiteX28" fmla="*/ 10464675 w 10873921"/>
              <a:gd name="connsiteY28" fmla="*/ 1364867 h 6858558"/>
              <a:gd name="connsiteX29" fmla="*/ 10460288 w 10873921"/>
              <a:gd name="connsiteY29" fmla="*/ 1372815 h 6858558"/>
              <a:gd name="connsiteX30" fmla="*/ 10460557 w 10873921"/>
              <a:gd name="connsiteY30" fmla="*/ 1373191 h 6858558"/>
              <a:gd name="connsiteX31" fmla="*/ 10455711 w 10873921"/>
              <a:gd name="connsiteY31" fmla="*/ 1380284 h 6858558"/>
              <a:gd name="connsiteX32" fmla="*/ 10427214 w 10873921"/>
              <a:gd name="connsiteY32" fmla="*/ 1412731 h 6858558"/>
              <a:gd name="connsiteX33" fmla="*/ 10436481 w 10873921"/>
              <a:gd name="connsiteY33" fmla="*/ 1477797 h 6858558"/>
              <a:gd name="connsiteX34" fmla="*/ 10431659 w 10873921"/>
              <a:gd name="connsiteY34" fmla="*/ 1500615 h 6858558"/>
              <a:gd name="connsiteX35" fmla="*/ 10431103 w 10873921"/>
              <a:gd name="connsiteY35" fmla="*/ 1513756 h 6858558"/>
              <a:gd name="connsiteX36" fmla="*/ 10432371 w 10873921"/>
              <a:gd name="connsiteY36" fmla="*/ 1515188 h 6858558"/>
              <a:gd name="connsiteX37" fmla="*/ 10404863 w 10873921"/>
              <a:gd name="connsiteY37" fmla="*/ 1546203 h 6858558"/>
              <a:gd name="connsiteX38" fmla="*/ 10404251 w 10873921"/>
              <a:gd name="connsiteY38" fmla="*/ 1551761 h 6858558"/>
              <a:gd name="connsiteX39" fmla="*/ 10382431 w 10873921"/>
              <a:gd name="connsiteY39" fmla="*/ 1570136 h 6858558"/>
              <a:gd name="connsiteX40" fmla="*/ 10373233 w 10873921"/>
              <a:gd name="connsiteY40" fmla="*/ 1580611 h 6858558"/>
              <a:gd name="connsiteX41" fmla="*/ 10366354 w 10873921"/>
              <a:gd name="connsiteY41" fmla="*/ 1581543 h 6858558"/>
              <a:gd name="connsiteX42" fmla="*/ 10354948 w 10873921"/>
              <a:gd name="connsiteY42" fmla="*/ 1598036 h 6858558"/>
              <a:gd name="connsiteX43" fmla="*/ 10355254 w 10873921"/>
              <a:gd name="connsiteY43" fmla="*/ 1600693 h 6858558"/>
              <a:gd name="connsiteX44" fmla="*/ 10339843 w 10873921"/>
              <a:gd name="connsiteY44" fmla="*/ 1611451 h 6858558"/>
              <a:gd name="connsiteX45" fmla="*/ 10319668 w 10873921"/>
              <a:gd name="connsiteY45" fmla="*/ 1617032 h 6858558"/>
              <a:gd name="connsiteX46" fmla="*/ 10245417 w 10873921"/>
              <a:gd name="connsiteY46" fmla="*/ 1768029 h 6858558"/>
              <a:gd name="connsiteX47" fmla="*/ 10118194 w 10873921"/>
              <a:gd name="connsiteY47" fmla="*/ 1868486 h 6858558"/>
              <a:gd name="connsiteX48" fmla="*/ 10079517 w 10873921"/>
              <a:gd name="connsiteY48" fmla="*/ 1951206 h 6858558"/>
              <a:gd name="connsiteX49" fmla="*/ 10097840 w 10873921"/>
              <a:gd name="connsiteY49" fmla="*/ 1993529 h 6858558"/>
              <a:gd name="connsiteX50" fmla="*/ 10028187 w 10873921"/>
              <a:gd name="connsiteY50" fmla="*/ 2082663 h 6858558"/>
              <a:gd name="connsiteX51" fmla="*/ 9863224 w 10873921"/>
              <a:gd name="connsiteY51" fmla="*/ 2350764 h 6858558"/>
              <a:gd name="connsiteX52" fmla="*/ 9815833 w 10873921"/>
              <a:gd name="connsiteY52" fmla="*/ 2484015 h 6858558"/>
              <a:gd name="connsiteX53" fmla="*/ 9772154 w 10873921"/>
              <a:gd name="connsiteY53" fmla="*/ 2992899 h 6858558"/>
              <a:gd name="connsiteX54" fmla="*/ 9644932 w 10873921"/>
              <a:gd name="connsiteY54" fmla="*/ 4090138 h 6858558"/>
              <a:gd name="connsiteX55" fmla="*/ 9476803 w 10873921"/>
              <a:gd name="connsiteY55" fmla="*/ 5871230 h 6858558"/>
              <a:gd name="connsiteX56" fmla="*/ 9482048 w 10873921"/>
              <a:gd name="connsiteY56" fmla="*/ 5875581 h 6858558"/>
              <a:gd name="connsiteX57" fmla="*/ 9482918 w 10873921"/>
              <a:gd name="connsiteY57" fmla="*/ 5942515 h 6858558"/>
              <a:gd name="connsiteX58" fmla="*/ 9471123 w 10873921"/>
              <a:gd name="connsiteY58" fmla="*/ 6028951 h 6858558"/>
              <a:gd name="connsiteX59" fmla="*/ 9421412 w 10873921"/>
              <a:gd name="connsiteY59" fmla="*/ 6080818 h 6858558"/>
              <a:gd name="connsiteX60" fmla="*/ 9427038 w 10873921"/>
              <a:gd name="connsiteY60" fmla="*/ 6088099 h 6858558"/>
              <a:gd name="connsiteX61" fmla="*/ 9412784 w 10873921"/>
              <a:gd name="connsiteY61" fmla="*/ 6129303 h 6858558"/>
              <a:gd name="connsiteX62" fmla="*/ 9313343 w 10873921"/>
              <a:gd name="connsiteY62" fmla="*/ 6260036 h 6858558"/>
              <a:gd name="connsiteX63" fmla="*/ 9286856 w 10873921"/>
              <a:gd name="connsiteY63" fmla="*/ 6340934 h 6858558"/>
              <a:gd name="connsiteX64" fmla="*/ 9285436 w 10873921"/>
              <a:gd name="connsiteY64" fmla="*/ 6371842 h 6858558"/>
              <a:gd name="connsiteX65" fmla="*/ 9282564 w 10873921"/>
              <a:gd name="connsiteY65" fmla="*/ 6423490 h 6858558"/>
              <a:gd name="connsiteX66" fmla="*/ 9300077 w 10873921"/>
              <a:gd name="connsiteY66" fmla="*/ 6467496 h 6858558"/>
              <a:gd name="connsiteX67" fmla="*/ 9289886 w 10873921"/>
              <a:gd name="connsiteY67" fmla="*/ 6508540 h 6858558"/>
              <a:gd name="connsiteX68" fmla="*/ 9262092 w 10873921"/>
              <a:gd name="connsiteY68" fmla="*/ 6511084 h 6858558"/>
              <a:gd name="connsiteX69" fmla="*/ 9259443 w 10873921"/>
              <a:gd name="connsiteY69" fmla="*/ 6557257 h 6858558"/>
              <a:gd name="connsiteX70" fmla="*/ 9258214 w 10873921"/>
              <a:gd name="connsiteY70" fmla="*/ 6628065 h 6858558"/>
              <a:gd name="connsiteX71" fmla="*/ 9250938 w 10873921"/>
              <a:gd name="connsiteY71" fmla="*/ 6667101 h 6858558"/>
              <a:gd name="connsiteX72" fmla="*/ 9238195 w 10873921"/>
              <a:gd name="connsiteY72" fmla="*/ 6775682 h 6858558"/>
              <a:gd name="connsiteX73" fmla="*/ 9230652 w 10873921"/>
              <a:gd name="connsiteY73" fmla="*/ 6855909 h 6858558"/>
              <a:gd name="connsiteX74" fmla="*/ 0 w 10873921"/>
              <a:gd name="connsiteY74" fmla="*/ 6858558 h 6858558"/>
              <a:gd name="connsiteX75" fmla="*/ 0 w 10873921"/>
              <a:gd name="connsiteY75"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312 w 10873921"/>
              <a:gd name="connsiteY5" fmla="*/ 222070 h 6858558"/>
              <a:gd name="connsiteX6" fmla="*/ 10788250 w 10873921"/>
              <a:gd name="connsiteY6" fmla="*/ 249730 h 6858558"/>
              <a:gd name="connsiteX7" fmla="*/ 10781833 w 10873921"/>
              <a:gd name="connsiteY7" fmla="*/ 286161 h 6858558"/>
              <a:gd name="connsiteX8" fmla="*/ 10777796 w 10873921"/>
              <a:gd name="connsiteY8" fmla="*/ 352984 h 6858558"/>
              <a:gd name="connsiteX9" fmla="*/ 10759697 w 10873921"/>
              <a:gd name="connsiteY9" fmla="*/ 438373 h 6858558"/>
              <a:gd name="connsiteX10" fmla="*/ 10706313 w 10873921"/>
              <a:gd name="connsiteY10" fmla="*/ 486627 h 6858558"/>
              <a:gd name="connsiteX11" fmla="*/ 10711391 w 10873921"/>
              <a:gd name="connsiteY11" fmla="*/ 494282 h 6858558"/>
              <a:gd name="connsiteX12" fmla="*/ 10694154 w 10873921"/>
              <a:gd name="connsiteY12" fmla="*/ 534382 h 6858558"/>
              <a:gd name="connsiteX13" fmla="*/ 10585389 w 10873921"/>
              <a:gd name="connsiteY13" fmla="*/ 657817 h 6858558"/>
              <a:gd name="connsiteX14" fmla="*/ 10553040 w 10873921"/>
              <a:gd name="connsiteY14" fmla="*/ 736652 h 6858558"/>
              <a:gd name="connsiteX15" fmla="*/ 10549362 w 10873921"/>
              <a:gd name="connsiteY15" fmla="*/ 767381 h 6858558"/>
              <a:gd name="connsiteX16" fmla="*/ 10542712 w 10873921"/>
              <a:gd name="connsiteY16" fmla="*/ 818695 h 6858558"/>
              <a:gd name="connsiteX17" fmla="*/ 10556955 w 10873921"/>
              <a:gd name="connsiteY17" fmla="*/ 863814 h 6858558"/>
              <a:gd name="connsiteX18" fmla="*/ 10543783 w 10873921"/>
              <a:gd name="connsiteY18" fmla="*/ 904039 h 6858558"/>
              <a:gd name="connsiteX19" fmla="*/ 10515875 w 10873921"/>
              <a:gd name="connsiteY19" fmla="*/ 904631 h 6858558"/>
              <a:gd name="connsiteX20" fmla="*/ 10509848 w 10873921"/>
              <a:gd name="connsiteY20" fmla="*/ 950499 h 6858558"/>
              <a:gd name="connsiteX21" fmla="*/ 10503433 w 10873921"/>
              <a:gd name="connsiteY21" fmla="*/ 1021040 h 6858558"/>
              <a:gd name="connsiteX22" fmla="*/ 10493315 w 10873921"/>
              <a:gd name="connsiteY22" fmla="*/ 1059465 h 6858558"/>
              <a:gd name="connsiteX23" fmla="*/ 10472650 w 10873921"/>
              <a:gd name="connsiteY23" fmla="*/ 1166876 h 6858558"/>
              <a:gd name="connsiteX24" fmla="*/ 10457261 w 10873921"/>
              <a:gd name="connsiteY24" fmla="*/ 1276330 h 6858558"/>
              <a:gd name="connsiteX25" fmla="*/ 10479612 w 10873921"/>
              <a:gd name="connsiteY25" fmla="*/ 1340205 h 6858558"/>
              <a:gd name="connsiteX26" fmla="*/ 10478804 w 10873921"/>
              <a:gd name="connsiteY26" fmla="*/ 1346492 h 6858558"/>
              <a:gd name="connsiteX27" fmla="*/ 10469399 w 10873921"/>
              <a:gd name="connsiteY27" fmla="*/ 1360254 h 6858558"/>
              <a:gd name="connsiteX28" fmla="*/ 10464675 w 10873921"/>
              <a:gd name="connsiteY28" fmla="*/ 1364867 h 6858558"/>
              <a:gd name="connsiteX29" fmla="*/ 10460288 w 10873921"/>
              <a:gd name="connsiteY29" fmla="*/ 1372815 h 6858558"/>
              <a:gd name="connsiteX30" fmla="*/ 10460557 w 10873921"/>
              <a:gd name="connsiteY30" fmla="*/ 1373191 h 6858558"/>
              <a:gd name="connsiteX31" fmla="*/ 10455711 w 10873921"/>
              <a:gd name="connsiteY31" fmla="*/ 1380284 h 6858558"/>
              <a:gd name="connsiteX32" fmla="*/ 10427214 w 10873921"/>
              <a:gd name="connsiteY32" fmla="*/ 1412731 h 6858558"/>
              <a:gd name="connsiteX33" fmla="*/ 10436481 w 10873921"/>
              <a:gd name="connsiteY33" fmla="*/ 1477797 h 6858558"/>
              <a:gd name="connsiteX34" fmla="*/ 10431659 w 10873921"/>
              <a:gd name="connsiteY34" fmla="*/ 1500615 h 6858558"/>
              <a:gd name="connsiteX35" fmla="*/ 10431103 w 10873921"/>
              <a:gd name="connsiteY35" fmla="*/ 1513756 h 6858558"/>
              <a:gd name="connsiteX36" fmla="*/ 10432371 w 10873921"/>
              <a:gd name="connsiteY36" fmla="*/ 1515188 h 6858558"/>
              <a:gd name="connsiteX37" fmla="*/ 10404863 w 10873921"/>
              <a:gd name="connsiteY37" fmla="*/ 1546203 h 6858558"/>
              <a:gd name="connsiteX38" fmla="*/ 10404251 w 10873921"/>
              <a:gd name="connsiteY38" fmla="*/ 1551761 h 6858558"/>
              <a:gd name="connsiteX39" fmla="*/ 10382431 w 10873921"/>
              <a:gd name="connsiteY39" fmla="*/ 1570136 h 6858558"/>
              <a:gd name="connsiteX40" fmla="*/ 10373233 w 10873921"/>
              <a:gd name="connsiteY40" fmla="*/ 1580611 h 6858558"/>
              <a:gd name="connsiteX41" fmla="*/ 10366354 w 10873921"/>
              <a:gd name="connsiteY41" fmla="*/ 1581543 h 6858558"/>
              <a:gd name="connsiteX42" fmla="*/ 10354948 w 10873921"/>
              <a:gd name="connsiteY42" fmla="*/ 1598036 h 6858558"/>
              <a:gd name="connsiteX43" fmla="*/ 10355254 w 10873921"/>
              <a:gd name="connsiteY43" fmla="*/ 1600693 h 6858558"/>
              <a:gd name="connsiteX44" fmla="*/ 10339843 w 10873921"/>
              <a:gd name="connsiteY44" fmla="*/ 1611451 h 6858558"/>
              <a:gd name="connsiteX45" fmla="*/ 10319668 w 10873921"/>
              <a:gd name="connsiteY45" fmla="*/ 1617032 h 6858558"/>
              <a:gd name="connsiteX46" fmla="*/ 10245417 w 10873921"/>
              <a:gd name="connsiteY46" fmla="*/ 1768029 h 6858558"/>
              <a:gd name="connsiteX47" fmla="*/ 10118194 w 10873921"/>
              <a:gd name="connsiteY47" fmla="*/ 1868486 h 6858558"/>
              <a:gd name="connsiteX48" fmla="*/ 10079517 w 10873921"/>
              <a:gd name="connsiteY48" fmla="*/ 1951206 h 6858558"/>
              <a:gd name="connsiteX49" fmla="*/ 10097840 w 10873921"/>
              <a:gd name="connsiteY49" fmla="*/ 1993529 h 6858558"/>
              <a:gd name="connsiteX50" fmla="*/ 9916869 w 10873921"/>
              <a:gd name="connsiteY50" fmla="*/ 2193981 h 6858558"/>
              <a:gd name="connsiteX51" fmla="*/ 9863224 w 10873921"/>
              <a:gd name="connsiteY51" fmla="*/ 2350764 h 6858558"/>
              <a:gd name="connsiteX52" fmla="*/ 9815833 w 10873921"/>
              <a:gd name="connsiteY52" fmla="*/ 2484015 h 6858558"/>
              <a:gd name="connsiteX53" fmla="*/ 9772154 w 10873921"/>
              <a:gd name="connsiteY53" fmla="*/ 2992899 h 6858558"/>
              <a:gd name="connsiteX54" fmla="*/ 9644932 w 10873921"/>
              <a:gd name="connsiteY54" fmla="*/ 4090138 h 6858558"/>
              <a:gd name="connsiteX55" fmla="*/ 9476803 w 10873921"/>
              <a:gd name="connsiteY55" fmla="*/ 5871230 h 6858558"/>
              <a:gd name="connsiteX56" fmla="*/ 9482048 w 10873921"/>
              <a:gd name="connsiteY56" fmla="*/ 5875581 h 6858558"/>
              <a:gd name="connsiteX57" fmla="*/ 9482918 w 10873921"/>
              <a:gd name="connsiteY57" fmla="*/ 5942515 h 6858558"/>
              <a:gd name="connsiteX58" fmla="*/ 9471123 w 10873921"/>
              <a:gd name="connsiteY58" fmla="*/ 6028951 h 6858558"/>
              <a:gd name="connsiteX59" fmla="*/ 9421412 w 10873921"/>
              <a:gd name="connsiteY59" fmla="*/ 6080818 h 6858558"/>
              <a:gd name="connsiteX60" fmla="*/ 9427038 w 10873921"/>
              <a:gd name="connsiteY60" fmla="*/ 6088099 h 6858558"/>
              <a:gd name="connsiteX61" fmla="*/ 9412784 w 10873921"/>
              <a:gd name="connsiteY61" fmla="*/ 6129303 h 6858558"/>
              <a:gd name="connsiteX62" fmla="*/ 9313343 w 10873921"/>
              <a:gd name="connsiteY62" fmla="*/ 6260036 h 6858558"/>
              <a:gd name="connsiteX63" fmla="*/ 9286856 w 10873921"/>
              <a:gd name="connsiteY63" fmla="*/ 6340934 h 6858558"/>
              <a:gd name="connsiteX64" fmla="*/ 9285436 w 10873921"/>
              <a:gd name="connsiteY64" fmla="*/ 6371842 h 6858558"/>
              <a:gd name="connsiteX65" fmla="*/ 9282564 w 10873921"/>
              <a:gd name="connsiteY65" fmla="*/ 6423490 h 6858558"/>
              <a:gd name="connsiteX66" fmla="*/ 9300077 w 10873921"/>
              <a:gd name="connsiteY66" fmla="*/ 6467496 h 6858558"/>
              <a:gd name="connsiteX67" fmla="*/ 9289886 w 10873921"/>
              <a:gd name="connsiteY67" fmla="*/ 6508540 h 6858558"/>
              <a:gd name="connsiteX68" fmla="*/ 9262092 w 10873921"/>
              <a:gd name="connsiteY68" fmla="*/ 6511084 h 6858558"/>
              <a:gd name="connsiteX69" fmla="*/ 9259443 w 10873921"/>
              <a:gd name="connsiteY69" fmla="*/ 6557257 h 6858558"/>
              <a:gd name="connsiteX70" fmla="*/ 9258214 w 10873921"/>
              <a:gd name="connsiteY70" fmla="*/ 6628065 h 6858558"/>
              <a:gd name="connsiteX71" fmla="*/ 9250938 w 10873921"/>
              <a:gd name="connsiteY71" fmla="*/ 6667101 h 6858558"/>
              <a:gd name="connsiteX72" fmla="*/ 9238195 w 10873921"/>
              <a:gd name="connsiteY72" fmla="*/ 6775682 h 6858558"/>
              <a:gd name="connsiteX73" fmla="*/ 9230652 w 10873921"/>
              <a:gd name="connsiteY73" fmla="*/ 6855909 h 6858558"/>
              <a:gd name="connsiteX74" fmla="*/ 0 w 10873921"/>
              <a:gd name="connsiteY74" fmla="*/ 6858558 h 6858558"/>
              <a:gd name="connsiteX75" fmla="*/ 0 w 10873921"/>
              <a:gd name="connsiteY75"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312 w 10873921"/>
              <a:gd name="connsiteY5" fmla="*/ 222070 h 6858558"/>
              <a:gd name="connsiteX6" fmla="*/ 10788250 w 10873921"/>
              <a:gd name="connsiteY6" fmla="*/ 249730 h 6858558"/>
              <a:gd name="connsiteX7" fmla="*/ 10781833 w 10873921"/>
              <a:gd name="connsiteY7" fmla="*/ 286161 h 6858558"/>
              <a:gd name="connsiteX8" fmla="*/ 10777796 w 10873921"/>
              <a:gd name="connsiteY8" fmla="*/ 352984 h 6858558"/>
              <a:gd name="connsiteX9" fmla="*/ 10759697 w 10873921"/>
              <a:gd name="connsiteY9" fmla="*/ 438373 h 6858558"/>
              <a:gd name="connsiteX10" fmla="*/ 10706313 w 10873921"/>
              <a:gd name="connsiteY10" fmla="*/ 486627 h 6858558"/>
              <a:gd name="connsiteX11" fmla="*/ 10711391 w 10873921"/>
              <a:gd name="connsiteY11" fmla="*/ 494282 h 6858558"/>
              <a:gd name="connsiteX12" fmla="*/ 10694154 w 10873921"/>
              <a:gd name="connsiteY12" fmla="*/ 534382 h 6858558"/>
              <a:gd name="connsiteX13" fmla="*/ 10585389 w 10873921"/>
              <a:gd name="connsiteY13" fmla="*/ 657817 h 6858558"/>
              <a:gd name="connsiteX14" fmla="*/ 10553040 w 10873921"/>
              <a:gd name="connsiteY14" fmla="*/ 736652 h 6858558"/>
              <a:gd name="connsiteX15" fmla="*/ 10549362 w 10873921"/>
              <a:gd name="connsiteY15" fmla="*/ 767381 h 6858558"/>
              <a:gd name="connsiteX16" fmla="*/ 10542712 w 10873921"/>
              <a:gd name="connsiteY16" fmla="*/ 818695 h 6858558"/>
              <a:gd name="connsiteX17" fmla="*/ 10556955 w 10873921"/>
              <a:gd name="connsiteY17" fmla="*/ 863814 h 6858558"/>
              <a:gd name="connsiteX18" fmla="*/ 10543783 w 10873921"/>
              <a:gd name="connsiteY18" fmla="*/ 904039 h 6858558"/>
              <a:gd name="connsiteX19" fmla="*/ 10515875 w 10873921"/>
              <a:gd name="connsiteY19" fmla="*/ 904631 h 6858558"/>
              <a:gd name="connsiteX20" fmla="*/ 10509848 w 10873921"/>
              <a:gd name="connsiteY20" fmla="*/ 950499 h 6858558"/>
              <a:gd name="connsiteX21" fmla="*/ 10503433 w 10873921"/>
              <a:gd name="connsiteY21" fmla="*/ 1021040 h 6858558"/>
              <a:gd name="connsiteX22" fmla="*/ 10493315 w 10873921"/>
              <a:gd name="connsiteY22" fmla="*/ 1059465 h 6858558"/>
              <a:gd name="connsiteX23" fmla="*/ 10472650 w 10873921"/>
              <a:gd name="connsiteY23" fmla="*/ 1166876 h 6858558"/>
              <a:gd name="connsiteX24" fmla="*/ 10457261 w 10873921"/>
              <a:gd name="connsiteY24" fmla="*/ 1276330 h 6858558"/>
              <a:gd name="connsiteX25" fmla="*/ 10479612 w 10873921"/>
              <a:gd name="connsiteY25" fmla="*/ 1340205 h 6858558"/>
              <a:gd name="connsiteX26" fmla="*/ 10478804 w 10873921"/>
              <a:gd name="connsiteY26" fmla="*/ 1346492 h 6858558"/>
              <a:gd name="connsiteX27" fmla="*/ 10469399 w 10873921"/>
              <a:gd name="connsiteY27" fmla="*/ 1360254 h 6858558"/>
              <a:gd name="connsiteX28" fmla="*/ 10464675 w 10873921"/>
              <a:gd name="connsiteY28" fmla="*/ 1364867 h 6858558"/>
              <a:gd name="connsiteX29" fmla="*/ 10460288 w 10873921"/>
              <a:gd name="connsiteY29" fmla="*/ 1372815 h 6858558"/>
              <a:gd name="connsiteX30" fmla="*/ 10460557 w 10873921"/>
              <a:gd name="connsiteY30" fmla="*/ 1373191 h 6858558"/>
              <a:gd name="connsiteX31" fmla="*/ 10455711 w 10873921"/>
              <a:gd name="connsiteY31" fmla="*/ 1380284 h 6858558"/>
              <a:gd name="connsiteX32" fmla="*/ 10427214 w 10873921"/>
              <a:gd name="connsiteY32" fmla="*/ 1412731 h 6858558"/>
              <a:gd name="connsiteX33" fmla="*/ 10436481 w 10873921"/>
              <a:gd name="connsiteY33" fmla="*/ 1477797 h 6858558"/>
              <a:gd name="connsiteX34" fmla="*/ 10431659 w 10873921"/>
              <a:gd name="connsiteY34" fmla="*/ 1500615 h 6858558"/>
              <a:gd name="connsiteX35" fmla="*/ 10431103 w 10873921"/>
              <a:gd name="connsiteY35" fmla="*/ 1513756 h 6858558"/>
              <a:gd name="connsiteX36" fmla="*/ 10432371 w 10873921"/>
              <a:gd name="connsiteY36" fmla="*/ 1515188 h 6858558"/>
              <a:gd name="connsiteX37" fmla="*/ 10404863 w 10873921"/>
              <a:gd name="connsiteY37" fmla="*/ 1546203 h 6858558"/>
              <a:gd name="connsiteX38" fmla="*/ 10404251 w 10873921"/>
              <a:gd name="connsiteY38" fmla="*/ 1551761 h 6858558"/>
              <a:gd name="connsiteX39" fmla="*/ 10382431 w 10873921"/>
              <a:gd name="connsiteY39" fmla="*/ 1570136 h 6858558"/>
              <a:gd name="connsiteX40" fmla="*/ 10373233 w 10873921"/>
              <a:gd name="connsiteY40" fmla="*/ 1580611 h 6858558"/>
              <a:gd name="connsiteX41" fmla="*/ 10366354 w 10873921"/>
              <a:gd name="connsiteY41" fmla="*/ 1581543 h 6858558"/>
              <a:gd name="connsiteX42" fmla="*/ 10354948 w 10873921"/>
              <a:gd name="connsiteY42" fmla="*/ 1598036 h 6858558"/>
              <a:gd name="connsiteX43" fmla="*/ 10355254 w 10873921"/>
              <a:gd name="connsiteY43" fmla="*/ 1600693 h 6858558"/>
              <a:gd name="connsiteX44" fmla="*/ 10339843 w 10873921"/>
              <a:gd name="connsiteY44" fmla="*/ 1611451 h 6858558"/>
              <a:gd name="connsiteX45" fmla="*/ 10319668 w 10873921"/>
              <a:gd name="connsiteY45" fmla="*/ 1617032 h 6858558"/>
              <a:gd name="connsiteX46" fmla="*/ 10245417 w 10873921"/>
              <a:gd name="connsiteY46" fmla="*/ 1768029 h 6858558"/>
              <a:gd name="connsiteX47" fmla="*/ 10118194 w 10873921"/>
              <a:gd name="connsiteY47" fmla="*/ 1868486 h 6858558"/>
              <a:gd name="connsiteX48" fmla="*/ 10079517 w 10873921"/>
              <a:gd name="connsiteY48" fmla="*/ 1951206 h 6858558"/>
              <a:gd name="connsiteX49" fmla="*/ 10071336 w 10873921"/>
              <a:gd name="connsiteY49" fmla="*/ 2046538 h 6858558"/>
              <a:gd name="connsiteX50" fmla="*/ 9916869 w 10873921"/>
              <a:gd name="connsiteY50" fmla="*/ 2193981 h 6858558"/>
              <a:gd name="connsiteX51" fmla="*/ 9863224 w 10873921"/>
              <a:gd name="connsiteY51" fmla="*/ 2350764 h 6858558"/>
              <a:gd name="connsiteX52" fmla="*/ 9815833 w 10873921"/>
              <a:gd name="connsiteY52" fmla="*/ 2484015 h 6858558"/>
              <a:gd name="connsiteX53" fmla="*/ 9772154 w 10873921"/>
              <a:gd name="connsiteY53" fmla="*/ 2992899 h 6858558"/>
              <a:gd name="connsiteX54" fmla="*/ 9644932 w 10873921"/>
              <a:gd name="connsiteY54" fmla="*/ 4090138 h 6858558"/>
              <a:gd name="connsiteX55" fmla="*/ 9476803 w 10873921"/>
              <a:gd name="connsiteY55" fmla="*/ 5871230 h 6858558"/>
              <a:gd name="connsiteX56" fmla="*/ 9482048 w 10873921"/>
              <a:gd name="connsiteY56" fmla="*/ 5875581 h 6858558"/>
              <a:gd name="connsiteX57" fmla="*/ 9482918 w 10873921"/>
              <a:gd name="connsiteY57" fmla="*/ 5942515 h 6858558"/>
              <a:gd name="connsiteX58" fmla="*/ 9471123 w 10873921"/>
              <a:gd name="connsiteY58" fmla="*/ 6028951 h 6858558"/>
              <a:gd name="connsiteX59" fmla="*/ 9421412 w 10873921"/>
              <a:gd name="connsiteY59" fmla="*/ 6080818 h 6858558"/>
              <a:gd name="connsiteX60" fmla="*/ 9427038 w 10873921"/>
              <a:gd name="connsiteY60" fmla="*/ 6088099 h 6858558"/>
              <a:gd name="connsiteX61" fmla="*/ 9412784 w 10873921"/>
              <a:gd name="connsiteY61" fmla="*/ 6129303 h 6858558"/>
              <a:gd name="connsiteX62" fmla="*/ 9313343 w 10873921"/>
              <a:gd name="connsiteY62" fmla="*/ 6260036 h 6858558"/>
              <a:gd name="connsiteX63" fmla="*/ 9286856 w 10873921"/>
              <a:gd name="connsiteY63" fmla="*/ 6340934 h 6858558"/>
              <a:gd name="connsiteX64" fmla="*/ 9285436 w 10873921"/>
              <a:gd name="connsiteY64" fmla="*/ 6371842 h 6858558"/>
              <a:gd name="connsiteX65" fmla="*/ 9282564 w 10873921"/>
              <a:gd name="connsiteY65" fmla="*/ 6423490 h 6858558"/>
              <a:gd name="connsiteX66" fmla="*/ 9300077 w 10873921"/>
              <a:gd name="connsiteY66" fmla="*/ 6467496 h 6858558"/>
              <a:gd name="connsiteX67" fmla="*/ 9289886 w 10873921"/>
              <a:gd name="connsiteY67" fmla="*/ 6508540 h 6858558"/>
              <a:gd name="connsiteX68" fmla="*/ 9262092 w 10873921"/>
              <a:gd name="connsiteY68" fmla="*/ 6511084 h 6858558"/>
              <a:gd name="connsiteX69" fmla="*/ 9259443 w 10873921"/>
              <a:gd name="connsiteY69" fmla="*/ 6557257 h 6858558"/>
              <a:gd name="connsiteX70" fmla="*/ 9258214 w 10873921"/>
              <a:gd name="connsiteY70" fmla="*/ 6628065 h 6858558"/>
              <a:gd name="connsiteX71" fmla="*/ 9250938 w 10873921"/>
              <a:gd name="connsiteY71" fmla="*/ 6667101 h 6858558"/>
              <a:gd name="connsiteX72" fmla="*/ 9238195 w 10873921"/>
              <a:gd name="connsiteY72" fmla="*/ 6775682 h 6858558"/>
              <a:gd name="connsiteX73" fmla="*/ 9230652 w 10873921"/>
              <a:gd name="connsiteY73" fmla="*/ 6855909 h 6858558"/>
              <a:gd name="connsiteX74" fmla="*/ 0 w 10873921"/>
              <a:gd name="connsiteY74" fmla="*/ 6858558 h 6858558"/>
              <a:gd name="connsiteX75" fmla="*/ 0 w 10873921"/>
              <a:gd name="connsiteY75"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312 w 10873921"/>
              <a:gd name="connsiteY5" fmla="*/ 222070 h 6858558"/>
              <a:gd name="connsiteX6" fmla="*/ 10788250 w 10873921"/>
              <a:gd name="connsiteY6" fmla="*/ 249730 h 6858558"/>
              <a:gd name="connsiteX7" fmla="*/ 10781833 w 10873921"/>
              <a:gd name="connsiteY7" fmla="*/ 286161 h 6858558"/>
              <a:gd name="connsiteX8" fmla="*/ 10777796 w 10873921"/>
              <a:gd name="connsiteY8" fmla="*/ 352984 h 6858558"/>
              <a:gd name="connsiteX9" fmla="*/ 10759697 w 10873921"/>
              <a:gd name="connsiteY9" fmla="*/ 438373 h 6858558"/>
              <a:gd name="connsiteX10" fmla="*/ 10706313 w 10873921"/>
              <a:gd name="connsiteY10" fmla="*/ 486627 h 6858558"/>
              <a:gd name="connsiteX11" fmla="*/ 10711391 w 10873921"/>
              <a:gd name="connsiteY11" fmla="*/ 494282 h 6858558"/>
              <a:gd name="connsiteX12" fmla="*/ 10694154 w 10873921"/>
              <a:gd name="connsiteY12" fmla="*/ 534382 h 6858558"/>
              <a:gd name="connsiteX13" fmla="*/ 10585389 w 10873921"/>
              <a:gd name="connsiteY13" fmla="*/ 657817 h 6858558"/>
              <a:gd name="connsiteX14" fmla="*/ 10553040 w 10873921"/>
              <a:gd name="connsiteY14" fmla="*/ 736652 h 6858558"/>
              <a:gd name="connsiteX15" fmla="*/ 10549362 w 10873921"/>
              <a:gd name="connsiteY15" fmla="*/ 767381 h 6858558"/>
              <a:gd name="connsiteX16" fmla="*/ 10542712 w 10873921"/>
              <a:gd name="connsiteY16" fmla="*/ 818695 h 6858558"/>
              <a:gd name="connsiteX17" fmla="*/ 10556955 w 10873921"/>
              <a:gd name="connsiteY17" fmla="*/ 863814 h 6858558"/>
              <a:gd name="connsiteX18" fmla="*/ 10543783 w 10873921"/>
              <a:gd name="connsiteY18" fmla="*/ 904039 h 6858558"/>
              <a:gd name="connsiteX19" fmla="*/ 10515875 w 10873921"/>
              <a:gd name="connsiteY19" fmla="*/ 904631 h 6858558"/>
              <a:gd name="connsiteX20" fmla="*/ 10509848 w 10873921"/>
              <a:gd name="connsiteY20" fmla="*/ 950499 h 6858558"/>
              <a:gd name="connsiteX21" fmla="*/ 10503433 w 10873921"/>
              <a:gd name="connsiteY21" fmla="*/ 1021040 h 6858558"/>
              <a:gd name="connsiteX22" fmla="*/ 10493315 w 10873921"/>
              <a:gd name="connsiteY22" fmla="*/ 1059465 h 6858558"/>
              <a:gd name="connsiteX23" fmla="*/ 10472650 w 10873921"/>
              <a:gd name="connsiteY23" fmla="*/ 1166876 h 6858558"/>
              <a:gd name="connsiteX24" fmla="*/ 10457261 w 10873921"/>
              <a:gd name="connsiteY24" fmla="*/ 1276330 h 6858558"/>
              <a:gd name="connsiteX25" fmla="*/ 10479612 w 10873921"/>
              <a:gd name="connsiteY25" fmla="*/ 1340205 h 6858558"/>
              <a:gd name="connsiteX26" fmla="*/ 10478804 w 10873921"/>
              <a:gd name="connsiteY26" fmla="*/ 1346492 h 6858558"/>
              <a:gd name="connsiteX27" fmla="*/ 10469399 w 10873921"/>
              <a:gd name="connsiteY27" fmla="*/ 1360254 h 6858558"/>
              <a:gd name="connsiteX28" fmla="*/ 10464675 w 10873921"/>
              <a:gd name="connsiteY28" fmla="*/ 1364867 h 6858558"/>
              <a:gd name="connsiteX29" fmla="*/ 10460288 w 10873921"/>
              <a:gd name="connsiteY29" fmla="*/ 1372815 h 6858558"/>
              <a:gd name="connsiteX30" fmla="*/ 10460557 w 10873921"/>
              <a:gd name="connsiteY30" fmla="*/ 1373191 h 6858558"/>
              <a:gd name="connsiteX31" fmla="*/ 10455711 w 10873921"/>
              <a:gd name="connsiteY31" fmla="*/ 1380284 h 6858558"/>
              <a:gd name="connsiteX32" fmla="*/ 10427214 w 10873921"/>
              <a:gd name="connsiteY32" fmla="*/ 1412731 h 6858558"/>
              <a:gd name="connsiteX33" fmla="*/ 10436481 w 10873921"/>
              <a:gd name="connsiteY33" fmla="*/ 1477797 h 6858558"/>
              <a:gd name="connsiteX34" fmla="*/ 10431659 w 10873921"/>
              <a:gd name="connsiteY34" fmla="*/ 1500615 h 6858558"/>
              <a:gd name="connsiteX35" fmla="*/ 10431103 w 10873921"/>
              <a:gd name="connsiteY35" fmla="*/ 1513756 h 6858558"/>
              <a:gd name="connsiteX36" fmla="*/ 10432371 w 10873921"/>
              <a:gd name="connsiteY36" fmla="*/ 1515188 h 6858558"/>
              <a:gd name="connsiteX37" fmla="*/ 10404863 w 10873921"/>
              <a:gd name="connsiteY37" fmla="*/ 1546203 h 6858558"/>
              <a:gd name="connsiteX38" fmla="*/ 10404251 w 10873921"/>
              <a:gd name="connsiteY38" fmla="*/ 1551761 h 6858558"/>
              <a:gd name="connsiteX39" fmla="*/ 10382431 w 10873921"/>
              <a:gd name="connsiteY39" fmla="*/ 1570136 h 6858558"/>
              <a:gd name="connsiteX40" fmla="*/ 10373233 w 10873921"/>
              <a:gd name="connsiteY40" fmla="*/ 1580611 h 6858558"/>
              <a:gd name="connsiteX41" fmla="*/ 10366354 w 10873921"/>
              <a:gd name="connsiteY41" fmla="*/ 1581543 h 6858558"/>
              <a:gd name="connsiteX42" fmla="*/ 10354948 w 10873921"/>
              <a:gd name="connsiteY42" fmla="*/ 1598036 h 6858558"/>
              <a:gd name="connsiteX43" fmla="*/ 10355254 w 10873921"/>
              <a:gd name="connsiteY43" fmla="*/ 1600693 h 6858558"/>
              <a:gd name="connsiteX44" fmla="*/ 10339843 w 10873921"/>
              <a:gd name="connsiteY44" fmla="*/ 1611451 h 6858558"/>
              <a:gd name="connsiteX45" fmla="*/ 10319668 w 10873921"/>
              <a:gd name="connsiteY45" fmla="*/ 1617032 h 6858558"/>
              <a:gd name="connsiteX46" fmla="*/ 10245417 w 10873921"/>
              <a:gd name="connsiteY46" fmla="*/ 1768029 h 6858558"/>
              <a:gd name="connsiteX47" fmla="*/ 10118194 w 10873921"/>
              <a:gd name="connsiteY47" fmla="*/ 1868486 h 6858558"/>
              <a:gd name="connsiteX48" fmla="*/ 10079517 w 10873921"/>
              <a:gd name="connsiteY48" fmla="*/ 1951206 h 6858558"/>
              <a:gd name="connsiteX49" fmla="*/ 9916869 w 10873921"/>
              <a:gd name="connsiteY49" fmla="*/ 2193981 h 6858558"/>
              <a:gd name="connsiteX50" fmla="*/ 9863224 w 10873921"/>
              <a:gd name="connsiteY50" fmla="*/ 2350764 h 6858558"/>
              <a:gd name="connsiteX51" fmla="*/ 9815833 w 10873921"/>
              <a:gd name="connsiteY51" fmla="*/ 2484015 h 6858558"/>
              <a:gd name="connsiteX52" fmla="*/ 9772154 w 10873921"/>
              <a:gd name="connsiteY52" fmla="*/ 2992899 h 6858558"/>
              <a:gd name="connsiteX53" fmla="*/ 9644932 w 10873921"/>
              <a:gd name="connsiteY53" fmla="*/ 4090138 h 6858558"/>
              <a:gd name="connsiteX54" fmla="*/ 9476803 w 10873921"/>
              <a:gd name="connsiteY54" fmla="*/ 5871230 h 6858558"/>
              <a:gd name="connsiteX55" fmla="*/ 9482048 w 10873921"/>
              <a:gd name="connsiteY55" fmla="*/ 5875581 h 6858558"/>
              <a:gd name="connsiteX56" fmla="*/ 9482918 w 10873921"/>
              <a:gd name="connsiteY56" fmla="*/ 5942515 h 6858558"/>
              <a:gd name="connsiteX57" fmla="*/ 9471123 w 10873921"/>
              <a:gd name="connsiteY57" fmla="*/ 6028951 h 6858558"/>
              <a:gd name="connsiteX58" fmla="*/ 9421412 w 10873921"/>
              <a:gd name="connsiteY58" fmla="*/ 6080818 h 6858558"/>
              <a:gd name="connsiteX59" fmla="*/ 9427038 w 10873921"/>
              <a:gd name="connsiteY59" fmla="*/ 6088099 h 6858558"/>
              <a:gd name="connsiteX60" fmla="*/ 9412784 w 10873921"/>
              <a:gd name="connsiteY60" fmla="*/ 6129303 h 6858558"/>
              <a:gd name="connsiteX61" fmla="*/ 9313343 w 10873921"/>
              <a:gd name="connsiteY61" fmla="*/ 6260036 h 6858558"/>
              <a:gd name="connsiteX62" fmla="*/ 9286856 w 10873921"/>
              <a:gd name="connsiteY62" fmla="*/ 6340934 h 6858558"/>
              <a:gd name="connsiteX63" fmla="*/ 9285436 w 10873921"/>
              <a:gd name="connsiteY63" fmla="*/ 6371842 h 6858558"/>
              <a:gd name="connsiteX64" fmla="*/ 9282564 w 10873921"/>
              <a:gd name="connsiteY64" fmla="*/ 6423490 h 6858558"/>
              <a:gd name="connsiteX65" fmla="*/ 9300077 w 10873921"/>
              <a:gd name="connsiteY65" fmla="*/ 6467496 h 6858558"/>
              <a:gd name="connsiteX66" fmla="*/ 9289886 w 10873921"/>
              <a:gd name="connsiteY66" fmla="*/ 6508540 h 6858558"/>
              <a:gd name="connsiteX67" fmla="*/ 9262092 w 10873921"/>
              <a:gd name="connsiteY67" fmla="*/ 6511084 h 6858558"/>
              <a:gd name="connsiteX68" fmla="*/ 9259443 w 10873921"/>
              <a:gd name="connsiteY68" fmla="*/ 6557257 h 6858558"/>
              <a:gd name="connsiteX69" fmla="*/ 9258214 w 10873921"/>
              <a:gd name="connsiteY69" fmla="*/ 6628065 h 6858558"/>
              <a:gd name="connsiteX70" fmla="*/ 9250938 w 10873921"/>
              <a:gd name="connsiteY70" fmla="*/ 6667101 h 6858558"/>
              <a:gd name="connsiteX71" fmla="*/ 9238195 w 10873921"/>
              <a:gd name="connsiteY71" fmla="*/ 6775682 h 6858558"/>
              <a:gd name="connsiteX72" fmla="*/ 9230652 w 10873921"/>
              <a:gd name="connsiteY72" fmla="*/ 6855909 h 6858558"/>
              <a:gd name="connsiteX73" fmla="*/ 0 w 10873921"/>
              <a:gd name="connsiteY73" fmla="*/ 6858558 h 6858558"/>
              <a:gd name="connsiteX74" fmla="*/ 0 w 10873921"/>
              <a:gd name="connsiteY74"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312 w 10873921"/>
              <a:gd name="connsiteY5" fmla="*/ 222070 h 6858558"/>
              <a:gd name="connsiteX6" fmla="*/ 10788250 w 10873921"/>
              <a:gd name="connsiteY6" fmla="*/ 249730 h 6858558"/>
              <a:gd name="connsiteX7" fmla="*/ 10781833 w 10873921"/>
              <a:gd name="connsiteY7" fmla="*/ 286161 h 6858558"/>
              <a:gd name="connsiteX8" fmla="*/ 10777796 w 10873921"/>
              <a:gd name="connsiteY8" fmla="*/ 352984 h 6858558"/>
              <a:gd name="connsiteX9" fmla="*/ 10759697 w 10873921"/>
              <a:gd name="connsiteY9" fmla="*/ 438373 h 6858558"/>
              <a:gd name="connsiteX10" fmla="*/ 10706313 w 10873921"/>
              <a:gd name="connsiteY10" fmla="*/ 486627 h 6858558"/>
              <a:gd name="connsiteX11" fmla="*/ 10711391 w 10873921"/>
              <a:gd name="connsiteY11" fmla="*/ 494282 h 6858558"/>
              <a:gd name="connsiteX12" fmla="*/ 10694154 w 10873921"/>
              <a:gd name="connsiteY12" fmla="*/ 534382 h 6858558"/>
              <a:gd name="connsiteX13" fmla="*/ 10585389 w 10873921"/>
              <a:gd name="connsiteY13" fmla="*/ 657817 h 6858558"/>
              <a:gd name="connsiteX14" fmla="*/ 10553040 w 10873921"/>
              <a:gd name="connsiteY14" fmla="*/ 736652 h 6858558"/>
              <a:gd name="connsiteX15" fmla="*/ 10549362 w 10873921"/>
              <a:gd name="connsiteY15" fmla="*/ 767381 h 6858558"/>
              <a:gd name="connsiteX16" fmla="*/ 10542712 w 10873921"/>
              <a:gd name="connsiteY16" fmla="*/ 818695 h 6858558"/>
              <a:gd name="connsiteX17" fmla="*/ 10556955 w 10873921"/>
              <a:gd name="connsiteY17" fmla="*/ 863814 h 6858558"/>
              <a:gd name="connsiteX18" fmla="*/ 10543783 w 10873921"/>
              <a:gd name="connsiteY18" fmla="*/ 904039 h 6858558"/>
              <a:gd name="connsiteX19" fmla="*/ 10515875 w 10873921"/>
              <a:gd name="connsiteY19" fmla="*/ 904631 h 6858558"/>
              <a:gd name="connsiteX20" fmla="*/ 10509848 w 10873921"/>
              <a:gd name="connsiteY20" fmla="*/ 950499 h 6858558"/>
              <a:gd name="connsiteX21" fmla="*/ 10503433 w 10873921"/>
              <a:gd name="connsiteY21" fmla="*/ 1021040 h 6858558"/>
              <a:gd name="connsiteX22" fmla="*/ 10493315 w 10873921"/>
              <a:gd name="connsiteY22" fmla="*/ 1059465 h 6858558"/>
              <a:gd name="connsiteX23" fmla="*/ 10472650 w 10873921"/>
              <a:gd name="connsiteY23" fmla="*/ 1166876 h 6858558"/>
              <a:gd name="connsiteX24" fmla="*/ 10457261 w 10873921"/>
              <a:gd name="connsiteY24" fmla="*/ 1276330 h 6858558"/>
              <a:gd name="connsiteX25" fmla="*/ 10479612 w 10873921"/>
              <a:gd name="connsiteY25" fmla="*/ 1340205 h 6858558"/>
              <a:gd name="connsiteX26" fmla="*/ 10478804 w 10873921"/>
              <a:gd name="connsiteY26" fmla="*/ 1346492 h 6858558"/>
              <a:gd name="connsiteX27" fmla="*/ 10469399 w 10873921"/>
              <a:gd name="connsiteY27" fmla="*/ 1360254 h 6858558"/>
              <a:gd name="connsiteX28" fmla="*/ 10464675 w 10873921"/>
              <a:gd name="connsiteY28" fmla="*/ 1364867 h 6858558"/>
              <a:gd name="connsiteX29" fmla="*/ 10460288 w 10873921"/>
              <a:gd name="connsiteY29" fmla="*/ 1372815 h 6858558"/>
              <a:gd name="connsiteX30" fmla="*/ 10460557 w 10873921"/>
              <a:gd name="connsiteY30" fmla="*/ 1373191 h 6858558"/>
              <a:gd name="connsiteX31" fmla="*/ 10455711 w 10873921"/>
              <a:gd name="connsiteY31" fmla="*/ 1380284 h 6858558"/>
              <a:gd name="connsiteX32" fmla="*/ 10427214 w 10873921"/>
              <a:gd name="connsiteY32" fmla="*/ 1412731 h 6858558"/>
              <a:gd name="connsiteX33" fmla="*/ 10436481 w 10873921"/>
              <a:gd name="connsiteY33" fmla="*/ 1477797 h 6858558"/>
              <a:gd name="connsiteX34" fmla="*/ 10431659 w 10873921"/>
              <a:gd name="connsiteY34" fmla="*/ 1500615 h 6858558"/>
              <a:gd name="connsiteX35" fmla="*/ 10431103 w 10873921"/>
              <a:gd name="connsiteY35" fmla="*/ 1513756 h 6858558"/>
              <a:gd name="connsiteX36" fmla="*/ 10432371 w 10873921"/>
              <a:gd name="connsiteY36" fmla="*/ 1515188 h 6858558"/>
              <a:gd name="connsiteX37" fmla="*/ 10404863 w 10873921"/>
              <a:gd name="connsiteY37" fmla="*/ 1546203 h 6858558"/>
              <a:gd name="connsiteX38" fmla="*/ 10404251 w 10873921"/>
              <a:gd name="connsiteY38" fmla="*/ 1551761 h 6858558"/>
              <a:gd name="connsiteX39" fmla="*/ 10382431 w 10873921"/>
              <a:gd name="connsiteY39" fmla="*/ 1570136 h 6858558"/>
              <a:gd name="connsiteX40" fmla="*/ 10373233 w 10873921"/>
              <a:gd name="connsiteY40" fmla="*/ 1580611 h 6858558"/>
              <a:gd name="connsiteX41" fmla="*/ 10366354 w 10873921"/>
              <a:gd name="connsiteY41" fmla="*/ 1581543 h 6858558"/>
              <a:gd name="connsiteX42" fmla="*/ 10354948 w 10873921"/>
              <a:gd name="connsiteY42" fmla="*/ 1598036 h 6858558"/>
              <a:gd name="connsiteX43" fmla="*/ 10355254 w 10873921"/>
              <a:gd name="connsiteY43" fmla="*/ 1600693 h 6858558"/>
              <a:gd name="connsiteX44" fmla="*/ 10339843 w 10873921"/>
              <a:gd name="connsiteY44" fmla="*/ 1611451 h 6858558"/>
              <a:gd name="connsiteX45" fmla="*/ 10319668 w 10873921"/>
              <a:gd name="connsiteY45" fmla="*/ 1617032 h 6858558"/>
              <a:gd name="connsiteX46" fmla="*/ 10245417 w 10873921"/>
              <a:gd name="connsiteY46" fmla="*/ 1768029 h 6858558"/>
              <a:gd name="connsiteX47" fmla="*/ 10118194 w 10873921"/>
              <a:gd name="connsiteY47" fmla="*/ 1868486 h 6858558"/>
              <a:gd name="connsiteX48" fmla="*/ 10010606 w 10873921"/>
              <a:gd name="connsiteY48" fmla="*/ 2110232 h 6858558"/>
              <a:gd name="connsiteX49" fmla="*/ 9916869 w 10873921"/>
              <a:gd name="connsiteY49" fmla="*/ 2193981 h 6858558"/>
              <a:gd name="connsiteX50" fmla="*/ 9863224 w 10873921"/>
              <a:gd name="connsiteY50" fmla="*/ 2350764 h 6858558"/>
              <a:gd name="connsiteX51" fmla="*/ 9815833 w 10873921"/>
              <a:gd name="connsiteY51" fmla="*/ 2484015 h 6858558"/>
              <a:gd name="connsiteX52" fmla="*/ 9772154 w 10873921"/>
              <a:gd name="connsiteY52" fmla="*/ 2992899 h 6858558"/>
              <a:gd name="connsiteX53" fmla="*/ 9644932 w 10873921"/>
              <a:gd name="connsiteY53" fmla="*/ 4090138 h 6858558"/>
              <a:gd name="connsiteX54" fmla="*/ 9476803 w 10873921"/>
              <a:gd name="connsiteY54" fmla="*/ 5871230 h 6858558"/>
              <a:gd name="connsiteX55" fmla="*/ 9482048 w 10873921"/>
              <a:gd name="connsiteY55" fmla="*/ 5875581 h 6858558"/>
              <a:gd name="connsiteX56" fmla="*/ 9482918 w 10873921"/>
              <a:gd name="connsiteY56" fmla="*/ 5942515 h 6858558"/>
              <a:gd name="connsiteX57" fmla="*/ 9471123 w 10873921"/>
              <a:gd name="connsiteY57" fmla="*/ 6028951 h 6858558"/>
              <a:gd name="connsiteX58" fmla="*/ 9421412 w 10873921"/>
              <a:gd name="connsiteY58" fmla="*/ 6080818 h 6858558"/>
              <a:gd name="connsiteX59" fmla="*/ 9427038 w 10873921"/>
              <a:gd name="connsiteY59" fmla="*/ 6088099 h 6858558"/>
              <a:gd name="connsiteX60" fmla="*/ 9412784 w 10873921"/>
              <a:gd name="connsiteY60" fmla="*/ 6129303 h 6858558"/>
              <a:gd name="connsiteX61" fmla="*/ 9313343 w 10873921"/>
              <a:gd name="connsiteY61" fmla="*/ 6260036 h 6858558"/>
              <a:gd name="connsiteX62" fmla="*/ 9286856 w 10873921"/>
              <a:gd name="connsiteY62" fmla="*/ 6340934 h 6858558"/>
              <a:gd name="connsiteX63" fmla="*/ 9285436 w 10873921"/>
              <a:gd name="connsiteY63" fmla="*/ 6371842 h 6858558"/>
              <a:gd name="connsiteX64" fmla="*/ 9282564 w 10873921"/>
              <a:gd name="connsiteY64" fmla="*/ 6423490 h 6858558"/>
              <a:gd name="connsiteX65" fmla="*/ 9300077 w 10873921"/>
              <a:gd name="connsiteY65" fmla="*/ 6467496 h 6858558"/>
              <a:gd name="connsiteX66" fmla="*/ 9289886 w 10873921"/>
              <a:gd name="connsiteY66" fmla="*/ 6508540 h 6858558"/>
              <a:gd name="connsiteX67" fmla="*/ 9262092 w 10873921"/>
              <a:gd name="connsiteY67" fmla="*/ 6511084 h 6858558"/>
              <a:gd name="connsiteX68" fmla="*/ 9259443 w 10873921"/>
              <a:gd name="connsiteY68" fmla="*/ 6557257 h 6858558"/>
              <a:gd name="connsiteX69" fmla="*/ 9258214 w 10873921"/>
              <a:gd name="connsiteY69" fmla="*/ 6628065 h 6858558"/>
              <a:gd name="connsiteX70" fmla="*/ 9250938 w 10873921"/>
              <a:gd name="connsiteY70" fmla="*/ 6667101 h 6858558"/>
              <a:gd name="connsiteX71" fmla="*/ 9238195 w 10873921"/>
              <a:gd name="connsiteY71" fmla="*/ 6775682 h 6858558"/>
              <a:gd name="connsiteX72" fmla="*/ 9230652 w 10873921"/>
              <a:gd name="connsiteY72" fmla="*/ 6855909 h 6858558"/>
              <a:gd name="connsiteX73" fmla="*/ 0 w 10873921"/>
              <a:gd name="connsiteY73" fmla="*/ 6858558 h 6858558"/>
              <a:gd name="connsiteX74" fmla="*/ 0 w 10873921"/>
              <a:gd name="connsiteY74"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312 w 10873921"/>
              <a:gd name="connsiteY5" fmla="*/ 222070 h 6858558"/>
              <a:gd name="connsiteX6" fmla="*/ 10788250 w 10873921"/>
              <a:gd name="connsiteY6" fmla="*/ 249730 h 6858558"/>
              <a:gd name="connsiteX7" fmla="*/ 10781833 w 10873921"/>
              <a:gd name="connsiteY7" fmla="*/ 286161 h 6858558"/>
              <a:gd name="connsiteX8" fmla="*/ 10777796 w 10873921"/>
              <a:gd name="connsiteY8" fmla="*/ 352984 h 6858558"/>
              <a:gd name="connsiteX9" fmla="*/ 10759697 w 10873921"/>
              <a:gd name="connsiteY9" fmla="*/ 438373 h 6858558"/>
              <a:gd name="connsiteX10" fmla="*/ 10706313 w 10873921"/>
              <a:gd name="connsiteY10" fmla="*/ 486627 h 6858558"/>
              <a:gd name="connsiteX11" fmla="*/ 10711391 w 10873921"/>
              <a:gd name="connsiteY11" fmla="*/ 494282 h 6858558"/>
              <a:gd name="connsiteX12" fmla="*/ 10694154 w 10873921"/>
              <a:gd name="connsiteY12" fmla="*/ 534382 h 6858558"/>
              <a:gd name="connsiteX13" fmla="*/ 10585389 w 10873921"/>
              <a:gd name="connsiteY13" fmla="*/ 657817 h 6858558"/>
              <a:gd name="connsiteX14" fmla="*/ 10553040 w 10873921"/>
              <a:gd name="connsiteY14" fmla="*/ 736652 h 6858558"/>
              <a:gd name="connsiteX15" fmla="*/ 10549362 w 10873921"/>
              <a:gd name="connsiteY15" fmla="*/ 767381 h 6858558"/>
              <a:gd name="connsiteX16" fmla="*/ 10542712 w 10873921"/>
              <a:gd name="connsiteY16" fmla="*/ 818695 h 6858558"/>
              <a:gd name="connsiteX17" fmla="*/ 10556955 w 10873921"/>
              <a:gd name="connsiteY17" fmla="*/ 863814 h 6858558"/>
              <a:gd name="connsiteX18" fmla="*/ 10543783 w 10873921"/>
              <a:gd name="connsiteY18" fmla="*/ 904039 h 6858558"/>
              <a:gd name="connsiteX19" fmla="*/ 10515875 w 10873921"/>
              <a:gd name="connsiteY19" fmla="*/ 904631 h 6858558"/>
              <a:gd name="connsiteX20" fmla="*/ 10509848 w 10873921"/>
              <a:gd name="connsiteY20" fmla="*/ 950499 h 6858558"/>
              <a:gd name="connsiteX21" fmla="*/ 10503433 w 10873921"/>
              <a:gd name="connsiteY21" fmla="*/ 1021040 h 6858558"/>
              <a:gd name="connsiteX22" fmla="*/ 10493315 w 10873921"/>
              <a:gd name="connsiteY22" fmla="*/ 1059465 h 6858558"/>
              <a:gd name="connsiteX23" fmla="*/ 10472650 w 10873921"/>
              <a:gd name="connsiteY23" fmla="*/ 1166876 h 6858558"/>
              <a:gd name="connsiteX24" fmla="*/ 10457261 w 10873921"/>
              <a:gd name="connsiteY24" fmla="*/ 1276330 h 6858558"/>
              <a:gd name="connsiteX25" fmla="*/ 10479612 w 10873921"/>
              <a:gd name="connsiteY25" fmla="*/ 1340205 h 6858558"/>
              <a:gd name="connsiteX26" fmla="*/ 10478804 w 10873921"/>
              <a:gd name="connsiteY26" fmla="*/ 1346492 h 6858558"/>
              <a:gd name="connsiteX27" fmla="*/ 10469399 w 10873921"/>
              <a:gd name="connsiteY27" fmla="*/ 1360254 h 6858558"/>
              <a:gd name="connsiteX28" fmla="*/ 10464675 w 10873921"/>
              <a:gd name="connsiteY28" fmla="*/ 1364867 h 6858558"/>
              <a:gd name="connsiteX29" fmla="*/ 10460288 w 10873921"/>
              <a:gd name="connsiteY29" fmla="*/ 1372815 h 6858558"/>
              <a:gd name="connsiteX30" fmla="*/ 10460557 w 10873921"/>
              <a:gd name="connsiteY30" fmla="*/ 1373191 h 6858558"/>
              <a:gd name="connsiteX31" fmla="*/ 10455711 w 10873921"/>
              <a:gd name="connsiteY31" fmla="*/ 1380284 h 6858558"/>
              <a:gd name="connsiteX32" fmla="*/ 10427214 w 10873921"/>
              <a:gd name="connsiteY32" fmla="*/ 1412731 h 6858558"/>
              <a:gd name="connsiteX33" fmla="*/ 10436481 w 10873921"/>
              <a:gd name="connsiteY33" fmla="*/ 1477797 h 6858558"/>
              <a:gd name="connsiteX34" fmla="*/ 10431659 w 10873921"/>
              <a:gd name="connsiteY34" fmla="*/ 1500615 h 6858558"/>
              <a:gd name="connsiteX35" fmla="*/ 10431103 w 10873921"/>
              <a:gd name="connsiteY35" fmla="*/ 1513756 h 6858558"/>
              <a:gd name="connsiteX36" fmla="*/ 10432371 w 10873921"/>
              <a:gd name="connsiteY36" fmla="*/ 1515188 h 6858558"/>
              <a:gd name="connsiteX37" fmla="*/ 10404863 w 10873921"/>
              <a:gd name="connsiteY37" fmla="*/ 1546203 h 6858558"/>
              <a:gd name="connsiteX38" fmla="*/ 10404251 w 10873921"/>
              <a:gd name="connsiteY38" fmla="*/ 1551761 h 6858558"/>
              <a:gd name="connsiteX39" fmla="*/ 10382431 w 10873921"/>
              <a:gd name="connsiteY39" fmla="*/ 1570136 h 6858558"/>
              <a:gd name="connsiteX40" fmla="*/ 10373233 w 10873921"/>
              <a:gd name="connsiteY40" fmla="*/ 1580611 h 6858558"/>
              <a:gd name="connsiteX41" fmla="*/ 10366354 w 10873921"/>
              <a:gd name="connsiteY41" fmla="*/ 1581543 h 6858558"/>
              <a:gd name="connsiteX42" fmla="*/ 10354948 w 10873921"/>
              <a:gd name="connsiteY42" fmla="*/ 1598036 h 6858558"/>
              <a:gd name="connsiteX43" fmla="*/ 10355254 w 10873921"/>
              <a:gd name="connsiteY43" fmla="*/ 1600693 h 6858558"/>
              <a:gd name="connsiteX44" fmla="*/ 10339843 w 10873921"/>
              <a:gd name="connsiteY44" fmla="*/ 1611451 h 6858558"/>
              <a:gd name="connsiteX45" fmla="*/ 10319668 w 10873921"/>
              <a:gd name="connsiteY45" fmla="*/ 1617032 h 6858558"/>
              <a:gd name="connsiteX46" fmla="*/ 10245417 w 10873921"/>
              <a:gd name="connsiteY46" fmla="*/ 1768029 h 6858558"/>
              <a:gd name="connsiteX47" fmla="*/ 10118194 w 10873921"/>
              <a:gd name="connsiteY47" fmla="*/ 1868486 h 6858558"/>
              <a:gd name="connsiteX48" fmla="*/ 10010606 w 10873921"/>
              <a:gd name="connsiteY48" fmla="*/ 2110232 h 6858558"/>
              <a:gd name="connsiteX49" fmla="*/ 9916869 w 10873921"/>
              <a:gd name="connsiteY49" fmla="*/ 2193981 h 6858558"/>
              <a:gd name="connsiteX50" fmla="*/ 9863224 w 10873921"/>
              <a:gd name="connsiteY50" fmla="*/ 2350764 h 6858558"/>
              <a:gd name="connsiteX51" fmla="*/ 9815833 w 10873921"/>
              <a:gd name="connsiteY51" fmla="*/ 2484015 h 6858558"/>
              <a:gd name="connsiteX52" fmla="*/ 9772154 w 10873921"/>
              <a:gd name="connsiteY52" fmla="*/ 2992899 h 6858558"/>
              <a:gd name="connsiteX53" fmla="*/ 9644932 w 10873921"/>
              <a:gd name="connsiteY53" fmla="*/ 4090138 h 6858558"/>
              <a:gd name="connsiteX54" fmla="*/ 9476803 w 10873921"/>
              <a:gd name="connsiteY54" fmla="*/ 5871230 h 6858558"/>
              <a:gd name="connsiteX55" fmla="*/ 9482048 w 10873921"/>
              <a:gd name="connsiteY55" fmla="*/ 5875581 h 6858558"/>
              <a:gd name="connsiteX56" fmla="*/ 9482918 w 10873921"/>
              <a:gd name="connsiteY56" fmla="*/ 5942515 h 6858558"/>
              <a:gd name="connsiteX57" fmla="*/ 9471123 w 10873921"/>
              <a:gd name="connsiteY57" fmla="*/ 6028951 h 6858558"/>
              <a:gd name="connsiteX58" fmla="*/ 9421412 w 10873921"/>
              <a:gd name="connsiteY58" fmla="*/ 6080818 h 6858558"/>
              <a:gd name="connsiteX59" fmla="*/ 9427038 w 10873921"/>
              <a:gd name="connsiteY59" fmla="*/ 6088099 h 6858558"/>
              <a:gd name="connsiteX60" fmla="*/ 9412784 w 10873921"/>
              <a:gd name="connsiteY60" fmla="*/ 6129303 h 6858558"/>
              <a:gd name="connsiteX61" fmla="*/ 9313343 w 10873921"/>
              <a:gd name="connsiteY61" fmla="*/ 6260036 h 6858558"/>
              <a:gd name="connsiteX62" fmla="*/ 9286856 w 10873921"/>
              <a:gd name="connsiteY62" fmla="*/ 6340934 h 6858558"/>
              <a:gd name="connsiteX63" fmla="*/ 9285436 w 10873921"/>
              <a:gd name="connsiteY63" fmla="*/ 6371842 h 6858558"/>
              <a:gd name="connsiteX64" fmla="*/ 9282564 w 10873921"/>
              <a:gd name="connsiteY64" fmla="*/ 6423490 h 6858558"/>
              <a:gd name="connsiteX65" fmla="*/ 9300077 w 10873921"/>
              <a:gd name="connsiteY65" fmla="*/ 6467496 h 6858558"/>
              <a:gd name="connsiteX66" fmla="*/ 9289886 w 10873921"/>
              <a:gd name="connsiteY66" fmla="*/ 6508540 h 6858558"/>
              <a:gd name="connsiteX67" fmla="*/ 9262092 w 10873921"/>
              <a:gd name="connsiteY67" fmla="*/ 6511084 h 6858558"/>
              <a:gd name="connsiteX68" fmla="*/ 9259443 w 10873921"/>
              <a:gd name="connsiteY68" fmla="*/ 6557257 h 6858558"/>
              <a:gd name="connsiteX69" fmla="*/ 9258214 w 10873921"/>
              <a:gd name="connsiteY69" fmla="*/ 6628065 h 6858558"/>
              <a:gd name="connsiteX70" fmla="*/ 9250938 w 10873921"/>
              <a:gd name="connsiteY70" fmla="*/ 6667101 h 6858558"/>
              <a:gd name="connsiteX71" fmla="*/ 9238195 w 10873921"/>
              <a:gd name="connsiteY71" fmla="*/ 6775682 h 6858558"/>
              <a:gd name="connsiteX72" fmla="*/ 9230652 w 10873921"/>
              <a:gd name="connsiteY72" fmla="*/ 6855909 h 6858558"/>
              <a:gd name="connsiteX73" fmla="*/ 0 w 10873921"/>
              <a:gd name="connsiteY73" fmla="*/ 6858558 h 6858558"/>
              <a:gd name="connsiteX74" fmla="*/ 0 w 10873921"/>
              <a:gd name="connsiteY74"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312 w 10873921"/>
              <a:gd name="connsiteY5" fmla="*/ 222070 h 6858558"/>
              <a:gd name="connsiteX6" fmla="*/ 10788250 w 10873921"/>
              <a:gd name="connsiteY6" fmla="*/ 249730 h 6858558"/>
              <a:gd name="connsiteX7" fmla="*/ 10781833 w 10873921"/>
              <a:gd name="connsiteY7" fmla="*/ 286161 h 6858558"/>
              <a:gd name="connsiteX8" fmla="*/ 10777796 w 10873921"/>
              <a:gd name="connsiteY8" fmla="*/ 352984 h 6858558"/>
              <a:gd name="connsiteX9" fmla="*/ 10759697 w 10873921"/>
              <a:gd name="connsiteY9" fmla="*/ 438373 h 6858558"/>
              <a:gd name="connsiteX10" fmla="*/ 10706313 w 10873921"/>
              <a:gd name="connsiteY10" fmla="*/ 486627 h 6858558"/>
              <a:gd name="connsiteX11" fmla="*/ 10711391 w 10873921"/>
              <a:gd name="connsiteY11" fmla="*/ 494282 h 6858558"/>
              <a:gd name="connsiteX12" fmla="*/ 10694154 w 10873921"/>
              <a:gd name="connsiteY12" fmla="*/ 534382 h 6858558"/>
              <a:gd name="connsiteX13" fmla="*/ 10585389 w 10873921"/>
              <a:gd name="connsiteY13" fmla="*/ 657817 h 6858558"/>
              <a:gd name="connsiteX14" fmla="*/ 10553040 w 10873921"/>
              <a:gd name="connsiteY14" fmla="*/ 736652 h 6858558"/>
              <a:gd name="connsiteX15" fmla="*/ 10549362 w 10873921"/>
              <a:gd name="connsiteY15" fmla="*/ 767381 h 6858558"/>
              <a:gd name="connsiteX16" fmla="*/ 10542712 w 10873921"/>
              <a:gd name="connsiteY16" fmla="*/ 818695 h 6858558"/>
              <a:gd name="connsiteX17" fmla="*/ 10556955 w 10873921"/>
              <a:gd name="connsiteY17" fmla="*/ 863814 h 6858558"/>
              <a:gd name="connsiteX18" fmla="*/ 10543783 w 10873921"/>
              <a:gd name="connsiteY18" fmla="*/ 904039 h 6858558"/>
              <a:gd name="connsiteX19" fmla="*/ 10515875 w 10873921"/>
              <a:gd name="connsiteY19" fmla="*/ 904631 h 6858558"/>
              <a:gd name="connsiteX20" fmla="*/ 10509848 w 10873921"/>
              <a:gd name="connsiteY20" fmla="*/ 950499 h 6858558"/>
              <a:gd name="connsiteX21" fmla="*/ 10503433 w 10873921"/>
              <a:gd name="connsiteY21" fmla="*/ 1021040 h 6858558"/>
              <a:gd name="connsiteX22" fmla="*/ 10493315 w 10873921"/>
              <a:gd name="connsiteY22" fmla="*/ 1059465 h 6858558"/>
              <a:gd name="connsiteX23" fmla="*/ 10472650 w 10873921"/>
              <a:gd name="connsiteY23" fmla="*/ 1166876 h 6858558"/>
              <a:gd name="connsiteX24" fmla="*/ 10457261 w 10873921"/>
              <a:gd name="connsiteY24" fmla="*/ 1276330 h 6858558"/>
              <a:gd name="connsiteX25" fmla="*/ 10479612 w 10873921"/>
              <a:gd name="connsiteY25" fmla="*/ 1340205 h 6858558"/>
              <a:gd name="connsiteX26" fmla="*/ 10478804 w 10873921"/>
              <a:gd name="connsiteY26" fmla="*/ 1346492 h 6858558"/>
              <a:gd name="connsiteX27" fmla="*/ 10469399 w 10873921"/>
              <a:gd name="connsiteY27" fmla="*/ 1360254 h 6858558"/>
              <a:gd name="connsiteX28" fmla="*/ 10464675 w 10873921"/>
              <a:gd name="connsiteY28" fmla="*/ 1364867 h 6858558"/>
              <a:gd name="connsiteX29" fmla="*/ 10460288 w 10873921"/>
              <a:gd name="connsiteY29" fmla="*/ 1372815 h 6858558"/>
              <a:gd name="connsiteX30" fmla="*/ 10460557 w 10873921"/>
              <a:gd name="connsiteY30" fmla="*/ 1373191 h 6858558"/>
              <a:gd name="connsiteX31" fmla="*/ 10455711 w 10873921"/>
              <a:gd name="connsiteY31" fmla="*/ 1380284 h 6858558"/>
              <a:gd name="connsiteX32" fmla="*/ 10427214 w 10873921"/>
              <a:gd name="connsiteY32" fmla="*/ 1412731 h 6858558"/>
              <a:gd name="connsiteX33" fmla="*/ 10436481 w 10873921"/>
              <a:gd name="connsiteY33" fmla="*/ 1477797 h 6858558"/>
              <a:gd name="connsiteX34" fmla="*/ 10431659 w 10873921"/>
              <a:gd name="connsiteY34" fmla="*/ 1500615 h 6858558"/>
              <a:gd name="connsiteX35" fmla="*/ 10431103 w 10873921"/>
              <a:gd name="connsiteY35" fmla="*/ 1513756 h 6858558"/>
              <a:gd name="connsiteX36" fmla="*/ 10432371 w 10873921"/>
              <a:gd name="connsiteY36" fmla="*/ 1515188 h 6858558"/>
              <a:gd name="connsiteX37" fmla="*/ 10404863 w 10873921"/>
              <a:gd name="connsiteY37" fmla="*/ 1546203 h 6858558"/>
              <a:gd name="connsiteX38" fmla="*/ 10404251 w 10873921"/>
              <a:gd name="connsiteY38" fmla="*/ 1551761 h 6858558"/>
              <a:gd name="connsiteX39" fmla="*/ 10382431 w 10873921"/>
              <a:gd name="connsiteY39" fmla="*/ 1570136 h 6858558"/>
              <a:gd name="connsiteX40" fmla="*/ 10373233 w 10873921"/>
              <a:gd name="connsiteY40" fmla="*/ 1580611 h 6858558"/>
              <a:gd name="connsiteX41" fmla="*/ 10366354 w 10873921"/>
              <a:gd name="connsiteY41" fmla="*/ 1581543 h 6858558"/>
              <a:gd name="connsiteX42" fmla="*/ 10354948 w 10873921"/>
              <a:gd name="connsiteY42" fmla="*/ 1598036 h 6858558"/>
              <a:gd name="connsiteX43" fmla="*/ 10355254 w 10873921"/>
              <a:gd name="connsiteY43" fmla="*/ 1600693 h 6858558"/>
              <a:gd name="connsiteX44" fmla="*/ 10339843 w 10873921"/>
              <a:gd name="connsiteY44" fmla="*/ 1611451 h 6858558"/>
              <a:gd name="connsiteX45" fmla="*/ 10319668 w 10873921"/>
              <a:gd name="connsiteY45" fmla="*/ 1617032 h 6858558"/>
              <a:gd name="connsiteX46" fmla="*/ 10245417 w 10873921"/>
              <a:gd name="connsiteY46" fmla="*/ 1768029 h 6858558"/>
              <a:gd name="connsiteX47" fmla="*/ 10118194 w 10873921"/>
              <a:gd name="connsiteY47" fmla="*/ 1868486 h 6858558"/>
              <a:gd name="connsiteX48" fmla="*/ 9925792 w 10873921"/>
              <a:gd name="connsiteY48" fmla="*/ 2078426 h 6858558"/>
              <a:gd name="connsiteX49" fmla="*/ 9916869 w 10873921"/>
              <a:gd name="connsiteY49" fmla="*/ 2193981 h 6858558"/>
              <a:gd name="connsiteX50" fmla="*/ 9863224 w 10873921"/>
              <a:gd name="connsiteY50" fmla="*/ 2350764 h 6858558"/>
              <a:gd name="connsiteX51" fmla="*/ 9815833 w 10873921"/>
              <a:gd name="connsiteY51" fmla="*/ 2484015 h 6858558"/>
              <a:gd name="connsiteX52" fmla="*/ 9772154 w 10873921"/>
              <a:gd name="connsiteY52" fmla="*/ 2992899 h 6858558"/>
              <a:gd name="connsiteX53" fmla="*/ 9644932 w 10873921"/>
              <a:gd name="connsiteY53" fmla="*/ 4090138 h 6858558"/>
              <a:gd name="connsiteX54" fmla="*/ 9476803 w 10873921"/>
              <a:gd name="connsiteY54" fmla="*/ 5871230 h 6858558"/>
              <a:gd name="connsiteX55" fmla="*/ 9482048 w 10873921"/>
              <a:gd name="connsiteY55" fmla="*/ 5875581 h 6858558"/>
              <a:gd name="connsiteX56" fmla="*/ 9482918 w 10873921"/>
              <a:gd name="connsiteY56" fmla="*/ 5942515 h 6858558"/>
              <a:gd name="connsiteX57" fmla="*/ 9471123 w 10873921"/>
              <a:gd name="connsiteY57" fmla="*/ 6028951 h 6858558"/>
              <a:gd name="connsiteX58" fmla="*/ 9421412 w 10873921"/>
              <a:gd name="connsiteY58" fmla="*/ 6080818 h 6858558"/>
              <a:gd name="connsiteX59" fmla="*/ 9427038 w 10873921"/>
              <a:gd name="connsiteY59" fmla="*/ 6088099 h 6858558"/>
              <a:gd name="connsiteX60" fmla="*/ 9412784 w 10873921"/>
              <a:gd name="connsiteY60" fmla="*/ 6129303 h 6858558"/>
              <a:gd name="connsiteX61" fmla="*/ 9313343 w 10873921"/>
              <a:gd name="connsiteY61" fmla="*/ 6260036 h 6858558"/>
              <a:gd name="connsiteX62" fmla="*/ 9286856 w 10873921"/>
              <a:gd name="connsiteY62" fmla="*/ 6340934 h 6858558"/>
              <a:gd name="connsiteX63" fmla="*/ 9285436 w 10873921"/>
              <a:gd name="connsiteY63" fmla="*/ 6371842 h 6858558"/>
              <a:gd name="connsiteX64" fmla="*/ 9282564 w 10873921"/>
              <a:gd name="connsiteY64" fmla="*/ 6423490 h 6858558"/>
              <a:gd name="connsiteX65" fmla="*/ 9300077 w 10873921"/>
              <a:gd name="connsiteY65" fmla="*/ 6467496 h 6858558"/>
              <a:gd name="connsiteX66" fmla="*/ 9289886 w 10873921"/>
              <a:gd name="connsiteY66" fmla="*/ 6508540 h 6858558"/>
              <a:gd name="connsiteX67" fmla="*/ 9262092 w 10873921"/>
              <a:gd name="connsiteY67" fmla="*/ 6511084 h 6858558"/>
              <a:gd name="connsiteX68" fmla="*/ 9259443 w 10873921"/>
              <a:gd name="connsiteY68" fmla="*/ 6557257 h 6858558"/>
              <a:gd name="connsiteX69" fmla="*/ 9258214 w 10873921"/>
              <a:gd name="connsiteY69" fmla="*/ 6628065 h 6858558"/>
              <a:gd name="connsiteX70" fmla="*/ 9250938 w 10873921"/>
              <a:gd name="connsiteY70" fmla="*/ 6667101 h 6858558"/>
              <a:gd name="connsiteX71" fmla="*/ 9238195 w 10873921"/>
              <a:gd name="connsiteY71" fmla="*/ 6775682 h 6858558"/>
              <a:gd name="connsiteX72" fmla="*/ 9230652 w 10873921"/>
              <a:gd name="connsiteY72" fmla="*/ 6855909 h 6858558"/>
              <a:gd name="connsiteX73" fmla="*/ 0 w 10873921"/>
              <a:gd name="connsiteY73" fmla="*/ 6858558 h 6858558"/>
              <a:gd name="connsiteX74" fmla="*/ 0 w 10873921"/>
              <a:gd name="connsiteY74"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312 w 10873921"/>
              <a:gd name="connsiteY5" fmla="*/ 222070 h 6858558"/>
              <a:gd name="connsiteX6" fmla="*/ 10788250 w 10873921"/>
              <a:gd name="connsiteY6" fmla="*/ 249730 h 6858558"/>
              <a:gd name="connsiteX7" fmla="*/ 10781833 w 10873921"/>
              <a:gd name="connsiteY7" fmla="*/ 286161 h 6858558"/>
              <a:gd name="connsiteX8" fmla="*/ 10777796 w 10873921"/>
              <a:gd name="connsiteY8" fmla="*/ 352984 h 6858558"/>
              <a:gd name="connsiteX9" fmla="*/ 10759697 w 10873921"/>
              <a:gd name="connsiteY9" fmla="*/ 438373 h 6858558"/>
              <a:gd name="connsiteX10" fmla="*/ 10706313 w 10873921"/>
              <a:gd name="connsiteY10" fmla="*/ 486627 h 6858558"/>
              <a:gd name="connsiteX11" fmla="*/ 10711391 w 10873921"/>
              <a:gd name="connsiteY11" fmla="*/ 494282 h 6858558"/>
              <a:gd name="connsiteX12" fmla="*/ 10694154 w 10873921"/>
              <a:gd name="connsiteY12" fmla="*/ 534382 h 6858558"/>
              <a:gd name="connsiteX13" fmla="*/ 10585389 w 10873921"/>
              <a:gd name="connsiteY13" fmla="*/ 657817 h 6858558"/>
              <a:gd name="connsiteX14" fmla="*/ 10553040 w 10873921"/>
              <a:gd name="connsiteY14" fmla="*/ 736652 h 6858558"/>
              <a:gd name="connsiteX15" fmla="*/ 10549362 w 10873921"/>
              <a:gd name="connsiteY15" fmla="*/ 767381 h 6858558"/>
              <a:gd name="connsiteX16" fmla="*/ 10542712 w 10873921"/>
              <a:gd name="connsiteY16" fmla="*/ 818695 h 6858558"/>
              <a:gd name="connsiteX17" fmla="*/ 10556955 w 10873921"/>
              <a:gd name="connsiteY17" fmla="*/ 863814 h 6858558"/>
              <a:gd name="connsiteX18" fmla="*/ 10543783 w 10873921"/>
              <a:gd name="connsiteY18" fmla="*/ 904039 h 6858558"/>
              <a:gd name="connsiteX19" fmla="*/ 10515875 w 10873921"/>
              <a:gd name="connsiteY19" fmla="*/ 904631 h 6858558"/>
              <a:gd name="connsiteX20" fmla="*/ 10509848 w 10873921"/>
              <a:gd name="connsiteY20" fmla="*/ 950499 h 6858558"/>
              <a:gd name="connsiteX21" fmla="*/ 10503433 w 10873921"/>
              <a:gd name="connsiteY21" fmla="*/ 1021040 h 6858558"/>
              <a:gd name="connsiteX22" fmla="*/ 10493315 w 10873921"/>
              <a:gd name="connsiteY22" fmla="*/ 1059465 h 6858558"/>
              <a:gd name="connsiteX23" fmla="*/ 10472650 w 10873921"/>
              <a:gd name="connsiteY23" fmla="*/ 1166876 h 6858558"/>
              <a:gd name="connsiteX24" fmla="*/ 10457261 w 10873921"/>
              <a:gd name="connsiteY24" fmla="*/ 1276330 h 6858558"/>
              <a:gd name="connsiteX25" fmla="*/ 10479612 w 10873921"/>
              <a:gd name="connsiteY25" fmla="*/ 1340205 h 6858558"/>
              <a:gd name="connsiteX26" fmla="*/ 10478804 w 10873921"/>
              <a:gd name="connsiteY26" fmla="*/ 1346492 h 6858558"/>
              <a:gd name="connsiteX27" fmla="*/ 10469399 w 10873921"/>
              <a:gd name="connsiteY27" fmla="*/ 1360254 h 6858558"/>
              <a:gd name="connsiteX28" fmla="*/ 10464675 w 10873921"/>
              <a:gd name="connsiteY28" fmla="*/ 1364867 h 6858558"/>
              <a:gd name="connsiteX29" fmla="*/ 10460288 w 10873921"/>
              <a:gd name="connsiteY29" fmla="*/ 1372815 h 6858558"/>
              <a:gd name="connsiteX30" fmla="*/ 10460557 w 10873921"/>
              <a:gd name="connsiteY30" fmla="*/ 1373191 h 6858558"/>
              <a:gd name="connsiteX31" fmla="*/ 10455711 w 10873921"/>
              <a:gd name="connsiteY31" fmla="*/ 1380284 h 6858558"/>
              <a:gd name="connsiteX32" fmla="*/ 10427214 w 10873921"/>
              <a:gd name="connsiteY32" fmla="*/ 1412731 h 6858558"/>
              <a:gd name="connsiteX33" fmla="*/ 10436481 w 10873921"/>
              <a:gd name="connsiteY33" fmla="*/ 1477797 h 6858558"/>
              <a:gd name="connsiteX34" fmla="*/ 10431659 w 10873921"/>
              <a:gd name="connsiteY34" fmla="*/ 1500615 h 6858558"/>
              <a:gd name="connsiteX35" fmla="*/ 10431103 w 10873921"/>
              <a:gd name="connsiteY35" fmla="*/ 1513756 h 6858558"/>
              <a:gd name="connsiteX36" fmla="*/ 10432371 w 10873921"/>
              <a:gd name="connsiteY36" fmla="*/ 1515188 h 6858558"/>
              <a:gd name="connsiteX37" fmla="*/ 10404863 w 10873921"/>
              <a:gd name="connsiteY37" fmla="*/ 1546203 h 6858558"/>
              <a:gd name="connsiteX38" fmla="*/ 10404251 w 10873921"/>
              <a:gd name="connsiteY38" fmla="*/ 1551761 h 6858558"/>
              <a:gd name="connsiteX39" fmla="*/ 10382431 w 10873921"/>
              <a:gd name="connsiteY39" fmla="*/ 1570136 h 6858558"/>
              <a:gd name="connsiteX40" fmla="*/ 10373233 w 10873921"/>
              <a:gd name="connsiteY40" fmla="*/ 1580611 h 6858558"/>
              <a:gd name="connsiteX41" fmla="*/ 10366354 w 10873921"/>
              <a:gd name="connsiteY41" fmla="*/ 1581543 h 6858558"/>
              <a:gd name="connsiteX42" fmla="*/ 10354948 w 10873921"/>
              <a:gd name="connsiteY42" fmla="*/ 1598036 h 6858558"/>
              <a:gd name="connsiteX43" fmla="*/ 10355254 w 10873921"/>
              <a:gd name="connsiteY43" fmla="*/ 1600693 h 6858558"/>
              <a:gd name="connsiteX44" fmla="*/ 10339843 w 10873921"/>
              <a:gd name="connsiteY44" fmla="*/ 1611451 h 6858558"/>
              <a:gd name="connsiteX45" fmla="*/ 10319668 w 10873921"/>
              <a:gd name="connsiteY45" fmla="*/ 1617032 h 6858558"/>
              <a:gd name="connsiteX46" fmla="*/ 10245417 w 10873921"/>
              <a:gd name="connsiteY46" fmla="*/ 1768029 h 6858558"/>
              <a:gd name="connsiteX47" fmla="*/ 10118194 w 10873921"/>
              <a:gd name="connsiteY47" fmla="*/ 1868486 h 6858558"/>
              <a:gd name="connsiteX48" fmla="*/ 9925792 w 10873921"/>
              <a:gd name="connsiteY48" fmla="*/ 2078426 h 6858558"/>
              <a:gd name="connsiteX49" fmla="*/ 9916869 w 10873921"/>
              <a:gd name="connsiteY49" fmla="*/ 2193981 h 6858558"/>
              <a:gd name="connsiteX50" fmla="*/ 9863224 w 10873921"/>
              <a:gd name="connsiteY50" fmla="*/ 2350764 h 6858558"/>
              <a:gd name="connsiteX51" fmla="*/ 9815833 w 10873921"/>
              <a:gd name="connsiteY51" fmla="*/ 2484015 h 6858558"/>
              <a:gd name="connsiteX52" fmla="*/ 9772154 w 10873921"/>
              <a:gd name="connsiteY52" fmla="*/ 2992899 h 6858558"/>
              <a:gd name="connsiteX53" fmla="*/ 9644932 w 10873921"/>
              <a:gd name="connsiteY53" fmla="*/ 4090138 h 6858558"/>
              <a:gd name="connsiteX54" fmla="*/ 9476803 w 10873921"/>
              <a:gd name="connsiteY54" fmla="*/ 5871230 h 6858558"/>
              <a:gd name="connsiteX55" fmla="*/ 9482048 w 10873921"/>
              <a:gd name="connsiteY55" fmla="*/ 5875581 h 6858558"/>
              <a:gd name="connsiteX56" fmla="*/ 9482918 w 10873921"/>
              <a:gd name="connsiteY56" fmla="*/ 5942515 h 6858558"/>
              <a:gd name="connsiteX57" fmla="*/ 9471123 w 10873921"/>
              <a:gd name="connsiteY57" fmla="*/ 6028951 h 6858558"/>
              <a:gd name="connsiteX58" fmla="*/ 9421412 w 10873921"/>
              <a:gd name="connsiteY58" fmla="*/ 6080818 h 6858558"/>
              <a:gd name="connsiteX59" fmla="*/ 9427038 w 10873921"/>
              <a:gd name="connsiteY59" fmla="*/ 6088099 h 6858558"/>
              <a:gd name="connsiteX60" fmla="*/ 9412784 w 10873921"/>
              <a:gd name="connsiteY60" fmla="*/ 6129303 h 6858558"/>
              <a:gd name="connsiteX61" fmla="*/ 9313343 w 10873921"/>
              <a:gd name="connsiteY61" fmla="*/ 6260036 h 6858558"/>
              <a:gd name="connsiteX62" fmla="*/ 9286856 w 10873921"/>
              <a:gd name="connsiteY62" fmla="*/ 6340934 h 6858558"/>
              <a:gd name="connsiteX63" fmla="*/ 9285436 w 10873921"/>
              <a:gd name="connsiteY63" fmla="*/ 6371842 h 6858558"/>
              <a:gd name="connsiteX64" fmla="*/ 9282564 w 10873921"/>
              <a:gd name="connsiteY64" fmla="*/ 6423490 h 6858558"/>
              <a:gd name="connsiteX65" fmla="*/ 9300077 w 10873921"/>
              <a:gd name="connsiteY65" fmla="*/ 6467496 h 6858558"/>
              <a:gd name="connsiteX66" fmla="*/ 9289886 w 10873921"/>
              <a:gd name="connsiteY66" fmla="*/ 6508540 h 6858558"/>
              <a:gd name="connsiteX67" fmla="*/ 9262092 w 10873921"/>
              <a:gd name="connsiteY67" fmla="*/ 6511084 h 6858558"/>
              <a:gd name="connsiteX68" fmla="*/ 9259443 w 10873921"/>
              <a:gd name="connsiteY68" fmla="*/ 6557257 h 6858558"/>
              <a:gd name="connsiteX69" fmla="*/ 9258214 w 10873921"/>
              <a:gd name="connsiteY69" fmla="*/ 6628065 h 6858558"/>
              <a:gd name="connsiteX70" fmla="*/ 9250938 w 10873921"/>
              <a:gd name="connsiteY70" fmla="*/ 6667101 h 6858558"/>
              <a:gd name="connsiteX71" fmla="*/ 9238195 w 10873921"/>
              <a:gd name="connsiteY71" fmla="*/ 6775682 h 6858558"/>
              <a:gd name="connsiteX72" fmla="*/ 9230652 w 10873921"/>
              <a:gd name="connsiteY72" fmla="*/ 6855909 h 6858558"/>
              <a:gd name="connsiteX73" fmla="*/ 0 w 10873921"/>
              <a:gd name="connsiteY73" fmla="*/ 6858558 h 6858558"/>
              <a:gd name="connsiteX74" fmla="*/ 0 w 10873921"/>
              <a:gd name="connsiteY74"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312 w 10873921"/>
              <a:gd name="connsiteY5" fmla="*/ 222070 h 6858558"/>
              <a:gd name="connsiteX6" fmla="*/ 10788250 w 10873921"/>
              <a:gd name="connsiteY6" fmla="*/ 249730 h 6858558"/>
              <a:gd name="connsiteX7" fmla="*/ 10781833 w 10873921"/>
              <a:gd name="connsiteY7" fmla="*/ 286161 h 6858558"/>
              <a:gd name="connsiteX8" fmla="*/ 10777796 w 10873921"/>
              <a:gd name="connsiteY8" fmla="*/ 352984 h 6858558"/>
              <a:gd name="connsiteX9" fmla="*/ 10759697 w 10873921"/>
              <a:gd name="connsiteY9" fmla="*/ 438373 h 6858558"/>
              <a:gd name="connsiteX10" fmla="*/ 10706313 w 10873921"/>
              <a:gd name="connsiteY10" fmla="*/ 486627 h 6858558"/>
              <a:gd name="connsiteX11" fmla="*/ 10711391 w 10873921"/>
              <a:gd name="connsiteY11" fmla="*/ 494282 h 6858558"/>
              <a:gd name="connsiteX12" fmla="*/ 10694154 w 10873921"/>
              <a:gd name="connsiteY12" fmla="*/ 534382 h 6858558"/>
              <a:gd name="connsiteX13" fmla="*/ 10585389 w 10873921"/>
              <a:gd name="connsiteY13" fmla="*/ 657817 h 6858558"/>
              <a:gd name="connsiteX14" fmla="*/ 10553040 w 10873921"/>
              <a:gd name="connsiteY14" fmla="*/ 736652 h 6858558"/>
              <a:gd name="connsiteX15" fmla="*/ 10549362 w 10873921"/>
              <a:gd name="connsiteY15" fmla="*/ 767381 h 6858558"/>
              <a:gd name="connsiteX16" fmla="*/ 10542712 w 10873921"/>
              <a:gd name="connsiteY16" fmla="*/ 818695 h 6858558"/>
              <a:gd name="connsiteX17" fmla="*/ 10556955 w 10873921"/>
              <a:gd name="connsiteY17" fmla="*/ 863814 h 6858558"/>
              <a:gd name="connsiteX18" fmla="*/ 10543783 w 10873921"/>
              <a:gd name="connsiteY18" fmla="*/ 904039 h 6858558"/>
              <a:gd name="connsiteX19" fmla="*/ 10515875 w 10873921"/>
              <a:gd name="connsiteY19" fmla="*/ 904631 h 6858558"/>
              <a:gd name="connsiteX20" fmla="*/ 10509848 w 10873921"/>
              <a:gd name="connsiteY20" fmla="*/ 950499 h 6858558"/>
              <a:gd name="connsiteX21" fmla="*/ 10503433 w 10873921"/>
              <a:gd name="connsiteY21" fmla="*/ 1021040 h 6858558"/>
              <a:gd name="connsiteX22" fmla="*/ 10493315 w 10873921"/>
              <a:gd name="connsiteY22" fmla="*/ 1059465 h 6858558"/>
              <a:gd name="connsiteX23" fmla="*/ 10472650 w 10873921"/>
              <a:gd name="connsiteY23" fmla="*/ 1166876 h 6858558"/>
              <a:gd name="connsiteX24" fmla="*/ 10457261 w 10873921"/>
              <a:gd name="connsiteY24" fmla="*/ 1276330 h 6858558"/>
              <a:gd name="connsiteX25" fmla="*/ 10479612 w 10873921"/>
              <a:gd name="connsiteY25" fmla="*/ 1340205 h 6858558"/>
              <a:gd name="connsiteX26" fmla="*/ 10478804 w 10873921"/>
              <a:gd name="connsiteY26" fmla="*/ 1346492 h 6858558"/>
              <a:gd name="connsiteX27" fmla="*/ 10469399 w 10873921"/>
              <a:gd name="connsiteY27" fmla="*/ 1360254 h 6858558"/>
              <a:gd name="connsiteX28" fmla="*/ 10464675 w 10873921"/>
              <a:gd name="connsiteY28" fmla="*/ 1364867 h 6858558"/>
              <a:gd name="connsiteX29" fmla="*/ 10460288 w 10873921"/>
              <a:gd name="connsiteY29" fmla="*/ 1372815 h 6858558"/>
              <a:gd name="connsiteX30" fmla="*/ 10460557 w 10873921"/>
              <a:gd name="connsiteY30" fmla="*/ 1373191 h 6858558"/>
              <a:gd name="connsiteX31" fmla="*/ 10455711 w 10873921"/>
              <a:gd name="connsiteY31" fmla="*/ 1380284 h 6858558"/>
              <a:gd name="connsiteX32" fmla="*/ 10427214 w 10873921"/>
              <a:gd name="connsiteY32" fmla="*/ 1412731 h 6858558"/>
              <a:gd name="connsiteX33" fmla="*/ 10436481 w 10873921"/>
              <a:gd name="connsiteY33" fmla="*/ 1477797 h 6858558"/>
              <a:gd name="connsiteX34" fmla="*/ 10431659 w 10873921"/>
              <a:gd name="connsiteY34" fmla="*/ 1500615 h 6858558"/>
              <a:gd name="connsiteX35" fmla="*/ 10431103 w 10873921"/>
              <a:gd name="connsiteY35" fmla="*/ 1513756 h 6858558"/>
              <a:gd name="connsiteX36" fmla="*/ 10432371 w 10873921"/>
              <a:gd name="connsiteY36" fmla="*/ 1515188 h 6858558"/>
              <a:gd name="connsiteX37" fmla="*/ 10404863 w 10873921"/>
              <a:gd name="connsiteY37" fmla="*/ 1546203 h 6858558"/>
              <a:gd name="connsiteX38" fmla="*/ 10404251 w 10873921"/>
              <a:gd name="connsiteY38" fmla="*/ 1551761 h 6858558"/>
              <a:gd name="connsiteX39" fmla="*/ 10382431 w 10873921"/>
              <a:gd name="connsiteY39" fmla="*/ 1570136 h 6858558"/>
              <a:gd name="connsiteX40" fmla="*/ 10373233 w 10873921"/>
              <a:gd name="connsiteY40" fmla="*/ 1580611 h 6858558"/>
              <a:gd name="connsiteX41" fmla="*/ 10366354 w 10873921"/>
              <a:gd name="connsiteY41" fmla="*/ 1581543 h 6858558"/>
              <a:gd name="connsiteX42" fmla="*/ 10354948 w 10873921"/>
              <a:gd name="connsiteY42" fmla="*/ 1598036 h 6858558"/>
              <a:gd name="connsiteX43" fmla="*/ 10355254 w 10873921"/>
              <a:gd name="connsiteY43" fmla="*/ 1600693 h 6858558"/>
              <a:gd name="connsiteX44" fmla="*/ 10339843 w 10873921"/>
              <a:gd name="connsiteY44" fmla="*/ 1611451 h 6858558"/>
              <a:gd name="connsiteX45" fmla="*/ 10319668 w 10873921"/>
              <a:gd name="connsiteY45" fmla="*/ 1617032 h 6858558"/>
              <a:gd name="connsiteX46" fmla="*/ 10245417 w 10873921"/>
              <a:gd name="connsiteY46" fmla="*/ 1768029 h 6858558"/>
              <a:gd name="connsiteX47" fmla="*/ 10118194 w 10873921"/>
              <a:gd name="connsiteY47" fmla="*/ 1868486 h 6858558"/>
              <a:gd name="connsiteX48" fmla="*/ 9925792 w 10873921"/>
              <a:gd name="connsiteY48" fmla="*/ 2078426 h 6858558"/>
              <a:gd name="connsiteX49" fmla="*/ 9916869 w 10873921"/>
              <a:gd name="connsiteY49" fmla="*/ 2193981 h 6858558"/>
              <a:gd name="connsiteX50" fmla="*/ 9863224 w 10873921"/>
              <a:gd name="connsiteY50" fmla="*/ 2350764 h 6858558"/>
              <a:gd name="connsiteX51" fmla="*/ 9815833 w 10873921"/>
              <a:gd name="connsiteY51" fmla="*/ 2484015 h 6858558"/>
              <a:gd name="connsiteX52" fmla="*/ 9772154 w 10873921"/>
              <a:gd name="connsiteY52" fmla="*/ 2992899 h 6858558"/>
              <a:gd name="connsiteX53" fmla="*/ 9644932 w 10873921"/>
              <a:gd name="connsiteY53" fmla="*/ 4090138 h 6858558"/>
              <a:gd name="connsiteX54" fmla="*/ 9476803 w 10873921"/>
              <a:gd name="connsiteY54" fmla="*/ 5871230 h 6858558"/>
              <a:gd name="connsiteX55" fmla="*/ 9482048 w 10873921"/>
              <a:gd name="connsiteY55" fmla="*/ 5875581 h 6858558"/>
              <a:gd name="connsiteX56" fmla="*/ 9482918 w 10873921"/>
              <a:gd name="connsiteY56" fmla="*/ 5942515 h 6858558"/>
              <a:gd name="connsiteX57" fmla="*/ 9471123 w 10873921"/>
              <a:gd name="connsiteY57" fmla="*/ 6028951 h 6858558"/>
              <a:gd name="connsiteX58" fmla="*/ 9421412 w 10873921"/>
              <a:gd name="connsiteY58" fmla="*/ 6080818 h 6858558"/>
              <a:gd name="connsiteX59" fmla="*/ 9427038 w 10873921"/>
              <a:gd name="connsiteY59" fmla="*/ 6088099 h 6858558"/>
              <a:gd name="connsiteX60" fmla="*/ 9412784 w 10873921"/>
              <a:gd name="connsiteY60" fmla="*/ 6129303 h 6858558"/>
              <a:gd name="connsiteX61" fmla="*/ 9313343 w 10873921"/>
              <a:gd name="connsiteY61" fmla="*/ 6260036 h 6858558"/>
              <a:gd name="connsiteX62" fmla="*/ 9286856 w 10873921"/>
              <a:gd name="connsiteY62" fmla="*/ 6340934 h 6858558"/>
              <a:gd name="connsiteX63" fmla="*/ 9285436 w 10873921"/>
              <a:gd name="connsiteY63" fmla="*/ 6371842 h 6858558"/>
              <a:gd name="connsiteX64" fmla="*/ 9282564 w 10873921"/>
              <a:gd name="connsiteY64" fmla="*/ 6423490 h 6858558"/>
              <a:gd name="connsiteX65" fmla="*/ 9300077 w 10873921"/>
              <a:gd name="connsiteY65" fmla="*/ 6467496 h 6858558"/>
              <a:gd name="connsiteX66" fmla="*/ 9289886 w 10873921"/>
              <a:gd name="connsiteY66" fmla="*/ 6508540 h 6858558"/>
              <a:gd name="connsiteX67" fmla="*/ 9262092 w 10873921"/>
              <a:gd name="connsiteY67" fmla="*/ 6511084 h 6858558"/>
              <a:gd name="connsiteX68" fmla="*/ 9259443 w 10873921"/>
              <a:gd name="connsiteY68" fmla="*/ 6557257 h 6858558"/>
              <a:gd name="connsiteX69" fmla="*/ 9258214 w 10873921"/>
              <a:gd name="connsiteY69" fmla="*/ 6628065 h 6858558"/>
              <a:gd name="connsiteX70" fmla="*/ 9250938 w 10873921"/>
              <a:gd name="connsiteY70" fmla="*/ 6667101 h 6858558"/>
              <a:gd name="connsiteX71" fmla="*/ 9238195 w 10873921"/>
              <a:gd name="connsiteY71" fmla="*/ 6775682 h 6858558"/>
              <a:gd name="connsiteX72" fmla="*/ 9230652 w 10873921"/>
              <a:gd name="connsiteY72" fmla="*/ 6855909 h 6858558"/>
              <a:gd name="connsiteX73" fmla="*/ 0 w 10873921"/>
              <a:gd name="connsiteY73" fmla="*/ 6858558 h 6858558"/>
              <a:gd name="connsiteX74" fmla="*/ 0 w 10873921"/>
              <a:gd name="connsiteY74"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312 w 10873921"/>
              <a:gd name="connsiteY5" fmla="*/ 222070 h 6858558"/>
              <a:gd name="connsiteX6" fmla="*/ 10788250 w 10873921"/>
              <a:gd name="connsiteY6" fmla="*/ 249730 h 6858558"/>
              <a:gd name="connsiteX7" fmla="*/ 10781833 w 10873921"/>
              <a:gd name="connsiteY7" fmla="*/ 286161 h 6858558"/>
              <a:gd name="connsiteX8" fmla="*/ 10777796 w 10873921"/>
              <a:gd name="connsiteY8" fmla="*/ 352984 h 6858558"/>
              <a:gd name="connsiteX9" fmla="*/ 10759697 w 10873921"/>
              <a:gd name="connsiteY9" fmla="*/ 438373 h 6858558"/>
              <a:gd name="connsiteX10" fmla="*/ 10706313 w 10873921"/>
              <a:gd name="connsiteY10" fmla="*/ 486627 h 6858558"/>
              <a:gd name="connsiteX11" fmla="*/ 10711391 w 10873921"/>
              <a:gd name="connsiteY11" fmla="*/ 494282 h 6858558"/>
              <a:gd name="connsiteX12" fmla="*/ 10694154 w 10873921"/>
              <a:gd name="connsiteY12" fmla="*/ 534382 h 6858558"/>
              <a:gd name="connsiteX13" fmla="*/ 10585389 w 10873921"/>
              <a:gd name="connsiteY13" fmla="*/ 657817 h 6858558"/>
              <a:gd name="connsiteX14" fmla="*/ 10553040 w 10873921"/>
              <a:gd name="connsiteY14" fmla="*/ 736652 h 6858558"/>
              <a:gd name="connsiteX15" fmla="*/ 10549362 w 10873921"/>
              <a:gd name="connsiteY15" fmla="*/ 767381 h 6858558"/>
              <a:gd name="connsiteX16" fmla="*/ 10542712 w 10873921"/>
              <a:gd name="connsiteY16" fmla="*/ 818695 h 6858558"/>
              <a:gd name="connsiteX17" fmla="*/ 10556955 w 10873921"/>
              <a:gd name="connsiteY17" fmla="*/ 863814 h 6858558"/>
              <a:gd name="connsiteX18" fmla="*/ 10543783 w 10873921"/>
              <a:gd name="connsiteY18" fmla="*/ 904039 h 6858558"/>
              <a:gd name="connsiteX19" fmla="*/ 10515875 w 10873921"/>
              <a:gd name="connsiteY19" fmla="*/ 904631 h 6858558"/>
              <a:gd name="connsiteX20" fmla="*/ 10509848 w 10873921"/>
              <a:gd name="connsiteY20" fmla="*/ 950499 h 6858558"/>
              <a:gd name="connsiteX21" fmla="*/ 10503433 w 10873921"/>
              <a:gd name="connsiteY21" fmla="*/ 1021040 h 6858558"/>
              <a:gd name="connsiteX22" fmla="*/ 10493315 w 10873921"/>
              <a:gd name="connsiteY22" fmla="*/ 1059465 h 6858558"/>
              <a:gd name="connsiteX23" fmla="*/ 10472650 w 10873921"/>
              <a:gd name="connsiteY23" fmla="*/ 1166876 h 6858558"/>
              <a:gd name="connsiteX24" fmla="*/ 10457261 w 10873921"/>
              <a:gd name="connsiteY24" fmla="*/ 1276330 h 6858558"/>
              <a:gd name="connsiteX25" fmla="*/ 10479612 w 10873921"/>
              <a:gd name="connsiteY25" fmla="*/ 1340205 h 6858558"/>
              <a:gd name="connsiteX26" fmla="*/ 10478804 w 10873921"/>
              <a:gd name="connsiteY26" fmla="*/ 1346492 h 6858558"/>
              <a:gd name="connsiteX27" fmla="*/ 10469399 w 10873921"/>
              <a:gd name="connsiteY27" fmla="*/ 1360254 h 6858558"/>
              <a:gd name="connsiteX28" fmla="*/ 10464675 w 10873921"/>
              <a:gd name="connsiteY28" fmla="*/ 1364867 h 6858558"/>
              <a:gd name="connsiteX29" fmla="*/ 10460288 w 10873921"/>
              <a:gd name="connsiteY29" fmla="*/ 1372815 h 6858558"/>
              <a:gd name="connsiteX30" fmla="*/ 10460557 w 10873921"/>
              <a:gd name="connsiteY30" fmla="*/ 1373191 h 6858558"/>
              <a:gd name="connsiteX31" fmla="*/ 10455711 w 10873921"/>
              <a:gd name="connsiteY31" fmla="*/ 1380284 h 6858558"/>
              <a:gd name="connsiteX32" fmla="*/ 10427214 w 10873921"/>
              <a:gd name="connsiteY32" fmla="*/ 1412731 h 6858558"/>
              <a:gd name="connsiteX33" fmla="*/ 10436481 w 10873921"/>
              <a:gd name="connsiteY33" fmla="*/ 1477797 h 6858558"/>
              <a:gd name="connsiteX34" fmla="*/ 10431659 w 10873921"/>
              <a:gd name="connsiteY34" fmla="*/ 1500615 h 6858558"/>
              <a:gd name="connsiteX35" fmla="*/ 10431103 w 10873921"/>
              <a:gd name="connsiteY35" fmla="*/ 1513756 h 6858558"/>
              <a:gd name="connsiteX36" fmla="*/ 10432371 w 10873921"/>
              <a:gd name="connsiteY36" fmla="*/ 1515188 h 6858558"/>
              <a:gd name="connsiteX37" fmla="*/ 10404863 w 10873921"/>
              <a:gd name="connsiteY37" fmla="*/ 1546203 h 6858558"/>
              <a:gd name="connsiteX38" fmla="*/ 10404251 w 10873921"/>
              <a:gd name="connsiteY38" fmla="*/ 1551761 h 6858558"/>
              <a:gd name="connsiteX39" fmla="*/ 10382431 w 10873921"/>
              <a:gd name="connsiteY39" fmla="*/ 1570136 h 6858558"/>
              <a:gd name="connsiteX40" fmla="*/ 10373233 w 10873921"/>
              <a:gd name="connsiteY40" fmla="*/ 1580611 h 6858558"/>
              <a:gd name="connsiteX41" fmla="*/ 10366354 w 10873921"/>
              <a:gd name="connsiteY41" fmla="*/ 1581543 h 6858558"/>
              <a:gd name="connsiteX42" fmla="*/ 10354948 w 10873921"/>
              <a:gd name="connsiteY42" fmla="*/ 1598036 h 6858558"/>
              <a:gd name="connsiteX43" fmla="*/ 10355254 w 10873921"/>
              <a:gd name="connsiteY43" fmla="*/ 1600693 h 6858558"/>
              <a:gd name="connsiteX44" fmla="*/ 10339843 w 10873921"/>
              <a:gd name="connsiteY44" fmla="*/ 1611451 h 6858558"/>
              <a:gd name="connsiteX45" fmla="*/ 10319668 w 10873921"/>
              <a:gd name="connsiteY45" fmla="*/ 1617032 h 6858558"/>
              <a:gd name="connsiteX46" fmla="*/ 10245417 w 10873921"/>
              <a:gd name="connsiteY46" fmla="*/ 1768029 h 6858558"/>
              <a:gd name="connsiteX47" fmla="*/ 10118194 w 10873921"/>
              <a:gd name="connsiteY47" fmla="*/ 1868486 h 6858558"/>
              <a:gd name="connsiteX48" fmla="*/ 9925792 w 10873921"/>
              <a:gd name="connsiteY48" fmla="*/ 2078426 h 6858558"/>
              <a:gd name="connsiteX49" fmla="*/ 9916869 w 10873921"/>
              <a:gd name="connsiteY49" fmla="*/ 2193981 h 6858558"/>
              <a:gd name="connsiteX50" fmla="*/ 9863224 w 10873921"/>
              <a:gd name="connsiteY50" fmla="*/ 2350764 h 6858558"/>
              <a:gd name="connsiteX51" fmla="*/ 9815833 w 10873921"/>
              <a:gd name="connsiteY51" fmla="*/ 2484015 h 6858558"/>
              <a:gd name="connsiteX52" fmla="*/ 9772154 w 10873921"/>
              <a:gd name="connsiteY52" fmla="*/ 2992899 h 6858558"/>
              <a:gd name="connsiteX53" fmla="*/ 9644932 w 10873921"/>
              <a:gd name="connsiteY53" fmla="*/ 4090138 h 6858558"/>
              <a:gd name="connsiteX54" fmla="*/ 9476803 w 10873921"/>
              <a:gd name="connsiteY54" fmla="*/ 5871230 h 6858558"/>
              <a:gd name="connsiteX55" fmla="*/ 9482048 w 10873921"/>
              <a:gd name="connsiteY55" fmla="*/ 5875581 h 6858558"/>
              <a:gd name="connsiteX56" fmla="*/ 9482918 w 10873921"/>
              <a:gd name="connsiteY56" fmla="*/ 5942515 h 6858558"/>
              <a:gd name="connsiteX57" fmla="*/ 9471123 w 10873921"/>
              <a:gd name="connsiteY57" fmla="*/ 6028951 h 6858558"/>
              <a:gd name="connsiteX58" fmla="*/ 9421412 w 10873921"/>
              <a:gd name="connsiteY58" fmla="*/ 6080818 h 6858558"/>
              <a:gd name="connsiteX59" fmla="*/ 9427038 w 10873921"/>
              <a:gd name="connsiteY59" fmla="*/ 6088099 h 6858558"/>
              <a:gd name="connsiteX60" fmla="*/ 9412784 w 10873921"/>
              <a:gd name="connsiteY60" fmla="*/ 6129303 h 6858558"/>
              <a:gd name="connsiteX61" fmla="*/ 9313343 w 10873921"/>
              <a:gd name="connsiteY61" fmla="*/ 6260036 h 6858558"/>
              <a:gd name="connsiteX62" fmla="*/ 9286856 w 10873921"/>
              <a:gd name="connsiteY62" fmla="*/ 6340934 h 6858558"/>
              <a:gd name="connsiteX63" fmla="*/ 9285436 w 10873921"/>
              <a:gd name="connsiteY63" fmla="*/ 6371842 h 6858558"/>
              <a:gd name="connsiteX64" fmla="*/ 9282564 w 10873921"/>
              <a:gd name="connsiteY64" fmla="*/ 6423490 h 6858558"/>
              <a:gd name="connsiteX65" fmla="*/ 9300077 w 10873921"/>
              <a:gd name="connsiteY65" fmla="*/ 6467496 h 6858558"/>
              <a:gd name="connsiteX66" fmla="*/ 9289886 w 10873921"/>
              <a:gd name="connsiteY66" fmla="*/ 6508540 h 6858558"/>
              <a:gd name="connsiteX67" fmla="*/ 9262092 w 10873921"/>
              <a:gd name="connsiteY67" fmla="*/ 6511084 h 6858558"/>
              <a:gd name="connsiteX68" fmla="*/ 9259443 w 10873921"/>
              <a:gd name="connsiteY68" fmla="*/ 6557257 h 6858558"/>
              <a:gd name="connsiteX69" fmla="*/ 9258214 w 10873921"/>
              <a:gd name="connsiteY69" fmla="*/ 6628065 h 6858558"/>
              <a:gd name="connsiteX70" fmla="*/ 9250938 w 10873921"/>
              <a:gd name="connsiteY70" fmla="*/ 6667101 h 6858558"/>
              <a:gd name="connsiteX71" fmla="*/ 9238195 w 10873921"/>
              <a:gd name="connsiteY71" fmla="*/ 6775682 h 6858558"/>
              <a:gd name="connsiteX72" fmla="*/ 9230652 w 10873921"/>
              <a:gd name="connsiteY72" fmla="*/ 6855909 h 6858558"/>
              <a:gd name="connsiteX73" fmla="*/ 0 w 10873921"/>
              <a:gd name="connsiteY73" fmla="*/ 6858558 h 6858558"/>
              <a:gd name="connsiteX74" fmla="*/ 0 w 10873921"/>
              <a:gd name="connsiteY74"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312 w 10873921"/>
              <a:gd name="connsiteY5" fmla="*/ 222070 h 6858558"/>
              <a:gd name="connsiteX6" fmla="*/ 10788250 w 10873921"/>
              <a:gd name="connsiteY6" fmla="*/ 249730 h 6858558"/>
              <a:gd name="connsiteX7" fmla="*/ 10781833 w 10873921"/>
              <a:gd name="connsiteY7" fmla="*/ 286161 h 6858558"/>
              <a:gd name="connsiteX8" fmla="*/ 10777796 w 10873921"/>
              <a:gd name="connsiteY8" fmla="*/ 352984 h 6858558"/>
              <a:gd name="connsiteX9" fmla="*/ 10759697 w 10873921"/>
              <a:gd name="connsiteY9" fmla="*/ 438373 h 6858558"/>
              <a:gd name="connsiteX10" fmla="*/ 10706313 w 10873921"/>
              <a:gd name="connsiteY10" fmla="*/ 486627 h 6858558"/>
              <a:gd name="connsiteX11" fmla="*/ 10711391 w 10873921"/>
              <a:gd name="connsiteY11" fmla="*/ 494282 h 6858558"/>
              <a:gd name="connsiteX12" fmla="*/ 10694154 w 10873921"/>
              <a:gd name="connsiteY12" fmla="*/ 534382 h 6858558"/>
              <a:gd name="connsiteX13" fmla="*/ 10585389 w 10873921"/>
              <a:gd name="connsiteY13" fmla="*/ 657817 h 6858558"/>
              <a:gd name="connsiteX14" fmla="*/ 10553040 w 10873921"/>
              <a:gd name="connsiteY14" fmla="*/ 736652 h 6858558"/>
              <a:gd name="connsiteX15" fmla="*/ 10549362 w 10873921"/>
              <a:gd name="connsiteY15" fmla="*/ 767381 h 6858558"/>
              <a:gd name="connsiteX16" fmla="*/ 10542712 w 10873921"/>
              <a:gd name="connsiteY16" fmla="*/ 818695 h 6858558"/>
              <a:gd name="connsiteX17" fmla="*/ 10556955 w 10873921"/>
              <a:gd name="connsiteY17" fmla="*/ 863814 h 6858558"/>
              <a:gd name="connsiteX18" fmla="*/ 10543783 w 10873921"/>
              <a:gd name="connsiteY18" fmla="*/ 904039 h 6858558"/>
              <a:gd name="connsiteX19" fmla="*/ 10515875 w 10873921"/>
              <a:gd name="connsiteY19" fmla="*/ 904631 h 6858558"/>
              <a:gd name="connsiteX20" fmla="*/ 10509848 w 10873921"/>
              <a:gd name="connsiteY20" fmla="*/ 950499 h 6858558"/>
              <a:gd name="connsiteX21" fmla="*/ 10503433 w 10873921"/>
              <a:gd name="connsiteY21" fmla="*/ 1021040 h 6858558"/>
              <a:gd name="connsiteX22" fmla="*/ 10493315 w 10873921"/>
              <a:gd name="connsiteY22" fmla="*/ 1059465 h 6858558"/>
              <a:gd name="connsiteX23" fmla="*/ 10472650 w 10873921"/>
              <a:gd name="connsiteY23" fmla="*/ 1166876 h 6858558"/>
              <a:gd name="connsiteX24" fmla="*/ 10457261 w 10873921"/>
              <a:gd name="connsiteY24" fmla="*/ 1276330 h 6858558"/>
              <a:gd name="connsiteX25" fmla="*/ 10479612 w 10873921"/>
              <a:gd name="connsiteY25" fmla="*/ 1340205 h 6858558"/>
              <a:gd name="connsiteX26" fmla="*/ 10478804 w 10873921"/>
              <a:gd name="connsiteY26" fmla="*/ 1346492 h 6858558"/>
              <a:gd name="connsiteX27" fmla="*/ 10469399 w 10873921"/>
              <a:gd name="connsiteY27" fmla="*/ 1360254 h 6858558"/>
              <a:gd name="connsiteX28" fmla="*/ 10464675 w 10873921"/>
              <a:gd name="connsiteY28" fmla="*/ 1364867 h 6858558"/>
              <a:gd name="connsiteX29" fmla="*/ 10460288 w 10873921"/>
              <a:gd name="connsiteY29" fmla="*/ 1372815 h 6858558"/>
              <a:gd name="connsiteX30" fmla="*/ 10460557 w 10873921"/>
              <a:gd name="connsiteY30" fmla="*/ 1373191 h 6858558"/>
              <a:gd name="connsiteX31" fmla="*/ 10455711 w 10873921"/>
              <a:gd name="connsiteY31" fmla="*/ 1380284 h 6858558"/>
              <a:gd name="connsiteX32" fmla="*/ 10427214 w 10873921"/>
              <a:gd name="connsiteY32" fmla="*/ 1412731 h 6858558"/>
              <a:gd name="connsiteX33" fmla="*/ 10436481 w 10873921"/>
              <a:gd name="connsiteY33" fmla="*/ 1477797 h 6858558"/>
              <a:gd name="connsiteX34" fmla="*/ 10431659 w 10873921"/>
              <a:gd name="connsiteY34" fmla="*/ 1500615 h 6858558"/>
              <a:gd name="connsiteX35" fmla="*/ 10431103 w 10873921"/>
              <a:gd name="connsiteY35" fmla="*/ 1513756 h 6858558"/>
              <a:gd name="connsiteX36" fmla="*/ 10432371 w 10873921"/>
              <a:gd name="connsiteY36" fmla="*/ 1515188 h 6858558"/>
              <a:gd name="connsiteX37" fmla="*/ 10404863 w 10873921"/>
              <a:gd name="connsiteY37" fmla="*/ 1546203 h 6858558"/>
              <a:gd name="connsiteX38" fmla="*/ 10404251 w 10873921"/>
              <a:gd name="connsiteY38" fmla="*/ 1551761 h 6858558"/>
              <a:gd name="connsiteX39" fmla="*/ 10382431 w 10873921"/>
              <a:gd name="connsiteY39" fmla="*/ 1570136 h 6858558"/>
              <a:gd name="connsiteX40" fmla="*/ 10373233 w 10873921"/>
              <a:gd name="connsiteY40" fmla="*/ 1580611 h 6858558"/>
              <a:gd name="connsiteX41" fmla="*/ 10366354 w 10873921"/>
              <a:gd name="connsiteY41" fmla="*/ 1581543 h 6858558"/>
              <a:gd name="connsiteX42" fmla="*/ 10354948 w 10873921"/>
              <a:gd name="connsiteY42" fmla="*/ 1598036 h 6858558"/>
              <a:gd name="connsiteX43" fmla="*/ 10355254 w 10873921"/>
              <a:gd name="connsiteY43" fmla="*/ 1600693 h 6858558"/>
              <a:gd name="connsiteX44" fmla="*/ 10339843 w 10873921"/>
              <a:gd name="connsiteY44" fmla="*/ 1611451 h 6858558"/>
              <a:gd name="connsiteX45" fmla="*/ 10319668 w 10873921"/>
              <a:gd name="connsiteY45" fmla="*/ 1617032 h 6858558"/>
              <a:gd name="connsiteX46" fmla="*/ 10245417 w 10873921"/>
              <a:gd name="connsiteY46" fmla="*/ 1768029 h 6858558"/>
              <a:gd name="connsiteX47" fmla="*/ 10112893 w 10873921"/>
              <a:gd name="connsiteY47" fmla="*/ 1947999 h 6858558"/>
              <a:gd name="connsiteX48" fmla="*/ 9925792 w 10873921"/>
              <a:gd name="connsiteY48" fmla="*/ 2078426 h 6858558"/>
              <a:gd name="connsiteX49" fmla="*/ 9916869 w 10873921"/>
              <a:gd name="connsiteY49" fmla="*/ 2193981 h 6858558"/>
              <a:gd name="connsiteX50" fmla="*/ 9863224 w 10873921"/>
              <a:gd name="connsiteY50" fmla="*/ 2350764 h 6858558"/>
              <a:gd name="connsiteX51" fmla="*/ 9815833 w 10873921"/>
              <a:gd name="connsiteY51" fmla="*/ 2484015 h 6858558"/>
              <a:gd name="connsiteX52" fmla="*/ 9772154 w 10873921"/>
              <a:gd name="connsiteY52" fmla="*/ 2992899 h 6858558"/>
              <a:gd name="connsiteX53" fmla="*/ 9644932 w 10873921"/>
              <a:gd name="connsiteY53" fmla="*/ 4090138 h 6858558"/>
              <a:gd name="connsiteX54" fmla="*/ 9476803 w 10873921"/>
              <a:gd name="connsiteY54" fmla="*/ 5871230 h 6858558"/>
              <a:gd name="connsiteX55" fmla="*/ 9482048 w 10873921"/>
              <a:gd name="connsiteY55" fmla="*/ 5875581 h 6858558"/>
              <a:gd name="connsiteX56" fmla="*/ 9482918 w 10873921"/>
              <a:gd name="connsiteY56" fmla="*/ 5942515 h 6858558"/>
              <a:gd name="connsiteX57" fmla="*/ 9471123 w 10873921"/>
              <a:gd name="connsiteY57" fmla="*/ 6028951 h 6858558"/>
              <a:gd name="connsiteX58" fmla="*/ 9421412 w 10873921"/>
              <a:gd name="connsiteY58" fmla="*/ 6080818 h 6858558"/>
              <a:gd name="connsiteX59" fmla="*/ 9427038 w 10873921"/>
              <a:gd name="connsiteY59" fmla="*/ 6088099 h 6858558"/>
              <a:gd name="connsiteX60" fmla="*/ 9412784 w 10873921"/>
              <a:gd name="connsiteY60" fmla="*/ 6129303 h 6858558"/>
              <a:gd name="connsiteX61" fmla="*/ 9313343 w 10873921"/>
              <a:gd name="connsiteY61" fmla="*/ 6260036 h 6858558"/>
              <a:gd name="connsiteX62" fmla="*/ 9286856 w 10873921"/>
              <a:gd name="connsiteY62" fmla="*/ 6340934 h 6858558"/>
              <a:gd name="connsiteX63" fmla="*/ 9285436 w 10873921"/>
              <a:gd name="connsiteY63" fmla="*/ 6371842 h 6858558"/>
              <a:gd name="connsiteX64" fmla="*/ 9282564 w 10873921"/>
              <a:gd name="connsiteY64" fmla="*/ 6423490 h 6858558"/>
              <a:gd name="connsiteX65" fmla="*/ 9300077 w 10873921"/>
              <a:gd name="connsiteY65" fmla="*/ 6467496 h 6858558"/>
              <a:gd name="connsiteX66" fmla="*/ 9289886 w 10873921"/>
              <a:gd name="connsiteY66" fmla="*/ 6508540 h 6858558"/>
              <a:gd name="connsiteX67" fmla="*/ 9262092 w 10873921"/>
              <a:gd name="connsiteY67" fmla="*/ 6511084 h 6858558"/>
              <a:gd name="connsiteX68" fmla="*/ 9259443 w 10873921"/>
              <a:gd name="connsiteY68" fmla="*/ 6557257 h 6858558"/>
              <a:gd name="connsiteX69" fmla="*/ 9258214 w 10873921"/>
              <a:gd name="connsiteY69" fmla="*/ 6628065 h 6858558"/>
              <a:gd name="connsiteX70" fmla="*/ 9250938 w 10873921"/>
              <a:gd name="connsiteY70" fmla="*/ 6667101 h 6858558"/>
              <a:gd name="connsiteX71" fmla="*/ 9238195 w 10873921"/>
              <a:gd name="connsiteY71" fmla="*/ 6775682 h 6858558"/>
              <a:gd name="connsiteX72" fmla="*/ 9230652 w 10873921"/>
              <a:gd name="connsiteY72" fmla="*/ 6855909 h 6858558"/>
              <a:gd name="connsiteX73" fmla="*/ 0 w 10873921"/>
              <a:gd name="connsiteY73" fmla="*/ 6858558 h 6858558"/>
              <a:gd name="connsiteX74" fmla="*/ 0 w 10873921"/>
              <a:gd name="connsiteY74"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312 w 10873921"/>
              <a:gd name="connsiteY5" fmla="*/ 222070 h 6858558"/>
              <a:gd name="connsiteX6" fmla="*/ 10788250 w 10873921"/>
              <a:gd name="connsiteY6" fmla="*/ 249730 h 6858558"/>
              <a:gd name="connsiteX7" fmla="*/ 10781833 w 10873921"/>
              <a:gd name="connsiteY7" fmla="*/ 286161 h 6858558"/>
              <a:gd name="connsiteX8" fmla="*/ 10777796 w 10873921"/>
              <a:gd name="connsiteY8" fmla="*/ 352984 h 6858558"/>
              <a:gd name="connsiteX9" fmla="*/ 10759697 w 10873921"/>
              <a:gd name="connsiteY9" fmla="*/ 438373 h 6858558"/>
              <a:gd name="connsiteX10" fmla="*/ 10706313 w 10873921"/>
              <a:gd name="connsiteY10" fmla="*/ 486627 h 6858558"/>
              <a:gd name="connsiteX11" fmla="*/ 10711391 w 10873921"/>
              <a:gd name="connsiteY11" fmla="*/ 494282 h 6858558"/>
              <a:gd name="connsiteX12" fmla="*/ 10694154 w 10873921"/>
              <a:gd name="connsiteY12" fmla="*/ 534382 h 6858558"/>
              <a:gd name="connsiteX13" fmla="*/ 10585389 w 10873921"/>
              <a:gd name="connsiteY13" fmla="*/ 657817 h 6858558"/>
              <a:gd name="connsiteX14" fmla="*/ 10553040 w 10873921"/>
              <a:gd name="connsiteY14" fmla="*/ 736652 h 6858558"/>
              <a:gd name="connsiteX15" fmla="*/ 10549362 w 10873921"/>
              <a:gd name="connsiteY15" fmla="*/ 767381 h 6858558"/>
              <a:gd name="connsiteX16" fmla="*/ 10542712 w 10873921"/>
              <a:gd name="connsiteY16" fmla="*/ 818695 h 6858558"/>
              <a:gd name="connsiteX17" fmla="*/ 10556955 w 10873921"/>
              <a:gd name="connsiteY17" fmla="*/ 863814 h 6858558"/>
              <a:gd name="connsiteX18" fmla="*/ 10543783 w 10873921"/>
              <a:gd name="connsiteY18" fmla="*/ 904039 h 6858558"/>
              <a:gd name="connsiteX19" fmla="*/ 10515875 w 10873921"/>
              <a:gd name="connsiteY19" fmla="*/ 904631 h 6858558"/>
              <a:gd name="connsiteX20" fmla="*/ 10509848 w 10873921"/>
              <a:gd name="connsiteY20" fmla="*/ 950499 h 6858558"/>
              <a:gd name="connsiteX21" fmla="*/ 10503433 w 10873921"/>
              <a:gd name="connsiteY21" fmla="*/ 1021040 h 6858558"/>
              <a:gd name="connsiteX22" fmla="*/ 10493315 w 10873921"/>
              <a:gd name="connsiteY22" fmla="*/ 1059465 h 6858558"/>
              <a:gd name="connsiteX23" fmla="*/ 10472650 w 10873921"/>
              <a:gd name="connsiteY23" fmla="*/ 1166876 h 6858558"/>
              <a:gd name="connsiteX24" fmla="*/ 10457261 w 10873921"/>
              <a:gd name="connsiteY24" fmla="*/ 1276330 h 6858558"/>
              <a:gd name="connsiteX25" fmla="*/ 10479612 w 10873921"/>
              <a:gd name="connsiteY25" fmla="*/ 1340205 h 6858558"/>
              <a:gd name="connsiteX26" fmla="*/ 10478804 w 10873921"/>
              <a:gd name="connsiteY26" fmla="*/ 1346492 h 6858558"/>
              <a:gd name="connsiteX27" fmla="*/ 10469399 w 10873921"/>
              <a:gd name="connsiteY27" fmla="*/ 1360254 h 6858558"/>
              <a:gd name="connsiteX28" fmla="*/ 10464675 w 10873921"/>
              <a:gd name="connsiteY28" fmla="*/ 1364867 h 6858558"/>
              <a:gd name="connsiteX29" fmla="*/ 10460288 w 10873921"/>
              <a:gd name="connsiteY29" fmla="*/ 1372815 h 6858558"/>
              <a:gd name="connsiteX30" fmla="*/ 10460557 w 10873921"/>
              <a:gd name="connsiteY30" fmla="*/ 1373191 h 6858558"/>
              <a:gd name="connsiteX31" fmla="*/ 10455711 w 10873921"/>
              <a:gd name="connsiteY31" fmla="*/ 1380284 h 6858558"/>
              <a:gd name="connsiteX32" fmla="*/ 10427214 w 10873921"/>
              <a:gd name="connsiteY32" fmla="*/ 1412731 h 6858558"/>
              <a:gd name="connsiteX33" fmla="*/ 10436481 w 10873921"/>
              <a:gd name="connsiteY33" fmla="*/ 1477797 h 6858558"/>
              <a:gd name="connsiteX34" fmla="*/ 10431659 w 10873921"/>
              <a:gd name="connsiteY34" fmla="*/ 1500615 h 6858558"/>
              <a:gd name="connsiteX35" fmla="*/ 10431103 w 10873921"/>
              <a:gd name="connsiteY35" fmla="*/ 1513756 h 6858558"/>
              <a:gd name="connsiteX36" fmla="*/ 10432371 w 10873921"/>
              <a:gd name="connsiteY36" fmla="*/ 1515188 h 6858558"/>
              <a:gd name="connsiteX37" fmla="*/ 10404863 w 10873921"/>
              <a:gd name="connsiteY37" fmla="*/ 1546203 h 6858558"/>
              <a:gd name="connsiteX38" fmla="*/ 10404251 w 10873921"/>
              <a:gd name="connsiteY38" fmla="*/ 1551761 h 6858558"/>
              <a:gd name="connsiteX39" fmla="*/ 10382431 w 10873921"/>
              <a:gd name="connsiteY39" fmla="*/ 1570136 h 6858558"/>
              <a:gd name="connsiteX40" fmla="*/ 10373233 w 10873921"/>
              <a:gd name="connsiteY40" fmla="*/ 1580611 h 6858558"/>
              <a:gd name="connsiteX41" fmla="*/ 10366354 w 10873921"/>
              <a:gd name="connsiteY41" fmla="*/ 1581543 h 6858558"/>
              <a:gd name="connsiteX42" fmla="*/ 10354948 w 10873921"/>
              <a:gd name="connsiteY42" fmla="*/ 1598036 h 6858558"/>
              <a:gd name="connsiteX43" fmla="*/ 10355254 w 10873921"/>
              <a:gd name="connsiteY43" fmla="*/ 1600693 h 6858558"/>
              <a:gd name="connsiteX44" fmla="*/ 10339843 w 10873921"/>
              <a:gd name="connsiteY44" fmla="*/ 1611451 h 6858558"/>
              <a:gd name="connsiteX45" fmla="*/ 10319668 w 10873921"/>
              <a:gd name="connsiteY45" fmla="*/ 1617032 h 6858558"/>
              <a:gd name="connsiteX46" fmla="*/ 10245417 w 10873921"/>
              <a:gd name="connsiteY46" fmla="*/ 1768029 h 6858558"/>
              <a:gd name="connsiteX47" fmla="*/ 10112893 w 10873921"/>
              <a:gd name="connsiteY47" fmla="*/ 1947999 h 6858558"/>
              <a:gd name="connsiteX48" fmla="*/ 9925792 w 10873921"/>
              <a:gd name="connsiteY48" fmla="*/ 2078426 h 6858558"/>
              <a:gd name="connsiteX49" fmla="*/ 9916869 w 10873921"/>
              <a:gd name="connsiteY49" fmla="*/ 2193981 h 6858558"/>
              <a:gd name="connsiteX50" fmla="*/ 9863224 w 10873921"/>
              <a:gd name="connsiteY50" fmla="*/ 2350764 h 6858558"/>
              <a:gd name="connsiteX51" fmla="*/ 9815833 w 10873921"/>
              <a:gd name="connsiteY51" fmla="*/ 2484015 h 6858558"/>
              <a:gd name="connsiteX52" fmla="*/ 9772154 w 10873921"/>
              <a:gd name="connsiteY52" fmla="*/ 2992899 h 6858558"/>
              <a:gd name="connsiteX53" fmla="*/ 9644932 w 10873921"/>
              <a:gd name="connsiteY53" fmla="*/ 4090138 h 6858558"/>
              <a:gd name="connsiteX54" fmla="*/ 9476803 w 10873921"/>
              <a:gd name="connsiteY54" fmla="*/ 5871230 h 6858558"/>
              <a:gd name="connsiteX55" fmla="*/ 9482048 w 10873921"/>
              <a:gd name="connsiteY55" fmla="*/ 5875581 h 6858558"/>
              <a:gd name="connsiteX56" fmla="*/ 9482918 w 10873921"/>
              <a:gd name="connsiteY56" fmla="*/ 5942515 h 6858558"/>
              <a:gd name="connsiteX57" fmla="*/ 9471123 w 10873921"/>
              <a:gd name="connsiteY57" fmla="*/ 6028951 h 6858558"/>
              <a:gd name="connsiteX58" fmla="*/ 9421412 w 10873921"/>
              <a:gd name="connsiteY58" fmla="*/ 6080818 h 6858558"/>
              <a:gd name="connsiteX59" fmla="*/ 9427038 w 10873921"/>
              <a:gd name="connsiteY59" fmla="*/ 6088099 h 6858558"/>
              <a:gd name="connsiteX60" fmla="*/ 9412784 w 10873921"/>
              <a:gd name="connsiteY60" fmla="*/ 6129303 h 6858558"/>
              <a:gd name="connsiteX61" fmla="*/ 9313343 w 10873921"/>
              <a:gd name="connsiteY61" fmla="*/ 6260036 h 6858558"/>
              <a:gd name="connsiteX62" fmla="*/ 9286856 w 10873921"/>
              <a:gd name="connsiteY62" fmla="*/ 6340934 h 6858558"/>
              <a:gd name="connsiteX63" fmla="*/ 9285436 w 10873921"/>
              <a:gd name="connsiteY63" fmla="*/ 6371842 h 6858558"/>
              <a:gd name="connsiteX64" fmla="*/ 9282564 w 10873921"/>
              <a:gd name="connsiteY64" fmla="*/ 6423490 h 6858558"/>
              <a:gd name="connsiteX65" fmla="*/ 9300077 w 10873921"/>
              <a:gd name="connsiteY65" fmla="*/ 6467496 h 6858558"/>
              <a:gd name="connsiteX66" fmla="*/ 9289886 w 10873921"/>
              <a:gd name="connsiteY66" fmla="*/ 6508540 h 6858558"/>
              <a:gd name="connsiteX67" fmla="*/ 9262092 w 10873921"/>
              <a:gd name="connsiteY67" fmla="*/ 6511084 h 6858558"/>
              <a:gd name="connsiteX68" fmla="*/ 9259443 w 10873921"/>
              <a:gd name="connsiteY68" fmla="*/ 6557257 h 6858558"/>
              <a:gd name="connsiteX69" fmla="*/ 9258214 w 10873921"/>
              <a:gd name="connsiteY69" fmla="*/ 6628065 h 6858558"/>
              <a:gd name="connsiteX70" fmla="*/ 9250938 w 10873921"/>
              <a:gd name="connsiteY70" fmla="*/ 6667101 h 6858558"/>
              <a:gd name="connsiteX71" fmla="*/ 9238195 w 10873921"/>
              <a:gd name="connsiteY71" fmla="*/ 6775682 h 6858558"/>
              <a:gd name="connsiteX72" fmla="*/ 9230652 w 10873921"/>
              <a:gd name="connsiteY72" fmla="*/ 6855909 h 6858558"/>
              <a:gd name="connsiteX73" fmla="*/ 0 w 10873921"/>
              <a:gd name="connsiteY73" fmla="*/ 6858558 h 6858558"/>
              <a:gd name="connsiteX74" fmla="*/ 0 w 10873921"/>
              <a:gd name="connsiteY74"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312 w 10873921"/>
              <a:gd name="connsiteY5" fmla="*/ 222070 h 6858558"/>
              <a:gd name="connsiteX6" fmla="*/ 10788250 w 10873921"/>
              <a:gd name="connsiteY6" fmla="*/ 249730 h 6858558"/>
              <a:gd name="connsiteX7" fmla="*/ 10781833 w 10873921"/>
              <a:gd name="connsiteY7" fmla="*/ 286161 h 6858558"/>
              <a:gd name="connsiteX8" fmla="*/ 10777796 w 10873921"/>
              <a:gd name="connsiteY8" fmla="*/ 352984 h 6858558"/>
              <a:gd name="connsiteX9" fmla="*/ 10759697 w 10873921"/>
              <a:gd name="connsiteY9" fmla="*/ 438373 h 6858558"/>
              <a:gd name="connsiteX10" fmla="*/ 10706313 w 10873921"/>
              <a:gd name="connsiteY10" fmla="*/ 486627 h 6858558"/>
              <a:gd name="connsiteX11" fmla="*/ 10711391 w 10873921"/>
              <a:gd name="connsiteY11" fmla="*/ 494282 h 6858558"/>
              <a:gd name="connsiteX12" fmla="*/ 10694154 w 10873921"/>
              <a:gd name="connsiteY12" fmla="*/ 534382 h 6858558"/>
              <a:gd name="connsiteX13" fmla="*/ 10585389 w 10873921"/>
              <a:gd name="connsiteY13" fmla="*/ 657817 h 6858558"/>
              <a:gd name="connsiteX14" fmla="*/ 10553040 w 10873921"/>
              <a:gd name="connsiteY14" fmla="*/ 736652 h 6858558"/>
              <a:gd name="connsiteX15" fmla="*/ 10549362 w 10873921"/>
              <a:gd name="connsiteY15" fmla="*/ 767381 h 6858558"/>
              <a:gd name="connsiteX16" fmla="*/ 10542712 w 10873921"/>
              <a:gd name="connsiteY16" fmla="*/ 818695 h 6858558"/>
              <a:gd name="connsiteX17" fmla="*/ 10556955 w 10873921"/>
              <a:gd name="connsiteY17" fmla="*/ 863814 h 6858558"/>
              <a:gd name="connsiteX18" fmla="*/ 10543783 w 10873921"/>
              <a:gd name="connsiteY18" fmla="*/ 904039 h 6858558"/>
              <a:gd name="connsiteX19" fmla="*/ 10515875 w 10873921"/>
              <a:gd name="connsiteY19" fmla="*/ 904631 h 6858558"/>
              <a:gd name="connsiteX20" fmla="*/ 10509848 w 10873921"/>
              <a:gd name="connsiteY20" fmla="*/ 950499 h 6858558"/>
              <a:gd name="connsiteX21" fmla="*/ 10503433 w 10873921"/>
              <a:gd name="connsiteY21" fmla="*/ 1021040 h 6858558"/>
              <a:gd name="connsiteX22" fmla="*/ 10493315 w 10873921"/>
              <a:gd name="connsiteY22" fmla="*/ 1059465 h 6858558"/>
              <a:gd name="connsiteX23" fmla="*/ 10472650 w 10873921"/>
              <a:gd name="connsiteY23" fmla="*/ 1166876 h 6858558"/>
              <a:gd name="connsiteX24" fmla="*/ 10457261 w 10873921"/>
              <a:gd name="connsiteY24" fmla="*/ 1276330 h 6858558"/>
              <a:gd name="connsiteX25" fmla="*/ 10479612 w 10873921"/>
              <a:gd name="connsiteY25" fmla="*/ 1340205 h 6858558"/>
              <a:gd name="connsiteX26" fmla="*/ 10478804 w 10873921"/>
              <a:gd name="connsiteY26" fmla="*/ 1346492 h 6858558"/>
              <a:gd name="connsiteX27" fmla="*/ 10469399 w 10873921"/>
              <a:gd name="connsiteY27" fmla="*/ 1360254 h 6858558"/>
              <a:gd name="connsiteX28" fmla="*/ 10464675 w 10873921"/>
              <a:gd name="connsiteY28" fmla="*/ 1364867 h 6858558"/>
              <a:gd name="connsiteX29" fmla="*/ 10460288 w 10873921"/>
              <a:gd name="connsiteY29" fmla="*/ 1372815 h 6858558"/>
              <a:gd name="connsiteX30" fmla="*/ 10460557 w 10873921"/>
              <a:gd name="connsiteY30" fmla="*/ 1373191 h 6858558"/>
              <a:gd name="connsiteX31" fmla="*/ 10455711 w 10873921"/>
              <a:gd name="connsiteY31" fmla="*/ 1380284 h 6858558"/>
              <a:gd name="connsiteX32" fmla="*/ 10427214 w 10873921"/>
              <a:gd name="connsiteY32" fmla="*/ 1412731 h 6858558"/>
              <a:gd name="connsiteX33" fmla="*/ 10436481 w 10873921"/>
              <a:gd name="connsiteY33" fmla="*/ 1477797 h 6858558"/>
              <a:gd name="connsiteX34" fmla="*/ 10431659 w 10873921"/>
              <a:gd name="connsiteY34" fmla="*/ 1500615 h 6858558"/>
              <a:gd name="connsiteX35" fmla="*/ 10431103 w 10873921"/>
              <a:gd name="connsiteY35" fmla="*/ 1513756 h 6858558"/>
              <a:gd name="connsiteX36" fmla="*/ 10432371 w 10873921"/>
              <a:gd name="connsiteY36" fmla="*/ 1515188 h 6858558"/>
              <a:gd name="connsiteX37" fmla="*/ 10404863 w 10873921"/>
              <a:gd name="connsiteY37" fmla="*/ 1546203 h 6858558"/>
              <a:gd name="connsiteX38" fmla="*/ 10404251 w 10873921"/>
              <a:gd name="connsiteY38" fmla="*/ 1551761 h 6858558"/>
              <a:gd name="connsiteX39" fmla="*/ 10382431 w 10873921"/>
              <a:gd name="connsiteY39" fmla="*/ 1570136 h 6858558"/>
              <a:gd name="connsiteX40" fmla="*/ 10373233 w 10873921"/>
              <a:gd name="connsiteY40" fmla="*/ 1580611 h 6858558"/>
              <a:gd name="connsiteX41" fmla="*/ 10366354 w 10873921"/>
              <a:gd name="connsiteY41" fmla="*/ 1581543 h 6858558"/>
              <a:gd name="connsiteX42" fmla="*/ 10354948 w 10873921"/>
              <a:gd name="connsiteY42" fmla="*/ 1598036 h 6858558"/>
              <a:gd name="connsiteX43" fmla="*/ 10355254 w 10873921"/>
              <a:gd name="connsiteY43" fmla="*/ 1600693 h 6858558"/>
              <a:gd name="connsiteX44" fmla="*/ 10339843 w 10873921"/>
              <a:gd name="connsiteY44" fmla="*/ 1611451 h 6858558"/>
              <a:gd name="connsiteX45" fmla="*/ 10319668 w 10873921"/>
              <a:gd name="connsiteY45" fmla="*/ 1617032 h 6858558"/>
              <a:gd name="connsiteX46" fmla="*/ 10213612 w 10873921"/>
              <a:gd name="connsiteY46" fmla="*/ 1831639 h 6858558"/>
              <a:gd name="connsiteX47" fmla="*/ 10112893 w 10873921"/>
              <a:gd name="connsiteY47" fmla="*/ 1947999 h 6858558"/>
              <a:gd name="connsiteX48" fmla="*/ 9925792 w 10873921"/>
              <a:gd name="connsiteY48" fmla="*/ 2078426 h 6858558"/>
              <a:gd name="connsiteX49" fmla="*/ 9916869 w 10873921"/>
              <a:gd name="connsiteY49" fmla="*/ 2193981 h 6858558"/>
              <a:gd name="connsiteX50" fmla="*/ 9863224 w 10873921"/>
              <a:gd name="connsiteY50" fmla="*/ 2350764 h 6858558"/>
              <a:gd name="connsiteX51" fmla="*/ 9815833 w 10873921"/>
              <a:gd name="connsiteY51" fmla="*/ 2484015 h 6858558"/>
              <a:gd name="connsiteX52" fmla="*/ 9772154 w 10873921"/>
              <a:gd name="connsiteY52" fmla="*/ 2992899 h 6858558"/>
              <a:gd name="connsiteX53" fmla="*/ 9644932 w 10873921"/>
              <a:gd name="connsiteY53" fmla="*/ 4090138 h 6858558"/>
              <a:gd name="connsiteX54" fmla="*/ 9476803 w 10873921"/>
              <a:gd name="connsiteY54" fmla="*/ 5871230 h 6858558"/>
              <a:gd name="connsiteX55" fmla="*/ 9482048 w 10873921"/>
              <a:gd name="connsiteY55" fmla="*/ 5875581 h 6858558"/>
              <a:gd name="connsiteX56" fmla="*/ 9482918 w 10873921"/>
              <a:gd name="connsiteY56" fmla="*/ 5942515 h 6858558"/>
              <a:gd name="connsiteX57" fmla="*/ 9471123 w 10873921"/>
              <a:gd name="connsiteY57" fmla="*/ 6028951 h 6858558"/>
              <a:gd name="connsiteX58" fmla="*/ 9421412 w 10873921"/>
              <a:gd name="connsiteY58" fmla="*/ 6080818 h 6858558"/>
              <a:gd name="connsiteX59" fmla="*/ 9427038 w 10873921"/>
              <a:gd name="connsiteY59" fmla="*/ 6088099 h 6858558"/>
              <a:gd name="connsiteX60" fmla="*/ 9412784 w 10873921"/>
              <a:gd name="connsiteY60" fmla="*/ 6129303 h 6858558"/>
              <a:gd name="connsiteX61" fmla="*/ 9313343 w 10873921"/>
              <a:gd name="connsiteY61" fmla="*/ 6260036 h 6858558"/>
              <a:gd name="connsiteX62" fmla="*/ 9286856 w 10873921"/>
              <a:gd name="connsiteY62" fmla="*/ 6340934 h 6858558"/>
              <a:gd name="connsiteX63" fmla="*/ 9285436 w 10873921"/>
              <a:gd name="connsiteY63" fmla="*/ 6371842 h 6858558"/>
              <a:gd name="connsiteX64" fmla="*/ 9282564 w 10873921"/>
              <a:gd name="connsiteY64" fmla="*/ 6423490 h 6858558"/>
              <a:gd name="connsiteX65" fmla="*/ 9300077 w 10873921"/>
              <a:gd name="connsiteY65" fmla="*/ 6467496 h 6858558"/>
              <a:gd name="connsiteX66" fmla="*/ 9289886 w 10873921"/>
              <a:gd name="connsiteY66" fmla="*/ 6508540 h 6858558"/>
              <a:gd name="connsiteX67" fmla="*/ 9262092 w 10873921"/>
              <a:gd name="connsiteY67" fmla="*/ 6511084 h 6858558"/>
              <a:gd name="connsiteX68" fmla="*/ 9259443 w 10873921"/>
              <a:gd name="connsiteY68" fmla="*/ 6557257 h 6858558"/>
              <a:gd name="connsiteX69" fmla="*/ 9258214 w 10873921"/>
              <a:gd name="connsiteY69" fmla="*/ 6628065 h 6858558"/>
              <a:gd name="connsiteX70" fmla="*/ 9250938 w 10873921"/>
              <a:gd name="connsiteY70" fmla="*/ 6667101 h 6858558"/>
              <a:gd name="connsiteX71" fmla="*/ 9238195 w 10873921"/>
              <a:gd name="connsiteY71" fmla="*/ 6775682 h 6858558"/>
              <a:gd name="connsiteX72" fmla="*/ 9230652 w 10873921"/>
              <a:gd name="connsiteY72" fmla="*/ 6855909 h 6858558"/>
              <a:gd name="connsiteX73" fmla="*/ 0 w 10873921"/>
              <a:gd name="connsiteY73" fmla="*/ 6858558 h 6858558"/>
              <a:gd name="connsiteX74" fmla="*/ 0 w 10873921"/>
              <a:gd name="connsiteY74"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312 w 10873921"/>
              <a:gd name="connsiteY5" fmla="*/ 222070 h 6858558"/>
              <a:gd name="connsiteX6" fmla="*/ 10788250 w 10873921"/>
              <a:gd name="connsiteY6" fmla="*/ 249730 h 6858558"/>
              <a:gd name="connsiteX7" fmla="*/ 10781833 w 10873921"/>
              <a:gd name="connsiteY7" fmla="*/ 286161 h 6858558"/>
              <a:gd name="connsiteX8" fmla="*/ 10777796 w 10873921"/>
              <a:gd name="connsiteY8" fmla="*/ 352984 h 6858558"/>
              <a:gd name="connsiteX9" fmla="*/ 10759697 w 10873921"/>
              <a:gd name="connsiteY9" fmla="*/ 438373 h 6858558"/>
              <a:gd name="connsiteX10" fmla="*/ 10706313 w 10873921"/>
              <a:gd name="connsiteY10" fmla="*/ 486627 h 6858558"/>
              <a:gd name="connsiteX11" fmla="*/ 10711391 w 10873921"/>
              <a:gd name="connsiteY11" fmla="*/ 494282 h 6858558"/>
              <a:gd name="connsiteX12" fmla="*/ 10694154 w 10873921"/>
              <a:gd name="connsiteY12" fmla="*/ 534382 h 6858558"/>
              <a:gd name="connsiteX13" fmla="*/ 10585389 w 10873921"/>
              <a:gd name="connsiteY13" fmla="*/ 657817 h 6858558"/>
              <a:gd name="connsiteX14" fmla="*/ 10553040 w 10873921"/>
              <a:gd name="connsiteY14" fmla="*/ 736652 h 6858558"/>
              <a:gd name="connsiteX15" fmla="*/ 10549362 w 10873921"/>
              <a:gd name="connsiteY15" fmla="*/ 767381 h 6858558"/>
              <a:gd name="connsiteX16" fmla="*/ 10542712 w 10873921"/>
              <a:gd name="connsiteY16" fmla="*/ 818695 h 6858558"/>
              <a:gd name="connsiteX17" fmla="*/ 10556955 w 10873921"/>
              <a:gd name="connsiteY17" fmla="*/ 863814 h 6858558"/>
              <a:gd name="connsiteX18" fmla="*/ 10543783 w 10873921"/>
              <a:gd name="connsiteY18" fmla="*/ 904039 h 6858558"/>
              <a:gd name="connsiteX19" fmla="*/ 10515875 w 10873921"/>
              <a:gd name="connsiteY19" fmla="*/ 904631 h 6858558"/>
              <a:gd name="connsiteX20" fmla="*/ 10509848 w 10873921"/>
              <a:gd name="connsiteY20" fmla="*/ 950499 h 6858558"/>
              <a:gd name="connsiteX21" fmla="*/ 10503433 w 10873921"/>
              <a:gd name="connsiteY21" fmla="*/ 1021040 h 6858558"/>
              <a:gd name="connsiteX22" fmla="*/ 10493315 w 10873921"/>
              <a:gd name="connsiteY22" fmla="*/ 1059465 h 6858558"/>
              <a:gd name="connsiteX23" fmla="*/ 10472650 w 10873921"/>
              <a:gd name="connsiteY23" fmla="*/ 1166876 h 6858558"/>
              <a:gd name="connsiteX24" fmla="*/ 10457261 w 10873921"/>
              <a:gd name="connsiteY24" fmla="*/ 1276330 h 6858558"/>
              <a:gd name="connsiteX25" fmla="*/ 10479612 w 10873921"/>
              <a:gd name="connsiteY25" fmla="*/ 1340205 h 6858558"/>
              <a:gd name="connsiteX26" fmla="*/ 10478804 w 10873921"/>
              <a:gd name="connsiteY26" fmla="*/ 1346492 h 6858558"/>
              <a:gd name="connsiteX27" fmla="*/ 10469399 w 10873921"/>
              <a:gd name="connsiteY27" fmla="*/ 1360254 h 6858558"/>
              <a:gd name="connsiteX28" fmla="*/ 10464675 w 10873921"/>
              <a:gd name="connsiteY28" fmla="*/ 1364867 h 6858558"/>
              <a:gd name="connsiteX29" fmla="*/ 10460288 w 10873921"/>
              <a:gd name="connsiteY29" fmla="*/ 1372815 h 6858558"/>
              <a:gd name="connsiteX30" fmla="*/ 10460557 w 10873921"/>
              <a:gd name="connsiteY30" fmla="*/ 1373191 h 6858558"/>
              <a:gd name="connsiteX31" fmla="*/ 10455711 w 10873921"/>
              <a:gd name="connsiteY31" fmla="*/ 1380284 h 6858558"/>
              <a:gd name="connsiteX32" fmla="*/ 10427214 w 10873921"/>
              <a:gd name="connsiteY32" fmla="*/ 1412731 h 6858558"/>
              <a:gd name="connsiteX33" fmla="*/ 10436481 w 10873921"/>
              <a:gd name="connsiteY33" fmla="*/ 1477797 h 6858558"/>
              <a:gd name="connsiteX34" fmla="*/ 10431659 w 10873921"/>
              <a:gd name="connsiteY34" fmla="*/ 1500615 h 6858558"/>
              <a:gd name="connsiteX35" fmla="*/ 10431103 w 10873921"/>
              <a:gd name="connsiteY35" fmla="*/ 1513756 h 6858558"/>
              <a:gd name="connsiteX36" fmla="*/ 10432371 w 10873921"/>
              <a:gd name="connsiteY36" fmla="*/ 1515188 h 6858558"/>
              <a:gd name="connsiteX37" fmla="*/ 10404863 w 10873921"/>
              <a:gd name="connsiteY37" fmla="*/ 1546203 h 6858558"/>
              <a:gd name="connsiteX38" fmla="*/ 10404251 w 10873921"/>
              <a:gd name="connsiteY38" fmla="*/ 1551761 h 6858558"/>
              <a:gd name="connsiteX39" fmla="*/ 10382431 w 10873921"/>
              <a:gd name="connsiteY39" fmla="*/ 1570136 h 6858558"/>
              <a:gd name="connsiteX40" fmla="*/ 10373233 w 10873921"/>
              <a:gd name="connsiteY40" fmla="*/ 1580611 h 6858558"/>
              <a:gd name="connsiteX41" fmla="*/ 10366354 w 10873921"/>
              <a:gd name="connsiteY41" fmla="*/ 1581543 h 6858558"/>
              <a:gd name="connsiteX42" fmla="*/ 10354948 w 10873921"/>
              <a:gd name="connsiteY42" fmla="*/ 1598036 h 6858558"/>
              <a:gd name="connsiteX43" fmla="*/ 10355254 w 10873921"/>
              <a:gd name="connsiteY43" fmla="*/ 1600693 h 6858558"/>
              <a:gd name="connsiteX44" fmla="*/ 10339843 w 10873921"/>
              <a:gd name="connsiteY44" fmla="*/ 1611451 h 6858558"/>
              <a:gd name="connsiteX45" fmla="*/ 10303766 w 10873921"/>
              <a:gd name="connsiteY45" fmla="*/ 1728350 h 6858558"/>
              <a:gd name="connsiteX46" fmla="*/ 10213612 w 10873921"/>
              <a:gd name="connsiteY46" fmla="*/ 1831639 h 6858558"/>
              <a:gd name="connsiteX47" fmla="*/ 10112893 w 10873921"/>
              <a:gd name="connsiteY47" fmla="*/ 1947999 h 6858558"/>
              <a:gd name="connsiteX48" fmla="*/ 9925792 w 10873921"/>
              <a:gd name="connsiteY48" fmla="*/ 2078426 h 6858558"/>
              <a:gd name="connsiteX49" fmla="*/ 9916869 w 10873921"/>
              <a:gd name="connsiteY49" fmla="*/ 2193981 h 6858558"/>
              <a:gd name="connsiteX50" fmla="*/ 9863224 w 10873921"/>
              <a:gd name="connsiteY50" fmla="*/ 2350764 h 6858558"/>
              <a:gd name="connsiteX51" fmla="*/ 9815833 w 10873921"/>
              <a:gd name="connsiteY51" fmla="*/ 2484015 h 6858558"/>
              <a:gd name="connsiteX52" fmla="*/ 9772154 w 10873921"/>
              <a:gd name="connsiteY52" fmla="*/ 2992899 h 6858558"/>
              <a:gd name="connsiteX53" fmla="*/ 9644932 w 10873921"/>
              <a:gd name="connsiteY53" fmla="*/ 4090138 h 6858558"/>
              <a:gd name="connsiteX54" fmla="*/ 9476803 w 10873921"/>
              <a:gd name="connsiteY54" fmla="*/ 5871230 h 6858558"/>
              <a:gd name="connsiteX55" fmla="*/ 9482048 w 10873921"/>
              <a:gd name="connsiteY55" fmla="*/ 5875581 h 6858558"/>
              <a:gd name="connsiteX56" fmla="*/ 9482918 w 10873921"/>
              <a:gd name="connsiteY56" fmla="*/ 5942515 h 6858558"/>
              <a:gd name="connsiteX57" fmla="*/ 9471123 w 10873921"/>
              <a:gd name="connsiteY57" fmla="*/ 6028951 h 6858558"/>
              <a:gd name="connsiteX58" fmla="*/ 9421412 w 10873921"/>
              <a:gd name="connsiteY58" fmla="*/ 6080818 h 6858558"/>
              <a:gd name="connsiteX59" fmla="*/ 9427038 w 10873921"/>
              <a:gd name="connsiteY59" fmla="*/ 6088099 h 6858558"/>
              <a:gd name="connsiteX60" fmla="*/ 9412784 w 10873921"/>
              <a:gd name="connsiteY60" fmla="*/ 6129303 h 6858558"/>
              <a:gd name="connsiteX61" fmla="*/ 9313343 w 10873921"/>
              <a:gd name="connsiteY61" fmla="*/ 6260036 h 6858558"/>
              <a:gd name="connsiteX62" fmla="*/ 9286856 w 10873921"/>
              <a:gd name="connsiteY62" fmla="*/ 6340934 h 6858558"/>
              <a:gd name="connsiteX63" fmla="*/ 9285436 w 10873921"/>
              <a:gd name="connsiteY63" fmla="*/ 6371842 h 6858558"/>
              <a:gd name="connsiteX64" fmla="*/ 9282564 w 10873921"/>
              <a:gd name="connsiteY64" fmla="*/ 6423490 h 6858558"/>
              <a:gd name="connsiteX65" fmla="*/ 9300077 w 10873921"/>
              <a:gd name="connsiteY65" fmla="*/ 6467496 h 6858558"/>
              <a:gd name="connsiteX66" fmla="*/ 9289886 w 10873921"/>
              <a:gd name="connsiteY66" fmla="*/ 6508540 h 6858558"/>
              <a:gd name="connsiteX67" fmla="*/ 9262092 w 10873921"/>
              <a:gd name="connsiteY67" fmla="*/ 6511084 h 6858558"/>
              <a:gd name="connsiteX68" fmla="*/ 9259443 w 10873921"/>
              <a:gd name="connsiteY68" fmla="*/ 6557257 h 6858558"/>
              <a:gd name="connsiteX69" fmla="*/ 9258214 w 10873921"/>
              <a:gd name="connsiteY69" fmla="*/ 6628065 h 6858558"/>
              <a:gd name="connsiteX70" fmla="*/ 9250938 w 10873921"/>
              <a:gd name="connsiteY70" fmla="*/ 6667101 h 6858558"/>
              <a:gd name="connsiteX71" fmla="*/ 9238195 w 10873921"/>
              <a:gd name="connsiteY71" fmla="*/ 6775682 h 6858558"/>
              <a:gd name="connsiteX72" fmla="*/ 9230652 w 10873921"/>
              <a:gd name="connsiteY72" fmla="*/ 6855909 h 6858558"/>
              <a:gd name="connsiteX73" fmla="*/ 0 w 10873921"/>
              <a:gd name="connsiteY73" fmla="*/ 6858558 h 6858558"/>
              <a:gd name="connsiteX74" fmla="*/ 0 w 10873921"/>
              <a:gd name="connsiteY74"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312 w 10873921"/>
              <a:gd name="connsiteY5" fmla="*/ 222070 h 6858558"/>
              <a:gd name="connsiteX6" fmla="*/ 10788250 w 10873921"/>
              <a:gd name="connsiteY6" fmla="*/ 249730 h 6858558"/>
              <a:gd name="connsiteX7" fmla="*/ 10781833 w 10873921"/>
              <a:gd name="connsiteY7" fmla="*/ 286161 h 6858558"/>
              <a:gd name="connsiteX8" fmla="*/ 10777796 w 10873921"/>
              <a:gd name="connsiteY8" fmla="*/ 352984 h 6858558"/>
              <a:gd name="connsiteX9" fmla="*/ 10759697 w 10873921"/>
              <a:gd name="connsiteY9" fmla="*/ 438373 h 6858558"/>
              <a:gd name="connsiteX10" fmla="*/ 10706313 w 10873921"/>
              <a:gd name="connsiteY10" fmla="*/ 486627 h 6858558"/>
              <a:gd name="connsiteX11" fmla="*/ 10711391 w 10873921"/>
              <a:gd name="connsiteY11" fmla="*/ 494282 h 6858558"/>
              <a:gd name="connsiteX12" fmla="*/ 10694154 w 10873921"/>
              <a:gd name="connsiteY12" fmla="*/ 534382 h 6858558"/>
              <a:gd name="connsiteX13" fmla="*/ 10585389 w 10873921"/>
              <a:gd name="connsiteY13" fmla="*/ 657817 h 6858558"/>
              <a:gd name="connsiteX14" fmla="*/ 10553040 w 10873921"/>
              <a:gd name="connsiteY14" fmla="*/ 736652 h 6858558"/>
              <a:gd name="connsiteX15" fmla="*/ 10549362 w 10873921"/>
              <a:gd name="connsiteY15" fmla="*/ 767381 h 6858558"/>
              <a:gd name="connsiteX16" fmla="*/ 10542712 w 10873921"/>
              <a:gd name="connsiteY16" fmla="*/ 818695 h 6858558"/>
              <a:gd name="connsiteX17" fmla="*/ 10556955 w 10873921"/>
              <a:gd name="connsiteY17" fmla="*/ 863814 h 6858558"/>
              <a:gd name="connsiteX18" fmla="*/ 10543783 w 10873921"/>
              <a:gd name="connsiteY18" fmla="*/ 904039 h 6858558"/>
              <a:gd name="connsiteX19" fmla="*/ 10515875 w 10873921"/>
              <a:gd name="connsiteY19" fmla="*/ 904631 h 6858558"/>
              <a:gd name="connsiteX20" fmla="*/ 10509848 w 10873921"/>
              <a:gd name="connsiteY20" fmla="*/ 950499 h 6858558"/>
              <a:gd name="connsiteX21" fmla="*/ 10503433 w 10873921"/>
              <a:gd name="connsiteY21" fmla="*/ 1021040 h 6858558"/>
              <a:gd name="connsiteX22" fmla="*/ 10493315 w 10873921"/>
              <a:gd name="connsiteY22" fmla="*/ 1059465 h 6858558"/>
              <a:gd name="connsiteX23" fmla="*/ 10472650 w 10873921"/>
              <a:gd name="connsiteY23" fmla="*/ 1166876 h 6858558"/>
              <a:gd name="connsiteX24" fmla="*/ 10457261 w 10873921"/>
              <a:gd name="connsiteY24" fmla="*/ 1276330 h 6858558"/>
              <a:gd name="connsiteX25" fmla="*/ 10479612 w 10873921"/>
              <a:gd name="connsiteY25" fmla="*/ 1340205 h 6858558"/>
              <a:gd name="connsiteX26" fmla="*/ 10478804 w 10873921"/>
              <a:gd name="connsiteY26" fmla="*/ 1346492 h 6858558"/>
              <a:gd name="connsiteX27" fmla="*/ 10469399 w 10873921"/>
              <a:gd name="connsiteY27" fmla="*/ 1360254 h 6858558"/>
              <a:gd name="connsiteX28" fmla="*/ 10464675 w 10873921"/>
              <a:gd name="connsiteY28" fmla="*/ 1364867 h 6858558"/>
              <a:gd name="connsiteX29" fmla="*/ 10460288 w 10873921"/>
              <a:gd name="connsiteY29" fmla="*/ 1372815 h 6858558"/>
              <a:gd name="connsiteX30" fmla="*/ 10460557 w 10873921"/>
              <a:gd name="connsiteY30" fmla="*/ 1373191 h 6858558"/>
              <a:gd name="connsiteX31" fmla="*/ 10455711 w 10873921"/>
              <a:gd name="connsiteY31" fmla="*/ 1380284 h 6858558"/>
              <a:gd name="connsiteX32" fmla="*/ 10427214 w 10873921"/>
              <a:gd name="connsiteY32" fmla="*/ 1412731 h 6858558"/>
              <a:gd name="connsiteX33" fmla="*/ 10436481 w 10873921"/>
              <a:gd name="connsiteY33" fmla="*/ 1477797 h 6858558"/>
              <a:gd name="connsiteX34" fmla="*/ 10431659 w 10873921"/>
              <a:gd name="connsiteY34" fmla="*/ 1500615 h 6858558"/>
              <a:gd name="connsiteX35" fmla="*/ 10431103 w 10873921"/>
              <a:gd name="connsiteY35" fmla="*/ 1513756 h 6858558"/>
              <a:gd name="connsiteX36" fmla="*/ 10432371 w 10873921"/>
              <a:gd name="connsiteY36" fmla="*/ 1515188 h 6858558"/>
              <a:gd name="connsiteX37" fmla="*/ 10404863 w 10873921"/>
              <a:gd name="connsiteY37" fmla="*/ 1546203 h 6858558"/>
              <a:gd name="connsiteX38" fmla="*/ 10404251 w 10873921"/>
              <a:gd name="connsiteY38" fmla="*/ 1551761 h 6858558"/>
              <a:gd name="connsiteX39" fmla="*/ 10382431 w 10873921"/>
              <a:gd name="connsiteY39" fmla="*/ 1570136 h 6858558"/>
              <a:gd name="connsiteX40" fmla="*/ 10373233 w 10873921"/>
              <a:gd name="connsiteY40" fmla="*/ 1580611 h 6858558"/>
              <a:gd name="connsiteX41" fmla="*/ 10366354 w 10873921"/>
              <a:gd name="connsiteY41" fmla="*/ 1581543 h 6858558"/>
              <a:gd name="connsiteX42" fmla="*/ 10354948 w 10873921"/>
              <a:gd name="connsiteY42" fmla="*/ 1598036 h 6858558"/>
              <a:gd name="connsiteX43" fmla="*/ 10355254 w 10873921"/>
              <a:gd name="connsiteY43" fmla="*/ 1600693 h 6858558"/>
              <a:gd name="connsiteX44" fmla="*/ 10339843 w 10873921"/>
              <a:gd name="connsiteY44" fmla="*/ 1675061 h 6858558"/>
              <a:gd name="connsiteX45" fmla="*/ 10303766 w 10873921"/>
              <a:gd name="connsiteY45" fmla="*/ 1728350 h 6858558"/>
              <a:gd name="connsiteX46" fmla="*/ 10213612 w 10873921"/>
              <a:gd name="connsiteY46" fmla="*/ 1831639 h 6858558"/>
              <a:gd name="connsiteX47" fmla="*/ 10112893 w 10873921"/>
              <a:gd name="connsiteY47" fmla="*/ 1947999 h 6858558"/>
              <a:gd name="connsiteX48" fmla="*/ 9925792 w 10873921"/>
              <a:gd name="connsiteY48" fmla="*/ 2078426 h 6858558"/>
              <a:gd name="connsiteX49" fmla="*/ 9916869 w 10873921"/>
              <a:gd name="connsiteY49" fmla="*/ 2193981 h 6858558"/>
              <a:gd name="connsiteX50" fmla="*/ 9863224 w 10873921"/>
              <a:gd name="connsiteY50" fmla="*/ 2350764 h 6858558"/>
              <a:gd name="connsiteX51" fmla="*/ 9815833 w 10873921"/>
              <a:gd name="connsiteY51" fmla="*/ 2484015 h 6858558"/>
              <a:gd name="connsiteX52" fmla="*/ 9772154 w 10873921"/>
              <a:gd name="connsiteY52" fmla="*/ 2992899 h 6858558"/>
              <a:gd name="connsiteX53" fmla="*/ 9644932 w 10873921"/>
              <a:gd name="connsiteY53" fmla="*/ 4090138 h 6858558"/>
              <a:gd name="connsiteX54" fmla="*/ 9476803 w 10873921"/>
              <a:gd name="connsiteY54" fmla="*/ 5871230 h 6858558"/>
              <a:gd name="connsiteX55" fmla="*/ 9482048 w 10873921"/>
              <a:gd name="connsiteY55" fmla="*/ 5875581 h 6858558"/>
              <a:gd name="connsiteX56" fmla="*/ 9482918 w 10873921"/>
              <a:gd name="connsiteY56" fmla="*/ 5942515 h 6858558"/>
              <a:gd name="connsiteX57" fmla="*/ 9471123 w 10873921"/>
              <a:gd name="connsiteY57" fmla="*/ 6028951 h 6858558"/>
              <a:gd name="connsiteX58" fmla="*/ 9421412 w 10873921"/>
              <a:gd name="connsiteY58" fmla="*/ 6080818 h 6858558"/>
              <a:gd name="connsiteX59" fmla="*/ 9427038 w 10873921"/>
              <a:gd name="connsiteY59" fmla="*/ 6088099 h 6858558"/>
              <a:gd name="connsiteX60" fmla="*/ 9412784 w 10873921"/>
              <a:gd name="connsiteY60" fmla="*/ 6129303 h 6858558"/>
              <a:gd name="connsiteX61" fmla="*/ 9313343 w 10873921"/>
              <a:gd name="connsiteY61" fmla="*/ 6260036 h 6858558"/>
              <a:gd name="connsiteX62" fmla="*/ 9286856 w 10873921"/>
              <a:gd name="connsiteY62" fmla="*/ 6340934 h 6858558"/>
              <a:gd name="connsiteX63" fmla="*/ 9285436 w 10873921"/>
              <a:gd name="connsiteY63" fmla="*/ 6371842 h 6858558"/>
              <a:gd name="connsiteX64" fmla="*/ 9282564 w 10873921"/>
              <a:gd name="connsiteY64" fmla="*/ 6423490 h 6858558"/>
              <a:gd name="connsiteX65" fmla="*/ 9300077 w 10873921"/>
              <a:gd name="connsiteY65" fmla="*/ 6467496 h 6858558"/>
              <a:gd name="connsiteX66" fmla="*/ 9289886 w 10873921"/>
              <a:gd name="connsiteY66" fmla="*/ 6508540 h 6858558"/>
              <a:gd name="connsiteX67" fmla="*/ 9262092 w 10873921"/>
              <a:gd name="connsiteY67" fmla="*/ 6511084 h 6858558"/>
              <a:gd name="connsiteX68" fmla="*/ 9259443 w 10873921"/>
              <a:gd name="connsiteY68" fmla="*/ 6557257 h 6858558"/>
              <a:gd name="connsiteX69" fmla="*/ 9258214 w 10873921"/>
              <a:gd name="connsiteY69" fmla="*/ 6628065 h 6858558"/>
              <a:gd name="connsiteX70" fmla="*/ 9250938 w 10873921"/>
              <a:gd name="connsiteY70" fmla="*/ 6667101 h 6858558"/>
              <a:gd name="connsiteX71" fmla="*/ 9238195 w 10873921"/>
              <a:gd name="connsiteY71" fmla="*/ 6775682 h 6858558"/>
              <a:gd name="connsiteX72" fmla="*/ 9230652 w 10873921"/>
              <a:gd name="connsiteY72" fmla="*/ 6855909 h 6858558"/>
              <a:gd name="connsiteX73" fmla="*/ 0 w 10873921"/>
              <a:gd name="connsiteY73" fmla="*/ 6858558 h 6858558"/>
              <a:gd name="connsiteX74" fmla="*/ 0 w 10873921"/>
              <a:gd name="connsiteY74"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312 w 10873921"/>
              <a:gd name="connsiteY5" fmla="*/ 222070 h 6858558"/>
              <a:gd name="connsiteX6" fmla="*/ 10788250 w 10873921"/>
              <a:gd name="connsiteY6" fmla="*/ 249730 h 6858558"/>
              <a:gd name="connsiteX7" fmla="*/ 10781833 w 10873921"/>
              <a:gd name="connsiteY7" fmla="*/ 286161 h 6858558"/>
              <a:gd name="connsiteX8" fmla="*/ 10777796 w 10873921"/>
              <a:gd name="connsiteY8" fmla="*/ 352984 h 6858558"/>
              <a:gd name="connsiteX9" fmla="*/ 10759697 w 10873921"/>
              <a:gd name="connsiteY9" fmla="*/ 438373 h 6858558"/>
              <a:gd name="connsiteX10" fmla="*/ 10706313 w 10873921"/>
              <a:gd name="connsiteY10" fmla="*/ 486627 h 6858558"/>
              <a:gd name="connsiteX11" fmla="*/ 10711391 w 10873921"/>
              <a:gd name="connsiteY11" fmla="*/ 494282 h 6858558"/>
              <a:gd name="connsiteX12" fmla="*/ 10694154 w 10873921"/>
              <a:gd name="connsiteY12" fmla="*/ 534382 h 6858558"/>
              <a:gd name="connsiteX13" fmla="*/ 10585389 w 10873921"/>
              <a:gd name="connsiteY13" fmla="*/ 657817 h 6858558"/>
              <a:gd name="connsiteX14" fmla="*/ 10553040 w 10873921"/>
              <a:gd name="connsiteY14" fmla="*/ 736652 h 6858558"/>
              <a:gd name="connsiteX15" fmla="*/ 10549362 w 10873921"/>
              <a:gd name="connsiteY15" fmla="*/ 767381 h 6858558"/>
              <a:gd name="connsiteX16" fmla="*/ 10542712 w 10873921"/>
              <a:gd name="connsiteY16" fmla="*/ 818695 h 6858558"/>
              <a:gd name="connsiteX17" fmla="*/ 10556955 w 10873921"/>
              <a:gd name="connsiteY17" fmla="*/ 863814 h 6858558"/>
              <a:gd name="connsiteX18" fmla="*/ 10543783 w 10873921"/>
              <a:gd name="connsiteY18" fmla="*/ 904039 h 6858558"/>
              <a:gd name="connsiteX19" fmla="*/ 10515875 w 10873921"/>
              <a:gd name="connsiteY19" fmla="*/ 904631 h 6858558"/>
              <a:gd name="connsiteX20" fmla="*/ 10509848 w 10873921"/>
              <a:gd name="connsiteY20" fmla="*/ 950499 h 6858558"/>
              <a:gd name="connsiteX21" fmla="*/ 10503433 w 10873921"/>
              <a:gd name="connsiteY21" fmla="*/ 1021040 h 6858558"/>
              <a:gd name="connsiteX22" fmla="*/ 10493315 w 10873921"/>
              <a:gd name="connsiteY22" fmla="*/ 1059465 h 6858558"/>
              <a:gd name="connsiteX23" fmla="*/ 10472650 w 10873921"/>
              <a:gd name="connsiteY23" fmla="*/ 1166876 h 6858558"/>
              <a:gd name="connsiteX24" fmla="*/ 10457261 w 10873921"/>
              <a:gd name="connsiteY24" fmla="*/ 1276330 h 6858558"/>
              <a:gd name="connsiteX25" fmla="*/ 10479612 w 10873921"/>
              <a:gd name="connsiteY25" fmla="*/ 1340205 h 6858558"/>
              <a:gd name="connsiteX26" fmla="*/ 10478804 w 10873921"/>
              <a:gd name="connsiteY26" fmla="*/ 1346492 h 6858558"/>
              <a:gd name="connsiteX27" fmla="*/ 10469399 w 10873921"/>
              <a:gd name="connsiteY27" fmla="*/ 1360254 h 6858558"/>
              <a:gd name="connsiteX28" fmla="*/ 10464675 w 10873921"/>
              <a:gd name="connsiteY28" fmla="*/ 1364867 h 6858558"/>
              <a:gd name="connsiteX29" fmla="*/ 10460288 w 10873921"/>
              <a:gd name="connsiteY29" fmla="*/ 1372815 h 6858558"/>
              <a:gd name="connsiteX30" fmla="*/ 10460557 w 10873921"/>
              <a:gd name="connsiteY30" fmla="*/ 1373191 h 6858558"/>
              <a:gd name="connsiteX31" fmla="*/ 10455711 w 10873921"/>
              <a:gd name="connsiteY31" fmla="*/ 1380284 h 6858558"/>
              <a:gd name="connsiteX32" fmla="*/ 10427214 w 10873921"/>
              <a:gd name="connsiteY32" fmla="*/ 1412731 h 6858558"/>
              <a:gd name="connsiteX33" fmla="*/ 10436481 w 10873921"/>
              <a:gd name="connsiteY33" fmla="*/ 1477797 h 6858558"/>
              <a:gd name="connsiteX34" fmla="*/ 10431659 w 10873921"/>
              <a:gd name="connsiteY34" fmla="*/ 1500615 h 6858558"/>
              <a:gd name="connsiteX35" fmla="*/ 10431103 w 10873921"/>
              <a:gd name="connsiteY35" fmla="*/ 1513756 h 6858558"/>
              <a:gd name="connsiteX36" fmla="*/ 10432371 w 10873921"/>
              <a:gd name="connsiteY36" fmla="*/ 1515188 h 6858558"/>
              <a:gd name="connsiteX37" fmla="*/ 10404863 w 10873921"/>
              <a:gd name="connsiteY37" fmla="*/ 1546203 h 6858558"/>
              <a:gd name="connsiteX38" fmla="*/ 10404251 w 10873921"/>
              <a:gd name="connsiteY38" fmla="*/ 1551761 h 6858558"/>
              <a:gd name="connsiteX39" fmla="*/ 10382431 w 10873921"/>
              <a:gd name="connsiteY39" fmla="*/ 1570136 h 6858558"/>
              <a:gd name="connsiteX40" fmla="*/ 10373233 w 10873921"/>
              <a:gd name="connsiteY40" fmla="*/ 1580611 h 6858558"/>
              <a:gd name="connsiteX41" fmla="*/ 10366354 w 10873921"/>
              <a:gd name="connsiteY41" fmla="*/ 1581543 h 6858558"/>
              <a:gd name="connsiteX42" fmla="*/ 10354948 w 10873921"/>
              <a:gd name="connsiteY42" fmla="*/ 1598036 h 6858558"/>
              <a:gd name="connsiteX43" fmla="*/ 10365856 w 10873921"/>
              <a:gd name="connsiteY43" fmla="*/ 1627197 h 6858558"/>
              <a:gd name="connsiteX44" fmla="*/ 10339843 w 10873921"/>
              <a:gd name="connsiteY44" fmla="*/ 1675061 h 6858558"/>
              <a:gd name="connsiteX45" fmla="*/ 10303766 w 10873921"/>
              <a:gd name="connsiteY45" fmla="*/ 1728350 h 6858558"/>
              <a:gd name="connsiteX46" fmla="*/ 10213612 w 10873921"/>
              <a:gd name="connsiteY46" fmla="*/ 1831639 h 6858558"/>
              <a:gd name="connsiteX47" fmla="*/ 10112893 w 10873921"/>
              <a:gd name="connsiteY47" fmla="*/ 1947999 h 6858558"/>
              <a:gd name="connsiteX48" fmla="*/ 9925792 w 10873921"/>
              <a:gd name="connsiteY48" fmla="*/ 2078426 h 6858558"/>
              <a:gd name="connsiteX49" fmla="*/ 9916869 w 10873921"/>
              <a:gd name="connsiteY49" fmla="*/ 2193981 h 6858558"/>
              <a:gd name="connsiteX50" fmla="*/ 9863224 w 10873921"/>
              <a:gd name="connsiteY50" fmla="*/ 2350764 h 6858558"/>
              <a:gd name="connsiteX51" fmla="*/ 9815833 w 10873921"/>
              <a:gd name="connsiteY51" fmla="*/ 2484015 h 6858558"/>
              <a:gd name="connsiteX52" fmla="*/ 9772154 w 10873921"/>
              <a:gd name="connsiteY52" fmla="*/ 2992899 h 6858558"/>
              <a:gd name="connsiteX53" fmla="*/ 9644932 w 10873921"/>
              <a:gd name="connsiteY53" fmla="*/ 4090138 h 6858558"/>
              <a:gd name="connsiteX54" fmla="*/ 9476803 w 10873921"/>
              <a:gd name="connsiteY54" fmla="*/ 5871230 h 6858558"/>
              <a:gd name="connsiteX55" fmla="*/ 9482048 w 10873921"/>
              <a:gd name="connsiteY55" fmla="*/ 5875581 h 6858558"/>
              <a:gd name="connsiteX56" fmla="*/ 9482918 w 10873921"/>
              <a:gd name="connsiteY56" fmla="*/ 5942515 h 6858558"/>
              <a:gd name="connsiteX57" fmla="*/ 9471123 w 10873921"/>
              <a:gd name="connsiteY57" fmla="*/ 6028951 h 6858558"/>
              <a:gd name="connsiteX58" fmla="*/ 9421412 w 10873921"/>
              <a:gd name="connsiteY58" fmla="*/ 6080818 h 6858558"/>
              <a:gd name="connsiteX59" fmla="*/ 9427038 w 10873921"/>
              <a:gd name="connsiteY59" fmla="*/ 6088099 h 6858558"/>
              <a:gd name="connsiteX60" fmla="*/ 9412784 w 10873921"/>
              <a:gd name="connsiteY60" fmla="*/ 6129303 h 6858558"/>
              <a:gd name="connsiteX61" fmla="*/ 9313343 w 10873921"/>
              <a:gd name="connsiteY61" fmla="*/ 6260036 h 6858558"/>
              <a:gd name="connsiteX62" fmla="*/ 9286856 w 10873921"/>
              <a:gd name="connsiteY62" fmla="*/ 6340934 h 6858558"/>
              <a:gd name="connsiteX63" fmla="*/ 9285436 w 10873921"/>
              <a:gd name="connsiteY63" fmla="*/ 6371842 h 6858558"/>
              <a:gd name="connsiteX64" fmla="*/ 9282564 w 10873921"/>
              <a:gd name="connsiteY64" fmla="*/ 6423490 h 6858558"/>
              <a:gd name="connsiteX65" fmla="*/ 9300077 w 10873921"/>
              <a:gd name="connsiteY65" fmla="*/ 6467496 h 6858558"/>
              <a:gd name="connsiteX66" fmla="*/ 9289886 w 10873921"/>
              <a:gd name="connsiteY66" fmla="*/ 6508540 h 6858558"/>
              <a:gd name="connsiteX67" fmla="*/ 9262092 w 10873921"/>
              <a:gd name="connsiteY67" fmla="*/ 6511084 h 6858558"/>
              <a:gd name="connsiteX68" fmla="*/ 9259443 w 10873921"/>
              <a:gd name="connsiteY68" fmla="*/ 6557257 h 6858558"/>
              <a:gd name="connsiteX69" fmla="*/ 9258214 w 10873921"/>
              <a:gd name="connsiteY69" fmla="*/ 6628065 h 6858558"/>
              <a:gd name="connsiteX70" fmla="*/ 9250938 w 10873921"/>
              <a:gd name="connsiteY70" fmla="*/ 6667101 h 6858558"/>
              <a:gd name="connsiteX71" fmla="*/ 9238195 w 10873921"/>
              <a:gd name="connsiteY71" fmla="*/ 6775682 h 6858558"/>
              <a:gd name="connsiteX72" fmla="*/ 9230652 w 10873921"/>
              <a:gd name="connsiteY72" fmla="*/ 6855909 h 6858558"/>
              <a:gd name="connsiteX73" fmla="*/ 0 w 10873921"/>
              <a:gd name="connsiteY73" fmla="*/ 6858558 h 6858558"/>
              <a:gd name="connsiteX74" fmla="*/ 0 w 10873921"/>
              <a:gd name="connsiteY74"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312 w 10873921"/>
              <a:gd name="connsiteY5" fmla="*/ 222070 h 6858558"/>
              <a:gd name="connsiteX6" fmla="*/ 10788250 w 10873921"/>
              <a:gd name="connsiteY6" fmla="*/ 249730 h 6858558"/>
              <a:gd name="connsiteX7" fmla="*/ 10781833 w 10873921"/>
              <a:gd name="connsiteY7" fmla="*/ 286161 h 6858558"/>
              <a:gd name="connsiteX8" fmla="*/ 10777796 w 10873921"/>
              <a:gd name="connsiteY8" fmla="*/ 352984 h 6858558"/>
              <a:gd name="connsiteX9" fmla="*/ 10759697 w 10873921"/>
              <a:gd name="connsiteY9" fmla="*/ 438373 h 6858558"/>
              <a:gd name="connsiteX10" fmla="*/ 10706313 w 10873921"/>
              <a:gd name="connsiteY10" fmla="*/ 486627 h 6858558"/>
              <a:gd name="connsiteX11" fmla="*/ 10711391 w 10873921"/>
              <a:gd name="connsiteY11" fmla="*/ 494282 h 6858558"/>
              <a:gd name="connsiteX12" fmla="*/ 10694154 w 10873921"/>
              <a:gd name="connsiteY12" fmla="*/ 534382 h 6858558"/>
              <a:gd name="connsiteX13" fmla="*/ 10585389 w 10873921"/>
              <a:gd name="connsiteY13" fmla="*/ 657817 h 6858558"/>
              <a:gd name="connsiteX14" fmla="*/ 10553040 w 10873921"/>
              <a:gd name="connsiteY14" fmla="*/ 736652 h 6858558"/>
              <a:gd name="connsiteX15" fmla="*/ 10549362 w 10873921"/>
              <a:gd name="connsiteY15" fmla="*/ 767381 h 6858558"/>
              <a:gd name="connsiteX16" fmla="*/ 10542712 w 10873921"/>
              <a:gd name="connsiteY16" fmla="*/ 818695 h 6858558"/>
              <a:gd name="connsiteX17" fmla="*/ 10556955 w 10873921"/>
              <a:gd name="connsiteY17" fmla="*/ 863814 h 6858558"/>
              <a:gd name="connsiteX18" fmla="*/ 10543783 w 10873921"/>
              <a:gd name="connsiteY18" fmla="*/ 904039 h 6858558"/>
              <a:gd name="connsiteX19" fmla="*/ 10515875 w 10873921"/>
              <a:gd name="connsiteY19" fmla="*/ 904631 h 6858558"/>
              <a:gd name="connsiteX20" fmla="*/ 10509848 w 10873921"/>
              <a:gd name="connsiteY20" fmla="*/ 950499 h 6858558"/>
              <a:gd name="connsiteX21" fmla="*/ 10503433 w 10873921"/>
              <a:gd name="connsiteY21" fmla="*/ 1021040 h 6858558"/>
              <a:gd name="connsiteX22" fmla="*/ 10493315 w 10873921"/>
              <a:gd name="connsiteY22" fmla="*/ 1059465 h 6858558"/>
              <a:gd name="connsiteX23" fmla="*/ 10472650 w 10873921"/>
              <a:gd name="connsiteY23" fmla="*/ 1166876 h 6858558"/>
              <a:gd name="connsiteX24" fmla="*/ 10457261 w 10873921"/>
              <a:gd name="connsiteY24" fmla="*/ 1276330 h 6858558"/>
              <a:gd name="connsiteX25" fmla="*/ 10479612 w 10873921"/>
              <a:gd name="connsiteY25" fmla="*/ 1340205 h 6858558"/>
              <a:gd name="connsiteX26" fmla="*/ 10478804 w 10873921"/>
              <a:gd name="connsiteY26" fmla="*/ 1346492 h 6858558"/>
              <a:gd name="connsiteX27" fmla="*/ 10469399 w 10873921"/>
              <a:gd name="connsiteY27" fmla="*/ 1360254 h 6858558"/>
              <a:gd name="connsiteX28" fmla="*/ 10464675 w 10873921"/>
              <a:gd name="connsiteY28" fmla="*/ 1364867 h 6858558"/>
              <a:gd name="connsiteX29" fmla="*/ 10460288 w 10873921"/>
              <a:gd name="connsiteY29" fmla="*/ 1372815 h 6858558"/>
              <a:gd name="connsiteX30" fmla="*/ 10460557 w 10873921"/>
              <a:gd name="connsiteY30" fmla="*/ 1373191 h 6858558"/>
              <a:gd name="connsiteX31" fmla="*/ 10455711 w 10873921"/>
              <a:gd name="connsiteY31" fmla="*/ 1380284 h 6858558"/>
              <a:gd name="connsiteX32" fmla="*/ 10427214 w 10873921"/>
              <a:gd name="connsiteY32" fmla="*/ 1412731 h 6858558"/>
              <a:gd name="connsiteX33" fmla="*/ 10436481 w 10873921"/>
              <a:gd name="connsiteY33" fmla="*/ 1477797 h 6858558"/>
              <a:gd name="connsiteX34" fmla="*/ 10431659 w 10873921"/>
              <a:gd name="connsiteY34" fmla="*/ 1500615 h 6858558"/>
              <a:gd name="connsiteX35" fmla="*/ 10431103 w 10873921"/>
              <a:gd name="connsiteY35" fmla="*/ 1513756 h 6858558"/>
              <a:gd name="connsiteX36" fmla="*/ 10432371 w 10873921"/>
              <a:gd name="connsiteY36" fmla="*/ 1515188 h 6858558"/>
              <a:gd name="connsiteX37" fmla="*/ 10404863 w 10873921"/>
              <a:gd name="connsiteY37" fmla="*/ 1546203 h 6858558"/>
              <a:gd name="connsiteX38" fmla="*/ 10404251 w 10873921"/>
              <a:gd name="connsiteY38" fmla="*/ 1551761 h 6858558"/>
              <a:gd name="connsiteX39" fmla="*/ 10382431 w 10873921"/>
              <a:gd name="connsiteY39" fmla="*/ 1570136 h 6858558"/>
              <a:gd name="connsiteX40" fmla="*/ 10373233 w 10873921"/>
              <a:gd name="connsiteY40" fmla="*/ 1580611 h 6858558"/>
              <a:gd name="connsiteX41" fmla="*/ 10366354 w 10873921"/>
              <a:gd name="connsiteY41" fmla="*/ 1581543 h 6858558"/>
              <a:gd name="connsiteX42" fmla="*/ 10354948 w 10873921"/>
              <a:gd name="connsiteY42" fmla="*/ 1598036 h 6858558"/>
              <a:gd name="connsiteX43" fmla="*/ 10365856 w 10873921"/>
              <a:gd name="connsiteY43" fmla="*/ 1627197 h 6858558"/>
              <a:gd name="connsiteX44" fmla="*/ 10339843 w 10873921"/>
              <a:gd name="connsiteY44" fmla="*/ 1675061 h 6858558"/>
              <a:gd name="connsiteX45" fmla="*/ 10303766 w 10873921"/>
              <a:gd name="connsiteY45" fmla="*/ 1728350 h 6858558"/>
              <a:gd name="connsiteX46" fmla="*/ 10213612 w 10873921"/>
              <a:gd name="connsiteY46" fmla="*/ 1831639 h 6858558"/>
              <a:gd name="connsiteX47" fmla="*/ 10112893 w 10873921"/>
              <a:gd name="connsiteY47" fmla="*/ 1947999 h 6858558"/>
              <a:gd name="connsiteX48" fmla="*/ 10042411 w 10873921"/>
              <a:gd name="connsiteY48" fmla="*/ 2041320 h 6858558"/>
              <a:gd name="connsiteX49" fmla="*/ 9916869 w 10873921"/>
              <a:gd name="connsiteY49" fmla="*/ 2193981 h 6858558"/>
              <a:gd name="connsiteX50" fmla="*/ 9863224 w 10873921"/>
              <a:gd name="connsiteY50" fmla="*/ 2350764 h 6858558"/>
              <a:gd name="connsiteX51" fmla="*/ 9815833 w 10873921"/>
              <a:gd name="connsiteY51" fmla="*/ 2484015 h 6858558"/>
              <a:gd name="connsiteX52" fmla="*/ 9772154 w 10873921"/>
              <a:gd name="connsiteY52" fmla="*/ 2992899 h 6858558"/>
              <a:gd name="connsiteX53" fmla="*/ 9644932 w 10873921"/>
              <a:gd name="connsiteY53" fmla="*/ 4090138 h 6858558"/>
              <a:gd name="connsiteX54" fmla="*/ 9476803 w 10873921"/>
              <a:gd name="connsiteY54" fmla="*/ 5871230 h 6858558"/>
              <a:gd name="connsiteX55" fmla="*/ 9482048 w 10873921"/>
              <a:gd name="connsiteY55" fmla="*/ 5875581 h 6858558"/>
              <a:gd name="connsiteX56" fmla="*/ 9482918 w 10873921"/>
              <a:gd name="connsiteY56" fmla="*/ 5942515 h 6858558"/>
              <a:gd name="connsiteX57" fmla="*/ 9471123 w 10873921"/>
              <a:gd name="connsiteY57" fmla="*/ 6028951 h 6858558"/>
              <a:gd name="connsiteX58" fmla="*/ 9421412 w 10873921"/>
              <a:gd name="connsiteY58" fmla="*/ 6080818 h 6858558"/>
              <a:gd name="connsiteX59" fmla="*/ 9427038 w 10873921"/>
              <a:gd name="connsiteY59" fmla="*/ 6088099 h 6858558"/>
              <a:gd name="connsiteX60" fmla="*/ 9412784 w 10873921"/>
              <a:gd name="connsiteY60" fmla="*/ 6129303 h 6858558"/>
              <a:gd name="connsiteX61" fmla="*/ 9313343 w 10873921"/>
              <a:gd name="connsiteY61" fmla="*/ 6260036 h 6858558"/>
              <a:gd name="connsiteX62" fmla="*/ 9286856 w 10873921"/>
              <a:gd name="connsiteY62" fmla="*/ 6340934 h 6858558"/>
              <a:gd name="connsiteX63" fmla="*/ 9285436 w 10873921"/>
              <a:gd name="connsiteY63" fmla="*/ 6371842 h 6858558"/>
              <a:gd name="connsiteX64" fmla="*/ 9282564 w 10873921"/>
              <a:gd name="connsiteY64" fmla="*/ 6423490 h 6858558"/>
              <a:gd name="connsiteX65" fmla="*/ 9300077 w 10873921"/>
              <a:gd name="connsiteY65" fmla="*/ 6467496 h 6858558"/>
              <a:gd name="connsiteX66" fmla="*/ 9289886 w 10873921"/>
              <a:gd name="connsiteY66" fmla="*/ 6508540 h 6858558"/>
              <a:gd name="connsiteX67" fmla="*/ 9262092 w 10873921"/>
              <a:gd name="connsiteY67" fmla="*/ 6511084 h 6858558"/>
              <a:gd name="connsiteX68" fmla="*/ 9259443 w 10873921"/>
              <a:gd name="connsiteY68" fmla="*/ 6557257 h 6858558"/>
              <a:gd name="connsiteX69" fmla="*/ 9258214 w 10873921"/>
              <a:gd name="connsiteY69" fmla="*/ 6628065 h 6858558"/>
              <a:gd name="connsiteX70" fmla="*/ 9250938 w 10873921"/>
              <a:gd name="connsiteY70" fmla="*/ 6667101 h 6858558"/>
              <a:gd name="connsiteX71" fmla="*/ 9238195 w 10873921"/>
              <a:gd name="connsiteY71" fmla="*/ 6775682 h 6858558"/>
              <a:gd name="connsiteX72" fmla="*/ 9230652 w 10873921"/>
              <a:gd name="connsiteY72" fmla="*/ 6855909 h 6858558"/>
              <a:gd name="connsiteX73" fmla="*/ 0 w 10873921"/>
              <a:gd name="connsiteY73" fmla="*/ 6858558 h 6858558"/>
              <a:gd name="connsiteX74" fmla="*/ 0 w 10873921"/>
              <a:gd name="connsiteY74"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312 w 10873921"/>
              <a:gd name="connsiteY5" fmla="*/ 222070 h 6858558"/>
              <a:gd name="connsiteX6" fmla="*/ 10788250 w 10873921"/>
              <a:gd name="connsiteY6" fmla="*/ 249730 h 6858558"/>
              <a:gd name="connsiteX7" fmla="*/ 10781833 w 10873921"/>
              <a:gd name="connsiteY7" fmla="*/ 286161 h 6858558"/>
              <a:gd name="connsiteX8" fmla="*/ 10777796 w 10873921"/>
              <a:gd name="connsiteY8" fmla="*/ 352984 h 6858558"/>
              <a:gd name="connsiteX9" fmla="*/ 10706313 w 10873921"/>
              <a:gd name="connsiteY9" fmla="*/ 486627 h 6858558"/>
              <a:gd name="connsiteX10" fmla="*/ 10711391 w 10873921"/>
              <a:gd name="connsiteY10" fmla="*/ 494282 h 6858558"/>
              <a:gd name="connsiteX11" fmla="*/ 10694154 w 10873921"/>
              <a:gd name="connsiteY11" fmla="*/ 534382 h 6858558"/>
              <a:gd name="connsiteX12" fmla="*/ 10585389 w 10873921"/>
              <a:gd name="connsiteY12" fmla="*/ 657817 h 6858558"/>
              <a:gd name="connsiteX13" fmla="*/ 10553040 w 10873921"/>
              <a:gd name="connsiteY13" fmla="*/ 736652 h 6858558"/>
              <a:gd name="connsiteX14" fmla="*/ 10549362 w 10873921"/>
              <a:gd name="connsiteY14" fmla="*/ 767381 h 6858558"/>
              <a:gd name="connsiteX15" fmla="*/ 10542712 w 10873921"/>
              <a:gd name="connsiteY15" fmla="*/ 818695 h 6858558"/>
              <a:gd name="connsiteX16" fmla="*/ 10556955 w 10873921"/>
              <a:gd name="connsiteY16" fmla="*/ 863814 h 6858558"/>
              <a:gd name="connsiteX17" fmla="*/ 10543783 w 10873921"/>
              <a:gd name="connsiteY17" fmla="*/ 904039 h 6858558"/>
              <a:gd name="connsiteX18" fmla="*/ 10515875 w 10873921"/>
              <a:gd name="connsiteY18" fmla="*/ 904631 h 6858558"/>
              <a:gd name="connsiteX19" fmla="*/ 10509848 w 10873921"/>
              <a:gd name="connsiteY19" fmla="*/ 950499 h 6858558"/>
              <a:gd name="connsiteX20" fmla="*/ 10503433 w 10873921"/>
              <a:gd name="connsiteY20" fmla="*/ 1021040 h 6858558"/>
              <a:gd name="connsiteX21" fmla="*/ 10493315 w 10873921"/>
              <a:gd name="connsiteY21" fmla="*/ 1059465 h 6858558"/>
              <a:gd name="connsiteX22" fmla="*/ 10472650 w 10873921"/>
              <a:gd name="connsiteY22" fmla="*/ 1166876 h 6858558"/>
              <a:gd name="connsiteX23" fmla="*/ 10457261 w 10873921"/>
              <a:gd name="connsiteY23" fmla="*/ 1276330 h 6858558"/>
              <a:gd name="connsiteX24" fmla="*/ 10479612 w 10873921"/>
              <a:gd name="connsiteY24" fmla="*/ 1340205 h 6858558"/>
              <a:gd name="connsiteX25" fmla="*/ 10478804 w 10873921"/>
              <a:gd name="connsiteY25" fmla="*/ 1346492 h 6858558"/>
              <a:gd name="connsiteX26" fmla="*/ 10469399 w 10873921"/>
              <a:gd name="connsiteY26" fmla="*/ 1360254 h 6858558"/>
              <a:gd name="connsiteX27" fmla="*/ 10464675 w 10873921"/>
              <a:gd name="connsiteY27" fmla="*/ 1364867 h 6858558"/>
              <a:gd name="connsiteX28" fmla="*/ 10460288 w 10873921"/>
              <a:gd name="connsiteY28" fmla="*/ 1372815 h 6858558"/>
              <a:gd name="connsiteX29" fmla="*/ 10460557 w 10873921"/>
              <a:gd name="connsiteY29" fmla="*/ 1373191 h 6858558"/>
              <a:gd name="connsiteX30" fmla="*/ 10455711 w 10873921"/>
              <a:gd name="connsiteY30" fmla="*/ 1380284 h 6858558"/>
              <a:gd name="connsiteX31" fmla="*/ 10427214 w 10873921"/>
              <a:gd name="connsiteY31" fmla="*/ 1412731 h 6858558"/>
              <a:gd name="connsiteX32" fmla="*/ 10436481 w 10873921"/>
              <a:gd name="connsiteY32" fmla="*/ 1477797 h 6858558"/>
              <a:gd name="connsiteX33" fmla="*/ 10431659 w 10873921"/>
              <a:gd name="connsiteY33" fmla="*/ 1500615 h 6858558"/>
              <a:gd name="connsiteX34" fmla="*/ 10431103 w 10873921"/>
              <a:gd name="connsiteY34" fmla="*/ 1513756 h 6858558"/>
              <a:gd name="connsiteX35" fmla="*/ 10432371 w 10873921"/>
              <a:gd name="connsiteY35" fmla="*/ 1515188 h 6858558"/>
              <a:gd name="connsiteX36" fmla="*/ 10404863 w 10873921"/>
              <a:gd name="connsiteY36" fmla="*/ 1546203 h 6858558"/>
              <a:gd name="connsiteX37" fmla="*/ 10404251 w 10873921"/>
              <a:gd name="connsiteY37" fmla="*/ 1551761 h 6858558"/>
              <a:gd name="connsiteX38" fmla="*/ 10382431 w 10873921"/>
              <a:gd name="connsiteY38" fmla="*/ 1570136 h 6858558"/>
              <a:gd name="connsiteX39" fmla="*/ 10373233 w 10873921"/>
              <a:gd name="connsiteY39" fmla="*/ 1580611 h 6858558"/>
              <a:gd name="connsiteX40" fmla="*/ 10366354 w 10873921"/>
              <a:gd name="connsiteY40" fmla="*/ 1581543 h 6858558"/>
              <a:gd name="connsiteX41" fmla="*/ 10354948 w 10873921"/>
              <a:gd name="connsiteY41" fmla="*/ 1598036 h 6858558"/>
              <a:gd name="connsiteX42" fmla="*/ 10365856 w 10873921"/>
              <a:gd name="connsiteY42" fmla="*/ 1627197 h 6858558"/>
              <a:gd name="connsiteX43" fmla="*/ 10339843 w 10873921"/>
              <a:gd name="connsiteY43" fmla="*/ 1675061 h 6858558"/>
              <a:gd name="connsiteX44" fmla="*/ 10303766 w 10873921"/>
              <a:gd name="connsiteY44" fmla="*/ 1728350 h 6858558"/>
              <a:gd name="connsiteX45" fmla="*/ 10213612 w 10873921"/>
              <a:gd name="connsiteY45" fmla="*/ 1831639 h 6858558"/>
              <a:gd name="connsiteX46" fmla="*/ 10112893 w 10873921"/>
              <a:gd name="connsiteY46" fmla="*/ 1947999 h 6858558"/>
              <a:gd name="connsiteX47" fmla="*/ 10042411 w 10873921"/>
              <a:gd name="connsiteY47" fmla="*/ 2041320 h 6858558"/>
              <a:gd name="connsiteX48" fmla="*/ 9916869 w 10873921"/>
              <a:gd name="connsiteY48" fmla="*/ 2193981 h 6858558"/>
              <a:gd name="connsiteX49" fmla="*/ 9863224 w 10873921"/>
              <a:gd name="connsiteY49" fmla="*/ 2350764 h 6858558"/>
              <a:gd name="connsiteX50" fmla="*/ 9815833 w 10873921"/>
              <a:gd name="connsiteY50" fmla="*/ 2484015 h 6858558"/>
              <a:gd name="connsiteX51" fmla="*/ 9772154 w 10873921"/>
              <a:gd name="connsiteY51" fmla="*/ 2992899 h 6858558"/>
              <a:gd name="connsiteX52" fmla="*/ 9644932 w 10873921"/>
              <a:gd name="connsiteY52" fmla="*/ 4090138 h 6858558"/>
              <a:gd name="connsiteX53" fmla="*/ 9476803 w 10873921"/>
              <a:gd name="connsiteY53" fmla="*/ 5871230 h 6858558"/>
              <a:gd name="connsiteX54" fmla="*/ 9482048 w 10873921"/>
              <a:gd name="connsiteY54" fmla="*/ 5875581 h 6858558"/>
              <a:gd name="connsiteX55" fmla="*/ 9482918 w 10873921"/>
              <a:gd name="connsiteY55" fmla="*/ 5942515 h 6858558"/>
              <a:gd name="connsiteX56" fmla="*/ 9471123 w 10873921"/>
              <a:gd name="connsiteY56" fmla="*/ 6028951 h 6858558"/>
              <a:gd name="connsiteX57" fmla="*/ 9421412 w 10873921"/>
              <a:gd name="connsiteY57" fmla="*/ 6080818 h 6858558"/>
              <a:gd name="connsiteX58" fmla="*/ 9427038 w 10873921"/>
              <a:gd name="connsiteY58" fmla="*/ 6088099 h 6858558"/>
              <a:gd name="connsiteX59" fmla="*/ 9412784 w 10873921"/>
              <a:gd name="connsiteY59" fmla="*/ 6129303 h 6858558"/>
              <a:gd name="connsiteX60" fmla="*/ 9313343 w 10873921"/>
              <a:gd name="connsiteY60" fmla="*/ 6260036 h 6858558"/>
              <a:gd name="connsiteX61" fmla="*/ 9286856 w 10873921"/>
              <a:gd name="connsiteY61" fmla="*/ 6340934 h 6858558"/>
              <a:gd name="connsiteX62" fmla="*/ 9285436 w 10873921"/>
              <a:gd name="connsiteY62" fmla="*/ 6371842 h 6858558"/>
              <a:gd name="connsiteX63" fmla="*/ 9282564 w 10873921"/>
              <a:gd name="connsiteY63" fmla="*/ 6423490 h 6858558"/>
              <a:gd name="connsiteX64" fmla="*/ 9300077 w 10873921"/>
              <a:gd name="connsiteY64" fmla="*/ 6467496 h 6858558"/>
              <a:gd name="connsiteX65" fmla="*/ 9289886 w 10873921"/>
              <a:gd name="connsiteY65" fmla="*/ 6508540 h 6858558"/>
              <a:gd name="connsiteX66" fmla="*/ 9262092 w 10873921"/>
              <a:gd name="connsiteY66" fmla="*/ 6511084 h 6858558"/>
              <a:gd name="connsiteX67" fmla="*/ 9259443 w 10873921"/>
              <a:gd name="connsiteY67" fmla="*/ 6557257 h 6858558"/>
              <a:gd name="connsiteX68" fmla="*/ 9258214 w 10873921"/>
              <a:gd name="connsiteY68" fmla="*/ 6628065 h 6858558"/>
              <a:gd name="connsiteX69" fmla="*/ 9250938 w 10873921"/>
              <a:gd name="connsiteY69" fmla="*/ 6667101 h 6858558"/>
              <a:gd name="connsiteX70" fmla="*/ 9238195 w 10873921"/>
              <a:gd name="connsiteY70" fmla="*/ 6775682 h 6858558"/>
              <a:gd name="connsiteX71" fmla="*/ 9230652 w 10873921"/>
              <a:gd name="connsiteY71" fmla="*/ 6855909 h 6858558"/>
              <a:gd name="connsiteX72" fmla="*/ 0 w 10873921"/>
              <a:gd name="connsiteY72" fmla="*/ 6858558 h 6858558"/>
              <a:gd name="connsiteX73" fmla="*/ 0 w 10873921"/>
              <a:gd name="connsiteY73"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312 w 10873921"/>
              <a:gd name="connsiteY5" fmla="*/ 222070 h 6858558"/>
              <a:gd name="connsiteX6" fmla="*/ 10788250 w 10873921"/>
              <a:gd name="connsiteY6" fmla="*/ 249730 h 6858558"/>
              <a:gd name="connsiteX7" fmla="*/ 10781833 w 10873921"/>
              <a:gd name="connsiteY7" fmla="*/ 286161 h 6858558"/>
              <a:gd name="connsiteX8" fmla="*/ 10777796 w 10873921"/>
              <a:gd name="connsiteY8" fmla="*/ 352984 h 6858558"/>
              <a:gd name="connsiteX9" fmla="*/ 10706313 w 10873921"/>
              <a:gd name="connsiteY9" fmla="*/ 486627 h 6858558"/>
              <a:gd name="connsiteX10" fmla="*/ 10694154 w 10873921"/>
              <a:gd name="connsiteY10" fmla="*/ 534382 h 6858558"/>
              <a:gd name="connsiteX11" fmla="*/ 10585389 w 10873921"/>
              <a:gd name="connsiteY11" fmla="*/ 657817 h 6858558"/>
              <a:gd name="connsiteX12" fmla="*/ 10553040 w 10873921"/>
              <a:gd name="connsiteY12" fmla="*/ 736652 h 6858558"/>
              <a:gd name="connsiteX13" fmla="*/ 10549362 w 10873921"/>
              <a:gd name="connsiteY13" fmla="*/ 767381 h 6858558"/>
              <a:gd name="connsiteX14" fmla="*/ 10542712 w 10873921"/>
              <a:gd name="connsiteY14" fmla="*/ 818695 h 6858558"/>
              <a:gd name="connsiteX15" fmla="*/ 10556955 w 10873921"/>
              <a:gd name="connsiteY15" fmla="*/ 863814 h 6858558"/>
              <a:gd name="connsiteX16" fmla="*/ 10543783 w 10873921"/>
              <a:gd name="connsiteY16" fmla="*/ 904039 h 6858558"/>
              <a:gd name="connsiteX17" fmla="*/ 10515875 w 10873921"/>
              <a:gd name="connsiteY17" fmla="*/ 904631 h 6858558"/>
              <a:gd name="connsiteX18" fmla="*/ 10509848 w 10873921"/>
              <a:gd name="connsiteY18" fmla="*/ 950499 h 6858558"/>
              <a:gd name="connsiteX19" fmla="*/ 10503433 w 10873921"/>
              <a:gd name="connsiteY19" fmla="*/ 1021040 h 6858558"/>
              <a:gd name="connsiteX20" fmla="*/ 10493315 w 10873921"/>
              <a:gd name="connsiteY20" fmla="*/ 1059465 h 6858558"/>
              <a:gd name="connsiteX21" fmla="*/ 10472650 w 10873921"/>
              <a:gd name="connsiteY21" fmla="*/ 1166876 h 6858558"/>
              <a:gd name="connsiteX22" fmla="*/ 10457261 w 10873921"/>
              <a:gd name="connsiteY22" fmla="*/ 1276330 h 6858558"/>
              <a:gd name="connsiteX23" fmla="*/ 10479612 w 10873921"/>
              <a:gd name="connsiteY23" fmla="*/ 1340205 h 6858558"/>
              <a:gd name="connsiteX24" fmla="*/ 10478804 w 10873921"/>
              <a:gd name="connsiteY24" fmla="*/ 1346492 h 6858558"/>
              <a:gd name="connsiteX25" fmla="*/ 10469399 w 10873921"/>
              <a:gd name="connsiteY25" fmla="*/ 1360254 h 6858558"/>
              <a:gd name="connsiteX26" fmla="*/ 10464675 w 10873921"/>
              <a:gd name="connsiteY26" fmla="*/ 1364867 h 6858558"/>
              <a:gd name="connsiteX27" fmla="*/ 10460288 w 10873921"/>
              <a:gd name="connsiteY27" fmla="*/ 1372815 h 6858558"/>
              <a:gd name="connsiteX28" fmla="*/ 10460557 w 10873921"/>
              <a:gd name="connsiteY28" fmla="*/ 1373191 h 6858558"/>
              <a:gd name="connsiteX29" fmla="*/ 10455711 w 10873921"/>
              <a:gd name="connsiteY29" fmla="*/ 1380284 h 6858558"/>
              <a:gd name="connsiteX30" fmla="*/ 10427214 w 10873921"/>
              <a:gd name="connsiteY30" fmla="*/ 1412731 h 6858558"/>
              <a:gd name="connsiteX31" fmla="*/ 10436481 w 10873921"/>
              <a:gd name="connsiteY31" fmla="*/ 1477797 h 6858558"/>
              <a:gd name="connsiteX32" fmla="*/ 10431659 w 10873921"/>
              <a:gd name="connsiteY32" fmla="*/ 1500615 h 6858558"/>
              <a:gd name="connsiteX33" fmla="*/ 10431103 w 10873921"/>
              <a:gd name="connsiteY33" fmla="*/ 1513756 h 6858558"/>
              <a:gd name="connsiteX34" fmla="*/ 10432371 w 10873921"/>
              <a:gd name="connsiteY34" fmla="*/ 1515188 h 6858558"/>
              <a:gd name="connsiteX35" fmla="*/ 10404863 w 10873921"/>
              <a:gd name="connsiteY35" fmla="*/ 1546203 h 6858558"/>
              <a:gd name="connsiteX36" fmla="*/ 10404251 w 10873921"/>
              <a:gd name="connsiteY36" fmla="*/ 1551761 h 6858558"/>
              <a:gd name="connsiteX37" fmla="*/ 10382431 w 10873921"/>
              <a:gd name="connsiteY37" fmla="*/ 1570136 h 6858558"/>
              <a:gd name="connsiteX38" fmla="*/ 10373233 w 10873921"/>
              <a:gd name="connsiteY38" fmla="*/ 1580611 h 6858558"/>
              <a:gd name="connsiteX39" fmla="*/ 10366354 w 10873921"/>
              <a:gd name="connsiteY39" fmla="*/ 1581543 h 6858558"/>
              <a:gd name="connsiteX40" fmla="*/ 10354948 w 10873921"/>
              <a:gd name="connsiteY40" fmla="*/ 1598036 h 6858558"/>
              <a:gd name="connsiteX41" fmla="*/ 10365856 w 10873921"/>
              <a:gd name="connsiteY41" fmla="*/ 1627197 h 6858558"/>
              <a:gd name="connsiteX42" fmla="*/ 10339843 w 10873921"/>
              <a:gd name="connsiteY42" fmla="*/ 1675061 h 6858558"/>
              <a:gd name="connsiteX43" fmla="*/ 10303766 w 10873921"/>
              <a:gd name="connsiteY43" fmla="*/ 1728350 h 6858558"/>
              <a:gd name="connsiteX44" fmla="*/ 10213612 w 10873921"/>
              <a:gd name="connsiteY44" fmla="*/ 1831639 h 6858558"/>
              <a:gd name="connsiteX45" fmla="*/ 10112893 w 10873921"/>
              <a:gd name="connsiteY45" fmla="*/ 1947999 h 6858558"/>
              <a:gd name="connsiteX46" fmla="*/ 10042411 w 10873921"/>
              <a:gd name="connsiteY46" fmla="*/ 2041320 h 6858558"/>
              <a:gd name="connsiteX47" fmla="*/ 9916869 w 10873921"/>
              <a:gd name="connsiteY47" fmla="*/ 2193981 h 6858558"/>
              <a:gd name="connsiteX48" fmla="*/ 9863224 w 10873921"/>
              <a:gd name="connsiteY48" fmla="*/ 2350764 h 6858558"/>
              <a:gd name="connsiteX49" fmla="*/ 9815833 w 10873921"/>
              <a:gd name="connsiteY49" fmla="*/ 2484015 h 6858558"/>
              <a:gd name="connsiteX50" fmla="*/ 9772154 w 10873921"/>
              <a:gd name="connsiteY50" fmla="*/ 2992899 h 6858558"/>
              <a:gd name="connsiteX51" fmla="*/ 9644932 w 10873921"/>
              <a:gd name="connsiteY51" fmla="*/ 4090138 h 6858558"/>
              <a:gd name="connsiteX52" fmla="*/ 9476803 w 10873921"/>
              <a:gd name="connsiteY52" fmla="*/ 5871230 h 6858558"/>
              <a:gd name="connsiteX53" fmla="*/ 9482048 w 10873921"/>
              <a:gd name="connsiteY53" fmla="*/ 5875581 h 6858558"/>
              <a:gd name="connsiteX54" fmla="*/ 9482918 w 10873921"/>
              <a:gd name="connsiteY54" fmla="*/ 5942515 h 6858558"/>
              <a:gd name="connsiteX55" fmla="*/ 9471123 w 10873921"/>
              <a:gd name="connsiteY55" fmla="*/ 6028951 h 6858558"/>
              <a:gd name="connsiteX56" fmla="*/ 9421412 w 10873921"/>
              <a:gd name="connsiteY56" fmla="*/ 6080818 h 6858558"/>
              <a:gd name="connsiteX57" fmla="*/ 9427038 w 10873921"/>
              <a:gd name="connsiteY57" fmla="*/ 6088099 h 6858558"/>
              <a:gd name="connsiteX58" fmla="*/ 9412784 w 10873921"/>
              <a:gd name="connsiteY58" fmla="*/ 6129303 h 6858558"/>
              <a:gd name="connsiteX59" fmla="*/ 9313343 w 10873921"/>
              <a:gd name="connsiteY59" fmla="*/ 6260036 h 6858558"/>
              <a:gd name="connsiteX60" fmla="*/ 9286856 w 10873921"/>
              <a:gd name="connsiteY60" fmla="*/ 6340934 h 6858558"/>
              <a:gd name="connsiteX61" fmla="*/ 9285436 w 10873921"/>
              <a:gd name="connsiteY61" fmla="*/ 6371842 h 6858558"/>
              <a:gd name="connsiteX62" fmla="*/ 9282564 w 10873921"/>
              <a:gd name="connsiteY62" fmla="*/ 6423490 h 6858558"/>
              <a:gd name="connsiteX63" fmla="*/ 9300077 w 10873921"/>
              <a:gd name="connsiteY63" fmla="*/ 6467496 h 6858558"/>
              <a:gd name="connsiteX64" fmla="*/ 9289886 w 10873921"/>
              <a:gd name="connsiteY64" fmla="*/ 6508540 h 6858558"/>
              <a:gd name="connsiteX65" fmla="*/ 9262092 w 10873921"/>
              <a:gd name="connsiteY65" fmla="*/ 6511084 h 6858558"/>
              <a:gd name="connsiteX66" fmla="*/ 9259443 w 10873921"/>
              <a:gd name="connsiteY66" fmla="*/ 6557257 h 6858558"/>
              <a:gd name="connsiteX67" fmla="*/ 9258214 w 10873921"/>
              <a:gd name="connsiteY67" fmla="*/ 6628065 h 6858558"/>
              <a:gd name="connsiteX68" fmla="*/ 9250938 w 10873921"/>
              <a:gd name="connsiteY68" fmla="*/ 6667101 h 6858558"/>
              <a:gd name="connsiteX69" fmla="*/ 9238195 w 10873921"/>
              <a:gd name="connsiteY69" fmla="*/ 6775682 h 6858558"/>
              <a:gd name="connsiteX70" fmla="*/ 9230652 w 10873921"/>
              <a:gd name="connsiteY70" fmla="*/ 6855909 h 6858558"/>
              <a:gd name="connsiteX71" fmla="*/ 0 w 10873921"/>
              <a:gd name="connsiteY71" fmla="*/ 6858558 h 6858558"/>
              <a:gd name="connsiteX72" fmla="*/ 0 w 10873921"/>
              <a:gd name="connsiteY72"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312 w 10873921"/>
              <a:gd name="connsiteY5" fmla="*/ 222070 h 6858558"/>
              <a:gd name="connsiteX6" fmla="*/ 10788250 w 10873921"/>
              <a:gd name="connsiteY6" fmla="*/ 249730 h 6858558"/>
              <a:gd name="connsiteX7" fmla="*/ 10781833 w 10873921"/>
              <a:gd name="connsiteY7" fmla="*/ 286161 h 6858558"/>
              <a:gd name="connsiteX8" fmla="*/ 10777796 w 10873921"/>
              <a:gd name="connsiteY8" fmla="*/ 352984 h 6858558"/>
              <a:gd name="connsiteX9" fmla="*/ 10759322 w 10873921"/>
              <a:gd name="connsiteY9" fmla="*/ 449520 h 6858558"/>
              <a:gd name="connsiteX10" fmla="*/ 10694154 w 10873921"/>
              <a:gd name="connsiteY10" fmla="*/ 534382 h 6858558"/>
              <a:gd name="connsiteX11" fmla="*/ 10585389 w 10873921"/>
              <a:gd name="connsiteY11" fmla="*/ 657817 h 6858558"/>
              <a:gd name="connsiteX12" fmla="*/ 10553040 w 10873921"/>
              <a:gd name="connsiteY12" fmla="*/ 736652 h 6858558"/>
              <a:gd name="connsiteX13" fmla="*/ 10549362 w 10873921"/>
              <a:gd name="connsiteY13" fmla="*/ 767381 h 6858558"/>
              <a:gd name="connsiteX14" fmla="*/ 10542712 w 10873921"/>
              <a:gd name="connsiteY14" fmla="*/ 818695 h 6858558"/>
              <a:gd name="connsiteX15" fmla="*/ 10556955 w 10873921"/>
              <a:gd name="connsiteY15" fmla="*/ 863814 h 6858558"/>
              <a:gd name="connsiteX16" fmla="*/ 10543783 w 10873921"/>
              <a:gd name="connsiteY16" fmla="*/ 904039 h 6858558"/>
              <a:gd name="connsiteX17" fmla="*/ 10515875 w 10873921"/>
              <a:gd name="connsiteY17" fmla="*/ 904631 h 6858558"/>
              <a:gd name="connsiteX18" fmla="*/ 10509848 w 10873921"/>
              <a:gd name="connsiteY18" fmla="*/ 950499 h 6858558"/>
              <a:gd name="connsiteX19" fmla="*/ 10503433 w 10873921"/>
              <a:gd name="connsiteY19" fmla="*/ 1021040 h 6858558"/>
              <a:gd name="connsiteX20" fmla="*/ 10493315 w 10873921"/>
              <a:gd name="connsiteY20" fmla="*/ 1059465 h 6858558"/>
              <a:gd name="connsiteX21" fmla="*/ 10472650 w 10873921"/>
              <a:gd name="connsiteY21" fmla="*/ 1166876 h 6858558"/>
              <a:gd name="connsiteX22" fmla="*/ 10457261 w 10873921"/>
              <a:gd name="connsiteY22" fmla="*/ 1276330 h 6858558"/>
              <a:gd name="connsiteX23" fmla="*/ 10479612 w 10873921"/>
              <a:gd name="connsiteY23" fmla="*/ 1340205 h 6858558"/>
              <a:gd name="connsiteX24" fmla="*/ 10478804 w 10873921"/>
              <a:gd name="connsiteY24" fmla="*/ 1346492 h 6858558"/>
              <a:gd name="connsiteX25" fmla="*/ 10469399 w 10873921"/>
              <a:gd name="connsiteY25" fmla="*/ 1360254 h 6858558"/>
              <a:gd name="connsiteX26" fmla="*/ 10464675 w 10873921"/>
              <a:gd name="connsiteY26" fmla="*/ 1364867 h 6858558"/>
              <a:gd name="connsiteX27" fmla="*/ 10460288 w 10873921"/>
              <a:gd name="connsiteY27" fmla="*/ 1372815 h 6858558"/>
              <a:gd name="connsiteX28" fmla="*/ 10460557 w 10873921"/>
              <a:gd name="connsiteY28" fmla="*/ 1373191 h 6858558"/>
              <a:gd name="connsiteX29" fmla="*/ 10455711 w 10873921"/>
              <a:gd name="connsiteY29" fmla="*/ 1380284 h 6858558"/>
              <a:gd name="connsiteX30" fmla="*/ 10427214 w 10873921"/>
              <a:gd name="connsiteY30" fmla="*/ 1412731 h 6858558"/>
              <a:gd name="connsiteX31" fmla="*/ 10436481 w 10873921"/>
              <a:gd name="connsiteY31" fmla="*/ 1477797 h 6858558"/>
              <a:gd name="connsiteX32" fmla="*/ 10431659 w 10873921"/>
              <a:gd name="connsiteY32" fmla="*/ 1500615 h 6858558"/>
              <a:gd name="connsiteX33" fmla="*/ 10431103 w 10873921"/>
              <a:gd name="connsiteY33" fmla="*/ 1513756 h 6858558"/>
              <a:gd name="connsiteX34" fmla="*/ 10432371 w 10873921"/>
              <a:gd name="connsiteY34" fmla="*/ 1515188 h 6858558"/>
              <a:gd name="connsiteX35" fmla="*/ 10404863 w 10873921"/>
              <a:gd name="connsiteY35" fmla="*/ 1546203 h 6858558"/>
              <a:gd name="connsiteX36" fmla="*/ 10404251 w 10873921"/>
              <a:gd name="connsiteY36" fmla="*/ 1551761 h 6858558"/>
              <a:gd name="connsiteX37" fmla="*/ 10382431 w 10873921"/>
              <a:gd name="connsiteY37" fmla="*/ 1570136 h 6858558"/>
              <a:gd name="connsiteX38" fmla="*/ 10373233 w 10873921"/>
              <a:gd name="connsiteY38" fmla="*/ 1580611 h 6858558"/>
              <a:gd name="connsiteX39" fmla="*/ 10366354 w 10873921"/>
              <a:gd name="connsiteY39" fmla="*/ 1581543 h 6858558"/>
              <a:gd name="connsiteX40" fmla="*/ 10354948 w 10873921"/>
              <a:gd name="connsiteY40" fmla="*/ 1598036 h 6858558"/>
              <a:gd name="connsiteX41" fmla="*/ 10365856 w 10873921"/>
              <a:gd name="connsiteY41" fmla="*/ 1627197 h 6858558"/>
              <a:gd name="connsiteX42" fmla="*/ 10339843 w 10873921"/>
              <a:gd name="connsiteY42" fmla="*/ 1675061 h 6858558"/>
              <a:gd name="connsiteX43" fmla="*/ 10303766 w 10873921"/>
              <a:gd name="connsiteY43" fmla="*/ 1728350 h 6858558"/>
              <a:gd name="connsiteX44" fmla="*/ 10213612 w 10873921"/>
              <a:gd name="connsiteY44" fmla="*/ 1831639 h 6858558"/>
              <a:gd name="connsiteX45" fmla="*/ 10112893 w 10873921"/>
              <a:gd name="connsiteY45" fmla="*/ 1947999 h 6858558"/>
              <a:gd name="connsiteX46" fmla="*/ 10042411 w 10873921"/>
              <a:gd name="connsiteY46" fmla="*/ 2041320 h 6858558"/>
              <a:gd name="connsiteX47" fmla="*/ 9916869 w 10873921"/>
              <a:gd name="connsiteY47" fmla="*/ 2193981 h 6858558"/>
              <a:gd name="connsiteX48" fmla="*/ 9863224 w 10873921"/>
              <a:gd name="connsiteY48" fmla="*/ 2350764 h 6858558"/>
              <a:gd name="connsiteX49" fmla="*/ 9815833 w 10873921"/>
              <a:gd name="connsiteY49" fmla="*/ 2484015 h 6858558"/>
              <a:gd name="connsiteX50" fmla="*/ 9772154 w 10873921"/>
              <a:gd name="connsiteY50" fmla="*/ 2992899 h 6858558"/>
              <a:gd name="connsiteX51" fmla="*/ 9644932 w 10873921"/>
              <a:gd name="connsiteY51" fmla="*/ 4090138 h 6858558"/>
              <a:gd name="connsiteX52" fmla="*/ 9476803 w 10873921"/>
              <a:gd name="connsiteY52" fmla="*/ 5871230 h 6858558"/>
              <a:gd name="connsiteX53" fmla="*/ 9482048 w 10873921"/>
              <a:gd name="connsiteY53" fmla="*/ 5875581 h 6858558"/>
              <a:gd name="connsiteX54" fmla="*/ 9482918 w 10873921"/>
              <a:gd name="connsiteY54" fmla="*/ 5942515 h 6858558"/>
              <a:gd name="connsiteX55" fmla="*/ 9471123 w 10873921"/>
              <a:gd name="connsiteY55" fmla="*/ 6028951 h 6858558"/>
              <a:gd name="connsiteX56" fmla="*/ 9421412 w 10873921"/>
              <a:gd name="connsiteY56" fmla="*/ 6080818 h 6858558"/>
              <a:gd name="connsiteX57" fmla="*/ 9427038 w 10873921"/>
              <a:gd name="connsiteY57" fmla="*/ 6088099 h 6858558"/>
              <a:gd name="connsiteX58" fmla="*/ 9412784 w 10873921"/>
              <a:gd name="connsiteY58" fmla="*/ 6129303 h 6858558"/>
              <a:gd name="connsiteX59" fmla="*/ 9313343 w 10873921"/>
              <a:gd name="connsiteY59" fmla="*/ 6260036 h 6858558"/>
              <a:gd name="connsiteX60" fmla="*/ 9286856 w 10873921"/>
              <a:gd name="connsiteY60" fmla="*/ 6340934 h 6858558"/>
              <a:gd name="connsiteX61" fmla="*/ 9285436 w 10873921"/>
              <a:gd name="connsiteY61" fmla="*/ 6371842 h 6858558"/>
              <a:gd name="connsiteX62" fmla="*/ 9282564 w 10873921"/>
              <a:gd name="connsiteY62" fmla="*/ 6423490 h 6858558"/>
              <a:gd name="connsiteX63" fmla="*/ 9300077 w 10873921"/>
              <a:gd name="connsiteY63" fmla="*/ 6467496 h 6858558"/>
              <a:gd name="connsiteX64" fmla="*/ 9289886 w 10873921"/>
              <a:gd name="connsiteY64" fmla="*/ 6508540 h 6858558"/>
              <a:gd name="connsiteX65" fmla="*/ 9262092 w 10873921"/>
              <a:gd name="connsiteY65" fmla="*/ 6511084 h 6858558"/>
              <a:gd name="connsiteX66" fmla="*/ 9259443 w 10873921"/>
              <a:gd name="connsiteY66" fmla="*/ 6557257 h 6858558"/>
              <a:gd name="connsiteX67" fmla="*/ 9258214 w 10873921"/>
              <a:gd name="connsiteY67" fmla="*/ 6628065 h 6858558"/>
              <a:gd name="connsiteX68" fmla="*/ 9250938 w 10873921"/>
              <a:gd name="connsiteY68" fmla="*/ 6667101 h 6858558"/>
              <a:gd name="connsiteX69" fmla="*/ 9238195 w 10873921"/>
              <a:gd name="connsiteY69" fmla="*/ 6775682 h 6858558"/>
              <a:gd name="connsiteX70" fmla="*/ 9230652 w 10873921"/>
              <a:gd name="connsiteY70" fmla="*/ 6855909 h 6858558"/>
              <a:gd name="connsiteX71" fmla="*/ 0 w 10873921"/>
              <a:gd name="connsiteY71" fmla="*/ 6858558 h 6858558"/>
              <a:gd name="connsiteX72" fmla="*/ 0 w 10873921"/>
              <a:gd name="connsiteY72"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312 w 10873921"/>
              <a:gd name="connsiteY5" fmla="*/ 222070 h 6858558"/>
              <a:gd name="connsiteX6" fmla="*/ 10788250 w 10873921"/>
              <a:gd name="connsiteY6" fmla="*/ 249730 h 6858558"/>
              <a:gd name="connsiteX7" fmla="*/ 10781833 w 10873921"/>
              <a:gd name="connsiteY7" fmla="*/ 286161 h 6858558"/>
              <a:gd name="connsiteX8" fmla="*/ 10777796 w 10873921"/>
              <a:gd name="connsiteY8" fmla="*/ 352984 h 6858558"/>
              <a:gd name="connsiteX9" fmla="*/ 10759322 w 10873921"/>
              <a:gd name="connsiteY9" fmla="*/ 449520 h 6858558"/>
              <a:gd name="connsiteX10" fmla="*/ 10694154 w 10873921"/>
              <a:gd name="connsiteY10" fmla="*/ 534382 h 6858558"/>
              <a:gd name="connsiteX11" fmla="*/ 10585389 w 10873921"/>
              <a:gd name="connsiteY11" fmla="*/ 657817 h 6858558"/>
              <a:gd name="connsiteX12" fmla="*/ 10553040 w 10873921"/>
              <a:gd name="connsiteY12" fmla="*/ 736652 h 6858558"/>
              <a:gd name="connsiteX13" fmla="*/ 10549362 w 10873921"/>
              <a:gd name="connsiteY13" fmla="*/ 767381 h 6858558"/>
              <a:gd name="connsiteX14" fmla="*/ 10542712 w 10873921"/>
              <a:gd name="connsiteY14" fmla="*/ 818695 h 6858558"/>
              <a:gd name="connsiteX15" fmla="*/ 10556955 w 10873921"/>
              <a:gd name="connsiteY15" fmla="*/ 863814 h 6858558"/>
              <a:gd name="connsiteX16" fmla="*/ 10543783 w 10873921"/>
              <a:gd name="connsiteY16" fmla="*/ 904039 h 6858558"/>
              <a:gd name="connsiteX17" fmla="*/ 10515875 w 10873921"/>
              <a:gd name="connsiteY17" fmla="*/ 904631 h 6858558"/>
              <a:gd name="connsiteX18" fmla="*/ 10509848 w 10873921"/>
              <a:gd name="connsiteY18" fmla="*/ 950499 h 6858558"/>
              <a:gd name="connsiteX19" fmla="*/ 10503433 w 10873921"/>
              <a:gd name="connsiteY19" fmla="*/ 1021040 h 6858558"/>
              <a:gd name="connsiteX20" fmla="*/ 10493315 w 10873921"/>
              <a:gd name="connsiteY20" fmla="*/ 1059465 h 6858558"/>
              <a:gd name="connsiteX21" fmla="*/ 10472650 w 10873921"/>
              <a:gd name="connsiteY21" fmla="*/ 1166876 h 6858558"/>
              <a:gd name="connsiteX22" fmla="*/ 10457261 w 10873921"/>
              <a:gd name="connsiteY22" fmla="*/ 1276330 h 6858558"/>
              <a:gd name="connsiteX23" fmla="*/ 10479612 w 10873921"/>
              <a:gd name="connsiteY23" fmla="*/ 1340205 h 6858558"/>
              <a:gd name="connsiteX24" fmla="*/ 10478804 w 10873921"/>
              <a:gd name="connsiteY24" fmla="*/ 1346492 h 6858558"/>
              <a:gd name="connsiteX25" fmla="*/ 10469399 w 10873921"/>
              <a:gd name="connsiteY25" fmla="*/ 1360254 h 6858558"/>
              <a:gd name="connsiteX26" fmla="*/ 10464675 w 10873921"/>
              <a:gd name="connsiteY26" fmla="*/ 1364867 h 6858558"/>
              <a:gd name="connsiteX27" fmla="*/ 10460288 w 10873921"/>
              <a:gd name="connsiteY27" fmla="*/ 1372815 h 6858558"/>
              <a:gd name="connsiteX28" fmla="*/ 10460557 w 10873921"/>
              <a:gd name="connsiteY28" fmla="*/ 1373191 h 6858558"/>
              <a:gd name="connsiteX29" fmla="*/ 10427214 w 10873921"/>
              <a:gd name="connsiteY29" fmla="*/ 1412731 h 6858558"/>
              <a:gd name="connsiteX30" fmla="*/ 10436481 w 10873921"/>
              <a:gd name="connsiteY30" fmla="*/ 1477797 h 6858558"/>
              <a:gd name="connsiteX31" fmla="*/ 10431659 w 10873921"/>
              <a:gd name="connsiteY31" fmla="*/ 1500615 h 6858558"/>
              <a:gd name="connsiteX32" fmla="*/ 10431103 w 10873921"/>
              <a:gd name="connsiteY32" fmla="*/ 1513756 h 6858558"/>
              <a:gd name="connsiteX33" fmla="*/ 10432371 w 10873921"/>
              <a:gd name="connsiteY33" fmla="*/ 1515188 h 6858558"/>
              <a:gd name="connsiteX34" fmla="*/ 10404863 w 10873921"/>
              <a:gd name="connsiteY34" fmla="*/ 1546203 h 6858558"/>
              <a:gd name="connsiteX35" fmla="*/ 10404251 w 10873921"/>
              <a:gd name="connsiteY35" fmla="*/ 1551761 h 6858558"/>
              <a:gd name="connsiteX36" fmla="*/ 10382431 w 10873921"/>
              <a:gd name="connsiteY36" fmla="*/ 1570136 h 6858558"/>
              <a:gd name="connsiteX37" fmla="*/ 10373233 w 10873921"/>
              <a:gd name="connsiteY37" fmla="*/ 1580611 h 6858558"/>
              <a:gd name="connsiteX38" fmla="*/ 10366354 w 10873921"/>
              <a:gd name="connsiteY38" fmla="*/ 1581543 h 6858558"/>
              <a:gd name="connsiteX39" fmla="*/ 10354948 w 10873921"/>
              <a:gd name="connsiteY39" fmla="*/ 1598036 h 6858558"/>
              <a:gd name="connsiteX40" fmla="*/ 10365856 w 10873921"/>
              <a:gd name="connsiteY40" fmla="*/ 1627197 h 6858558"/>
              <a:gd name="connsiteX41" fmla="*/ 10339843 w 10873921"/>
              <a:gd name="connsiteY41" fmla="*/ 1675061 h 6858558"/>
              <a:gd name="connsiteX42" fmla="*/ 10303766 w 10873921"/>
              <a:gd name="connsiteY42" fmla="*/ 1728350 h 6858558"/>
              <a:gd name="connsiteX43" fmla="*/ 10213612 w 10873921"/>
              <a:gd name="connsiteY43" fmla="*/ 1831639 h 6858558"/>
              <a:gd name="connsiteX44" fmla="*/ 10112893 w 10873921"/>
              <a:gd name="connsiteY44" fmla="*/ 1947999 h 6858558"/>
              <a:gd name="connsiteX45" fmla="*/ 10042411 w 10873921"/>
              <a:gd name="connsiteY45" fmla="*/ 2041320 h 6858558"/>
              <a:gd name="connsiteX46" fmla="*/ 9916869 w 10873921"/>
              <a:gd name="connsiteY46" fmla="*/ 2193981 h 6858558"/>
              <a:gd name="connsiteX47" fmla="*/ 9863224 w 10873921"/>
              <a:gd name="connsiteY47" fmla="*/ 2350764 h 6858558"/>
              <a:gd name="connsiteX48" fmla="*/ 9815833 w 10873921"/>
              <a:gd name="connsiteY48" fmla="*/ 2484015 h 6858558"/>
              <a:gd name="connsiteX49" fmla="*/ 9772154 w 10873921"/>
              <a:gd name="connsiteY49" fmla="*/ 2992899 h 6858558"/>
              <a:gd name="connsiteX50" fmla="*/ 9644932 w 10873921"/>
              <a:gd name="connsiteY50" fmla="*/ 4090138 h 6858558"/>
              <a:gd name="connsiteX51" fmla="*/ 9476803 w 10873921"/>
              <a:gd name="connsiteY51" fmla="*/ 5871230 h 6858558"/>
              <a:gd name="connsiteX52" fmla="*/ 9482048 w 10873921"/>
              <a:gd name="connsiteY52" fmla="*/ 5875581 h 6858558"/>
              <a:gd name="connsiteX53" fmla="*/ 9482918 w 10873921"/>
              <a:gd name="connsiteY53" fmla="*/ 5942515 h 6858558"/>
              <a:gd name="connsiteX54" fmla="*/ 9471123 w 10873921"/>
              <a:gd name="connsiteY54" fmla="*/ 6028951 h 6858558"/>
              <a:gd name="connsiteX55" fmla="*/ 9421412 w 10873921"/>
              <a:gd name="connsiteY55" fmla="*/ 6080818 h 6858558"/>
              <a:gd name="connsiteX56" fmla="*/ 9427038 w 10873921"/>
              <a:gd name="connsiteY56" fmla="*/ 6088099 h 6858558"/>
              <a:gd name="connsiteX57" fmla="*/ 9412784 w 10873921"/>
              <a:gd name="connsiteY57" fmla="*/ 6129303 h 6858558"/>
              <a:gd name="connsiteX58" fmla="*/ 9313343 w 10873921"/>
              <a:gd name="connsiteY58" fmla="*/ 6260036 h 6858558"/>
              <a:gd name="connsiteX59" fmla="*/ 9286856 w 10873921"/>
              <a:gd name="connsiteY59" fmla="*/ 6340934 h 6858558"/>
              <a:gd name="connsiteX60" fmla="*/ 9285436 w 10873921"/>
              <a:gd name="connsiteY60" fmla="*/ 6371842 h 6858558"/>
              <a:gd name="connsiteX61" fmla="*/ 9282564 w 10873921"/>
              <a:gd name="connsiteY61" fmla="*/ 6423490 h 6858558"/>
              <a:gd name="connsiteX62" fmla="*/ 9300077 w 10873921"/>
              <a:gd name="connsiteY62" fmla="*/ 6467496 h 6858558"/>
              <a:gd name="connsiteX63" fmla="*/ 9289886 w 10873921"/>
              <a:gd name="connsiteY63" fmla="*/ 6508540 h 6858558"/>
              <a:gd name="connsiteX64" fmla="*/ 9262092 w 10873921"/>
              <a:gd name="connsiteY64" fmla="*/ 6511084 h 6858558"/>
              <a:gd name="connsiteX65" fmla="*/ 9259443 w 10873921"/>
              <a:gd name="connsiteY65" fmla="*/ 6557257 h 6858558"/>
              <a:gd name="connsiteX66" fmla="*/ 9258214 w 10873921"/>
              <a:gd name="connsiteY66" fmla="*/ 6628065 h 6858558"/>
              <a:gd name="connsiteX67" fmla="*/ 9250938 w 10873921"/>
              <a:gd name="connsiteY67" fmla="*/ 6667101 h 6858558"/>
              <a:gd name="connsiteX68" fmla="*/ 9238195 w 10873921"/>
              <a:gd name="connsiteY68" fmla="*/ 6775682 h 6858558"/>
              <a:gd name="connsiteX69" fmla="*/ 9230652 w 10873921"/>
              <a:gd name="connsiteY69" fmla="*/ 6855909 h 6858558"/>
              <a:gd name="connsiteX70" fmla="*/ 0 w 10873921"/>
              <a:gd name="connsiteY70" fmla="*/ 6858558 h 6858558"/>
              <a:gd name="connsiteX71" fmla="*/ 0 w 10873921"/>
              <a:gd name="connsiteY71"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312 w 10873921"/>
              <a:gd name="connsiteY5" fmla="*/ 222070 h 6858558"/>
              <a:gd name="connsiteX6" fmla="*/ 10788250 w 10873921"/>
              <a:gd name="connsiteY6" fmla="*/ 249730 h 6858558"/>
              <a:gd name="connsiteX7" fmla="*/ 10781833 w 10873921"/>
              <a:gd name="connsiteY7" fmla="*/ 286161 h 6858558"/>
              <a:gd name="connsiteX8" fmla="*/ 10777796 w 10873921"/>
              <a:gd name="connsiteY8" fmla="*/ 352984 h 6858558"/>
              <a:gd name="connsiteX9" fmla="*/ 10759322 w 10873921"/>
              <a:gd name="connsiteY9" fmla="*/ 449520 h 6858558"/>
              <a:gd name="connsiteX10" fmla="*/ 10694154 w 10873921"/>
              <a:gd name="connsiteY10" fmla="*/ 534382 h 6858558"/>
              <a:gd name="connsiteX11" fmla="*/ 10585389 w 10873921"/>
              <a:gd name="connsiteY11" fmla="*/ 657817 h 6858558"/>
              <a:gd name="connsiteX12" fmla="*/ 10553040 w 10873921"/>
              <a:gd name="connsiteY12" fmla="*/ 736652 h 6858558"/>
              <a:gd name="connsiteX13" fmla="*/ 10549362 w 10873921"/>
              <a:gd name="connsiteY13" fmla="*/ 767381 h 6858558"/>
              <a:gd name="connsiteX14" fmla="*/ 10542712 w 10873921"/>
              <a:gd name="connsiteY14" fmla="*/ 818695 h 6858558"/>
              <a:gd name="connsiteX15" fmla="*/ 10556955 w 10873921"/>
              <a:gd name="connsiteY15" fmla="*/ 863814 h 6858558"/>
              <a:gd name="connsiteX16" fmla="*/ 10543783 w 10873921"/>
              <a:gd name="connsiteY16" fmla="*/ 904039 h 6858558"/>
              <a:gd name="connsiteX17" fmla="*/ 10515875 w 10873921"/>
              <a:gd name="connsiteY17" fmla="*/ 904631 h 6858558"/>
              <a:gd name="connsiteX18" fmla="*/ 10509848 w 10873921"/>
              <a:gd name="connsiteY18" fmla="*/ 950499 h 6858558"/>
              <a:gd name="connsiteX19" fmla="*/ 10503433 w 10873921"/>
              <a:gd name="connsiteY19" fmla="*/ 1021040 h 6858558"/>
              <a:gd name="connsiteX20" fmla="*/ 10493315 w 10873921"/>
              <a:gd name="connsiteY20" fmla="*/ 1059465 h 6858558"/>
              <a:gd name="connsiteX21" fmla="*/ 10472650 w 10873921"/>
              <a:gd name="connsiteY21" fmla="*/ 1166876 h 6858558"/>
              <a:gd name="connsiteX22" fmla="*/ 10457261 w 10873921"/>
              <a:gd name="connsiteY22" fmla="*/ 1276330 h 6858558"/>
              <a:gd name="connsiteX23" fmla="*/ 10479612 w 10873921"/>
              <a:gd name="connsiteY23" fmla="*/ 1340205 h 6858558"/>
              <a:gd name="connsiteX24" fmla="*/ 10478804 w 10873921"/>
              <a:gd name="connsiteY24" fmla="*/ 1346492 h 6858558"/>
              <a:gd name="connsiteX25" fmla="*/ 10469399 w 10873921"/>
              <a:gd name="connsiteY25" fmla="*/ 1360254 h 6858558"/>
              <a:gd name="connsiteX26" fmla="*/ 10464675 w 10873921"/>
              <a:gd name="connsiteY26" fmla="*/ 1364867 h 6858558"/>
              <a:gd name="connsiteX27" fmla="*/ 10460288 w 10873921"/>
              <a:gd name="connsiteY27" fmla="*/ 1372815 h 6858558"/>
              <a:gd name="connsiteX28" fmla="*/ 10460557 w 10873921"/>
              <a:gd name="connsiteY28" fmla="*/ 1373191 h 6858558"/>
              <a:gd name="connsiteX29" fmla="*/ 10436481 w 10873921"/>
              <a:gd name="connsiteY29" fmla="*/ 1477797 h 6858558"/>
              <a:gd name="connsiteX30" fmla="*/ 10431659 w 10873921"/>
              <a:gd name="connsiteY30" fmla="*/ 1500615 h 6858558"/>
              <a:gd name="connsiteX31" fmla="*/ 10431103 w 10873921"/>
              <a:gd name="connsiteY31" fmla="*/ 1513756 h 6858558"/>
              <a:gd name="connsiteX32" fmla="*/ 10432371 w 10873921"/>
              <a:gd name="connsiteY32" fmla="*/ 1515188 h 6858558"/>
              <a:gd name="connsiteX33" fmla="*/ 10404863 w 10873921"/>
              <a:gd name="connsiteY33" fmla="*/ 1546203 h 6858558"/>
              <a:gd name="connsiteX34" fmla="*/ 10404251 w 10873921"/>
              <a:gd name="connsiteY34" fmla="*/ 1551761 h 6858558"/>
              <a:gd name="connsiteX35" fmla="*/ 10382431 w 10873921"/>
              <a:gd name="connsiteY35" fmla="*/ 1570136 h 6858558"/>
              <a:gd name="connsiteX36" fmla="*/ 10373233 w 10873921"/>
              <a:gd name="connsiteY36" fmla="*/ 1580611 h 6858558"/>
              <a:gd name="connsiteX37" fmla="*/ 10366354 w 10873921"/>
              <a:gd name="connsiteY37" fmla="*/ 1581543 h 6858558"/>
              <a:gd name="connsiteX38" fmla="*/ 10354948 w 10873921"/>
              <a:gd name="connsiteY38" fmla="*/ 1598036 h 6858558"/>
              <a:gd name="connsiteX39" fmla="*/ 10365856 w 10873921"/>
              <a:gd name="connsiteY39" fmla="*/ 1627197 h 6858558"/>
              <a:gd name="connsiteX40" fmla="*/ 10339843 w 10873921"/>
              <a:gd name="connsiteY40" fmla="*/ 1675061 h 6858558"/>
              <a:gd name="connsiteX41" fmla="*/ 10303766 w 10873921"/>
              <a:gd name="connsiteY41" fmla="*/ 1728350 h 6858558"/>
              <a:gd name="connsiteX42" fmla="*/ 10213612 w 10873921"/>
              <a:gd name="connsiteY42" fmla="*/ 1831639 h 6858558"/>
              <a:gd name="connsiteX43" fmla="*/ 10112893 w 10873921"/>
              <a:gd name="connsiteY43" fmla="*/ 1947999 h 6858558"/>
              <a:gd name="connsiteX44" fmla="*/ 10042411 w 10873921"/>
              <a:gd name="connsiteY44" fmla="*/ 2041320 h 6858558"/>
              <a:gd name="connsiteX45" fmla="*/ 9916869 w 10873921"/>
              <a:gd name="connsiteY45" fmla="*/ 2193981 h 6858558"/>
              <a:gd name="connsiteX46" fmla="*/ 9863224 w 10873921"/>
              <a:gd name="connsiteY46" fmla="*/ 2350764 h 6858558"/>
              <a:gd name="connsiteX47" fmla="*/ 9815833 w 10873921"/>
              <a:gd name="connsiteY47" fmla="*/ 2484015 h 6858558"/>
              <a:gd name="connsiteX48" fmla="*/ 9772154 w 10873921"/>
              <a:gd name="connsiteY48" fmla="*/ 2992899 h 6858558"/>
              <a:gd name="connsiteX49" fmla="*/ 9644932 w 10873921"/>
              <a:gd name="connsiteY49" fmla="*/ 4090138 h 6858558"/>
              <a:gd name="connsiteX50" fmla="*/ 9476803 w 10873921"/>
              <a:gd name="connsiteY50" fmla="*/ 5871230 h 6858558"/>
              <a:gd name="connsiteX51" fmla="*/ 9482048 w 10873921"/>
              <a:gd name="connsiteY51" fmla="*/ 5875581 h 6858558"/>
              <a:gd name="connsiteX52" fmla="*/ 9482918 w 10873921"/>
              <a:gd name="connsiteY52" fmla="*/ 5942515 h 6858558"/>
              <a:gd name="connsiteX53" fmla="*/ 9471123 w 10873921"/>
              <a:gd name="connsiteY53" fmla="*/ 6028951 h 6858558"/>
              <a:gd name="connsiteX54" fmla="*/ 9421412 w 10873921"/>
              <a:gd name="connsiteY54" fmla="*/ 6080818 h 6858558"/>
              <a:gd name="connsiteX55" fmla="*/ 9427038 w 10873921"/>
              <a:gd name="connsiteY55" fmla="*/ 6088099 h 6858558"/>
              <a:gd name="connsiteX56" fmla="*/ 9412784 w 10873921"/>
              <a:gd name="connsiteY56" fmla="*/ 6129303 h 6858558"/>
              <a:gd name="connsiteX57" fmla="*/ 9313343 w 10873921"/>
              <a:gd name="connsiteY57" fmla="*/ 6260036 h 6858558"/>
              <a:gd name="connsiteX58" fmla="*/ 9286856 w 10873921"/>
              <a:gd name="connsiteY58" fmla="*/ 6340934 h 6858558"/>
              <a:gd name="connsiteX59" fmla="*/ 9285436 w 10873921"/>
              <a:gd name="connsiteY59" fmla="*/ 6371842 h 6858558"/>
              <a:gd name="connsiteX60" fmla="*/ 9282564 w 10873921"/>
              <a:gd name="connsiteY60" fmla="*/ 6423490 h 6858558"/>
              <a:gd name="connsiteX61" fmla="*/ 9300077 w 10873921"/>
              <a:gd name="connsiteY61" fmla="*/ 6467496 h 6858558"/>
              <a:gd name="connsiteX62" fmla="*/ 9289886 w 10873921"/>
              <a:gd name="connsiteY62" fmla="*/ 6508540 h 6858558"/>
              <a:gd name="connsiteX63" fmla="*/ 9262092 w 10873921"/>
              <a:gd name="connsiteY63" fmla="*/ 6511084 h 6858558"/>
              <a:gd name="connsiteX64" fmla="*/ 9259443 w 10873921"/>
              <a:gd name="connsiteY64" fmla="*/ 6557257 h 6858558"/>
              <a:gd name="connsiteX65" fmla="*/ 9258214 w 10873921"/>
              <a:gd name="connsiteY65" fmla="*/ 6628065 h 6858558"/>
              <a:gd name="connsiteX66" fmla="*/ 9250938 w 10873921"/>
              <a:gd name="connsiteY66" fmla="*/ 6667101 h 6858558"/>
              <a:gd name="connsiteX67" fmla="*/ 9238195 w 10873921"/>
              <a:gd name="connsiteY67" fmla="*/ 6775682 h 6858558"/>
              <a:gd name="connsiteX68" fmla="*/ 9230652 w 10873921"/>
              <a:gd name="connsiteY68" fmla="*/ 6855909 h 6858558"/>
              <a:gd name="connsiteX69" fmla="*/ 0 w 10873921"/>
              <a:gd name="connsiteY69" fmla="*/ 6858558 h 6858558"/>
              <a:gd name="connsiteX70" fmla="*/ 0 w 10873921"/>
              <a:gd name="connsiteY70"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312 w 10873921"/>
              <a:gd name="connsiteY5" fmla="*/ 222070 h 6858558"/>
              <a:gd name="connsiteX6" fmla="*/ 10788250 w 10873921"/>
              <a:gd name="connsiteY6" fmla="*/ 249730 h 6858558"/>
              <a:gd name="connsiteX7" fmla="*/ 10781833 w 10873921"/>
              <a:gd name="connsiteY7" fmla="*/ 286161 h 6858558"/>
              <a:gd name="connsiteX8" fmla="*/ 10777796 w 10873921"/>
              <a:gd name="connsiteY8" fmla="*/ 352984 h 6858558"/>
              <a:gd name="connsiteX9" fmla="*/ 10759322 w 10873921"/>
              <a:gd name="connsiteY9" fmla="*/ 449520 h 6858558"/>
              <a:gd name="connsiteX10" fmla="*/ 10694154 w 10873921"/>
              <a:gd name="connsiteY10" fmla="*/ 534382 h 6858558"/>
              <a:gd name="connsiteX11" fmla="*/ 10585389 w 10873921"/>
              <a:gd name="connsiteY11" fmla="*/ 657817 h 6858558"/>
              <a:gd name="connsiteX12" fmla="*/ 10553040 w 10873921"/>
              <a:gd name="connsiteY12" fmla="*/ 736652 h 6858558"/>
              <a:gd name="connsiteX13" fmla="*/ 10549362 w 10873921"/>
              <a:gd name="connsiteY13" fmla="*/ 767381 h 6858558"/>
              <a:gd name="connsiteX14" fmla="*/ 10542712 w 10873921"/>
              <a:gd name="connsiteY14" fmla="*/ 818695 h 6858558"/>
              <a:gd name="connsiteX15" fmla="*/ 10556955 w 10873921"/>
              <a:gd name="connsiteY15" fmla="*/ 863814 h 6858558"/>
              <a:gd name="connsiteX16" fmla="*/ 10543783 w 10873921"/>
              <a:gd name="connsiteY16" fmla="*/ 904039 h 6858558"/>
              <a:gd name="connsiteX17" fmla="*/ 10509848 w 10873921"/>
              <a:gd name="connsiteY17" fmla="*/ 950499 h 6858558"/>
              <a:gd name="connsiteX18" fmla="*/ 10503433 w 10873921"/>
              <a:gd name="connsiteY18" fmla="*/ 1021040 h 6858558"/>
              <a:gd name="connsiteX19" fmla="*/ 10493315 w 10873921"/>
              <a:gd name="connsiteY19" fmla="*/ 1059465 h 6858558"/>
              <a:gd name="connsiteX20" fmla="*/ 10472650 w 10873921"/>
              <a:gd name="connsiteY20" fmla="*/ 1166876 h 6858558"/>
              <a:gd name="connsiteX21" fmla="*/ 10457261 w 10873921"/>
              <a:gd name="connsiteY21" fmla="*/ 1276330 h 6858558"/>
              <a:gd name="connsiteX22" fmla="*/ 10479612 w 10873921"/>
              <a:gd name="connsiteY22" fmla="*/ 1340205 h 6858558"/>
              <a:gd name="connsiteX23" fmla="*/ 10478804 w 10873921"/>
              <a:gd name="connsiteY23" fmla="*/ 1346492 h 6858558"/>
              <a:gd name="connsiteX24" fmla="*/ 10469399 w 10873921"/>
              <a:gd name="connsiteY24" fmla="*/ 1360254 h 6858558"/>
              <a:gd name="connsiteX25" fmla="*/ 10464675 w 10873921"/>
              <a:gd name="connsiteY25" fmla="*/ 1364867 h 6858558"/>
              <a:gd name="connsiteX26" fmla="*/ 10460288 w 10873921"/>
              <a:gd name="connsiteY26" fmla="*/ 1372815 h 6858558"/>
              <a:gd name="connsiteX27" fmla="*/ 10460557 w 10873921"/>
              <a:gd name="connsiteY27" fmla="*/ 1373191 h 6858558"/>
              <a:gd name="connsiteX28" fmla="*/ 10436481 w 10873921"/>
              <a:gd name="connsiteY28" fmla="*/ 1477797 h 6858558"/>
              <a:gd name="connsiteX29" fmla="*/ 10431659 w 10873921"/>
              <a:gd name="connsiteY29" fmla="*/ 1500615 h 6858558"/>
              <a:gd name="connsiteX30" fmla="*/ 10431103 w 10873921"/>
              <a:gd name="connsiteY30" fmla="*/ 1513756 h 6858558"/>
              <a:gd name="connsiteX31" fmla="*/ 10432371 w 10873921"/>
              <a:gd name="connsiteY31" fmla="*/ 1515188 h 6858558"/>
              <a:gd name="connsiteX32" fmla="*/ 10404863 w 10873921"/>
              <a:gd name="connsiteY32" fmla="*/ 1546203 h 6858558"/>
              <a:gd name="connsiteX33" fmla="*/ 10404251 w 10873921"/>
              <a:gd name="connsiteY33" fmla="*/ 1551761 h 6858558"/>
              <a:gd name="connsiteX34" fmla="*/ 10382431 w 10873921"/>
              <a:gd name="connsiteY34" fmla="*/ 1570136 h 6858558"/>
              <a:gd name="connsiteX35" fmla="*/ 10373233 w 10873921"/>
              <a:gd name="connsiteY35" fmla="*/ 1580611 h 6858558"/>
              <a:gd name="connsiteX36" fmla="*/ 10366354 w 10873921"/>
              <a:gd name="connsiteY36" fmla="*/ 1581543 h 6858558"/>
              <a:gd name="connsiteX37" fmla="*/ 10354948 w 10873921"/>
              <a:gd name="connsiteY37" fmla="*/ 1598036 h 6858558"/>
              <a:gd name="connsiteX38" fmla="*/ 10365856 w 10873921"/>
              <a:gd name="connsiteY38" fmla="*/ 1627197 h 6858558"/>
              <a:gd name="connsiteX39" fmla="*/ 10339843 w 10873921"/>
              <a:gd name="connsiteY39" fmla="*/ 1675061 h 6858558"/>
              <a:gd name="connsiteX40" fmla="*/ 10303766 w 10873921"/>
              <a:gd name="connsiteY40" fmla="*/ 1728350 h 6858558"/>
              <a:gd name="connsiteX41" fmla="*/ 10213612 w 10873921"/>
              <a:gd name="connsiteY41" fmla="*/ 1831639 h 6858558"/>
              <a:gd name="connsiteX42" fmla="*/ 10112893 w 10873921"/>
              <a:gd name="connsiteY42" fmla="*/ 1947999 h 6858558"/>
              <a:gd name="connsiteX43" fmla="*/ 10042411 w 10873921"/>
              <a:gd name="connsiteY43" fmla="*/ 2041320 h 6858558"/>
              <a:gd name="connsiteX44" fmla="*/ 9916869 w 10873921"/>
              <a:gd name="connsiteY44" fmla="*/ 2193981 h 6858558"/>
              <a:gd name="connsiteX45" fmla="*/ 9863224 w 10873921"/>
              <a:gd name="connsiteY45" fmla="*/ 2350764 h 6858558"/>
              <a:gd name="connsiteX46" fmla="*/ 9815833 w 10873921"/>
              <a:gd name="connsiteY46" fmla="*/ 2484015 h 6858558"/>
              <a:gd name="connsiteX47" fmla="*/ 9772154 w 10873921"/>
              <a:gd name="connsiteY47" fmla="*/ 2992899 h 6858558"/>
              <a:gd name="connsiteX48" fmla="*/ 9644932 w 10873921"/>
              <a:gd name="connsiteY48" fmla="*/ 4090138 h 6858558"/>
              <a:gd name="connsiteX49" fmla="*/ 9476803 w 10873921"/>
              <a:gd name="connsiteY49" fmla="*/ 5871230 h 6858558"/>
              <a:gd name="connsiteX50" fmla="*/ 9482048 w 10873921"/>
              <a:gd name="connsiteY50" fmla="*/ 5875581 h 6858558"/>
              <a:gd name="connsiteX51" fmla="*/ 9482918 w 10873921"/>
              <a:gd name="connsiteY51" fmla="*/ 5942515 h 6858558"/>
              <a:gd name="connsiteX52" fmla="*/ 9471123 w 10873921"/>
              <a:gd name="connsiteY52" fmla="*/ 6028951 h 6858558"/>
              <a:gd name="connsiteX53" fmla="*/ 9421412 w 10873921"/>
              <a:gd name="connsiteY53" fmla="*/ 6080818 h 6858558"/>
              <a:gd name="connsiteX54" fmla="*/ 9427038 w 10873921"/>
              <a:gd name="connsiteY54" fmla="*/ 6088099 h 6858558"/>
              <a:gd name="connsiteX55" fmla="*/ 9412784 w 10873921"/>
              <a:gd name="connsiteY55" fmla="*/ 6129303 h 6858558"/>
              <a:gd name="connsiteX56" fmla="*/ 9313343 w 10873921"/>
              <a:gd name="connsiteY56" fmla="*/ 6260036 h 6858558"/>
              <a:gd name="connsiteX57" fmla="*/ 9286856 w 10873921"/>
              <a:gd name="connsiteY57" fmla="*/ 6340934 h 6858558"/>
              <a:gd name="connsiteX58" fmla="*/ 9285436 w 10873921"/>
              <a:gd name="connsiteY58" fmla="*/ 6371842 h 6858558"/>
              <a:gd name="connsiteX59" fmla="*/ 9282564 w 10873921"/>
              <a:gd name="connsiteY59" fmla="*/ 6423490 h 6858558"/>
              <a:gd name="connsiteX60" fmla="*/ 9300077 w 10873921"/>
              <a:gd name="connsiteY60" fmla="*/ 6467496 h 6858558"/>
              <a:gd name="connsiteX61" fmla="*/ 9289886 w 10873921"/>
              <a:gd name="connsiteY61" fmla="*/ 6508540 h 6858558"/>
              <a:gd name="connsiteX62" fmla="*/ 9262092 w 10873921"/>
              <a:gd name="connsiteY62" fmla="*/ 6511084 h 6858558"/>
              <a:gd name="connsiteX63" fmla="*/ 9259443 w 10873921"/>
              <a:gd name="connsiteY63" fmla="*/ 6557257 h 6858558"/>
              <a:gd name="connsiteX64" fmla="*/ 9258214 w 10873921"/>
              <a:gd name="connsiteY64" fmla="*/ 6628065 h 6858558"/>
              <a:gd name="connsiteX65" fmla="*/ 9250938 w 10873921"/>
              <a:gd name="connsiteY65" fmla="*/ 6667101 h 6858558"/>
              <a:gd name="connsiteX66" fmla="*/ 9238195 w 10873921"/>
              <a:gd name="connsiteY66" fmla="*/ 6775682 h 6858558"/>
              <a:gd name="connsiteX67" fmla="*/ 9230652 w 10873921"/>
              <a:gd name="connsiteY67" fmla="*/ 6855909 h 6858558"/>
              <a:gd name="connsiteX68" fmla="*/ 0 w 10873921"/>
              <a:gd name="connsiteY68" fmla="*/ 6858558 h 6858558"/>
              <a:gd name="connsiteX69" fmla="*/ 0 w 10873921"/>
              <a:gd name="connsiteY69"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312 w 10873921"/>
              <a:gd name="connsiteY5" fmla="*/ 222070 h 6858558"/>
              <a:gd name="connsiteX6" fmla="*/ 10788250 w 10873921"/>
              <a:gd name="connsiteY6" fmla="*/ 249730 h 6858558"/>
              <a:gd name="connsiteX7" fmla="*/ 10781833 w 10873921"/>
              <a:gd name="connsiteY7" fmla="*/ 286161 h 6858558"/>
              <a:gd name="connsiteX8" fmla="*/ 10777796 w 10873921"/>
              <a:gd name="connsiteY8" fmla="*/ 352984 h 6858558"/>
              <a:gd name="connsiteX9" fmla="*/ 10759322 w 10873921"/>
              <a:gd name="connsiteY9" fmla="*/ 449520 h 6858558"/>
              <a:gd name="connsiteX10" fmla="*/ 10694154 w 10873921"/>
              <a:gd name="connsiteY10" fmla="*/ 534382 h 6858558"/>
              <a:gd name="connsiteX11" fmla="*/ 10585389 w 10873921"/>
              <a:gd name="connsiteY11" fmla="*/ 657817 h 6858558"/>
              <a:gd name="connsiteX12" fmla="*/ 10553040 w 10873921"/>
              <a:gd name="connsiteY12" fmla="*/ 736652 h 6858558"/>
              <a:gd name="connsiteX13" fmla="*/ 10549362 w 10873921"/>
              <a:gd name="connsiteY13" fmla="*/ 767381 h 6858558"/>
              <a:gd name="connsiteX14" fmla="*/ 10542712 w 10873921"/>
              <a:gd name="connsiteY14" fmla="*/ 818695 h 6858558"/>
              <a:gd name="connsiteX15" fmla="*/ 10556955 w 10873921"/>
              <a:gd name="connsiteY15" fmla="*/ 863814 h 6858558"/>
              <a:gd name="connsiteX16" fmla="*/ 10543783 w 10873921"/>
              <a:gd name="connsiteY16" fmla="*/ 904039 h 6858558"/>
              <a:gd name="connsiteX17" fmla="*/ 10509848 w 10873921"/>
              <a:gd name="connsiteY17" fmla="*/ 950499 h 6858558"/>
              <a:gd name="connsiteX18" fmla="*/ 10503433 w 10873921"/>
              <a:gd name="connsiteY18" fmla="*/ 1021040 h 6858558"/>
              <a:gd name="connsiteX19" fmla="*/ 10493315 w 10873921"/>
              <a:gd name="connsiteY19" fmla="*/ 1059465 h 6858558"/>
              <a:gd name="connsiteX20" fmla="*/ 10472650 w 10873921"/>
              <a:gd name="connsiteY20" fmla="*/ 1166876 h 6858558"/>
              <a:gd name="connsiteX21" fmla="*/ 10457261 w 10873921"/>
              <a:gd name="connsiteY21" fmla="*/ 1276330 h 6858558"/>
              <a:gd name="connsiteX22" fmla="*/ 10479612 w 10873921"/>
              <a:gd name="connsiteY22" fmla="*/ 1340205 h 6858558"/>
              <a:gd name="connsiteX23" fmla="*/ 10478804 w 10873921"/>
              <a:gd name="connsiteY23" fmla="*/ 1346492 h 6858558"/>
              <a:gd name="connsiteX24" fmla="*/ 10469399 w 10873921"/>
              <a:gd name="connsiteY24" fmla="*/ 1360254 h 6858558"/>
              <a:gd name="connsiteX25" fmla="*/ 10464675 w 10873921"/>
              <a:gd name="connsiteY25" fmla="*/ 1364867 h 6858558"/>
              <a:gd name="connsiteX26" fmla="*/ 10460288 w 10873921"/>
              <a:gd name="connsiteY26" fmla="*/ 1372815 h 6858558"/>
              <a:gd name="connsiteX27" fmla="*/ 10460557 w 10873921"/>
              <a:gd name="connsiteY27" fmla="*/ 1373191 h 6858558"/>
              <a:gd name="connsiteX28" fmla="*/ 10436481 w 10873921"/>
              <a:gd name="connsiteY28" fmla="*/ 1477797 h 6858558"/>
              <a:gd name="connsiteX29" fmla="*/ 10431659 w 10873921"/>
              <a:gd name="connsiteY29" fmla="*/ 1500615 h 6858558"/>
              <a:gd name="connsiteX30" fmla="*/ 10431103 w 10873921"/>
              <a:gd name="connsiteY30" fmla="*/ 1513756 h 6858558"/>
              <a:gd name="connsiteX31" fmla="*/ 10432371 w 10873921"/>
              <a:gd name="connsiteY31" fmla="*/ 1515188 h 6858558"/>
              <a:gd name="connsiteX32" fmla="*/ 10404251 w 10873921"/>
              <a:gd name="connsiteY32" fmla="*/ 1551761 h 6858558"/>
              <a:gd name="connsiteX33" fmla="*/ 10382431 w 10873921"/>
              <a:gd name="connsiteY33" fmla="*/ 1570136 h 6858558"/>
              <a:gd name="connsiteX34" fmla="*/ 10373233 w 10873921"/>
              <a:gd name="connsiteY34" fmla="*/ 1580611 h 6858558"/>
              <a:gd name="connsiteX35" fmla="*/ 10366354 w 10873921"/>
              <a:gd name="connsiteY35" fmla="*/ 1581543 h 6858558"/>
              <a:gd name="connsiteX36" fmla="*/ 10354948 w 10873921"/>
              <a:gd name="connsiteY36" fmla="*/ 1598036 h 6858558"/>
              <a:gd name="connsiteX37" fmla="*/ 10365856 w 10873921"/>
              <a:gd name="connsiteY37" fmla="*/ 1627197 h 6858558"/>
              <a:gd name="connsiteX38" fmla="*/ 10339843 w 10873921"/>
              <a:gd name="connsiteY38" fmla="*/ 1675061 h 6858558"/>
              <a:gd name="connsiteX39" fmla="*/ 10303766 w 10873921"/>
              <a:gd name="connsiteY39" fmla="*/ 1728350 h 6858558"/>
              <a:gd name="connsiteX40" fmla="*/ 10213612 w 10873921"/>
              <a:gd name="connsiteY40" fmla="*/ 1831639 h 6858558"/>
              <a:gd name="connsiteX41" fmla="*/ 10112893 w 10873921"/>
              <a:gd name="connsiteY41" fmla="*/ 1947999 h 6858558"/>
              <a:gd name="connsiteX42" fmla="*/ 10042411 w 10873921"/>
              <a:gd name="connsiteY42" fmla="*/ 2041320 h 6858558"/>
              <a:gd name="connsiteX43" fmla="*/ 9916869 w 10873921"/>
              <a:gd name="connsiteY43" fmla="*/ 2193981 h 6858558"/>
              <a:gd name="connsiteX44" fmla="*/ 9863224 w 10873921"/>
              <a:gd name="connsiteY44" fmla="*/ 2350764 h 6858558"/>
              <a:gd name="connsiteX45" fmla="*/ 9815833 w 10873921"/>
              <a:gd name="connsiteY45" fmla="*/ 2484015 h 6858558"/>
              <a:gd name="connsiteX46" fmla="*/ 9772154 w 10873921"/>
              <a:gd name="connsiteY46" fmla="*/ 2992899 h 6858558"/>
              <a:gd name="connsiteX47" fmla="*/ 9644932 w 10873921"/>
              <a:gd name="connsiteY47" fmla="*/ 4090138 h 6858558"/>
              <a:gd name="connsiteX48" fmla="*/ 9476803 w 10873921"/>
              <a:gd name="connsiteY48" fmla="*/ 5871230 h 6858558"/>
              <a:gd name="connsiteX49" fmla="*/ 9482048 w 10873921"/>
              <a:gd name="connsiteY49" fmla="*/ 5875581 h 6858558"/>
              <a:gd name="connsiteX50" fmla="*/ 9482918 w 10873921"/>
              <a:gd name="connsiteY50" fmla="*/ 5942515 h 6858558"/>
              <a:gd name="connsiteX51" fmla="*/ 9471123 w 10873921"/>
              <a:gd name="connsiteY51" fmla="*/ 6028951 h 6858558"/>
              <a:gd name="connsiteX52" fmla="*/ 9421412 w 10873921"/>
              <a:gd name="connsiteY52" fmla="*/ 6080818 h 6858558"/>
              <a:gd name="connsiteX53" fmla="*/ 9427038 w 10873921"/>
              <a:gd name="connsiteY53" fmla="*/ 6088099 h 6858558"/>
              <a:gd name="connsiteX54" fmla="*/ 9412784 w 10873921"/>
              <a:gd name="connsiteY54" fmla="*/ 6129303 h 6858558"/>
              <a:gd name="connsiteX55" fmla="*/ 9313343 w 10873921"/>
              <a:gd name="connsiteY55" fmla="*/ 6260036 h 6858558"/>
              <a:gd name="connsiteX56" fmla="*/ 9286856 w 10873921"/>
              <a:gd name="connsiteY56" fmla="*/ 6340934 h 6858558"/>
              <a:gd name="connsiteX57" fmla="*/ 9285436 w 10873921"/>
              <a:gd name="connsiteY57" fmla="*/ 6371842 h 6858558"/>
              <a:gd name="connsiteX58" fmla="*/ 9282564 w 10873921"/>
              <a:gd name="connsiteY58" fmla="*/ 6423490 h 6858558"/>
              <a:gd name="connsiteX59" fmla="*/ 9300077 w 10873921"/>
              <a:gd name="connsiteY59" fmla="*/ 6467496 h 6858558"/>
              <a:gd name="connsiteX60" fmla="*/ 9289886 w 10873921"/>
              <a:gd name="connsiteY60" fmla="*/ 6508540 h 6858558"/>
              <a:gd name="connsiteX61" fmla="*/ 9262092 w 10873921"/>
              <a:gd name="connsiteY61" fmla="*/ 6511084 h 6858558"/>
              <a:gd name="connsiteX62" fmla="*/ 9259443 w 10873921"/>
              <a:gd name="connsiteY62" fmla="*/ 6557257 h 6858558"/>
              <a:gd name="connsiteX63" fmla="*/ 9258214 w 10873921"/>
              <a:gd name="connsiteY63" fmla="*/ 6628065 h 6858558"/>
              <a:gd name="connsiteX64" fmla="*/ 9250938 w 10873921"/>
              <a:gd name="connsiteY64" fmla="*/ 6667101 h 6858558"/>
              <a:gd name="connsiteX65" fmla="*/ 9238195 w 10873921"/>
              <a:gd name="connsiteY65" fmla="*/ 6775682 h 6858558"/>
              <a:gd name="connsiteX66" fmla="*/ 9230652 w 10873921"/>
              <a:gd name="connsiteY66" fmla="*/ 6855909 h 6858558"/>
              <a:gd name="connsiteX67" fmla="*/ 0 w 10873921"/>
              <a:gd name="connsiteY67" fmla="*/ 6858558 h 6858558"/>
              <a:gd name="connsiteX68" fmla="*/ 0 w 10873921"/>
              <a:gd name="connsiteY68"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312 w 10873921"/>
              <a:gd name="connsiteY5" fmla="*/ 222070 h 6858558"/>
              <a:gd name="connsiteX6" fmla="*/ 10788250 w 10873921"/>
              <a:gd name="connsiteY6" fmla="*/ 249730 h 6858558"/>
              <a:gd name="connsiteX7" fmla="*/ 10781833 w 10873921"/>
              <a:gd name="connsiteY7" fmla="*/ 286161 h 6858558"/>
              <a:gd name="connsiteX8" fmla="*/ 10777796 w 10873921"/>
              <a:gd name="connsiteY8" fmla="*/ 352984 h 6858558"/>
              <a:gd name="connsiteX9" fmla="*/ 10759322 w 10873921"/>
              <a:gd name="connsiteY9" fmla="*/ 449520 h 6858558"/>
              <a:gd name="connsiteX10" fmla="*/ 10694154 w 10873921"/>
              <a:gd name="connsiteY10" fmla="*/ 534382 h 6858558"/>
              <a:gd name="connsiteX11" fmla="*/ 10585389 w 10873921"/>
              <a:gd name="connsiteY11" fmla="*/ 657817 h 6858558"/>
              <a:gd name="connsiteX12" fmla="*/ 10553040 w 10873921"/>
              <a:gd name="connsiteY12" fmla="*/ 736652 h 6858558"/>
              <a:gd name="connsiteX13" fmla="*/ 10549362 w 10873921"/>
              <a:gd name="connsiteY13" fmla="*/ 767381 h 6858558"/>
              <a:gd name="connsiteX14" fmla="*/ 10542712 w 10873921"/>
              <a:gd name="connsiteY14" fmla="*/ 818695 h 6858558"/>
              <a:gd name="connsiteX15" fmla="*/ 10556955 w 10873921"/>
              <a:gd name="connsiteY15" fmla="*/ 863814 h 6858558"/>
              <a:gd name="connsiteX16" fmla="*/ 10543783 w 10873921"/>
              <a:gd name="connsiteY16" fmla="*/ 904039 h 6858558"/>
              <a:gd name="connsiteX17" fmla="*/ 10509848 w 10873921"/>
              <a:gd name="connsiteY17" fmla="*/ 950499 h 6858558"/>
              <a:gd name="connsiteX18" fmla="*/ 10503433 w 10873921"/>
              <a:gd name="connsiteY18" fmla="*/ 1021040 h 6858558"/>
              <a:gd name="connsiteX19" fmla="*/ 10493315 w 10873921"/>
              <a:gd name="connsiteY19" fmla="*/ 1059465 h 6858558"/>
              <a:gd name="connsiteX20" fmla="*/ 10472650 w 10873921"/>
              <a:gd name="connsiteY20" fmla="*/ 1166876 h 6858558"/>
              <a:gd name="connsiteX21" fmla="*/ 10457261 w 10873921"/>
              <a:gd name="connsiteY21" fmla="*/ 1276330 h 6858558"/>
              <a:gd name="connsiteX22" fmla="*/ 10479612 w 10873921"/>
              <a:gd name="connsiteY22" fmla="*/ 1340205 h 6858558"/>
              <a:gd name="connsiteX23" fmla="*/ 10478804 w 10873921"/>
              <a:gd name="connsiteY23" fmla="*/ 1346492 h 6858558"/>
              <a:gd name="connsiteX24" fmla="*/ 10469399 w 10873921"/>
              <a:gd name="connsiteY24" fmla="*/ 1360254 h 6858558"/>
              <a:gd name="connsiteX25" fmla="*/ 10464675 w 10873921"/>
              <a:gd name="connsiteY25" fmla="*/ 1364867 h 6858558"/>
              <a:gd name="connsiteX26" fmla="*/ 10460288 w 10873921"/>
              <a:gd name="connsiteY26" fmla="*/ 1372815 h 6858558"/>
              <a:gd name="connsiteX27" fmla="*/ 10460557 w 10873921"/>
              <a:gd name="connsiteY27" fmla="*/ 1373191 h 6858558"/>
              <a:gd name="connsiteX28" fmla="*/ 10436481 w 10873921"/>
              <a:gd name="connsiteY28" fmla="*/ 1477797 h 6858558"/>
              <a:gd name="connsiteX29" fmla="*/ 10431659 w 10873921"/>
              <a:gd name="connsiteY29" fmla="*/ 1500615 h 6858558"/>
              <a:gd name="connsiteX30" fmla="*/ 10431103 w 10873921"/>
              <a:gd name="connsiteY30" fmla="*/ 1513756 h 6858558"/>
              <a:gd name="connsiteX31" fmla="*/ 10404251 w 10873921"/>
              <a:gd name="connsiteY31" fmla="*/ 1551761 h 6858558"/>
              <a:gd name="connsiteX32" fmla="*/ 10382431 w 10873921"/>
              <a:gd name="connsiteY32" fmla="*/ 1570136 h 6858558"/>
              <a:gd name="connsiteX33" fmla="*/ 10373233 w 10873921"/>
              <a:gd name="connsiteY33" fmla="*/ 1580611 h 6858558"/>
              <a:gd name="connsiteX34" fmla="*/ 10366354 w 10873921"/>
              <a:gd name="connsiteY34" fmla="*/ 1581543 h 6858558"/>
              <a:gd name="connsiteX35" fmla="*/ 10354948 w 10873921"/>
              <a:gd name="connsiteY35" fmla="*/ 1598036 h 6858558"/>
              <a:gd name="connsiteX36" fmla="*/ 10365856 w 10873921"/>
              <a:gd name="connsiteY36" fmla="*/ 1627197 h 6858558"/>
              <a:gd name="connsiteX37" fmla="*/ 10339843 w 10873921"/>
              <a:gd name="connsiteY37" fmla="*/ 1675061 h 6858558"/>
              <a:gd name="connsiteX38" fmla="*/ 10303766 w 10873921"/>
              <a:gd name="connsiteY38" fmla="*/ 1728350 h 6858558"/>
              <a:gd name="connsiteX39" fmla="*/ 10213612 w 10873921"/>
              <a:gd name="connsiteY39" fmla="*/ 1831639 h 6858558"/>
              <a:gd name="connsiteX40" fmla="*/ 10112893 w 10873921"/>
              <a:gd name="connsiteY40" fmla="*/ 1947999 h 6858558"/>
              <a:gd name="connsiteX41" fmla="*/ 10042411 w 10873921"/>
              <a:gd name="connsiteY41" fmla="*/ 2041320 h 6858558"/>
              <a:gd name="connsiteX42" fmla="*/ 9916869 w 10873921"/>
              <a:gd name="connsiteY42" fmla="*/ 2193981 h 6858558"/>
              <a:gd name="connsiteX43" fmla="*/ 9863224 w 10873921"/>
              <a:gd name="connsiteY43" fmla="*/ 2350764 h 6858558"/>
              <a:gd name="connsiteX44" fmla="*/ 9815833 w 10873921"/>
              <a:gd name="connsiteY44" fmla="*/ 2484015 h 6858558"/>
              <a:gd name="connsiteX45" fmla="*/ 9772154 w 10873921"/>
              <a:gd name="connsiteY45" fmla="*/ 2992899 h 6858558"/>
              <a:gd name="connsiteX46" fmla="*/ 9644932 w 10873921"/>
              <a:gd name="connsiteY46" fmla="*/ 4090138 h 6858558"/>
              <a:gd name="connsiteX47" fmla="*/ 9476803 w 10873921"/>
              <a:gd name="connsiteY47" fmla="*/ 5871230 h 6858558"/>
              <a:gd name="connsiteX48" fmla="*/ 9482048 w 10873921"/>
              <a:gd name="connsiteY48" fmla="*/ 5875581 h 6858558"/>
              <a:gd name="connsiteX49" fmla="*/ 9482918 w 10873921"/>
              <a:gd name="connsiteY49" fmla="*/ 5942515 h 6858558"/>
              <a:gd name="connsiteX50" fmla="*/ 9471123 w 10873921"/>
              <a:gd name="connsiteY50" fmla="*/ 6028951 h 6858558"/>
              <a:gd name="connsiteX51" fmla="*/ 9421412 w 10873921"/>
              <a:gd name="connsiteY51" fmla="*/ 6080818 h 6858558"/>
              <a:gd name="connsiteX52" fmla="*/ 9427038 w 10873921"/>
              <a:gd name="connsiteY52" fmla="*/ 6088099 h 6858558"/>
              <a:gd name="connsiteX53" fmla="*/ 9412784 w 10873921"/>
              <a:gd name="connsiteY53" fmla="*/ 6129303 h 6858558"/>
              <a:gd name="connsiteX54" fmla="*/ 9313343 w 10873921"/>
              <a:gd name="connsiteY54" fmla="*/ 6260036 h 6858558"/>
              <a:gd name="connsiteX55" fmla="*/ 9286856 w 10873921"/>
              <a:gd name="connsiteY55" fmla="*/ 6340934 h 6858558"/>
              <a:gd name="connsiteX56" fmla="*/ 9285436 w 10873921"/>
              <a:gd name="connsiteY56" fmla="*/ 6371842 h 6858558"/>
              <a:gd name="connsiteX57" fmla="*/ 9282564 w 10873921"/>
              <a:gd name="connsiteY57" fmla="*/ 6423490 h 6858558"/>
              <a:gd name="connsiteX58" fmla="*/ 9300077 w 10873921"/>
              <a:gd name="connsiteY58" fmla="*/ 6467496 h 6858558"/>
              <a:gd name="connsiteX59" fmla="*/ 9289886 w 10873921"/>
              <a:gd name="connsiteY59" fmla="*/ 6508540 h 6858558"/>
              <a:gd name="connsiteX60" fmla="*/ 9262092 w 10873921"/>
              <a:gd name="connsiteY60" fmla="*/ 6511084 h 6858558"/>
              <a:gd name="connsiteX61" fmla="*/ 9259443 w 10873921"/>
              <a:gd name="connsiteY61" fmla="*/ 6557257 h 6858558"/>
              <a:gd name="connsiteX62" fmla="*/ 9258214 w 10873921"/>
              <a:gd name="connsiteY62" fmla="*/ 6628065 h 6858558"/>
              <a:gd name="connsiteX63" fmla="*/ 9250938 w 10873921"/>
              <a:gd name="connsiteY63" fmla="*/ 6667101 h 6858558"/>
              <a:gd name="connsiteX64" fmla="*/ 9238195 w 10873921"/>
              <a:gd name="connsiteY64" fmla="*/ 6775682 h 6858558"/>
              <a:gd name="connsiteX65" fmla="*/ 9230652 w 10873921"/>
              <a:gd name="connsiteY65" fmla="*/ 6855909 h 6858558"/>
              <a:gd name="connsiteX66" fmla="*/ 0 w 10873921"/>
              <a:gd name="connsiteY66" fmla="*/ 6858558 h 6858558"/>
              <a:gd name="connsiteX67" fmla="*/ 0 w 10873921"/>
              <a:gd name="connsiteY67"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312 w 10873921"/>
              <a:gd name="connsiteY5" fmla="*/ 222070 h 6858558"/>
              <a:gd name="connsiteX6" fmla="*/ 10788250 w 10873921"/>
              <a:gd name="connsiteY6" fmla="*/ 249730 h 6858558"/>
              <a:gd name="connsiteX7" fmla="*/ 10781833 w 10873921"/>
              <a:gd name="connsiteY7" fmla="*/ 286161 h 6858558"/>
              <a:gd name="connsiteX8" fmla="*/ 10777796 w 10873921"/>
              <a:gd name="connsiteY8" fmla="*/ 352984 h 6858558"/>
              <a:gd name="connsiteX9" fmla="*/ 10759322 w 10873921"/>
              <a:gd name="connsiteY9" fmla="*/ 449520 h 6858558"/>
              <a:gd name="connsiteX10" fmla="*/ 10694154 w 10873921"/>
              <a:gd name="connsiteY10" fmla="*/ 534382 h 6858558"/>
              <a:gd name="connsiteX11" fmla="*/ 10585389 w 10873921"/>
              <a:gd name="connsiteY11" fmla="*/ 657817 h 6858558"/>
              <a:gd name="connsiteX12" fmla="*/ 10553040 w 10873921"/>
              <a:gd name="connsiteY12" fmla="*/ 736652 h 6858558"/>
              <a:gd name="connsiteX13" fmla="*/ 10549362 w 10873921"/>
              <a:gd name="connsiteY13" fmla="*/ 767381 h 6858558"/>
              <a:gd name="connsiteX14" fmla="*/ 10542712 w 10873921"/>
              <a:gd name="connsiteY14" fmla="*/ 818695 h 6858558"/>
              <a:gd name="connsiteX15" fmla="*/ 10556955 w 10873921"/>
              <a:gd name="connsiteY15" fmla="*/ 863814 h 6858558"/>
              <a:gd name="connsiteX16" fmla="*/ 10543783 w 10873921"/>
              <a:gd name="connsiteY16" fmla="*/ 904039 h 6858558"/>
              <a:gd name="connsiteX17" fmla="*/ 10509848 w 10873921"/>
              <a:gd name="connsiteY17" fmla="*/ 950499 h 6858558"/>
              <a:gd name="connsiteX18" fmla="*/ 10503433 w 10873921"/>
              <a:gd name="connsiteY18" fmla="*/ 1021040 h 6858558"/>
              <a:gd name="connsiteX19" fmla="*/ 10493315 w 10873921"/>
              <a:gd name="connsiteY19" fmla="*/ 1059465 h 6858558"/>
              <a:gd name="connsiteX20" fmla="*/ 10472650 w 10873921"/>
              <a:gd name="connsiteY20" fmla="*/ 1166876 h 6858558"/>
              <a:gd name="connsiteX21" fmla="*/ 10457261 w 10873921"/>
              <a:gd name="connsiteY21" fmla="*/ 1276330 h 6858558"/>
              <a:gd name="connsiteX22" fmla="*/ 10479612 w 10873921"/>
              <a:gd name="connsiteY22" fmla="*/ 1340205 h 6858558"/>
              <a:gd name="connsiteX23" fmla="*/ 10478804 w 10873921"/>
              <a:gd name="connsiteY23" fmla="*/ 1346492 h 6858558"/>
              <a:gd name="connsiteX24" fmla="*/ 10469399 w 10873921"/>
              <a:gd name="connsiteY24" fmla="*/ 1360254 h 6858558"/>
              <a:gd name="connsiteX25" fmla="*/ 10464675 w 10873921"/>
              <a:gd name="connsiteY25" fmla="*/ 1364867 h 6858558"/>
              <a:gd name="connsiteX26" fmla="*/ 10460288 w 10873921"/>
              <a:gd name="connsiteY26" fmla="*/ 1372815 h 6858558"/>
              <a:gd name="connsiteX27" fmla="*/ 10460557 w 10873921"/>
              <a:gd name="connsiteY27" fmla="*/ 1373191 h 6858558"/>
              <a:gd name="connsiteX28" fmla="*/ 10436481 w 10873921"/>
              <a:gd name="connsiteY28" fmla="*/ 1477797 h 6858558"/>
              <a:gd name="connsiteX29" fmla="*/ 10431659 w 10873921"/>
              <a:gd name="connsiteY29" fmla="*/ 1500615 h 6858558"/>
              <a:gd name="connsiteX30" fmla="*/ 10431103 w 10873921"/>
              <a:gd name="connsiteY30" fmla="*/ 1513756 h 6858558"/>
              <a:gd name="connsiteX31" fmla="*/ 10404251 w 10873921"/>
              <a:gd name="connsiteY31" fmla="*/ 1551761 h 6858558"/>
              <a:gd name="connsiteX32" fmla="*/ 10382431 w 10873921"/>
              <a:gd name="connsiteY32" fmla="*/ 1570136 h 6858558"/>
              <a:gd name="connsiteX33" fmla="*/ 10373233 w 10873921"/>
              <a:gd name="connsiteY33" fmla="*/ 1580611 h 6858558"/>
              <a:gd name="connsiteX34" fmla="*/ 10366354 w 10873921"/>
              <a:gd name="connsiteY34" fmla="*/ 1581543 h 6858558"/>
              <a:gd name="connsiteX35" fmla="*/ 10365856 w 10873921"/>
              <a:gd name="connsiteY35" fmla="*/ 1627197 h 6858558"/>
              <a:gd name="connsiteX36" fmla="*/ 10339843 w 10873921"/>
              <a:gd name="connsiteY36" fmla="*/ 1675061 h 6858558"/>
              <a:gd name="connsiteX37" fmla="*/ 10303766 w 10873921"/>
              <a:gd name="connsiteY37" fmla="*/ 1728350 h 6858558"/>
              <a:gd name="connsiteX38" fmla="*/ 10213612 w 10873921"/>
              <a:gd name="connsiteY38" fmla="*/ 1831639 h 6858558"/>
              <a:gd name="connsiteX39" fmla="*/ 10112893 w 10873921"/>
              <a:gd name="connsiteY39" fmla="*/ 1947999 h 6858558"/>
              <a:gd name="connsiteX40" fmla="*/ 10042411 w 10873921"/>
              <a:gd name="connsiteY40" fmla="*/ 2041320 h 6858558"/>
              <a:gd name="connsiteX41" fmla="*/ 9916869 w 10873921"/>
              <a:gd name="connsiteY41" fmla="*/ 2193981 h 6858558"/>
              <a:gd name="connsiteX42" fmla="*/ 9863224 w 10873921"/>
              <a:gd name="connsiteY42" fmla="*/ 2350764 h 6858558"/>
              <a:gd name="connsiteX43" fmla="*/ 9815833 w 10873921"/>
              <a:gd name="connsiteY43" fmla="*/ 2484015 h 6858558"/>
              <a:gd name="connsiteX44" fmla="*/ 9772154 w 10873921"/>
              <a:gd name="connsiteY44" fmla="*/ 2992899 h 6858558"/>
              <a:gd name="connsiteX45" fmla="*/ 9644932 w 10873921"/>
              <a:gd name="connsiteY45" fmla="*/ 4090138 h 6858558"/>
              <a:gd name="connsiteX46" fmla="*/ 9476803 w 10873921"/>
              <a:gd name="connsiteY46" fmla="*/ 5871230 h 6858558"/>
              <a:gd name="connsiteX47" fmla="*/ 9482048 w 10873921"/>
              <a:gd name="connsiteY47" fmla="*/ 5875581 h 6858558"/>
              <a:gd name="connsiteX48" fmla="*/ 9482918 w 10873921"/>
              <a:gd name="connsiteY48" fmla="*/ 5942515 h 6858558"/>
              <a:gd name="connsiteX49" fmla="*/ 9471123 w 10873921"/>
              <a:gd name="connsiteY49" fmla="*/ 6028951 h 6858558"/>
              <a:gd name="connsiteX50" fmla="*/ 9421412 w 10873921"/>
              <a:gd name="connsiteY50" fmla="*/ 6080818 h 6858558"/>
              <a:gd name="connsiteX51" fmla="*/ 9427038 w 10873921"/>
              <a:gd name="connsiteY51" fmla="*/ 6088099 h 6858558"/>
              <a:gd name="connsiteX52" fmla="*/ 9412784 w 10873921"/>
              <a:gd name="connsiteY52" fmla="*/ 6129303 h 6858558"/>
              <a:gd name="connsiteX53" fmla="*/ 9313343 w 10873921"/>
              <a:gd name="connsiteY53" fmla="*/ 6260036 h 6858558"/>
              <a:gd name="connsiteX54" fmla="*/ 9286856 w 10873921"/>
              <a:gd name="connsiteY54" fmla="*/ 6340934 h 6858558"/>
              <a:gd name="connsiteX55" fmla="*/ 9285436 w 10873921"/>
              <a:gd name="connsiteY55" fmla="*/ 6371842 h 6858558"/>
              <a:gd name="connsiteX56" fmla="*/ 9282564 w 10873921"/>
              <a:gd name="connsiteY56" fmla="*/ 6423490 h 6858558"/>
              <a:gd name="connsiteX57" fmla="*/ 9300077 w 10873921"/>
              <a:gd name="connsiteY57" fmla="*/ 6467496 h 6858558"/>
              <a:gd name="connsiteX58" fmla="*/ 9289886 w 10873921"/>
              <a:gd name="connsiteY58" fmla="*/ 6508540 h 6858558"/>
              <a:gd name="connsiteX59" fmla="*/ 9262092 w 10873921"/>
              <a:gd name="connsiteY59" fmla="*/ 6511084 h 6858558"/>
              <a:gd name="connsiteX60" fmla="*/ 9259443 w 10873921"/>
              <a:gd name="connsiteY60" fmla="*/ 6557257 h 6858558"/>
              <a:gd name="connsiteX61" fmla="*/ 9258214 w 10873921"/>
              <a:gd name="connsiteY61" fmla="*/ 6628065 h 6858558"/>
              <a:gd name="connsiteX62" fmla="*/ 9250938 w 10873921"/>
              <a:gd name="connsiteY62" fmla="*/ 6667101 h 6858558"/>
              <a:gd name="connsiteX63" fmla="*/ 9238195 w 10873921"/>
              <a:gd name="connsiteY63" fmla="*/ 6775682 h 6858558"/>
              <a:gd name="connsiteX64" fmla="*/ 9230652 w 10873921"/>
              <a:gd name="connsiteY64" fmla="*/ 6855909 h 6858558"/>
              <a:gd name="connsiteX65" fmla="*/ 0 w 10873921"/>
              <a:gd name="connsiteY65" fmla="*/ 6858558 h 6858558"/>
              <a:gd name="connsiteX66" fmla="*/ 0 w 10873921"/>
              <a:gd name="connsiteY66"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250 w 10873921"/>
              <a:gd name="connsiteY5" fmla="*/ 249730 h 6858558"/>
              <a:gd name="connsiteX6" fmla="*/ 10781833 w 10873921"/>
              <a:gd name="connsiteY6" fmla="*/ 286161 h 6858558"/>
              <a:gd name="connsiteX7" fmla="*/ 10777796 w 10873921"/>
              <a:gd name="connsiteY7" fmla="*/ 352984 h 6858558"/>
              <a:gd name="connsiteX8" fmla="*/ 10759322 w 10873921"/>
              <a:gd name="connsiteY8" fmla="*/ 449520 h 6858558"/>
              <a:gd name="connsiteX9" fmla="*/ 10694154 w 10873921"/>
              <a:gd name="connsiteY9" fmla="*/ 534382 h 6858558"/>
              <a:gd name="connsiteX10" fmla="*/ 10585389 w 10873921"/>
              <a:gd name="connsiteY10" fmla="*/ 657817 h 6858558"/>
              <a:gd name="connsiteX11" fmla="*/ 10553040 w 10873921"/>
              <a:gd name="connsiteY11" fmla="*/ 736652 h 6858558"/>
              <a:gd name="connsiteX12" fmla="*/ 10549362 w 10873921"/>
              <a:gd name="connsiteY12" fmla="*/ 767381 h 6858558"/>
              <a:gd name="connsiteX13" fmla="*/ 10542712 w 10873921"/>
              <a:gd name="connsiteY13" fmla="*/ 818695 h 6858558"/>
              <a:gd name="connsiteX14" fmla="*/ 10556955 w 10873921"/>
              <a:gd name="connsiteY14" fmla="*/ 863814 h 6858558"/>
              <a:gd name="connsiteX15" fmla="*/ 10543783 w 10873921"/>
              <a:gd name="connsiteY15" fmla="*/ 904039 h 6858558"/>
              <a:gd name="connsiteX16" fmla="*/ 10509848 w 10873921"/>
              <a:gd name="connsiteY16" fmla="*/ 950499 h 6858558"/>
              <a:gd name="connsiteX17" fmla="*/ 10503433 w 10873921"/>
              <a:gd name="connsiteY17" fmla="*/ 1021040 h 6858558"/>
              <a:gd name="connsiteX18" fmla="*/ 10493315 w 10873921"/>
              <a:gd name="connsiteY18" fmla="*/ 1059465 h 6858558"/>
              <a:gd name="connsiteX19" fmla="*/ 10472650 w 10873921"/>
              <a:gd name="connsiteY19" fmla="*/ 1166876 h 6858558"/>
              <a:gd name="connsiteX20" fmla="*/ 10457261 w 10873921"/>
              <a:gd name="connsiteY20" fmla="*/ 1276330 h 6858558"/>
              <a:gd name="connsiteX21" fmla="*/ 10479612 w 10873921"/>
              <a:gd name="connsiteY21" fmla="*/ 1340205 h 6858558"/>
              <a:gd name="connsiteX22" fmla="*/ 10478804 w 10873921"/>
              <a:gd name="connsiteY22" fmla="*/ 1346492 h 6858558"/>
              <a:gd name="connsiteX23" fmla="*/ 10469399 w 10873921"/>
              <a:gd name="connsiteY23" fmla="*/ 1360254 h 6858558"/>
              <a:gd name="connsiteX24" fmla="*/ 10464675 w 10873921"/>
              <a:gd name="connsiteY24" fmla="*/ 1364867 h 6858558"/>
              <a:gd name="connsiteX25" fmla="*/ 10460288 w 10873921"/>
              <a:gd name="connsiteY25" fmla="*/ 1372815 h 6858558"/>
              <a:gd name="connsiteX26" fmla="*/ 10460557 w 10873921"/>
              <a:gd name="connsiteY26" fmla="*/ 1373191 h 6858558"/>
              <a:gd name="connsiteX27" fmla="*/ 10436481 w 10873921"/>
              <a:gd name="connsiteY27" fmla="*/ 1477797 h 6858558"/>
              <a:gd name="connsiteX28" fmla="*/ 10431659 w 10873921"/>
              <a:gd name="connsiteY28" fmla="*/ 1500615 h 6858558"/>
              <a:gd name="connsiteX29" fmla="*/ 10431103 w 10873921"/>
              <a:gd name="connsiteY29" fmla="*/ 1513756 h 6858558"/>
              <a:gd name="connsiteX30" fmla="*/ 10404251 w 10873921"/>
              <a:gd name="connsiteY30" fmla="*/ 1551761 h 6858558"/>
              <a:gd name="connsiteX31" fmla="*/ 10382431 w 10873921"/>
              <a:gd name="connsiteY31" fmla="*/ 1570136 h 6858558"/>
              <a:gd name="connsiteX32" fmla="*/ 10373233 w 10873921"/>
              <a:gd name="connsiteY32" fmla="*/ 1580611 h 6858558"/>
              <a:gd name="connsiteX33" fmla="*/ 10366354 w 10873921"/>
              <a:gd name="connsiteY33" fmla="*/ 1581543 h 6858558"/>
              <a:gd name="connsiteX34" fmla="*/ 10365856 w 10873921"/>
              <a:gd name="connsiteY34" fmla="*/ 1627197 h 6858558"/>
              <a:gd name="connsiteX35" fmla="*/ 10339843 w 10873921"/>
              <a:gd name="connsiteY35" fmla="*/ 1675061 h 6858558"/>
              <a:gd name="connsiteX36" fmla="*/ 10303766 w 10873921"/>
              <a:gd name="connsiteY36" fmla="*/ 1728350 h 6858558"/>
              <a:gd name="connsiteX37" fmla="*/ 10213612 w 10873921"/>
              <a:gd name="connsiteY37" fmla="*/ 1831639 h 6858558"/>
              <a:gd name="connsiteX38" fmla="*/ 10112893 w 10873921"/>
              <a:gd name="connsiteY38" fmla="*/ 1947999 h 6858558"/>
              <a:gd name="connsiteX39" fmla="*/ 10042411 w 10873921"/>
              <a:gd name="connsiteY39" fmla="*/ 2041320 h 6858558"/>
              <a:gd name="connsiteX40" fmla="*/ 9916869 w 10873921"/>
              <a:gd name="connsiteY40" fmla="*/ 2193981 h 6858558"/>
              <a:gd name="connsiteX41" fmla="*/ 9863224 w 10873921"/>
              <a:gd name="connsiteY41" fmla="*/ 2350764 h 6858558"/>
              <a:gd name="connsiteX42" fmla="*/ 9815833 w 10873921"/>
              <a:gd name="connsiteY42" fmla="*/ 2484015 h 6858558"/>
              <a:gd name="connsiteX43" fmla="*/ 9772154 w 10873921"/>
              <a:gd name="connsiteY43" fmla="*/ 2992899 h 6858558"/>
              <a:gd name="connsiteX44" fmla="*/ 9644932 w 10873921"/>
              <a:gd name="connsiteY44" fmla="*/ 4090138 h 6858558"/>
              <a:gd name="connsiteX45" fmla="*/ 9476803 w 10873921"/>
              <a:gd name="connsiteY45" fmla="*/ 5871230 h 6858558"/>
              <a:gd name="connsiteX46" fmla="*/ 9482048 w 10873921"/>
              <a:gd name="connsiteY46" fmla="*/ 5875581 h 6858558"/>
              <a:gd name="connsiteX47" fmla="*/ 9482918 w 10873921"/>
              <a:gd name="connsiteY47" fmla="*/ 5942515 h 6858558"/>
              <a:gd name="connsiteX48" fmla="*/ 9471123 w 10873921"/>
              <a:gd name="connsiteY48" fmla="*/ 6028951 h 6858558"/>
              <a:gd name="connsiteX49" fmla="*/ 9421412 w 10873921"/>
              <a:gd name="connsiteY49" fmla="*/ 6080818 h 6858558"/>
              <a:gd name="connsiteX50" fmla="*/ 9427038 w 10873921"/>
              <a:gd name="connsiteY50" fmla="*/ 6088099 h 6858558"/>
              <a:gd name="connsiteX51" fmla="*/ 9412784 w 10873921"/>
              <a:gd name="connsiteY51" fmla="*/ 6129303 h 6858558"/>
              <a:gd name="connsiteX52" fmla="*/ 9313343 w 10873921"/>
              <a:gd name="connsiteY52" fmla="*/ 6260036 h 6858558"/>
              <a:gd name="connsiteX53" fmla="*/ 9286856 w 10873921"/>
              <a:gd name="connsiteY53" fmla="*/ 6340934 h 6858558"/>
              <a:gd name="connsiteX54" fmla="*/ 9285436 w 10873921"/>
              <a:gd name="connsiteY54" fmla="*/ 6371842 h 6858558"/>
              <a:gd name="connsiteX55" fmla="*/ 9282564 w 10873921"/>
              <a:gd name="connsiteY55" fmla="*/ 6423490 h 6858558"/>
              <a:gd name="connsiteX56" fmla="*/ 9300077 w 10873921"/>
              <a:gd name="connsiteY56" fmla="*/ 6467496 h 6858558"/>
              <a:gd name="connsiteX57" fmla="*/ 9289886 w 10873921"/>
              <a:gd name="connsiteY57" fmla="*/ 6508540 h 6858558"/>
              <a:gd name="connsiteX58" fmla="*/ 9262092 w 10873921"/>
              <a:gd name="connsiteY58" fmla="*/ 6511084 h 6858558"/>
              <a:gd name="connsiteX59" fmla="*/ 9259443 w 10873921"/>
              <a:gd name="connsiteY59" fmla="*/ 6557257 h 6858558"/>
              <a:gd name="connsiteX60" fmla="*/ 9258214 w 10873921"/>
              <a:gd name="connsiteY60" fmla="*/ 6628065 h 6858558"/>
              <a:gd name="connsiteX61" fmla="*/ 9250938 w 10873921"/>
              <a:gd name="connsiteY61" fmla="*/ 6667101 h 6858558"/>
              <a:gd name="connsiteX62" fmla="*/ 9238195 w 10873921"/>
              <a:gd name="connsiteY62" fmla="*/ 6775682 h 6858558"/>
              <a:gd name="connsiteX63" fmla="*/ 9230652 w 10873921"/>
              <a:gd name="connsiteY63" fmla="*/ 6855909 h 6858558"/>
              <a:gd name="connsiteX64" fmla="*/ 0 w 10873921"/>
              <a:gd name="connsiteY64" fmla="*/ 6858558 h 6858558"/>
              <a:gd name="connsiteX65" fmla="*/ 0 w 10873921"/>
              <a:gd name="connsiteY65"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250 w 10873921"/>
              <a:gd name="connsiteY5" fmla="*/ 249730 h 6858558"/>
              <a:gd name="connsiteX6" fmla="*/ 10777796 w 10873921"/>
              <a:gd name="connsiteY6" fmla="*/ 352984 h 6858558"/>
              <a:gd name="connsiteX7" fmla="*/ 10759322 w 10873921"/>
              <a:gd name="connsiteY7" fmla="*/ 449520 h 6858558"/>
              <a:gd name="connsiteX8" fmla="*/ 10694154 w 10873921"/>
              <a:gd name="connsiteY8" fmla="*/ 534382 h 6858558"/>
              <a:gd name="connsiteX9" fmla="*/ 10585389 w 10873921"/>
              <a:gd name="connsiteY9" fmla="*/ 657817 h 6858558"/>
              <a:gd name="connsiteX10" fmla="*/ 10553040 w 10873921"/>
              <a:gd name="connsiteY10" fmla="*/ 736652 h 6858558"/>
              <a:gd name="connsiteX11" fmla="*/ 10549362 w 10873921"/>
              <a:gd name="connsiteY11" fmla="*/ 767381 h 6858558"/>
              <a:gd name="connsiteX12" fmla="*/ 10542712 w 10873921"/>
              <a:gd name="connsiteY12" fmla="*/ 818695 h 6858558"/>
              <a:gd name="connsiteX13" fmla="*/ 10556955 w 10873921"/>
              <a:gd name="connsiteY13" fmla="*/ 863814 h 6858558"/>
              <a:gd name="connsiteX14" fmla="*/ 10543783 w 10873921"/>
              <a:gd name="connsiteY14" fmla="*/ 904039 h 6858558"/>
              <a:gd name="connsiteX15" fmla="*/ 10509848 w 10873921"/>
              <a:gd name="connsiteY15" fmla="*/ 950499 h 6858558"/>
              <a:gd name="connsiteX16" fmla="*/ 10503433 w 10873921"/>
              <a:gd name="connsiteY16" fmla="*/ 1021040 h 6858558"/>
              <a:gd name="connsiteX17" fmla="*/ 10493315 w 10873921"/>
              <a:gd name="connsiteY17" fmla="*/ 1059465 h 6858558"/>
              <a:gd name="connsiteX18" fmla="*/ 10472650 w 10873921"/>
              <a:gd name="connsiteY18" fmla="*/ 1166876 h 6858558"/>
              <a:gd name="connsiteX19" fmla="*/ 10457261 w 10873921"/>
              <a:gd name="connsiteY19" fmla="*/ 1276330 h 6858558"/>
              <a:gd name="connsiteX20" fmla="*/ 10479612 w 10873921"/>
              <a:gd name="connsiteY20" fmla="*/ 1340205 h 6858558"/>
              <a:gd name="connsiteX21" fmla="*/ 10478804 w 10873921"/>
              <a:gd name="connsiteY21" fmla="*/ 1346492 h 6858558"/>
              <a:gd name="connsiteX22" fmla="*/ 10469399 w 10873921"/>
              <a:gd name="connsiteY22" fmla="*/ 1360254 h 6858558"/>
              <a:gd name="connsiteX23" fmla="*/ 10464675 w 10873921"/>
              <a:gd name="connsiteY23" fmla="*/ 1364867 h 6858558"/>
              <a:gd name="connsiteX24" fmla="*/ 10460288 w 10873921"/>
              <a:gd name="connsiteY24" fmla="*/ 1372815 h 6858558"/>
              <a:gd name="connsiteX25" fmla="*/ 10460557 w 10873921"/>
              <a:gd name="connsiteY25" fmla="*/ 1373191 h 6858558"/>
              <a:gd name="connsiteX26" fmla="*/ 10436481 w 10873921"/>
              <a:gd name="connsiteY26" fmla="*/ 1477797 h 6858558"/>
              <a:gd name="connsiteX27" fmla="*/ 10431659 w 10873921"/>
              <a:gd name="connsiteY27" fmla="*/ 1500615 h 6858558"/>
              <a:gd name="connsiteX28" fmla="*/ 10431103 w 10873921"/>
              <a:gd name="connsiteY28" fmla="*/ 1513756 h 6858558"/>
              <a:gd name="connsiteX29" fmla="*/ 10404251 w 10873921"/>
              <a:gd name="connsiteY29" fmla="*/ 1551761 h 6858558"/>
              <a:gd name="connsiteX30" fmla="*/ 10382431 w 10873921"/>
              <a:gd name="connsiteY30" fmla="*/ 1570136 h 6858558"/>
              <a:gd name="connsiteX31" fmla="*/ 10373233 w 10873921"/>
              <a:gd name="connsiteY31" fmla="*/ 1580611 h 6858558"/>
              <a:gd name="connsiteX32" fmla="*/ 10366354 w 10873921"/>
              <a:gd name="connsiteY32" fmla="*/ 1581543 h 6858558"/>
              <a:gd name="connsiteX33" fmla="*/ 10365856 w 10873921"/>
              <a:gd name="connsiteY33" fmla="*/ 1627197 h 6858558"/>
              <a:gd name="connsiteX34" fmla="*/ 10339843 w 10873921"/>
              <a:gd name="connsiteY34" fmla="*/ 1675061 h 6858558"/>
              <a:gd name="connsiteX35" fmla="*/ 10303766 w 10873921"/>
              <a:gd name="connsiteY35" fmla="*/ 1728350 h 6858558"/>
              <a:gd name="connsiteX36" fmla="*/ 10213612 w 10873921"/>
              <a:gd name="connsiteY36" fmla="*/ 1831639 h 6858558"/>
              <a:gd name="connsiteX37" fmla="*/ 10112893 w 10873921"/>
              <a:gd name="connsiteY37" fmla="*/ 1947999 h 6858558"/>
              <a:gd name="connsiteX38" fmla="*/ 10042411 w 10873921"/>
              <a:gd name="connsiteY38" fmla="*/ 2041320 h 6858558"/>
              <a:gd name="connsiteX39" fmla="*/ 9916869 w 10873921"/>
              <a:gd name="connsiteY39" fmla="*/ 2193981 h 6858558"/>
              <a:gd name="connsiteX40" fmla="*/ 9863224 w 10873921"/>
              <a:gd name="connsiteY40" fmla="*/ 2350764 h 6858558"/>
              <a:gd name="connsiteX41" fmla="*/ 9815833 w 10873921"/>
              <a:gd name="connsiteY41" fmla="*/ 2484015 h 6858558"/>
              <a:gd name="connsiteX42" fmla="*/ 9772154 w 10873921"/>
              <a:gd name="connsiteY42" fmla="*/ 2992899 h 6858558"/>
              <a:gd name="connsiteX43" fmla="*/ 9644932 w 10873921"/>
              <a:gd name="connsiteY43" fmla="*/ 4090138 h 6858558"/>
              <a:gd name="connsiteX44" fmla="*/ 9476803 w 10873921"/>
              <a:gd name="connsiteY44" fmla="*/ 5871230 h 6858558"/>
              <a:gd name="connsiteX45" fmla="*/ 9482048 w 10873921"/>
              <a:gd name="connsiteY45" fmla="*/ 5875581 h 6858558"/>
              <a:gd name="connsiteX46" fmla="*/ 9482918 w 10873921"/>
              <a:gd name="connsiteY46" fmla="*/ 5942515 h 6858558"/>
              <a:gd name="connsiteX47" fmla="*/ 9471123 w 10873921"/>
              <a:gd name="connsiteY47" fmla="*/ 6028951 h 6858558"/>
              <a:gd name="connsiteX48" fmla="*/ 9421412 w 10873921"/>
              <a:gd name="connsiteY48" fmla="*/ 6080818 h 6858558"/>
              <a:gd name="connsiteX49" fmla="*/ 9427038 w 10873921"/>
              <a:gd name="connsiteY49" fmla="*/ 6088099 h 6858558"/>
              <a:gd name="connsiteX50" fmla="*/ 9412784 w 10873921"/>
              <a:gd name="connsiteY50" fmla="*/ 6129303 h 6858558"/>
              <a:gd name="connsiteX51" fmla="*/ 9313343 w 10873921"/>
              <a:gd name="connsiteY51" fmla="*/ 6260036 h 6858558"/>
              <a:gd name="connsiteX52" fmla="*/ 9286856 w 10873921"/>
              <a:gd name="connsiteY52" fmla="*/ 6340934 h 6858558"/>
              <a:gd name="connsiteX53" fmla="*/ 9285436 w 10873921"/>
              <a:gd name="connsiteY53" fmla="*/ 6371842 h 6858558"/>
              <a:gd name="connsiteX54" fmla="*/ 9282564 w 10873921"/>
              <a:gd name="connsiteY54" fmla="*/ 6423490 h 6858558"/>
              <a:gd name="connsiteX55" fmla="*/ 9300077 w 10873921"/>
              <a:gd name="connsiteY55" fmla="*/ 6467496 h 6858558"/>
              <a:gd name="connsiteX56" fmla="*/ 9289886 w 10873921"/>
              <a:gd name="connsiteY56" fmla="*/ 6508540 h 6858558"/>
              <a:gd name="connsiteX57" fmla="*/ 9262092 w 10873921"/>
              <a:gd name="connsiteY57" fmla="*/ 6511084 h 6858558"/>
              <a:gd name="connsiteX58" fmla="*/ 9259443 w 10873921"/>
              <a:gd name="connsiteY58" fmla="*/ 6557257 h 6858558"/>
              <a:gd name="connsiteX59" fmla="*/ 9258214 w 10873921"/>
              <a:gd name="connsiteY59" fmla="*/ 6628065 h 6858558"/>
              <a:gd name="connsiteX60" fmla="*/ 9250938 w 10873921"/>
              <a:gd name="connsiteY60" fmla="*/ 6667101 h 6858558"/>
              <a:gd name="connsiteX61" fmla="*/ 9238195 w 10873921"/>
              <a:gd name="connsiteY61" fmla="*/ 6775682 h 6858558"/>
              <a:gd name="connsiteX62" fmla="*/ 9230652 w 10873921"/>
              <a:gd name="connsiteY62" fmla="*/ 6855909 h 6858558"/>
              <a:gd name="connsiteX63" fmla="*/ 0 w 10873921"/>
              <a:gd name="connsiteY63" fmla="*/ 6858558 h 6858558"/>
              <a:gd name="connsiteX64" fmla="*/ 0 w 10873921"/>
              <a:gd name="connsiteY64"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250 w 10873921"/>
              <a:gd name="connsiteY5" fmla="*/ 249730 h 6858558"/>
              <a:gd name="connsiteX6" fmla="*/ 10777796 w 10873921"/>
              <a:gd name="connsiteY6" fmla="*/ 352984 h 6858558"/>
              <a:gd name="connsiteX7" fmla="*/ 10759322 w 10873921"/>
              <a:gd name="connsiteY7" fmla="*/ 449520 h 6858558"/>
              <a:gd name="connsiteX8" fmla="*/ 10694154 w 10873921"/>
              <a:gd name="connsiteY8" fmla="*/ 534382 h 6858558"/>
              <a:gd name="connsiteX9" fmla="*/ 10617194 w 10873921"/>
              <a:gd name="connsiteY9" fmla="*/ 626012 h 6858558"/>
              <a:gd name="connsiteX10" fmla="*/ 10553040 w 10873921"/>
              <a:gd name="connsiteY10" fmla="*/ 736652 h 6858558"/>
              <a:gd name="connsiteX11" fmla="*/ 10549362 w 10873921"/>
              <a:gd name="connsiteY11" fmla="*/ 767381 h 6858558"/>
              <a:gd name="connsiteX12" fmla="*/ 10542712 w 10873921"/>
              <a:gd name="connsiteY12" fmla="*/ 818695 h 6858558"/>
              <a:gd name="connsiteX13" fmla="*/ 10556955 w 10873921"/>
              <a:gd name="connsiteY13" fmla="*/ 863814 h 6858558"/>
              <a:gd name="connsiteX14" fmla="*/ 10543783 w 10873921"/>
              <a:gd name="connsiteY14" fmla="*/ 904039 h 6858558"/>
              <a:gd name="connsiteX15" fmla="*/ 10509848 w 10873921"/>
              <a:gd name="connsiteY15" fmla="*/ 950499 h 6858558"/>
              <a:gd name="connsiteX16" fmla="*/ 10503433 w 10873921"/>
              <a:gd name="connsiteY16" fmla="*/ 1021040 h 6858558"/>
              <a:gd name="connsiteX17" fmla="*/ 10493315 w 10873921"/>
              <a:gd name="connsiteY17" fmla="*/ 1059465 h 6858558"/>
              <a:gd name="connsiteX18" fmla="*/ 10472650 w 10873921"/>
              <a:gd name="connsiteY18" fmla="*/ 1166876 h 6858558"/>
              <a:gd name="connsiteX19" fmla="*/ 10457261 w 10873921"/>
              <a:gd name="connsiteY19" fmla="*/ 1276330 h 6858558"/>
              <a:gd name="connsiteX20" fmla="*/ 10479612 w 10873921"/>
              <a:gd name="connsiteY20" fmla="*/ 1340205 h 6858558"/>
              <a:gd name="connsiteX21" fmla="*/ 10478804 w 10873921"/>
              <a:gd name="connsiteY21" fmla="*/ 1346492 h 6858558"/>
              <a:gd name="connsiteX22" fmla="*/ 10469399 w 10873921"/>
              <a:gd name="connsiteY22" fmla="*/ 1360254 h 6858558"/>
              <a:gd name="connsiteX23" fmla="*/ 10464675 w 10873921"/>
              <a:gd name="connsiteY23" fmla="*/ 1364867 h 6858558"/>
              <a:gd name="connsiteX24" fmla="*/ 10460288 w 10873921"/>
              <a:gd name="connsiteY24" fmla="*/ 1372815 h 6858558"/>
              <a:gd name="connsiteX25" fmla="*/ 10460557 w 10873921"/>
              <a:gd name="connsiteY25" fmla="*/ 1373191 h 6858558"/>
              <a:gd name="connsiteX26" fmla="*/ 10436481 w 10873921"/>
              <a:gd name="connsiteY26" fmla="*/ 1477797 h 6858558"/>
              <a:gd name="connsiteX27" fmla="*/ 10431659 w 10873921"/>
              <a:gd name="connsiteY27" fmla="*/ 1500615 h 6858558"/>
              <a:gd name="connsiteX28" fmla="*/ 10431103 w 10873921"/>
              <a:gd name="connsiteY28" fmla="*/ 1513756 h 6858558"/>
              <a:gd name="connsiteX29" fmla="*/ 10404251 w 10873921"/>
              <a:gd name="connsiteY29" fmla="*/ 1551761 h 6858558"/>
              <a:gd name="connsiteX30" fmla="*/ 10382431 w 10873921"/>
              <a:gd name="connsiteY30" fmla="*/ 1570136 h 6858558"/>
              <a:gd name="connsiteX31" fmla="*/ 10373233 w 10873921"/>
              <a:gd name="connsiteY31" fmla="*/ 1580611 h 6858558"/>
              <a:gd name="connsiteX32" fmla="*/ 10366354 w 10873921"/>
              <a:gd name="connsiteY32" fmla="*/ 1581543 h 6858558"/>
              <a:gd name="connsiteX33" fmla="*/ 10365856 w 10873921"/>
              <a:gd name="connsiteY33" fmla="*/ 1627197 h 6858558"/>
              <a:gd name="connsiteX34" fmla="*/ 10339843 w 10873921"/>
              <a:gd name="connsiteY34" fmla="*/ 1675061 h 6858558"/>
              <a:gd name="connsiteX35" fmla="*/ 10303766 w 10873921"/>
              <a:gd name="connsiteY35" fmla="*/ 1728350 h 6858558"/>
              <a:gd name="connsiteX36" fmla="*/ 10213612 w 10873921"/>
              <a:gd name="connsiteY36" fmla="*/ 1831639 h 6858558"/>
              <a:gd name="connsiteX37" fmla="*/ 10112893 w 10873921"/>
              <a:gd name="connsiteY37" fmla="*/ 1947999 h 6858558"/>
              <a:gd name="connsiteX38" fmla="*/ 10042411 w 10873921"/>
              <a:gd name="connsiteY38" fmla="*/ 2041320 h 6858558"/>
              <a:gd name="connsiteX39" fmla="*/ 9916869 w 10873921"/>
              <a:gd name="connsiteY39" fmla="*/ 2193981 h 6858558"/>
              <a:gd name="connsiteX40" fmla="*/ 9863224 w 10873921"/>
              <a:gd name="connsiteY40" fmla="*/ 2350764 h 6858558"/>
              <a:gd name="connsiteX41" fmla="*/ 9815833 w 10873921"/>
              <a:gd name="connsiteY41" fmla="*/ 2484015 h 6858558"/>
              <a:gd name="connsiteX42" fmla="*/ 9772154 w 10873921"/>
              <a:gd name="connsiteY42" fmla="*/ 2992899 h 6858558"/>
              <a:gd name="connsiteX43" fmla="*/ 9644932 w 10873921"/>
              <a:gd name="connsiteY43" fmla="*/ 4090138 h 6858558"/>
              <a:gd name="connsiteX44" fmla="*/ 9476803 w 10873921"/>
              <a:gd name="connsiteY44" fmla="*/ 5871230 h 6858558"/>
              <a:gd name="connsiteX45" fmla="*/ 9482048 w 10873921"/>
              <a:gd name="connsiteY45" fmla="*/ 5875581 h 6858558"/>
              <a:gd name="connsiteX46" fmla="*/ 9482918 w 10873921"/>
              <a:gd name="connsiteY46" fmla="*/ 5942515 h 6858558"/>
              <a:gd name="connsiteX47" fmla="*/ 9471123 w 10873921"/>
              <a:gd name="connsiteY47" fmla="*/ 6028951 h 6858558"/>
              <a:gd name="connsiteX48" fmla="*/ 9421412 w 10873921"/>
              <a:gd name="connsiteY48" fmla="*/ 6080818 h 6858558"/>
              <a:gd name="connsiteX49" fmla="*/ 9427038 w 10873921"/>
              <a:gd name="connsiteY49" fmla="*/ 6088099 h 6858558"/>
              <a:gd name="connsiteX50" fmla="*/ 9412784 w 10873921"/>
              <a:gd name="connsiteY50" fmla="*/ 6129303 h 6858558"/>
              <a:gd name="connsiteX51" fmla="*/ 9313343 w 10873921"/>
              <a:gd name="connsiteY51" fmla="*/ 6260036 h 6858558"/>
              <a:gd name="connsiteX52" fmla="*/ 9286856 w 10873921"/>
              <a:gd name="connsiteY52" fmla="*/ 6340934 h 6858558"/>
              <a:gd name="connsiteX53" fmla="*/ 9285436 w 10873921"/>
              <a:gd name="connsiteY53" fmla="*/ 6371842 h 6858558"/>
              <a:gd name="connsiteX54" fmla="*/ 9282564 w 10873921"/>
              <a:gd name="connsiteY54" fmla="*/ 6423490 h 6858558"/>
              <a:gd name="connsiteX55" fmla="*/ 9300077 w 10873921"/>
              <a:gd name="connsiteY55" fmla="*/ 6467496 h 6858558"/>
              <a:gd name="connsiteX56" fmla="*/ 9289886 w 10873921"/>
              <a:gd name="connsiteY56" fmla="*/ 6508540 h 6858558"/>
              <a:gd name="connsiteX57" fmla="*/ 9262092 w 10873921"/>
              <a:gd name="connsiteY57" fmla="*/ 6511084 h 6858558"/>
              <a:gd name="connsiteX58" fmla="*/ 9259443 w 10873921"/>
              <a:gd name="connsiteY58" fmla="*/ 6557257 h 6858558"/>
              <a:gd name="connsiteX59" fmla="*/ 9258214 w 10873921"/>
              <a:gd name="connsiteY59" fmla="*/ 6628065 h 6858558"/>
              <a:gd name="connsiteX60" fmla="*/ 9250938 w 10873921"/>
              <a:gd name="connsiteY60" fmla="*/ 6667101 h 6858558"/>
              <a:gd name="connsiteX61" fmla="*/ 9238195 w 10873921"/>
              <a:gd name="connsiteY61" fmla="*/ 6775682 h 6858558"/>
              <a:gd name="connsiteX62" fmla="*/ 9230652 w 10873921"/>
              <a:gd name="connsiteY62" fmla="*/ 6855909 h 6858558"/>
              <a:gd name="connsiteX63" fmla="*/ 0 w 10873921"/>
              <a:gd name="connsiteY63" fmla="*/ 6858558 h 6858558"/>
              <a:gd name="connsiteX64" fmla="*/ 0 w 10873921"/>
              <a:gd name="connsiteY64"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250 w 10873921"/>
              <a:gd name="connsiteY5" fmla="*/ 249730 h 6858558"/>
              <a:gd name="connsiteX6" fmla="*/ 10777796 w 10873921"/>
              <a:gd name="connsiteY6" fmla="*/ 352984 h 6858558"/>
              <a:gd name="connsiteX7" fmla="*/ 10759322 w 10873921"/>
              <a:gd name="connsiteY7" fmla="*/ 449520 h 6858558"/>
              <a:gd name="connsiteX8" fmla="*/ 10694154 w 10873921"/>
              <a:gd name="connsiteY8" fmla="*/ 534382 h 6858558"/>
              <a:gd name="connsiteX9" fmla="*/ 10617194 w 10873921"/>
              <a:gd name="connsiteY9" fmla="*/ 626012 h 6858558"/>
              <a:gd name="connsiteX10" fmla="*/ 10553040 w 10873921"/>
              <a:gd name="connsiteY10" fmla="*/ 736652 h 6858558"/>
              <a:gd name="connsiteX11" fmla="*/ 10549362 w 10873921"/>
              <a:gd name="connsiteY11" fmla="*/ 767381 h 6858558"/>
              <a:gd name="connsiteX12" fmla="*/ 10542712 w 10873921"/>
              <a:gd name="connsiteY12" fmla="*/ 818695 h 6858558"/>
              <a:gd name="connsiteX13" fmla="*/ 10543783 w 10873921"/>
              <a:gd name="connsiteY13" fmla="*/ 904039 h 6858558"/>
              <a:gd name="connsiteX14" fmla="*/ 10509848 w 10873921"/>
              <a:gd name="connsiteY14" fmla="*/ 950499 h 6858558"/>
              <a:gd name="connsiteX15" fmla="*/ 10503433 w 10873921"/>
              <a:gd name="connsiteY15" fmla="*/ 1021040 h 6858558"/>
              <a:gd name="connsiteX16" fmla="*/ 10493315 w 10873921"/>
              <a:gd name="connsiteY16" fmla="*/ 1059465 h 6858558"/>
              <a:gd name="connsiteX17" fmla="*/ 10472650 w 10873921"/>
              <a:gd name="connsiteY17" fmla="*/ 1166876 h 6858558"/>
              <a:gd name="connsiteX18" fmla="*/ 10457261 w 10873921"/>
              <a:gd name="connsiteY18" fmla="*/ 1276330 h 6858558"/>
              <a:gd name="connsiteX19" fmla="*/ 10479612 w 10873921"/>
              <a:gd name="connsiteY19" fmla="*/ 1340205 h 6858558"/>
              <a:gd name="connsiteX20" fmla="*/ 10478804 w 10873921"/>
              <a:gd name="connsiteY20" fmla="*/ 1346492 h 6858558"/>
              <a:gd name="connsiteX21" fmla="*/ 10469399 w 10873921"/>
              <a:gd name="connsiteY21" fmla="*/ 1360254 h 6858558"/>
              <a:gd name="connsiteX22" fmla="*/ 10464675 w 10873921"/>
              <a:gd name="connsiteY22" fmla="*/ 1364867 h 6858558"/>
              <a:gd name="connsiteX23" fmla="*/ 10460288 w 10873921"/>
              <a:gd name="connsiteY23" fmla="*/ 1372815 h 6858558"/>
              <a:gd name="connsiteX24" fmla="*/ 10460557 w 10873921"/>
              <a:gd name="connsiteY24" fmla="*/ 1373191 h 6858558"/>
              <a:gd name="connsiteX25" fmla="*/ 10436481 w 10873921"/>
              <a:gd name="connsiteY25" fmla="*/ 1477797 h 6858558"/>
              <a:gd name="connsiteX26" fmla="*/ 10431659 w 10873921"/>
              <a:gd name="connsiteY26" fmla="*/ 1500615 h 6858558"/>
              <a:gd name="connsiteX27" fmla="*/ 10431103 w 10873921"/>
              <a:gd name="connsiteY27" fmla="*/ 1513756 h 6858558"/>
              <a:gd name="connsiteX28" fmla="*/ 10404251 w 10873921"/>
              <a:gd name="connsiteY28" fmla="*/ 1551761 h 6858558"/>
              <a:gd name="connsiteX29" fmla="*/ 10382431 w 10873921"/>
              <a:gd name="connsiteY29" fmla="*/ 1570136 h 6858558"/>
              <a:gd name="connsiteX30" fmla="*/ 10373233 w 10873921"/>
              <a:gd name="connsiteY30" fmla="*/ 1580611 h 6858558"/>
              <a:gd name="connsiteX31" fmla="*/ 10366354 w 10873921"/>
              <a:gd name="connsiteY31" fmla="*/ 1581543 h 6858558"/>
              <a:gd name="connsiteX32" fmla="*/ 10365856 w 10873921"/>
              <a:gd name="connsiteY32" fmla="*/ 1627197 h 6858558"/>
              <a:gd name="connsiteX33" fmla="*/ 10339843 w 10873921"/>
              <a:gd name="connsiteY33" fmla="*/ 1675061 h 6858558"/>
              <a:gd name="connsiteX34" fmla="*/ 10303766 w 10873921"/>
              <a:gd name="connsiteY34" fmla="*/ 1728350 h 6858558"/>
              <a:gd name="connsiteX35" fmla="*/ 10213612 w 10873921"/>
              <a:gd name="connsiteY35" fmla="*/ 1831639 h 6858558"/>
              <a:gd name="connsiteX36" fmla="*/ 10112893 w 10873921"/>
              <a:gd name="connsiteY36" fmla="*/ 1947999 h 6858558"/>
              <a:gd name="connsiteX37" fmla="*/ 10042411 w 10873921"/>
              <a:gd name="connsiteY37" fmla="*/ 2041320 h 6858558"/>
              <a:gd name="connsiteX38" fmla="*/ 9916869 w 10873921"/>
              <a:gd name="connsiteY38" fmla="*/ 2193981 h 6858558"/>
              <a:gd name="connsiteX39" fmla="*/ 9863224 w 10873921"/>
              <a:gd name="connsiteY39" fmla="*/ 2350764 h 6858558"/>
              <a:gd name="connsiteX40" fmla="*/ 9815833 w 10873921"/>
              <a:gd name="connsiteY40" fmla="*/ 2484015 h 6858558"/>
              <a:gd name="connsiteX41" fmla="*/ 9772154 w 10873921"/>
              <a:gd name="connsiteY41" fmla="*/ 2992899 h 6858558"/>
              <a:gd name="connsiteX42" fmla="*/ 9644932 w 10873921"/>
              <a:gd name="connsiteY42" fmla="*/ 4090138 h 6858558"/>
              <a:gd name="connsiteX43" fmla="*/ 9476803 w 10873921"/>
              <a:gd name="connsiteY43" fmla="*/ 5871230 h 6858558"/>
              <a:gd name="connsiteX44" fmla="*/ 9482048 w 10873921"/>
              <a:gd name="connsiteY44" fmla="*/ 5875581 h 6858558"/>
              <a:gd name="connsiteX45" fmla="*/ 9482918 w 10873921"/>
              <a:gd name="connsiteY45" fmla="*/ 5942515 h 6858558"/>
              <a:gd name="connsiteX46" fmla="*/ 9471123 w 10873921"/>
              <a:gd name="connsiteY46" fmla="*/ 6028951 h 6858558"/>
              <a:gd name="connsiteX47" fmla="*/ 9421412 w 10873921"/>
              <a:gd name="connsiteY47" fmla="*/ 6080818 h 6858558"/>
              <a:gd name="connsiteX48" fmla="*/ 9427038 w 10873921"/>
              <a:gd name="connsiteY48" fmla="*/ 6088099 h 6858558"/>
              <a:gd name="connsiteX49" fmla="*/ 9412784 w 10873921"/>
              <a:gd name="connsiteY49" fmla="*/ 6129303 h 6858558"/>
              <a:gd name="connsiteX50" fmla="*/ 9313343 w 10873921"/>
              <a:gd name="connsiteY50" fmla="*/ 6260036 h 6858558"/>
              <a:gd name="connsiteX51" fmla="*/ 9286856 w 10873921"/>
              <a:gd name="connsiteY51" fmla="*/ 6340934 h 6858558"/>
              <a:gd name="connsiteX52" fmla="*/ 9285436 w 10873921"/>
              <a:gd name="connsiteY52" fmla="*/ 6371842 h 6858558"/>
              <a:gd name="connsiteX53" fmla="*/ 9282564 w 10873921"/>
              <a:gd name="connsiteY53" fmla="*/ 6423490 h 6858558"/>
              <a:gd name="connsiteX54" fmla="*/ 9300077 w 10873921"/>
              <a:gd name="connsiteY54" fmla="*/ 6467496 h 6858558"/>
              <a:gd name="connsiteX55" fmla="*/ 9289886 w 10873921"/>
              <a:gd name="connsiteY55" fmla="*/ 6508540 h 6858558"/>
              <a:gd name="connsiteX56" fmla="*/ 9262092 w 10873921"/>
              <a:gd name="connsiteY56" fmla="*/ 6511084 h 6858558"/>
              <a:gd name="connsiteX57" fmla="*/ 9259443 w 10873921"/>
              <a:gd name="connsiteY57" fmla="*/ 6557257 h 6858558"/>
              <a:gd name="connsiteX58" fmla="*/ 9258214 w 10873921"/>
              <a:gd name="connsiteY58" fmla="*/ 6628065 h 6858558"/>
              <a:gd name="connsiteX59" fmla="*/ 9250938 w 10873921"/>
              <a:gd name="connsiteY59" fmla="*/ 6667101 h 6858558"/>
              <a:gd name="connsiteX60" fmla="*/ 9238195 w 10873921"/>
              <a:gd name="connsiteY60" fmla="*/ 6775682 h 6858558"/>
              <a:gd name="connsiteX61" fmla="*/ 9230652 w 10873921"/>
              <a:gd name="connsiteY61" fmla="*/ 6855909 h 6858558"/>
              <a:gd name="connsiteX62" fmla="*/ 0 w 10873921"/>
              <a:gd name="connsiteY62" fmla="*/ 6858558 h 6858558"/>
              <a:gd name="connsiteX63" fmla="*/ 0 w 10873921"/>
              <a:gd name="connsiteY63"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250 w 10873921"/>
              <a:gd name="connsiteY5" fmla="*/ 249730 h 6858558"/>
              <a:gd name="connsiteX6" fmla="*/ 10777796 w 10873921"/>
              <a:gd name="connsiteY6" fmla="*/ 352984 h 6858558"/>
              <a:gd name="connsiteX7" fmla="*/ 10759322 w 10873921"/>
              <a:gd name="connsiteY7" fmla="*/ 449520 h 6858558"/>
              <a:gd name="connsiteX8" fmla="*/ 10694154 w 10873921"/>
              <a:gd name="connsiteY8" fmla="*/ 534382 h 6858558"/>
              <a:gd name="connsiteX9" fmla="*/ 10617194 w 10873921"/>
              <a:gd name="connsiteY9" fmla="*/ 626012 h 6858558"/>
              <a:gd name="connsiteX10" fmla="*/ 10553040 w 10873921"/>
              <a:gd name="connsiteY10" fmla="*/ 736652 h 6858558"/>
              <a:gd name="connsiteX11" fmla="*/ 10549362 w 10873921"/>
              <a:gd name="connsiteY11" fmla="*/ 767381 h 6858558"/>
              <a:gd name="connsiteX12" fmla="*/ 10542712 w 10873921"/>
              <a:gd name="connsiteY12" fmla="*/ 818695 h 6858558"/>
              <a:gd name="connsiteX13" fmla="*/ 10543783 w 10873921"/>
              <a:gd name="connsiteY13" fmla="*/ 904039 h 6858558"/>
              <a:gd name="connsiteX14" fmla="*/ 10509848 w 10873921"/>
              <a:gd name="connsiteY14" fmla="*/ 950499 h 6858558"/>
              <a:gd name="connsiteX15" fmla="*/ 10503433 w 10873921"/>
              <a:gd name="connsiteY15" fmla="*/ 1021040 h 6858558"/>
              <a:gd name="connsiteX16" fmla="*/ 10493315 w 10873921"/>
              <a:gd name="connsiteY16" fmla="*/ 1059465 h 6858558"/>
              <a:gd name="connsiteX17" fmla="*/ 10472650 w 10873921"/>
              <a:gd name="connsiteY17" fmla="*/ 1166876 h 6858558"/>
              <a:gd name="connsiteX18" fmla="*/ 10457261 w 10873921"/>
              <a:gd name="connsiteY18" fmla="*/ 1276330 h 6858558"/>
              <a:gd name="connsiteX19" fmla="*/ 10479612 w 10873921"/>
              <a:gd name="connsiteY19" fmla="*/ 1340205 h 6858558"/>
              <a:gd name="connsiteX20" fmla="*/ 10478804 w 10873921"/>
              <a:gd name="connsiteY20" fmla="*/ 1346492 h 6858558"/>
              <a:gd name="connsiteX21" fmla="*/ 10469399 w 10873921"/>
              <a:gd name="connsiteY21" fmla="*/ 1360254 h 6858558"/>
              <a:gd name="connsiteX22" fmla="*/ 10464675 w 10873921"/>
              <a:gd name="connsiteY22" fmla="*/ 1364867 h 6858558"/>
              <a:gd name="connsiteX23" fmla="*/ 10460288 w 10873921"/>
              <a:gd name="connsiteY23" fmla="*/ 1372815 h 6858558"/>
              <a:gd name="connsiteX24" fmla="*/ 10436481 w 10873921"/>
              <a:gd name="connsiteY24" fmla="*/ 1477797 h 6858558"/>
              <a:gd name="connsiteX25" fmla="*/ 10431659 w 10873921"/>
              <a:gd name="connsiteY25" fmla="*/ 1500615 h 6858558"/>
              <a:gd name="connsiteX26" fmla="*/ 10431103 w 10873921"/>
              <a:gd name="connsiteY26" fmla="*/ 1513756 h 6858558"/>
              <a:gd name="connsiteX27" fmla="*/ 10404251 w 10873921"/>
              <a:gd name="connsiteY27" fmla="*/ 1551761 h 6858558"/>
              <a:gd name="connsiteX28" fmla="*/ 10382431 w 10873921"/>
              <a:gd name="connsiteY28" fmla="*/ 1570136 h 6858558"/>
              <a:gd name="connsiteX29" fmla="*/ 10373233 w 10873921"/>
              <a:gd name="connsiteY29" fmla="*/ 1580611 h 6858558"/>
              <a:gd name="connsiteX30" fmla="*/ 10366354 w 10873921"/>
              <a:gd name="connsiteY30" fmla="*/ 1581543 h 6858558"/>
              <a:gd name="connsiteX31" fmla="*/ 10365856 w 10873921"/>
              <a:gd name="connsiteY31" fmla="*/ 1627197 h 6858558"/>
              <a:gd name="connsiteX32" fmla="*/ 10339843 w 10873921"/>
              <a:gd name="connsiteY32" fmla="*/ 1675061 h 6858558"/>
              <a:gd name="connsiteX33" fmla="*/ 10303766 w 10873921"/>
              <a:gd name="connsiteY33" fmla="*/ 1728350 h 6858558"/>
              <a:gd name="connsiteX34" fmla="*/ 10213612 w 10873921"/>
              <a:gd name="connsiteY34" fmla="*/ 1831639 h 6858558"/>
              <a:gd name="connsiteX35" fmla="*/ 10112893 w 10873921"/>
              <a:gd name="connsiteY35" fmla="*/ 1947999 h 6858558"/>
              <a:gd name="connsiteX36" fmla="*/ 10042411 w 10873921"/>
              <a:gd name="connsiteY36" fmla="*/ 2041320 h 6858558"/>
              <a:gd name="connsiteX37" fmla="*/ 9916869 w 10873921"/>
              <a:gd name="connsiteY37" fmla="*/ 2193981 h 6858558"/>
              <a:gd name="connsiteX38" fmla="*/ 9863224 w 10873921"/>
              <a:gd name="connsiteY38" fmla="*/ 2350764 h 6858558"/>
              <a:gd name="connsiteX39" fmla="*/ 9815833 w 10873921"/>
              <a:gd name="connsiteY39" fmla="*/ 2484015 h 6858558"/>
              <a:gd name="connsiteX40" fmla="*/ 9772154 w 10873921"/>
              <a:gd name="connsiteY40" fmla="*/ 2992899 h 6858558"/>
              <a:gd name="connsiteX41" fmla="*/ 9644932 w 10873921"/>
              <a:gd name="connsiteY41" fmla="*/ 4090138 h 6858558"/>
              <a:gd name="connsiteX42" fmla="*/ 9476803 w 10873921"/>
              <a:gd name="connsiteY42" fmla="*/ 5871230 h 6858558"/>
              <a:gd name="connsiteX43" fmla="*/ 9482048 w 10873921"/>
              <a:gd name="connsiteY43" fmla="*/ 5875581 h 6858558"/>
              <a:gd name="connsiteX44" fmla="*/ 9482918 w 10873921"/>
              <a:gd name="connsiteY44" fmla="*/ 5942515 h 6858558"/>
              <a:gd name="connsiteX45" fmla="*/ 9471123 w 10873921"/>
              <a:gd name="connsiteY45" fmla="*/ 6028951 h 6858558"/>
              <a:gd name="connsiteX46" fmla="*/ 9421412 w 10873921"/>
              <a:gd name="connsiteY46" fmla="*/ 6080818 h 6858558"/>
              <a:gd name="connsiteX47" fmla="*/ 9427038 w 10873921"/>
              <a:gd name="connsiteY47" fmla="*/ 6088099 h 6858558"/>
              <a:gd name="connsiteX48" fmla="*/ 9412784 w 10873921"/>
              <a:gd name="connsiteY48" fmla="*/ 6129303 h 6858558"/>
              <a:gd name="connsiteX49" fmla="*/ 9313343 w 10873921"/>
              <a:gd name="connsiteY49" fmla="*/ 6260036 h 6858558"/>
              <a:gd name="connsiteX50" fmla="*/ 9286856 w 10873921"/>
              <a:gd name="connsiteY50" fmla="*/ 6340934 h 6858558"/>
              <a:gd name="connsiteX51" fmla="*/ 9285436 w 10873921"/>
              <a:gd name="connsiteY51" fmla="*/ 6371842 h 6858558"/>
              <a:gd name="connsiteX52" fmla="*/ 9282564 w 10873921"/>
              <a:gd name="connsiteY52" fmla="*/ 6423490 h 6858558"/>
              <a:gd name="connsiteX53" fmla="*/ 9300077 w 10873921"/>
              <a:gd name="connsiteY53" fmla="*/ 6467496 h 6858558"/>
              <a:gd name="connsiteX54" fmla="*/ 9289886 w 10873921"/>
              <a:gd name="connsiteY54" fmla="*/ 6508540 h 6858558"/>
              <a:gd name="connsiteX55" fmla="*/ 9262092 w 10873921"/>
              <a:gd name="connsiteY55" fmla="*/ 6511084 h 6858558"/>
              <a:gd name="connsiteX56" fmla="*/ 9259443 w 10873921"/>
              <a:gd name="connsiteY56" fmla="*/ 6557257 h 6858558"/>
              <a:gd name="connsiteX57" fmla="*/ 9258214 w 10873921"/>
              <a:gd name="connsiteY57" fmla="*/ 6628065 h 6858558"/>
              <a:gd name="connsiteX58" fmla="*/ 9250938 w 10873921"/>
              <a:gd name="connsiteY58" fmla="*/ 6667101 h 6858558"/>
              <a:gd name="connsiteX59" fmla="*/ 9238195 w 10873921"/>
              <a:gd name="connsiteY59" fmla="*/ 6775682 h 6858558"/>
              <a:gd name="connsiteX60" fmla="*/ 9230652 w 10873921"/>
              <a:gd name="connsiteY60" fmla="*/ 6855909 h 6858558"/>
              <a:gd name="connsiteX61" fmla="*/ 0 w 10873921"/>
              <a:gd name="connsiteY61" fmla="*/ 6858558 h 6858558"/>
              <a:gd name="connsiteX62" fmla="*/ 0 w 10873921"/>
              <a:gd name="connsiteY62"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250 w 10873921"/>
              <a:gd name="connsiteY5" fmla="*/ 249730 h 6858558"/>
              <a:gd name="connsiteX6" fmla="*/ 10777796 w 10873921"/>
              <a:gd name="connsiteY6" fmla="*/ 352984 h 6858558"/>
              <a:gd name="connsiteX7" fmla="*/ 10759322 w 10873921"/>
              <a:gd name="connsiteY7" fmla="*/ 449520 h 6858558"/>
              <a:gd name="connsiteX8" fmla="*/ 10694154 w 10873921"/>
              <a:gd name="connsiteY8" fmla="*/ 534382 h 6858558"/>
              <a:gd name="connsiteX9" fmla="*/ 10617194 w 10873921"/>
              <a:gd name="connsiteY9" fmla="*/ 626012 h 6858558"/>
              <a:gd name="connsiteX10" fmla="*/ 10553040 w 10873921"/>
              <a:gd name="connsiteY10" fmla="*/ 736652 h 6858558"/>
              <a:gd name="connsiteX11" fmla="*/ 10549362 w 10873921"/>
              <a:gd name="connsiteY11" fmla="*/ 767381 h 6858558"/>
              <a:gd name="connsiteX12" fmla="*/ 10542712 w 10873921"/>
              <a:gd name="connsiteY12" fmla="*/ 818695 h 6858558"/>
              <a:gd name="connsiteX13" fmla="*/ 10543783 w 10873921"/>
              <a:gd name="connsiteY13" fmla="*/ 904039 h 6858558"/>
              <a:gd name="connsiteX14" fmla="*/ 10509848 w 10873921"/>
              <a:gd name="connsiteY14" fmla="*/ 950499 h 6858558"/>
              <a:gd name="connsiteX15" fmla="*/ 10503433 w 10873921"/>
              <a:gd name="connsiteY15" fmla="*/ 1021040 h 6858558"/>
              <a:gd name="connsiteX16" fmla="*/ 10493315 w 10873921"/>
              <a:gd name="connsiteY16" fmla="*/ 1059465 h 6858558"/>
              <a:gd name="connsiteX17" fmla="*/ 10472650 w 10873921"/>
              <a:gd name="connsiteY17" fmla="*/ 1166876 h 6858558"/>
              <a:gd name="connsiteX18" fmla="*/ 10479612 w 10873921"/>
              <a:gd name="connsiteY18" fmla="*/ 1340205 h 6858558"/>
              <a:gd name="connsiteX19" fmla="*/ 10478804 w 10873921"/>
              <a:gd name="connsiteY19" fmla="*/ 1346492 h 6858558"/>
              <a:gd name="connsiteX20" fmla="*/ 10469399 w 10873921"/>
              <a:gd name="connsiteY20" fmla="*/ 1360254 h 6858558"/>
              <a:gd name="connsiteX21" fmla="*/ 10464675 w 10873921"/>
              <a:gd name="connsiteY21" fmla="*/ 1364867 h 6858558"/>
              <a:gd name="connsiteX22" fmla="*/ 10460288 w 10873921"/>
              <a:gd name="connsiteY22" fmla="*/ 1372815 h 6858558"/>
              <a:gd name="connsiteX23" fmla="*/ 10436481 w 10873921"/>
              <a:gd name="connsiteY23" fmla="*/ 1477797 h 6858558"/>
              <a:gd name="connsiteX24" fmla="*/ 10431659 w 10873921"/>
              <a:gd name="connsiteY24" fmla="*/ 1500615 h 6858558"/>
              <a:gd name="connsiteX25" fmla="*/ 10431103 w 10873921"/>
              <a:gd name="connsiteY25" fmla="*/ 1513756 h 6858558"/>
              <a:gd name="connsiteX26" fmla="*/ 10404251 w 10873921"/>
              <a:gd name="connsiteY26" fmla="*/ 1551761 h 6858558"/>
              <a:gd name="connsiteX27" fmla="*/ 10382431 w 10873921"/>
              <a:gd name="connsiteY27" fmla="*/ 1570136 h 6858558"/>
              <a:gd name="connsiteX28" fmla="*/ 10373233 w 10873921"/>
              <a:gd name="connsiteY28" fmla="*/ 1580611 h 6858558"/>
              <a:gd name="connsiteX29" fmla="*/ 10366354 w 10873921"/>
              <a:gd name="connsiteY29" fmla="*/ 1581543 h 6858558"/>
              <a:gd name="connsiteX30" fmla="*/ 10365856 w 10873921"/>
              <a:gd name="connsiteY30" fmla="*/ 1627197 h 6858558"/>
              <a:gd name="connsiteX31" fmla="*/ 10339843 w 10873921"/>
              <a:gd name="connsiteY31" fmla="*/ 1675061 h 6858558"/>
              <a:gd name="connsiteX32" fmla="*/ 10303766 w 10873921"/>
              <a:gd name="connsiteY32" fmla="*/ 1728350 h 6858558"/>
              <a:gd name="connsiteX33" fmla="*/ 10213612 w 10873921"/>
              <a:gd name="connsiteY33" fmla="*/ 1831639 h 6858558"/>
              <a:gd name="connsiteX34" fmla="*/ 10112893 w 10873921"/>
              <a:gd name="connsiteY34" fmla="*/ 1947999 h 6858558"/>
              <a:gd name="connsiteX35" fmla="*/ 10042411 w 10873921"/>
              <a:gd name="connsiteY35" fmla="*/ 2041320 h 6858558"/>
              <a:gd name="connsiteX36" fmla="*/ 9916869 w 10873921"/>
              <a:gd name="connsiteY36" fmla="*/ 2193981 h 6858558"/>
              <a:gd name="connsiteX37" fmla="*/ 9863224 w 10873921"/>
              <a:gd name="connsiteY37" fmla="*/ 2350764 h 6858558"/>
              <a:gd name="connsiteX38" fmla="*/ 9815833 w 10873921"/>
              <a:gd name="connsiteY38" fmla="*/ 2484015 h 6858558"/>
              <a:gd name="connsiteX39" fmla="*/ 9772154 w 10873921"/>
              <a:gd name="connsiteY39" fmla="*/ 2992899 h 6858558"/>
              <a:gd name="connsiteX40" fmla="*/ 9644932 w 10873921"/>
              <a:gd name="connsiteY40" fmla="*/ 4090138 h 6858558"/>
              <a:gd name="connsiteX41" fmla="*/ 9476803 w 10873921"/>
              <a:gd name="connsiteY41" fmla="*/ 5871230 h 6858558"/>
              <a:gd name="connsiteX42" fmla="*/ 9482048 w 10873921"/>
              <a:gd name="connsiteY42" fmla="*/ 5875581 h 6858558"/>
              <a:gd name="connsiteX43" fmla="*/ 9482918 w 10873921"/>
              <a:gd name="connsiteY43" fmla="*/ 5942515 h 6858558"/>
              <a:gd name="connsiteX44" fmla="*/ 9471123 w 10873921"/>
              <a:gd name="connsiteY44" fmla="*/ 6028951 h 6858558"/>
              <a:gd name="connsiteX45" fmla="*/ 9421412 w 10873921"/>
              <a:gd name="connsiteY45" fmla="*/ 6080818 h 6858558"/>
              <a:gd name="connsiteX46" fmla="*/ 9427038 w 10873921"/>
              <a:gd name="connsiteY46" fmla="*/ 6088099 h 6858558"/>
              <a:gd name="connsiteX47" fmla="*/ 9412784 w 10873921"/>
              <a:gd name="connsiteY47" fmla="*/ 6129303 h 6858558"/>
              <a:gd name="connsiteX48" fmla="*/ 9313343 w 10873921"/>
              <a:gd name="connsiteY48" fmla="*/ 6260036 h 6858558"/>
              <a:gd name="connsiteX49" fmla="*/ 9286856 w 10873921"/>
              <a:gd name="connsiteY49" fmla="*/ 6340934 h 6858558"/>
              <a:gd name="connsiteX50" fmla="*/ 9285436 w 10873921"/>
              <a:gd name="connsiteY50" fmla="*/ 6371842 h 6858558"/>
              <a:gd name="connsiteX51" fmla="*/ 9282564 w 10873921"/>
              <a:gd name="connsiteY51" fmla="*/ 6423490 h 6858558"/>
              <a:gd name="connsiteX52" fmla="*/ 9300077 w 10873921"/>
              <a:gd name="connsiteY52" fmla="*/ 6467496 h 6858558"/>
              <a:gd name="connsiteX53" fmla="*/ 9289886 w 10873921"/>
              <a:gd name="connsiteY53" fmla="*/ 6508540 h 6858558"/>
              <a:gd name="connsiteX54" fmla="*/ 9262092 w 10873921"/>
              <a:gd name="connsiteY54" fmla="*/ 6511084 h 6858558"/>
              <a:gd name="connsiteX55" fmla="*/ 9259443 w 10873921"/>
              <a:gd name="connsiteY55" fmla="*/ 6557257 h 6858558"/>
              <a:gd name="connsiteX56" fmla="*/ 9258214 w 10873921"/>
              <a:gd name="connsiteY56" fmla="*/ 6628065 h 6858558"/>
              <a:gd name="connsiteX57" fmla="*/ 9250938 w 10873921"/>
              <a:gd name="connsiteY57" fmla="*/ 6667101 h 6858558"/>
              <a:gd name="connsiteX58" fmla="*/ 9238195 w 10873921"/>
              <a:gd name="connsiteY58" fmla="*/ 6775682 h 6858558"/>
              <a:gd name="connsiteX59" fmla="*/ 9230652 w 10873921"/>
              <a:gd name="connsiteY59" fmla="*/ 6855909 h 6858558"/>
              <a:gd name="connsiteX60" fmla="*/ 0 w 10873921"/>
              <a:gd name="connsiteY60" fmla="*/ 6858558 h 6858558"/>
              <a:gd name="connsiteX61" fmla="*/ 0 w 10873921"/>
              <a:gd name="connsiteY61"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250 w 10873921"/>
              <a:gd name="connsiteY5" fmla="*/ 249730 h 6858558"/>
              <a:gd name="connsiteX6" fmla="*/ 10777796 w 10873921"/>
              <a:gd name="connsiteY6" fmla="*/ 352984 h 6858558"/>
              <a:gd name="connsiteX7" fmla="*/ 10759322 w 10873921"/>
              <a:gd name="connsiteY7" fmla="*/ 449520 h 6858558"/>
              <a:gd name="connsiteX8" fmla="*/ 10694154 w 10873921"/>
              <a:gd name="connsiteY8" fmla="*/ 534382 h 6858558"/>
              <a:gd name="connsiteX9" fmla="*/ 10617194 w 10873921"/>
              <a:gd name="connsiteY9" fmla="*/ 626012 h 6858558"/>
              <a:gd name="connsiteX10" fmla="*/ 10553040 w 10873921"/>
              <a:gd name="connsiteY10" fmla="*/ 736652 h 6858558"/>
              <a:gd name="connsiteX11" fmla="*/ 10549362 w 10873921"/>
              <a:gd name="connsiteY11" fmla="*/ 767381 h 6858558"/>
              <a:gd name="connsiteX12" fmla="*/ 10542712 w 10873921"/>
              <a:gd name="connsiteY12" fmla="*/ 818695 h 6858558"/>
              <a:gd name="connsiteX13" fmla="*/ 10543783 w 10873921"/>
              <a:gd name="connsiteY13" fmla="*/ 904039 h 6858558"/>
              <a:gd name="connsiteX14" fmla="*/ 10509848 w 10873921"/>
              <a:gd name="connsiteY14" fmla="*/ 950499 h 6858558"/>
              <a:gd name="connsiteX15" fmla="*/ 10503433 w 10873921"/>
              <a:gd name="connsiteY15" fmla="*/ 1021040 h 6858558"/>
              <a:gd name="connsiteX16" fmla="*/ 10493315 w 10873921"/>
              <a:gd name="connsiteY16" fmla="*/ 1059465 h 6858558"/>
              <a:gd name="connsiteX17" fmla="*/ 10472650 w 10873921"/>
              <a:gd name="connsiteY17" fmla="*/ 1166876 h 6858558"/>
              <a:gd name="connsiteX18" fmla="*/ 10479612 w 10873921"/>
              <a:gd name="connsiteY18" fmla="*/ 1340205 h 6858558"/>
              <a:gd name="connsiteX19" fmla="*/ 10478804 w 10873921"/>
              <a:gd name="connsiteY19" fmla="*/ 1346492 h 6858558"/>
              <a:gd name="connsiteX20" fmla="*/ 10469399 w 10873921"/>
              <a:gd name="connsiteY20" fmla="*/ 1360254 h 6858558"/>
              <a:gd name="connsiteX21" fmla="*/ 10464675 w 10873921"/>
              <a:gd name="connsiteY21" fmla="*/ 1364867 h 6858558"/>
              <a:gd name="connsiteX22" fmla="*/ 10476190 w 10873921"/>
              <a:gd name="connsiteY22" fmla="*/ 1420523 h 6858558"/>
              <a:gd name="connsiteX23" fmla="*/ 10436481 w 10873921"/>
              <a:gd name="connsiteY23" fmla="*/ 1477797 h 6858558"/>
              <a:gd name="connsiteX24" fmla="*/ 10431659 w 10873921"/>
              <a:gd name="connsiteY24" fmla="*/ 1500615 h 6858558"/>
              <a:gd name="connsiteX25" fmla="*/ 10431103 w 10873921"/>
              <a:gd name="connsiteY25" fmla="*/ 1513756 h 6858558"/>
              <a:gd name="connsiteX26" fmla="*/ 10404251 w 10873921"/>
              <a:gd name="connsiteY26" fmla="*/ 1551761 h 6858558"/>
              <a:gd name="connsiteX27" fmla="*/ 10382431 w 10873921"/>
              <a:gd name="connsiteY27" fmla="*/ 1570136 h 6858558"/>
              <a:gd name="connsiteX28" fmla="*/ 10373233 w 10873921"/>
              <a:gd name="connsiteY28" fmla="*/ 1580611 h 6858558"/>
              <a:gd name="connsiteX29" fmla="*/ 10366354 w 10873921"/>
              <a:gd name="connsiteY29" fmla="*/ 1581543 h 6858558"/>
              <a:gd name="connsiteX30" fmla="*/ 10365856 w 10873921"/>
              <a:gd name="connsiteY30" fmla="*/ 1627197 h 6858558"/>
              <a:gd name="connsiteX31" fmla="*/ 10339843 w 10873921"/>
              <a:gd name="connsiteY31" fmla="*/ 1675061 h 6858558"/>
              <a:gd name="connsiteX32" fmla="*/ 10303766 w 10873921"/>
              <a:gd name="connsiteY32" fmla="*/ 1728350 h 6858558"/>
              <a:gd name="connsiteX33" fmla="*/ 10213612 w 10873921"/>
              <a:gd name="connsiteY33" fmla="*/ 1831639 h 6858558"/>
              <a:gd name="connsiteX34" fmla="*/ 10112893 w 10873921"/>
              <a:gd name="connsiteY34" fmla="*/ 1947999 h 6858558"/>
              <a:gd name="connsiteX35" fmla="*/ 10042411 w 10873921"/>
              <a:gd name="connsiteY35" fmla="*/ 2041320 h 6858558"/>
              <a:gd name="connsiteX36" fmla="*/ 9916869 w 10873921"/>
              <a:gd name="connsiteY36" fmla="*/ 2193981 h 6858558"/>
              <a:gd name="connsiteX37" fmla="*/ 9863224 w 10873921"/>
              <a:gd name="connsiteY37" fmla="*/ 2350764 h 6858558"/>
              <a:gd name="connsiteX38" fmla="*/ 9815833 w 10873921"/>
              <a:gd name="connsiteY38" fmla="*/ 2484015 h 6858558"/>
              <a:gd name="connsiteX39" fmla="*/ 9772154 w 10873921"/>
              <a:gd name="connsiteY39" fmla="*/ 2992899 h 6858558"/>
              <a:gd name="connsiteX40" fmla="*/ 9644932 w 10873921"/>
              <a:gd name="connsiteY40" fmla="*/ 4090138 h 6858558"/>
              <a:gd name="connsiteX41" fmla="*/ 9476803 w 10873921"/>
              <a:gd name="connsiteY41" fmla="*/ 5871230 h 6858558"/>
              <a:gd name="connsiteX42" fmla="*/ 9482048 w 10873921"/>
              <a:gd name="connsiteY42" fmla="*/ 5875581 h 6858558"/>
              <a:gd name="connsiteX43" fmla="*/ 9482918 w 10873921"/>
              <a:gd name="connsiteY43" fmla="*/ 5942515 h 6858558"/>
              <a:gd name="connsiteX44" fmla="*/ 9471123 w 10873921"/>
              <a:gd name="connsiteY44" fmla="*/ 6028951 h 6858558"/>
              <a:gd name="connsiteX45" fmla="*/ 9421412 w 10873921"/>
              <a:gd name="connsiteY45" fmla="*/ 6080818 h 6858558"/>
              <a:gd name="connsiteX46" fmla="*/ 9427038 w 10873921"/>
              <a:gd name="connsiteY46" fmla="*/ 6088099 h 6858558"/>
              <a:gd name="connsiteX47" fmla="*/ 9412784 w 10873921"/>
              <a:gd name="connsiteY47" fmla="*/ 6129303 h 6858558"/>
              <a:gd name="connsiteX48" fmla="*/ 9313343 w 10873921"/>
              <a:gd name="connsiteY48" fmla="*/ 6260036 h 6858558"/>
              <a:gd name="connsiteX49" fmla="*/ 9286856 w 10873921"/>
              <a:gd name="connsiteY49" fmla="*/ 6340934 h 6858558"/>
              <a:gd name="connsiteX50" fmla="*/ 9285436 w 10873921"/>
              <a:gd name="connsiteY50" fmla="*/ 6371842 h 6858558"/>
              <a:gd name="connsiteX51" fmla="*/ 9282564 w 10873921"/>
              <a:gd name="connsiteY51" fmla="*/ 6423490 h 6858558"/>
              <a:gd name="connsiteX52" fmla="*/ 9300077 w 10873921"/>
              <a:gd name="connsiteY52" fmla="*/ 6467496 h 6858558"/>
              <a:gd name="connsiteX53" fmla="*/ 9289886 w 10873921"/>
              <a:gd name="connsiteY53" fmla="*/ 6508540 h 6858558"/>
              <a:gd name="connsiteX54" fmla="*/ 9262092 w 10873921"/>
              <a:gd name="connsiteY54" fmla="*/ 6511084 h 6858558"/>
              <a:gd name="connsiteX55" fmla="*/ 9259443 w 10873921"/>
              <a:gd name="connsiteY55" fmla="*/ 6557257 h 6858558"/>
              <a:gd name="connsiteX56" fmla="*/ 9258214 w 10873921"/>
              <a:gd name="connsiteY56" fmla="*/ 6628065 h 6858558"/>
              <a:gd name="connsiteX57" fmla="*/ 9250938 w 10873921"/>
              <a:gd name="connsiteY57" fmla="*/ 6667101 h 6858558"/>
              <a:gd name="connsiteX58" fmla="*/ 9238195 w 10873921"/>
              <a:gd name="connsiteY58" fmla="*/ 6775682 h 6858558"/>
              <a:gd name="connsiteX59" fmla="*/ 9230652 w 10873921"/>
              <a:gd name="connsiteY59" fmla="*/ 6855909 h 6858558"/>
              <a:gd name="connsiteX60" fmla="*/ 0 w 10873921"/>
              <a:gd name="connsiteY60" fmla="*/ 6858558 h 6858558"/>
              <a:gd name="connsiteX61" fmla="*/ 0 w 10873921"/>
              <a:gd name="connsiteY61"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250 w 10873921"/>
              <a:gd name="connsiteY5" fmla="*/ 249730 h 6858558"/>
              <a:gd name="connsiteX6" fmla="*/ 10777796 w 10873921"/>
              <a:gd name="connsiteY6" fmla="*/ 352984 h 6858558"/>
              <a:gd name="connsiteX7" fmla="*/ 10759322 w 10873921"/>
              <a:gd name="connsiteY7" fmla="*/ 449520 h 6858558"/>
              <a:gd name="connsiteX8" fmla="*/ 10694154 w 10873921"/>
              <a:gd name="connsiteY8" fmla="*/ 534382 h 6858558"/>
              <a:gd name="connsiteX9" fmla="*/ 10617194 w 10873921"/>
              <a:gd name="connsiteY9" fmla="*/ 626012 h 6858558"/>
              <a:gd name="connsiteX10" fmla="*/ 10553040 w 10873921"/>
              <a:gd name="connsiteY10" fmla="*/ 736652 h 6858558"/>
              <a:gd name="connsiteX11" fmla="*/ 10549362 w 10873921"/>
              <a:gd name="connsiteY11" fmla="*/ 767381 h 6858558"/>
              <a:gd name="connsiteX12" fmla="*/ 10542712 w 10873921"/>
              <a:gd name="connsiteY12" fmla="*/ 818695 h 6858558"/>
              <a:gd name="connsiteX13" fmla="*/ 10543783 w 10873921"/>
              <a:gd name="connsiteY13" fmla="*/ 904039 h 6858558"/>
              <a:gd name="connsiteX14" fmla="*/ 10509848 w 10873921"/>
              <a:gd name="connsiteY14" fmla="*/ 950499 h 6858558"/>
              <a:gd name="connsiteX15" fmla="*/ 10503433 w 10873921"/>
              <a:gd name="connsiteY15" fmla="*/ 1021040 h 6858558"/>
              <a:gd name="connsiteX16" fmla="*/ 10493315 w 10873921"/>
              <a:gd name="connsiteY16" fmla="*/ 1059465 h 6858558"/>
              <a:gd name="connsiteX17" fmla="*/ 10483252 w 10873921"/>
              <a:gd name="connsiteY17" fmla="*/ 1193380 h 6858558"/>
              <a:gd name="connsiteX18" fmla="*/ 10479612 w 10873921"/>
              <a:gd name="connsiteY18" fmla="*/ 1340205 h 6858558"/>
              <a:gd name="connsiteX19" fmla="*/ 10478804 w 10873921"/>
              <a:gd name="connsiteY19" fmla="*/ 1346492 h 6858558"/>
              <a:gd name="connsiteX20" fmla="*/ 10469399 w 10873921"/>
              <a:gd name="connsiteY20" fmla="*/ 1360254 h 6858558"/>
              <a:gd name="connsiteX21" fmla="*/ 10464675 w 10873921"/>
              <a:gd name="connsiteY21" fmla="*/ 1364867 h 6858558"/>
              <a:gd name="connsiteX22" fmla="*/ 10476190 w 10873921"/>
              <a:gd name="connsiteY22" fmla="*/ 1420523 h 6858558"/>
              <a:gd name="connsiteX23" fmla="*/ 10436481 w 10873921"/>
              <a:gd name="connsiteY23" fmla="*/ 1477797 h 6858558"/>
              <a:gd name="connsiteX24" fmla="*/ 10431659 w 10873921"/>
              <a:gd name="connsiteY24" fmla="*/ 1500615 h 6858558"/>
              <a:gd name="connsiteX25" fmla="*/ 10431103 w 10873921"/>
              <a:gd name="connsiteY25" fmla="*/ 1513756 h 6858558"/>
              <a:gd name="connsiteX26" fmla="*/ 10404251 w 10873921"/>
              <a:gd name="connsiteY26" fmla="*/ 1551761 h 6858558"/>
              <a:gd name="connsiteX27" fmla="*/ 10382431 w 10873921"/>
              <a:gd name="connsiteY27" fmla="*/ 1570136 h 6858558"/>
              <a:gd name="connsiteX28" fmla="*/ 10373233 w 10873921"/>
              <a:gd name="connsiteY28" fmla="*/ 1580611 h 6858558"/>
              <a:gd name="connsiteX29" fmla="*/ 10366354 w 10873921"/>
              <a:gd name="connsiteY29" fmla="*/ 1581543 h 6858558"/>
              <a:gd name="connsiteX30" fmla="*/ 10365856 w 10873921"/>
              <a:gd name="connsiteY30" fmla="*/ 1627197 h 6858558"/>
              <a:gd name="connsiteX31" fmla="*/ 10339843 w 10873921"/>
              <a:gd name="connsiteY31" fmla="*/ 1675061 h 6858558"/>
              <a:gd name="connsiteX32" fmla="*/ 10303766 w 10873921"/>
              <a:gd name="connsiteY32" fmla="*/ 1728350 h 6858558"/>
              <a:gd name="connsiteX33" fmla="*/ 10213612 w 10873921"/>
              <a:gd name="connsiteY33" fmla="*/ 1831639 h 6858558"/>
              <a:gd name="connsiteX34" fmla="*/ 10112893 w 10873921"/>
              <a:gd name="connsiteY34" fmla="*/ 1947999 h 6858558"/>
              <a:gd name="connsiteX35" fmla="*/ 10042411 w 10873921"/>
              <a:gd name="connsiteY35" fmla="*/ 2041320 h 6858558"/>
              <a:gd name="connsiteX36" fmla="*/ 9916869 w 10873921"/>
              <a:gd name="connsiteY36" fmla="*/ 2193981 h 6858558"/>
              <a:gd name="connsiteX37" fmla="*/ 9863224 w 10873921"/>
              <a:gd name="connsiteY37" fmla="*/ 2350764 h 6858558"/>
              <a:gd name="connsiteX38" fmla="*/ 9815833 w 10873921"/>
              <a:gd name="connsiteY38" fmla="*/ 2484015 h 6858558"/>
              <a:gd name="connsiteX39" fmla="*/ 9772154 w 10873921"/>
              <a:gd name="connsiteY39" fmla="*/ 2992899 h 6858558"/>
              <a:gd name="connsiteX40" fmla="*/ 9644932 w 10873921"/>
              <a:gd name="connsiteY40" fmla="*/ 4090138 h 6858558"/>
              <a:gd name="connsiteX41" fmla="*/ 9476803 w 10873921"/>
              <a:gd name="connsiteY41" fmla="*/ 5871230 h 6858558"/>
              <a:gd name="connsiteX42" fmla="*/ 9482048 w 10873921"/>
              <a:gd name="connsiteY42" fmla="*/ 5875581 h 6858558"/>
              <a:gd name="connsiteX43" fmla="*/ 9482918 w 10873921"/>
              <a:gd name="connsiteY43" fmla="*/ 5942515 h 6858558"/>
              <a:gd name="connsiteX44" fmla="*/ 9471123 w 10873921"/>
              <a:gd name="connsiteY44" fmla="*/ 6028951 h 6858558"/>
              <a:gd name="connsiteX45" fmla="*/ 9421412 w 10873921"/>
              <a:gd name="connsiteY45" fmla="*/ 6080818 h 6858558"/>
              <a:gd name="connsiteX46" fmla="*/ 9427038 w 10873921"/>
              <a:gd name="connsiteY46" fmla="*/ 6088099 h 6858558"/>
              <a:gd name="connsiteX47" fmla="*/ 9412784 w 10873921"/>
              <a:gd name="connsiteY47" fmla="*/ 6129303 h 6858558"/>
              <a:gd name="connsiteX48" fmla="*/ 9313343 w 10873921"/>
              <a:gd name="connsiteY48" fmla="*/ 6260036 h 6858558"/>
              <a:gd name="connsiteX49" fmla="*/ 9286856 w 10873921"/>
              <a:gd name="connsiteY49" fmla="*/ 6340934 h 6858558"/>
              <a:gd name="connsiteX50" fmla="*/ 9285436 w 10873921"/>
              <a:gd name="connsiteY50" fmla="*/ 6371842 h 6858558"/>
              <a:gd name="connsiteX51" fmla="*/ 9282564 w 10873921"/>
              <a:gd name="connsiteY51" fmla="*/ 6423490 h 6858558"/>
              <a:gd name="connsiteX52" fmla="*/ 9300077 w 10873921"/>
              <a:gd name="connsiteY52" fmla="*/ 6467496 h 6858558"/>
              <a:gd name="connsiteX53" fmla="*/ 9289886 w 10873921"/>
              <a:gd name="connsiteY53" fmla="*/ 6508540 h 6858558"/>
              <a:gd name="connsiteX54" fmla="*/ 9262092 w 10873921"/>
              <a:gd name="connsiteY54" fmla="*/ 6511084 h 6858558"/>
              <a:gd name="connsiteX55" fmla="*/ 9259443 w 10873921"/>
              <a:gd name="connsiteY55" fmla="*/ 6557257 h 6858558"/>
              <a:gd name="connsiteX56" fmla="*/ 9258214 w 10873921"/>
              <a:gd name="connsiteY56" fmla="*/ 6628065 h 6858558"/>
              <a:gd name="connsiteX57" fmla="*/ 9250938 w 10873921"/>
              <a:gd name="connsiteY57" fmla="*/ 6667101 h 6858558"/>
              <a:gd name="connsiteX58" fmla="*/ 9238195 w 10873921"/>
              <a:gd name="connsiteY58" fmla="*/ 6775682 h 6858558"/>
              <a:gd name="connsiteX59" fmla="*/ 9230652 w 10873921"/>
              <a:gd name="connsiteY59" fmla="*/ 6855909 h 6858558"/>
              <a:gd name="connsiteX60" fmla="*/ 0 w 10873921"/>
              <a:gd name="connsiteY60" fmla="*/ 6858558 h 6858558"/>
              <a:gd name="connsiteX61" fmla="*/ 0 w 10873921"/>
              <a:gd name="connsiteY61"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250 w 10873921"/>
              <a:gd name="connsiteY5" fmla="*/ 249730 h 6858558"/>
              <a:gd name="connsiteX6" fmla="*/ 10777796 w 10873921"/>
              <a:gd name="connsiteY6" fmla="*/ 352984 h 6858558"/>
              <a:gd name="connsiteX7" fmla="*/ 10759322 w 10873921"/>
              <a:gd name="connsiteY7" fmla="*/ 449520 h 6858558"/>
              <a:gd name="connsiteX8" fmla="*/ 10694154 w 10873921"/>
              <a:gd name="connsiteY8" fmla="*/ 534382 h 6858558"/>
              <a:gd name="connsiteX9" fmla="*/ 10617194 w 10873921"/>
              <a:gd name="connsiteY9" fmla="*/ 626012 h 6858558"/>
              <a:gd name="connsiteX10" fmla="*/ 10553040 w 10873921"/>
              <a:gd name="connsiteY10" fmla="*/ 736652 h 6858558"/>
              <a:gd name="connsiteX11" fmla="*/ 10549362 w 10873921"/>
              <a:gd name="connsiteY11" fmla="*/ 767381 h 6858558"/>
              <a:gd name="connsiteX12" fmla="*/ 10542712 w 10873921"/>
              <a:gd name="connsiteY12" fmla="*/ 818695 h 6858558"/>
              <a:gd name="connsiteX13" fmla="*/ 10543783 w 10873921"/>
              <a:gd name="connsiteY13" fmla="*/ 904039 h 6858558"/>
              <a:gd name="connsiteX14" fmla="*/ 10509848 w 10873921"/>
              <a:gd name="connsiteY14" fmla="*/ 950499 h 6858558"/>
              <a:gd name="connsiteX15" fmla="*/ 10503433 w 10873921"/>
              <a:gd name="connsiteY15" fmla="*/ 1021040 h 6858558"/>
              <a:gd name="connsiteX16" fmla="*/ 10493315 w 10873921"/>
              <a:gd name="connsiteY16" fmla="*/ 1059465 h 6858558"/>
              <a:gd name="connsiteX17" fmla="*/ 10483252 w 10873921"/>
              <a:gd name="connsiteY17" fmla="*/ 1193380 h 6858558"/>
              <a:gd name="connsiteX18" fmla="*/ 10479612 w 10873921"/>
              <a:gd name="connsiteY18" fmla="*/ 1340205 h 6858558"/>
              <a:gd name="connsiteX19" fmla="*/ 10478804 w 10873921"/>
              <a:gd name="connsiteY19" fmla="*/ 1346492 h 6858558"/>
              <a:gd name="connsiteX20" fmla="*/ 10469399 w 10873921"/>
              <a:gd name="connsiteY20" fmla="*/ 1360254 h 6858558"/>
              <a:gd name="connsiteX21" fmla="*/ 10464675 w 10873921"/>
              <a:gd name="connsiteY21" fmla="*/ 1364867 h 6858558"/>
              <a:gd name="connsiteX22" fmla="*/ 10454987 w 10873921"/>
              <a:gd name="connsiteY22" fmla="*/ 1415222 h 6858558"/>
              <a:gd name="connsiteX23" fmla="*/ 10436481 w 10873921"/>
              <a:gd name="connsiteY23" fmla="*/ 1477797 h 6858558"/>
              <a:gd name="connsiteX24" fmla="*/ 10431659 w 10873921"/>
              <a:gd name="connsiteY24" fmla="*/ 1500615 h 6858558"/>
              <a:gd name="connsiteX25" fmla="*/ 10431103 w 10873921"/>
              <a:gd name="connsiteY25" fmla="*/ 1513756 h 6858558"/>
              <a:gd name="connsiteX26" fmla="*/ 10404251 w 10873921"/>
              <a:gd name="connsiteY26" fmla="*/ 1551761 h 6858558"/>
              <a:gd name="connsiteX27" fmla="*/ 10382431 w 10873921"/>
              <a:gd name="connsiteY27" fmla="*/ 1570136 h 6858558"/>
              <a:gd name="connsiteX28" fmla="*/ 10373233 w 10873921"/>
              <a:gd name="connsiteY28" fmla="*/ 1580611 h 6858558"/>
              <a:gd name="connsiteX29" fmla="*/ 10366354 w 10873921"/>
              <a:gd name="connsiteY29" fmla="*/ 1581543 h 6858558"/>
              <a:gd name="connsiteX30" fmla="*/ 10365856 w 10873921"/>
              <a:gd name="connsiteY30" fmla="*/ 1627197 h 6858558"/>
              <a:gd name="connsiteX31" fmla="*/ 10339843 w 10873921"/>
              <a:gd name="connsiteY31" fmla="*/ 1675061 h 6858558"/>
              <a:gd name="connsiteX32" fmla="*/ 10303766 w 10873921"/>
              <a:gd name="connsiteY32" fmla="*/ 1728350 h 6858558"/>
              <a:gd name="connsiteX33" fmla="*/ 10213612 w 10873921"/>
              <a:gd name="connsiteY33" fmla="*/ 1831639 h 6858558"/>
              <a:gd name="connsiteX34" fmla="*/ 10112893 w 10873921"/>
              <a:gd name="connsiteY34" fmla="*/ 1947999 h 6858558"/>
              <a:gd name="connsiteX35" fmla="*/ 10042411 w 10873921"/>
              <a:gd name="connsiteY35" fmla="*/ 2041320 h 6858558"/>
              <a:gd name="connsiteX36" fmla="*/ 9916869 w 10873921"/>
              <a:gd name="connsiteY36" fmla="*/ 2193981 h 6858558"/>
              <a:gd name="connsiteX37" fmla="*/ 9863224 w 10873921"/>
              <a:gd name="connsiteY37" fmla="*/ 2350764 h 6858558"/>
              <a:gd name="connsiteX38" fmla="*/ 9815833 w 10873921"/>
              <a:gd name="connsiteY38" fmla="*/ 2484015 h 6858558"/>
              <a:gd name="connsiteX39" fmla="*/ 9772154 w 10873921"/>
              <a:gd name="connsiteY39" fmla="*/ 2992899 h 6858558"/>
              <a:gd name="connsiteX40" fmla="*/ 9644932 w 10873921"/>
              <a:gd name="connsiteY40" fmla="*/ 4090138 h 6858558"/>
              <a:gd name="connsiteX41" fmla="*/ 9476803 w 10873921"/>
              <a:gd name="connsiteY41" fmla="*/ 5871230 h 6858558"/>
              <a:gd name="connsiteX42" fmla="*/ 9482048 w 10873921"/>
              <a:gd name="connsiteY42" fmla="*/ 5875581 h 6858558"/>
              <a:gd name="connsiteX43" fmla="*/ 9482918 w 10873921"/>
              <a:gd name="connsiteY43" fmla="*/ 5942515 h 6858558"/>
              <a:gd name="connsiteX44" fmla="*/ 9471123 w 10873921"/>
              <a:gd name="connsiteY44" fmla="*/ 6028951 h 6858558"/>
              <a:gd name="connsiteX45" fmla="*/ 9421412 w 10873921"/>
              <a:gd name="connsiteY45" fmla="*/ 6080818 h 6858558"/>
              <a:gd name="connsiteX46" fmla="*/ 9427038 w 10873921"/>
              <a:gd name="connsiteY46" fmla="*/ 6088099 h 6858558"/>
              <a:gd name="connsiteX47" fmla="*/ 9412784 w 10873921"/>
              <a:gd name="connsiteY47" fmla="*/ 6129303 h 6858558"/>
              <a:gd name="connsiteX48" fmla="*/ 9313343 w 10873921"/>
              <a:gd name="connsiteY48" fmla="*/ 6260036 h 6858558"/>
              <a:gd name="connsiteX49" fmla="*/ 9286856 w 10873921"/>
              <a:gd name="connsiteY49" fmla="*/ 6340934 h 6858558"/>
              <a:gd name="connsiteX50" fmla="*/ 9285436 w 10873921"/>
              <a:gd name="connsiteY50" fmla="*/ 6371842 h 6858558"/>
              <a:gd name="connsiteX51" fmla="*/ 9282564 w 10873921"/>
              <a:gd name="connsiteY51" fmla="*/ 6423490 h 6858558"/>
              <a:gd name="connsiteX52" fmla="*/ 9300077 w 10873921"/>
              <a:gd name="connsiteY52" fmla="*/ 6467496 h 6858558"/>
              <a:gd name="connsiteX53" fmla="*/ 9289886 w 10873921"/>
              <a:gd name="connsiteY53" fmla="*/ 6508540 h 6858558"/>
              <a:gd name="connsiteX54" fmla="*/ 9262092 w 10873921"/>
              <a:gd name="connsiteY54" fmla="*/ 6511084 h 6858558"/>
              <a:gd name="connsiteX55" fmla="*/ 9259443 w 10873921"/>
              <a:gd name="connsiteY55" fmla="*/ 6557257 h 6858558"/>
              <a:gd name="connsiteX56" fmla="*/ 9258214 w 10873921"/>
              <a:gd name="connsiteY56" fmla="*/ 6628065 h 6858558"/>
              <a:gd name="connsiteX57" fmla="*/ 9250938 w 10873921"/>
              <a:gd name="connsiteY57" fmla="*/ 6667101 h 6858558"/>
              <a:gd name="connsiteX58" fmla="*/ 9238195 w 10873921"/>
              <a:gd name="connsiteY58" fmla="*/ 6775682 h 6858558"/>
              <a:gd name="connsiteX59" fmla="*/ 9230652 w 10873921"/>
              <a:gd name="connsiteY59" fmla="*/ 6855909 h 6858558"/>
              <a:gd name="connsiteX60" fmla="*/ 0 w 10873921"/>
              <a:gd name="connsiteY60" fmla="*/ 6858558 h 6858558"/>
              <a:gd name="connsiteX61" fmla="*/ 0 w 10873921"/>
              <a:gd name="connsiteY61"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250 w 10873921"/>
              <a:gd name="connsiteY5" fmla="*/ 249730 h 6858558"/>
              <a:gd name="connsiteX6" fmla="*/ 10777796 w 10873921"/>
              <a:gd name="connsiteY6" fmla="*/ 352984 h 6858558"/>
              <a:gd name="connsiteX7" fmla="*/ 10759322 w 10873921"/>
              <a:gd name="connsiteY7" fmla="*/ 407113 h 6858558"/>
              <a:gd name="connsiteX8" fmla="*/ 10694154 w 10873921"/>
              <a:gd name="connsiteY8" fmla="*/ 534382 h 6858558"/>
              <a:gd name="connsiteX9" fmla="*/ 10617194 w 10873921"/>
              <a:gd name="connsiteY9" fmla="*/ 626012 h 6858558"/>
              <a:gd name="connsiteX10" fmla="*/ 10553040 w 10873921"/>
              <a:gd name="connsiteY10" fmla="*/ 736652 h 6858558"/>
              <a:gd name="connsiteX11" fmla="*/ 10549362 w 10873921"/>
              <a:gd name="connsiteY11" fmla="*/ 767381 h 6858558"/>
              <a:gd name="connsiteX12" fmla="*/ 10542712 w 10873921"/>
              <a:gd name="connsiteY12" fmla="*/ 818695 h 6858558"/>
              <a:gd name="connsiteX13" fmla="*/ 10543783 w 10873921"/>
              <a:gd name="connsiteY13" fmla="*/ 904039 h 6858558"/>
              <a:gd name="connsiteX14" fmla="*/ 10509848 w 10873921"/>
              <a:gd name="connsiteY14" fmla="*/ 950499 h 6858558"/>
              <a:gd name="connsiteX15" fmla="*/ 10503433 w 10873921"/>
              <a:gd name="connsiteY15" fmla="*/ 1021040 h 6858558"/>
              <a:gd name="connsiteX16" fmla="*/ 10493315 w 10873921"/>
              <a:gd name="connsiteY16" fmla="*/ 1059465 h 6858558"/>
              <a:gd name="connsiteX17" fmla="*/ 10483252 w 10873921"/>
              <a:gd name="connsiteY17" fmla="*/ 1193380 h 6858558"/>
              <a:gd name="connsiteX18" fmla="*/ 10479612 w 10873921"/>
              <a:gd name="connsiteY18" fmla="*/ 1340205 h 6858558"/>
              <a:gd name="connsiteX19" fmla="*/ 10478804 w 10873921"/>
              <a:gd name="connsiteY19" fmla="*/ 1346492 h 6858558"/>
              <a:gd name="connsiteX20" fmla="*/ 10469399 w 10873921"/>
              <a:gd name="connsiteY20" fmla="*/ 1360254 h 6858558"/>
              <a:gd name="connsiteX21" fmla="*/ 10464675 w 10873921"/>
              <a:gd name="connsiteY21" fmla="*/ 1364867 h 6858558"/>
              <a:gd name="connsiteX22" fmla="*/ 10454987 w 10873921"/>
              <a:gd name="connsiteY22" fmla="*/ 1415222 h 6858558"/>
              <a:gd name="connsiteX23" fmla="*/ 10436481 w 10873921"/>
              <a:gd name="connsiteY23" fmla="*/ 1477797 h 6858558"/>
              <a:gd name="connsiteX24" fmla="*/ 10431659 w 10873921"/>
              <a:gd name="connsiteY24" fmla="*/ 1500615 h 6858558"/>
              <a:gd name="connsiteX25" fmla="*/ 10431103 w 10873921"/>
              <a:gd name="connsiteY25" fmla="*/ 1513756 h 6858558"/>
              <a:gd name="connsiteX26" fmla="*/ 10404251 w 10873921"/>
              <a:gd name="connsiteY26" fmla="*/ 1551761 h 6858558"/>
              <a:gd name="connsiteX27" fmla="*/ 10382431 w 10873921"/>
              <a:gd name="connsiteY27" fmla="*/ 1570136 h 6858558"/>
              <a:gd name="connsiteX28" fmla="*/ 10373233 w 10873921"/>
              <a:gd name="connsiteY28" fmla="*/ 1580611 h 6858558"/>
              <a:gd name="connsiteX29" fmla="*/ 10366354 w 10873921"/>
              <a:gd name="connsiteY29" fmla="*/ 1581543 h 6858558"/>
              <a:gd name="connsiteX30" fmla="*/ 10365856 w 10873921"/>
              <a:gd name="connsiteY30" fmla="*/ 1627197 h 6858558"/>
              <a:gd name="connsiteX31" fmla="*/ 10339843 w 10873921"/>
              <a:gd name="connsiteY31" fmla="*/ 1675061 h 6858558"/>
              <a:gd name="connsiteX32" fmla="*/ 10303766 w 10873921"/>
              <a:gd name="connsiteY32" fmla="*/ 1728350 h 6858558"/>
              <a:gd name="connsiteX33" fmla="*/ 10213612 w 10873921"/>
              <a:gd name="connsiteY33" fmla="*/ 1831639 h 6858558"/>
              <a:gd name="connsiteX34" fmla="*/ 10112893 w 10873921"/>
              <a:gd name="connsiteY34" fmla="*/ 1947999 h 6858558"/>
              <a:gd name="connsiteX35" fmla="*/ 10042411 w 10873921"/>
              <a:gd name="connsiteY35" fmla="*/ 2041320 h 6858558"/>
              <a:gd name="connsiteX36" fmla="*/ 9916869 w 10873921"/>
              <a:gd name="connsiteY36" fmla="*/ 2193981 h 6858558"/>
              <a:gd name="connsiteX37" fmla="*/ 9863224 w 10873921"/>
              <a:gd name="connsiteY37" fmla="*/ 2350764 h 6858558"/>
              <a:gd name="connsiteX38" fmla="*/ 9815833 w 10873921"/>
              <a:gd name="connsiteY38" fmla="*/ 2484015 h 6858558"/>
              <a:gd name="connsiteX39" fmla="*/ 9772154 w 10873921"/>
              <a:gd name="connsiteY39" fmla="*/ 2992899 h 6858558"/>
              <a:gd name="connsiteX40" fmla="*/ 9644932 w 10873921"/>
              <a:gd name="connsiteY40" fmla="*/ 4090138 h 6858558"/>
              <a:gd name="connsiteX41" fmla="*/ 9476803 w 10873921"/>
              <a:gd name="connsiteY41" fmla="*/ 5871230 h 6858558"/>
              <a:gd name="connsiteX42" fmla="*/ 9482048 w 10873921"/>
              <a:gd name="connsiteY42" fmla="*/ 5875581 h 6858558"/>
              <a:gd name="connsiteX43" fmla="*/ 9482918 w 10873921"/>
              <a:gd name="connsiteY43" fmla="*/ 5942515 h 6858558"/>
              <a:gd name="connsiteX44" fmla="*/ 9471123 w 10873921"/>
              <a:gd name="connsiteY44" fmla="*/ 6028951 h 6858558"/>
              <a:gd name="connsiteX45" fmla="*/ 9421412 w 10873921"/>
              <a:gd name="connsiteY45" fmla="*/ 6080818 h 6858558"/>
              <a:gd name="connsiteX46" fmla="*/ 9427038 w 10873921"/>
              <a:gd name="connsiteY46" fmla="*/ 6088099 h 6858558"/>
              <a:gd name="connsiteX47" fmla="*/ 9412784 w 10873921"/>
              <a:gd name="connsiteY47" fmla="*/ 6129303 h 6858558"/>
              <a:gd name="connsiteX48" fmla="*/ 9313343 w 10873921"/>
              <a:gd name="connsiteY48" fmla="*/ 6260036 h 6858558"/>
              <a:gd name="connsiteX49" fmla="*/ 9286856 w 10873921"/>
              <a:gd name="connsiteY49" fmla="*/ 6340934 h 6858558"/>
              <a:gd name="connsiteX50" fmla="*/ 9285436 w 10873921"/>
              <a:gd name="connsiteY50" fmla="*/ 6371842 h 6858558"/>
              <a:gd name="connsiteX51" fmla="*/ 9282564 w 10873921"/>
              <a:gd name="connsiteY51" fmla="*/ 6423490 h 6858558"/>
              <a:gd name="connsiteX52" fmla="*/ 9300077 w 10873921"/>
              <a:gd name="connsiteY52" fmla="*/ 6467496 h 6858558"/>
              <a:gd name="connsiteX53" fmla="*/ 9289886 w 10873921"/>
              <a:gd name="connsiteY53" fmla="*/ 6508540 h 6858558"/>
              <a:gd name="connsiteX54" fmla="*/ 9262092 w 10873921"/>
              <a:gd name="connsiteY54" fmla="*/ 6511084 h 6858558"/>
              <a:gd name="connsiteX55" fmla="*/ 9259443 w 10873921"/>
              <a:gd name="connsiteY55" fmla="*/ 6557257 h 6858558"/>
              <a:gd name="connsiteX56" fmla="*/ 9258214 w 10873921"/>
              <a:gd name="connsiteY56" fmla="*/ 6628065 h 6858558"/>
              <a:gd name="connsiteX57" fmla="*/ 9250938 w 10873921"/>
              <a:gd name="connsiteY57" fmla="*/ 6667101 h 6858558"/>
              <a:gd name="connsiteX58" fmla="*/ 9238195 w 10873921"/>
              <a:gd name="connsiteY58" fmla="*/ 6775682 h 6858558"/>
              <a:gd name="connsiteX59" fmla="*/ 9230652 w 10873921"/>
              <a:gd name="connsiteY59" fmla="*/ 6855909 h 6858558"/>
              <a:gd name="connsiteX60" fmla="*/ 0 w 10873921"/>
              <a:gd name="connsiteY60" fmla="*/ 6858558 h 6858558"/>
              <a:gd name="connsiteX61" fmla="*/ 0 w 10873921"/>
              <a:gd name="connsiteY61"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250 w 10873921"/>
              <a:gd name="connsiteY5" fmla="*/ 249730 h 6858558"/>
              <a:gd name="connsiteX6" fmla="*/ 10777796 w 10873921"/>
              <a:gd name="connsiteY6" fmla="*/ 352984 h 6858558"/>
              <a:gd name="connsiteX7" fmla="*/ 10759322 w 10873921"/>
              <a:gd name="connsiteY7" fmla="*/ 407113 h 6858558"/>
              <a:gd name="connsiteX8" fmla="*/ 10694154 w 10873921"/>
              <a:gd name="connsiteY8" fmla="*/ 534382 h 6858558"/>
              <a:gd name="connsiteX9" fmla="*/ 10617194 w 10873921"/>
              <a:gd name="connsiteY9" fmla="*/ 626012 h 6858558"/>
              <a:gd name="connsiteX10" fmla="*/ 10553040 w 10873921"/>
              <a:gd name="connsiteY10" fmla="*/ 736652 h 6858558"/>
              <a:gd name="connsiteX11" fmla="*/ 10549362 w 10873921"/>
              <a:gd name="connsiteY11" fmla="*/ 767381 h 6858558"/>
              <a:gd name="connsiteX12" fmla="*/ 10542712 w 10873921"/>
              <a:gd name="connsiteY12" fmla="*/ 818695 h 6858558"/>
              <a:gd name="connsiteX13" fmla="*/ 10543783 w 10873921"/>
              <a:gd name="connsiteY13" fmla="*/ 904039 h 6858558"/>
              <a:gd name="connsiteX14" fmla="*/ 10509848 w 10873921"/>
              <a:gd name="connsiteY14" fmla="*/ 950499 h 6858558"/>
              <a:gd name="connsiteX15" fmla="*/ 10503433 w 10873921"/>
              <a:gd name="connsiteY15" fmla="*/ 1021040 h 6858558"/>
              <a:gd name="connsiteX16" fmla="*/ 10493315 w 10873921"/>
              <a:gd name="connsiteY16" fmla="*/ 1059465 h 6858558"/>
              <a:gd name="connsiteX17" fmla="*/ 10483252 w 10873921"/>
              <a:gd name="connsiteY17" fmla="*/ 1193380 h 6858558"/>
              <a:gd name="connsiteX18" fmla="*/ 10479612 w 10873921"/>
              <a:gd name="connsiteY18" fmla="*/ 1340205 h 6858558"/>
              <a:gd name="connsiteX19" fmla="*/ 10478804 w 10873921"/>
              <a:gd name="connsiteY19" fmla="*/ 1346492 h 6858558"/>
              <a:gd name="connsiteX20" fmla="*/ 10469399 w 10873921"/>
              <a:gd name="connsiteY20" fmla="*/ 1360254 h 6858558"/>
              <a:gd name="connsiteX21" fmla="*/ 10464675 w 10873921"/>
              <a:gd name="connsiteY21" fmla="*/ 1364867 h 6858558"/>
              <a:gd name="connsiteX22" fmla="*/ 10454987 w 10873921"/>
              <a:gd name="connsiteY22" fmla="*/ 1415222 h 6858558"/>
              <a:gd name="connsiteX23" fmla="*/ 10436481 w 10873921"/>
              <a:gd name="connsiteY23" fmla="*/ 1477797 h 6858558"/>
              <a:gd name="connsiteX24" fmla="*/ 10431659 w 10873921"/>
              <a:gd name="connsiteY24" fmla="*/ 1500615 h 6858558"/>
              <a:gd name="connsiteX25" fmla="*/ 10431103 w 10873921"/>
              <a:gd name="connsiteY25" fmla="*/ 1513756 h 6858558"/>
              <a:gd name="connsiteX26" fmla="*/ 10404251 w 10873921"/>
              <a:gd name="connsiteY26" fmla="*/ 1551761 h 6858558"/>
              <a:gd name="connsiteX27" fmla="*/ 10382431 w 10873921"/>
              <a:gd name="connsiteY27" fmla="*/ 1570136 h 6858558"/>
              <a:gd name="connsiteX28" fmla="*/ 10373233 w 10873921"/>
              <a:gd name="connsiteY28" fmla="*/ 1580611 h 6858558"/>
              <a:gd name="connsiteX29" fmla="*/ 10366354 w 10873921"/>
              <a:gd name="connsiteY29" fmla="*/ 1581543 h 6858558"/>
              <a:gd name="connsiteX30" fmla="*/ 10365856 w 10873921"/>
              <a:gd name="connsiteY30" fmla="*/ 1627197 h 6858558"/>
              <a:gd name="connsiteX31" fmla="*/ 10339843 w 10873921"/>
              <a:gd name="connsiteY31" fmla="*/ 1675061 h 6858558"/>
              <a:gd name="connsiteX32" fmla="*/ 10303766 w 10873921"/>
              <a:gd name="connsiteY32" fmla="*/ 1728350 h 6858558"/>
              <a:gd name="connsiteX33" fmla="*/ 10213612 w 10873921"/>
              <a:gd name="connsiteY33" fmla="*/ 1831639 h 6858558"/>
              <a:gd name="connsiteX34" fmla="*/ 10112893 w 10873921"/>
              <a:gd name="connsiteY34" fmla="*/ 1947999 h 6858558"/>
              <a:gd name="connsiteX35" fmla="*/ 10042411 w 10873921"/>
              <a:gd name="connsiteY35" fmla="*/ 2041320 h 6858558"/>
              <a:gd name="connsiteX36" fmla="*/ 9916869 w 10873921"/>
              <a:gd name="connsiteY36" fmla="*/ 2193981 h 6858558"/>
              <a:gd name="connsiteX37" fmla="*/ 9863224 w 10873921"/>
              <a:gd name="connsiteY37" fmla="*/ 2350764 h 6858558"/>
              <a:gd name="connsiteX38" fmla="*/ 9815833 w 10873921"/>
              <a:gd name="connsiteY38" fmla="*/ 2484015 h 6858558"/>
              <a:gd name="connsiteX39" fmla="*/ 9772154 w 10873921"/>
              <a:gd name="connsiteY39" fmla="*/ 2992899 h 6858558"/>
              <a:gd name="connsiteX40" fmla="*/ 9644932 w 10873921"/>
              <a:gd name="connsiteY40" fmla="*/ 4090138 h 6858558"/>
              <a:gd name="connsiteX41" fmla="*/ 9476803 w 10873921"/>
              <a:gd name="connsiteY41" fmla="*/ 5871230 h 6858558"/>
              <a:gd name="connsiteX42" fmla="*/ 9482048 w 10873921"/>
              <a:gd name="connsiteY42" fmla="*/ 5875581 h 6858558"/>
              <a:gd name="connsiteX43" fmla="*/ 9482918 w 10873921"/>
              <a:gd name="connsiteY43" fmla="*/ 5942515 h 6858558"/>
              <a:gd name="connsiteX44" fmla="*/ 9471123 w 10873921"/>
              <a:gd name="connsiteY44" fmla="*/ 6028951 h 6858558"/>
              <a:gd name="connsiteX45" fmla="*/ 9421412 w 10873921"/>
              <a:gd name="connsiteY45" fmla="*/ 6080818 h 6858558"/>
              <a:gd name="connsiteX46" fmla="*/ 9427038 w 10873921"/>
              <a:gd name="connsiteY46" fmla="*/ 6088099 h 6858558"/>
              <a:gd name="connsiteX47" fmla="*/ 9412784 w 10873921"/>
              <a:gd name="connsiteY47" fmla="*/ 6129303 h 6858558"/>
              <a:gd name="connsiteX48" fmla="*/ 9313343 w 10873921"/>
              <a:gd name="connsiteY48" fmla="*/ 6260036 h 6858558"/>
              <a:gd name="connsiteX49" fmla="*/ 9286856 w 10873921"/>
              <a:gd name="connsiteY49" fmla="*/ 6340934 h 6858558"/>
              <a:gd name="connsiteX50" fmla="*/ 9285436 w 10873921"/>
              <a:gd name="connsiteY50" fmla="*/ 6371842 h 6858558"/>
              <a:gd name="connsiteX51" fmla="*/ 9282564 w 10873921"/>
              <a:gd name="connsiteY51" fmla="*/ 6423490 h 6858558"/>
              <a:gd name="connsiteX52" fmla="*/ 9300077 w 10873921"/>
              <a:gd name="connsiteY52" fmla="*/ 6467496 h 6858558"/>
              <a:gd name="connsiteX53" fmla="*/ 9262092 w 10873921"/>
              <a:gd name="connsiteY53" fmla="*/ 6511084 h 6858558"/>
              <a:gd name="connsiteX54" fmla="*/ 9259443 w 10873921"/>
              <a:gd name="connsiteY54" fmla="*/ 6557257 h 6858558"/>
              <a:gd name="connsiteX55" fmla="*/ 9258214 w 10873921"/>
              <a:gd name="connsiteY55" fmla="*/ 6628065 h 6858558"/>
              <a:gd name="connsiteX56" fmla="*/ 9250938 w 10873921"/>
              <a:gd name="connsiteY56" fmla="*/ 6667101 h 6858558"/>
              <a:gd name="connsiteX57" fmla="*/ 9238195 w 10873921"/>
              <a:gd name="connsiteY57" fmla="*/ 6775682 h 6858558"/>
              <a:gd name="connsiteX58" fmla="*/ 9230652 w 10873921"/>
              <a:gd name="connsiteY58" fmla="*/ 6855909 h 6858558"/>
              <a:gd name="connsiteX59" fmla="*/ 0 w 10873921"/>
              <a:gd name="connsiteY59" fmla="*/ 6858558 h 6858558"/>
              <a:gd name="connsiteX60" fmla="*/ 0 w 10873921"/>
              <a:gd name="connsiteY60"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250 w 10873921"/>
              <a:gd name="connsiteY5" fmla="*/ 249730 h 6858558"/>
              <a:gd name="connsiteX6" fmla="*/ 10777796 w 10873921"/>
              <a:gd name="connsiteY6" fmla="*/ 352984 h 6858558"/>
              <a:gd name="connsiteX7" fmla="*/ 10759322 w 10873921"/>
              <a:gd name="connsiteY7" fmla="*/ 407113 h 6858558"/>
              <a:gd name="connsiteX8" fmla="*/ 10694154 w 10873921"/>
              <a:gd name="connsiteY8" fmla="*/ 534382 h 6858558"/>
              <a:gd name="connsiteX9" fmla="*/ 10617194 w 10873921"/>
              <a:gd name="connsiteY9" fmla="*/ 626012 h 6858558"/>
              <a:gd name="connsiteX10" fmla="*/ 10553040 w 10873921"/>
              <a:gd name="connsiteY10" fmla="*/ 736652 h 6858558"/>
              <a:gd name="connsiteX11" fmla="*/ 10549362 w 10873921"/>
              <a:gd name="connsiteY11" fmla="*/ 767381 h 6858558"/>
              <a:gd name="connsiteX12" fmla="*/ 10542712 w 10873921"/>
              <a:gd name="connsiteY12" fmla="*/ 818695 h 6858558"/>
              <a:gd name="connsiteX13" fmla="*/ 10543783 w 10873921"/>
              <a:gd name="connsiteY13" fmla="*/ 904039 h 6858558"/>
              <a:gd name="connsiteX14" fmla="*/ 10509848 w 10873921"/>
              <a:gd name="connsiteY14" fmla="*/ 950499 h 6858558"/>
              <a:gd name="connsiteX15" fmla="*/ 10503433 w 10873921"/>
              <a:gd name="connsiteY15" fmla="*/ 1021040 h 6858558"/>
              <a:gd name="connsiteX16" fmla="*/ 10493315 w 10873921"/>
              <a:gd name="connsiteY16" fmla="*/ 1059465 h 6858558"/>
              <a:gd name="connsiteX17" fmla="*/ 10483252 w 10873921"/>
              <a:gd name="connsiteY17" fmla="*/ 1193380 h 6858558"/>
              <a:gd name="connsiteX18" fmla="*/ 10479612 w 10873921"/>
              <a:gd name="connsiteY18" fmla="*/ 1340205 h 6858558"/>
              <a:gd name="connsiteX19" fmla="*/ 10478804 w 10873921"/>
              <a:gd name="connsiteY19" fmla="*/ 1346492 h 6858558"/>
              <a:gd name="connsiteX20" fmla="*/ 10469399 w 10873921"/>
              <a:gd name="connsiteY20" fmla="*/ 1360254 h 6858558"/>
              <a:gd name="connsiteX21" fmla="*/ 10464675 w 10873921"/>
              <a:gd name="connsiteY21" fmla="*/ 1364867 h 6858558"/>
              <a:gd name="connsiteX22" fmla="*/ 10454987 w 10873921"/>
              <a:gd name="connsiteY22" fmla="*/ 1415222 h 6858558"/>
              <a:gd name="connsiteX23" fmla="*/ 10436481 w 10873921"/>
              <a:gd name="connsiteY23" fmla="*/ 1477797 h 6858558"/>
              <a:gd name="connsiteX24" fmla="*/ 10431659 w 10873921"/>
              <a:gd name="connsiteY24" fmla="*/ 1500615 h 6858558"/>
              <a:gd name="connsiteX25" fmla="*/ 10431103 w 10873921"/>
              <a:gd name="connsiteY25" fmla="*/ 1513756 h 6858558"/>
              <a:gd name="connsiteX26" fmla="*/ 10404251 w 10873921"/>
              <a:gd name="connsiteY26" fmla="*/ 1551761 h 6858558"/>
              <a:gd name="connsiteX27" fmla="*/ 10382431 w 10873921"/>
              <a:gd name="connsiteY27" fmla="*/ 1570136 h 6858558"/>
              <a:gd name="connsiteX28" fmla="*/ 10373233 w 10873921"/>
              <a:gd name="connsiteY28" fmla="*/ 1580611 h 6858558"/>
              <a:gd name="connsiteX29" fmla="*/ 10366354 w 10873921"/>
              <a:gd name="connsiteY29" fmla="*/ 1581543 h 6858558"/>
              <a:gd name="connsiteX30" fmla="*/ 10365856 w 10873921"/>
              <a:gd name="connsiteY30" fmla="*/ 1627197 h 6858558"/>
              <a:gd name="connsiteX31" fmla="*/ 10339843 w 10873921"/>
              <a:gd name="connsiteY31" fmla="*/ 1675061 h 6858558"/>
              <a:gd name="connsiteX32" fmla="*/ 10303766 w 10873921"/>
              <a:gd name="connsiteY32" fmla="*/ 1728350 h 6858558"/>
              <a:gd name="connsiteX33" fmla="*/ 10213612 w 10873921"/>
              <a:gd name="connsiteY33" fmla="*/ 1831639 h 6858558"/>
              <a:gd name="connsiteX34" fmla="*/ 10112893 w 10873921"/>
              <a:gd name="connsiteY34" fmla="*/ 1947999 h 6858558"/>
              <a:gd name="connsiteX35" fmla="*/ 10042411 w 10873921"/>
              <a:gd name="connsiteY35" fmla="*/ 2041320 h 6858558"/>
              <a:gd name="connsiteX36" fmla="*/ 9916869 w 10873921"/>
              <a:gd name="connsiteY36" fmla="*/ 2193981 h 6858558"/>
              <a:gd name="connsiteX37" fmla="*/ 9863224 w 10873921"/>
              <a:gd name="connsiteY37" fmla="*/ 2350764 h 6858558"/>
              <a:gd name="connsiteX38" fmla="*/ 9815833 w 10873921"/>
              <a:gd name="connsiteY38" fmla="*/ 2484015 h 6858558"/>
              <a:gd name="connsiteX39" fmla="*/ 9772154 w 10873921"/>
              <a:gd name="connsiteY39" fmla="*/ 2992899 h 6858558"/>
              <a:gd name="connsiteX40" fmla="*/ 9644932 w 10873921"/>
              <a:gd name="connsiteY40" fmla="*/ 4090138 h 6858558"/>
              <a:gd name="connsiteX41" fmla="*/ 9476803 w 10873921"/>
              <a:gd name="connsiteY41" fmla="*/ 5871230 h 6858558"/>
              <a:gd name="connsiteX42" fmla="*/ 9482048 w 10873921"/>
              <a:gd name="connsiteY42" fmla="*/ 5875581 h 6858558"/>
              <a:gd name="connsiteX43" fmla="*/ 9482918 w 10873921"/>
              <a:gd name="connsiteY43" fmla="*/ 5942515 h 6858558"/>
              <a:gd name="connsiteX44" fmla="*/ 9471123 w 10873921"/>
              <a:gd name="connsiteY44" fmla="*/ 6028951 h 6858558"/>
              <a:gd name="connsiteX45" fmla="*/ 9421412 w 10873921"/>
              <a:gd name="connsiteY45" fmla="*/ 6080818 h 6858558"/>
              <a:gd name="connsiteX46" fmla="*/ 9427038 w 10873921"/>
              <a:gd name="connsiteY46" fmla="*/ 6088099 h 6858558"/>
              <a:gd name="connsiteX47" fmla="*/ 9412784 w 10873921"/>
              <a:gd name="connsiteY47" fmla="*/ 6129303 h 6858558"/>
              <a:gd name="connsiteX48" fmla="*/ 9334546 w 10873921"/>
              <a:gd name="connsiteY48" fmla="*/ 6212328 h 6858558"/>
              <a:gd name="connsiteX49" fmla="*/ 9286856 w 10873921"/>
              <a:gd name="connsiteY49" fmla="*/ 6340934 h 6858558"/>
              <a:gd name="connsiteX50" fmla="*/ 9285436 w 10873921"/>
              <a:gd name="connsiteY50" fmla="*/ 6371842 h 6858558"/>
              <a:gd name="connsiteX51" fmla="*/ 9282564 w 10873921"/>
              <a:gd name="connsiteY51" fmla="*/ 6423490 h 6858558"/>
              <a:gd name="connsiteX52" fmla="*/ 9300077 w 10873921"/>
              <a:gd name="connsiteY52" fmla="*/ 6467496 h 6858558"/>
              <a:gd name="connsiteX53" fmla="*/ 9262092 w 10873921"/>
              <a:gd name="connsiteY53" fmla="*/ 6511084 h 6858558"/>
              <a:gd name="connsiteX54" fmla="*/ 9259443 w 10873921"/>
              <a:gd name="connsiteY54" fmla="*/ 6557257 h 6858558"/>
              <a:gd name="connsiteX55" fmla="*/ 9258214 w 10873921"/>
              <a:gd name="connsiteY55" fmla="*/ 6628065 h 6858558"/>
              <a:gd name="connsiteX56" fmla="*/ 9250938 w 10873921"/>
              <a:gd name="connsiteY56" fmla="*/ 6667101 h 6858558"/>
              <a:gd name="connsiteX57" fmla="*/ 9238195 w 10873921"/>
              <a:gd name="connsiteY57" fmla="*/ 6775682 h 6858558"/>
              <a:gd name="connsiteX58" fmla="*/ 9230652 w 10873921"/>
              <a:gd name="connsiteY58" fmla="*/ 6855909 h 6858558"/>
              <a:gd name="connsiteX59" fmla="*/ 0 w 10873921"/>
              <a:gd name="connsiteY59" fmla="*/ 6858558 h 6858558"/>
              <a:gd name="connsiteX60" fmla="*/ 0 w 10873921"/>
              <a:gd name="connsiteY60"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250 w 10873921"/>
              <a:gd name="connsiteY5" fmla="*/ 249730 h 6858558"/>
              <a:gd name="connsiteX6" fmla="*/ 10777796 w 10873921"/>
              <a:gd name="connsiteY6" fmla="*/ 352984 h 6858558"/>
              <a:gd name="connsiteX7" fmla="*/ 10759322 w 10873921"/>
              <a:gd name="connsiteY7" fmla="*/ 407113 h 6858558"/>
              <a:gd name="connsiteX8" fmla="*/ 10694154 w 10873921"/>
              <a:gd name="connsiteY8" fmla="*/ 534382 h 6858558"/>
              <a:gd name="connsiteX9" fmla="*/ 10617194 w 10873921"/>
              <a:gd name="connsiteY9" fmla="*/ 626012 h 6858558"/>
              <a:gd name="connsiteX10" fmla="*/ 10553040 w 10873921"/>
              <a:gd name="connsiteY10" fmla="*/ 736652 h 6858558"/>
              <a:gd name="connsiteX11" fmla="*/ 10549362 w 10873921"/>
              <a:gd name="connsiteY11" fmla="*/ 767381 h 6858558"/>
              <a:gd name="connsiteX12" fmla="*/ 10542712 w 10873921"/>
              <a:gd name="connsiteY12" fmla="*/ 818695 h 6858558"/>
              <a:gd name="connsiteX13" fmla="*/ 10543783 w 10873921"/>
              <a:gd name="connsiteY13" fmla="*/ 904039 h 6858558"/>
              <a:gd name="connsiteX14" fmla="*/ 10509848 w 10873921"/>
              <a:gd name="connsiteY14" fmla="*/ 950499 h 6858558"/>
              <a:gd name="connsiteX15" fmla="*/ 10503433 w 10873921"/>
              <a:gd name="connsiteY15" fmla="*/ 1021040 h 6858558"/>
              <a:gd name="connsiteX16" fmla="*/ 10493315 w 10873921"/>
              <a:gd name="connsiteY16" fmla="*/ 1059465 h 6858558"/>
              <a:gd name="connsiteX17" fmla="*/ 10483252 w 10873921"/>
              <a:gd name="connsiteY17" fmla="*/ 1193380 h 6858558"/>
              <a:gd name="connsiteX18" fmla="*/ 10479612 w 10873921"/>
              <a:gd name="connsiteY18" fmla="*/ 1340205 h 6858558"/>
              <a:gd name="connsiteX19" fmla="*/ 10478804 w 10873921"/>
              <a:gd name="connsiteY19" fmla="*/ 1346492 h 6858558"/>
              <a:gd name="connsiteX20" fmla="*/ 10469399 w 10873921"/>
              <a:gd name="connsiteY20" fmla="*/ 1360254 h 6858558"/>
              <a:gd name="connsiteX21" fmla="*/ 10464675 w 10873921"/>
              <a:gd name="connsiteY21" fmla="*/ 1364867 h 6858558"/>
              <a:gd name="connsiteX22" fmla="*/ 10454987 w 10873921"/>
              <a:gd name="connsiteY22" fmla="*/ 1415222 h 6858558"/>
              <a:gd name="connsiteX23" fmla="*/ 10436481 w 10873921"/>
              <a:gd name="connsiteY23" fmla="*/ 1477797 h 6858558"/>
              <a:gd name="connsiteX24" fmla="*/ 10431659 w 10873921"/>
              <a:gd name="connsiteY24" fmla="*/ 1500615 h 6858558"/>
              <a:gd name="connsiteX25" fmla="*/ 10431103 w 10873921"/>
              <a:gd name="connsiteY25" fmla="*/ 1513756 h 6858558"/>
              <a:gd name="connsiteX26" fmla="*/ 10404251 w 10873921"/>
              <a:gd name="connsiteY26" fmla="*/ 1551761 h 6858558"/>
              <a:gd name="connsiteX27" fmla="*/ 10382431 w 10873921"/>
              <a:gd name="connsiteY27" fmla="*/ 1570136 h 6858558"/>
              <a:gd name="connsiteX28" fmla="*/ 10373233 w 10873921"/>
              <a:gd name="connsiteY28" fmla="*/ 1580611 h 6858558"/>
              <a:gd name="connsiteX29" fmla="*/ 10366354 w 10873921"/>
              <a:gd name="connsiteY29" fmla="*/ 1581543 h 6858558"/>
              <a:gd name="connsiteX30" fmla="*/ 10365856 w 10873921"/>
              <a:gd name="connsiteY30" fmla="*/ 1627197 h 6858558"/>
              <a:gd name="connsiteX31" fmla="*/ 10339843 w 10873921"/>
              <a:gd name="connsiteY31" fmla="*/ 1675061 h 6858558"/>
              <a:gd name="connsiteX32" fmla="*/ 10303766 w 10873921"/>
              <a:gd name="connsiteY32" fmla="*/ 1728350 h 6858558"/>
              <a:gd name="connsiteX33" fmla="*/ 10213612 w 10873921"/>
              <a:gd name="connsiteY33" fmla="*/ 1831639 h 6858558"/>
              <a:gd name="connsiteX34" fmla="*/ 10112893 w 10873921"/>
              <a:gd name="connsiteY34" fmla="*/ 1947999 h 6858558"/>
              <a:gd name="connsiteX35" fmla="*/ 10042411 w 10873921"/>
              <a:gd name="connsiteY35" fmla="*/ 2041320 h 6858558"/>
              <a:gd name="connsiteX36" fmla="*/ 9916869 w 10873921"/>
              <a:gd name="connsiteY36" fmla="*/ 2193981 h 6858558"/>
              <a:gd name="connsiteX37" fmla="*/ 9863224 w 10873921"/>
              <a:gd name="connsiteY37" fmla="*/ 2350764 h 6858558"/>
              <a:gd name="connsiteX38" fmla="*/ 9815833 w 10873921"/>
              <a:gd name="connsiteY38" fmla="*/ 2484015 h 6858558"/>
              <a:gd name="connsiteX39" fmla="*/ 9772154 w 10873921"/>
              <a:gd name="connsiteY39" fmla="*/ 2992899 h 6858558"/>
              <a:gd name="connsiteX40" fmla="*/ 9644932 w 10873921"/>
              <a:gd name="connsiteY40" fmla="*/ 4090138 h 6858558"/>
              <a:gd name="connsiteX41" fmla="*/ 9476803 w 10873921"/>
              <a:gd name="connsiteY41" fmla="*/ 5871230 h 6858558"/>
              <a:gd name="connsiteX42" fmla="*/ 9482048 w 10873921"/>
              <a:gd name="connsiteY42" fmla="*/ 5875581 h 6858558"/>
              <a:gd name="connsiteX43" fmla="*/ 9482918 w 10873921"/>
              <a:gd name="connsiteY43" fmla="*/ 5942515 h 6858558"/>
              <a:gd name="connsiteX44" fmla="*/ 9471123 w 10873921"/>
              <a:gd name="connsiteY44" fmla="*/ 6028951 h 6858558"/>
              <a:gd name="connsiteX45" fmla="*/ 9421412 w 10873921"/>
              <a:gd name="connsiteY45" fmla="*/ 6080818 h 6858558"/>
              <a:gd name="connsiteX46" fmla="*/ 9427038 w 10873921"/>
              <a:gd name="connsiteY46" fmla="*/ 6088099 h 6858558"/>
              <a:gd name="connsiteX47" fmla="*/ 9391581 w 10873921"/>
              <a:gd name="connsiteY47" fmla="*/ 6171710 h 6858558"/>
              <a:gd name="connsiteX48" fmla="*/ 9334546 w 10873921"/>
              <a:gd name="connsiteY48" fmla="*/ 6212328 h 6858558"/>
              <a:gd name="connsiteX49" fmla="*/ 9286856 w 10873921"/>
              <a:gd name="connsiteY49" fmla="*/ 6340934 h 6858558"/>
              <a:gd name="connsiteX50" fmla="*/ 9285436 w 10873921"/>
              <a:gd name="connsiteY50" fmla="*/ 6371842 h 6858558"/>
              <a:gd name="connsiteX51" fmla="*/ 9282564 w 10873921"/>
              <a:gd name="connsiteY51" fmla="*/ 6423490 h 6858558"/>
              <a:gd name="connsiteX52" fmla="*/ 9300077 w 10873921"/>
              <a:gd name="connsiteY52" fmla="*/ 6467496 h 6858558"/>
              <a:gd name="connsiteX53" fmla="*/ 9262092 w 10873921"/>
              <a:gd name="connsiteY53" fmla="*/ 6511084 h 6858558"/>
              <a:gd name="connsiteX54" fmla="*/ 9259443 w 10873921"/>
              <a:gd name="connsiteY54" fmla="*/ 6557257 h 6858558"/>
              <a:gd name="connsiteX55" fmla="*/ 9258214 w 10873921"/>
              <a:gd name="connsiteY55" fmla="*/ 6628065 h 6858558"/>
              <a:gd name="connsiteX56" fmla="*/ 9250938 w 10873921"/>
              <a:gd name="connsiteY56" fmla="*/ 6667101 h 6858558"/>
              <a:gd name="connsiteX57" fmla="*/ 9238195 w 10873921"/>
              <a:gd name="connsiteY57" fmla="*/ 6775682 h 6858558"/>
              <a:gd name="connsiteX58" fmla="*/ 9230652 w 10873921"/>
              <a:gd name="connsiteY58" fmla="*/ 6855909 h 6858558"/>
              <a:gd name="connsiteX59" fmla="*/ 0 w 10873921"/>
              <a:gd name="connsiteY59" fmla="*/ 6858558 h 6858558"/>
              <a:gd name="connsiteX60" fmla="*/ 0 w 10873921"/>
              <a:gd name="connsiteY60"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250 w 10873921"/>
              <a:gd name="connsiteY5" fmla="*/ 249730 h 6858558"/>
              <a:gd name="connsiteX6" fmla="*/ 10777796 w 10873921"/>
              <a:gd name="connsiteY6" fmla="*/ 352984 h 6858558"/>
              <a:gd name="connsiteX7" fmla="*/ 10759322 w 10873921"/>
              <a:gd name="connsiteY7" fmla="*/ 407113 h 6858558"/>
              <a:gd name="connsiteX8" fmla="*/ 10694154 w 10873921"/>
              <a:gd name="connsiteY8" fmla="*/ 534382 h 6858558"/>
              <a:gd name="connsiteX9" fmla="*/ 10617194 w 10873921"/>
              <a:gd name="connsiteY9" fmla="*/ 626012 h 6858558"/>
              <a:gd name="connsiteX10" fmla="*/ 10553040 w 10873921"/>
              <a:gd name="connsiteY10" fmla="*/ 736652 h 6858558"/>
              <a:gd name="connsiteX11" fmla="*/ 10549362 w 10873921"/>
              <a:gd name="connsiteY11" fmla="*/ 767381 h 6858558"/>
              <a:gd name="connsiteX12" fmla="*/ 10542712 w 10873921"/>
              <a:gd name="connsiteY12" fmla="*/ 818695 h 6858558"/>
              <a:gd name="connsiteX13" fmla="*/ 10543783 w 10873921"/>
              <a:gd name="connsiteY13" fmla="*/ 904039 h 6858558"/>
              <a:gd name="connsiteX14" fmla="*/ 10509848 w 10873921"/>
              <a:gd name="connsiteY14" fmla="*/ 950499 h 6858558"/>
              <a:gd name="connsiteX15" fmla="*/ 10503433 w 10873921"/>
              <a:gd name="connsiteY15" fmla="*/ 1021040 h 6858558"/>
              <a:gd name="connsiteX16" fmla="*/ 10493315 w 10873921"/>
              <a:gd name="connsiteY16" fmla="*/ 1059465 h 6858558"/>
              <a:gd name="connsiteX17" fmla="*/ 10483252 w 10873921"/>
              <a:gd name="connsiteY17" fmla="*/ 1193380 h 6858558"/>
              <a:gd name="connsiteX18" fmla="*/ 10479612 w 10873921"/>
              <a:gd name="connsiteY18" fmla="*/ 1340205 h 6858558"/>
              <a:gd name="connsiteX19" fmla="*/ 10478804 w 10873921"/>
              <a:gd name="connsiteY19" fmla="*/ 1346492 h 6858558"/>
              <a:gd name="connsiteX20" fmla="*/ 10469399 w 10873921"/>
              <a:gd name="connsiteY20" fmla="*/ 1360254 h 6858558"/>
              <a:gd name="connsiteX21" fmla="*/ 10464675 w 10873921"/>
              <a:gd name="connsiteY21" fmla="*/ 1364867 h 6858558"/>
              <a:gd name="connsiteX22" fmla="*/ 10454987 w 10873921"/>
              <a:gd name="connsiteY22" fmla="*/ 1415222 h 6858558"/>
              <a:gd name="connsiteX23" fmla="*/ 10436481 w 10873921"/>
              <a:gd name="connsiteY23" fmla="*/ 1477797 h 6858558"/>
              <a:gd name="connsiteX24" fmla="*/ 10431659 w 10873921"/>
              <a:gd name="connsiteY24" fmla="*/ 1500615 h 6858558"/>
              <a:gd name="connsiteX25" fmla="*/ 10431103 w 10873921"/>
              <a:gd name="connsiteY25" fmla="*/ 1513756 h 6858558"/>
              <a:gd name="connsiteX26" fmla="*/ 10404251 w 10873921"/>
              <a:gd name="connsiteY26" fmla="*/ 1551761 h 6858558"/>
              <a:gd name="connsiteX27" fmla="*/ 10382431 w 10873921"/>
              <a:gd name="connsiteY27" fmla="*/ 1570136 h 6858558"/>
              <a:gd name="connsiteX28" fmla="*/ 10373233 w 10873921"/>
              <a:gd name="connsiteY28" fmla="*/ 1580611 h 6858558"/>
              <a:gd name="connsiteX29" fmla="*/ 10366354 w 10873921"/>
              <a:gd name="connsiteY29" fmla="*/ 1581543 h 6858558"/>
              <a:gd name="connsiteX30" fmla="*/ 10365856 w 10873921"/>
              <a:gd name="connsiteY30" fmla="*/ 1627197 h 6858558"/>
              <a:gd name="connsiteX31" fmla="*/ 10339843 w 10873921"/>
              <a:gd name="connsiteY31" fmla="*/ 1675061 h 6858558"/>
              <a:gd name="connsiteX32" fmla="*/ 10303766 w 10873921"/>
              <a:gd name="connsiteY32" fmla="*/ 1728350 h 6858558"/>
              <a:gd name="connsiteX33" fmla="*/ 10213612 w 10873921"/>
              <a:gd name="connsiteY33" fmla="*/ 1831639 h 6858558"/>
              <a:gd name="connsiteX34" fmla="*/ 10112893 w 10873921"/>
              <a:gd name="connsiteY34" fmla="*/ 1947999 h 6858558"/>
              <a:gd name="connsiteX35" fmla="*/ 10042411 w 10873921"/>
              <a:gd name="connsiteY35" fmla="*/ 2041320 h 6858558"/>
              <a:gd name="connsiteX36" fmla="*/ 9916869 w 10873921"/>
              <a:gd name="connsiteY36" fmla="*/ 2193981 h 6858558"/>
              <a:gd name="connsiteX37" fmla="*/ 9863224 w 10873921"/>
              <a:gd name="connsiteY37" fmla="*/ 2350764 h 6858558"/>
              <a:gd name="connsiteX38" fmla="*/ 9815833 w 10873921"/>
              <a:gd name="connsiteY38" fmla="*/ 2484015 h 6858558"/>
              <a:gd name="connsiteX39" fmla="*/ 9772154 w 10873921"/>
              <a:gd name="connsiteY39" fmla="*/ 2992899 h 6858558"/>
              <a:gd name="connsiteX40" fmla="*/ 9644932 w 10873921"/>
              <a:gd name="connsiteY40" fmla="*/ 4090138 h 6858558"/>
              <a:gd name="connsiteX41" fmla="*/ 9476803 w 10873921"/>
              <a:gd name="connsiteY41" fmla="*/ 5871230 h 6858558"/>
              <a:gd name="connsiteX42" fmla="*/ 9482048 w 10873921"/>
              <a:gd name="connsiteY42" fmla="*/ 5875581 h 6858558"/>
              <a:gd name="connsiteX43" fmla="*/ 9482918 w 10873921"/>
              <a:gd name="connsiteY43" fmla="*/ 5942515 h 6858558"/>
              <a:gd name="connsiteX44" fmla="*/ 9471123 w 10873921"/>
              <a:gd name="connsiteY44" fmla="*/ 6028951 h 6858558"/>
              <a:gd name="connsiteX45" fmla="*/ 9421412 w 10873921"/>
              <a:gd name="connsiteY45" fmla="*/ 6080818 h 6858558"/>
              <a:gd name="connsiteX46" fmla="*/ 9427038 w 10873921"/>
              <a:gd name="connsiteY46" fmla="*/ 6088099 h 6858558"/>
              <a:gd name="connsiteX47" fmla="*/ 9391581 w 10873921"/>
              <a:gd name="connsiteY47" fmla="*/ 6171710 h 6858558"/>
              <a:gd name="connsiteX48" fmla="*/ 9334546 w 10873921"/>
              <a:gd name="connsiteY48" fmla="*/ 6212328 h 6858558"/>
              <a:gd name="connsiteX49" fmla="*/ 9286856 w 10873921"/>
              <a:gd name="connsiteY49" fmla="*/ 6340934 h 6858558"/>
              <a:gd name="connsiteX50" fmla="*/ 9285436 w 10873921"/>
              <a:gd name="connsiteY50" fmla="*/ 6371842 h 6858558"/>
              <a:gd name="connsiteX51" fmla="*/ 9282564 w 10873921"/>
              <a:gd name="connsiteY51" fmla="*/ 6423490 h 6858558"/>
              <a:gd name="connsiteX52" fmla="*/ 9273573 w 10873921"/>
              <a:gd name="connsiteY52" fmla="*/ 6467496 h 6858558"/>
              <a:gd name="connsiteX53" fmla="*/ 9262092 w 10873921"/>
              <a:gd name="connsiteY53" fmla="*/ 6511084 h 6858558"/>
              <a:gd name="connsiteX54" fmla="*/ 9259443 w 10873921"/>
              <a:gd name="connsiteY54" fmla="*/ 6557257 h 6858558"/>
              <a:gd name="connsiteX55" fmla="*/ 9258214 w 10873921"/>
              <a:gd name="connsiteY55" fmla="*/ 6628065 h 6858558"/>
              <a:gd name="connsiteX56" fmla="*/ 9250938 w 10873921"/>
              <a:gd name="connsiteY56" fmla="*/ 6667101 h 6858558"/>
              <a:gd name="connsiteX57" fmla="*/ 9238195 w 10873921"/>
              <a:gd name="connsiteY57" fmla="*/ 6775682 h 6858558"/>
              <a:gd name="connsiteX58" fmla="*/ 9230652 w 10873921"/>
              <a:gd name="connsiteY58" fmla="*/ 6855909 h 6858558"/>
              <a:gd name="connsiteX59" fmla="*/ 0 w 10873921"/>
              <a:gd name="connsiteY59" fmla="*/ 6858558 h 6858558"/>
              <a:gd name="connsiteX60" fmla="*/ 0 w 10873921"/>
              <a:gd name="connsiteY60"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250 w 10873921"/>
              <a:gd name="connsiteY5" fmla="*/ 249730 h 6858558"/>
              <a:gd name="connsiteX6" fmla="*/ 10777796 w 10873921"/>
              <a:gd name="connsiteY6" fmla="*/ 352984 h 6858558"/>
              <a:gd name="connsiteX7" fmla="*/ 10759322 w 10873921"/>
              <a:gd name="connsiteY7" fmla="*/ 407113 h 6858558"/>
              <a:gd name="connsiteX8" fmla="*/ 10694154 w 10873921"/>
              <a:gd name="connsiteY8" fmla="*/ 534382 h 6858558"/>
              <a:gd name="connsiteX9" fmla="*/ 10617194 w 10873921"/>
              <a:gd name="connsiteY9" fmla="*/ 626012 h 6858558"/>
              <a:gd name="connsiteX10" fmla="*/ 10553040 w 10873921"/>
              <a:gd name="connsiteY10" fmla="*/ 736652 h 6858558"/>
              <a:gd name="connsiteX11" fmla="*/ 10549362 w 10873921"/>
              <a:gd name="connsiteY11" fmla="*/ 767381 h 6858558"/>
              <a:gd name="connsiteX12" fmla="*/ 10542712 w 10873921"/>
              <a:gd name="connsiteY12" fmla="*/ 818695 h 6858558"/>
              <a:gd name="connsiteX13" fmla="*/ 10543783 w 10873921"/>
              <a:gd name="connsiteY13" fmla="*/ 904039 h 6858558"/>
              <a:gd name="connsiteX14" fmla="*/ 10509848 w 10873921"/>
              <a:gd name="connsiteY14" fmla="*/ 950499 h 6858558"/>
              <a:gd name="connsiteX15" fmla="*/ 10503433 w 10873921"/>
              <a:gd name="connsiteY15" fmla="*/ 1021040 h 6858558"/>
              <a:gd name="connsiteX16" fmla="*/ 10493315 w 10873921"/>
              <a:gd name="connsiteY16" fmla="*/ 1059465 h 6858558"/>
              <a:gd name="connsiteX17" fmla="*/ 10483252 w 10873921"/>
              <a:gd name="connsiteY17" fmla="*/ 1193380 h 6858558"/>
              <a:gd name="connsiteX18" fmla="*/ 10479612 w 10873921"/>
              <a:gd name="connsiteY18" fmla="*/ 1340205 h 6858558"/>
              <a:gd name="connsiteX19" fmla="*/ 10478804 w 10873921"/>
              <a:gd name="connsiteY19" fmla="*/ 1346492 h 6858558"/>
              <a:gd name="connsiteX20" fmla="*/ 10469399 w 10873921"/>
              <a:gd name="connsiteY20" fmla="*/ 1360254 h 6858558"/>
              <a:gd name="connsiteX21" fmla="*/ 10464675 w 10873921"/>
              <a:gd name="connsiteY21" fmla="*/ 1364867 h 6858558"/>
              <a:gd name="connsiteX22" fmla="*/ 10454987 w 10873921"/>
              <a:gd name="connsiteY22" fmla="*/ 1415222 h 6858558"/>
              <a:gd name="connsiteX23" fmla="*/ 10436481 w 10873921"/>
              <a:gd name="connsiteY23" fmla="*/ 1477797 h 6858558"/>
              <a:gd name="connsiteX24" fmla="*/ 10431659 w 10873921"/>
              <a:gd name="connsiteY24" fmla="*/ 1500615 h 6858558"/>
              <a:gd name="connsiteX25" fmla="*/ 10431103 w 10873921"/>
              <a:gd name="connsiteY25" fmla="*/ 1513756 h 6858558"/>
              <a:gd name="connsiteX26" fmla="*/ 10404251 w 10873921"/>
              <a:gd name="connsiteY26" fmla="*/ 1551761 h 6858558"/>
              <a:gd name="connsiteX27" fmla="*/ 10382431 w 10873921"/>
              <a:gd name="connsiteY27" fmla="*/ 1570136 h 6858558"/>
              <a:gd name="connsiteX28" fmla="*/ 10373233 w 10873921"/>
              <a:gd name="connsiteY28" fmla="*/ 1580611 h 6858558"/>
              <a:gd name="connsiteX29" fmla="*/ 10366354 w 10873921"/>
              <a:gd name="connsiteY29" fmla="*/ 1581543 h 6858558"/>
              <a:gd name="connsiteX30" fmla="*/ 10365856 w 10873921"/>
              <a:gd name="connsiteY30" fmla="*/ 1627197 h 6858558"/>
              <a:gd name="connsiteX31" fmla="*/ 10339843 w 10873921"/>
              <a:gd name="connsiteY31" fmla="*/ 1675061 h 6858558"/>
              <a:gd name="connsiteX32" fmla="*/ 10303766 w 10873921"/>
              <a:gd name="connsiteY32" fmla="*/ 1728350 h 6858558"/>
              <a:gd name="connsiteX33" fmla="*/ 10213612 w 10873921"/>
              <a:gd name="connsiteY33" fmla="*/ 1831639 h 6858558"/>
              <a:gd name="connsiteX34" fmla="*/ 10112893 w 10873921"/>
              <a:gd name="connsiteY34" fmla="*/ 1947999 h 6858558"/>
              <a:gd name="connsiteX35" fmla="*/ 10042411 w 10873921"/>
              <a:gd name="connsiteY35" fmla="*/ 2041320 h 6858558"/>
              <a:gd name="connsiteX36" fmla="*/ 9916869 w 10873921"/>
              <a:gd name="connsiteY36" fmla="*/ 2193981 h 6858558"/>
              <a:gd name="connsiteX37" fmla="*/ 9863224 w 10873921"/>
              <a:gd name="connsiteY37" fmla="*/ 2350764 h 6858558"/>
              <a:gd name="connsiteX38" fmla="*/ 9815833 w 10873921"/>
              <a:gd name="connsiteY38" fmla="*/ 2484015 h 6858558"/>
              <a:gd name="connsiteX39" fmla="*/ 9772154 w 10873921"/>
              <a:gd name="connsiteY39" fmla="*/ 2992899 h 6858558"/>
              <a:gd name="connsiteX40" fmla="*/ 9644932 w 10873921"/>
              <a:gd name="connsiteY40" fmla="*/ 4090138 h 6858558"/>
              <a:gd name="connsiteX41" fmla="*/ 9476803 w 10873921"/>
              <a:gd name="connsiteY41" fmla="*/ 5871230 h 6858558"/>
              <a:gd name="connsiteX42" fmla="*/ 9561561 w 10873921"/>
              <a:gd name="connsiteY42" fmla="*/ 5743059 h 6858558"/>
              <a:gd name="connsiteX43" fmla="*/ 9482918 w 10873921"/>
              <a:gd name="connsiteY43" fmla="*/ 5942515 h 6858558"/>
              <a:gd name="connsiteX44" fmla="*/ 9471123 w 10873921"/>
              <a:gd name="connsiteY44" fmla="*/ 6028951 h 6858558"/>
              <a:gd name="connsiteX45" fmla="*/ 9421412 w 10873921"/>
              <a:gd name="connsiteY45" fmla="*/ 6080818 h 6858558"/>
              <a:gd name="connsiteX46" fmla="*/ 9427038 w 10873921"/>
              <a:gd name="connsiteY46" fmla="*/ 6088099 h 6858558"/>
              <a:gd name="connsiteX47" fmla="*/ 9391581 w 10873921"/>
              <a:gd name="connsiteY47" fmla="*/ 6171710 h 6858558"/>
              <a:gd name="connsiteX48" fmla="*/ 9334546 w 10873921"/>
              <a:gd name="connsiteY48" fmla="*/ 6212328 h 6858558"/>
              <a:gd name="connsiteX49" fmla="*/ 9286856 w 10873921"/>
              <a:gd name="connsiteY49" fmla="*/ 6340934 h 6858558"/>
              <a:gd name="connsiteX50" fmla="*/ 9285436 w 10873921"/>
              <a:gd name="connsiteY50" fmla="*/ 6371842 h 6858558"/>
              <a:gd name="connsiteX51" fmla="*/ 9282564 w 10873921"/>
              <a:gd name="connsiteY51" fmla="*/ 6423490 h 6858558"/>
              <a:gd name="connsiteX52" fmla="*/ 9273573 w 10873921"/>
              <a:gd name="connsiteY52" fmla="*/ 6467496 h 6858558"/>
              <a:gd name="connsiteX53" fmla="*/ 9262092 w 10873921"/>
              <a:gd name="connsiteY53" fmla="*/ 6511084 h 6858558"/>
              <a:gd name="connsiteX54" fmla="*/ 9259443 w 10873921"/>
              <a:gd name="connsiteY54" fmla="*/ 6557257 h 6858558"/>
              <a:gd name="connsiteX55" fmla="*/ 9258214 w 10873921"/>
              <a:gd name="connsiteY55" fmla="*/ 6628065 h 6858558"/>
              <a:gd name="connsiteX56" fmla="*/ 9250938 w 10873921"/>
              <a:gd name="connsiteY56" fmla="*/ 6667101 h 6858558"/>
              <a:gd name="connsiteX57" fmla="*/ 9238195 w 10873921"/>
              <a:gd name="connsiteY57" fmla="*/ 6775682 h 6858558"/>
              <a:gd name="connsiteX58" fmla="*/ 9230652 w 10873921"/>
              <a:gd name="connsiteY58" fmla="*/ 6855909 h 6858558"/>
              <a:gd name="connsiteX59" fmla="*/ 0 w 10873921"/>
              <a:gd name="connsiteY59" fmla="*/ 6858558 h 6858558"/>
              <a:gd name="connsiteX60" fmla="*/ 0 w 10873921"/>
              <a:gd name="connsiteY60"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250 w 10873921"/>
              <a:gd name="connsiteY5" fmla="*/ 249730 h 6858558"/>
              <a:gd name="connsiteX6" fmla="*/ 10777796 w 10873921"/>
              <a:gd name="connsiteY6" fmla="*/ 352984 h 6858558"/>
              <a:gd name="connsiteX7" fmla="*/ 10759322 w 10873921"/>
              <a:gd name="connsiteY7" fmla="*/ 407113 h 6858558"/>
              <a:gd name="connsiteX8" fmla="*/ 10694154 w 10873921"/>
              <a:gd name="connsiteY8" fmla="*/ 534382 h 6858558"/>
              <a:gd name="connsiteX9" fmla="*/ 10617194 w 10873921"/>
              <a:gd name="connsiteY9" fmla="*/ 626012 h 6858558"/>
              <a:gd name="connsiteX10" fmla="*/ 10553040 w 10873921"/>
              <a:gd name="connsiteY10" fmla="*/ 736652 h 6858558"/>
              <a:gd name="connsiteX11" fmla="*/ 10549362 w 10873921"/>
              <a:gd name="connsiteY11" fmla="*/ 767381 h 6858558"/>
              <a:gd name="connsiteX12" fmla="*/ 10542712 w 10873921"/>
              <a:gd name="connsiteY12" fmla="*/ 818695 h 6858558"/>
              <a:gd name="connsiteX13" fmla="*/ 10543783 w 10873921"/>
              <a:gd name="connsiteY13" fmla="*/ 904039 h 6858558"/>
              <a:gd name="connsiteX14" fmla="*/ 10509848 w 10873921"/>
              <a:gd name="connsiteY14" fmla="*/ 950499 h 6858558"/>
              <a:gd name="connsiteX15" fmla="*/ 10503433 w 10873921"/>
              <a:gd name="connsiteY15" fmla="*/ 1021040 h 6858558"/>
              <a:gd name="connsiteX16" fmla="*/ 10493315 w 10873921"/>
              <a:gd name="connsiteY16" fmla="*/ 1059465 h 6858558"/>
              <a:gd name="connsiteX17" fmla="*/ 10483252 w 10873921"/>
              <a:gd name="connsiteY17" fmla="*/ 1193380 h 6858558"/>
              <a:gd name="connsiteX18" fmla="*/ 10479612 w 10873921"/>
              <a:gd name="connsiteY18" fmla="*/ 1340205 h 6858558"/>
              <a:gd name="connsiteX19" fmla="*/ 10478804 w 10873921"/>
              <a:gd name="connsiteY19" fmla="*/ 1346492 h 6858558"/>
              <a:gd name="connsiteX20" fmla="*/ 10469399 w 10873921"/>
              <a:gd name="connsiteY20" fmla="*/ 1360254 h 6858558"/>
              <a:gd name="connsiteX21" fmla="*/ 10464675 w 10873921"/>
              <a:gd name="connsiteY21" fmla="*/ 1364867 h 6858558"/>
              <a:gd name="connsiteX22" fmla="*/ 10454987 w 10873921"/>
              <a:gd name="connsiteY22" fmla="*/ 1415222 h 6858558"/>
              <a:gd name="connsiteX23" fmla="*/ 10436481 w 10873921"/>
              <a:gd name="connsiteY23" fmla="*/ 1477797 h 6858558"/>
              <a:gd name="connsiteX24" fmla="*/ 10431659 w 10873921"/>
              <a:gd name="connsiteY24" fmla="*/ 1500615 h 6858558"/>
              <a:gd name="connsiteX25" fmla="*/ 10431103 w 10873921"/>
              <a:gd name="connsiteY25" fmla="*/ 1513756 h 6858558"/>
              <a:gd name="connsiteX26" fmla="*/ 10404251 w 10873921"/>
              <a:gd name="connsiteY26" fmla="*/ 1551761 h 6858558"/>
              <a:gd name="connsiteX27" fmla="*/ 10382431 w 10873921"/>
              <a:gd name="connsiteY27" fmla="*/ 1570136 h 6858558"/>
              <a:gd name="connsiteX28" fmla="*/ 10373233 w 10873921"/>
              <a:gd name="connsiteY28" fmla="*/ 1580611 h 6858558"/>
              <a:gd name="connsiteX29" fmla="*/ 10366354 w 10873921"/>
              <a:gd name="connsiteY29" fmla="*/ 1581543 h 6858558"/>
              <a:gd name="connsiteX30" fmla="*/ 10365856 w 10873921"/>
              <a:gd name="connsiteY30" fmla="*/ 1627197 h 6858558"/>
              <a:gd name="connsiteX31" fmla="*/ 10339843 w 10873921"/>
              <a:gd name="connsiteY31" fmla="*/ 1675061 h 6858558"/>
              <a:gd name="connsiteX32" fmla="*/ 10303766 w 10873921"/>
              <a:gd name="connsiteY32" fmla="*/ 1728350 h 6858558"/>
              <a:gd name="connsiteX33" fmla="*/ 10213612 w 10873921"/>
              <a:gd name="connsiteY33" fmla="*/ 1831639 h 6858558"/>
              <a:gd name="connsiteX34" fmla="*/ 10112893 w 10873921"/>
              <a:gd name="connsiteY34" fmla="*/ 1947999 h 6858558"/>
              <a:gd name="connsiteX35" fmla="*/ 10042411 w 10873921"/>
              <a:gd name="connsiteY35" fmla="*/ 2041320 h 6858558"/>
              <a:gd name="connsiteX36" fmla="*/ 9916869 w 10873921"/>
              <a:gd name="connsiteY36" fmla="*/ 2193981 h 6858558"/>
              <a:gd name="connsiteX37" fmla="*/ 9863224 w 10873921"/>
              <a:gd name="connsiteY37" fmla="*/ 2350764 h 6858558"/>
              <a:gd name="connsiteX38" fmla="*/ 9815833 w 10873921"/>
              <a:gd name="connsiteY38" fmla="*/ 2484015 h 6858558"/>
              <a:gd name="connsiteX39" fmla="*/ 9772154 w 10873921"/>
              <a:gd name="connsiteY39" fmla="*/ 2992899 h 6858558"/>
              <a:gd name="connsiteX40" fmla="*/ 9644932 w 10873921"/>
              <a:gd name="connsiteY40" fmla="*/ 4090138 h 6858558"/>
              <a:gd name="connsiteX41" fmla="*/ 9429095 w 10873921"/>
              <a:gd name="connsiteY41" fmla="*/ 5531975 h 6858558"/>
              <a:gd name="connsiteX42" fmla="*/ 9561561 w 10873921"/>
              <a:gd name="connsiteY42" fmla="*/ 5743059 h 6858558"/>
              <a:gd name="connsiteX43" fmla="*/ 9482918 w 10873921"/>
              <a:gd name="connsiteY43" fmla="*/ 5942515 h 6858558"/>
              <a:gd name="connsiteX44" fmla="*/ 9471123 w 10873921"/>
              <a:gd name="connsiteY44" fmla="*/ 6028951 h 6858558"/>
              <a:gd name="connsiteX45" fmla="*/ 9421412 w 10873921"/>
              <a:gd name="connsiteY45" fmla="*/ 6080818 h 6858558"/>
              <a:gd name="connsiteX46" fmla="*/ 9427038 w 10873921"/>
              <a:gd name="connsiteY46" fmla="*/ 6088099 h 6858558"/>
              <a:gd name="connsiteX47" fmla="*/ 9391581 w 10873921"/>
              <a:gd name="connsiteY47" fmla="*/ 6171710 h 6858558"/>
              <a:gd name="connsiteX48" fmla="*/ 9334546 w 10873921"/>
              <a:gd name="connsiteY48" fmla="*/ 6212328 h 6858558"/>
              <a:gd name="connsiteX49" fmla="*/ 9286856 w 10873921"/>
              <a:gd name="connsiteY49" fmla="*/ 6340934 h 6858558"/>
              <a:gd name="connsiteX50" fmla="*/ 9285436 w 10873921"/>
              <a:gd name="connsiteY50" fmla="*/ 6371842 h 6858558"/>
              <a:gd name="connsiteX51" fmla="*/ 9282564 w 10873921"/>
              <a:gd name="connsiteY51" fmla="*/ 6423490 h 6858558"/>
              <a:gd name="connsiteX52" fmla="*/ 9273573 w 10873921"/>
              <a:gd name="connsiteY52" fmla="*/ 6467496 h 6858558"/>
              <a:gd name="connsiteX53" fmla="*/ 9262092 w 10873921"/>
              <a:gd name="connsiteY53" fmla="*/ 6511084 h 6858558"/>
              <a:gd name="connsiteX54" fmla="*/ 9259443 w 10873921"/>
              <a:gd name="connsiteY54" fmla="*/ 6557257 h 6858558"/>
              <a:gd name="connsiteX55" fmla="*/ 9258214 w 10873921"/>
              <a:gd name="connsiteY55" fmla="*/ 6628065 h 6858558"/>
              <a:gd name="connsiteX56" fmla="*/ 9250938 w 10873921"/>
              <a:gd name="connsiteY56" fmla="*/ 6667101 h 6858558"/>
              <a:gd name="connsiteX57" fmla="*/ 9238195 w 10873921"/>
              <a:gd name="connsiteY57" fmla="*/ 6775682 h 6858558"/>
              <a:gd name="connsiteX58" fmla="*/ 9230652 w 10873921"/>
              <a:gd name="connsiteY58" fmla="*/ 6855909 h 6858558"/>
              <a:gd name="connsiteX59" fmla="*/ 0 w 10873921"/>
              <a:gd name="connsiteY59" fmla="*/ 6858558 h 6858558"/>
              <a:gd name="connsiteX60" fmla="*/ 0 w 10873921"/>
              <a:gd name="connsiteY60"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250 w 10873921"/>
              <a:gd name="connsiteY5" fmla="*/ 249730 h 6858558"/>
              <a:gd name="connsiteX6" fmla="*/ 10777796 w 10873921"/>
              <a:gd name="connsiteY6" fmla="*/ 352984 h 6858558"/>
              <a:gd name="connsiteX7" fmla="*/ 10759322 w 10873921"/>
              <a:gd name="connsiteY7" fmla="*/ 407113 h 6858558"/>
              <a:gd name="connsiteX8" fmla="*/ 10694154 w 10873921"/>
              <a:gd name="connsiteY8" fmla="*/ 534382 h 6858558"/>
              <a:gd name="connsiteX9" fmla="*/ 10617194 w 10873921"/>
              <a:gd name="connsiteY9" fmla="*/ 626012 h 6858558"/>
              <a:gd name="connsiteX10" fmla="*/ 10553040 w 10873921"/>
              <a:gd name="connsiteY10" fmla="*/ 736652 h 6858558"/>
              <a:gd name="connsiteX11" fmla="*/ 10549362 w 10873921"/>
              <a:gd name="connsiteY11" fmla="*/ 767381 h 6858558"/>
              <a:gd name="connsiteX12" fmla="*/ 10542712 w 10873921"/>
              <a:gd name="connsiteY12" fmla="*/ 818695 h 6858558"/>
              <a:gd name="connsiteX13" fmla="*/ 10543783 w 10873921"/>
              <a:gd name="connsiteY13" fmla="*/ 904039 h 6858558"/>
              <a:gd name="connsiteX14" fmla="*/ 10509848 w 10873921"/>
              <a:gd name="connsiteY14" fmla="*/ 950499 h 6858558"/>
              <a:gd name="connsiteX15" fmla="*/ 10503433 w 10873921"/>
              <a:gd name="connsiteY15" fmla="*/ 1021040 h 6858558"/>
              <a:gd name="connsiteX16" fmla="*/ 10493315 w 10873921"/>
              <a:gd name="connsiteY16" fmla="*/ 1059465 h 6858558"/>
              <a:gd name="connsiteX17" fmla="*/ 10483252 w 10873921"/>
              <a:gd name="connsiteY17" fmla="*/ 1193380 h 6858558"/>
              <a:gd name="connsiteX18" fmla="*/ 10479612 w 10873921"/>
              <a:gd name="connsiteY18" fmla="*/ 1340205 h 6858558"/>
              <a:gd name="connsiteX19" fmla="*/ 10478804 w 10873921"/>
              <a:gd name="connsiteY19" fmla="*/ 1346492 h 6858558"/>
              <a:gd name="connsiteX20" fmla="*/ 10469399 w 10873921"/>
              <a:gd name="connsiteY20" fmla="*/ 1360254 h 6858558"/>
              <a:gd name="connsiteX21" fmla="*/ 10464675 w 10873921"/>
              <a:gd name="connsiteY21" fmla="*/ 1364867 h 6858558"/>
              <a:gd name="connsiteX22" fmla="*/ 10454987 w 10873921"/>
              <a:gd name="connsiteY22" fmla="*/ 1415222 h 6858558"/>
              <a:gd name="connsiteX23" fmla="*/ 10436481 w 10873921"/>
              <a:gd name="connsiteY23" fmla="*/ 1477797 h 6858558"/>
              <a:gd name="connsiteX24" fmla="*/ 10431659 w 10873921"/>
              <a:gd name="connsiteY24" fmla="*/ 1500615 h 6858558"/>
              <a:gd name="connsiteX25" fmla="*/ 10431103 w 10873921"/>
              <a:gd name="connsiteY25" fmla="*/ 1513756 h 6858558"/>
              <a:gd name="connsiteX26" fmla="*/ 10404251 w 10873921"/>
              <a:gd name="connsiteY26" fmla="*/ 1551761 h 6858558"/>
              <a:gd name="connsiteX27" fmla="*/ 10382431 w 10873921"/>
              <a:gd name="connsiteY27" fmla="*/ 1570136 h 6858558"/>
              <a:gd name="connsiteX28" fmla="*/ 10373233 w 10873921"/>
              <a:gd name="connsiteY28" fmla="*/ 1580611 h 6858558"/>
              <a:gd name="connsiteX29" fmla="*/ 10366354 w 10873921"/>
              <a:gd name="connsiteY29" fmla="*/ 1581543 h 6858558"/>
              <a:gd name="connsiteX30" fmla="*/ 10365856 w 10873921"/>
              <a:gd name="connsiteY30" fmla="*/ 1627197 h 6858558"/>
              <a:gd name="connsiteX31" fmla="*/ 10339843 w 10873921"/>
              <a:gd name="connsiteY31" fmla="*/ 1675061 h 6858558"/>
              <a:gd name="connsiteX32" fmla="*/ 10303766 w 10873921"/>
              <a:gd name="connsiteY32" fmla="*/ 1728350 h 6858558"/>
              <a:gd name="connsiteX33" fmla="*/ 10213612 w 10873921"/>
              <a:gd name="connsiteY33" fmla="*/ 1831639 h 6858558"/>
              <a:gd name="connsiteX34" fmla="*/ 10112893 w 10873921"/>
              <a:gd name="connsiteY34" fmla="*/ 1947999 h 6858558"/>
              <a:gd name="connsiteX35" fmla="*/ 10042411 w 10873921"/>
              <a:gd name="connsiteY35" fmla="*/ 2041320 h 6858558"/>
              <a:gd name="connsiteX36" fmla="*/ 9916869 w 10873921"/>
              <a:gd name="connsiteY36" fmla="*/ 2193981 h 6858558"/>
              <a:gd name="connsiteX37" fmla="*/ 9863224 w 10873921"/>
              <a:gd name="connsiteY37" fmla="*/ 2350764 h 6858558"/>
              <a:gd name="connsiteX38" fmla="*/ 9815833 w 10873921"/>
              <a:gd name="connsiteY38" fmla="*/ 2484015 h 6858558"/>
              <a:gd name="connsiteX39" fmla="*/ 9772154 w 10873921"/>
              <a:gd name="connsiteY39" fmla="*/ 2992899 h 6858558"/>
              <a:gd name="connsiteX40" fmla="*/ 9644932 w 10873921"/>
              <a:gd name="connsiteY40" fmla="*/ 4090138 h 6858558"/>
              <a:gd name="connsiteX41" fmla="*/ 9429095 w 10873921"/>
              <a:gd name="connsiteY41" fmla="*/ 5531975 h 6858558"/>
              <a:gd name="connsiteX42" fmla="*/ 9460845 w 10873921"/>
              <a:gd name="connsiteY42" fmla="*/ 5727156 h 6858558"/>
              <a:gd name="connsiteX43" fmla="*/ 9482918 w 10873921"/>
              <a:gd name="connsiteY43" fmla="*/ 5942515 h 6858558"/>
              <a:gd name="connsiteX44" fmla="*/ 9471123 w 10873921"/>
              <a:gd name="connsiteY44" fmla="*/ 6028951 h 6858558"/>
              <a:gd name="connsiteX45" fmla="*/ 9421412 w 10873921"/>
              <a:gd name="connsiteY45" fmla="*/ 6080818 h 6858558"/>
              <a:gd name="connsiteX46" fmla="*/ 9427038 w 10873921"/>
              <a:gd name="connsiteY46" fmla="*/ 6088099 h 6858558"/>
              <a:gd name="connsiteX47" fmla="*/ 9391581 w 10873921"/>
              <a:gd name="connsiteY47" fmla="*/ 6171710 h 6858558"/>
              <a:gd name="connsiteX48" fmla="*/ 9334546 w 10873921"/>
              <a:gd name="connsiteY48" fmla="*/ 6212328 h 6858558"/>
              <a:gd name="connsiteX49" fmla="*/ 9286856 w 10873921"/>
              <a:gd name="connsiteY49" fmla="*/ 6340934 h 6858558"/>
              <a:gd name="connsiteX50" fmla="*/ 9285436 w 10873921"/>
              <a:gd name="connsiteY50" fmla="*/ 6371842 h 6858558"/>
              <a:gd name="connsiteX51" fmla="*/ 9282564 w 10873921"/>
              <a:gd name="connsiteY51" fmla="*/ 6423490 h 6858558"/>
              <a:gd name="connsiteX52" fmla="*/ 9273573 w 10873921"/>
              <a:gd name="connsiteY52" fmla="*/ 6467496 h 6858558"/>
              <a:gd name="connsiteX53" fmla="*/ 9262092 w 10873921"/>
              <a:gd name="connsiteY53" fmla="*/ 6511084 h 6858558"/>
              <a:gd name="connsiteX54" fmla="*/ 9259443 w 10873921"/>
              <a:gd name="connsiteY54" fmla="*/ 6557257 h 6858558"/>
              <a:gd name="connsiteX55" fmla="*/ 9258214 w 10873921"/>
              <a:gd name="connsiteY55" fmla="*/ 6628065 h 6858558"/>
              <a:gd name="connsiteX56" fmla="*/ 9250938 w 10873921"/>
              <a:gd name="connsiteY56" fmla="*/ 6667101 h 6858558"/>
              <a:gd name="connsiteX57" fmla="*/ 9238195 w 10873921"/>
              <a:gd name="connsiteY57" fmla="*/ 6775682 h 6858558"/>
              <a:gd name="connsiteX58" fmla="*/ 9230652 w 10873921"/>
              <a:gd name="connsiteY58" fmla="*/ 6855909 h 6858558"/>
              <a:gd name="connsiteX59" fmla="*/ 0 w 10873921"/>
              <a:gd name="connsiteY59" fmla="*/ 6858558 h 6858558"/>
              <a:gd name="connsiteX60" fmla="*/ 0 w 10873921"/>
              <a:gd name="connsiteY60"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250 w 10873921"/>
              <a:gd name="connsiteY5" fmla="*/ 249730 h 6858558"/>
              <a:gd name="connsiteX6" fmla="*/ 10777796 w 10873921"/>
              <a:gd name="connsiteY6" fmla="*/ 352984 h 6858558"/>
              <a:gd name="connsiteX7" fmla="*/ 10759322 w 10873921"/>
              <a:gd name="connsiteY7" fmla="*/ 407113 h 6858558"/>
              <a:gd name="connsiteX8" fmla="*/ 10694154 w 10873921"/>
              <a:gd name="connsiteY8" fmla="*/ 534382 h 6858558"/>
              <a:gd name="connsiteX9" fmla="*/ 10617194 w 10873921"/>
              <a:gd name="connsiteY9" fmla="*/ 626012 h 6858558"/>
              <a:gd name="connsiteX10" fmla="*/ 10553040 w 10873921"/>
              <a:gd name="connsiteY10" fmla="*/ 736652 h 6858558"/>
              <a:gd name="connsiteX11" fmla="*/ 10549362 w 10873921"/>
              <a:gd name="connsiteY11" fmla="*/ 767381 h 6858558"/>
              <a:gd name="connsiteX12" fmla="*/ 10542712 w 10873921"/>
              <a:gd name="connsiteY12" fmla="*/ 818695 h 6858558"/>
              <a:gd name="connsiteX13" fmla="*/ 10543783 w 10873921"/>
              <a:gd name="connsiteY13" fmla="*/ 904039 h 6858558"/>
              <a:gd name="connsiteX14" fmla="*/ 10509848 w 10873921"/>
              <a:gd name="connsiteY14" fmla="*/ 950499 h 6858558"/>
              <a:gd name="connsiteX15" fmla="*/ 10503433 w 10873921"/>
              <a:gd name="connsiteY15" fmla="*/ 1021040 h 6858558"/>
              <a:gd name="connsiteX16" fmla="*/ 10493315 w 10873921"/>
              <a:gd name="connsiteY16" fmla="*/ 1059465 h 6858558"/>
              <a:gd name="connsiteX17" fmla="*/ 10483252 w 10873921"/>
              <a:gd name="connsiteY17" fmla="*/ 1193380 h 6858558"/>
              <a:gd name="connsiteX18" fmla="*/ 10479612 w 10873921"/>
              <a:gd name="connsiteY18" fmla="*/ 1340205 h 6858558"/>
              <a:gd name="connsiteX19" fmla="*/ 10478804 w 10873921"/>
              <a:gd name="connsiteY19" fmla="*/ 1346492 h 6858558"/>
              <a:gd name="connsiteX20" fmla="*/ 10469399 w 10873921"/>
              <a:gd name="connsiteY20" fmla="*/ 1360254 h 6858558"/>
              <a:gd name="connsiteX21" fmla="*/ 10464675 w 10873921"/>
              <a:gd name="connsiteY21" fmla="*/ 1364867 h 6858558"/>
              <a:gd name="connsiteX22" fmla="*/ 10454987 w 10873921"/>
              <a:gd name="connsiteY22" fmla="*/ 1415222 h 6858558"/>
              <a:gd name="connsiteX23" fmla="*/ 10436481 w 10873921"/>
              <a:gd name="connsiteY23" fmla="*/ 1477797 h 6858558"/>
              <a:gd name="connsiteX24" fmla="*/ 10431659 w 10873921"/>
              <a:gd name="connsiteY24" fmla="*/ 1500615 h 6858558"/>
              <a:gd name="connsiteX25" fmla="*/ 10431103 w 10873921"/>
              <a:gd name="connsiteY25" fmla="*/ 1513756 h 6858558"/>
              <a:gd name="connsiteX26" fmla="*/ 10404251 w 10873921"/>
              <a:gd name="connsiteY26" fmla="*/ 1551761 h 6858558"/>
              <a:gd name="connsiteX27" fmla="*/ 10382431 w 10873921"/>
              <a:gd name="connsiteY27" fmla="*/ 1570136 h 6858558"/>
              <a:gd name="connsiteX28" fmla="*/ 10373233 w 10873921"/>
              <a:gd name="connsiteY28" fmla="*/ 1580611 h 6858558"/>
              <a:gd name="connsiteX29" fmla="*/ 10366354 w 10873921"/>
              <a:gd name="connsiteY29" fmla="*/ 1581543 h 6858558"/>
              <a:gd name="connsiteX30" fmla="*/ 10365856 w 10873921"/>
              <a:gd name="connsiteY30" fmla="*/ 1627197 h 6858558"/>
              <a:gd name="connsiteX31" fmla="*/ 10339843 w 10873921"/>
              <a:gd name="connsiteY31" fmla="*/ 1675061 h 6858558"/>
              <a:gd name="connsiteX32" fmla="*/ 10303766 w 10873921"/>
              <a:gd name="connsiteY32" fmla="*/ 1728350 h 6858558"/>
              <a:gd name="connsiteX33" fmla="*/ 10213612 w 10873921"/>
              <a:gd name="connsiteY33" fmla="*/ 1831639 h 6858558"/>
              <a:gd name="connsiteX34" fmla="*/ 10112893 w 10873921"/>
              <a:gd name="connsiteY34" fmla="*/ 1947999 h 6858558"/>
              <a:gd name="connsiteX35" fmla="*/ 10042411 w 10873921"/>
              <a:gd name="connsiteY35" fmla="*/ 2041320 h 6858558"/>
              <a:gd name="connsiteX36" fmla="*/ 9916869 w 10873921"/>
              <a:gd name="connsiteY36" fmla="*/ 2193981 h 6858558"/>
              <a:gd name="connsiteX37" fmla="*/ 9863224 w 10873921"/>
              <a:gd name="connsiteY37" fmla="*/ 2350764 h 6858558"/>
              <a:gd name="connsiteX38" fmla="*/ 9815833 w 10873921"/>
              <a:gd name="connsiteY38" fmla="*/ 2484015 h 6858558"/>
              <a:gd name="connsiteX39" fmla="*/ 9772154 w 10873921"/>
              <a:gd name="connsiteY39" fmla="*/ 2992899 h 6858558"/>
              <a:gd name="connsiteX40" fmla="*/ 9644932 w 10873921"/>
              <a:gd name="connsiteY40" fmla="*/ 4090138 h 6858558"/>
              <a:gd name="connsiteX41" fmla="*/ 9429095 w 10873921"/>
              <a:gd name="connsiteY41" fmla="*/ 5531975 h 6858558"/>
              <a:gd name="connsiteX42" fmla="*/ 9460845 w 10873921"/>
              <a:gd name="connsiteY42" fmla="*/ 5727156 h 6858558"/>
              <a:gd name="connsiteX43" fmla="*/ 9482918 w 10873921"/>
              <a:gd name="connsiteY43" fmla="*/ 5942515 h 6858558"/>
              <a:gd name="connsiteX44" fmla="*/ 9471123 w 10873921"/>
              <a:gd name="connsiteY44" fmla="*/ 6028951 h 6858558"/>
              <a:gd name="connsiteX45" fmla="*/ 9421412 w 10873921"/>
              <a:gd name="connsiteY45" fmla="*/ 6080818 h 6858558"/>
              <a:gd name="connsiteX46" fmla="*/ 9427038 w 10873921"/>
              <a:gd name="connsiteY46" fmla="*/ 6088099 h 6858558"/>
              <a:gd name="connsiteX47" fmla="*/ 9391581 w 10873921"/>
              <a:gd name="connsiteY47" fmla="*/ 6171710 h 6858558"/>
              <a:gd name="connsiteX48" fmla="*/ 9334546 w 10873921"/>
              <a:gd name="connsiteY48" fmla="*/ 6212328 h 6858558"/>
              <a:gd name="connsiteX49" fmla="*/ 9286856 w 10873921"/>
              <a:gd name="connsiteY49" fmla="*/ 6340934 h 6858558"/>
              <a:gd name="connsiteX50" fmla="*/ 9285436 w 10873921"/>
              <a:gd name="connsiteY50" fmla="*/ 6371842 h 6858558"/>
              <a:gd name="connsiteX51" fmla="*/ 9282564 w 10873921"/>
              <a:gd name="connsiteY51" fmla="*/ 6423490 h 6858558"/>
              <a:gd name="connsiteX52" fmla="*/ 9273573 w 10873921"/>
              <a:gd name="connsiteY52" fmla="*/ 6467496 h 6858558"/>
              <a:gd name="connsiteX53" fmla="*/ 9262092 w 10873921"/>
              <a:gd name="connsiteY53" fmla="*/ 6511084 h 6858558"/>
              <a:gd name="connsiteX54" fmla="*/ 9259443 w 10873921"/>
              <a:gd name="connsiteY54" fmla="*/ 6557257 h 6858558"/>
              <a:gd name="connsiteX55" fmla="*/ 9258214 w 10873921"/>
              <a:gd name="connsiteY55" fmla="*/ 6628065 h 6858558"/>
              <a:gd name="connsiteX56" fmla="*/ 9250938 w 10873921"/>
              <a:gd name="connsiteY56" fmla="*/ 6667101 h 6858558"/>
              <a:gd name="connsiteX57" fmla="*/ 9238195 w 10873921"/>
              <a:gd name="connsiteY57" fmla="*/ 6775682 h 6858558"/>
              <a:gd name="connsiteX58" fmla="*/ 9230652 w 10873921"/>
              <a:gd name="connsiteY58" fmla="*/ 6855909 h 6858558"/>
              <a:gd name="connsiteX59" fmla="*/ 0 w 10873921"/>
              <a:gd name="connsiteY59" fmla="*/ 6858558 h 6858558"/>
              <a:gd name="connsiteX60" fmla="*/ 0 w 10873921"/>
              <a:gd name="connsiteY60"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250 w 10873921"/>
              <a:gd name="connsiteY5" fmla="*/ 249730 h 6858558"/>
              <a:gd name="connsiteX6" fmla="*/ 10777796 w 10873921"/>
              <a:gd name="connsiteY6" fmla="*/ 352984 h 6858558"/>
              <a:gd name="connsiteX7" fmla="*/ 10759322 w 10873921"/>
              <a:gd name="connsiteY7" fmla="*/ 407113 h 6858558"/>
              <a:gd name="connsiteX8" fmla="*/ 10694154 w 10873921"/>
              <a:gd name="connsiteY8" fmla="*/ 534382 h 6858558"/>
              <a:gd name="connsiteX9" fmla="*/ 10617194 w 10873921"/>
              <a:gd name="connsiteY9" fmla="*/ 626012 h 6858558"/>
              <a:gd name="connsiteX10" fmla="*/ 10553040 w 10873921"/>
              <a:gd name="connsiteY10" fmla="*/ 736652 h 6858558"/>
              <a:gd name="connsiteX11" fmla="*/ 10549362 w 10873921"/>
              <a:gd name="connsiteY11" fmla="*/ 767381 h 6858558"/>
              <a:gd name="connsiteX12" fmla="*/ 10542712 w 10873921"/>
              <a:gd name="connsiteY12" fmla="*/ 818695 h 6858558"/>
              <a:gd name="connsiteX13" fmla="*/ 10543783 w 10873921"/>
              <a:gd name="connsiteY13" fmla="*/ 904039 h 6858558"/>
              <a:gd name="connsiteX14" fmla="*/ 10509848 w 10873921"/>
              <a:gd name="connsiteY14" fmla="*/ 950499 h 6858558"/>
              <a:gd name="connsiteX15" fmla="*/ 10503433 w 10873921"/>
              <a:gd name="connsiteY15" fmla="*/ 1021040 h 6858558"/>
              <a:gd name="connsiteX16" fmla="*/ 10493315 w 10873921"/>
              <a:gd name="connsiteY16" fmla="*/ 1059465 h 6858558"/>
              <a:gd name="connsiteX17" fmla="*/ 10483252 w 10873921"/>
              <a:gd name="connsiteY17" fmla="*/ 1193380 h 6858558"/>
              <a:gd name="connsiteX18" fmla="*/ 10479612 w 10873921"/>
              <a:gd name="connsiteY18" fmla="*/ 1340205 h 6858558"/>
              <a:gd name="connsiteX19" fmla="*/ 10478804 w 10873921"/>
              <a:gd name="connsiteY19" fmla="*/ 1346492 h 6858558"/>
              <a:gd name="connsiteX20" fmla="*/ 10469399 w 10873921"/>
              <a:gd name="connsiteY20" fmla="*/ 1360254 h 6858558"/>
              <a:gd name="connsiteX21" fmla="*/ 10464675 w 10873921"/>
              <a:gd name="connsiteY21" fmla="*/ 1364867 h 6858558"/>
              <a:gd name="connsiteX22" fmla="*/ 10454987 w 10873921"/>
              <a:gd name="connsiteY22" fmla="*/ 1415222 h 6858558"/>
              <a:gd name="connsiteX23" fmla="*/ 10436481 w 10873921"/>
              <a:gd name="connsiteY23" fmla="*/ 1477797 h 6858558"/>
              <a:gd name="connsiteX24" fmla="*/ 10431659 w 10873921"/>
              <a:gd name="connsiteY24" fmla="*/ 1500615 h 6858558"/>
              <a:gd name="connsiteX25" fmla="*/ 10431103 w 10873921"/>
              <a:gd name="connsiteY25" fmla="*/ 1513756 h 6858558"/>
              <a:gd name="connsiteX26" fmla="*/ 10404251 w 10873921"/>
              <a:gd name="connsiteY26" fmla="*/ 1551761 h 6858558"/>
              <a:gd name="connsiteX27" fmla="*/ 10382431 w 10873921"/>
              <a:gd name="connsiteY27" fmla="*/ 1570136 h 6858558"/>
              <a:gd name="connsiteX28" fmla="*/ 10373233 w 10873921"/>
              <a:gd name="connsiteY28" fmla="*/ 1580611 h 6858558"/>
              <a:gd name="connsiteX29" fmla="*/ 10366354 w 10873921"/>
              <a:gd name="connsiteY29" fmla="*/ 1581543 h 6858558"/>
              <a:gd name="connsiteX30" fmla="*/ 10365856 w 10873921"/>
              <a:gd name="connsiteY30" fmla="*/ 1627197 h 6858558"/>
              <a:gd name="connsiteX31" fmla="*/ 10339843 w 10873921"/>
              <a:gd name="connsiteY31" fmla="*/ 1675061 h 6858558"/>
              <a:gd name="connsiteX32" fmla="*/ 10303766 w 10873921"/>
              <a:gd name="connsiteY32" fmla="*/ 1728350 h 6858558"/>
              <a:gd name="connsiteX33" fmla="*/ 10213612 w 10873921"/>
              <a:gd name="connsiteY33" fmla="*/ 1831639 h 6858558"/>
              <a:gd name="connsiteX34" fmla="*/ 10112893 w 10873921"/>
              <a:gd name="connsiteY34" fmla="*/ 1947999 h 6858558"/>
              <a:gd name="connsiteX35" fmla="*/ 10042411 w 10873921"/>
              <a:gd name="connsiteY35" fmla="*/ 2041320 h 6858558"/>
              <a:gd name="connsiteX36" fmla="*/ 9916869 w 10873921"/>
              <a:gd name="connsiteY36" fmla="*/ 2193981 h 6858558"/>
              <a:gd name="connsiteX37" fmla="*/ 9863224 w 10873921"/>
              <a:gd name="connsiteY37" fmla="*/ 2350764 h 6858558"/>
              <a:gd name="connsiteX38" fmla="*/ 9815833 w 10873921"/>
              <a:gd name="connsiteY38" fmla="*/ 2484015 h 6858558"/>
              <a:gd name="connsiteX39" fmla="*/ 9772154 w 10873921"/>
              <a:gd name="connsiteY39" fmla="*/ 2992899 h 6858558"/>
              <a:gd name="connsiteX40" fmla="*/ 9644932 w 10873921"/>
              <a:gd name="connsiteY40" fmla="*/ 4090138 h 6858558"/>
              <a:gd name="connsiteX41" fmla="*/ 9429095 w 10873921"/>
              <a:gd name="connsiteY41" fmla="*/ 5531975 h 6858558"/>
              <a:gd name="connsiteX42" fmla="*/ 9460845 w 10873921"/>
              <a:gd name="connsiteY42" fmla="*/ 5727156 h 6858558"/>
              <a:gd name="connsiteX43" fmla="*/ 9482918 w 10873921"/>
              <a:gd name="connsiteY43" fmla="*/ 5942515 h 6858558"/>
              <a:gd name="connsiteX44" fmla="*/ 9471123 w 10873921"/>
              <a:gd name="connsiteY44" fmla="*/ 6028951 h 6858558"/>
              <a:gd name="connsiteX45" fmla="*/ 9421412 w 10873921"/>
              <a:gd name="connsiteY45" fmla="*/ 6080818 h 6858558"/>
              <a:gd name="connsiteX46" fmla="*/ 9427038 w 10873921"/>
              <a:gd name="connsiteY46" fmla="*/ 6088099 h 6858558"/>
              <a:gd name="connsiteX47" fmla="*/ 9391581 w 10873921"/>
              <a:gd name="connsiteY47" fmla="*/ 6171710 h 6858558"/>
              <a:gd name="connsiteX48" fmla="*/ 9334546 w 10873921"/>
              <a:gd name="connsiteY48" fmla="*/ 6212328 h 6858558"/>
              <a:gd name="connsiteX49" fmla="*/ 9286856 w 10873921"/>
              <a:gd name="connsiteY49" fmla="*/ 6340934 h 6858558"/>
              <a:gd name="connsiteX50" fmla="*/ 9285436 w 10873921"/>
              <a:gd name="connsiteY50" fmla="*/ 6371842 h 6858558"/>
              <a:gd name="connsiteX51" fmla="*/ 9282564 w 10873921"/>
              <a:gd name="connsiteY51" fmla="*/ 6423490 h 6858558"/>
              <a:gd name="connsiteX52" fmla="*/ 9273573 w 10873921"/>
              <a:gd name="connsiteY52" fmla="*/ 6467496 h 6858558"/>
              <a:gd name="connsiteX53" fmla="*/ 9262092 w 10873921"/>
              <a:gd name="connsiteY53" fmla="*/ 6511084 h 6858558"/>
              <a:gd name="connsiteX54" fmla="*/ 9259443 w 10873921"/>
              <a:gd name="connsiteY54" fmla="*/ 6557257 h 6858558"/>
              <a:gd name="connsiteX55" fmla="*/ 9258214 w 10873921"/>
              <a:gd name="connsiteY55" fmla="*/ 6628065 h 6858558"/>
              <a:gd name="connsiteX56" fmla="*/ 9250938 w 10873921"/>
              <a:gd name="connsiteY56" fmla="*/ 6667101 h 6858558"/>
              <a:gd name="connsiteX57" fmla="*/ 9238195 w 10873921"/>
              <a:gd name="connsiteY57" fmla="*/ 6775682 h 6858558"/>
              <a:gd name="connsiteX58" fmla="*/ 9230652 w 10873921"/>
              <a:gd name="connsiteY58" fmla="*/ 6855909 h 6858558"/>
              <a:gd name="connsiteX59" fmla="*/ 0 w 10873921"/>
              <a:gd name="connsiteY59" fmla="*/ 6858558 h 6858558"/>
              <a:gd name="connsiteX60" fmla="*/ 0 w 10873921"/>
              <a:gd name="connsiteY60"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250 w 10873921"/>
              <a:gd name="connsiteY5" fmla="*/ 249730 h 6858558"/>
              <a:gd name="connsiteX6" fmla="*/ 10777796 w 10873921"/>
              <a:gd name="connsiteY6" fmla="*/ 352984 h 6858558"/>
              <a:gd name="connsiteX7" fmla="*/ 10759322 w 10873921"/>
              <a:gd name="connsiteY7" fmla="*/ 407113 h 6858558"/>
              <a:gd name="connsiteX8" fmla="*/ 10694154 w 10873921"/>
              <a:gd name="connsiteY8" fmla="*/ 534382 h 6858558"/>
              <a:gd name="connsiteX9" fmla="*/ 10617194 w 10873921"/>
              <a:gd name="connsiteY9" fmla="*/ 626012 h 6858558"/>
              <a:gd name="connsiteX10" fmla="*/ 10553040 w 10873921"/>
              <a:gd name="connsiteY10" fmla="*/ 736652 h 6858558"/>
              <a:gd name="connsiteX11" fmla="*/ 10549362 w 10873921"/>
              <a:gd name="connsiteY11" fmla="*/ 767381 h 6858558"/>
              <a:gd name="connsiteX12" fmla="*/ 10542712 w 10873921"/>
              <a:gd name="connsiteY12" fmla="*/ 818695 h 6858558"/>
              <a:gd name="connsiteX13" fmla="*/ 10543783 w 10873921"/>
              <a:gd name="connsiteY13" fmla="*/ 904039 h 6858558"/>
              <a:gd name="connsiteX14" fmla="*/ 10509848 w 10873921"/>
              <a:gd name="connsiteY14" fmla="*/ 950499 h 6858558"/>
              <a:gd name="connsiteX15" fmla="*/ 10503433 w 10873921"/>
              <a:gd name="connsiteY15" fmla="*/ 1021040 h 6858558"/>
              <a:gd name="connsiteX16" fmla="*/ 10493315 w 10873921"/>
              <a:gd name="connsiteY16" fmla="*/ 1059465 h 6858558"/>
              <a:gd name="connsiteX17" fmla="*/ 10483252 w 10873921"/>
              <a:gd name="connsiteY17" fmla="*/ 1193380 h 6858558"/>
              <a:gd name="connsiteX18" fmla="*/ 10479612 w 10873921"/>
              <a:gd name="connsiteY18" fmla="*/ 1340205 h 6858558"/>
              <a:gd name="connsiteX19" fmla="*/ 10478804 w 10873921"/>
              <a:gd name="connsiteY19" fmla="*/ 1346492 h 6858558"/>
              <a:gd name="connsiteX20" fmla="*/ 10469399 w 10873921"/>
              <a:gd name="connsiteY20" fmla="*/ 1360254 h 6858558"/>
              <a:gd name="connsiteX21" fmla="*/ 10464675 w 10873921"/>
              <a:gd name="connsiteY21" fmla="*/ 1364867 h 6858558"/>
              <a:gd name="connsiteX22" fmla="*/ 10454987 w 10873921"/>
              <a:gd name="connsiteY22" fmla="*/ 1415222 h 6858558"/>
              <a:gd name="connsiteX23" fmla="*/ 10436481 w 10873921"/>
              <a:gd name="connsiteY23" fmla="*/ 1477797 h 6858558"/>
              <a:gd name="connsiteX24" fmla="*/ 10431659 w 10873921"/>
              <a:gd name="connsiteY24" fmla="*/ 1500615 h 6858558"/>
              <a:gd name="connsiteX25" fmla="*/ 10431103 w 10873921"/>
              <a:gd name="connsiteY25" fmla="*/ 1513756 h 6858558"/>
              <a:gd name="connsiteX26" fmla="*/ 10404251 w 10873921"/>
              <a:gd name="connsiteY26" fmla="*/ 1551761 h 6858558"/>
              <a:gd name="connsiteX27" fmla="*/ 10382431 w 10873921"/>
              <a:gd name="connsiteY27" fmla="*/ 1570136 h 6858558"/>
              <a:gd name="connsiteX28" fmla="*/ 10373233 w 10873921"/>
              <a:gd name="connsiteY28" fmla="*/ 1580611 h 6858558"/>
              <a:gd name="connsiteX29" fmla="*/ 10366354 w 10873921"/>
              <a:gd name="connsiteY29" fmla="*/ 1581543 h 6858558"/>
              <a:gd name="connsiteX30" fmla="*/ 10365856 w 10873921"/>
              <a:gd name="connsiteY30" fmla="*/ 1627197 h 6858558"/>
              <a:gd name="connsiteX31" fmla="*/ 10339843 w 10873921"/>
              <a:gd name="connsiteY31" fmla="*/ 1675061 h 6858558"/>
              <a:gd name="connsiteX32" fmla="*/ 10303766 w 10873921"/>
              <a:gd name="connsiteY32" fmla="*/ 1728350 h 6858558"/>
              <a:gd name="connsiteX33" fmla="*/ 10213612 w 10873921"/>
              <a:gd name="connsiteY33" fmla="*/ 1831639 h 6858558"/>
              <a:gd name="connsiteX34" fmla="*/ 10112893 w 10873921"/>
              <a:gd name="connsiteY34" fmla="*/ 1947999 h 6858558"/>
              <a:gd name="connsiteX35" fmla="*/ 10042411 w 10873921"/>
              <a:gd name="connsiteY35" fmla="*/ 2041320 h 6858558"/>
              <a:gd name="connsiteX36" fmla="*/ 9916869 w 10873921"/>
              <a:gd name="connsiteY36" fmla="*/ 2193981 h 6858558"/>
              <a:gd name="connsiteX37" fmla="*/ 9863224 w 10873921"/>
              <a:gd name="connsiteY37" fmla="*/ 2350764 h 6858558"/>
              <a:gd name="connsiteX38" fmla="*/ 9815833 w 10873921"/>
              <a:gd name="connsiteY38" fmla="*/ 2484015 h 6858558"/>
              <a:gd name="connsiteX39" fmla="*/ 9772154 w 10873921"/>
              <a:gd name="connsiteY39" fmla="*/ 2992899 h 6858558"/>
              <a:gd name="connsiteX40" fmla="*/ 9644932 w 10873921"/>
              <a:gd name="connsiteY40" fmla="*/ 4090138 h 6858558"/>
              <a:gd name="connsiteX41" fmla="*/ 9429095 w 10873921"/>
              <a:gd name="connsiteY41" fmla="*/ 5531975 h 6858558"/>
              <a:gd name="connsiteX42" fmla="*/ 9460845 w 10873921"/>
              <a:gd name="connsiteY42" fmla="*/ 5727156 h 6858558"/>
              <a:gd name="connsiteX43" fmla="*/ 9482918 w 10873921"/>
              <a:gd name="connsiteY43" fmla="*/ 5942515 h 6858558"/>
              <a:gd name="connsiteX44" fmla="*/ 9471123 w 10873921"/>
              <a:gd name="connsiteY44" fmla="*/ 6028951 h 6858558"/>
              <a:gd name="connsiteX45" fmla="*/ 9421412 w 10873921"/>
              <a:gd name="connsiteY45" fmla="*/ 6080818 h 6858558"/>
              <a:gd name="connsiteX46" fmla="*/ 9427038 w 10873921"/>
              <a:gd name="connsiteY46" fmla="*/ 6088099 h 6858558"/>
              <a:gd name="connsiteX47" fmla="*/ 9391581 w 10873921"/>
              <a:gd name="connsiteY47" fmla="*/ 6171710 h 6858558"/>
              <a:gd name="connsiteX48" fmla="*/ 9334546 w 10873921"/>
              <a:gd name="connsiteY48" fmla="*/ 6212328 h 6858558"/>
              <a:gd name="connsiteX49" fmla="*/ 9286856 w 10873921"/>
              <a:gd name="connsiteY49" fmla="*/ 6340934 h 6858558"/>
              <a:gd name="connsiteX50" fmla="*/ 9285436 w 10873921"/>
              <a:gd name="connsiteY50" fmla="*/ 6371842 h 6858558"/>
              <a:gd name="connsiteX51" fmla="*/ 9282564 w 10873921"/>
              <a:gd name="connsiteY51" fmla="*/ 6423490 h 6858558"/>
              <a:gd name="connsiteX52" fmla="*/ 9273573 w 10873921"/>
              <a:gd name="connsiteY52" fmla="*/ 6467496 h 6858558"/>
              <a:gd name="connsiteX53" fmla="*/ 9262092 w 10873921"/>
              <a:gd name="connsiteY53" fmla="*/ 6511084 h 6858558"/>
              <a:gd name="connsiteX54" fmla="*/ 9259443 w 10873921"/>
              <a:gd name="connsiteY54" fmla="*/ 6557257 h 6858558"/>
              <a:gd name="connsiteX55" fmla="*/ 9258214 w 10873921"/>
              <a:gd name="connsiteY55" fmla="*/ 6628065 h 6858558"/>
              <a:gd name="connsiteX56" fmla="*/ 9250938 w 10873921"/>
              <a:gd name="connsiteY56" fmla="*/ 6667101 h 6858558"/>
              <a:gd name="connsiteX57" fmla="*/ 9238195 w 10873921"/>
              <a:gd name="connsiteY57" fmla="*/ 6775682 h 6858558"/>
              <a:gd name="connsiteX58" fmla="*/ 9230652 w 10873921"/>
              <a:gd name="connsiteY58" fmla="*/ 6855909 h 6858558"/>
              <a:gd name="connsiteX59" fmla="*/ 0 w 10873921"/>
              <a:gd name="connsiteY59" fmla="*/ 6858558 h 6858558"/>
              <a:gd name="connsiteX60" fmla="*/ 0 w 10873921"/>
              <a:gd name="connsiteY60"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250 w 10873921"/>
              <a:gd name="connsiteY5" fmla="*/ 249730 h 6858558"/>
              <a:gd name="connsiteX6" fmla="*/ 10777796 w 10873921"/>
              <a:gd name="connsiteY6" fmla="*/ 352984 h 6858558"/>
              <a:gd name="connsiteX7" fmla="*/ 10759322 w 10873921"/>
              <a:gd name="connsiteY7" fmla="*/ 407113 h 6858558"/>
              <a:gd name="connsiteX8" fmla="*/ 10694154 w 10873921"/>
              <a:gd name="connsiteY8" fmla="*/ 534382 h 6858558"/>
              <a:gd name="connsiteX9" fmla="*/ 10617194 w 10873921"/>
              <a:gd name="connsiteY9" fmla="*/ 626012 h 6858558"/>
              <a:gd name="connsiteX10" fmla="*/ 10553040 w 10873921"/>
              <a:gd name="connsiteY10" fmla="*/ 736652 h 6858558"/>
              <a:gd name="connsiteX11" fmla="*/ 10549362 w 10873921"/>
              <a:gd name="connsiteY11" fmla="*/ 767381 h 6858558"/>
              <a:gd name="connsiteX12" fmla="*/ 10542712 w 10873921"/>
              <a:gd name="connsiteY12" fmla="*/ 818695 h 6858558"/>
              <a:gd name="connsiteX13" fmla="*/ 10543783 w 10873921"/>
              <a:gd name="connsiteY13" fmla="*/ 904039 h 6858558"/>
              <a:gd name="connsiteX14" fmla="*/ 10509848 w 10873921"/>
              <a:gd name="connsiteY14" fmla="*/ 950499 h 6858558"/>
              <a:gd name="connsiteX15" fmla="*/ 10503433 w 10873921"/>
              <a:gd name="connsiteY15" fmla="*/ 1021040 h 6858558"/>
              <a:gd name="connsiteX16" fmla="*/ 10493315 w 10873921"/>
              <a:gd name="connsiteY16" fmla="*/ 1059465 h 6858558"/>
              <a:gd name="connsiteX17" fmla="*/ 10483252 w 10873921"/>
              <a:gd name="connsiteY17" fmla="*/ 1193380 h 6858558"/>
              <a:gd name="connsiteX18" fmla="*/ 10479612 w 10873921"/>
              <a:gd name="connsiteY18" fmla="*/ 1340205 h 6858558"/>
              <a:gd name="connsiteX19" fmla="*/ 10478804 w 10873921"/>
              <a:gd name="connsiteY19" fmla="*/ 1346492 h 6858558"/>
              <a:gd name="connsiteX20" fmla="*/ 10469399 w 10873921"/>
              <a:gd name="connsiteY20" fmla="*/ 1360254 h 6858558"/>
              <a:gd name="connsiteX21" fmla="*/ 10464675 w 10873921"/>
              <a:gd name="connsiteY21" fmla="*/ 1364867 h 6858558"/>
              <a:gd name="connsiteX22" fmla="*/ 10454987 w 10873921"/>
              <a:gd name="connsiteY22" fmla="*/ 1415222 h 6858558"/>
              <a:gd name="connsiteX23" fmla="*/ 10436481 w 10873921"/>
              <a:gd name="connsiteY23" fmla="*/ 1477797 h 6858558"/>
              <a:gd name="connsiteX24" fmla="*/ 10431659 w 10873921"/>
              <a:gd name="connsiteY24" fmla="*/ 1500615 h 6858558"/>
              <a:gd name="connsiteX25" fmla="*/ 10431103 w 10873921"/>
              <a:gd name="connsiteY25" fmla="*/ 1513756 h 6858558"/>
              <a:gd name="connsiteX26" fmla="*/ 10404251 w 10873921"/>
              <a:gd name="connsiteY26" fmla="*/ 1551761 h 6858558"/>
              <a:gd name="connsiteX27" fmla="*/ 10382431 w 10873921"/>
              <a:gd name="connsiteY27" fmla="*/ 1570136 h 6858558"/>
              <a:gd name="connsiteX28" fmla="*/ 10373233 w 10873921"/>
              <a:gd name="connsiteY28" fmla="*/ 1580611 h 6858558"/>
              <a:gd name="connsiteX29" fmla="*/ 10366354 w 10873921"/>
              <a:gd name="connsiteY29" fmla="*/ 1581543 h 6858558"/>
              <a:gd name="connsiteX30" fmla="*/ 10365856 w 10873921"/>
              <a:gd name="connsiteY30" fmla="*/ 1627197 h 6858558"/>
              <a:gd name="connsiteX31" fmla="*/ 10339843 w 10873921"/>
              <a:gd name="connsiteY31" fmla="*/ 1675061 h 6858558"/>
              <a:gd name="connsiteX32" fmla="*/ 10303766 w 10873921"/>
              <a:gd name="connsiteY32" fmla="*/ 1728350 h 6858558"/>
              <a:gd name="connsiteX33" fmla="*/ 10213612 w 10873921"/>
              <a:gd name="connsiteY33" fmla="*/ 1831639 h 6858558"/>
              <a:gd name="connsiteX34" fmla="*/ 10112893 w 10873921"/>
              <a:gd name="connsiteY34" fmla="*/ 1947999 h 6858558"/>
              <a:gd name="connsiteX35" fmla="*/ 10042411 w 10873921"/>
              <a:gd name="connsiteY35" fmla="*/ 2041320 h 6858558"/>
              <a:gd name="connsiteX36" fmla="*/ 9916869 w 10873921"/>
              <a:gd name="connsiteY36" fmla="*/ 2193981 h 6858558"/>
              <a:gd name="connsiteX37" fmla="*/ 9863224 w 10873921"/>
              <a:gd name="connsiteY37" fmla="*/ 2350764 h 6858558"/>
              <a:gd name="connsiteX38" fmla="*/ 9815833 w 10873921"/>
              <a:gd name="connsiteY38" fmla="*/ 2484015 h 6858558"/>
              <a:gd name="connsiteX39" fmla="*/ 9772154 w 10873921"/>
              <a:gd name="connsiteY39" fmla="*/ 2992899 h 6858558"/>
              <a:gd name="connsiteX40" fmla="*/ 9644932 w 10873921"/>
              <a:gd name="connsiteY40" fmla="*/ 4090138 h 6858558"/>
              <a:gd name="connsiteX41" fmla="*/ 9429095 w 10873921"/>
              <a:gd name="connsiteY41" fmla="*/ 5531975 h 6858558"/>
              <a:gd name="connsiteX42" fmla="*/ 9460845 w 10873921"/>
              <a:gd name="connsiteY42" fmla="*/ 5727156 h 6858558"/>
              <a:gd name="connsiteX43" fmla="*/ 9482918 w 10873921"/>
              <a:gd name="connsiteY43" fmla="*/ 5942515 h 6858558"/>
              <a:gd name="connsiteX44" fmla="*/ 9471123 w 10873921"/>
              <a:gd name="connsiteY44" fmla="*/ 6028951 h 6858558"/>
              <a:gd name="connsiteX45" fmla="*/ 9421412 w 10873921"/>
              <a:gd name="connsiteY45" fmla="*/ 6080818 h 6858558"/>
              <a:gd name="connsiteX46" fmla="*/ 9427038 w 10873921"/>
              <a:gd name="connsiteY46" fmla="*/ 6088099 h 6858558"/>
              <a:gd name="connsiteX47" fmla="*/ 9391581 w 10873921"/>
              <a:gd name="connsiteY47" fmla="*/ 6171710 h 6858558"/>
              <a:gd name="connsiteX48" fmla="*/ 9334546 w 10873921"/>
              <a:gd name="connsiteY48" fmla="*/ 6212328 h 6858558"/>
              <a:gd name="connsiteX49" fmla="*/ 9286856 w 10873921"/>
              <a:gd name="connsiteY49" fmla="*/ 6340934 h 6858558"/>
              <a:gd name="connsiteX50" fmla="*/ 9285436 w 10873921"/>
              <a:gd name="connsiteY50" fmla="*/ 6371842 h 6858558"/>
              <a:gd name="connsiteX51" fmla="*/ 9282564 w 10873921"/>
              <a:gd name="connsiteY51" fmla="*/ 6423490 h 6858558"/>
              <a:gd name="connsiteX52" fmla="*/ 9273573 w 10873921"/>
              <a:gd name="connsiteY52" fmla="*/ 6467496 h 6858558"/>
              <a:gd name="connsiteX53" fmla="*/ 9262092 w 10873921"/>
              <a:gd name="connsiteY53" fmla="*/ 6511084 h 6858558"/>
              <a:gd name="connsiteX54" fmla="*/ 9259443 w 10873921"/>
              <a:gd name="connsiteY54" fmla="*/ 6557257 h 6858558"/>
              <a:gd name="connsiteX55" fmla="*/ 9258214 w 10873921"/>
              <a:gd name="connsiteY55" fmla="*/ 6628065 h 6858558"/>
              <a:gd name="connsiteX56" fmla="*/ 9250938 w 10873921"/>
              <a:gd name="connsiteY56" fmla="*/ 6667101 h 6858558"/>
              <a:gd name="connsiteX57" fmla="*/ 9238195 w 10873921"/>
              <a:gd name="connsiteY57" fmla="*/ 6775682 h 6858558"/>
              <a:gd name="connsiteX58" fmla="*/ 9230652 w 10873921"/>
              <a:gd name="connsiteY58" fmla="*/ 6855909 h 6858558"/>
              <a:gd name="connsiteX59" fmla="*/ 0 w 10873921"/>
              <a:gd name="connsiteY59" fmla="*/ 6858558 h 6858558"/>
              <a:gd name="connsiteX60" fmla="*/ 0 w 10873921"/>
              <a:gd name="connsiteY60"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250 w 10873921"/>
              <a:gd name="connsiteY5" fmla="*/ 249730 h 6858558"/>
              <a:gd name="connsiteX6" fmla="*/ 10777796 w 10873921"/>
              <a:gd name="connsiteY6" fmla="*/ 352984 h 6858558"/>
              <a:gd name="connsiteX7" fmla="*/ 10759322 w 10873921"/>
              <a:gd name="connsiteY7" fmla="*/ 407113 h 6858558"/>
              <a:gd name="connsiteX8" fmla="*/ 10694154 w 10873921"/>
              <a:gd name="connsiteY8" fmla="*/ 534382 h 6858558"/>
              <a:gd name="connsiteX9" fmla="*/ 10617194 w 10873921"/>
              <a:gd name="connsiteY9" fmla="*/ 626012 h 6858558"/>
              <a:gd name="connsiteX10" fmla="*/ 10553040 w 10873921"/>
              <a:gd name="connsiteY10" fmla="*/ 736652 h 6858558"/>
              <a:gd name="connsiteX11" fmla="*/ 10549362 w 10873921"/>
              <a:gd name="connsiteY11" fmla="*/ 767381 h 6858558"/>
              <a:gd name="connsiteX12" fmla="*/ 10542712 w 10873921"/>
              <a:gd name="connsiteY12" fmla="*/ 818695 h 6858558"/>
              <a:gd name="connsiteX13" fmla="*/ 10543783 w 10873921"/>
              <a:gd name="connsiteY13" fmla="*/ 904039 h 6858558"/>
              <a:gd name="connsiteX14" fmla="*/ 10509848 w 10873921"/>
              <a:gd name="connsiteY14" fmla="*/ 950499 h 6858558"/>
              <a:gd name="connsiteX15" fmla="*/ 10503433 w 10873921"/>
              <a:gd name="connsiteY15" fmla="*/ 1021040 h 6858558"/>
              <a:gd name="connsiteX16" fmla="*/ 10493315 w 10873921"/>
              <a:gd name="connsiteY16" fmla="*/ 1059465 h 6858558"/>
              <a:gd name="connsiteX17" fmla="*/ 10483252 w 10873921"/>
              <a:gd name="connsiteY17" fmla="*/ 1193380 h 6858558"/>
              <a:gd name="connsiteX18" fmla="*/ 10479612 w 10873921"/>
              <a:gd name="connsiteY18" fmla="*/ 1340205 h 6858558"/>
              <a:gd name="connsiteX19" fmla="*/ 10478804 w 10873921"/>
              <a:gd name="connsiteY19" fmla="*/ 1346492 h 6858558"/>
              <a:gd name="connsiteX20" fmla="*/ 10469399 w 10873921"/>
              <a:gd name="connsiteY20" fmla="*/ 1360254 h 6858558"/>
              <a:gd name="connsiteX21" fmla="*/ 10464675 w 10873921"/>
              <a:gd name="connsiteY21" fmla="*/ 1364867 h 6858558"/>
              <a:gd name="connsiteX22" fmla="*/ 10454987 w 10873921"/>
              <a:gd name="connsiteY22" fmla="*/ 1415222 h 6858558"/>
              <a:gd name="connsiteX23" fmla="*/ 10436481 w 10873921"/>
              <a:gd name="connsiteY23" fmla="*/ 1477797 h 6858558"/>
              <a:gd name="connsiteX24" fmla="*/ 10431659 w 10873921"/>
              <a:gd name="connsiteY24" fmla="*/ 1500615 h 6858558"/>
              <a:gd name="connsiteX25" fmla="*/ 10431103 w 10873921"/>
              <a:gd name="connsiteY25" fmla="*/ 1513756 h 6858558"/>
              <a:gd name="connsiteX26" fmla="*/ 10404251 w 10873921"/>
              <a:gd name="connsiteY26" fmla="*/ 1551761 h 6858558"/>
              <a:gd name="connsiteX27" fmla="*/ 10382431 w 10873921"/>
              <a:gd name="connsiteY27" fmla="*/ 1570136 h 6858558"/>
              <a:gd name="connsiteX28" fmla="*/ 10373233 w 10873921"/>
              <a:gd name="connsiteY28" fmla="*/ 1580611 h 6858558"/>
              <a:gd name="connsiteX29" fmla="*/ 10366354 w 10873921"/>
              <a:gd name="connsiteY29" fmla="*/ 1581543 h 6858558"/>
              <a:gd name="connsiteX30" fmla="*/ 10365856 w 10873921"/>
              <a:gd name="connsiteY30" fmla="*/ 1627197 h 6858558"/>
              <a:gd name="connsiteX31" fmla="*/ 10339843 w 10873921"/>
              <a:gd name="connsiteY31" fmla="*/ 1675061 h 6858558"/>
              <a:gd name="connsiteX32" fmla="*/ 10266443 w 10873921"/>
              <a:gd name="connsiteY32" fmla="*/ 1757378 h 6858558"/>
              <a:gd name="connsiteX33" fmla="*/ 10213612 w 10873921"/>
              <a:gd name="connsiteY33" fmla="*/ 1831639 h 6858558"/>
              <a:gd name="connsiteX34" fmla="*/ 10112893 w 10873921"/>
              <a:gd name="connsiteY34" fmla="*/ 1947999 h 6858558"/>
              <a:gd name="connsiteX35" fmla="*/ 10042411 w 10873921"/>
              <a:gd name="connsiteY35" fmla="*/ 2041320 h 6858558"/>
              <a:gd name="connsiteX36" fmla="*/ 9916869 w 10873921"/>
              <a:gd name="connsiteY36" fmla="*/ 2193981 h 6858558"/>
              <a:gd name="connsiteX37" fmla="*/ 9863224 w 10873921"/>
              <a:gd name="connsiteY37" fmla="*/ 2350764 h 6858558"/>
              <a:gd name="connsiteX38" fmla="*/ 9815833 w 10873921"/>
              <a:gd name="connsiteY38" fmla="*/ 2484015 h 6858558"/>
              <a:gd name="connsiteX39" fmla="*/ 9772154 w 10873921"/>
              <a:gd name="connsiteY39" fmla="*/ 2992899 h 6858558"/>
              <a:gd name="connsiteX40" fmla="*/ 9644932 w 10873921"/>
              <a:gd name="connsiteY40" fmla="*/ 4090138 h 6858558"/>
              <a:gd name="connsiteX41" fmla="*/ 9429095 w 10873921"/>
              <a:gd name="connsiteY41" fmla="*/ 5531975 h 6858558"/>
              <a:gd name="connsiteX42" fmla="*/ 9460845 w 10873921"/>
              <a:gd name="connsiteY42" fmla="*/ 5727156 h 6858558"/>
              <a:gd name="connsiteX43" fmla="*/ 9482918 w 10873921"/>
              <a:gd name="connsiteY43" fmla="*/ 5942515 h 6858558"/>
              <a:gd name="connsiteX44" fmla="*/ 9471123 w 10873921"/>
              <a:gd name="connsiteY44" fmla="*/ 6028951 h 6858558"/>
              <a:gd name="connsiteX45" fmla="*/ 9421412 w 10873921"/>
              <a:gd name="connsiteY45" fmla="*/ 6080818 h 6858558"/>
              <a:gd name="connsiteX46" fmla="*/ 9427038 w 10873921"/>
              <a:gd name="connsiteY46" fmla="*/ 6088099 h 6858558"/>
              <a:gd name="connsiteX47" fmla="*/ 9391581 w 10873921"/>
              <a:gd name="connsiteY47" fmla="*/ 6171710 h 6858558"/>
              <a:gd name="connsiteX48" fmla="*/ 9334546 w 10873921"/>
              <a:gd name="connsiteY48" fmla="*/ 6212328 h 6858558"/>
              <a:gd name="connsiteX49" fmla="*/ 9286856 w 10873921"/>
              <a:gd name="connsiteY49" fmla="*/ 6340934 h 6858558"/>
              <a:gd name="connsiteX50" fmla="*/ 9285436 w 10873921"/>
              <a:gd name="connsiteY50" fmla="*/ 6371842 h 6858558"/>
              <a:gd name="connsiteX51" fmla="*/ 9282564 w 10873921"/>
              <a:gd name="connsiteY51" fmla="*/ 6423490 h 6858558"/>
              <a:gd name="connsiteX52" fmla="*/ 9273573 w 10873921"/>
              <a:gd name="connsiteY52" fmla="*/ 6467496 h 6858558"/>
              <a:gd name="connsiteX53" fmla="*/ 9262092 w 10873921"/>
              <a:gd name="connsiteY53" fmla="*/ 6511084 h 6858558"/>
              <a:gd name="connsiteX54" fmla="*/ 9259443 w 10873921"/>
              <a:gd name="connsiteY54" fmla="*/ 6557257 h 6858558"/>
              <a:gd name="connsiteX55" fmla="*/ 9258214 w 10873921"/>
              <a:gd name="connsiteY55" fmla="*/ 6628065 h 6858558"/>
              <a:gd name="connsiteX56" fmla="*/ 9250938 w 10873921"/>
              <a:gd name="connsiteY56" fmla="*/ 6667101 h 6858558"/>
              <a:gd name="connsiteX57" fmla="*/ 9238195 w 10873921"/>
              <a:gd name="connsiteY57" fmla="*/ 6775682 h 6858558"/>
              <a:gd name="connsiteX58" fmla="*/ 9230652 w 10873921"/>
              <a:gd name="connsiteY58" fmla="*/ 6855909 h 6858558"/>
              <a:gd name="connsiteX59" fmla="*/ 0 w 10873921"/>
              <a:gd name="connsiteY59" fmla="*/ 6858558 h 6858558"/>
              <a:gd name="connsiteX60" fmla="*/ 0 w 10873921"/>
              <a:gd name="connsiteY60"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250 w 10873921"/>
              <a:gd name="connsiteY5" fmla="*/ 249730 h 6858558"/>
              <a:gd name="connsiteX6" fmla="*/ 10777796 w 10873921"/>
              <a:gd name="connsiteY6" fmla="*/ 352984 h 6858558"/>
              <a:gd name="connsiteX7" fmla="*/ 10759322 w 10873921"/>
              <a:gd name="connsiteY7" fmla="*/ 407113 h 6858558"/>
              <a:gd name="connsiteX8" fmla="*/ 10694154 w 10873921"/>
              <a:gd name="connsiteY8" fmla="*/ 534382 h 6858558"/>
              <a:gd name="connsiteX9" fmla="*/ 10617194 w 10873921"/>
              <a:gd name="connsiteY9" fmla="*/ 626012 h 6858558"/>
              <a:gd name="connsiteX10" fmla="*/ 10553040 w 10873921"/>
              <a:gd name="connsiteY10" fmla="*/ 736652 h 6858558"/>
              <a:gd name="connsiteX11" fmla="*/ 10549362 w 10873921"/>
              <a:gd name="connsiteY11" fmla="*/ 767381 h 6858558"/>
              <a:gd name="connsiteX12" fmla="*/ 10542712 w 10873921"/>
              <a:gd name="connsiteY12" fmla="*/ 818695 h 6858558"/>
              <a:gd name="connsiteX13" fmla="*/ 10543783 w 10873921"/>
              <a:gd name="connsiteY13" fmla="*/ 904039 h 6858558"/>
              <a:gd name="connsiteX14" fmla="*/ 10509848 w 10873921"/>
              <a:gd name="connsiteY14" fmla="*/ 950499 h 6858558"/>
              <a:gd name="connsiteX15" fmla="*/ 10503433 w 10873921"/>
              <a:gd name="connsiteY15" fmla="*/ 1021040 h 6858558"/>
              <a:gd name="connsiteX16" fmla="*/ 10493315 w 10873921"/>
              <a:gd name="connsiteY16" fmla="*/ 1059465 h 6858558"/>
              <a:gd name="connsiteX17" fmla="*/ 10483252 w 10873921"/>
              <a:gd name="connsiteY17" fmla="*/ 1193380 h 6858558"/>
              <a:gd name="connsiteX18" fmla="*/ 10479612 w 10873921"/>
              <a:gd name="connsiteY18" fmla="*/ 1340205 h 6858558"/>
              <a:gd name="connsiteX19" fmla="*/ 10478804 w 10873921"/>
              <a:gd name="connsiteY19" fmla="*/ 1346492 h 6858558"/>
              <a:gd name="connsiteX20" fmla="*/ 10469399 w 10873921"/>
              <a:gd name="connsiteY20" fmla="*/ 1360254 h 6858558"/>
              <a:gd name="connsiteX21" fmla="*/ 10464675 w 10873921"/>
              <a:gd name="connsiteY21" fmla="*/ 1364867 h 6858558"/>
              <a:gd name="connsiteX22" fmla="*/ 10454987 w 10873921"/>
              <a:gd name="connsiteY22" fmla="*/ 1415222 h 6858558"/>
              <a:gd name="connsiteX23" fmla="*/ 10436481 w 10873921"/>
              <a:gd name="connsiteY23" fmla="*/ 1477797 h 6858558"/>
              <a:gd name="connsiteX24" fmla="*/ 10431659 w 10873921"/>
              <a:gd name="connsiteY24" fmla="*/ 1500615 h 6858558"/>
              <a:gd name="connsiteX25" fmla="*/ 10431103 w 10873921"/>
              <a:gd name="connsiteY25" fmla="*/ 1513756 h 6858558"/>
              <a:gd name="connsiteX26" fmla="*/ 10404251 w 10873921"/>
              <a:gd name="connsiteY26" fmla="*/ 1551761 h 6858558"/>
              <a:gd name="connsiteX27" fmla="*/ 10382431 w 10873921"/>
              <a:gd name="connsiteY27" fmla="*/ 1570136 h 6858558"/>
              <a:gd name="connsiteX28" fmla="*/ 10373233 w 10873921"/>
              <a:gd name="connsiteY28" fmla="*/ 1580611 h 6858558"/>
              <a:gd name="connsiteX29" fmla="*/ 10366354 w 10873921"/>
              <a:gd name="connsiteY29" fmla="*/ 1581543 h 6858558"/>
              <a:gd name="connsiteX30" fmla="*/ 10365856 w 10873921"/>
              <a:gd name="connsiteY30" fmla="*/ 1627197 h 6858558"/>
              <a:gd name="connsiteX31" fmla="*/ 10298374 w 10873921"/>
              <a:gd name="connsiteY31" fmla="*/ 1712383 h 6858558"/>
              <a:gd name="connsiteX32" fmla="*/ 10266443 w 10873921"/>
              <a:gd name="connsiteY32" fmla="*/ 1757378 h 6858558"/>
              <a:gd name="connsiteX33" fmla="*/ 10213612 w 10873921"/>
              <a:gd name="connsiteY33" fmla="*/ 1831639 h 6858558"/>
              <a:gd name="connsiteX34" fmla="*/ 10112893 w 10873921"/>
              <a:gd name="connsiteY34" fmla="*/ 1947999 h 6858558"/>
              <a:gd name="connsiteX35" fmla="*/ 10042411 w 10873921"/>
              <a:gd name="connsiteY35" fmla="*/ 2041320 h 6858558"/>
              <a:gd name="connsiteX36" fmla="*/ 9916869 w 10873921"/>
              <a:gd name="connsiteY36" fmla="*/ 2193981 h 6858558"/>
              <a:gd name="connsiteX37" fmla="*/ 9863224 w 10873921"/>
              <a:gd name="connsiteY37" fmla="*/ 2350764 h 6858558"/>
              <a:gd name="connsiteX38" fmla="*/ 9815833 w 10873921"/>
              <a:gd name="connsiteY38" fmla="*/ 2484015 h 6858558"/>
              <a:gd name="connsiteX39" fmla="*/ 9772154 w 10873921"/>
              <a:gd name="connsiteY39" fmla="*/ 2992899 h 6858558"/>
              <a:gd name="connsiteX40" fmla="*/ 9644932 w 10873921"/>
              <a:gd name="connsiteY40" fmla="*/ 4090138 h 6858558"/>
              <a:gd name="connsiteX41" fmla="*/ 9429095 w 10873921"/>
              <a:gd name="connsiteY41" fmla="*/ 5531975 h 6858558"/>
              <a:gd name="connsiteX42" fmla="*/ 9460845 w 10873921"/>
              <a:gd name="connsiteY42" fmla="*/ 5727156 h 6858558"/>
              <a:gd name="connsiteX43" fmla="*/ 9482918 w 10873921"/>
              <a:gd name="connsiteY43" fmla="*/ 5942515 h 6858558"/>
              <a:gd name="connsiteX44" fmla="*/ 9471123 w 10873921"/>
              <a:gd name="connsiteY44" fmla="*/ 6028951 h 6858558"/>
              <a:gd name="connsiteX45" fmla="*/ 9421412 w 10873921"/>
              <a:gd name="connsiteY45" fmla="*/ 6080818 h 6858558"/>
              <a:gd name="connsiteX46" fmla="*/ 9427038 w 10873921"/>
              <a:gd name="connsiteY46" fmla="*/ 6088099 h 6858558"/>
              <a:gd name="connsiteX47" fmla="*/ 9391581 w 10873921"/>
              <a:gd name="connsiteY47" fmla="*/ 6171710 h 6858558"/>
              <a:gd name="connsiteX48" fmla="*/ 9334546 w 10873921"/>
              <a:gd name="connsiteY48" fmla="*/ 6212328 h 6858558"/>
              <a:gd name="connsiteX49" fmla="*/ 9286856 w 10873921"/>
              <a:gd name="connsiteY49" fmla="*/ 6340934 h 6858558"/>
              <a:gd name="connsiteX50" fmla="*/ 9285436 w 10873921"/>
              <a:gd name="connsiteY50" fmla="*/ 6371842 h 6858558"/>
              <a:gd name="connsiteX51" fmla="*/ 9282564 w 10873921"/>
              <a:gd name="connsiteY51" fmla="*/ 6423490 h 6858558"/>
              <a:gd name="connsiteX52" fmla="*/ 9273573 w 10873921"/>
              <a:gd name="connsiteY52" fmla="*/ 6467496 h 6858558"/>
              <a:gd name="connsiteX53" fmla="*/ 9262092 w 10873921"/>
              <a:gd name="connsiteY53" fmla="*/ 6511084 h 6858558"/>
              <a:gd name="connsiteX54" fmla="*/ 9259443 w 10873921"/>
              <a:gd name="connsiteY54" fmla="*/ 6557257 h 6858558"/>
              <a:gd name="connsiteX55" fmla="*/ 9258214 w 10873921"/>
              <a:gd name="connsiteY55" fmla="*/ 6628065 h 6858558"/>
              <a:gd name="connsiteX56" fmla="*/ 9250938 w 10873921"/>
              <a:gd name="connsiteY56" fmla="*/ 6667101 h 6858558"/>
              <a:gd name="connsiteX57" fmla="*/ 9238195 w 10873921"/>
              <a:gd name="connsiteY57" fmla="*/ 6775682 h 6858558"/>
              <a:gd name="connsiteX58" fmla="*/ 9230652 w 10873921"/>
              <a:gd name="connsiteY58" fmla="*/ 6855909 h 6858558"/>
              <a:gd name="connsiteX59" fmla="*/ 0 w 10873921"/>
              <a:gd name="connsiteY59" fmla="*/ 6858558 h 6858558"/>
              <a:gd name="connsiteX60" fmla="*/ 0 w 10873921"/>
              <a:gd name="connsiteY60"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250 w 10873921"/>
              <a:gd name="connsiteY5" fmla="*/ 249730 h 6858558"/>
              <a:gd name="connsiteX6" fmla="*/ 10777796 w 10873921"/>
              <a:gd name="connsiteY6" fmla="*/ 352984 h 6858558"/>
              <a:gd name="connsiteX7" fmla="*/ 10759322 w 10873921"/>
              <a:gd name="connsiteY7" fmla="*/ 407113 h 6858558"/>
              <a:gd name="connsiteX8" fmla="*/ 10694154 w 10873921"/>
              <a:gd name="connsiteY8" fmla="*/ 534382 h 6858558"/>
              <a:gd name="connsiteX9" fmla="*/ 10617194 w 10873921"/>
              <a:gd name="connsiteY9" fmla="*/ 626012 h 6858558"/>
              <a:gd name="connsiteX10" fmla="*/ 10553040 w 10873921"/>
              <a:gd name="connsiteY10" fmla="*/ 736652 h 6858558"/>
              <a:gd name="connsiteX11" fmla="*/ 10549362 w 10873921"/>
              <a:gd name="connsiteY11" fmla="*/ 767381 h 6858558"/>
              <a:gd name="connsiteX12" fmla="*/ 10542712 w 10873921"/>
              <a:gd name="connsiteY12" fmla="*/ 818695 h 6858558"/>
              <a:gd name="connsiteX13" fmla="*/ 10543783 w 10873921"/>
              <a:gd name="connsiteY13" fmla="*/ 904039 h 6858558"/>
              <a:gd name="connsiteX14" fmla="*/ 10509848 w 10873921"/>
              <a:gd name="connsiteY14" fmla="*/ 950499 h 6858558"/>
              <a:gd name="connsiteX15" fmla="*/ 10503433 w 10873921"/>
              <a:gd name="connsiteY15" fmla="*/ 1021040 h 6858558"/>
              <a:gd name="connsiteX16" fmla="*/ 10493315 w 10873921"/>
              <a:gd name="connsiteY16" fmla="*/ 1059465 h 6858558"/>
              <a:gd name="connsiteX17" fmla="*/ 10483252 w 10873921"/>
              <a:gd name="connsiteY17" fmla="*/ 1193380 h 6858558"/>
              <a:gd name="connsiteX18" fmla="*/ 10479612 w 10873921"/>
              <a:gd name="connsiteY18" fmla="*/ 1340205 h 6858558"/>
              <a:gd name="connsiteX19" fmla="*/ 10478804 w 10873921"/>
              <a:gd name="connsiteY19" fmla="*/ 1346492 h 6858558"/>
              <a:gd name="connsiteX20" fmla="*/ 10469399 w 10873921"/>
              <a:gd name="connsiteY20" fmla="*/ 1360254 h 6858558"/>
              <a:gd name="connsiteX21" fmla="*/ 10464675 w 10873921"/>
              <a:gd name="connsiteY21" fmla="*/ 1364867 h 6858558"/>
              <a:gd name="connsiteX22" fmla="*/ 10454987 w 10873921"/>
              <a:gd name="connsiteY22" fmla="*/ 1415222 h 6858558"/>
              <a:gd name="connsiteX23" fmla="*/ 10436481 w 10873921"/>
              <a:gd name="connsiteY23" fmla="*/ 1477797 h 6858558"/>
              <a:gd name="connsiteX24" fmla="*/ 10431659 w 10873921"/>
              <a:gd name="connsiteY24" fmla="*/ 1500615 h 6858558"/>
              <a:gd name="connsiteX25" fmla="*/ 10431103 w 10873921"/>
              <a:gd name="connsiteY25" fmla="*/ 1513756 h 6858558"/>
              <a:gd name="connsiteX26" fmla="*/ 10404251 w 10873921"/>
              <a:gd name="connsiteY26" fmla="*/ 1551761 h 6858558"/>
              <a:gd name="connsiteX27" fmla="*/ 10382431 w 10873921"/>
              <a:gd name="connsiteY27" fmla="*/ 1570136 h 6858558"/>
              <a:gd name="connsiteX28" fmla="*/ 10373233 w 10873921"/>
              <a:gd name="connsiteY28" fmla="*/ 1580611 h 6858558"/>
              <a:gd name="connsiteX29" fmla="*/ 10366354 w 10873921"/>
              <a:gd name="connsiteY29" fmla="*/ 1581543 h 6858558"/>
              <a:gd name="connsiteX30" fmla="*/ 10324386 w 10873921"/>
              <a:gd name="connsiteY30" fmla="*/ 1664520 h 6858558"/>
              <a:gd name="connsiteX31" fmla="*/ 10298374 w 10873921"/>
              <a:gd name="connsiteY31" fmla="*/ 1712383 h 6858558"/>
              <a:gd name="connsiteX32" fmla="*/ 10266443 w 10873921"/>
              <a:gd name="connsiteY32" fmla="*/ 1757378 h 6858558"/>
              <a:gd name="connsiteX33" fmla="*/ 10213612 w 10873921"/>
              <a:gd name="connsiteY33" fmla="*/ 1831639 h 6858558"/>
              <a:gd name="connsiteX34" fmla="*/ 10112893 w 10873921"/>
              <a:gd name="connsiteY34" fmla="*/ 1947999 h 6858558"/>
              <a:gd name="connsiteX35" fmla="*/ 10042411 w 10873921"/>
              <a:gd name="connsiteY35" fmla="*/ 2041320 h 6858558"/>
              <a:gd name="connsiteX36" fmla="*/ 9916869 w 10873921"/>
              <a:gd name="connsiteY36" fmla="*/ 2193981 h 6858558"/>
              <a:gd name="connsiteX37" fmla="*/ 9863224 w 10873921"/>
              <a:gd name="connsiteY37" fmla="*/ 2350764 h 6858558"/>
              <a:gd name="connsiteX38" fmla="*/ 9815833 w 10873921"/>
              <a:gd name="connsiteY38" fmla="*/ 2484015 h 6858558"/>
              <a:gd name="connsiteX39" fmla="*/ 9772154 w 10873921"/>
              <a:gd name="connsiteY39" fmla="*/ 2992899 h 6858558"/>
              <a:gd name="connsiteX40" fmla="*/ 9644932 w 10873921"/>
              <a:gd name="connsiteY40" fmla="*/ 4090138 h 6858558"/>
              <a:gd name="connsiteX41" fmla="*/ 9429095 w 10873921"/>
              <a:gd name="connsiteY41" fmla="*/ 5531975 h 6858558"/>
              <a:gd name="connsiteX42" fmla="*/ 9460845 w 10873921"/>
              <a:gd name="connsiteY42" fmla="*/ 5727156 h 6858558"/>
              <a:gd name="connsiteX43" fmla="*/ 9482918 w 10873921"/>
              <a:gd name="connsiteY43" fmla="*/ 5942515 h 6858558"/>
              <a:gd name="connsiteX44" fmla="*/ 9471123 w 10873921"/>
              <a:gd name="connsiteY44" fmla="*/ 6028951 h 6858558"/>
              <a:gd name="connsiteX45" fmla="*/ 9421412 w 10873921"/>
              <a:gd name="connsiteY45" fmla="*/ 6080818 h 6858558"/>
              <a:gd name="connsiteX46" fmla="*/ 9427038 w 10873921"/>
              <a:gd name="connsiteY46" fmla="*/ 6088099 h 6858558"/>
              <a:gd name="connsiteX47" fmla="*/ 9391581 w 10873921"/>
              <a:gd name="connsiteY47" fmla="*/ 6171710 h 6858558"/>
              <a:gd name="connsiteX48" fmla="*/ 9334546 w 10873921"/>
              <a:gd name="connsiteY48" fmla="*/ 6212328 h 6858558"/>
              <a:gd name="connsiteX49" fmla="*/ 9286856 w 10873921"/>
              <a:gd name="connsiteY49" fmla="*/ 6340934 h 6858558"/>
              <a:gd name="connsiteX50" fmla="*/ 9285436 w 10873921"/>
              <a:gd name="connsiteY50" fmla="*/ 6371842 h 6858558"/>
              <a:gd name="connsiteX51" fmla="*/ 9282564 w 10873921"/>
              <a:gd name="connsiteY51" fmla="*/ 6423490 h 6858558"/>
              <a:gd name="connsiteX52" fmla="*/ 9273573 w 10873921"/>
              <a:gd name="connsiteY52" fmla="*/ 6467496 h 6858558"/>
              <a:gd name="connsiteX53" fmla="*/ 9262092 w 10873921"/>
              <a:gd name="connsiteY53" fmla="*/ 6511084 h 6858558"/>
              <a:gd name="connsiteX54" fmla="*/ 9259443 w 10873921"/>
              <a:gd name="connsiteY54" fmla="*/ 6557257 h 6858558"/>
              <a:gd name="connsiteX55" fmla="*/ 9258214 w 10873921"/>
              <a:gd name="connsiteY55" fmla="*/ 6628065 h 6858558"/>
              <a:gd name="connsiteX56" fmla="*/ 9250938 w 10873921"/>
              <a:gd name="connsiteY56" fmla="*/ 6667101 h 6858558"/>
              <a:gd name="connsiteX57" fmla="*/ 9238195 w 10873921"/>
              <a:gd name="connsiteY57" fmla="*/ 6775682 h 6858558"/>
              <a:gd name="connsiteX58" fmla="*/ 9230652 w 10873921"/>
              <a:gd name="connsiteY58" fmla="*/ 6855909 h 6858558"/>
              <a:gd name="connsiteX59" fmla="*/ 0 w 10873921"/>
              <a:gd name="connsiteY59" fmla="*/ 6858558 h 6858558"/>
              <a:gd name="connsiteX60" fmla="*/ 0 w 10873921"/>
              <a:gd name="connsiteY60"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250 w 10873921"/>
              <a:gd name="connsiteY5" fmla="*/ 249730 h 6858558"/>
              <a:gd name="connsiteX6" fmla="*/ 10777796 w 10873921"/>
              <a:gd name="connsiteY6" fmla="*/ 352984 h 6858558"/>
              <a:gd name="connsiteX7" fmla="*/ 10759322 w 10873921"/>
              <a:gd name="connsiteY7" fmla="*/ 407113 h 6858558"/>
              <a:gd name="connsiteX8" fmla="*/ 10694154 w 10873921"/>
              <a:gd name="connsiteY8" fmla="*/ 534382 h 6858558"/>
              <a:gd name="connsiteX9" fmla="*/ 10617194 w 10873921"/>
              <a:gd name="connsiteY9" fmla="*/ 626012 h 6858558"/>
              <a:gd name="connsiteX10" fmla="*/ 10553040 w 10873921"/>
              <a:gd name="connsiteY10" fmla="*/ 736652 h 6858558"/>
              <a:gd name="connsiteX11" fmla="*/ 10549362 w 10873921"/>
              <a:gd name="connsiteY11" fmla="*/ 767381 h 6858558"/>
              <a:gd name="connsiteX12" fmla="*/ 10542712 w 10873921"/>
              <a:gd name="connsiteY12" fmla="*/ 818695 h 6858558"/>
              <a:gd name="connsiteX13" fmla="*/ 10543783 w 10873921"/>
              <a:gd name="connsiteY13" fmla="*/ 904039 h 6858558"/>
              <a:gd name="connsiteX14" fmla="*/ 10509848 w 10873921"/>
              <a:gd name="connsiteY14" fmla="*/ 950499 h 6858558"/>
              <a:gd name="connsiteX15" fmla="*/ 10503433 w 10873921"/>
              <a:gd name="connsiteY15" fmla="*/ 1021040 h 6858558"/>
              <a:gd name="connsiteX16" fmla="*/ 10493315 w 10873921"/>
              <a:gd name="connsiteY16" fmla="*/ 1059465 h 6858558"/>
              <a:gd name="connsiteX17" fmla="*/ 10483252 w 10873921"/>
              <a:gd name="connsiteY17" fmla="*/ 1193380 h 6858558"/>
              <a:gd name="connsiteX18" fmla="*/ 10479612 w 10873921"/>
              <a:gd name="connsiteY18" fmla="*/ 1340205 h 6858558"/>
              <a:gd name="connsiteX19" fmla="*/ 10478804 w 10873921"/>
              <a:gd name="connsiteY19" fmla="*/ 1346492 h 6858558"/>
              <a:gd name="connsiteX20" fmla="*/ 10469399 w 10873921"/>
              <a:gd name="connsiteY20" fmla="*/ 1360254 h 6858558"/>
              <a:gd name="connsiteX21" fmla="*/ 10464675 w 10873921"/>
              <a:gd name="connsiteY21" fmla="*/ 1364867 h 6858558"/>
              <a:gd name="connsiteX22" fmla="*/ 10454987 w 10873921"/>
              <a:gd name="connsiteY22" fmla="*/ 1415222 h 6858558"/>
              <a:gd name="connsiteX23" fmla="*/ 10436481 w 10873921"/>
              <a:gd name="connsiteY23" fmla="*/ 1477797 h 6858558"/>
              <a:gd name="connsiteX24" fmla="*/ 10431659 w 10873921"/>
              <a:gd name="connsiteY24" fmla="*/ 1500615 h 6858558"/>
              <a:gd name="connsiteX25" fmla="*/ 10431103 w 10873921"/>
              <a:gd name="connsiteY25" fmla="*/ 1513756 h 6858558"/>
              <a:gd name="connsiteX26" fmla="*/ 10404251 w 10873921"/>
              <a:gd name="connsiteY26" fmla="*/ 1551761 h 6858558"/>
              <a:gd name="connsiteX27" fmla="*/ 10382431 w 10873921"/>
              <a:gd name="connsiteY27" fmla="*/ 1570136 h 6858558"/>
              <a:gd name="connsiteX28" fmla="*/ 10373233 w 10873921"/>
              <a:gd name="connsiteY28" fmla="*/ 1580611 h 6858558"/>
              <a:gd name="connsiteX29" fmla="*/ 10329031 w 10873921"/>
              <a:gd name="connsiteY29" fmla="*/ 1627159 h 6858558"/>
              <a:gd name="connsiteX30" fmla="*/ 10324386 w 10873921"/>
              <a:gd name="connsiteY30" fmla="*/ 1664520 h 6858558"/>
              <a:gd name="connsiteX31" fmla="*/ 10298374 w 10873921"/>
              <a:gd name="connsiteY31" fmla="*/ 1712383 h 6858558"/>
              <a:gd name="connsiteX32" fmla="*/ 10266443 w 10873921"/>
              <a:gd name="connsiteY32" fmla="*/ 1757378 h 6858558"/>
              <a:gd name="connsiteX33" fmla="*/ 10213612 w 10873921"/>
              <a:gd name="connsiteY33" fmla="*/ 1831639 h 6858558"/>
              <a:gd name="connsiteX34" fmla="*/ 10112893 w 10873921"/>
              <a:gd name="connsiteY34" fmla="*/ 1947999 h 6858558"/>
              <a:gd name="connsiteX35" fmla="*/ 10042411 w 10873921"/>
              <a:gd name="connsiteY35" fmla="*/ 2041320 h 6858558"/>
              <a:gd name="connsiteX36" fmla="*/ 9916869 w 10873921"/>
              <a:gd name="connsiteY36" fmla="*/ 2193981 h 6858558"/>
              <a:gd name="connsiteX37" fmla="*/ 9863224 w 10873921"/>
              <a:gd name="connsiteY37" fmla="*/ 2350764 h 6858558"/>
              <a:gd name="connsiteX38" fmla="*/ 9815833 w 10873921"/>
              <a:gd name="connsiteY38" fmla="*/ 2484015 h 6858558"/>
              <a:gd name="connsiteX39" fmla="*/ 9772154 w 10873921"/>
              <a:gd name="connsiteY39" fmla="*/ 2992899 h 6858558"/>
              <a:gd name="connsiteX40" fmla="*/ 9644932 w 10873921"/>
              <a:gd name="connsiteY40" fmla="*/ 4090138 h 6858558"/>
              <a:gd name="connsiteX41" fmla="*/ 9429095 w 10873921"/>
              <a:gd name="connsiteY41" fmla="*/ 5531975 h 6858558"/>
              <a:gd name="connsiteX42" fmla="*/ 9460845 w 10873921"/>
              <a:gd name="connsiteY42" fmla="*/ 5727156 h 6858558"/>
              <a:gd name="connsiteX43" fmla="*/ 9482918 w 10873921"/>
              <a:gd name="connsiteY43" fmla="*/ 5942515 h 6858558"/>
              <a:gd name="connsiteX44" fmla="*/ 9471123 w 10873921"/>
              <a:gd name="connsiteY44" fmla="*/ 6028951 h 6858558"/>
              <a:gd name="connsiteX45" fmla="*/ 9421412 w 10873921"/>
              <a:gd name="connsiteY45" fmla="*/ 6080818 h 6858558"/>
              <a:gd name="connsiteX46" fmla="*/ 9427038 w 10873921"/>
              <a:gd name="connsiteY46" fmla="*/ 6088099 h 6858558"/>
              <a:gd name="connsiteX47" fmla="*/ 9391581 w 10873921"/>
              <a:gd name="connsiteY47" fmla="*/ 6171710 h 6858558"/>
              <a:gd name="connsiteX48" fmla="*/ 9334546 w 10873921"/>
              <a:gd name="connsiteY48" fmla="*/ 6212328 h 6858558"/>
              <a:gd name="connsiteX49" fmla="*/ 9286856 w 10873921"/>
              <a:gd name="connsiteY49" fmla="*/ 6340934 h 6858558"/>
              <a:gd name="connsiteX50" fmla="*/ 9285436 w 10873921"/>
              <a:gd name="connsiteY50" fmla="*/ 6371842 h 6858558"/>
              <a:gd name="connsiteX51" fmla="*/ 9282564 w 10873921"/>
              <a:gd name="connsiteY51" fmla="*/ 6423490 h 6858558"/>
              <a:gd name="connsiteX52" fmla="*/ 9273573 w 10873921"/>
              <a:gd name="connsiteY52" fmla="*/ 6467496 h 6858558"/>
              <a:gd name="connsiteX53" fmla="*/ 9262092 w 10873921"/>
              <a:gd name="connsiteY53" fmla="*/ 6511084 h 6858558"/>
              <a:gd name="connsiteX54" fmla="*/ 9259443 w 10873921"/>
              <a:gd name="connsiteY54" fmla="*/ 6557257 h 6858558"/>
              <a:gd name="connsiteX55" fmla="*/ 9258214 w 10873921"/>
              <a:gd name="connsiteY55" fmla="*/ 6628065 h 6858558"/>
              <a:gd name="connsiteX56" fmla="*/ 9250938 w 10873921"/>
              <a:gd name="connsiteY56" fmla="*/ 6667101 h 6858558"/>
              <a:gd name="connsiteX57" fmla="*/ 9238195 w 10873921"/>
              <a:gd name="connsiteY57" fmla="*/ 6775682 h 6858558"/>
              <a:gd name="connsiteX58" fmla="*/ 9230652 w 10873921"/>
              <a:gd name="connsiteY58" fmla="*/ 6855909 h 6858558"/>
              <a:gd name="connsiteX59" fmla="*/ 0 w 10873921"/>
              <a:gd name="connsiteY59" fmla="*/ 6858558 h 6858558"/>
              <a:gd name="connsiteX60" fmla="*/ 0 w 10873921"/>
              <a:gd name="connsiteY60"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250 w 10873921"/>
              <a:gd name="connsiteY5" fmla="*/ 249730 h 6858558"/>
              <a:gd name="connsiteX6" fmla="*/ 10777796 w 10873921"/>
              <a:gd name="connsiteY6" fmla="*/ 352984 h 6858558"/>
              <a:gd name="connsiteX7" fmla="*/ 10759322 w 10873921"/>
              <a:gd name="connsiteY7" fmla="*/ 407113 h 6858558"/>
              <a:gd name="connsiteX8" fmla="*/ 10694154 w 10873921"/>
              <a:gd name="connsiteY8" fmla="*/ 534382 h 6858558"/>
              <a:gd name="connsiteX9" fmla="*/ 10617194 w 10873921"/>
              <a:gd name="connsiteY9" fmla="*/ 626012 h 6858558"/>
              <a:gd name="connsiteX10" fmla="*/ 10553040 w 10873921"/>
              <a:gd name="connsiteY10" fmla="*/ 736652 h 6858558"/>
              <a:gd name="connsiteX11" fmla="*/ 10549362 w 10873921"/>
              <a:gd name="connsiteY11" fmla="*/ 767381 h 6858558"/>
              <a:gd name="connsiteX12" fmla="*/ 10542712 w 10873921"/>
              <a:gd name="connsiteY12" fmla="*/ 818695 h 6858558"/>
              <a:gd name="connsiteX13" fmla="*/ 10543783 w 10873921"/>
              <a:gd name="connsiteY13" fmla="*/ 904039 h 6858558"/>
              <a:gd name="connsiteX14" fmla="*/ 10509848 w 10873921"/>
              <a:gd name="connsiteY14" fmla="*/ 950499 h 6858558"/>
              <a:gd name="connsiteX15" fmla="*/ 10503433 w 10873921"/>
              <a:gd name="connsiteY15" fmla="*/ 1021040 h 6858558"/>
              <a:gd name="connsiteX16" fmla="*/ 10493315 w 10873921"/>
              <a:gd name="connsiteY16" fmla="*/ 1059465 h 6858558"/>
              <a:gd name="connsiteX17" fmla="*/ 10483252 w 10873921"/>
              <a:gd name="connsiteY17" fmla="*/ 1193380 h 6858558"/>
              <a:gd name="connsiteX18" fmla="*/ 10479612 w 10873921"/>
              <a:gd name="connsiteY18" fmla="*/ 1340205 h 6858558"/>
              <a:gd name="connsiteX19" fmla="*/ 10478804 w 10873921"/>
              <a:gd name="connsiteY19" fmla="*/ 1346492 h 6858558"/>
              <a:gd name="connsiteX20" fmla="*/ 10469399 w 10873921"/>
              <a:gd name="connsiteY20" fmla="*/ 1360254 h 6858558"/>
              <a:gd name="connsiteX21" fmla="*/ 10464675 w 10873921"/>
              <a:gd name="connsiteY21" fmla="*/ 1364867 h 6858558"/>
              <a:gd name="connsiteX22" fmla="*/ 10454987 w 10873921"/>
              <a:gd name="connsiteY22" fmla="*/ 1415222 h 6858558"/>
              <a:gd name="connsiteX23" fmla="*/ 10436481 w 10873921"/>
              <a:gd name="connsiteY23" fmla="*/ 1477797 h 6858558"/>
              <a:gd name="connsiteX24" fmla="*/ 10431659 w 10873921"/>
              <a:gd name="connsiteY24" fmla="*/ 1500615 h 6858558"/>
              <a:gd name="connsiteX25" fmla="*/ 10431103 w 10873921"/>
              <a:gd name="connsiteY25" fmla="*/ 1513756 h 6858558"/>
              <a:gd name="connsiteX26" fmla="*/ 10404251 w 10873921"/>
              <a:gd name="connsiteY26" fmla="*/ 1551761 h 6858558"/>
              <a:gd name="connsiteX27" fmla="*/ 10382431 w 10873921"/>
              <a:gd name="connsiteY27" fmla="*/ 1570136 h 6858558"/>
              <a:gd name="connsiteX28" fmla="*/ 10356645 w 10873921"/>
              <a:gd name="connsiteY28" fmla="*/ 1597199 h 6858558"/>
              <a:gd name="connsiteX29" fmla="*/ 10329031 w 10873921"/>
              <a:gd name="connsiteY29" fmla="*/ 1627159 h 6858558"/>
              <a:gd name="connsiteX30" fmla="*/ 10324386 w 10873921"/>
              <a:gd name="connsiteY30" fmla="*/ 1664520 h 6858558"/>
              <a:gd name="connsiteX31" fmla="*/ 10298374 w 10873921"/>
              <a:gd name="connsiteY31" fmla="*/ 1712383 h 6858558"/>
              <a:gd name="connsiteX32" fmla="*/ 10266443 w 10873921"/>
              <a:gd name="connsiteY32" fmla="*/ 1757378 h 6858558"/>
              <a:gd name="connsiteX33" fmla="*/ 10213612 w 10873921"/>
              <a:gd name="connsiteY33" fmla="*/ 1831639 h 6858558"/>
              <a:gd name="connsiteX34" fmla="*/ 10112893 w 10873921"/>
              <a:gd name="connsiteY34" fmla="*/ 1947999 h 6858558"/>
              <a:gd name="connsiteX35" fmla="*/ 10042411 w 10873921"/>
              <a:gd name="connsiteY35" fmla="*/ 2041320 h 6858558"/>
              <a:gd name="connsiteX36" fmla="*/ 9916869 w 10873921"/>
              <a:gd name="connsiteY36" fmla="*/ 2193981 h 6858558"/>
              <a:gd name="connsiteX37" fmla="*/ 9863224 w 10873921"/>
              <a:gd name="connsiteY37" fmla="*/ 2350764 h 6858558"/>
              <a:gd name="connsiteX38" fmla="*/ 9815833 w 10873921"/>
              <a:gd name="connsiteY38" fmla="*/ 2484015 h 6858558"/>
              <a:gd name="connsiteX39" fmla="*/ 9772154 w 10873921"/>
              <a:gd name="connsiteY39" fmla="*/ 2992899 h 6858558"/>
              <a:gd name="connsiteX40" fmla="*/ 9644932 w 10873921"/>
              <a:gd name="connsiteY40" fmla="*/ 4090138 h 6858558"/>
              <a:gd name="connsiteX41" fmla="*/ 9429095 w 10873921"/>
              <a:gd name="connsiteY41" fmla="*/ 5531975 h 6858558"/>
              <a:gd name="connsiteX42" fmla="*/ 9460845 w 10873921"/>
              <a:gd name="connsiteY42" fmla="*/ 5727156 h 6858558"/>
              <a:gd name="connsiteX43" fmla="*/ 9482918 w 10873921"/>
              <a:gd name="connsiteY43" fmla="*/ 5942515 h 6858558"/>
              <a:gd name="connsiteX44" fmla="*/ 9471123 w 10873921"/>
              <a:gd name="connsiteY44" fmla="*/ 6028951 h 6858558"/>
              <a:gd name="connsiteX45" fmla="*/ 9421412 w 10873921"/>
              <a:gd name="connsiteY45" fmla="*/ 6080818 h 6858558"/>
              <a:gd name="connsiteX46" fmla="*/ 9427038 w 10873921"/>
              <a:gd name="connsiteY46" fmla="*/ 6088099 h 6858558"/>
              <a:gd name="connsiteX47" fmla="*/ 9391581 w 10873921"/>
              <a:gd name="connsiteY47" fmla="*/ 6171710 h 6858558"/>
              <a:gd name="connsiteX48" fmla="*/ 9334546 w 10873921"/>
              <a:gd name="connsiteY48" fmla="*/ 6212328 h 6858558"/>
              <a:gd name="connsiteX49" fmla="*/ 9286856 w 10873921"/>
              <a:gd name="connsiteY49" fmla="*/ 6340934 h 6858558"/>
              <a:gd name="connsiteX50" fmla="*/ 9285436 w 10873921"/>
              <a:gd name="connsiteY50" fmla="*/ 6371842 h 6858558"/>
              <a:gd name="connsiteX51" fmla="*/ 9282564 w 10873921"/>
              <a:gd name="connsiteY51" fmla="*/ 6423490 h 6858558"/>
              <a:gd name="connsiteX52" fmla="*/ 9273573 w 10873921"/>
              <a:gd name="connsiteY52" fmla="*/ 6467496 h 6858558"/>
              <a:gd name="connsiteX53" fmla="*/ 9262092 w 10873921"/>
              <a:gd name="connsiteY53" fmla="*/ 6511084 h 6858558"/>
              <a:gd name="connsiteX54" fmla="*/ 9259443 w 10873921"/>
              <a:gd name="connsiteY54" fmla="*/ 6557257 h 6858558"/>
              <a:gd name="connsiteX55" fmla="*/ 9258214 w 10873921"/>
              <a:gd name="connsiteY55" fmla="*/ 6628065 h 6858558"/>
              <a:gd name="connsiteX56" fmla="*/ 9250938 w 10873921"/>
              <a:gd name="connsiteY56" fmla="*/ 6667101 h 6858558"/>
              <a:gd name="connsiteX57" fmla="*/ 9238195 w 10873921"/>
              <a:gd name="connsiteY57" fmla="*/ 6775682 h 6858558"/>
              <a:gd name="connsiteX58" fmla="*/ 9230652 w 10873921"/>
              <a:gd name="connsiteY58" fmla="*/ 6855909 h 6858558"/>
              <a:gd name="connsiteX59" fmla="*/ 0 w 10873921"/>
              <a:gd name="connsiteY59" fmla="*/ 6858558 h 6858558"/>
              <a:gd name="connsiteX60" fmla="*/ 0 w 10873921"/>
              <a:gd name="connsiteY60"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250 w 10873921"/>
              <a:gd name="connsiteY5" fmla="*/ 249730 h 6858558"/>
              <a:gd name="connsiteX6" fmla="*/ 10777796 w 10873921"/>
              <a:gd name="connsiteY6" fmla="*/ 352984 h 6858558"/>
              <a:gd name="connsiteX7" fmla="*/ 10759322 w 10873921"/>
              <a:gd name="connsiteY7" fmla="*/ 407113 h 6858558"/>
              <a:gd name="connsiteX8" fmla="*/ 10694154 w 10873921"/>
              <a:gd name="connsiteY8" fmla="*/ 534382 h 6858558"/>
              <a:gd name="connsiteX9" fmla="*/ 10617194 w 10873921"/>
              <a:gd name="connsiteY9" fmla="*/ 626012 h 6858558"/>
              <a:gd name="connsiteX10" fmla="*/ 10553040 w 10873921"/>
              <a:gd name="connsiteY10" fmla="*/ 736652 h 6858558"/>
              <a:gd name="connsiteX11" fmla="*/ 10549362 w 10873921"/>
              <a:gd name="connsiteY11" fmla="*/ 767381 h 6858558"/>
              <a:gd name="connsiteX12" fmla="*/ 10542712 w 10873921"/>
              <a:gd name="connsiteY12" fmla="*/ 818695 h 6858558"/>
              <a:gd name="connsiteX13" fmla="*/ 10543783 w 10873921"/>
              <a:gd name="connsiteY13" fmla="*/ 904039 h 6858558"/>
              <a:gd name="connsiteX14" fmla="*/ 10509848 w 10873921"/>
              <a:gd name="connsiteY14" fmla="*/ 950499 h 6858558"/>
              <a:gd name="connsiteX15" fmla="*/ 10503433 w 10873921"/>
              <a:gd name="connsiteY15" fmla="*/ 1021040 h 6858558"/>
              <a:gd name="connsiteX16" fmla="*/ 10493315 w 10873921"/>
              <a:gd name="connsiteY16" fmla="*/ 1059465 h 6858558"/>
              <a:gd name="connsiteX17" fmla="*/ 10483252 w 10873921"/>
              <a:gd name="connsiteY17" fmla="*/ 1193380 h 6858558"/>
              <a:gd name="connsiteX18" fmla="*/ 10479612 w 10873921"/>
              <a:gd name="connsiteY18" fmla="*/ 1340205 h 6858558"/>
              <a:gd name="connsiteX19" fmla="*/ 10478804 w 10873921"/>
              <a:gd name="connsiteY19" fmla="*/ 1346492 h 6858558"/>
              <a:gd name="connsiteX20" fmla="*/ 10469399 w 10873921"/>
              <a:gd name="connsiteY20" fmla="*/ 1360254 h 6858558"/>
              <a:gd name="connsiteX21" fmla="*/ 10464675 w 10873921"/>
              <a:gd name="connsiteY21" fmla="*/ 1364867 h 6858558"/>
              <a:gd name="connsiteX22" fmla="*/ 10454987 w 10873921"/>
              <a:gd name="connsiteY22" fmla="*/ 1415222 h 6858558"/>
              <a:gd name="connsiteX23" fmla="*/ 10436481 w 10873921"/>
              <a:gd name="connsiteY23" fmla="*/ 1477797 h 6858558"/>
              <a:gd name="connsiteX24" fmla="*/ 10431659 w 10873921"/>
              <a:gd name="connsiteY24" fmla="*/ 1500615 h 6858558"/>
              <a:gd name="connsiteX25" fmla="*/ 10406221 w 10873921"/>
              <a:gd name="connsiteY25" fmla="*/ 1509609 h 6858558"/>
              <a:gd name="connsiteX26" fmla="*/ 10404251 w 10873921"/>
              <a:gd name="connsiteY26" fmla="*/ 1551761 h 6858558"/>
              <a:gd name="connsiteX27" fmla="*/ 10382431 w 10873921"/>
              <a:gd name="connsiteY27" fmla="*/ 1570136 h 6858558"/>
              <a:gd name="connsiteX28" fmla="*/ 10356645 w 10873921"/>
              <a:gd name="connsiteY28" fmla="*/ 1597199 h 6858558"/>
              <a:gd name="connsiteX29" fmla="*/ 10329031 w 10873921"/>
              <a:gd name="connsiteY29" fmla="*/ 1627159 h 6858558"/>
              <a:gd name="connsiteX30" fmla="*/ 10324386 w 10873921"/>
              <a:gd name="connsiteY30" fmla="*/ 1664520 h 6858558"/>
              <a:gd name="connsiteX31" fmla="*/ 10298374 w 10873921"/>
              <a:gd name="connsiteY31" fmla="*/ 1712383 h 6858558"/>
              <a:gd name="connsiteX32" fmla="*/ 10266443 w 10873921"/>
              <a:gd name="connsiteY32" fmla="*/ 1757378 h 6858558"/>
              <a:gd name="connsiteX33" fmla="*/ 10213612 w 10873921"/>
              <a:gd name="connsiteY33" fmla="*/ 1831639 h 6858558"/>
              <a:gd name="connsiteX34" fmla="*/ 10112893 w 10873921"/>
              <a:gd name="connsiteY34" fmla="*/ 1947999 h 6858558"/>
              <a:gd name="connsiteX35" fmla="*/ 10042411 w 10873921"/>
              <a:gd name="connsiteY35" fmla="*/ 2041320 h 6858558"/>
              <a:gd name="connsiteX36" fmla="*/ 9916869 w 10873921"/>
              <a:gd name="connsiteY36" fmla="*/ 2193981 h 6858558"/>
              <a:gd name="connsiteX37" fmla="*/ 9863224 w 10873921"/>
              <a:gd name="connsiteY37" fmla="*/ 2350764 h 6858558"/>
              <a:gd name="connsiteX38" fmla="*/ 9815833 w 10873921"/>
              <a:gd name="connsiteY38" fmla="*/ 2484015 h 6858558"/>
              <a:gd name="connsiteX39" fmla="*/ 9772154 w 10873921"/>
              <a:gd name="connsiteY39" fmla="*/ 2992899 h 6858558"/>
              <a:gd name="connsiteX40" fmla="*/ 9644932 w 10873921"/>
              <a:gd name="connsiteY40" fmla="*/ 4090138 h 6858558"/>
              <a:gd name="connsiteX41" fmla="*/ 9429095 w 10873921"/>
              <a:gd name="connsiteY41" fmla="*/ 5531975 h 6858558"/>
              <a:gd name="connsiteX42" fmla="*/ 9460845 w 10873921"/>
              <a:gd name="connsiteY42" fmla="*/ 5727156 h 6858558"/>
              <a:gd name="connsiteX43" fmla="*/ 9482918 w 10873921"/>
              <a:gd name="connsiteY43" fmla="*/ 5942515 h 6858558"/>
              <a:gd name="connsiteX44" fmla="*/ 9471123 w 10873921"/>
              <a:gd name="connsiteY44" fmla="*/ 6028951 h 6858558"/>
              <a:gd name="connsiteX45" fmla="*/ 9421412 w 10873921"/>
              <a:gd name="connsiteY45" fmla="*/ 6080818 h 6858558"/>
              <a:gd name="connsiteX46" fmla="*/ 9427038 w 10873921"/>
              <a:gd name="connsiteY46" fmla="*/ 6088099 h 6858558"/>
              <a:gd name="connsiteX47" fmla="*/ 9391581 w 10873921"/>
              <a:gd name="connsiteY47" fmla="*/ 6171710 h 6858558"/>
              <a:gd name="connsiteX48" fmla="*/ 9334546 w 10873921"/>
              <a:gd name="connsiteY48" fmla="*/ 6212328 h 6858558"/>
              <a:gd name="connsiteX49" fmla="*/ 9286856 w 10873921"/>
              <a:gd name="connsiteY49" fmla="*/ 6340934 h 6858558"/>
              <a:gd name="connsiteX50" fmla="*/ 9285436 w 10873921"/>
              <a:gd name="connsiteY50" fmla="*/ 6371842 h 6858558"/>
              <a:gd name="connsiteX51" fmla="*/ 9282564 w 10873921"/>
              <a:gd name="connsiteY51" fmla="*/ 6423490 h 6858558"/>
              <a:gd name="connsiteX52" fmla="*/ 9273573 w 10873921"/>
              <a:gd name="connsiteY52" fmla="*/ 6467496 h 6858558"/>
              <a:gd name="connsiteX53" fmla="*/ 9262092 w 10873921"/>
              <a:gd name="connsiteY53" fmla="*/ 6511084 h 6858558"/>
              <a:gd name="connsiteX54" fmla="*/ 9259443 w 10873921"/>
              <a:gd name="connsiteY54" fmla="*/ 6557257 h 6858558"/>
              <a:gd name="connsiteX55" fmla="*/ 9258214 w 10873921"/>
              <a:gd name="connsiteY55" fmla="*/ 6628065 h 6858558"/>
              <a:gd name="connsiteX56" fmla="*/ 9250938 w 10873921"/>
              <a:gd name="connsiteY56" fmla="*/ 6667101 h 6858558"/>
              <a:gd name="connsiteX57" fmla="*/ 9238195 w 10873921"/>
              <a:gd name="connsiteY57" fmla="*/ 6775682 h 6858558"/>
              <a:gd name="connsiteX58" fmla="*/ 9230652 w 10873921"/>
              <a:gd name="connsiteY58" fmla="*/ 6855909 h 6858558"/>
              <a:gd name="connsiteX59" fmla="*/ 0 w 10873921"/>
              <a:gd name="connsiteY59" fmla="*/ 6858558 h 6858558"/>
              <a:gd name="connsiteX60" fmla="*/ 0 w 10873921"/>
              <a:gd name="connsiteY60"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250 w 10873921"/>
              <a:gd name="connsiteY5" fmla="*/ 249730 h 6858558"/>
              <a:gd name="connsiteX6" fmla="*/ 10777796 w 10873921"/>
              <a:gd name="connsiteY6" fmla="*/ 352984 h 6858558"/>
              <a:gd name="connsiteX7" fmla="*/ 10759322 w 10873921"/>
              <a:gd name="connsiteY7" fmla="*/ 407113 h 6858558"/>
              <a:gd name="connsiteX8" fmla="*/ 10694154 w 10873921"/>
              <a:gd name="connsiteY8" fmla="*/ 534382 h 6858558"/>
              <a:gd name="connsiteX9" fmla="*/ 10617194 w 10873921"/>
              <a:gd name="connsiteY9" fmla="*/ 626012 h 6858558"/>
              <a:gd name="connsiteX10" fmla="*/ 10553040 w 10873921"/>
              <a:gd name="connsiteY10" fmla="*/ 736652 h 6858558"/>
              <a:gd name="connsiteX11" fmla="*/ 10549362 w 10873921"/>
              <a:gd name="connsiteY11" fmla="*/ 767381 h 6858558"/>
              <a:gd name="connsiteX12" fmla="*/ 10542712 w 10873921"/>
              <a:gd name="connsiteY12" fmla="*/ 818695 h 6858558"/>
              <a:gd name="connsiteX13" fmla="*/ 10543783 w 10873921"/>
              <a:gd name="connsiteY13" fmla="*/ 904039 h 6858558"/>
              <a:gd name="connsiteX14" fmla="*/ 10509848 w 10873921"/>
              <a:gd name="connsiteY14" fmla="*/ 950499 h 6858558"/>
              <a:gd name="connsiteX15" fmla="*/ 10503433 w 10873921"/>
              <a:gd name="connsiteY15" fmla="*/ 1021040 h 6858558"/>
              <a:gd name="connsiteX16" fmla="*/ 10493315 w 10873921"/>
              <a:gd name="connsiteY16" fmla="*/ 1059465 h 6858558"/>
              <a:gd name="connsiteX17" fmla="*/ 10483252 w 10873921"/>
              <a:gd name="connsiteY17" fmla="*/ 1193380 h 6858558"/>
              <a:gd name="connsiteX18" fmla="*/ 10479612 w 10873921"/>
              <a:gd name="connsiteY18" fmla="*/ 1340205 h 6858558"/>
              <a:gd name="connsiteX19" fmla="*/ 10478804 w 10873921"/>
              <a:gd name="connsiteY19" fmla="*/ 1346492 h 6858558"/>
              <a:gd name="connsiteX20" fmla="*/ 10469399 w 10873921"/>
              <a:gd name="connsiteY20" fmla="*/ 1360254 h 6858558"/>
              <a:gd name="connsiteX21" fmla="*/ 10464675 w 10873921"/>
              <a:gd name="connsiteY21" fmla="*/ 1364867 h 6858558"/>
              <a:gd name="connsiteX22" fmla="*/ 10454987 w 10873921"/>
              <a:gd name="connsiteY22" fmla="*/ 1415222 h 6858558"/>
              <a:gd name="connsiteX23" fmla="*/ 10436481 w 10873921"/>
              <a:gd name="connsiteY23" fmla="*/ 1477797 h 6858558"/>
              <a:gd name="connsiteX24" fmla="*/ 10431659 w 10873921"/>
              <a:gd name="connsiteY24" fmla="*/ 1500615 h 6858558"/>
              <a:gd name="connsiteX25" fmla="*/ 10406221 w 10873921"/>
              <a:gd name="connsiteY25" fmla="*/ 1509609 h 6858558"/>
              <a:gd name="connsiteX26" fmla="*/ 10404251 w 10873921"/>
              <a:gd name="connsiteY26" fmla="*/ 1551761 h 6858558"/>
              <a:gd name="connsiteX27" fmla="*/ 10374137 w 10873921"/>
              <a:gd name="connsiteY27" fmla="*/ 1570136 h 6858558"/>
              <a:gd name="connsiteX28" fmla="*/ 10356645 w 10873921"/>
              <a:gd name="connsiteY28" fmla="*/ 1597199 h 6858558"/>
              <a:gd name="connsiteX29" fmla="*/ 10329031 w 10873921"/>
              <a:gd name="connsiteY29" fmla="*/ 1627159 h 6858558"/>
              <a:gd name="connsiteX30" fmla="*/ 10324386 w 10873921"/>
              <a:gd name="connsiteY30" fmla="*/ 1664520 h 6858558"/>
              <a:gd name="connsiteX31" fmla="*/ 10298374 w 10873921"/>
              <a:gd name="connsiteY31" fmla="*/ 1712383 h 6858558"/>
              <a:gd name="connsiteX32" fmla="*/ 10266443 w 10873921"/>
              <a:gd name="connsiteY32" fmla="*/ 1757378 h 6858558"/>
              <a:gd name="connsiteX33" fmla="*/ 10213612 w 10873921"/>
              <a:gd name="connsiteY33" fmla="*/ 1831639 h 6858558"/>
              <a:gd name="connsiteX34" fmla="*/ 10112893 w 10873921"/>
              <a:gd name="connsiteY34" fmla="*/ 1947999 h 6858558"/>
              <a:gd name="connsiteX35" fmla="*/ 10042411 w 10873921"/>
              <a:gd name="connsiteY35" fmla="*/ 2041320 h 6858558"/>
              <a:gd name="connsiteX36" fmla="*/ 9916869 w 10873921"/>
              <a:gd name="connsiteY36" fmla="*/ 2193981 h 6858558"/>
              <a:gd name="connsiteX37" fmla="*/ 9863224 w 10873921"/>
              <a:gd name="connsiteY37" fmla="*/ 2350764 h 6858558"/>
              <a:gd name="connsiteX38" fmla="*/ 9815833 w 10873921"/>
              <a:gd name="connsiteY38" fmla="*/ 2484015 h 6858558"/>
              <a:gd name="connsiteX39" fmla="*/ 9772154 w 10873921"/>
              <a:gd name="connsiteY39" fmla="*/ 2992899 h 6858558"/>
              <a:gd name="connsiteX40" fmla="*/ 9644932 w 10873921"/>
              <a:gd name="connsiteY40" fmla="*/ 4090138 h 6858558"/>
              <a:gd name="connsiteX41" fmla="*/ 9429095 w 10873921"/>
              <a:gd name="connsiteY41" fmla="*/ 5531975 h 6858558"/>
              <a:gd name="connsiteX42" fmla="*/ 9460845 w 10873921"/>
              <a:gd name="connsiteY42" fmla="*/ 5727156 h 6858558"/>
              <a:gd name="connsiteX43" fmla="*/ 9482918 w 10873921"/>
              <a:gd name="connsiteY43" fmla="*/ 5942515 h 6858558"/>
              <a:gd name="connsiteX44" fmla="*/ 9471123 w 10873921"/>
              <a:gd name="connsiteY44" fmla="*/ 6028951 h 6858558"/>
              <a:gd name="connsiteX45" fmla="*/ 9421412 w 10873921"/>
              <a:gd name="connsiteY45" fmla="*/ 6080818 h 6858558"/>
              <a:gd name="connsiteX46" fmla="*/ 9427038 w 10873921"/>
              <a:gd name="connsiteY46" fmla="*/ 6088099 h 6858558"/>
              <a:gd name="connsiteX47" fmla="*/ 9391581 w 10873921"/>
              <a:gd name="connsiteY47" fmla="*/ 6171710 h 6858558"/>
              <a:gd name="connsiteX48" fmla="*/ 9334546 w 10873921"/>
              <a:gd name="connsiteY48" fmla="*/ 6212328 h 6858558"/>
              <a:gd name="connsiteX49" fmla="*/ 9286856 w 10873921"/>
              <a:gd name="connsiteY49" fmla="*/ 6340934 h 6858558"/>
              <a:gd name="connsiteX50" fmla="*/ 9285436 w 10873921"/>
              <a:gd name="connsiteY50" fmla="*/ 6371842 h 6858558"/>
              <a:gd name="connsiteX51" fmla="*/ 9282564 w 10873921"/>
              <a:gd name="connsiteY51" fmla="*/ 6423490 h 6858558"/>
              <a:gd name="connsiteX52" fmla="*/ 9273573 w 10873921"/>
              <a:gd name="connsiteY52" fmla="*/ 6467496 h 6858558"/>
              <a:gd name="connsiteX53" fmla="*/ 9262092 w 10873921"/>
              <a:gd name="connsiteY53" fmla="*/ 6511084 h 6858558"/>
              <a:gd name="connsiteX54" fmla="*/ 9259443 w 10873921"/>
              <a:gd name="connsiteY54" fmla="*/ 6557257 h 6858558"/>
              <a:gd name="connsiteX55" fmla="*/ 9258214 w 10873921"/>
              <a:gd name="connsiteY55" fmla="*/ 6628065 h 6858558"/>
              <a:gd name="connsiteX56" fmla="*/ 9250938 w 10873921"/>
              <a:gd name="connsiteY56" fmla="*/ 6667101 h 6858558"/>
              <a:gd name="connsiteX57" fmla="*/ 9238195 w 10873921"/>
              <a:gd name="connsiteY57" fmla="*/ 6775682 h 6858558"/>
              <a:gd name="connsiteX58" fmla="*/ 9230652 w 10873921"/>
              <a:gd name="connsiteY58" fmla="*/ 6855909 h 6858558"/>
              <a:gd name="connsiteX59" fmla="*/ 0 w 10873921"/>
              <a:gd name="connsiteY59" fmla="*/ 6858558 h 6858558"/>
              <a:gd name="connsiteX60" fmla="*/ 0 w 10873921"/>
              <a:gd name="connsiteY60"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250 w 10873921"/>
              <a:gd name="connsiteY5" fmla="*/ 249730 h 6858558"/>
              <a:gd name="connsiteX6" fmla="*/ 10777796 w 10873921"/>
              <a:gd name="connsiteY6" fmla="*/ 352984 h 6858558"/>
              <a:gd name="connsiteX7" fmla="*/ 10759322 w 10873921"/>
              <a:gd name="connsiteY7" fmla="*/ 407113 h 6858558"/>
              <a:gd name="connsiteX8" fmla="*/ 10694154 w 10873921"/>
              <a:gd name="connsiteY8" fmla="*/ 534382 h 6858558"/>
              <a:gd name="connsiteX9" fmla="*/ 10617194 w 10873921"/>
              <a:gd name="connsiteY9" fmla="*/ 626012 h 6858558"/>
              <a:gd name="connsiteX10" fmla="*/ 10553040 w 10873921"/>
              <a:gd name="connsiteY10" fmla="*/ 736652 h 6858558"/>
              <a:gd name="connsiteX11" fmla="*/ 10549362 w 10873921"/>
              <a:gd name="connsiteY11" fmla="*/ 767381 h 6858558"/>
              <a:gd name="connsiteX12" fmla="*/ 10542712 w 10873921"/>
              <a:gd name="connsiteY12" fmla="*/ 818695 h 6858558"/>
              <a:gd name="connsiteX13" fmla="*/ 10543783 w 10873921"/>
              <a:gd name="connsiteY13" fmla="*/ 904039 h 6858558"/>
              <a:gd name="connsiteX14" fmla="*/ 10509848 w 10873921"/>
              <a:gd name="connsiteY14" fmla="*/ 950499 h 6858558"/>
              <a:gd name="connsiteX15" fmla="*/ 10503433 w 10873921"/>
              <a:gd name="connsiteY15" fmla="*/ 1021040 h 6858558"/>
              <a:gd name="connsiteX16" fmla="*/ 10493315 w 10873921"/>
              <a:gd name="connsiteY16" fmla="*/ 1059465 h 6858558"/>
              <a:gd name="connsiteX17" fmla="*/ 10483252 w 10873921"/>
              <a:gd name="connsiteY17" fmla="*/ 1193380 h 6858558"/>
              <a:gd name="connsiteX18" fmla="*/ 10479612 w 10873921"/>
              <a:gd name="connsiteY18" fmla="*/ 1340205 h 6858558"/>
              <a:gd name="connsiteX19" fmla="*/ 10478804 w 10873921"/>
              <a:gd name="connsiteY19" fmla="*/ 1346492 h 6858558"/>
              <a:gd name="connsiteX20" fmla="*/ 10469399 w 10873921"/>
              <a:gd name="connsiteY20" fmla="*/ 1360254 h 6858558"/>
              <a:gd name="connsiteX21" fmla="*/ 10464675 w 10873921"/>
              <a:gd name="connsiteY21" fmla="*/ 1364867 h 6858558"/>
              <a:gd name="connsiteX22" fmla="*/ 10454987 w 10873921"/>
              <a:gd name="connsiteY22" fmla="*/ 1415222 h 6858558"/>
              <a:gd name="connsiteX23" fmla="*/ 10436481 w 10873921"/>
              <a:gd name="connsiteY23" fmla="*/ 1477797 h 6858558"/>
              <a:gd name="connsiteX24" fmla="*/ 10431659 w 10873921"/>
              <a:gd name="connsiteY24" fmla="*/ 1488174 h 6858558"/>
              <a:gd name="connsiteX25" fmla="*/ 10406221 w 10873921"/>
              <a:gd name="connsiteY25" fmla="*/ 1509609 h 6858558"/>
              <a:gd name="connsiteX26" fmla="*/ 10404251 w 10873921"/>
              <a:gd name="connsiteY26" fmla="*/ 1551761 h 6858558"/>
              <a:gd name="connsiteX27" fmla="*/ 10374137 w 10873921"/>
              <a:gd name="connsiteY27" fmla="*/ 1570136 h 6858558"/>
              <a:gd name="connsiteX28" fmla="*/ 10356645 w 10873921"/>
              <a:gd name="connsiteY28" fmla="*/ 1597199 h 6858558"/>
              <a:gd name="connsiteX29" fmla="*/ 10329031 w 10873921"/>
              <a:gd name="connsiteY29" fmla="*/ 1627159 h 6858558"/>
              <a:gd name="connsiteX30" fmla="*/ 10324386 w 10873921"/>
              <a:gd name="connsiteY30" fmla="*/ 1664520 h 6858558"/>
              <a:gd name="connsiteX31" fmla="*/ 10298374 w 10873921"/>
              <a:gd name="connsiteY31" fmla="*/ 1712383 h 6858558"/>
              <a:gd name="connsiteX32" fmla="*/ 10266443 w 10873921"/>
              <a:gd name="connsiteY32" fmla="*/ 1757378 h 6858558"/>
              <a:gd name="connsiteX33" fmla="*/ 10213612 w 10873921"/>
              <a:gd name="connsiteY33" fmla="*/ 1831639 h 6858558"/>
              <a:gd name="connsiteX34" fmla="*/ 10112893 w 10873921"/>
              <a:gd name="connsiteY34" fmla="*/ 1947999 h 6858558"/>
              <a:gd name="connsiteX35" fmla="*/ 10042411 w 10873921"/>
              <a:gd name="connsiteY35" fmla="*/ 2041320 h 6858558"/>
              <a:gd name="connsiteX36" fmla="*/ 9916869 w 10873921"/>
              <a:gd name="connsiteY36" fmla="*/ 2193981 h 6858558"/>
              <a:gd name="connsiteX37" fmla="*/ 9863224 w 10873921"/>
              <a:gd name="connsiteY37" fmla="*/ 2350764 h 6858558"/>
              <a:gd name="connsiteX38" fmla="*/ 9815833 w 10873921"/>
              <a:gd name="connsiteY38" fmla="*/ 2484015 h 6858558"/>
              <a:gd name="connsiteX39" fmla="*/ 9772154 w 10873921"/>
              <a:gd name="connsiteY39" fmla="*/ 2992899 h 6858558"/>
              <a:gd name="connsiteX40" fmla="*/ 9644932 w 10873921"/>
              <a:gd name="connsiteY40" fmla="*/ 4090138 h 6858558"/>
              <a:gd name="connsiteX41" fmla="*/ 9429095 w 10873921"/>
              <a:gd name="connsiteY41" fmla="*/ 5531975 h 6858558"/>
              <a:gd name="connsiteX42" fmla="*/ 9460845 w 10873921"/>
              <a:gd name="connsiteY42" fmla="*/ 5727156 h 6858558"/>
              <a:gd name="connsiteX43" fmla="*/ 9482918 w 10873921"/>
              <a:gd name="connsiteY43" fmla="*/ 5942515 h 6858558"/>
              <a:gd name="connsiteX44" fmla="*/ 9471123 w 10873921"/>
              <a:gd name="connsiteY44" fmla="*/ 6028951 h 6858558"/>
              <a:gd name="connsiteX45" fmla="*/ 9421412 w 10873921"/>
              <a:gd name="connsiteY45" fmla="*/ 6080818 h 6858558"/>
              <a:gd name="connsiteX46" fmla="*/ 9427038 w 10873921"/>
              <a:gd name="connsiteY46" fmla="*/ 6088099 h 6858558"/>
              <a:gd name="connsiteX47" fmla="*/ 9391581 w 10873921"/>
              <a:gd name="connsiteY47" fmla="*/ 6171710 h 6858558"/>
              <a:gd name="connsiteX48" fmla="*/ 9334546 w 10873921"/>
              <a:gd name="connsiteY48" fmla="*/ 6212328 h 6858558"/>
              <a:gd name="connsiteX49" fmla="*/ 9286856 w 10873921"/>
              <a:gd name="connsiteY49" fmla="*/ 6340934 h 6858558"/>
              <a:gd name="connsiteX50" fmla="*/ 9285436 w 10873921"/>
              <a:gd name="connsiteY50" fmla="*/ 6371842 h 6858558"/>
              <a:gd name="connsiteX51" fmla="*/ 9282564 w 10873921"/>
              <a:gd name="connsiteY51" fmla="*/ 6423490 h 6858558"/>
              <a:gd name="connsiteX52" fmla="*/ 9273573 w 10873921"/>
              <a:gd name="connsiteY52" fmla="*/ 6467496 h 6858558"/>
              <a:gd name="connsiteX53" fmla="*/ 9262092 w 10873921"/>
              <a:gd name="connsiteY53" fmla="*/ 6511084 h 6858558"/>
              <a:gd name="connsiteX54" fmla="*/ 9259443 w 10873921"/>
              <a:gd name="connsiteY54" fmla="*/ 6557257 h 6858558"/>
              <a:gd name="connsiteX55" fmla="*/ 9258214 w 10873921"/>
              <a:gd name="connsiteY55" fmla="*/ 6628065 h 6858558"/>
              <a:gd name="connsiteX56" fmla="*/ 9250938 w 10873921"/>
              <a:gd name="connsiteY56" fmla="*/ 6667101 h 6858558"/>
              <a:gd name="connsiteX57" fmla="*/ 9238195 w 10873921"/>
              <a:gd name="connsiteY57" fmla="*/ 6775682 h 6858558"/>
              <a:gd name="connsiteX58" fmla="*/ 9230652 w 10873921"/>
              <a:gd name="connsiteY58" fmla="*/ 6855909 h 6858558"/>
              <a:gd name="connsiteX59" fmla="*/ 0 w 10873921"/>
              <a:gd name="connsiteY59" fmla="*/ 6858558 h 6858558"/>
              <a:gd name="connsiteX60" fmla="*/ 0 w 10873921"/>
              <a:gd name="connsiteY60"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250 w 10873921"/>
              <a:gd name="connsiteY5" fmla="*/ 249730 h 6858558"/>
              <a:gd name="connsiteX6" fmla="*/ 10777796 w 10873921"/>
              <a:gd name="connsiteY6" fmla="*/ 352984 h 6858558"/>
              <a:gd name="connsiteX7" fmla="*/ 10759322 w 10873921"/>
              <a:gd name="connsiteY7" fmla="*/ 407113 h 6858558"/>
              <a:gd name="connsiteX8" fmla="*/ 10694154 w 10873921"/>
              <a:gd name="connsiteY8" fmla="*/ 534382 h 6858558"/>
              <a:gd name="connsiteX9" fmla="*/ 10617194 w 10873921"/>
              <a:gd name="connsiteY9" fmla="*/ 626012 h 6858558"/>
              <a:gd name="connsiteX10" fmla="*/ 10553040 w 10873921"/>
              <a:gd name="connsiteY10" fmla="*/ 736652 h 6858558"/>
              <a:gd name="connsiteX11" fmla="*/ 10549362 w 10873921"/>
              <a:gd name="connsiteY11" fmla="*/ 767381 h 6858558"/>
              <a:gd name="connsiteX12" fmla="*/ 10542712 w 10873921"/>
              <a:gd name="connsiteY12" fmla="*/ 818695 h 6858558"/>
              <a:gd name="connsiteX13" fmla="*/ 10543783 w 10873921"/>
              <a:gd name="connsiteY13" fmla="*/ 904039 h 6858558"/>
              <a:gd name="connsiteX14" fmla="*/ 10509848 w 10873921"/>
              <a:gd name="connsiteY14" fmla="*/ 950499 h 6858558"/>
              <a:gd name="connsiteX15" fmla="*/ 10503433 w 10873921"/>
              <a:gd name="connsiteY15" fmla="*/ 1021040 h 6858558"/>
              <a:gd name="connsiteX16" fmla="*/ 10493315 w 10873921"/>
              <a:gd name="connsiteY16" fmla="*/ 1059465 h 6858558"/>
              <a:gd name="connsiteX17" fmla="*/ 10483252 w 10873921"/>
              <a:gd name="connsiteY17" fmla="*/ 1193380 h 6858558"/>
              <a:gd name="connsiteX18" fmla="*/ 10479612 w 10873921"/>
              <a:gd name="connsiteY18" fmla="*/ 1340205 h 6858558"/>
              <a:gd name="connsiteX19" fmla="*/ 10545155 w 10873921"/>
              <a:gd name="connsiteY19" fmla="*/ 1354786 h 6858558"/>
              <a:gd name="connsiteX20" fmla="*/ 10469399 w 10873921"/>
              <a:gd name="connsiteY20" fmla="*/ 1360254 h 6858558"/>
              <a:gd name="connsiteX21" fmla="*/ 10464675 w 10873921"/>
              <a:gd name="connsiteY21" fmla="*/ 1364867 h 6858558"/>
              <a:gd name="connsiteX22" fmla="*/ 10454987 w 10873921"/>
              <a:gd name="connsiteY22" fmla="*/ 1415222 h 6858558"/>
              <a:gd name="connsiteX23" fmla="*/ 10436481 w 10873921"/>
              <a:gd name="connsiteY23" fmla="*/ 1477797 h 6858558"/>
              <a:gd name="connsiteX24" fmla="*/ 10431659 w 10873921"/>
              <a:gd name="connsiteY24" fmla="*/ 1488174 h 6858558"/>
              <a:gd name="connsiteX25" fmla="*/ 10406221 w 10873921"/>
              <a:gd name="connsiteY25" fmla="*/ 1509609 h 6858558"/>
              <a:gd name="connsiteX26" fmla="*/ 10404251 w 10873921"/>
              <a:gd name="connsiteY26" fmla="*/ 1551761 h 6858558"/>
              <a:gd name="connsiteX27" fmla="*/ 10374137 w 10873921"/>
              <a:gd name="connsiteY27" fmla="*/ 1570136 h 6858558"/>
              <a:gd name="connsiteX28" fmla="*/ 10356645 w 10873921"/>
              <a:gd name="connsiteY28" fmla="*/ 1597199 h 6858558"/>
              <a:gd name="connsiteX29" fmla="*/ 10329031 w 10873921"/>
              <a:gd name="connsiteY29" fmla="*/ 1627159 h 6858558"/>
              <a:gd name="connsiteX30" fmla="*/ 10324386 w 10873921"/>
              <a:gd name="connsiteY30" fmla="*/ 1664520 h 6858558"/>
              <a:gd name="connsiteX31" fmla="*/ 10298374 w 10873921"/>
              <a:gd name="connsiteY31" fmla="*/ 1712383 h 6858558"/>
              <a:gd name="connsiteX32" fmla="*/ 10266443 w 10873921"/>
              <a:gd name="connsiteY32" fmla="*/ 1757378 h 6858558"/>
              <a:gd name="connsiteX33" fmla="*/ 10213612 w 10873921"/>
              <a:gd name="connsiteY33" fmla="*/ 1831639 h 6858558"/>
              <a:gd name="connsiteX34" fmla="*/ 10112893 w 10873921"/>
              <a:gd name="connsiteY34" fmla="*/ 1947999 h 6858558"/>
              <a:gd name="connsiteX35" fmla="*/ 10042411 w 10873921"/>
              <a:gd name="connsiteY35" fmla="*/ 2041320 h 6858558"/>
              <a:gd name="connsiteX36" fmla="*/ 9916869 w 10873921"/>
              <a:gd name="connsiteY36" fmla="*/ 2193981 h 6858558"/>
              <a:gd name="connsiteX37" fmla="*/ 9863224 w 10873921"/>
              <a:gd name="connsiteY37" fmla="*/ 2350764 h 6858558"/>
              <a:gd name="connsiteX38" fmla="*/ 9815833 w 10873921"/>
              <a:gd name="connsiteY38" fmla="*/ 2484015 h 6858558"/>
              <a:gd name="connsiteX39" fmla="*/ 9772154 w 10873921"/>
              <a:gd name="connsiteY39" fmla="*/ 2992899 h 6858558"/>
              <a:gd name="connsiteX40" fmla="*/ 9644932 w 10873921"/>
              <a:gd name="connsiteY40" fmla="*/ 4090138 h 6858558"/>
              <a:gd name="connsiteX41" fmla="*/ 9429095 w 10873921"/>
              <a:gd name="connsiteY41" fmla="*/ 5531975 h 6858558"/>
              <a:gd name="connsiteX42" fmla="*/ 9460845 w 10873921"/>
              <a:gd name="connsiteY42" fmla="*/ 5727156 h 6858558"/>
              <a:gd name="connsiteX43" fmla="*/ 9482918 w 10873921"/>
              <a:gd name="connsiteY43" fmla="*/ 5942515 h 6858558"/>
              <a:gd name="connsiteX44" fmla="*/ 9471123 w 10873921"/>
              <a:gd name="connsiteY44" fmla="*/ 6028951 h 6858558"/>
              <a:gd name="connsiteX45" fmla="*/ 9421412 w 10873921"/>
              <a:gd name="connsiteY45" fmla="*/ 6080818 h 6858558"/>
              <a:gd name="connsiteX46" fmla="*/ 9427038 w 10873921"/>
              <a:gd name="connsiteY46" fmla="*/ 6088099 h 6858558"/>
              <a:gd name="connsiteX47" fmla="*/ 9391581 w 10873921"/>
              <a:gd name="connsiteY47" fmla="*/ 6171710 h 6858558"/>
              <a:gd name="connsiteX48" fmla="*/ 9334546 w 10873921"/>
              <a:gd name="connsiteY48" fmla="*/ 6212328 h 6858558"/>
              <a:gd name="connsiteX49" fmla="*/ 9286856 w 10873921"/>
              <a:gd name="connsiteY49" fmla="*/ 6340934 h 6858558"/>
              <a:gd name="connsiteX50" fmla="*/ 9285436 w 10873921"/>
              <a:gd name="connsiteY50" fmla="*/ 6371842 h 6858558"/>
              <a:gd name="connsiteX51" fmla="*/ 9282564 w 10873921"/>
              <a:gd name="connsiteY51" fmla="*/ 6423490 h 6858558"/>
              <a:gd name="connsiteX52" fmla="*/ 9273573 w 10873921"/>
              <a:gd name="connsiteY52" fmla="*/ 6467496 h 6858558"/>
              <a:gd name="connsiteX53" fmla="*/ 9262092 w 10873921"/>
              <a:gd name="connsiteY53" fmla="*/ 6511084 h 6858558"/>
              <a:gd name="connsiteX54" fmla="*/ 9259443 w 10873921"/>
              <a:gd name="connsiteY54" fmla="*/ 6557257 h 6858558"/>
              <a:gd name="connsiteX55" fmla="*/ 9258214 w 10873921"/>
              <a:gd name="connsiteY55" fmla="*/ 6628065 h 6858558"/>
              <a:gd name="connsiteX56" fmla="*/ 9250938 w 10873921"/>
              <a:gd name="connsiteY56" fmla="*/ 6667101 h 6858558"/>
              <a:gd name="connsiteX57" fmla="*/ 9238195 w 10873921"/>
              <a:gd name="connsiteY57" fmla="*/ 6775682 h 6858558"/>
              <a:gd name="connsiteX58" fmla="*/ 9230652 w 10873921"/>
              <a:gd name="connsiteY58" fmla="*/ 6855909 h 6858558"/>
              <a:gd name="connsiteX59" fmla="*/ 0 w 10873921"/>
              <a:gd name="connsiteY59" fmla="*/ 6858558 h 6858558"/>
              <a:gd name="connsiteX60" fmla="*/ 0 w 10873921"/>
              <a:gd name="connsiteY60"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250 w 10873921"/>
              <a:gd name="connsiteY5" fmla="*/ 249730 h 6858558"/>
              <a:gd name="connsiteX6" fmla="*/ 10777796 w 10873921"/>
              <a:gd name="connsiteY6" fmla="*/ 352984 h 6858558"/>
              <a:gd name="connsiteX7" fmla="*/ 10759322 w 10873921"/>
              <a:gd name="connsiteY7" fmla="*/ 407113 h 6858558"/>
              <a:gd name="connsiteX8" fmla="*/ 10694154 w 10873921"/>
              <a:gd name="connsiteY8" fmla="*/ 534382 h 6858558"/>
              <a:gd name="connsiteX9" fmla="*/ 10617194 w 10873921"/>
              <a:gd name="connsiteY9" fmla="*/ 626012 h 6858558"/>
              <a:gd name="connsiteX10" fmla="*/ 10553040 w 10873921"/>
              <a:gd name="connsiteY10" fmla="*/ 736652 h 6858558"/>
              <a:gd name="connsiteX11" fmla="*/ 10549362 w 10873921"/>
              <a:gd name="connsiteY11" fmla="*/ 767381 h 6858558"/>
              <a:gd name="connsiteX12" fmla="*/ 10542712 w 10873921"/>
              <a:gd name="connsiteY12" fmla="*/ 818695 h 6858558"/>
              <a:gd name="connsiteX13" fmla="*/ 10543783 w 10873921"/>
              <a:gd name="connsiteY13" fmla="*/ 904039 h 6858558"/>
              <a:gd name="connsiteX14" fmla="*/ 10509848 w 10873921"/>
              <a:gd name="connsiteY14" fmla="*/ 950499 h 6858558"/>
              <a:gd name="connsiteX15" fmla="*/ 10503433 w 10873921"/>
              <a:gd name="connsiteY15" fmla="*/ 1021040 h 6858558"/>
              <a:gd name="connsiteX16" fmla="*/ 10493315 w 10873921"/>
              <a:gd name="connsiteY16" fmla="*/ 1059465 h 6858558"/>
              <a:gd name="connsiteX17" fmla="*/ 10483252 w 10873921"/>
              <a:gd name="connsiteY17" fmla="*/ 1193380 h 6858558"/>
              <a:gd name="connsiteX18" fmla="*/ 10479612 w 10873921"/>
              <a:gd name="connsiteY18" fmla="*/ 1340205 h 6858558"/>
              <a:gd name="connsiteX19" fmla="*/ 10469399 w 10873921"/>
              <a:gd name="connsiteY19" fmla="*/ 1360254 h 6858558"/>
              <a:gd name="connsiteX20" fmla="*/ 10464675 w 10873921"/>
              <a:gd name="connsiteY20" fmla="*/ 1364867 h 6858558"/>
              <a:gd name="connsiteX21" fmla="*/ 10454987 w 10873921"/>
              <a:gd name="connsiteY21" fmla="*/ 1415222 h 6858558"/>
              <a:gd name="connsiteX22" fmla="*/ 10436481 w 10873921"/>
              <a:gd name="connsiteY22" fmla="*/ 1477797 h 6858558"/>
              <a:gd name="connsiteX23" fmla="*/ 10431659 w 10873921"/>
              <a:gd name="connsiteY23" fmla="*/ 1488174 h 6858558"/>
              <a:gd name="connsiteX24" fmla="*/ 10406221 w 10873921"/>
              <a:gd name="connsiteY24" fmla="*/ 1509609 h 6858558"/>
              <a:gd name="connsiteX25" fmla="*/ 10404251 w 10873921"/>
              <a:gd name="connsiteY25" fmla="*/ 1551761 h 6858558"/>
              <a:gd name="connsiteX26" fmla="*/ 10374137 w 10873921"/>
              <a:gd name="connsiteY26" fmla="*/ 1570136 h 6858558"/>
              <a:gd name="connsiteX27" fmla="*/ 10356645 w 10873921"/>
              <a:gd name="connsiteY27" fmla="*/ 1597199 h 6858558"/>
              <a:gd name="connsiteX28" fmla="*/ 10329031 w 10873921"/>
              <a:gd name="connsiteY28" fmla="*/ 1627159 h 6858558"/>
              <a:gd name="connsiteX29" fmla="*/ 10324386 w 10873921"/>
              <a:gd name="connsiteY29" fmla="*/ 1664520 h 6858558"/>
              <a:gd name="connsiteX30" fmla="*/ 10298374 w 10873921"/>
              <a:gd name="connsiteY30" fmla="*/ 1712383 h 6858558"/>
              <a:gd name="connsiteX31" fmla="*/ 10266443 w 10873921"/>
              <a:gd name="connsiteY31" fmla="*/ 1757378 h 6858558"/>
              <a:gd name="connsiteX32" fmla="*/ 10213612 w 10873921"/>
              <a:gd name="connsiteY32" fmla="*/ 1831639 h 6858558"/>
              <a:gd name="connsiteX33" fmla="*/ 10112893 w 10873921"/>
              <a:gd name="connsiteY33" fmla="*/ 1947999 h 6858558"/>
              <a:gd name="connsiteX34" fmla="*/ 10042411 w 10873921"/>
              <a:gd name="connsiteY34" fmla="*/ 2041320 h 6858558"/>
              <a:gd name="connsiteX35" fmla="*/ 9916869 w 10873921"/>
              <a:gd name="connsiteY35" fmla="*/ 2193981 h 6858558"/>
              <a:gd name="connsiteX36" fmla="*/ 9863224 w 10873921"/>
              <a:gd name="connsiteY36" fmla="*/ 2350764 h 6858558"/>
              <a:gd name="connsiteX37" fmla="*/ 9815833 w 10873921"/>
              <a:gd name="connsiteY37" fmla="*/ 2484015 h 6858558"/>
              <a:gd name="connsiteX38" fmla="*/ 9772154 w 10873921"/>
              <a:gd name="connsiteY38" fmla="*/ 2992899 h 6858558"/>
              <a:gd name="connsiteX39" fmla="*/ 9644932 w 10873921"/>
              <a:gd name="connsiteY39" fmla="*/ 4090138 h 6858558"/>
              <a:gd name="connsiteX40" fmla="*/ 9429095 w 10873921"/>
              <a:gd name="connsiteY40" fmla="*/ 5531975 h 6858558"/>
              <a:gd name="connsiteX41" fmla="*/ 9460845 w 10873921"/>
              <a:gd name="connsiteY41" fmla="*/ 5727156 h 6858558"/>
              <a:gd name="connsiteX42" fmla="*/ 9482918 w 10873921"/>
              <a:gd name="connsiteY42" fmla="*/ 5942515 h 6858558"/>
              <a:gd name="connsiteX43" fmla="*/ 9471123 w 10873921"/>
              <a:gd name="connsiteY43" fmla="*/ 6028951 h 6858558"/>
              <a:gd name="connsiteX44" fmla="*/ 9421412 w 10873921"/>
              <a:gd name="connsiteY44" fmla="*/ 6080818 h 6858558"/>
              <a:gd name="connsiteX45" fmla="*/ 9427038 w 10873921"/>
              <a:gd name="connsiteY45" fmla="*/ 6088099 h 6858558"/>
              <a:gd name="connsiteX46" fmla="*/ 9391581 w 10873921"/>
              <a:gd name="connsiteY46" fmla="*/ 6171710 h 6858558"/>
              <a:gd name="connsiteX47" fmla="*/ 9334546 w 10873921"/>
              <a:gd name="connsiteY47" fmla="*/ 6212328 h 6858558"/>
              <a:gd name="connsiteX48" fmla="*/ 9286856 w 10873921"/>
              <a:gd name="connsiteY48" fmla="*/ 6340934 h 6858558"/>
              <a:gd name="connsiteX49" fmla="*/ 9285436 w 10873921"/>
              <a:gd name="connsiteY49" fmla="*/ 6371842 h 6858558"/>
              <a:gd name="connsiteX50" fmla="*/ 9282564 w 10873921"/>
              <a:gd name="connsiteY50" fmla="*/ 6423490 h 6858558"/>
              <a:gd name="connsiteX51" fmla="*/ 9273573 w 10873921"/>
              <a:gd name="connsiteY51" fmla="*/ 6467496 h 6858558"/>
              <a:gd name="connsiteX52" fmla="*/ 9262092 w 10873921"/>
              <a:gd name="connsiteY52" fmla="*/ 6511084 h 6858558"/>
              <a:gd name="connsiteX53" fmla="*/ 9259443 w 10873921"/>
              <a:gd name="connsiteY53" fmla="*/ 6557257 h 6858558"/>
              <a:gd name="connsiteX54" fmla="*/ 9258214 w 10873921"/>
              <a:gd name="connsiteY54" fmla="*/ 6628065 h 6858558"/>
              <a:gd name="connsiteX55" fmla="*/ 9250938 w 10873921"/>
              <a:gd name="connsiteY55" fmla="*/ 6667101 h 6858558"/>
              <a:gd name="connsiteX56" fmla="*/ 9238195 w 10873921"/>
              <a:gd name="connsiteY56" fmla="*/ 6775682 h 6858558"/>
              <a:gd name="connsiteX57" fmla="*/ 9230652 w 10873921"/>
              <a:gd name="connsiteY57" fmla="*/ 6855909 h 6858558"/>
              <a:gd name="connsiteX58" fmla="*/ 0 w 10873921"/>
              <a:gd name="connsiteY58" fmla="*/ 6858558 h 6858558"/>
              <a:gd name="connsiteX59" fmla="*/ 0 w 10873921"/>
              <a:gd name="connsiteY59"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250 w 10873921"/>
              <a:gd name="connsiteY5" fmla="*/ 249730 h 6858558"/>
              <a:gd name="connsiteX6" fmla="*/ 10777796 w 10873921"/>
              <a:gd name="connsiteY6" fmla="*/ 352984 h 6858558"/>
              <a:gd name="connsiteX7" fmla="*/ 10759322 w 10873921"/>
              <a:gd name="connsiteY7" fmla="*/ 407113 h 6858558"/>
              <a:gd name="connsiteX8" fmla="*/ 10694154 w 10873921"/>
              <a:gd name="connsiteY8" fmla="*/ 534382 h 6858558"/>
              <a:gd name="connsiteX9" fmla="*/ 10617194 w 10873921"/>
              <a:gd name="connsiteY9" fmla="*/ 626012 h 6858558"/>
              <a:gd name="connsiteX10" fmla="*/ 10553040 w 10873921"/>
              <a:gd name="connsiteY10" fmla="*/ 736652 h 6858558"/>
              <a:gd name="connsiteX11" fmla="*/ 10549362 w 10873921"/>
              <a:gd name="connsiteY11" fmla="*/ 767381 h 6858558"/>
              <a:gd name="connsiteX12" fmla="*/ 10542712 w 10873921"/>
              <a:gd name="connsiteY12" fmla="*/ 818695 h 6858558"/>
              <a:gd name="connsiteX13" fmla="*/ 10543783 w 10873921"/>
              <a:gd name="connsiteY13" fmla="*/ 904039 h 6858558"/>
              <a:gd name="connsiteX14" fmla="*/ 10509848 w 10873921"/>
              <a:gd name="connsiteY14" fmla="*/ 950499 h 6858558"/>
              <a:gd name="connsiteX15" fmla="*/ 10503433 w 10873921"/>
              <a:gd name="connsiteY15" fmla="*/ 1021040 h 6858558"/>
              <a:gd name="connsiteX16" fmla="*/ 10493315 w 10873921"/>
              <a:gd name="connsiteY16" fmla="*/ 1059465 h 6858558"/>
              <a:gd name="connsiteX17" fmla="*/ 10483252 w 10873921"/>
              <a:gd name="connsiteY17" fmla="*/ 1193380 h 6858558"/>
              <a:gd name="connsiteX18" fmla="*/ 10479612 w 10873921"/>
              <a:gd name="connsiteY18" fmla="*/ 1340205 h 6858558"/>
              <a:gd name="connsiteX19" fmla="*/ 10481840 w 10873921"/>
              <a:gd name="connsiteY19" fmla="*/ 1322931 h 6858558"/>
              <a:gd name="connsiteX20" fmla="*/ 10464675 w 10873921"/>
              <a:gd name="connsiteY20" fmla="*/ 1364867 h 6858558"/>
              <a:gd name="connsiteX21" fmla="*/ 10454987 w 10873921"/>
              <a:gd name="connsiteY21" fmla="*/ 1415222 h 6858558"/>
              <a:gd name="connsiteX22" fmla="*/ 10436481 w 10873921"/>
              <a:gd name="connsiteY22" fmla="*/ 1477797 h 6858558"/>
              <a:gd name="connsiteX23" fmla="*/ 10431659 w 10873921"/>
              <a:gd name="connsiteY23" fmla="*/ 1488174 h 6858558"/>
              <a:gd name="connsiteX24" fmla="*/ 10406221 w 10873921"/>
              <a:gd name="connsiteY24" fmla="*/ 1509609 h 6858558"/>
              <a:gd name="connsiteX25" fmla="*/ 10404251 w 10873921"/>
              <a:gd name="connsiteY25" fmla="*/ 1551761 h 6858558"/>
              <a:gd name="connsiteX26" fmla="*/ 10374137 w 10873921"/>
              <a:gd name="connsiteY26" fmla="*/ 1570136 h 6858558"/>
              <a:gd name="connsiteX27" fmla="*/ 10356645 w 10873921"/>
              <a:gd name="connsiteY27" fmla="*/ 1597199 h 6858558"/>
              <a:gd name="connsiteX28" fmla="*/ 10329031 w 10873921"/>
              <a:gd name="connsiteY28" fmla="*/ 1627159 h 6858558"/>
              <a:gd name="connsiteX29" fmla="*/ 10324386 w 10873921"/>
              <a:gd name="connsiteY29" fmla="*/ 1664520 h 6858558"/>
              <a:gd name="connsiteX30" fmla="*/ 10298374 w 10873921"/>
              <a:gd name="connsiteY30" fmla="*/ 1712383 h 6858558"/>
              <a:gd name="connsiteX31" fmla="*/ 10266443 w 10873921"/>
              <a:gd name="connsiteY31" fmla="*/ 1757378 h 6858558"/>
              <a:gd name="connsiteX32" fmla="*/ 10213612 w 10873921"/>
              <a:gd name="connsiteY32" fmla="*/ 1831639 h 6858558"/>
              <a:gd name="connsiteX33" fmla="*/ 10112893 w 10873921"/>
              <a:gd name="connsiteY33" fmla="*/ 1947999 h 6858558"/>
              <a:gd name="connsiteX34" fmla="*/ 10042411 w 10873921"/>
              <a:gd name="connsiteY34" fmla="*/ 2041320 h 6858558"/>
              <a:gd name="connsiteX35" fmla="*/ 9916869 w 10873921"/>
              <a:gd name="connsiteY35" fmla="*/ 2193981 h 6858558"/>
              <a:gd name="connsiteX36" fmla="*/ 9863224 w 10873921"/>
              <a:gd name="connsiteY36" fmla="*/ 2350764 h 6858558"/>
              <a:gd name="connsiteX37" fmla="*/ 9815833 w 10873921"/>
              <a:gd name="connsiteY37" fmla="*/ 2484015 h 6858558"/>
              <a:gd name="connsiteX38" fmla="*/ 9772154 w 10873921"/>
              <a:gd name="connsiteY38" fmla="*/ 2992899 h 6858558"/>
              <a:gd name="connsiteX39" fmla="*/ 9644932 w 10873921"/>
              <a:gd name="connsiteY39" fmla="*/ 4090138 h 6858558"/>
              <a:gd name="connsiteX40" fmla="*/ 9429095 w 10873921"/>
              <a:gd name="connsiteY40" fmla="*/ 5531975 h 6858558"/>
              <a:gd name="connsiteX41" fmla="*/ 9460845 w 10873921"/>
              <a:gd name="connsiteY41" fmla="*/ 5727156 h 6858558"/>
              <a:gd name="connsiteX42" fmla="*/ 9482918 w 10873921"/>
              <a:gd name="connsiteY42" fmla="*/ 5942515 h 6858558"/>
              <a:gd name="connsiteX43" fmla="*/ 9471123 w 10873921"/>
              <a:gd name="connsiteY43" fmla="*/ 6028951 h 6858558"/>
              <a:gd name="connsiteX44" fmla="*/ 9421412 w 10873921"/>
              <a:gd name="connsiteY44" fmla="*/ 6080818 h 6858558"/>
              <a:gd name="connsiteX45" fmla="*/ 9427038 w 10873921"/>
              <a:gd name="connsiteY45" fmla="*/ 6088099 h 6858558"/>
              <a:gd name="connsiteX46" fmla="*/ 9391581 w 10873921"/>
              <a:gd name="connsiteY46" fmla="*/ 6171710 h 6858558"/>
              <a:gd name="connsiteX47" fmla="*/ 9334546 w 10873921"/>
              <a:gd name="connsiteY47" fmla="*/ 6212328 h 6858558"/>
              <a:gd name="connsiteX48" fmla="*/ 9286856 w 10873921"/>
              <a:gd name="connsiteY48" fmla="*/ 6340934 h 6858558"/>
              <a:gd name="connsiteX49" fmla="*/ 9285436 w 10873921"/>
              <a:gd name="connsiteY49" fmla="*/ 6371842 h 6858558"/>
              <a:gd name="connsiteX50" fmla="*/ 9282564 w 10873921"/>
              <a:gd name="connsiteY50" fmla="*/ 6423490 h 6858558"/>
              <a:gd name="connsiteX51" fmla="*/ 9273573 w 10873921"/>
              <a:gd name="connsiteY51" fmla="*/ 6467496 h 6858558"/>
              <a:gd name="connsiteX52" fmla="*/ 9262092 w 10873921"/>
              <a:gd name="connsiteY52" fmla="*/ 6511084 h 6858558"/>
              <a:gd name="connsiteX53" fmla="*/ 9259443 w 10873921"/>
              <a:gd name="connsiteY53" fmla="*/ 6557257 h 6858558"/>
              <a:gd name="connsiteX54" fmla="*/ 9258214 w 10873921"/>
              <a:gd name="connsiteY54" fmla="*/ 6628065 h 6858558"/>
              <a:gd name="connsiteX55" fmla="*/ 9250938 w 10873921"/>
              <a:gd name="connsiteY55" fmla="*/ 6667101 h 6858558"/>
              <a:gd name="connsiteX56" fmla="*/ 9238195 w 10873921"/>
              <a:gd name="connsiteY56" fmla="*/ 6775682 h 6858558"/>
              <a:gd name="connsiteX57" fmla="*/ 9230652 w 10873921"/>
              <a:gd name="connsiteY57" fmla="*/ 6855909 h 6858558"/>
              <a:gd name="connsiteX58" fmla="*/ 0 w 10873921"/>
              <a:gd name="connsiteY58" fmla="*/ 6858558 h 6858558"/>
              <a:gd name="connsiteX59" fmla="*/ 0 w 10873921"/>
              <a:gd name="connsiteY59" fmla="*/ 0 h 6858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0873921" h="6858558">
                <a:moveTo>
                  <a:pt x="0" y="0"/>
                </a:moveTo>
                <a:lnTo>
                  <a:pt x="10869426" y="559"/>
                </a:lnTo>
                <a:lnTo>
                  <a:pt x="10871723" y="8753"/>
                </a:lnTo>
                <a:cubicBezTo>
                  <a:pt x="10875142" y="23728"/>
                  <a:pt x="10875705" y="38957"/>
                  <a:pt x="10864985" y="53973"/>
                </a:cubicBezTo>
                <a:cubicBezTo>
                  <a:pt x="10830995" y="73132"/>
                  <a:pt x="10857440" y="135050"/>
                  <a:pt x="10813262" y="157844"/>
                </a:cubicBezTo>
                <a:cubicBezTo>
                  <a:pt x="10800473" y="190470"/>
                  <a:pt x="10793488" y="228344"/>
                  <a:pt x="10788250" y="249730"/>
                </a:cubicBezTo>
                <a:cubicBezTo>
                  <a:pt x="10782339" y="282253"/>
                  <a:pt x="10782617" y="319686"/>
                  <a:pt x="10777796" y="352984"/>
                </a:cubicBezTo>
                <a:cubicBezTo>
                  <a:pt x="10765209" y="386395"/>
                  <a:pt x="10770390" y="383563"/>
                  <a:pt x="10759322" y="407113"/>
                </a:cubicBezTo>
                <a:cubicBezTo>
                  <a:pt x="10745382" y="437346"/>
                  <a:pt x="10714308" y="505850"/>
                  <a:pt x="10694154" y="534382"/>
                </a:cubicBezTo>
                <a:cubicBezTo>
                  <a:pt x="10632784" y="570697"/>
                  <a:pt x="10644933" y="585617"/>
                  <a:pt x="10617194" y="626012"/>
                </a:cubicBezTo>
                <a:cubicBezTo>
                  <a:pt x="10590097" y="673298"/>
                  <a:pt x="10617417" y="688947"/>
                  <a:pt x="10553040" y="736652"/>
                </a:cubicBezTo>
                <a:cubicBezTo>
                  <a:pt x="10565420" y="748916"/>
                  <a:pt x="10562638" y="756967"/>
                  <a:pt x="10549362" y="767381"/>
                </a:cubicBezTo>
                <a:cubicBezTo>
                  <a:pt x="10537344" y="790780"/>
                  <a:pt x="10576834" y="803120"/>
                  <a:pt x="10542712" y="818695"/>
                </a:cubicBezTo>
                <a:cubicBezTo>
                  <a:pt x="10541782" y="841471"/>
                  <a:pt x="10549260" y="882072"/>
                  <a:pt x="10543783" y="904039"/>
                </a:cubicBezTo>
                <a:cubicBezTo>
                  <a:pt x="10535932" y="918486"/>
                  <a:pt x="10516573" y="930999"/>
                  <a:pt x="10509848" y="950499"/>
                </a:cubicBezTo>
                <a:cubicBezTo>
                  <a:pt x="10487263" y="970728"/>
                  <a:pt x="10507033" y="983465"/>
                  <a:pt x="10503433" y="1021040"/>
                </a:cubicBezTo>
                <a:cubicBezTo>
                  <a:pt x="10485183" y="1030687"/>
                  <a:pt x="10486288" y="1044151"/>
                  <a:pt x="10493315" y="1059465"/>
                </a:cubicBezTo>
                <a:cubicBezTo>
                  <a:pt x="10476137" y="1091092"/>
                  <a:pt x="10491813" y="1153945"/>
                  <a:pt x="10483252" y="1193380"/>
                </a:cubicBezTo>
                <a:cubicBezTo>
                  <a:pt x="10480968" y="1240170"/>
                  <a:pt x="10478586" y="1310269"/>
                  <a:pt x="10479612" y="1340205"/>
                </a:cubicBezTo>
                <a:cubicBezTo>
                  <a:pt x="10477303" y="1368017"/>
                  <a:pt x="10484330" y="1318821"/>
                  <a:pt x="10481840" y="1322931"/>
                </a:cubicBezTo>
                <a:lnTo>
                  <a:pt x="10464675" y="1364867"/>
                </a:lnTo>
                <a:cubicBezTo>
                  <a:pt x="10461863" y="1368255"/>
                  <a:pt x="10455260" y="1413184"/>
                  <a:pt x="10454987" y="1415222"/>
                </a:cubicBezTo>
                <a:lnTo>
                  <a:pt x="10436481" y="1477797"/>
                </a:lnTo>
                <a:cubicBezTo>
                  <a:pt x="10424405" y="1491881"/>
                  <a:pt x="10402576" y="1481078"/>
                  <a:pt x="10431659" y="1488174"/>
                </a:cubicBezTo>
                <a:cubicBezTo>
                  <a:pt x="10428434" y="1493161"/>
                  <a:pt x="10404006" y="1505685"/>
                  <a:pt x="10406221" y="1509609"/>
                </a:cubicBezTo>
                <a:cubicBezTo>
                  <a:pt x="10405564" y="1523660"/>
                  <a:pt x="10404908" y="1537710"/>
                  <a:pt x="10404251" y="1551761"/>
                </a:cubicBezTo>
                <a:lnTo>
                  <a:pt x="10374137" y="1570136"/>
                </a:lnTo>
                <a:lnTo>
                  <a:pt x="10356645" y="1597199"/>
                </a:lnTo>
                <a:lnTo>
                  <a:pt x="10329031" y="1627159"/>
                </a:lnTo>
                <a:cubicBezTo>
                  <a:pt x="10327802" y="1634923"/>
                  <a:pt x="10328804" y="1648934"/>
                  <a:pt x="10324386" y="1664520"/>
                </a:cubicBezTo>
                <a:lnTo>
                  <a:pt x="10298374" y="1712383"/>
                </a:lnTo>
                <a:cubicBezTo>
                  <a:pt x="10292369" y="1715353"/>
                  <a:pt x="10273961" y="1756769"/>
                  <a:pt x="10266443" y="1757378"/>
                </a:cubicBezTo>
                <a:cubicBezTo>
                  <a:pt x="10269695" y="1820361"/>
                  <a:pt x="10237778" y="1776373"/>
                  <a:pt x="10213612" y="1831639"/>
                </a:cubicBezTo>
                <a:cubicBezTo>
                  <a:pt x="10179204" y="1903298"/>
                  <a:pt x="10109728" y="1921506"/>
                  <a:pt x="10112893" y="1947999"/>
                </a:cubicBezTo>
                <a:cubicBezTo>
                  <a:pt x="10094691" y="1998361"/>
                  <a:pt x="10102389" y="1983766"/>
                  <a:pt x="10042411" y="2041320"/>
                </a:cubicBezTo>
                <a:cubicBezTo>
                  <a:pt x="10008857" y="2095569"/>
                  <a:pt x="9952918" y="2127388"/>
                  <a:pt x="9916869" y="2193981"/>
                </a:cubicBezTo>
                <a:lnTo>
                  <a:pt x="9863224" y="2350764"/>
                </a:lnTo>
                <a:cubicBezTo>
                  <a:pt x="9863330" y="2352774"/>
                  <a:pt x="9815727" y="2482005"/>
                  <a:pt x="9815833" y="2484015"/>
                </a:cubicBezTo>
                <a:lnTo>
                  <a:pt x="9772154" y="2992899"/>
                </a:lnTo>
                <a:lnTo>
                  <a:pt x="9644932" y="4090138"/>
                </a:lnTo>
                <a:cubicBezTo>
                  <a:pt x="9572986" y="4570750"/>
                  <a:pt x="9336714" y="5040761"/>
                  <a:pt x="9429095" y="5531975"/>
                </a:cubicBezTo>
                <a:lnTo>
                  <a:pt x="9460845" y="5727156"/>
                </a:lnTo>
                <a:cubicBezTo>
                  <a:pt x="9434202" y="5741673"/>
                  <a:pt x="9503485" y="5873314"/>
                  <a:pt x="9482918" y="5942515"/>
                </a:cubicBezTo>
                <a:cubicBezTo>
                  <a:pt x="9458391" y="5952520"/>
                  <a:pt x="9483913" y="5987751"/>
                  <a:pt x="9471123" y="6028951"/>
                </a:cubicBezTo>
                <a:cubicBezTo>
                  <a:pt x="9443176" y="6039559"/>
                  <a:pt x="9462784" y="6056805"/>
                  <a:pt x="9421412" y="6080818"/>
                </a:cubicBezTo>
                <a:cubicBezTo>
                  <a:pt x="9423647" y="6083002"/>
                  <a:pt x="9432010" y="6072950"/>
                  <a:pt x="9427038" y="6088099"/>
                </a:cubicBezTo>
                <a:cubicBezTo>
                  <a:pt x="9422066" y="6103248"/>
                  <a:pt x="9408141" y="6164326"/>
                  <a:pt x="9391581" y="6171710"/>
                </a:cubicBezTo>
                <a:cubicBezTo>
                  <a:pt x="9333029" y="6212229"/>
                  <a:pt x="9359251" y="6170095"/>
                  <a:pt x="9334546" y="6212328"/>
                </a:cubicBezTo>
                <a:cubicBezTo>
                  <a:pt x="9310985" y="6261390"/>
                  <a:pt x="9347570" y="6288844"/>
                  <a:pt x="9286856" y="6340934"/>
                </a:cubicBezTo>
                <a:cubicBezTo>
                  <a:pt x="9300100" y="6352300"/>
                  <a:pt x="9297914" y="6360525"/>
                  <a:pt x="9285436" y="6371842"/>
                </a:cubicBezTo>
                <a:cubicBezTo>
                  <a:pt x="9275164" y="6396022"/>
                  <a:pt x="9315456" y="6405567"/>
                  <a:pt x="9282564" y="6423490"/>
                </a:cubicBezTo>
                <a:cubicBezTo>
                  <a:pt x="9305465" y="6425186"/>
                  <a:pt x="9247312" y="6472461"/>
                  <a:pt x="9273573" y="6467496"/>
                </a:cubicBezTo>
                <a:cubicBezTo>
                  <a:pt x="9270161" y="6482095"/>
                  <a:pt x="9268864" y="6496124"/>
                  <a:pt x="9262092" y="6511084"/>
                </a:cubicBezTo>
                <a:cubicBezTo>
                  <a:pt x="9255270" y="6535696"/>
                  <a:pt x="9216266" y="6524401"/>
                  <a:pt x="9259443" y="6557257"/>
                </a:cubicBezTo>
                <a:cubicBezTo>
                  <a:pt x="9238398" y="6579015"/>
                  <a:pt x="9259051" y="6590335"/>
                  <a:pt x="9258214" y="6628065"/>
                </a:cubicBezTo>
                <a:cubicBezTo>
                  <a:pt x="9240716" y="6638965"/>
                  <a:pt x="9242806" y="6652318"/>
                  <a:pt x="9250938" y="6667101"/>
                </a:cubicBezTo>
                <a:cubicBezTo>
                  <a:pt x="9236122" y="6699849"/>
                  <a:pt x="9243844" y="6735749"/>
                  <a:pt x="9238195" y="6775682"/>
                </a:cubicBezTo>
                <a:cubicBezTo>
                  <a:pt x="9217030" y="6803360"/>
                  <a:pt x="9226967" y="6827554"/>
                  <a:pt x="9230652" y="6855909"/>
                </a:cubicBezTo>
                <a:lnTo>
                  <a:pt x="0" y="6858558"/>
                </a:lnTo>
                <a:lnTo>
                  <a:pt x="0" y="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8582C37A-D0DF-0147-6830-206F06AB1786}"/>
              </a:ext>
            </a:extLst>
          </p:cNvPr>
          <p:cNvSpPr>
            <a:spLocks noGrp="1"/>
          </p:cNvSpPr>
          <p:nvPr>
            <p:ph type="title"/>
          </p:nvPr>
        </p:nvSpPr>
        <p:spPr>
          <a:xfrm>
            <a:off x="1050878" y="603623"/>
            <a:ext cx="9335068" cy="1222001"/>
          </a:xfrm>
        </p:spPr>
        <p:txBody>
          <a:bodyPr vert="horz" lIns="91440" tIns="45720" rIns="91440" bIns="45720" rtlCol="0" anchor="ctr">
            <a:normAutofit/>
          </a:bodyPr>
          <a:lstStyle/>
          <a:p>
            <a:pPr algn="ctr"/>
            <a:r>
              <a:rPr lang="en-US" dirty="0">
                <a:solidFill>
                  <a:schemeClr val="tx2"/>
                </a:solidFill>
              </a:rPr>
              <a:t>Who We Are:</a:t>
            </a:r>
            <a:br>
              <a:rPr lang="en-US" dirty="0"/>
            </a:br>
            <a:r>
              <a:rPr lang="en-US" dirty="0"/>
              <a:t>Meet Our Committee Members</a:t>
            </a:r>
          </a:p>
        </p:txBody>
      </p:sp>
      <p:sp>
        <p:nvSpPr>
          <p:cNvPr id="18" name="Freeform: Shape 17">
            <a:extLst>
              <a:ext uri="{FF2B5EF4-FFF2-40B4-BE49-F238E27FC236}">
                <a16:creationId xmlns:a16="http://schemas.microsoft.com/office/drawing/2014/main" id="{2720F91E-BE1A-0D40-C884-9FEC32A52E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10024" y="2022496"/>
            <a:ext cx="3477029" cy="3848176"/>
          </a:xfrm>
          <a:custGeom>
            <a:avLst/>
            <a:gdLst>
              <a:gd name="connsiteX0" fmla="*/ 0 w 2400300"/>
              <a:gd name="connsiteY0" fmla="*/ 0 h 2400300"/>
              <a:gd name="connsiteX1" fmla="*/ 2400300 w 2400300"/>
              <a:gd name="connsiteY1" fmla="*/ 0 h 2400300"/>
              <a:gd name="connsiteX2" fmla="*/ 2400300 w 2400300"/>
              <a:gd name="connsiteY2" fmla="*/ 2400300 h 2400300"/>
              <a:gd name="connsiteX3" fmla="*/ 0 w 2400300"/>
              <a:gd name="connsiteY3" fmla="*/ 2400300 h 2400300"/>
            </a:gdLst>
            <a:ahLst/>
            <a:cxnLst>
              <a:cxn ang="0">
                <a:pos x="connsiteX0" y="connsiteY0"/>
              </a:cxn>
              <a:cxn ang="0">
                <a:pos x="connsiteX1" y="connsiteY1"/>
              </a:cxn>
              <a:cxn ang="0">
                <a:pos x="connsiteX2" y="connsiteY2"/>
              </a:cxn>
              <a:cxn ang="0">
                <a:pos x="connsiteX3" y="connsiteY3"/>
              </a:cxn>
            </a:cxnLst>
            <a:rect l="l" t="t" r="r" b="b"/>
            <a:pathLst>
              <a:path w="2400300" h="2400300">
                <a:moveTo>
                  <a:pt x="0" y="0"/>
                </a:moveTo>
                <a:lnTo>
                  <a:pt x="2400300" y="0"/>
                </a:lnTo>
                <a:lnTo>
                  <a:pt x="2400300" y="2400300"/>
                </a:lnTo>
                <a:lnTo>
                  <a:pt x="0" y="2400300"/>
                </a:lnTo>
                <a:close/>
              </a:path>
            </a:pathLst>
          </a:custGeom>
          <a:solidFill>
            <a:srgbClr val="F2F2F2"/>
          </a:solidFill>
          <a:ln>
            <a:noFill/>
          </a:ln>
          <a:effectLst>
            <a:outerShdw blurRad="25400" dist="12700" dir="3000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9" name="Picture 8" descr="A person taking a selfie&#10;&#10;Description automatically generated">
            <a:extLst>
              <a:ext uri="{FF2B5EF4-FFF2-40B4-BE49-F238E27FC236}">
                <a16:creationId xmlns:a16="http://schemas.microsoft.com/office/drawing/2014/main" id="{A2F0623B-EF8A-5438-F890-1AD886C4017D}"/>
              </a:ext>
            </a:extLst>
          </p:cNvPr>
          <p:cNvPicPr>
            <a:picLocks noChangeAspect="1"/>
          </p:cNvPicPr>
          <p:nvPr/>
        </p:nvPicPr>
        <p:blipFill>
          <a:blip r:embed="rId6"/>
          <a:srcRect l="39788" t="10221" r="13152" b="-3794"/>
          <a:stretch/>
        </p:blipFill>
        <p:spPr>
          <a:xfrm>
            <a:off x="120209" y="2521550"/>
            <a:ext cx="2808214" cy="2791892"/>
          </a:xfrm>
          <a:prstGeom prst="rect">
            <a:avLst/>
          </a:prstGeom>
        </p:spPr>
      </p:pic>
      <p:sp>
        <p:nvSpPr>
          <p:cNvPr id="11" name="TextBox 32">
            <a:extLst>
              <a:ext uri="{FF2B5EF4-FFF2-40B4-BE49-F238E27FC236}">
                <a16:creationId xmlns:a16="http://schemas.microsoft.com/office/drawing/2014/main" id="{AB14979F-B036-FD62-317B-FBA38ADB307B}"/>
              </a:ext>
            </a:extLst>
          </p:cNvPr>
          <p:cNvSpPr txBox="1"/>
          <p:nvPr/>
        </p:nvSpPr>
        <p:spPr>
          <a:xfrm>
            <a:off x="-103143" y="5233602"/>
            <a:ext cx="3317944" cy="64633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b="1" dirty="0"/>
              <a:t>Rev. Dorothy Isles Smith</a:t>
            </a:r>
          </a:p>
          <a:p>
            <a:pPr algn="ctr"/>
            <a:r>
              <a:rPr lang="en-US" dirty="0"/>
              <a:t>Member since 1983</a:t>
            </a:r>
          </a:p>
        </p:txBody>
      </p:sp>
      <p:pic>
        <p:nvPicPr>
          <p:cNvPr id="13" name="Picture 12" descr="A person in a suit&#10;&#10;Description automatically generated">
            <a:extLst>
              <a:ext uri="{FF2B5EF4-FFF2-40B4-BE49-F238E27FC236}">
                <a16:creationId xmlns:a16="http://schemas.microsoft.com/office/drawing/2014/main" id="{BB95784D-A184-622B-03BC-C46B74293CAD}"/>
              </a:ext>
            </a:extLst>
          </p:cNvPr>
          <p:cNvPicPr>
            <a:picLocks noChangeAspect="1"/>
          </p:cNvPicPr>
          <p:nvPr/>
        </p:nvPicPr>
        <p:blipFill>
          <a:blip r:embed="rId7"/>
          <a:srcRect l="1221" t="8932" r="-1221" b="43826"/>
          <a:stretch/>
        </p:blipFill>
        <p:spPr>
          <a:xfrm>
            <a:off x="3082636" y="2558064"/>
            <a:ext cx="3185721" cy="2675538"/>
          </a:xfrm>
          <a:prstGeom prst="rect">
            <a:avLst/>
          </a:prstGeom>
        </p:spPr>
      </p:pic>
      <p:sp>
        <p:nvSpPr>
          <p:cNvPr id="15" name="TextBox 13">
            <a:extLst>
              <a:ext uri="{FF2B5EF4-FFF2-40B4-BE49-F238E27FC236}">
                <a16:creationId xmlns:a16="http://schemas.microsoft.com/office/drawing/2014/main" id="{77F5E972-EF8A-4ACB-8BFD-E79DC7D34818}"/>
              </a:ext>
            </a:extLst>
          </p:cNvPr>
          <p:cNvSpPr txBox="1"/>
          <p:nvPr/>
        </p:nvSpPr>
        <p:spPr>
          <a:xfrm>
            <a:off x="3317944" y="5224341"/>
            <a:ext cx="3026229" cy="64633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b="1" dirty="0"/>
              <a:t>Min. Kenneth Kelley</a:t>
            </a:r>
          </a:p>
          <a:p>
            <a:pPr algn="ctr"/>
            <a:r>
              <a:rPr lang="en-US" dirty="0"/>
              <a:t>Member since 1990</a:t>
            </a:r>
          </a:p>
        </p:txBody>
      </p:sp>
      <p:pic>
        <p:nvPicPr>
          <p:cNvPr id="17" name="Picture 16" descr="A person with glasses and grey hair&#10;&#10;Description automatically generated">
            <a:extLst>
              <a:ext uri="{FF2B5EF4-FFF2-40B4-BE49-F238E27FC236}">
                <a16:creationId xmlns:a16="http://schemas.microsoft.com/office/drawing/2014/main" id="{0B323775-15F9-AFCF-7549-501F792234CD}"/>
              </a:ext>
            </a:extLst>
          </p:cNvPr>
          <p:cNvPicPr>
            <a:picLocks noChangeAspect="1"/>
          </p:cNvPicPr>
          <p:nvPr/>
        </p:nvPicPr>
        <p:blipFill>
          <a:blip r:embed="rId8"/>
          <a:stretch>
            <a:fillRect/>
          </a:stretch>
        </p:blipFill>
        <p:spPr>
          <a:xfrm>
            <a:off x="6509868" y="2558064"/>
            <a:ext cx="2400312" cy="2580112"/>
          </a:xfrm>
          <a:prstGeom prst="rect">
            <a:avLst/>
          </a:prstGeom>
        </p:spPr>
      </p:pic>
      <p:sp>
        <p:nvSpPr>
          <p:cNvPr id="19" name="TextBox 17">
            <a:extLst>
              <a:ext uri="{FF2B5EF4-FFF2-40B4-BE49-F238E27FC236}">
                <a16:creationId xmlns:a16="http://schemas.microsoft.com/office/drawing/2014/main" id="{63BD0398-B214-F243-5CE4-9B53349847BE}"/>
              </a:ext>
            </a:extLst>
          </p:cNvPr>
          <p:cNvSpPr txBox="1"/>
          <p:nvPr/>
        </p:nvSpPr>
        <p:spPr>
          <a:xfrm>
            <a:off x="6096000" y="5219711"/>
            <a:ext cx="3026229" cy="64633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b="1" dirty="0"/>
              <a:t>Deaconess Elaine Maddox</a:t>
            </a:r>
          </a:p>
          <a:p>
            <a:pPr algn="ctr"/>
            <a:r>
              <a:rPr lang="en-US" dirty="0"/>
              <a:t>Member since 1983</a:t>
            </a:r>
          </a:p>
        </p:txBody>
      </p:sp>
      <p:pic>
        <p:nvPicPr>
          <p:cNvPr id="20" name="Picture 19">
            <a:extLst>
              <a:ext uri="{FF2B5EF4-FFF2-40B4-BE49-F238E27FC236}">
                <a16:creationId xmlns:a16="http://schemas.microsoft.com/office/drawing/2014/main" id="{6020649E-FCE4-9413-CFD6-036F4D7E7693}"/>
              </a:ext>
            </a:extLst>
          </p:cNvPr>
          <p:cNvPicPr>
            <a:picLocks noChangeAspect="1"/>
          </p:cNvPicPr>
          <p:nvPr/>
        </p:nvPicPr>
        <p:blipFill>
          <a:blip r:embed="rId9"/>
          <a:srcRect l="72490" t="40682" r="4390" b="26419"/>
          <a:stretch/>
        </p:blipFill>
        <p:spPr>
          <a:xfrm>
            <a:off x="9102838" y="2441798"/>
            <a:ext cx="2853191" cy="2623721"/>
          </a:xfrm>
          <a:prstGeom prst="rect">
            <a:avLst/>
          </a:prstGeom>
        </p:spPr>
      </p:pic>
      <p:sp>
        <p:nvSpPr>
          <p:cNvPr id="21" name="TextBox 26">
            <a:extLst>
              <a:ext uri="{FF2B5EF4-FFF2-40B4-BE49-F238E27FC236}">
                <a16:creationId xmlns:a16="http://schemas.microsoft.com/office/drawing/2014/main" id="{13CFBA4F-3B83-7F2C-0991-0818D845AFCF}"/>
              </a:ext>
            </a:extLst>
          </p:cNvPr>
          <p:cNvSpPr txBox="1"/>
          <p:nvPr/>
        </p:nvSpPr>
        <p:spPr>
          <a:xfrm>
            <a:off x="9050781" y="5144930"/>
            <a:ext cx="3026229" cy="64633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b="1" dirty="0"/>
              <a:t>Deacon Stanley McConnell</a:t>
            </a:r>
          </a:p>
          <a:p>
            <a:pPr algn="ctr"/>
            <a:r>
              <a:rPr lang="en-US" dirty="0"/>
              <a:t>Member since 1988</a:t>
            </a:r>
          </a:p>
        </p:txBody>
      </p:sp>
    </p:spTree>
    <p:extLst>
      <p:ext uri="{BB962C8B-B14F-4D97-AF65-F5344CB8AC3E}">
        <p14:creationId xmlns:p14="http://schemas.microsoft.com/office/powerpoint/2010/main" val="423730529"/>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8BB21C2-F5B0-156D-CDC7-0FFDE033FD34}"/>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55FF51E9-06B1-C402-D681-B04DDB56A38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10905744" y="0"/>
            <a:ext cx="1286256" cy="6858000"/>
          </a:xfrm>
          <a:prstGeom prst="rect">
            <a:avLst/>
          </a:prstGeom>
        </p:spPr>
      </p:pic>
      <mc:AlternateContent xmlns:mc="http://schemas.openxmlformats.org/markup-compatibility/2006">
        <mc:Choice xmlns:p14="http://schemas.microsoft.com/office/powerpoint/2010/main" Requires="p14">
          <p:contentPart p14:bwMode="auto" r:id="rId4">
            <p14:nvContentPartPr>
              <p14:cNvPr id="12" name="Ink 11">
                <a:extLst>
                  <a:ext uri="{FF2B5EF4-FFF2-40B4-BE49-F238E27FC236}">
                    <a16:creationId xmlns:a16="http://schemas.microsoft.com/office/drawing/2014/main" id="{C4E1A6A6-5134-BC65-6FD9-2E17941AD069}"/>
                  </a:ext>
                  <a:ext uri="{C183D7F6-B498-43B3-948B-1728B52AA6E4}">
                    <adec:decorative xmlns:adec="http://schemas.microsoft.com/office/drawing/2017/decorative" val="1"/>
                  </a:ext>
                </a:extLst>
              </p14:cNvPr>
              <p14:cNvContentPartPr>
                <a14:cpLocks xmlns:a14="http://schemas.microsoft.com/office/drawing/2010/main" noGrp="1" noRot="1" noChangeAspect="1" noMove="1" noResize="1" noEditPoints="1" noAdjustHandles="1" noChangeArrowheads="1" noChangeShapeType="1"/>
              </p14:cNvContentPartPr>
              <p14:nvPr>
                <p:extLst>
                  <p:ext uri="{386F3935-93C4-4BCD-93E2-E3B085C9AB24}">
                    <p16:designElem xmlns:p16="http://schemas.microsoft.com/office/powerpoint/2015/main" val="1"/>
                  </p:ext>
                </p:extLst>
              </p14:nvPr>
            </p14:nvContentPartPr>
            <p14:xfrm>
              <a:off x="12490710" y="6342652"/>
              <a:ext cx="360" cy="360"/>
            </p14:xfrm>
          </p:contentPart>
        </mc:Choice>
        <mc:Fallback>
          <p:pic>
            <p:nvPicPr>
              <p:cNvPr id="12" name="Ink 11">
                <a:extLst>
                  <a:ext uri="{FF2B5EF4-FFF2-40B4-BE49-F238E27FC236}">
                    <a16:creationId xmlns:a16="http://schemas.microsoft.com/office/drawing/2014/main" id="{C4E1A6A6-5134-BC65-6FD9-2E17941AD06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p:cNvPicPr>
              <p:nvPr/>
            </p:nvPicPr>
            <p:blipFill>
              <a:blip r:embed="rId5"/>
              <a:stretch>
                <a:fillRect/>
              </a:stretch>
            </p:blipFill>
            <p:spPr>
              <a:xfrm>
                <a:off x="12481710" y="6333652"/>
                <a:ext cx="18000" cy="18000"/>
              </a:xfrm>
              <a:prstGeom prst="rect">
                <a:avLst/>
              </a:prstGeom>
            </p:spPr>
          </p:pic>
        </mc:Fallback>
      </mc:AlternateContent>
      <p:sp useBgFill="1">
        <p:nvSpPr>
          <p:cNvPr id="14" name="Rectangle 13">
            <a:extLst>
              <a:ext uri="{FF2B5EF4-FFF2-40B4-BE49-F238E27FC236}">
                <a16:creationId xmlns:a16="http://schemas.microsoft.com/office/drawing/2014/main" id="{A19F7B48-2CF4-92A7-D0EA-C4162C8228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F53A569F-3884-5E4B-11D9-9AD31787F9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58"/>
            <a:ext cx="10873921" cy="6858558"/>
          </a:xfrm>
          <a:custGeom>
            <a:avLst/>
            <a:gdLst>
              <a:gd name="connsiteX0" fmla="*/ 0 w 10873921"/>
              <a:gd name="connsiteY0" fmla="*/ 0 h 6858558"/>
              <a:gd name="connsiteX1" fmla="*/ 2854518 w 10873921"/>
              <a:gd name="connsiteY1" fmla="*/ 0 h 6858558"/>
              <a:gd name="connsiteX2" fmla="*/ 2854518 w 10873921"/>
              <a:gd name="connsiteY2" fmla="*/ 558 h 6858558"/>
              <a:gd name="connsiteX3" fmla="*/ 10869426 w 10873921"/>
              <a:gd name="connsiteY3" fmla="*/ 559 h 6858558"/>
              <a:gd name="connsiteX4" fmla="*/ 10871723 w 10873921"/>
              <a:gd name="connsiteY4" fmla="*/ 8753 h 6858558"/>
              <a:gd name="connsiteX5" fmla="*/ 10864985 w 10873921"/>
              <a:gd name="connsiteY5" fmla="*/ 53973 h 6858558"/>
              <a:gd name="connsiteX6" fmla="*/ 10813262 w 10873921"/>
              <a:gd name="connsiteY6" fmla="*/ 157844 h 6858558"/>
              <a:gd name="connsiteX7" fmla="*/ 10788312 w 10873921"/>
              <a:gd name="connsiteY7" fmla="*/ 222070 h 6858558"/>
              <a:gd name="connsiteX8" fmla="*/ 10788250 w 10873921"/>
              <a:gd name="connsiteY8" fmla="*/ 249730 h 6858558"/>
              <a:gd name="connsiteX9" fmla="*/ 10781833 w 10873921"/>
              <a:gd name="connsiteY9" fmla="*/ 286161 h 6858558"/>
              <a:gd name="connsiteX10" fmla="*/ 10777796 w 10873921"/>
              <a:gd name="connsiteY10" fmla="*/ 352984 h 6858558"/>
              <a:gd name="connsiteX11" fmla="*/ 10759697 w 10873921"/>
              <a:gd name="connsiteY11" fmla="*/ 438373 h 6858558"/>
              <a:gd name="connsiteX12" fmla="*/ 10706313 w 10873921"/>
              <a:gd name="connsiteY12" fmla="*/ 486627 h 6858558"/>
              <a:gd name="connsiteX13" fmla="*/ 10711391 w 10873921"/>
              <a:gd name="connsiteY13" fmla="*/ 494282 h 6858558"/>
              <a:gd name="connsiteX14" fmla="*/ 10694154 w 10873921"/>
              <a:gd name="connsiteY14" fmla="*/ 534382 h 6858558"/>
              <a:gd name="connsiteX15" fmla="*/ 10585389 w 10873921"/>
              <a:gd name="connsiteY15" fmla="*/ 657817 h 6858558"/>
              <a:gd name="connsiteX16" fmla="*/ 10553040 w 10873921"/>
              <a:gd name="connsiteY16" fmla="*/ 736652 h 6858558"/>
              <a:gd name="connsiteX17" fmla="*/ 10549362 w 10873921"/>
              <a:gd name="connsiteY17" fmla="*/ 767381 h 6858558"/>
              <a:gd name="connsiteX18" fmla="*/ 10542712 w 10873921"/>
              <a:gd name="connsiteY18" fmla="*/ 818695 h 6858558"/>
              <a:gd name="connsiteX19" fmla="*/ 10556955 w 10873921"/>
              <a:gd name="connsiteY19" fmla="*/ 863814 h 6858558"/>
              <a:gd name="connsiteX20" fmla="*/ 10543783 w 10873921"/>
              <a:gd name="connsiteY20" fmla="*/ 904039 h 6858558"/>
              <a:gd name="connsiteX21" fmla="*/ 10515875 w 10873921"/>
              <a:gd name="connsiteY21" fmla="*/ 904631 h 6858558"/>
              <a:gd name="connsiteX22" fmla="*/ 10509848 w 10873921"/>
              <a:gd name="connsiteY22" fmla="*/ 950499 h 6858558"/>
              <a:gd name="connsiteX23" fmla="*/ 10503433 w 10873921"/>
              <a:gd name="connsiteY23" fmla="*/ 1021040 h 6858558"/>
              <a:gd name="connsiteX24" fmla="*/ 10493315 w 10873921"/>
              <a:gd name="connsiteY24" fmla="*/ 1059465 h 6858558"/>
              <a:gd name="connsiteX25" fmla="*/ 10472650 w 10873921"/>
              <a:gd name="connsiteY25" fmla="*/ 1166876 h 6858558"/>
              <a:gd name="connsiteX26" fmla="*/ 10457261 w 10873921"/>
              <a:gd name="connsiteY26" fmla="*/ 1276330 h 6858558"/>
              <a:gd name="connsiteX27" fmla="*/ 10479612 w 10873921"/>
              <a:gd name="connsiteY27" fmla="*/ 1340205 h 6858558"/>
              <a:gd name="connsiteX28" fmla="*/ 10478804 w 10873921"/>
              <a:gd name="connsiteY28" fmla="*/ 1346492 h 6858558"/>
              <a:gd name="connsiteX29" fmla="*/ 10469399 w 10873921"/>
              <a:gd name="connsiteY29" fmla="*/ 1360254 h 6858558"/>
              <a:gd name="connsiteX30" fmla="*/ 10464675 w 10873921"/>
              <a:gd name="connsiteY30" fmla="*/ 1364867 h 6858558"/>
              <a:gd name="connsiteX31" fmla="*/ 10460288 w 10873921"/>
              <a:gd name="connsiteY31" fmla="*/ 1372815 h 6858558"/>
              <a:gd name="connsiteX32" fmla="*/ 10460557 w 10873921"/>
              <a:gd name="connsiteY32" fmla="*/ 1373191 h 6858558"/>
              <a:gd name="connsiteX33" fmla="*/ 10455711 w 10873921"/>
              <a:gd name="connsiteY33" fmla="*/ 1380284 h 6858558"/>
              <a:gd name="connsiteX34" fmla="*/ 10427214 w 10873921"/>
              <a:gd name="connsiteY34" fmla="*/ 1412731 h 6858558"/>
              <a:gd name="connsiteX35" fmla="*/ 10436481 w 10873921"/>
              <a:gd name="connsiteY35" fmla="*/ 1477797 h 6858558"/>
              <a:gd name="connsiteX36" fmla="*/ 10431659 w 10873921"/>
              <a:gd name="connsiteY36" fmla="*/ 1500615 h 6858558"/>
              <a:gd name="connsiteX37" fmla="*/ 10431103 w 10873921"/>
              <a:gd name="connsiteY37" fmla="*/ 1513756 h 6858558"/>
              <a:gd name="connsiteX38" fmla="*/ 10432371 w 10873921"/>
              <a:gd name="connsiteY38" fmla="*/ 1515188 h 6858558"/>
              <a:gd name="connsiteX39" fmla="*/ 10404863 w 10873921"/>
              <a:gd name="connsiteY39" fmla="*/ 1546203 h 6858558"/>
              <a:gd name="connsiteX40" fmla="*/ 10404251 w 10873921"/>
              <a:gd name="connsiteY40" fmla="*/ 1551761 h 6858558"/>
              <a:gd name="connsiteX41" fmla="*/ 10382431 w 10873921"/>
              <a:gd name="connsiteY41" fmla="*/ 1570136 h 6858558"/>
              <a:gd name="connsiteX42" fmla="*/ 10373233 w 10873921"/>
              <a:gd name="connsiteY42" fmla="*/ 1580611 h 6858558"/>
              <a:gd name="connsiteX43" fmla="*/ 10366354 w 10873921"/>
              <a:gd name="connsiteY43" fmla="*/ 1581543 h 6858558"/>
              <a:gd name="connsiteX44" fmla="*/ 10354948 w 10873921"/>
              <a:gd name="connsiteY44" fmla="*/ 1598036 h 6858558"/>
              <a:gd name="connsiteX45" fmla="*/ 10355254 w 10873921"/>
              <a:gd name="connsiteY45" fmla="*/ 1600693 h 6858558"/>
              <a:gd name="connsiteX46" fmla="*/ 10339843 w 10873921"/>
              <a:gd name="connsiteY46" fmla="*/ 1611451 h 6858558"/>
              <a:gd name="connsiteX47" fmla="*/ 10319668 w 10873921"/>
              <a:gd name="connsiteY47" fmla="*/ 1617032 h 6858558"/>
              <a:gd name="connsiteX48" fmla="*/ 10245417 w 10873921"/>
              <a:gd name="connsiteY48" fmla="*/ 1768029 h 6858558"/>
              <a:gd name="connsiteX49" fmla="*/ 10118194 w 10873921"/>
              <a:gd name="connsiteY49" fmla="*/ 1868486 h 6858558"/>
              <a:gd name="connsiteX50" fmla="*/ 10079517 w 10873921"/>
              <a:gd name="connsiteY50" fmla="*/ 1951206 h 6858558"/>
              <a:gd name="connsiteX51" fmla="*/ 10097840 w 10873921"/>
              <a:gd name="connsiteY51" fmla="*/ 1993529 h 6858558"/>
              <a:gd name="connsiteX52" fmla="*/ 10028187 w 10873921"/>
              <a:gd name="connsiteY52" fmla="*/ 2082663 h 6858558"/>
              <a:gd name="connsiteX53" fmla="*/ 10011649 w 10873921"/>
              <a:gd name="connsiteY53" fmla="*/ 2117525 h 6858558"/>
              <a:gd name="connsiteX54" fmla="*/ 10011966 w 10873921"/>
              <a:gd name="connsiteY54" fmla="*/ 2123556 h 6858558"/>
              <a:gd name="connsiteX55" fmla="*/ 10169718 w 10873921"/>
              <a:gd name="connsiteY55" fmla="*/ 2123556 h 6858558"/>
              <a:gd name="connsiteX56" fmla="*/ 10169718 w 10873921"/>
              <a:gd name="connsiteY56" fmla="*/ 5871230 h 6858558"/>
              <a:gd name="connsiteX57" fmla="*/ 9476803 w 10873921"/>
              <a:gd name="connsiteY57" fmla="*/ 5871230 h 6858558"/>
              <a:gd name="connsiteX58" fmla="*/ 9482048 w 10873921"/>
              <a:gd name="connsiteY58" fmla="*/ 5875581 h 6858558"/>
              <a:gd name="connsiteX59" fmla="*/ 9482918 w 10873921"/>
              <a:gd name="connsiteY59" fmla="*/ 5942515 h 6858558"/>
              <a:gd name="connsiteX60" fmla="*/ 9471123 w 10873921"/>
              <a:gd name="connsiteY60" fmla="*/ 6028951 h 6858558"/>
              <a:gd name="connsiteX61" fmla="*/ 9421412 w 10873921"/>
              <a:gd name="connsiteY61" fmla="*/ 6080818 h 6858558"/>
              <a:gd name="connsiteX62" fmla="*/ 9427038 w 10873921"/>
              <a:gd name="connsiteY62" fmla="*/ 6088099 h 6858558"/>
              <a:gd name="connsiteX63" fmla="*/ 9412784 w 10873921"/>
              <a:gd name="connsiteY63" fmla="*/ 6129303 h 6858558"/>
              <a:gd name="connsiteX64" fmla="*/ 9313343 w 10873921"/>
              <a:gd name="connsiteY64" fmla="*/ 6260036 h 6858558"/>
              <a:gd name="connsiteX65" fmla="*/ 9286856 w 10873921"/>
              <a:gd name="connsiteY65" fmla="*/ 6340934 h 6858558"/>
              <a:gd name="connsiteX66" fmla="*/ 9285436 w 10873921"/>
              <a:gd name="connsiteY66" fmla="*/ 6371842 h 6858558"/>
              <a:gd name="connsiteX67" fmla="*/ 9282564 w 10873921"/>
              <a:gd name="connsiteY67" fmla="*/ 6423490 h 6858558"/>
              <a:gd name="connsiteX68" fmla="*/ 9300077 w 10873921"/>
              <a:gd name="connsiteY68" fmla="*/ 6467496 h 6858558"/>
              <a:gd name="connsiteX69" fmla="*/ 9289886 w 10873921"/>
              <a:gd name="connsiteY69" fmla="*/ 6508540 h 6858558"/>
              <a:gd name="connsiteX70" fmla="*/ 9262092 w 10873921"/>
              <a:gd name="connsiteY70" fmla="*/ 6511084 h 6858558"/>
              <a:gd name="connsiteX71" fmla="*/ 9259443 w 10873921"/>
              <a:gd name="connsiteY71" fmla="*/ 6557257 h 6858558"/>
              <a:gd name="connsiteX72" fmla="*/ 9258214 w 10873921"/>
              <a:gd name="connsiteY72" fmla="*/ 6628065 h 6858558"/>
              <a:gd name="connsiteX73" fmla="*/ 9250938 w 10873921"/>
              <a:gd name="connsiteY73" fmla="*/ 6667101 h 6858558"/>
              <a:gd name="connsiteX74" fmla="*/ 9238195 w 10873921"/>
              <a:gd name="connsiteY74" fmla="*/ 6775682 h 6858558"/>
              <a:gd name="connsiteX75" fmla="*/ 9230652 w 10873921"/>
              <a:gd name="connsiteY75" fmla="*/ 6855909 h 6858558"/>
              <a:gd name="connsiteX76" fmla="*/ 2854518 w 10873921"/>
              <a:gd name="connsiteY76" fmla="*/ 6857581 h 6858558"/>
              <a:gd name="connsiteX77" fmla="*/ 2854518 w 10873921"/>
              <a:gd name="connsiteY77" fmla="*/ 6858558 h 6858558"/>
              <a:gd name="connsiteX78" fmla="*/ 0 w 10873921"/>
              <a:gd name="connsiteY78" fmla="*/ 6858558 h 6858558"/>
              <a:gd name="connsiteX0" fmla="*/ 0 w 10873921"/>
              <a:gd name="connsiteY0" fmla="*/ 0 h 6858558"/>
              <a:gd name="connsiteX1" fmla="*/ 2854518 w 10873921"/>
              <a:gd name="connsiteY1" fmla="*/ 0 h 6858558"/>
              <a:gd name="connsiteX2" fmla="*/ 10869426 w 10873921"/>
              <a:gd name="connsiteY2" fmla="*/ 559 h 6858558"/>
              <a:gd name="connsiteX3" fmla="*/ 10871723 w 10873921"/>
              <a:gd name="connsiteY3" fmla="*/ 8753 h 6858558"/>
              <a:gd name="connsiteX4" fmla="*/ 10864985 w 10873921"/>
              <a:gd name="connsiteY4" fmla="*/ 53973 h 6858558"/>
              <a:gd name="connsiteX5" fmla="*/ 10813262 w 10873921"/>
              <a:gd name="connsiteY5" fmla="*/ 157844 h 6858558"/>
              <a:gd name="connsiteX6" fmla="*/ 10788312 w 10873921"/>
              <a:gd name="connsiteY6" fmla="*/ 222070 h 6858558"/>
              <a:gd name="connsiteX7" fmla="*/ 10788250 w 10873921"/>
              <a:gd name="connsiteY7" fmla="*/ 249730 h 6858558"/>
              <a:gd name="connsiteX8" fmla="*/ 10781833 w 10873921"/>
              <a:gd name="connsiteY8" fmla="*/ 286161 h 6858558"/>
              <a:gd name="connsiteX9" fmla="*/ 10777796 w 10873921"/>
              <a:gd name="connsiteY9" fmla="*/ 352984 h 6858558"/>
              <a:gd name="connsiteX10" fmla="*/ 10759697 w 10873921"/>
              <a:gd name="connsiteY10" fmla="*/ 438373 h 6858558"/>
              <a:gd name="connsiteX11" fmla="*/ 10706313 w 10873921"/>
              <a:gd name="connsiteY11" fmla="*/ 486627 h 6858558"/>
              <a:gd name="connsiteX12" fmla="*/ 10711391 w 10873921"/>
              <a:gd name="connsiteY12" fmla="*/ 494282 h 6858558"/>
              <a:gd name="connsiteX13" fmla="*/ 10694154 w 10873921"/>
              <a:gd name="connsiteY13" fmla="*/ 534382 h 6858558"/>
              <a:gd name="connsiteX14" fmla="*/ 10585389 w 10873921"/>
              <a:gd name="connsiteY14" fmla="*/ 657817 h 6858558"/>
              <a:gd name="connsiteX15" fmla="*/ 10553040 w 10873921"/>
              <a:gd name="connsiteY15" fmla="*/ 736652 h 6858558"/>
              <a:gd name="connsiteX16" fmla="*/ 10549362 w 10873921"/>
              <a:gd name="connsiteY16" fmla="*/ 767381 h 6858558"/>
              <a:gd name="connsiteX17" fmla="*/ 10542712 w 10873921"/>
              <a:gd name="connsiteY17" fmla="*/ 818695 h 6858558"/>
              <a:gd name="connsiteX18" fmla="*/ 10556955 w 10873921"/>
              <a:gd name="connsiteY18" fmla="*/ 863814 h 6858558"/>
              <a:gd name="connsiteX19" fmla="*/ 10543783 w 10873921"/>
              <a:gd name="connsiteY19" fmla="*/ 904039 h 6858558"/>
              <a:gd name="connsiteX20" fmla="*/ 10515875 w 10873921"/>
              <a:gd name="connsiteY20" fmla="*/ 904631 h 6858558"/>
              <a:gd name="connsiteX21" fmla="*/ 10509848 w 10873921"/>
              <a:gd name="connsiteY21" fmla="*/ 950499 h 6858558"/>
              <a:gd name="connsiteX22" fmla="*/ 10503433 w 10873921"/>
              <a:gd name="connsiteY22" fmla="*/ 1021040 h 6858558"/>
              <a:gd name="connsiteX23" fmla="*/ 10493315 w 10873921"/>
              <a:gd name="connsiteY23" fmla="*/ 1059465 h 6858558"/>
              <a:gd name="connsiteX24" fmla="*/ 10472650 w 10873921"/>
              <a:gd name="connsiteY24" fmla="*/ 1166876 h 6858558"/>
              <a:gd name="connsiteX25" fmla="*/ 10457261 w 10873921"/>
              <a:gd name="connsiteY25" fmla="*/ 1276330 h 6858558"/>
              <a:gd name="connsiteX26" fmla="*/ 10479612 w 10873921"/>
              <a:gd name="connsiteY26" fmla="*/ 1340205 h 6858558"/>
              <a:gd name="connsiteX27" fmla="*/ 10478804 w 10873921"/>
              <a:gd name="connsiteY27" fmla="*/ 1346492 h 6858558"/>
              <a:gd name="connsiteX28" fmla="*/ 10469399 w 10873921"/>
              <a:gd name="connsiteY28" fmla="*/ 1360254 h 6858558"/>
              <a:gd name="connsiteX29" fmla="*/ 10464675 w 10873921"/>
              <a:gd name="connsiteY29" fmla="*/ 1364867 h 6858558"/>
              <a:gd name="connsiteX30" fmla="*/ 10460288 w 10873921"/>
              <a:gd name="connsiteY30" fmla="*/ 1372815 h 6858558"/>
              <a:gd name="connsiteX31" fmla="*/ 10460557 w 10873921"/>
              <a:gd name="connsiteY31" fmla="*/ 1373191 h 6858558"/>
              <a:gd name="connsiteX32" fmla="*/ 10455711 w 10873921"/>
              <a:gd name="connsiteY32" fmla="*/ 1380284 h 6858558"/>
              <a:gd name="connsiteX33" fmla="*/ 10427214 w 10873921"/>
              <a:gd name="connsiteY33" fmla="*/ 1412731 h 6858558"/>
              <a:gd name="connsiteX34" fmla="*/ 10436481 w 10873921"/>
              <a:gd name="connsiteY34" fmla="*/ 1477797 h 6858558"/>
              <a:gd name="connsiteX35" fmla="*/ 10431659 w 10873921"/>
              <a:gd name="connsiteY35" fmla="*/ 1500615 h 6858558"/>
              <a:gd name="connsiteX36" fmla="*/ 10431103 w 10873921"/>
              <a:gd name="connsiteY36" fmla="*/ 1513756 h 6858558"/>
              <a:gd name="connsiteX37" fmla="*/ 10432371 w 10873921"/>
              <a:gd name="connsiteY37" fmla="*/ 1515188 h 6858558"/>
              <a:gd name="connsiteX38" fmla="*/ 10404863 w 10873921"/>
              <a:gd name="connsiteY38" fmla="*/ 1546203 h 6858558"/>
              <a:gd name="connsiteX39" fmla="*/ 10404251 w 10873921"/>
              <a:gd name="connsiteY39" fmla="*/ 1551761 h 6858558"/>
              <a:gd name="connsiteX40" fmla="*/ 10382431 w 10873921"/>
              <a:gd name="connsiteY40" fmla="*/ 1570136 h 6858558"/>
              <a:gd name="connsiteX41" fmla="*/ 10373233 w 10873921"/>
              <a:gd name="connsiteY41" fmla="*/ 1580611 h 6858558"/>
              <a:gd name="connsiteX42" fmla="*/ 10366354 w 10873921"/>
              <a:gd name="connsiteY42" fmla="*/ 1581543 h 6858558"/>
              <a:gd name="connsiteX43" fmla="*/ 10354948 w 10873921"/>
              <a:gd name="connsiteY43" fmla="*/ 1598036 h 6858558"/>
              <a:gd name="connsiteX44" fmla="*/ 10355254 w 10873921"/>
              <a:gd name="connsiteY44" fmla="*/ 1600693 h 6858558"/>
              <a:gd name="connsiteX45" fmla="*/ 10339843 w 10873921"/>
              <a:gd name="connsiteY45" fmla="*/ 1611451 h 6858558"/>
              <a:gd name="connsiteX46" fmla="*/ 10319668 w 10873921"/>
              <a:gd name="connsiteY46" fmla="*/ 1617032 h 6858558"/>
              <a:gd name="connsiteX47" fmla="*/ 10245417 w 10873921"/>
              <a:gd name="connsiteY47" fmla="*/ 1768029 h 6858558"/>
              <a:gd name="connsiteX48" fmla="*/ 10118194 w 10873921"/>
              <a:gd name="connsiteY48" fmla="*/ 1868486 h 6858558"/>
              <a:gd name="connsiteX49" fmla="*/ 10079517 w 10873921"/>
              <a:gd name="connsiteY49" fmla="*/ 1951206 h 6858558"/>
              <a:gd name="connsiteX50" fmla="*/ 10097840 w 10873921"/>
              <a:gd name="connsiteY50" fmla="*/ 1993529 h 6858558"/>
              <a:gd name="connsiteX51" fmla="*/ 10028187 w 10873921"/>
              <a:gd name="connsiteY51" fmla="*/ 2082663 h 6858558"/>
              <a:gd name="connsiteX52" fmla="*/ 10011649 w 10873921"/>
              <a:gd name="connsiteY52" fmla="*/ 2117525 h 6858558"/>
              <a:gd name="connsiteX53" fmla="*/ 10011966 w 10873921"/>
              <a:gd name="connsiteY53" fmla="*/ 2123556 h 6858558"/>
              <a:gd name="connsiteX54" fmla="*/ 10169718 w 10873921"/>
              <a:gd name="connsiteY54" fmla="*/ 2123556 h 6858558"/>
              <a:gd name="connsiteX55" fmla="*/ 10169718 w 10873921"/>
              <a:gd name="connsiteY55" fmla="*/ 5871230 h 6858558"/>
              <a:gd name="connsiteX56" fmla="*/ 9476803 w 10873921"/>
              <a:gd name="connsiteY56" fmla="*/ 5871230 h 6858558"/>
              <a:gd name="connsiteX57" fmla="*/ 9482048 w 10873921"/>
              <a:gd name="connsiteY57" fmla="*/ 5875581 h 6858558"/>
              <a:gd name="connsiteX58" fmla="*/ 9482918 w 10873921"/>
              <a:gd name="connsiteY58" fmla="*/ 5942515 h 6858558"/>
              <a:gd name="connsiteX59" fmla="*/ 9471123 w 10873921"/>
              <a:gd name="connsiteY59" fmla="*/ 6028951 h 6858558"/>
              <a:gd name="connsiteX60" fmla="*/ 9421412 w 10873921"/>
              <a:gd name="connsiteY60" fmla="*/ 6080818 h 6858558"/>
              <a:gd name="connsiteX61" fmla="*/ 9427038 w 10873921"/>
              <a:gd name="connsiteY61" fmla="*/ 6088099 h 6858558"/>
              <a:gd name="connsiteX62" fmla="*/ 9412784 w 10873921"/>
              <a:gd name="connsiteY62" fmla="*/ 6129303 h 6858558"/>
              <a:gd name="connsiteX63" fmla="*/ 9313343 w 10873921"/>
              <a:gd name="connsiteY63" fmla="*/ 6260036 h 6858558"/>
              <a:gd name="connsiteX64" fmla="*/ 9286856 w 10873921"/>
              <a:gd name="connsiteY64" fmla="*/ 6340934 h 6858558"/>
              <a:gd name="connsiteX65" fmla="*/ 9285436 w 10873921"/>
              <a:gd name="connsiteY65" fmla="*/ 6371842 h 6858558"/>
              <a:gd name="connsiteX66" fmla="*/ 9282564 w 10873921"/>
              <a:gd name="connsiteY66" fmla="*/ 6423490 h 6858558"/>
              <a:gd name="connsiteX67" fmla="*/ 9300077 w 10873921"/>
              <a:gd name="connsiteY67" fmla="*/ 6467496 h 6858558"/>
              <a:gd name="connsiteX68" fmla="*/ 9289886 w 10873921"/>
              <a:gd name="connsiteY68" fmla="*/ 6508540 h 6858558"/>
              <a:gd name="connsiteX69" fmla="*/ 9262092 w 10873921"/>
              <a:gd name="connsiteY69" fmla="*/ 6511084 h 6858558"/>
              <a:gd name="connsiteX70" fmla="*/ 9259443 w 10873921"/>
              <a:gd name="connsiteY70" fmla="*/ 6557257 h 6858558"/>
              <a:gd name="connsiteX71" fmla="*/ 9258214 w 10873921"/>
              <a:gd name="connsiteY71" fmla="*/ 6628065 h 6858558"/>
              <a:gd name="connsiteX72" fmla="*/ 9250938 w 10873921"/>
              <a:gd name="connsiteY72" fmla="*/ 6667101 h 6858558"/>
              <a:gd name="connsiteX73" fmla="*/ 9238195 w 10873921"/>
              <a:gd name="connsiteY73" fmla="*/ 6775682 h 6858558"/>
              <a:gd name="connsiteX74" fmla="*/ 9230652 w 10873921"/>
              <a:gd name="connsiteY74" fmla="*/ 6855909 h 6858558"/>
              <a:gd name="connsiteX75" fmla="*/ 2854518 w 10873921"/>
              <a:gd name="connsiteY75" fmla="*/ 6857581 h 6858558"/>
              <a:gd name="connsiteX76" fmla="*/ 2854518 w 10873921"/>
              <a:gd name="connsiteY76" fmla="*/ 6858558 h 6858558"/>
              <a:gd name="connsiteX77" fmla="*/ 0 w 10873921"/>
              <a:gd name="connsiteY77" fmla="*/ 6858558 h 6858558"/>
              <a:gd name="connsiteX78" fmla="*/ 0 w 10873921"/>
              <a:gd name="connsiteY78"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312 w 10873921"/>
              <a:gd name="connsiteY5" fmla="*/ 222070 h 6858558"/>
              <a:gd name="connsiteX6" fmla="*/ 10788250 w 10873921"/>
              <a:gd name="connsiteY6" fmla="*/ 249730 h 6858558"/>
              <a:gd name="connsiteX7" fmla="*/ 10781833 w 10873921"/>
              <a:gd name="connsiteY7" fmla="*/ 286161 h 6858558"/>
              <a:gd name="connsiteX8" fmla="*/ 10777796 w 10873921"/>
              <a:gd name="connsiteY8" fmla="*/ 352984 h 6858558"/>
              <a:gd name="connsiteX9" fmla="*/ 10759697 w 10873921"/>
              <a:gd name="connsiteY9" fmla="*/ 438373 h 6858558"/>
              <a:gd name="connsiteX10" fmla="*/ 10706313 w 10873921"/>
              <a:gd name="connsiteY10" fmla="*/ 486627 h 6858558"/>
              <a:gd name="connsiteX11" fmla="*/ 10711391 w 10873921"/>
              <a:gd name="connsiteY11" fmla="*/ 494282 h 6858558"/>
              <a:gd name="connsiteX12" fmla="*/ 10694154 w 10873921"/>
              <a:gd name="connsiteY12" fmla="*/ 534382 h 6858558"/>
              <a:gd name="connsiteX13" fmla="*/ 10585389 w 10873921"/>
              <a:gd name="connsiteY13" fmla="*/ 657817 h 6858558"/>
              <a:gd name="connsiteX14" fmla="*/ 10553040 w 10873921"/>
              <a:gd name="connsiteY14" fmla="*/ 736652 h 6858558"/>
              <a:gd name="connsiteX15" fmla="*/ 10549362 w 10873921"/>
              <a:gd name="connsiteY15" fmla="*/ 767381 h 6858558"/>
              <a:gd name="connsiteX16" fmla="*/ 10542712 w 10873921"/>
              <a:gd name="connsiteY16" fmla="*/ 818695 h 6858558"/>
              <a:gd name="connsiteX17" fmla="*/ 10556955 w 10873921"/>
              <a:gd name="connsiteY17" fmla="*/ 863814 h 6858558"/>
              <a:gd name="connsiteX18" fmla="*/ 10543783 w 10873921"/>
              <a:gd name="connsiteY18" fmla="*/ 904039 h 6858558"/>
              <a:gd name="connsiteX19" fmla="*/ 10515875 w 10873921"/>
              <a:gd name="connsiteY19" fmla="*/ 904631 h 6858558"/>
              <a:gd name="connsiteX20" fmla="*/ 10509848 w 10873921"/>
              <a:gd name="connsiteY20" fmla="*/ 950499 h 6858558"/>
              <a:gd name="connsiteX21" fmla="*/ 10503433 w 10873921"/>
              <a:gd name="connsiteY21" fmla="*/ 1021040 h 6858558"/>
              <a:gd name="connsiteX22" fmla="*/ 10493315 w 10873921"/>
              <a:gd name="connsiteY22" fmla="*/ 1059465 h 6858558"/>
              <a:gd name="connsiteX23" fmla="*/ 10472650 w 10873921"/>
              <a:gd name="connsiteY23" fmla="*/ 1166876 h 6858558"/>
              <a:gd name="connsiteX24" fmla="*/ 10457261 w 10873921"/>
              <a:gd name="connsiteY24" fmla="*/ 1276330 h 6858558"/>
              <a:gd name="connsiteX25" fmla="*/ 10479612 w 10873921"/>
              <a:gd name="connsiteY25" fmla="*/ 1340205 h 6858558"/>
              <a:gd name="connsiteX26" fmla="*/ 10478804 w 10873921"/>
              <a:gd name="connsiteY26" fmla="*/ 1346492 h 6858558"/>
              <a:gd name="connsiteX27" fmla="*/ 10469399 w 10873921"/>
              <a:gd name="connsiteY27" fmla="*/ 1360254 h 6858558"/>
              <a:gd name="connsiteX28" fmla="*/ 10464675 w 10873921"/>
              <a:gd name="connsiteY28" fmla="*/ 1364867 h 6858558"/>
              <a:gd name="connsiteX29" fmla="*/ 10460288 w 10873921"/>
              <a:gd name="connsiteY29" fmla="*/ 1372815 h 6858558"/>
              <a:gd name="connsiteX30" fmla="*/ 10460557 w 10873921"/>
              <a:gd name="connsiteY30" fmla="*/ 1373191 h 6858558"/>
              <a:gd name="connsiteX31" fmla="*/ 10455711 w 10873921"/>
              <a:gd name="connsiteY31" fmla="*/ 1380284 h 6858558"/>
              <a:gd name="connsiteX32" fmla="*/ 10427214 w 10873921"/>
              <a:gd name="connsiteY32" fmla="*/ 1412731 h 6858558"/>
              <a:gd name="connsiteX33" fmla="*/ 10436481 w 10873921"/>
              <a:gd name="connsiteY33" fmla="*/ 1477797 h 6858558"/>
              <a:gd name="connsiteX34" fmla="*/ 10431659 w 10873921"/>
              <a:gd name="connsiteY34" fmla="*/ 1500615 h 6858558"/>
              <a:gd name="connsiteX35" fmla="*/ 10431103 w 10873921"/>
              <a:gd name="connsiteY35" fmla="*/ 1513756 h 6858558"/>
              <a:gd name="connsiteX36" fmla="*/ 10432371 w 10873921"/>
              <a:gd name="connsiteY36" fmla="*/ 1515188 h 6858558"/>
              <a:gd name="connsiteX37" fmla="*/ 10404863 w 10873921"/>
              <a:gd name="connsiteY37" fmla="*/ 1546203 h 6858558"/>
              <a:gd name="connsiteX38" fmla="*/ 10404251 w 10873921"/>
              <a:gd name="connsiteY38" fmla="*/ 1551761 h 6858558"/>
              <a:gd name="connsiteX39" fmla="*/ 10382431 w 10873921"/>
              <a:gd name="connsiteY39" fmla="*/ 1570136 h 6858558"/>
              <a:gd name="connsiteX40" fmla="*/ 10373233 w 10873921"/>
              <a:gd name="connsiteY40" fmla="*/ 1580611 h 6858558"/>
              <a:gd name="connsiteX41" fmla="*/ 10366354 w 10873921"/>
              <a:gd name="connsiteY41" fmla="*/ 1581543 h 6858558"/>
              <a:gd name="connsiteX42" fmla="*/ 10354948 w 10873921"/>
              <a:gd name="connsiteY42" fmla="*/ 1598036 h 6858558"/>
              <a:gd name="connsiteX43" fmla="*/ 10355254 w 10873921"/>
              <a:gd name="connsiteY43" fmla="*/ 1600693 h 6858558"/>
              <a:gd name="connsiteX44" fmla="*/ 10339843 w 10873921"/>
              <a:gd name="connsiteY44" fmla="*/ 1611451 h 6858558"/>
              <a:gd name="connsiteX45" fmla="*/ 10319668 w 10873921"/>
              <a:gd name="connsiteY45" fmla="*/ 1617032 h 6858558"/>
              <a:gd name="connsiteX46" fmla="*/ 10245417 w 10873921"/>
              <a:gd name="connsiteY46" fmla="*/ 1768029 h 6858558"/>
              <a:gd name="connsiteX47" fmla="*/ 10118194 w 10873921"/>
              <a:gd name="connsiteY47" fmla="*/ 1868486 h 6858558"/>
              <a:gd name="connsiteX48" fmla="*/ 10079517 w 10873921"/>
              <a:gd name="connsiteY48" fmla="*/ 1951206 h 6858558"/>
              <a:gd name="connsiteX49" fmla="*/ 10097840 w 10873921"/>
              <a:gd name="connsiteY49" fmla="*/ 1993529 h 6858558"/>
              <a:gd name="connsiteX50" fmla="*/ 10028187 w 10873921"/>
              <a:gd name="connsiteY50" fmla="*/ 2082663 h 6858558"/>
              <a:gd name="connsiteX51" fmla="*/ 10011649 w 10873921"/>
              <a:gd name="connsiteY51" fmla="*/ 2117525 h 6858558"/>
              <a:gd name="connsiteX52" fmla="*/ 10011966 w 10873921"/>
              <a:gd name="connsiteY52" fmla="*/ 2123556 h 6858558"/>
              <a:gd name="connsiteX53" fmla="*/ 10169718 w 10873921"/>
              <a:gd name="connsiteY53" fmla="*/ 2123556 h 6858558"/>
              <a:gd name="connsiteX54" fmla="*/ 10169718 w 10873921"/>
              <a:gd name="connsiteY54" fmla="*/ 5871230 h 6858558"/>
              <a:gd name="connsiteX55" fmla="*/ 9476803 w 10873921"/>
              <a:gd name="connsiteY55" fmla="*/ 5871230 h 6858558"/>
              <a:gd name="connsiteX56" fmla="*/ 9482048 w 10873921"/>
              <a:gd name="connsiteY56" fmla="*/ 5875581 h 6858558"/>
              <a:gd name="connsiteX57" fmla="*/ 9482918 w 10873921"/>
              <a:gd name="connsiteY57" fmla="*/ 5942515 h 6858558"/>
              <a:gd name="connsiteX58" fmla="*/ 9471123 w 10873921"/>
              <a:gd name="connsiteY58" fmla="*/ 6028951 h 6858558"/>
              <a:gd name="connsiteX59" fmla="*/ 9421412 w 10873921"/>
              <a:gd name="connsiteY59" fmla="*/ 6080818 h 6858558"/>
              <a:gd name="connsiteX60" fmla="*/ 9427038 w 10873921"/>
              <a:gd name="connsiteY60" fmla="*/ 6088099 h 6858558"/>
              <a:gd name="connsiteX61" fmla="*/ 9412784 w 10873921"/>
              <a:gd name="connsiteY61" fmla="*/ 6129303 h 6858558"/>
              <a:gd name="connsiteX62" fmla="*/ 9313343 w 10873921"/>
              <a:gd name="connsiteY62" fmla="*/ 6260036 h 6858558"/>
              <a:gd name="connsiteX63" fmla="*/ 9286856 w 10873921"/>
              <a:gd name="connsiteY63" fmla="*/ 6340934 h 6858558"/>
              <a:gd name="connsiteX64" fmla="*/ 9285436 w 10873921"/>
              <a:gd name="connsiteY64" fmla="*/ 6371842 h 6858558"/>
              <a:gd name="connsiteX65" fmla="*/ 9282564 w 10873921"/>
              <a:gd name="connsiteY65" fmla="*/ 6423490 h 6858558"/>
              <a:gd name="connsiteX66" fmla="*/ 9300077 w 10873921"/>
              <a:gd name="connsiteY66" fmla="*/ 6467496 h 6858558"/>
              <a:gd name="connsiteX67" fmla="*/ 9289886 w 10873921"/>
              <a:gd name="connsiteY67" fmla="*/ 6508540 h 6858558"/>
              <a:gd name="connsiteX68" fmla="*/ 9262092 w 10873921"/>
              <a:gd name="connsiteY68" fmla="*/ 6511084 h 6858558"/>
              <a:gd name="connsiteX69" fmla="*/ 9259443 w 10873921"/>
              <a:gd name="connsiteY69" fmla="*/ 6557257 h 6858558"/>
              <a:gd name="connsiteX70" fmla="*/ 9258214 w 10873921"/>
              <a:gd name="connsiteY70" fmla="*/ 6628065 h 6858558"/>
              <a:gd name="connsiteX71" fmla="*/ 9250938 w 10873921"/>
              <a:gd name="connsiteY71" fmla="*/ 6667101 h 6858558"/>
              <a:gd name="connsiteX72" fmla="*/ 9238195 w 10873921"/>
              <a:gd name="connsiteY72" fmla="*/ 6775682 h 6858558"/>
              <a:gd name="connsiteX73" fmla="*/ 9230652 w 10873921"/>
              <a:gd name="connsiteY73" fmla="*/ 6855909 h 6858558"/>
              <a:gd name="connsiteX74" fmla="*/ 2854518 w 10873921"/>
              <a:gd name="connsiteY74" fmla="*/ 6857581 h 6858558"/>
              <a:gd name="connsiteX75" fmla="*/ 2854518 w 10873921"/>
              <a:gd name="connsiteY75" fmla="*/ 6858558 h 6858558"/>
              <a:gd name="connsiteX76" fmla="*/ 0 w 10873921"/>
              <a:gd name="connsiteY76" fmla="*/ 6858558 h 6858558"/>
              <a:gd name="connsiteX77" fmla="*/ 0 w 10873921"/>
              <a:gd name="connsiteY77"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312 w 10873921"/>
              <a:gd name="connsiteY5" fmla="*/ 222070 h 6858558"/>
              <a:gd name="connsiteX6" fmla="*/ 10788250 w 10873921"/>
              <a:gd name="connsiteY6" fmla="*/ 249730 h 6858558"/>
              <a:gd name="connsiteX7" fmla="*/ 10781833 w 10873921"/>
              <a:gd name="connsiteY7" fmla="*/ 286161 h 6858558"/>
              <a:gd name="connsiteX8" fmla="*/ 10777796 w 10873921"/>
              <a:gd name="connsiteY8" fmla="*/ 352984 h 6858558"/>
              <a:gd name="connsiteX9" fmla="*/ 10759697 w 10873921"/>
              <a:gd name="connsiteY9" fmla="*/ 438373 h 6858558"/>
              <a:gd name="connsiteX10" fmla="*/ 10706313 w 10873921"/>
              <a:gd name="connsiteY10" fmla="*/ 486627 h 6858558"/>
              <a:gd name="connsiteX11" fmla="*/ 10711391 w 10873921"/>
              <a:gd name="connsiteY11" fmla="*/ 494282 h 6858558"/>
              <a:gd name="connsiteX12" fmla="*/ 10694154 w 10873921"/>
              <a:gd name="connsiteY12" fmla="*/ 534382 h 6858558"/>
              <a:gd name="connsiteX13" fmla="*/ 10585389 w 10873921"/>
              <a:gd name="connsiteY13" fmla="*/ 657817 h 6858558"/>
              <a:gd name="connsiteX14" fmla="*/ 10553040 w 10873921"/>
              <a:gd name="connsiteY14" fmla="*/ 736652 h 6858558"/>
              <a:gd name="connsiteX15" fmla="*/ 10549362 w 10873921"/>
              <a:gd name="connsiteY15" fmla="*/ 767381 h 6858558"/>
              <a:gd name="connsiteX16" fmla="*/ 10542712 w 10873921"/>
              <a:gd name="connsiteY16" fmla="*/ 818695 h 6858558"/>
              <a:gd name="connsiteX17" fmla="*/ 10556955 w 10873921"/>
              <a:gd name="connsiteY17" fmla="*/ 863814 h 6858558"/>
              <a:gd name="connsiteX18" fmla="*/ 10543783 w 10873921"/>
              <a:gd name="connsiteY18" fmla="*/ 904039 h 6858558"/>
              <a:gd name="connsiteX19" fmla="*/ 10515875 w 10873921"/>
              <a:gd name="connsiteY19" fmla="*/ 904631 h 6858558"/>
              <a:gd name="connsiteX20" fmla="*/ 10509848 w 10873921"/>
              <a:gd name="connsiteY20" fmla="*/ 950499 h 6858558"/>
              <a:gd name="connsiteX21" fmla="*/ 10503433 w 10873921"/>
              <a:gd name="connsiteY21" fmla="*/ 1021040 h 6858558"/>
              <a:gd name="connsiteX22" fmla="*/ 10493315 w 10873921"/>
              <a:gd name="connsiteY22" fmla="*/ 1059465 h 6858558"/>
              <a:gd name="connsiteX23" fmla="*/ 10472650 w 10873921"/>
              <a:gd name="connsiteY23" fmla="*/ 1166876 h 6858558"/>
              <a:gd name="connsiteX24" fmla="*/ 10457261 w 10873921"/>
              <a:gd name="connsiteY24" fmla="*/ 1276330 h 6858558"/>
              <a:gd name="connsiteX25" fmla="*/ 10479612 w 10873921"/>
              <a:gd name="connsiteY25" fmla="*/ 1340205 h 6858558"/>
              <a:gd name="connsiteX26" fmla="*/ 10478804 w 10873921"/>
              <a:gd name="connsiteY26" fmla="*/ 1346492 h 6858558"/>
              <a:gd name="connsiteX27" fmla="*/ 10469399 w 10873921"/>
              <a:gd name="connsiteY27" fmla="*/ 1360254 h 6858558"/>
              <a:gd name="connsiteX28" fmla="*/ 10464675 w 10873921"/>
              <a:gd name="connsiteY28" fmla="*/ 1364867 h 6858558"/>
              <a:gd name="connsiteX29" fmla="*/ 10460288 w 10873921"/>
              <a:gd name="connsiteY29" fmla="*/ 1372815 h 6858558"/>
              <a:gd name="connsiteX30" fmla="*/ 10460557 w 10873921"/>
              <a:gd name="connsiteY30" fmla="*/ 1373191 h 6858558"/>
              <a:gd name="connsiteX31" fmla="*/ 10455711 w 10873921"/>
              <a:gd name="connsiteY31" fmla="*/ 1380284 h 6858558"/>
              <a:gd name="connsiteX32" fmla="*/ 10427214 w 10873921"/>
              <a:gd name="connsiteY32" fmla="*/ 1412731 h 6858558"/>
              <a:gd name="connsiteX33" fmla="*/ 10436481 w 10873921"/>
              <a:gd name="connsiteY33" fmla="*/ 1477797 h 6858558"/>
              <a:gd name="connsiteX34" fmla="*/ 10431659 w 10873921"/>
              <a:gd name="connsiteY34" fmla="*/ 1500615 h 6858558"/>
              <a:gd name="connsiteX35" fmla="*/ 10431103 w 10873921"/>
              <a:gd name="connsiteY35" fmla="*/ 1513756 h 6858558"/>
              <a:gd name="connsiteX36" fmla="*/ 10432371 w 10873921"/>
              <a:gd name="connsiteY36" fmla="*/ 1515188 h 6858558"/>
              <a:gd name="connsiteX37" fmla="*/ 10404863 w 10873921"/>
              <a:gd name="connsiteY37" fmla="*/ 1546203 h 6858558"/>
              <a:gd name="connsiteX38" fmla="*/ 10404251 w 10873921"/>
              <a:gd name="connsiteY38" fmla="*/ 1551761 h 6858558"/>
              <a:gd name="connsiteX39" fmla="*/ 10382431 w 10873921"/>
              <a:gd name="connsiteY39" fmla="*/ 1570136 h 6858558"/>
              <a:gd name="connsiteX40" fmla="*/ 10373233 w 10873921"/>
              <a:gd name="connsiteY40" fmla="*/ 1580611 h 6858558"/>
              <a:gd name="connsiteX41" fmla="*/ 10366354 w 10873921"/>
              <a:gd name="connsiteY41" fmla="*/ 1581543 h 6858558"/>
              <a:gd name="connsiteX42" fmla="*/ 10354948 w 10873921"/>
              <a:gd name="connsiteY42" fmla="*/ 1598036 h 6858558"/>
              <a:gd name="connsiteX43" fmla="*/ 10355254 w 10873921"/>
              <a:gd name="connsiteY43" fmla="*/ 1600693 h 6858558"/>
              <a:gd name="connsiteX44" fmla="*/ 10339843 w 10873921"/>
              <a:gd name="connsiteY44" fmla="*/ 1611451 h 6858558"/>
              <a:gd name="connsiteX45" fmla="*/ 10319668 w 10873921"/>
              <a:gd name="connsiteY45" fmla="*/ 1617032 h 6858558"/>
              <a:gd name="connsiteX46" fmla="*/ 10245417 w 10873921"/>
              <a:gd name="connsiteY46" fmla="*/ 1768029 h 6858558"/>
              <a:gd name="connsiteX47" fmla="*/ 10118194 w 10873921"/>
              <a:gd name="connsiteY47" fmla="*/ 1868486 h 6858558"/>
              <a:gd name="connsiteX48" fmla="*/ 10079517 w 10873921"/>
              <a:gd name="connsiteY48" fmla="*/ 1951206 h 6858558"/>
              <a:gd name="connsiteX49" fmla="*/ 10097840 w 10873921"/>
              <a:gd name="connsiteY49" fmla="*/ 1993529 h 6858558"/>
              <a:gd name="connsiteX50" fmla="*/ 10028187 w 10873921"/>
              <a:gd name="connsiteY50" fmla="*/ 2082663 h 6858558"/>
              <a:gd name="connsiteX51" fmla="*/ 10011649 w 10873921"/>
              <a:gd name="connsiteY51" fmla="*/ 2117525 h 6858558"/>
              <a:gd name="connsiteX52" fmla="*/ 10011966 w 10873921"/>
              <a:gd name="connsiteY52" fmla="*/ 2123556 h 6858558"/>
              <a:gd name="connsiteX53" fmla="*/ 10169718 w 10873921"/>
              <a:gd name="connsiteY53" fmla="*/ 2123556 h 6858558"/>
              <a:gd name="connsiteX54" fmla="*/ 10169718 w 10873921"/>
              <a:gd name="connsiteY54" fmla="*/ 5871230 h 6858558"/>
              <a:gd name="connsiteX55" fmla="*/ 9476803 w 10873921"/>
              <a:gd name="connsiteY55" fmla="*/ 5871230 h 6858558"/>
              <a:gd name="connsiteX56" fmla="*/ 9482048 w 10873921"/>
              <a:gd name="connsiteY56" fmla="*/ 5875581 h 6858558"/>
              <a:gd name="connsiteX57" fmla="*/ 9482918 w 10873921"/>
              <a:gd name="connsiteY57" fmla="*/ 5942515 h 6858558"/>
              <a:gd name="connsiteX58" fmla="*/ 9471123 w 10873921"/>
              <a:gd name="connsiteY58" fmla="*/ 6028951 h 6858558"/>
              <a:gd name="connsiteX59" fmla="*/ 9421412 w 10873921"/>
              <a:gd name="connsiteY59" fmla="*/ 6080818 h 6858558"/>
              <a:gd name="connsiteX60" fmla="*/ 9427038 w 10873921"/>
              <a:gd name="connsiteY60" fmla="*/ 6088099 h 6858558"/>
              <a:gd name="connsiteX61" fmla="*/ 9412784 w 10873921"/>
              <a:gd name="connsiteY61" fmla="*/ 6129303 h 6858558"/>
              <a:gd name="connsiteX62" fmla="*/ 9313343 w 10873921"/>
              <a:gd name="connsiteY62" fmla="*/ 6260036 h 6858558"/>
              <a:gd name="connsiteX63" fmla="*/ 9286856 w 10873921"/>
              <a:gd name="connsiteY63" fmla="*/ 6340934 h 6858558"/>
              <a:gd name="connsiteX64" fmla="*/ 9285436 w 10873921"/>
              <a:gd name="connsiteY64" fmla="*/ 6371842 h 6858558"/>
              <a:gd name="connsiteX65" fmla="*/ 9282564 w 10873921"/>
              <a:gd name="connsiteY65" fmla="*/ 6423490 h 6858558"/>
              <a:gd name="connsiteX66" fmla="*/ 9300077 w 10873921"/>
              <a:gd name="connsiteY66" fmla="*/ 6467496 h 6858558"/>
              <a:gd name="connsiteX67" fmla="*/ 9289886 w 10873921"/>
              <a:gd name="connsiteY67" fmla="*/ 6508540 h 6858558"/>
              <a:gd name="connsiteX68" fmla="*/ 9262092 w 10873921"/>
              <a:gd name="connsiteY68" fmla="*/ 6511084 h 6858558"/>
              <a:gd name="connsiteX69" fmla="*/ 9259443 w 10873921"/>
              <a:gd name="connsiteY69" fmla="*/ 6557257 h 6858558"/>
              <a:gd name="connsiteX70" fmla="*/ 9258214 w 10873921"/>
              <a:gd name="connsiteY70" fmla="*/ 6628065 h 6858558"/>
              <a:gd name="connsiteX71" fmla="*/ 9250938 w 10873921"/>
              <a:gd name="connsiteY71" fmla="*/ 6667101 h 6858558"/>
              <a:gd name="connsiteX72" fmla="*/ 9238195 w 10873921"/>
              <a:gd name="connsiteY72" fmla="*/ 6775682 h 6858558"/>
              <a:gd name="connsiteX73" fmla="*/ 9230652 w 10873921"/>
              <a:gd name="connsiteY73" fmla="*/ 6855909 h 6858558"/>
              <a:gd name="connsiteX74" fmla="*/ 2854518 w 10873921"/>
              <a:gd name="connsiteY74" fmla="*/ 6857581 h 6858558"/>
              <a:gd name="connsiteX75" fmla="*/ 0 w 10873921"/>
              <a:gd name="connsiteY75" fmla="*/ 6858558 h 6858558"/>
              <a:gd name="connsiteX76" fmla="*/ 0 w 10873921"/>
              <a:gd name="connsiteY76"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312 w 10873921"/>
              <a:gd name="connsiteY5" fmla="*/ 222070 h 6858558"/>
              <a:gd name="connsiteX6" fmla="*/ 10788250 w 10873921"/>
              <a:gd name="connsiteY6" fmla="*/ 249730 h 6858558"/>
              <a:gd name="connsiteX7" fmla="*/ 10781833 w 10873921"/>
              <a:gd name="connsiteY7" fmla="*/ 286161 h 6858558"/>
              <a:gd name="connsiteX8" fmla="*/ 10777796 w 10873921"/>
              <a:gd name="connsiteY8" fmla="*/ 352984 h 6858558"/>
              <a:gd name="connsiteX9" fmla="*/ 10759697 w 10873921"/>
              <a:gd name="connsiteY9" fmla="*/ 438373 h 6858558"/>
              <a:gd name="connsiteX10" fmla="*/ 10706313 w 10873921"/>
              <a:gd name="connsiteY10" fmla="*/ 486627 h 6858558"/>
              <a:gd name="connsiteX11" fmla="*/ 10711391 w 10873921"/>
              <a:gd name="connsiteY11" fmla="*/ 494282 h 6858558"/>
              <a:gd name="connsiteX12" fmla="*/ 10694154 w 10873921"/>
              <a:gd name="connsiteY12" fmla="*/ 534382 h 6858558"/>
              <a:gd name="connsiteX13" fmla="*/ 10585389 w 10873921"/>
              <a:gd name="connsiteY13" fmla="*/ 657817 h 6858558"/>
              <a:gd name="connsiteX14" fmla="*/ 10553040 w 10873921"/>
              <a:gd name="connsiteY14" fmla="*/ 736652 h 6858558"/>
              <a:gd name="connsiteX15" fmla="*/ 10549362 w 10873921"/>
              <a:gd name="connsiteY15" fmla="*/ 767381 h 6858558"/>
              <a:gd name="connsiteX16" fmla="*/ 10542712 w 10873921"/>
              <a:gd name="connsiteY16" fmla="*/ 818695 h 6858558"/>
              <a:gd name="connsiteX17" fmla="*/ 10556955 w 10873921"/>
              <a:gd name="connsiteY17" fmla="*/ 863814 h 6858558"/>
              <a:gd name="connsiteX18" fmla="*/ 10543783 w 10873921"/>
              <a:gd name="connsiteY18" fmla="*/ 904039 h 6858558"/>
              <a:gd name="connsiteX19" fmla="*/ 10515875 w 10873921"/>
              <a:gd name="connsiteY19" fmla="*/ 904631 h 6858558"/>
              <a:gd name="connsiteX20" fmla="*/ 10509848 w 10873921"/>
              <a:gd name="connsiteY20" fmla="*/ 950499 h 6858558"/>
              <a:gd name="connsiteX21" fmla="*/ 10503433 w 10873921"/>
              <a:gd name="connsiteY21" fmla="*/ 1021040 h 6858558"/>
              <a:gd name="connsiteX22" fmla="*/ 10493315 w 10873921"/>
              <a:gd name="connsiteY22" fmla="*/ 1059465 h 6858558"/>
              <a:gd name="connsiteX23" fmla="*/ 10472650 w 10873921"/>
              <a:gd name="connsiteY23" fmla="*/ 1166876 h 6858558"/>
              <a:gd name="connsiteX24" fmla="*/ 10457261 w 10873921"/>
              <a:gd name="connsiteY24" fmla="*/ 1276330 h 6858558"/>
              <a:gd name="connsiteX25" fmla="*/ 10479612 w 10873921"/>
              <a:gd name="connsiteY25" fmla="*/ 1340205 h 6858558"/>
              <a:gd name="connsiteX26" fmla="*/ 10478804 w 10873921"/>
              <a:gd name="connsiteY26" fmla="*/ 1346492 h 6858558"/>
              <a:gd name="connsiteX27" fmla="*/ 10469399 w 10873921"/>
              <a:gd name="connsiteY27" fmla="*/ 1360254 h 6858558"/>
              <a:gd name="connsiteX28" fmla="*/ 10464675 w 10873921"/>
              <a:gd name="connsiteY28" fmla="*/ 1364867 h 6858558"/>
              <a:gd name="connsiteX29" fmla="*/ 10460288 w 10873921"/>
              <a:gd name="connsiteY29" fmla="*/ 1372815 h 6858558"/>
              <a:gd name="connsiteX30" fmla="*/ 10460557 w 10873921"/>
              <a:gd name="connsiteY30" fmla="*/ 1373191 h 6858558"/>
              <a:gd name="connsiteX31" fmla="*/ 10455711 w 10873921"/>
              <a:gd name="connsiteY31" fmla="*/ 1380284 h 6858558"/>
              <a:gd name="connsiteX32" fmla="*/ 10427214 w 10873921"/>
              <a:gd name="connsiteY32" fmla="*/ 1412731 h 6858558"/>
              <a:gd name="connsiteX33" fmla="*/ 10436481 w 10873921"/>
              <a:gd name="connsiteY33" fmla="*/ 1477797 h 6858558"/>
              <a:gd name="connsiteX34" fmla="*/ 10431659 w 10873921"/>
              <a:gd name="connsiteY34" fmla="*/ 1500615 h 6858558"/>
              <a:gd name="connsiteX35" fmla="*/ 10431103 w 10873921"/>
              <a:gd name="connsiteY35" fmla="*/ 1513756 h 6858558"/>
              <a:gd name="connsiteX36" fmla="*/ 10432371 w 10873921"/>
              <a:gd name="connsiteY36" fmla="*/ 1515188 h 6858558"/>
              <a:gd name="connsiteX37" fmla="*/ 10404863 w 10873921"/>
              <a:gd name="connsiteY37" fmla="*/ 1546203 h 6858558"/>
              <a:gd name="connsiteX38" fmla="*/ 10404251 w 10873921"/>
              <a:gd name="connsiteY38" fmla="*/ 1551761 h 6858558"/>
              <a:gd name="connsiteX39" fmla="*/ 10382431 w 10873921"/>
              <a:gd name="connsiteY39" fmla="*/ 1570136 h 6858558"/>
              <a:gd name="connsiteX40" fmla="*/ 10373233 w 10873921"/>
              <a:gd name="connsiteY40" fmla="*/ 1580611 h 6858558"/>
              <a:gd name="connsiteX41" fmla="*/ 10366354 w 10873921"/>
              <a:gd name="connsiteY41" fmla="*/ 1581543 h 6858558"/>
              <a:gd name="connsiteX42" fmla="*/ 10354948 w 10873921"/>
              <a:gd name="connsiteY42" fmla="*/ 1598036 h 6858558"/>
              <a:gd name="connsiteX43" fmla="*/ 10355254 w 10873921"/>
              <a:gd name="connsiteY43" fmla="*/ 1600693 h 6858558"/>
              <a:gd name="connsiteX44" fmla="*/ 10339843 w 10873921"/>
              <a:gd name="connsiteY44" fmla="*/ 1611451 h 6858558"/>
              <a:gd name="connsiteX45" fmla="*/ 10319668 w 10873921"/>
              <a:gd name="connsiteY45" fmla="*/ 1617032 h 6858558"/>
              <a:gd name="connsiteX46" fmla="*/ 10245417 w 10873921"/>
              <a:gd name="connsiteY46" fmla="*/ 1768029 h 6858558"/>
              <a:gd name="connsiteX47" fmla="*/ 10118194 w 10873921"/>
              <a:gd name="connsiteY47" fmla="*/ 1868486 h 6858558"/>
              <a:gd name="connsiteX48" fmla="*/ 10079517 w 10873921"/>
              <a:gd name="connsiteY48" fmla="*/ 1951206 h 6858558"/>
              <a:gd name="connsiteX49" fmla="*/ 10097840 w 10873921"/>
              <a:gd name="connsiteY49" fmla="*/ 1993529 h 6858558"/>
              <a:gd name="connsiteX50" fmla="*/ 10028187 w 10873921"/>
              <a:gd name="connsiteY50" fmla="*/ 2082663 h 6858558"/>
              <a:gd name="connsiteX51" fmla="*/ 10011649 w 10873921"/>
              <a:gd name="connsiteY51" fmla="*/ 2117525 h 6858558"/>
              <a:gd name="connsiteX52" fmla="*/ 10011966 w 10873921"/>
              <a:gd name="connsiteY52" fmla="*/ 2123556 h 6858558"/>
              <a:gd name="connsiteX53" fmla="*/ 10169718 w 10873921"/>
              <a:gd name="connsiteY53" fmla="*/ 2123556 h 6858558"/>
              <a:gd name="connsiteX54" fmla="*/ 10169718 w 10873921"/>
              <a:gd name="connsiteY54" fmla="*/ 5871230 h 6858558"/>
              <a:gd name="connsiteX55" fmla="*/ 9476803 w 10873921"/>
              <a:gd name="connsiteY55" fmla="*/ 5871230 h 6858558"/>
              <a:gd name="connsiteX56" fmla="*/ 9482048 w 10873921"/>
              <a:gd name="connsiteY56" fmla="*/ 5875581 h 6858558"/>
              <a:gd name="connsiteX57" fmla="*/ 9482918 w 10873921"/>
              <a:gd name="connsiteY57" fmla="*/ 5942515 h 6858558"/>
              <a:gd name="connsiteX58" fmla="*/ 9471123 w 10873921"/>
              <a:gd name="connsiteY58" fmla="*/ 6028951 h 6858558"/>
              <a:gd name="connsiteX59" fmla="*/ 9421412 w 10873921"/>
              <a:gd name="connsiteY59" fmla="*/ 6080818 h 6858558"/>
              <a:gd name="connsiteX60" fmla="*/ 9427038 w 10873921"/>
              <a:gd name="connsiteY60" fmla="*/ 6088099 h 6858558"/>
              <a:gd name="connsiteX61" fmla="*/ 9412784 w 10873921"/>
              <a:gd name="connsiteY61" fmla="*/ 6129303 h 6858558"/>
              <a:gd name="connsiteX62" fmla="*/ 9313343 w 10873921"/>
              <a:gd name="connsiteY62" fmla="*/ 6260036 h 6858558"/>
              <a:gd name="connsiteX63" fmla="*/ 9286856 w 10873921"/>
              <a:gd name="connsiteY63" fmla="*/ 6340934 h 6858558"/>
              <a:gd name="connsiteX64" fmla="*/ 9285436 w 10873921"/>
              <a:gd name="connsiteY64" fmla="*/ 6371842 h 6858558"/>
              <a:gd name="connsiteX65" fmla="*/ 9282564 w 10873921"/>
              <a:gd name="connsiteY65" fmla="*/ 6423490 h 6858558"/>
              <a:gd name="connsiteX66" fmla="*/ 9300077 w 10873921"/>
              <a:gd name="connsiteY66" fmla="*/ 6467496 h 6858558"/>
              <a:gd name="connsiteX67" fmla="*/ 9289886 w 10873921"/>
              <a:gd name="connsiteY67" fmla="*/ 6508540 h 6858558"/>
              <a:gd name="connsiteX68" fmla="*/ 9262092 w 10873921"/>
              <a:gd name="connsiteY68" fmla="*/ 6511084 h 6858558"/>
              <a:gd name="connsiteX69" fmla="*/ 9259443 w 10873921"/>
              <a:gd name="connsiteY69" fmla="*/ 6557257 h 6858558"/>
              <a:gd name="connsiteX70" fmla="*/ 9258214 w 10873921"/>
              <a:gd name="connsiteY70" fmla="*/ 6628065 h 6858558"/>
              <a:gd name="connsiteX71" fmla="*/ 9250938 w 10873921"/>
              <a:gd name="connsiteY71" fmla="*/ 6667101 h 6858558"/>
              <a:gd name="connsiteX72" fmla="*/ 9238195 w 10873921"/>
              <a:gd name="connsiteY72" fmla="*/ 6775682 h 6858558"/>
              <a:gd name="connsiteX73" fmla="*/ 9230652 w 10873921"/>
              <a:gd name="connsiteY73" fmla="*/ 6855909 h 6858558"/>
              <a:gd name="connsiteX74" fmla="*/ 0 w 10873921"/>
              <a:gd name="connsiteY74" fmla="*/ 6858558 h 6858558"/>
              <a:gd name="connsiteX75" fmla="*/ 0 w 10873921"/>
              <a:gd name="connsiteY75"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312 w 10873921"/>
              <a:gd name="connsiteY5" fmla="*/ 222070 h 6858558"/>
              <a:gd name="connsiteX6" fmla="*/ 10788250 w 10873921"/>
              <a:gd name="connsiteY6" fmla="*/ 249730 h 6858558"/>
              <a:gd name="connsiteX7" fmla="*/ 10781833 w 10873921"/>
              <a:gd name="connsiteY7" fmla="*/ 286161 h 6858558"/>
              <a:gd name="connsiteX8" fmla="*/ 10777796 w 10873921"/>
              <a:gd name="connsiteY8" fmla="*/ 352984 h 6858558"/>
              <a:gd name="connsiteX9" fmla="*/ 10759697 w 10873921"/>
              <a:gd name="connsiteY9" fmla="*/ 438373 h 6858558"/>
              <a:gd name="connsiteX10" fmla="*/ 10706313 w 10873921"/>
              <a:gd name="connsiteY10" fmla="*/ 486627 h 6858558"/>
              <a:gd name="connsiteX11" fmla="*/ 10711391 w 10873921"/>
              <a:gd name="connsiteY11" fmla="*/ 494282 h 6858558"/>
              <a:gd name="connsiteX12" fmla="*/ 10694154 w 10873921"/>
              <a:gd name="connsiteY12" fmla="*/ 534382 h 6858558"/>
              <a:gd name="connsiteX13" fmla="*/ 10585389 w 10873921"/>
              <a:gd name="connsiteY13" fmla="*/ 657817 h 6858558"/>
              <a:gd name="connsiteX14" fmla="*/ 10553040 w 10873921"/>
              <a:gd name="connsiteY14" fmla="*/ 736652 h 6858558"/>
              <a:gd name="connsiteX15" fmla="*/ 10549362 w 10873921"/>
              <a:gd name="connsiteY15" fmla="*/ 767381 h 6858558"/>
              <a:gd name="connsiteX16" fmla="*/ 10542712 w 10873921"/>
              <a:gd name="connsiteY16" fmla="*/ 818695 h 6858558"/>
              <a:gd name="connsiteX17" fmla="*/ 10556955 w 10873921"/>
              <a:gd name="connsiteY17" fmla="*/ 863814 h 6858558"/>
              <a:gd name="connsiteX18" fmla="*/ 10543783 w 10873921"/>
              <a:gd name="connsiteY18" fmla="*/ 904039 h 6858558"/>
              <a:gd name="connsiteX19" fmla="*/ 10515875 w 10873921"/>
              <a:gd name="connsiteY19" fmla="*/ 904631 h 6858558"/>
              <a:gd name="connsiteX20" fmla="*/ 10509848 w 10873921"/>
              <a:gd name="connsiteY20" fmla="*/ 950499 h 6858558"/>
              <a:gd name="connsiteX21" fmla="*/ 10503433 w 10873921"/>
              <a:gd name="connsiteY21" fmla="*/ 1021040 h 6858558"/>
              <a:gd name="connsiteX22" fmla="*/ 10493315 w 10873921"/>
              <a:gd name="connsiteY22" fmla="*/ 1059465 h 6858558"/>
              <a:gd name="connsiteX23" fmla="*/ 10472650 w 10873921"/>
              <a:gd name="connsiteY23" fmla="*/ 1166876 h 6858558"/>
              <a:gd name="connsiteX24" fmla="*/ 10457261 w 10873921"/>
              <a:gd name="connsiteY24" fmla="*/ 1276330 h 6858558"/>
              <a:gd name="connsiteX25" fmla="*/ 10479612 w 10873921"/>
              <a:gd name="connsiteY25" fmla="*/ 1340205 h 6858558"/>
              <a:gd name="connsiteX26" fmla="*/ 10478804 w 10873921"/>
              <a:gd name="connsiteY26" fmla="*/ 1346492 h 6858558"/>
              <a:gd name="connsiteX27" fmla="*/ 10469399 w 10873921"/>
              <a:gd name="connsiteY27" fmla="*/ 1360254 h 6858558"/>
              <a:gd name="connsiteX28" fmla="*/ 10464675 w 10873921"/>
              <a:gd name="connsiteY28" fmla="*/ 1364867 h 6858558"/>
              <a:gd name="connsiteX29" fmla="*/ 10460288 w 10873921"/>
              <a:gd name="connsiteY29" fmla="*/ 1372815 h 6858558"/>
              <a:gd name="connsiteX30" fmla="*/ 10460557 w 10873921"/>
              <a:gd name="connsiteY30" fmla="*/ 1373191 h 6858558"/>
              <a:gd name="connsiteX31" fmla="*/ 10455711 w 10873921"/>
              <a:gd name="connsiteY31" fmla="*/ 1380284 h 6858558"/>
              <a:gd name="connsiteX32" fmla="*/ 10427214 w 10873921"/>
              <a:gd name="connsiteY32" fmla="*/ 1412731 h 6858558"/>
              <a:gd name="connsiteX33" fmla="*/ 10436481 w 10873921"/>
              <a:gd name="connsiteY33" fmla="*/ 1477797 h 6858558"/>
              <a:gd name="connsiteX34" fmla="*/ 10431659 w 10873921"/>
              <a:gd name="connsiteY34" fmla="*/ 1500615 h 6858558"/>
              <a:gd name="connsiteX35" fmla="*/ 10431103 w 10873921"/>
              <a:gd name="connsiteY35" fmla="*/ 1513756 h 6858558"/>
              <a:gd name="connsiteX36" fmla="*/ 10432371 w 10873921"/>
              <a:gd name="connsiteY36" fmla="*/ 1515188 h 6858558"/>
              <a:gd name="connsiteX37" fmla="*/ 10404863 w 10873921"/>
              <a:gd name="connsiteY37" fmla="*/ 1546203 h 6858558"/>
              <a:gd name="connsiteX38" fmla="*/ 10404251 w 10873921"/>
              <a:gd name="connsiteY38" fmla="*/ 1551761 h 6858558"/>
              <a:gd name="connsiteX39" fmla="*/ 10382431 w 10873921"/>
              <a:gd name="connsiteY39" fmla="*/ 1570136 h 6858558"/>
              <a:gd name="connsiteX40" fmla="*/ 10373233 w 10873921"/>
              <a:gd name="connsiteY40" fmla="*/ 1580611 h 6858558"/>
              <a:gd name="connsiteX41" fmla="*/ 10366354 w 10873921"/>
              <a:gd name="connsiteY41" fmla="*/ 1581543 h 6858558"/>
              <a:gd name="connsiteX42" fmla="*/ 10354948 w 10873921"/>
              <a:gd name="connsiteY42" fmla="*/ 1598036 h 6858558"/>
              <a:gd name="connsiteX43" fmla="*/ 10355254 w 10873921"/>
              <a:gd name="connsiteY43" fmla="*/ 1600693 h 6858558"/>
              <a:gd name="connsiteX44" fmla="*/ 10339843 w 10873921"/>
              <a:gd name="connsiteY44" fmla="*/ 1611451 h 6858558"/>
              <a:gd name="connsiteX45" fmla="*/ 10319668 w 10873921"/>
              <a:gd name="connsiteY45" fmla="*/ 1617032 h 6858558"/>
              <a:gd name="connsiteX46" fmla="*/ 10245417 w 10873921"/>
              <a:gd name="connsiteY46" fmla="*/ 1768029 h 6858558"/>
              <a:gd name="connsiteX47" fmla="*/ 10118194 w 10873921"/>
              <a:gd name="connsiteY47" fmla="*/ 1868486 h 6858558"/>
              <a:gd name="connsiteX48" fmla="*/ 10079517 w 10873921"/>
              <a:gd name="connsiteY48" fmla="*/ 1951206 h 6858558"/>
              <a:gd name="connsiteX49" fmla="*/ 10097840 w 10873921"/>
              <a:gd name="connsiteY49" fmla="*/ 1993529 h 6858558"/>
              <a:gd name="connsiteX50" fmla="*/ 10028187 w 10873921"/>
              <a:gd name="connsiteY50" fmla="*/ 2082663 h 6858558"/>
              <a:gd name="connsiteX51" fmla="*/ 10011649 w 10873921"/>
              <a:gd name="connsiteY51" fmla="*/ 2117525 h 6858558"/>
              <a:gd name="connsiteX52" fmla="*/ 10011966 w 10873921"/>
              <a:gd name="connsiteY52" fmla="*/ 2123556 h 6858558"/>
              <a:gd name="connsiteX53" fmla="*/ 10169718 w 10873921"/>
              <a:gd name="connsiteY53" fmla="*/ 2123556 h 6858558"/>
              <a:gd name="connsiteX54" fmla="*/ 9644932 w 10873921"/>
              <a:gd name="connsiteY54" fmla="*/ 4090138 h 6858558"/>
              <a:gd name="connsiteX55" fmla="*/ 9476803 w 10873921"/>
              <a:gd name="connsiteY55" fmla="*/ 5871230 h 6858558"/>
              <a:gd name="connsiteX56" fmla="*/ 9482048 w 10873921"/>
              <a:gd name="connsiteY56" fmla="*/ 5875581 h 6858558"/>
              <a:gd name="connsiteX57" fmla="*/ 9482918 w 10873921"/>
              <a:gd name="connsiteY57" fmla="*/ 5942515 h 6858558"/>
              <a:gd name="connsiteX58" fmla="*/ 9471123 w 10873921"/>
              <a:gd name="connsiteY58" fmla="*/ 6028951 h 6858558"/>
              <a:gd name="connsiteX59" fmla="*/ 9421412 w 10873921"/>
              <a:gd name="connsiteY59" fmla="*/ 6080818 h 6858558"/>
              <a:gd name="connsiteX60" fmla="*/ 9427038 w 10873921"/>
              <a:gd name="connsiteY60" fmla="*/ 6088099 h 6858558"/>
              <a:gd name="connsiteX61" fmla="*/ 9412784 w 10873921"/>
              <a:gd name="connsiteY61" fmla="*/ 6129303 h 6858558"/>
              <a:gd name="connsiteX62" fmla="*/ 9313343 w 10873921"/>
              <a:gd name="connsiteY62" fmla="*/ 6260036 h 6858558"/>
              <a:gd name="connsiteX63" fmla="*/ 9286856 w 10873921"/>
              <a:gd name="connsiteY63" fmla="*/ 6340934 h 6858558"/>
              <a:gd name="connsiteX64" fmla="*/ 9285436 w 10873921"/>
              <a:gd name="connsiteY64" fmla="*/ 6371842 h 6858558"/>
              <a:gd name="connsiteX65" fmla="*/ 9282564 w 10873921"/>
              <a:gd name="connsiteY65" fmla="*/ 6423490 h 6858558"/>
              <a:gd name="connsiteX66" fmla="*/ 9300077 w 10873921"/>
              <a:gd name="connsiteY66" fmla="*/ 6467496 h 6858558"/>
              <a:gd name="connsiteX67" fmla="*/ 9289886 w 10873921"/>
              <a:gd name="connsiteY67" fmla="*/ 6508540 h 6858558"/>
              <a:gd name="connsiteX68" fmla="*/ 9262092 w 10873921"/>
              <a:gd name="connsiteY68" fmla="*/ 6511084 h 6858558"/>
              <a:gd name="connsiteX69" fmla="*/ 9259443 w 10873921"/>
              <a:gd name="connsiteY69" fmla="*/ 6557257 h 6858558"/>
              <a:gd name="connsiteX70" fmla="*/ 9258214 w 10873921"/>
              <a:gd name="connsiteY70" fmla="*/ 6628065 h 6858558"/>
              <a:gd name="connsiteX71" fmla="*/ 9250938 w 10873921"/>
              <a:gd name="connsiteY71" fmla="*/ 6667101 h 6858558"/>
              <a:gd name="connsiteX72" fmla="*/ 9238195 w 10873921"/>
              <a:gd name="connsiteY72" fmla="*/ 6775682 h 6858558"/>
              <a:gd name="connsiteX73" fmla="*/ 9230652 w 10873921"/>
              <a:gd name="connsiteY73" fmla="*/ 6855909 h 6858558"/>
              <a:gd name="connsiteX74" fmla="*/ 0 w 10873921"/>
              <a:gd name="connsiteY74" fmla="*/ 6858558 h 6858558"/>
              <a:gd name="connsiteX75" fmla="*/ 0 w 10873921"/>
              <a:gd name="connsiteY75"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312 w 10873921"/>
              <a:gd name="connsiteY5" fmla="*/ 222070 h 6858558"/>
              <a:gd name="connsiteX6" fmla="*/ 10788250 w 10873921"/>
              <a:gd name="connsiteY6" fmla="*/ 249730 h 6858558"/>
              <a:gd name="connsiteX7" fmla="*/ 10781833 w 10873921"/>
              <a:gd name="connsiteY7" fmla="*/ 286161 h 6858558"/>
              <a:gd name="connsiteX8" fmla="*/ 10777796 w 10873921"/>
              <a:gd name="connsiteY8" fmla="*/ 352984 h 6858558"/>
              <a:gd name="connsiteX9" fmla="*/ 10759697 w 10873921"/>
              <a:gd name="connsiteY9" fmla="*/ 438373 h 6858558"/>
              <a:gd name="connsiteX10" fmla="*/ 10706313 w 10873921"/>
              <a:gd name="connsiteY10" fmla="*/ 486627 h 6858558"/>
              <a:gd name="connsiteX11" fmla="*/ 10711391 w 10873921"/>
              <a:gd name="connsiteY11" fmla="*/ 494282 h 6858558"/>
              <a:gd name="connsiteX12" fmla="*/ 10694154 w 10873921"/>
              <a:gd name="connsiteY12" fmla="*/ 534382 h 6858558"/>
              <a:gd name="connsiteX13" fmla="*/ 10585389 w 10873921"/>
              <a:gd name="connsiteY13" fmla="*/ 657817 h 6858558"/>
              <a:gd name="connsiteX14" fmla="*/ 10553040 w 10873921"/>
              <a:gd name="connsiteY14" fmla="*/ 736652 h 6858558"/>
              <a:gd name="connsiteX15" fmla="*/ 10549362 w 10873921"/>
              <a:gd name="connsiteY15" fmla="*/ 767381 h 6858558"/>
              <a:gd name="connsiteX16" fmla="*/ 10542712 w 10873921"/>
              <a:gd name="connsiteY16" fmla="*/ 818695 h 6858558"/>
              <a:gd name="connsiteX17" fmla="*/ 10556955 w 10873921"/>
              <a:gd name="connsiteY17" fmla="*/ 863814 h 6858558"/>
              <a:gd name="connsiteX18" fmla="*/ 10543783 w 10873921"/>
              <a:gd name="connsiteY18" fmla="*/ 904039 h 6858558"/>
              <a:gd name="connsiteX19" fmla="*/ 10515875 w 10873921"/>
              <a:gd name="connsiteY19" fmla="*/ 904631 h 6858558"/>
              <a:gd name="connsiteX20" fmla="*/ 10509848 w 10873921"/>
              <a:gd name="connsiteY20" fmla="*/ 950499 h 6858558"/>
              <a:gd name="connsiteX21" fmla="*/ 10503433 w 10873921"/>
              <a:gd name="connsiteY21" fmla="*/ 1021040 h 6858558"/>
              <a:gd name="connsiteX22" fmla="*/ 10493315 w 10873921"/>
              <a:gd name="connsiteY22" fmla="*/ 1059465 h 6858558"/>
              <a:gd name="connsiteX23" fmla="*/ 10472650 w 10873921"/>
              <a:gd name="connsiteY23" fmla="*/ 1166876 h 6858558"/>
              <a:gd name="connsiteX24" fmla="*/ 10457261 w 10873921"/>
              <a:gd name="connsiteY24" fmla="*/ 1276330 h 6858558"/>
              <a:gd name="connsiteX25" fmla="*/ 10479612 w 10873921"/>
              <a:gd name="connsiteY25" fmla="*/ 1340205 h 6858558"/>
              <a:gd name="connsiteX26" fmla="*/ 10478804 w 10873921"/>
              <a:gd name="connsiteY26" fmla="*/ 1346492 h 6858558"/>
              <a:gd name="connsiteX27" fmla="*/ 10469399 w 10873921"/>
              <a:gd name="connsiteY27" fmla="*/ 1360254 h 6858558"/>
              <a:gd name="connsiteX28" fmla="*/ 10464675 w 10873921"/>
              <a:gd name="connsiteY28" fmla="*/ 1364867 h 6858558"/>
              <a:gd name="connsiteX29" fmla="*/ 10460288 w 10873921"/>
              <a:gd name="connsiteY29" fmla="*/ 1372815 h 6858558"/>
              <a:gd name="connsiteX30" fmla="*/ 10460557 w 10873921"/>
              <a:gd name="connsiteY30" fmla="*/ 1373191 h 6858558"/>
              <a:gd name="connsiteX31" fmla="*/ 10455711 w 10873921"/>
              <a:gd name="connsiteY31" fmla="*/ 1380284 h 6858558"/>
              <a:gd name="connsiteX32" fmla="*/ 10427214 w 10873921"/>
              <a:gd name="connsiteY32" fmla="*/ 1412731 h 6858558"/>
              <a:gd name="connsiteX33" fmla="*/ 10436481 w 10873921"/>
              <a:gd name="connsiteY33" fmla="*/ 1477797 h 6858558"/>
              <a:gd name="connsiteX34" fmla="*/ 10431659 w 10873921"/>
              <a:gd name="connsiteY34" fmla="*/ 1500615 h 6858558"/>
              <a:gd name="connsiteX35" fmla="*/ 10431103 w 10873921"/>
              <a:gd name="connsiteY35" fmla="*/ 1513756 h 6858558"/>
              <a:gd name="connsiteX36" fmla="*/ 10432371 w 10873921"/>
              <a:gd name="connsiteY36" fmla="*/ 1515188 h 6858558"/>
              <a:gd name="connsiteX37" fmla="*/ 10404863 w 10873921"/>
              <a:gd name="connsiteY37" fmla="*/ 1546203 h 6858558"/>
              <a:gd name="connsiteX38" fmla="*/ 10404251 w 10873921"/>
              <a:gd name="connsiteY38" fmla="*/ 1551761 h 6858558"/>
              <a:gd name="connsiteX39" fmla="*/ 10382431 w 10873921"/>
              <a:gd name="connsiteY39" fmla="*/ 1570136 h 6858558"/>
              <a:gd name="connsiteX40" fmla="*/ 10373233 w 10873921"/>
              <a:gd name="connsiteY40" fmla="*/ 1580611 h 6858558"/>
              <a:gd name="connsiteX41" fmla="*/ 10366354 w 10873921"/>
              <a:gd name="connsiteY41" fmla="*/ 1581543 h 6858558"/>
              <a:gd name="connsiteX42" fmla="*/ 10354948 w 10873921"/>
              <a:gd name="connsiteY42" fmla="*/ 1598036 h 6858558"/>
              <a:gd name="connsiteX43" fmla="*/ 10355254 w 10873921"/>
              <a:gd name="connsiteY43" fmla="*/ 1600693 h 6858558"/>
              <a:gd name="connsiteX44" fmla="*/ 10339843 w 10873921"/>
              <a:gd name="connsiteY44" fmla="*/ 1611451 h 6858558"/>
              <a:gd name="connsiteX45" fmla="*/ 10319668 w 10873921"/>
              <a:gd name="connsiteY45" fmla="*/ 1617032 h 6858558"/>
              <a:gd name="connsiteX46" fmla="*/ 10245417 w 10873921"/>
              <a:gd name="connsiteY46" fmla="*/ 1768029 h 6858558"/>
              <a:gd name="connsiteX47" fmla="*/ 10118194 w 10873921"/>
              <a:gd name="connsiteY47" fmla="*/ 1868486 h 6858558"/>
              <a:gd name="connsiteX48" fmla="*/ 10079517 w 10873921"/>
              <a:gd name="connsiteY48" fmla="*/ 1951206 h 6858558"/>
              <a:gd name="connsiteX49" fmla="*/ 10097840 w 10873921"/>
              <a:gd name="connsiteY49" fmla="*/ 1993529 h 6858558"/>
              <a:gd name="connsiteX50" fmla="*/ 10028187 w 10873921"/>
              <a:gd name="connsiteY50" fmla="*/ 2082663 h 6858558"/>
              <a:gd name="connsiteX51" fmla="*/ 10011649 w 10873921"/>
              <a:gd name="connsiteY51" fmla="*/ 2117525 h 6858558"/>
              <a:gd name="connsiteX52" fmla="*/ 10011966 w 10873921"/>
              <a:gd name="connsiteY52" fmla="*/ 2123556 h 6858558"/>
              <a:gd name="connsiteX53" fmla="*/ 9867569 w 10873921"/>
              <a:gd name="connsiteY53" fmla="*/ 2505219 h 6858558"/>
              <a:gd name="connsiteX54" fmla="*/ 9644932 w 10873921"/>
              <a:gd name="connsiteY54" fmla="*/ 4090138 h 6858558"/>
              <a:gd name="connsiteX55" fmla="*/ 9476803 w 10873921"/>
              <a:gd name="connsiteY55" fmla="*/ 5871230 h 6858558"/>
              <a:gd name="connsiteX56" fmla="*/ 9482048 w 10873921"/>
              <a:gd name="connsiteY56" fmla="*/ 5875581 h 6858558"/>
              <a:gd name="connsiteX57" fmla="*/ 9482918 w 10873921"/>
              <a:gd name="connsiteY57" fmla="*/ 5942515 h 6858558"/>
              <a:gd name="connsiteX58" fmla="*/ 9471123 w 10873921"/>
              <a:gd name="connsiteY58" fmla="*/ 6028951 h 6858558"/>
              <a:gd name="connsiteX59" fmla="*/ 9421412 w 10873921"/>
              <a:gd name="connsiteY59" fmla="*/ 6080818 h 6858558"/>
              <a:gd name="connsiteX60" fmla="*/ 9427038 w 10873921"/>
              <a:gd name="connsiteY60" fmla="*/ 6088099 h 6858558"/>
              <a:gd name="connsiteX61" fmla="*/ 9412784 w 10873921"/>
              <a:gd name="connsiteY61" fmla="*/ 6129303 h 6858558"/>
              <a:gd name="connsiteX62" fmla="*/ 9313343 w 10873921"/>
              <a:gd name="connsiteY62" fmla="*/ 6260036 h 6858558"/>
              <a:gd name="connsiteX63" fmla="*/ 9286856 w 10873921"/>
              <a:gd name="connsiteY63" fmla="*/ 6340934 h 6858558"/>
              <a:gd name="connsiteX64" fmla="*/ 9285436 w 10873921"/>
              <a:gd name="connsiteY64" fmla="*/ 6371842 h 6858558"/>
              <a:gd name="connsiteX65" fmla="*/ 9282564 w 10873921"/>
              <a:gd name="connsiteY65" fmla="*/ 6423490 h 6858558"/>
              <a:gd name="connsiteX66" fmla="*/ 9300077 w 10873921"/>
              <a:gd name="connsiteY66" fmla="*/ 6467496 h 6858558"/>
              <a:gd name="connsiteX67" fmla="*/ 9289886 w 10873921"/>
              <a:gd name="connsiteY67" fmla="*/ 6508540 h 6858558"/>
              <a:gd name="connsiteX68" fmla="*/ 9262092 w 10873921"/>
              <a:gd name="connsiteY68" fmla="*/ 6511084 h 6858558"/>
              <a:gd name="connsiteX69" fmla="*/ 9259443 w 10873921"/>
              <a:gd name="connsiteY69" fmla="*/ 6557257 h 6858558"/>
              <a:gd name="connsiteX70" fmla="*/ 9258214 w 10873921"/>
              <a:gd name="connsiteY70" fmla="*/ 6628065 h 6858558"/>
              <a:gd name="connsiteX71" fmla="*/ 9250938 w 10873921"/>
              <a:gd name="connsiteY71" fmla="*/ 6667101 h 6858558"/>
              <a:gd name="connsiteX72" fmla="*/ 9238195 w 10873921"/>
              <a:gd name="connsiteY72" fmla="*/ 6775682 h 6858558"/>
              <a:gd name="connsiteX73" fmla="*/ 9230652 w 10873921"/>
              <a:gd name="connsiteY73" fmla="*/ 6855909 h 6858558"/>
              <a:gd name="connsiteX74" fmla="*/ 0 w 10873921"/>
              <a:gd name="connsiteY74" fmla="*/ 6858558 h 6858558"/>
              <a:gd name="connsiteX75" fmla="*/ 0 w 10873921"/>
              <a:gd name="connsiteY75"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312 w 10873921"/>
              <a:gd name="connsiteY5" fmla="*/ 222070 h 6858558"/>
              <a:gd name="connsiteX6" fmla="*/ 10788250 w 10873921"/>
              <a:gd name="connsiteY6" fmla="*/ 249730 h 6858558"/>
              <a:gd name="connsiteX7" fmla="*/ 10781833 w 10873921"/>
              <a:gd name="connsiteY7" fmla="*/ 286161 h 6858558"/>
              <a:gd name="connsiteX8" fmla="*/ 10777796 w 10873921"/>
              <a:gd name="connsiteY8" fmla="*/ 352984 h 6858558"/>
              <a:gd name="connsiteX9" fmla="*/ 10759697 w 10873921"/>
              <a:gd name="connsiteY9" fmla="*/ 438373 h 6858558"/>
              <a:gd name="connsiteX10" fmla="*/ 10706313 w 10873921"/>
              <a:gd name="connsiteY10" fmla="*/ 486627 h 6858558"/>
              <a:gd name="connsiteX11" fmla="*/ 10711391 w 10873921"/>
              <a:gd name="connsiteY11" fmla="*/ 494282 h 6858558"/>
              <a:gd name="connsiteX12" fmla="*/ 10694154 w 10873921"/>
              <a:gd name="connsiteY12" fmla="*/ 534382 h 6858558"/>
              <a:gd name="connsiteX13" fmla="*/ 10585389 w 10873921"/>
              <a:gd name="connsiteY13" fmla="*/ 657817 h 6858558"/>
              <a:gd name="connsiteX14" fmla="*/ 10553040 w 10873921"/>
              <a:gd name="connsiteY14" fmla="*/ 736652 h 6858558"/>
              <a:gd name="connsiteX15" fmla="*/ 10549362 w 10873921"/>
              <a:gd name="connsiteY15" fmla="*/ 767381 h 6858558"/>
              <a:gd name="connsiteX16" fmla="*/ 10542712 w 10873921"/>
              <a:gd name="connsiteY16" fmla="*/ 818695 h 6858558"/>
              <a:gd name="connsiteX17" fmla="*/ 10556955 w 10873921"/>
              <a:gd name="connsiteY17" fmla="*/ 863814 h 6858558"/>
              <a:gd name="connsiteX18" fmla="*/ 10543783 w 10873921"/>
              <a:gd name="connsiteY18" fmla="*/ 904039 h 6858558"/>
              <a:gd name="connsiteX19" fmla="*/ 10515875 w 10873921"/>
              <a:gd name="connsiteY19" fmla="*/ 904631 h 6858558"/>
              <a:gd name="connsiteX20" fmla="*/ 10509848 w 10873921"/>
              <a:gd name="connsiteY20" fmla="*/ 950499 h 6858558"/>
              <a:gd name="connsiteX21" fmla="*/ 10503433 w 10873921"/>
              <a:gd name="connsiteY21" fmla="*/ 1021040 h 6858558"/>
              <a:gd name="connsiteX22" fmla="*/ 10493315 w 10873921"/>
              <a:gd name="connsiteY22" fmla="*/ 1059465 h 6858558"/>
              <a:gd name="connsiteX23" fmla="*/ 10472650 w 10873921"/>
              <a:gd name="connsiteY23" fmla="*/ 1166876 h 6858558"/>
              <a:gd name="connsiteX24" fmla="*/ 10457261 w 10873921"/>
              <a:gd name="connsiteY24" fmla="*/ 1276330 h 6858558"/>
              <a:gd name="connsiteX25" fmla="*/ 10479612 w 10873921"/>
              <a:gd name="connsiteY25" fmla="*/ 1340205 h 6858558"/>
              <a:gd name="connsiteX26" fmla="*/ 10478804 w 10873921"/>
              <a:gd name="connsiteY26" fmla="*/ 1346492 h 6858558"/>
              <a:gd name="connsiteX27" fmla="*/ 10469399 w 10873921"/>
              <a:gd name="connsiteY27" fmla="*/ 1360254 h 6858558"/>
              <a:gd name="connsiteX28" fmla="*/ 10464675 w 10873921"/>
              <a:gd name="connsiteY28" fmla="*/ 1364867 h 6858558"/>
              <a:gd name="connsiteX29" fmla="*/ 10460288 w 10873921"/>
              <a:gd name="connsiteY29" fmla="*/ 1372815 h 6858558"/>
              <a:gd name="connsiteX30" fmla="*/ 10460557 w 10873921"/>
              <a:gd name="connsiteY30" fmla="*/ 1373191 h 6858558"/>
              <a:gd name="connsiteX31" fmla="*/ 10455711 w 10873921"/>
              <a:gd name="connsiteY31" fmla="*/ 1380284 h 6858558"/>
              <a:gd name="connsiteX32" fmla="*/ 10427214 w 10873921"/>
              <a:gd name="connsiteY32" fmla="*/ 1412731 h 6858558"/>
              <a:gd name="connsiteX33" fmla="*/ 10436481 w 10873921"/>
              <a:gd name="connsiteY33" fmla="*/ 1477797 h 6858558"/>
              <a:gd name="connsiteX34" fmla="*/ 10431659 w 10873921"/>
              <a:gd name="connsiteY34" fmla="*/ 1500615 h 6858558"/>
              <a:gd name="connsiteX35" fmla="*/ 10431103 w 10873921"/>
              <a:gd name="connsiteY35" fmla="*/ 1513756 h 6858558"/>
              <a:gd name="connsiteX36" fmla="*/ 10432371 w 10873921"/>
              <a:gd name="connsiteY36" fmla="*/ 1515188 h 6858558"/>
              <a:gd name="connsiteX37" fmla="*/ 10404863 w 10873921"/>
              <a:gd name="connsiteY37" fmla="*/ 1546203 h 6858558"/>
              <a:gd name="connsiteX38" fmla="*/ 10404251 w 10873921"/>
              <a:gd name="connsiteY38" fmla="*/ 1551761 h 6858558"/>
              <a:gd name="connsiteX39" fmla="*/ 10382431 w 10873921"/>
              <a:gd name="connsiteY39" fmla="*/ 1570136 h 6858558"/>
              <a:gd name="connsiteX40" fmla="*/ 10373233 w 10873921"/>
              <a:gd name="connsiteY40" fmla="*/ 1580611 h 6858558"/>
              <a:gd name="connsiteX41" fmla="*/ 10366354 w 10873921"/>
              <a:gd name="connsiteY41" fmla="*/ 1581543 h 6858558"/>
              <a:gd name="connsiteX42" fmla="*/ 10354948 w 10873921"/>
              <a:gd name="connsiteY42" fmla="*/ 1598036 h 6858558"/>
              <a:gd name="connsiteX43" fmla="*/ 10355254 w 10873921"/>
              <a:gd name="connsiteY43" fmla="*/ 1600693 h 6858558"/>
              <a:gd name="connsiteX44" fmla="*/ 10339843 w 10873921"/>
              <a:gd name="connsiteY44" fmla="*/ 1611451 h 6858558"/>
              <a:gd name="connsiteX45" fmla="*/ 10319668 w 10873921"/>
              <a:gd name="connsiteY45" fmla="*/ 1617032 h 6858558"/>
              <a:gd name="connsiteX46" fmla="*/ 10245417 w 10873921"/>
              <a:gd name="connsiteY46" fmla="*/ 1768029 h 6858558"/>
              <a:gd name="connsiteX47" fmla="*/ 10118194 w 10873921"/>
              <a:gd name="connsiteY47" fmla="*/ 1868486 h 6858558"/>
              <a:gd name="connsiteX48" fmla="*/ 10079517 w 10873921"/>
              <a:gd name="connsiteY48" fmla="*/ 1951206 h 6858558"/>
              <a:gd name="connsiteX49" fmla="*/ 10097840 w 10873921"/>
              <a:gd name="connsiteY49" fmla="*/ 1993529 h 6858558"/>
              <a:gd name="connsiteX50" fmla="*/ 10028187 w 10873921"/>
              <a:gd name="connsiteY50" fmla="*/ 2082663 h 6858558"/>
              <a:gd name="connsiteX51" fmla="*/ 10011649 w 10873921"/>
              <a:gd name="connsiteY51" fmla="*/ 2117525 h 6858558"/>
              <a:gd name="connsiteX52" fmla="*/ 10011966 w 10873921"/>
              <a:gd name="connsiteY52" fmla="*/ 2123556 h 6858558"/>
              <a:gd name="connsiteX53" fmla="*/ 9772154 w 10873921"/>
              <a:gd name="connsiteY53" fmla="*/ 2992899 h 6858558"/>
              <a:gd name="connsiteX54" fmla="*/ 9644932 w 10873921"/>
              <a:gd name="connsiteY54" fmla="*/ 4090138 h 6858558"/>
              <a:gd name="connsiteX55" fmla="*/ 9476803 w 10873921"/>
              <a:gd name="connsiteY55" fmla="*/ 5871230 h 6858558"/>
              <a:gd name="connsiteX56" fmla="*/ 9482048 w 10873921"/>
              <a:gd name="connsiteY56" fmla="*/ 5875581 h 6858558"/>
              <a:gd name="connsiteX57" fmla="*/ 9482918 w 10873921"/>
              <a:gd name="connsiteY57" fmla="*/ 5942515 h 6858558"/>
              <a:gd name="connsiteX58" fmla="*/ 9471123 w 10873921"/>
              <a:gd name="connsiteY58" fmla="*/ 6028951 h 6858558"/>
              <a:gd name="connsiteX59" fmla="*/ 9421412 w 10873921"/>
              <a:gd name="connsiteY59" fmla="*/ 6080818 h 6858558"/>
              <a:gd name="connsiteX60" fmla="*/ 9427038 w 10873921"/>
              <a:gd name="connsiteY60" fmla="*/ 6088099 h 6858558"/>
              <a:gd name="connsiteX61" fmla="*/ 9412784 w 10873921"/>
              <a:gd name="connsiteY61" fmla="*/ 6129303 h 6858558"/>
              <a:gd name="connsiteX62" fmla="*/ 9313343 w 10873921"/>
              <a:gd name="connsiteY62" fmla="*/ 6260036 h 6858558"/>
              <a:gd name="connsiteX63" fmla="*/ 9286856 w 10873921"/>
              <a:gd name="connsiteY63" fmla="*/ 6340934 h 6858558"/>
              <a:gd name="connsiteX64" fmla="*/ 9285436 w 10873921"/>
              <a:gd name="connsiteY64" fmla="*/ 6371842 h 6858558"/>
              <a:gd name="connsiteX65" fmla="*/ 9282564 w 10873921"/>
              <a:gd name="connsiteY65" fmla="*/ 6423490 h 6858558"/>
              <a:gd name="connsiteX66" fmla="*/ 9300077 w 10873921"/>
              <a:gd name="connsiteY66" fmla="*/ 6467496 h 6858558"/>
              <a:gd name="connsiteX67" fmla="*/ 9289886 w 10873921"/>
              <a:gd name="connsiteY67" fmla="*/ 6508540 h 6858558"/>
              <a:gd name="connsiteX68" fmla="*/ 9262092 w 10873921"/>
              <a:gd name="connsiteY68" fmla="*/ 6511084 h 6858558"/>
              <a:gd name="connsiteX69" fmla="*/ 9259443 w 10873921"/>
              <a:gd name="connsiteY69" fmla="*/ 6557257 h 6858558"/>
              <a:gd name="connsiteX70" fmla="*/ 9258214 w 10873921"/>
              <a:gd name="connsiteY70" fmla="*/ 6628065 h 6858558"/>
              <a:gd name="connsiteX71" fmla="*/ 9250938 w 10873921"/>
              <a:gd name="connsiteY71" fmla="*/ 6667101 h 6858558"/>
              <a:gd name="connsiteX72" fmla="*/ 9238195 w 10873921"/>
              <a:gd name="connsiteY72" fmla="*/ 6775682 h 6858558"/>
              <a:gd name="connsiteX73" fmla="*/ 9230652 w 10873921"/>
              <a:gd name="connsiteY73" fmla="*/ 6855909 h 6858558"/>
              <a:gd name="connsiteX74" fmla="*/ 0 w 10873921"/>
              <a:gd name="connsiteY74" fmla="*/ 6858558 h 6858558"/>
              <a:gd name="connsiteX75" fmla="*/ 0 w 10873921"/>
              <a:gd name="connsiteY75"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312 w 10873921"/>
              <a:gd name="connsiteY5" fmla="*/ 222070 h 6858558"/>
              <a:gd name="connsiteX6" fmla="*/ 10788250 w 10873921"/>
              <a:gd name="connsiteY6" fmla="*/ 249730 h 6858558"/>
              <a:gd name="connsiteX7" fmla="*/ 10781833 w 10873921"/>
              <a:gd name="connsiteY7" fmla="*/ 286161 h 6858558"/>
              <a:gd name="connsiteX8" fmla="*/ 10777796 w 10873921"/>
              <a:gd name="connsiteY8" fmla="*/ 352984 h 6858558"/>
              <a:gd name="connsiteX9" fmla="*/ 10759697 w 10873921"/>
              <a:gd name="connsiteY9" fmla="*/ 438373 h 6858558"/>
              <a:gd name="connsiteX10" fmla="*/ 10706313 w 10873921"/>
              <a:gd name="connsiteY10" fmla="*/ 486627 h 6858558"/>
              <a:gd name="connsiteX11" fmla="*/ 10711391 w 10873921"/>
              <a:gd name="connsiteY11" fmla="*/ 494282 h 6858558"/>
              <a:gd name="connsiteX12" fmla="*/ 10694154 w 10873921"/>
              <a:gd name="connsiteY12" fmla="*/ 534382 h 6858558"/>
              <a:gd name="connsiteX13" fmla="*/ 10585389 w 10873921"/>
              <a:gd name="connsiteY13" fmla="*/ 657817 h 6858558"/>
              <a:gd name="connsiteX14" fmla="*/ 10553040 w 10873921"/>
              <a:gd name="connsiteY14" fmla="*/ 736652 h 6858558"/>
              <a:gd name="connsiteX15" fmla="*/ 10549362 w 10873921"/>
              <a:gd name="connsiteY15" fmla="*/ 767381 h 6858558"/>
              <a:gd name="connsiteX16" fmla="*/ 10542712 w 10873921"/>
              <a:gd name="connsiteY16" fmla="*/ 818695 h 6858558"/>
              <a:gd name="connsiteX17" fmla="*/ 10556955 w 10873921"/>
              <a:gd name="connsiteY17" fmla="*/ 863814 h 6858558"/>
              <a:gd name="connsiteX18" fmla="*/ 10543783 w 10873921"/>
              <a:gd name="connsiteY18" fmla="*/ 904039 h 6858558"/>
              <a:gd name="connsiteX19" fmla="*/ 10515875 w 10873921"/>
              <a:gd name="connsiteY19" fmla="*/ 904631 h 6858558"/>
              <a:gd name="connsiteX20" fmla="*/ 10509848 w 10873921"/>
              <a:gd name="connsiteY20" fmla="*/ 950499 h 6858558"/>
              <a:gd name="connsiteX21" fmla="*/ 10503433 w 10873921"/>
              <a:gd name="connsiteY21" fmla="*/ 1021040 h 6858558"/>
              <a:gd name="connsiteX22" fmla="*/ 10493315 w 10873921"/>
              <a:gd name="connsiteY22" fmla="*/ 1059465 h 6858558"/>
              <a:gd name="connsiteX23" fmla="*/ 10472650 w 10873921"/>
              <a:gd name="connsiteY23" fmla="*/ 1166876 h 6858558"/>
              <a:gd name="connsiteX24" fmla="*/ 10457261 w 10873921"/>
              <a:gd name="connsiteY24" fmla="*/ 1276330 h 6858558"/>
              <a:gd name="connsiteX25" fmla="*/ 10479612 w 10873921"/>
              <a:gd name="connsiteY25" fmla="*/ 1340205 h 6858558"/>
              <a:gd name="connsiteX26" fmla="*/ 10478804 w 10873921"/>
              <a:gd name="connsiteY26" fmla="*/ 1346492 h 6858558"/>
              <a:gd name="connsiteX27" fmla="*/ 10469399 w 10873921"/>
              <a:gd name="connsiteY27" fmla="*/ 1360254 h 6858558"/>
              <a:gd name="connsiteX28" fmla="*/ 10464675 w 10873921"/>
              <a:gd name="connsiteY28" fmla="*/ 1364867 h 6858558"/>
              <a:gd name="connsiteX29" fmla="*/ 10460288 w 10873921"/>
              <a:gd name="connsiteY29" fmla="*/ 1372815 h 6858558"/>
              <a:gd name="connsiteX30" fmla="*/ 10460557 w 10873921"/>
              <a:gd name="connsiteY30" fmla="*/ 1373191 h 6858558"/>
              <a:gd name="connsiteX31" fmla="*/ 10455711 w 10873921"/>
              <a:gd name="connsiteY31" fmla="*/ 1380284 h 6858558"/>
              <a:gd name="connsiteX32" fmla="*/ 10427214 w 10873921"/>
              <a:gd name="connsiteY32" fmla="*/ 1412731 h 6858558"/>
              <a:gd name="connsiteX33" fmla="*/ 10436481 w 10873921"/>
              <a:gd name="connsiteY33" fmla="*/ 1477797 h 6858558"/>
              <a:gd name="connsiteX34" fmla="*/ 10431659 w 10873921"/>
              <a:gd name="connsiteY34" fmla="*/ 1500615 h 6858558"/>
              <a:gd name="connsiteX35" fmla="*/ 10431103 w 10873921"/>
              <a:gd name="connsiteY35" fmla="*/ 1513756 h 6858558"/>
              <a:gd name="connsiteX36" fmla="*/ 10432371 w 10873921"/>
              <a:gd name="connsiteY36" fmla="*/ 1515188 h 6858558"/>
              <a:gd name="connsiteX37" fmla="*/ 10404863 w 10873921"/>
              <a:gd name="connsiteY37" fmla="*/ 1546203 h 6858558"/>
              <a:gd name="connsiteX38" fmla="*/ 10404251 w 10873921"/>
              <a:gd name="connsiteY38" fmla="*/ 1551761 h 6858558"/>
              <a:gd name="connsiteX39" fmla="*/ 10382431 w 10873921"/>
              <a:gd name="connsiteY39" fmla="*/ 1570136 h 6858558"/>
              <a:gd name="connsiteX40" fmla="*/ 10373233 w 10873921"/>
              <a:gd name="connsiteY40" fmla="*/ 1580611 h 6858558"/>
              <a:gd name="connsiteX41" fmla="*/ 10366354 w 10873921"/>
              <a:gd name="connsiteY41" fmla="*/ 1581543 h 6858558"/>
              <a:gd name="connsiteX42" fmla="*/ 10354948 w 10873921"/>
              <a:gd name="connsiteY42" fmla="*/ 1598036 h 6858558"/>
              <a:gd name="connsiteX43" fmla="*/ 10355254 w 10873921"/>
              <a:gd name="connsiteY43" fmla="*/ 1600693 h 6858558"/>
              <a:gd name="connsiteX44" fmla="*/ 10339843 w 10873921"/>
              <a:gd name="connsiteY44" fmla="*/ 1611451 h 6858558"/>
              <a:gd name="connsiteX45" fmla="*/ 10319668 w 10873921"/>
              <a:gd name="connsiteY45" fmla="*/ 1617032 h 6858558"/>
              <a:gd name="connsiteX46" fmla="*/ 10245417 w 10873921"/>
              <a:gd name="connsiteY46" fmla="*/ 1768029 h 6858558"/>
              <a:gd name="connsiteX47" fmla="*/ 10118194 w 10873921"/>
              <a:gd name="connsiteY47" fmla="*/ 1868486 h 6858558"/>
              <a:gd name="connsiteX48" fmla="*/ 10079517 w 10873921"/>
              <a:gd name="connsiteY48" fmla="*/ 1951206 h 6858558"/>
              <a:gd name="connsiteX49" fmla="*/ 10097840 w 10873921"/>
              <a:gd name="connsiteY49" fmla="*/ 1993529 h 6858558"/>
              <a:gd name="connsiteX50" fmla="*/ 10028187 w 10873921"/>
              <a:gd name="connsiteY50" fmla="*/ 2082663 h 6858558"/>
              <a:gd name="connsiteX51" fmla="*/ 10011649 w 10873921"/>
              <a:gd name="connsiteY51" fmla="*/ 2117525 h 6858558"/>
              <a:gd name="connsiteX52" fmla="*/ 9815833 w 10873921"/>
              <a:gd name="connsiteY52" fmla="*/ 2484015 h 6858558"/>
              <a:gd name="connsiteX53" fmla="*/ 9772154 w 10873921"/>
              <a:gd name="connsiteY53" fmla="*/ 2992899 h 6858558"/>
              <a:gd name="connsiteX54" fmla="*/ 9644932 w 10873921"/>
              <a:gd name="connsiteY54" fmla="*/ 4090138 h 6858558"/>
              <a:gd name="connsiteX55" fmla="*/ 9476803 w 10873921"/>
              <a:gd name="connsiteY55" fmla="*/ 5871230 h 6858558"/>
              <a:gd name="connsiteX56" fmla="*/ 9482048 w 10873921"/>
              <a:gd name="connsiteY56" fmla="*/ 5875581 h 6858558"/>
              <a:gd name="connsiteX57" fmla="*/ 9482918 w 10873921"/>
              <a:gd name="connsiteY57" fmla="*/ 5942515 h 6858558"/>
              <a:gd name="connsiteX58" fmla="*/ 9471123 w 10873921"/>
              <a:gd name="connsiteY58" fmla="*/ 6028951 h 6858558"/>
              <a:gd name="connsiteX59" fmla="*/ 9421412 w 10873921"/>
              <a:gd name="connsiteY59" fmla="*/ 6080818 h 6858558"/>
              <a:gd name="connsiteX60" fmla="*/ 9427038 w 10873921"/>
              <a:gd name="connsiteY60" fmla="*/ 6088099 h 6858558"/>
              <a:gd name="connsiteX61" fmla="*/ 9412784 w 10873921"/>
              <a:gd name="connsiteY61" fmla="*/ 6129303 h 6858558"/>
              <a:gd name="connsiteX62" fmla="*/ 9313343 w 10873921"/>
              <a:gd name="connsiteY62" fmla="*/ 6260036 h 6858558"/>
              <a:gd name="connsiteX63" fmla="*/ 9286856 w 10873921"/>
              <a:gd name="connsiteY63" fmla="*/ 6340934 h 6858558"/>
              <a:gd name="connsiteX64" fmla="*/ 9285436 w 10873921"/>
              <a:gd name="connsiteY64" fmla="*/ 6371842 h 6858558"/>
              <a:gd name="connsiteX65" fmla="*/ 9282564 w 10873921"/>
              <a:gd name="connsiteY65" fmla="*/ 6423490 h 6858558"/>
              <a:gd name="connsiteX66" fmla="*/ 9300077 w 10873921"/>
              <a:gd name="connsiteY66" fmla="*/ 6467496 h 6858558"/>
              <a:gd name="connsiteX67" fmla="*/ 9289886 w 10873921"/>
              <a:gd name="connsiteY67" fmla="*/ 6508540 h 6858558"/>
              <a:gd name="connsiteX68" fmla="*/ 9262092 w 10873921"/>
              <a:gd name="connsiteY68" fmla="*/ 6511084 h 6858558"/>
              <a:gd name="connsiteX69" fmla="*/ 9259443 w 10873921"/>
              <a:gd name="connsiteY69" fmla="*/ 6557257 h 6858558"/>
              <a:gd name="connsiteX70" fmla="*/ 9258214 w 10873921"/>
              <a:gd name="connsiteY70" fmla="*/ 6628065 h 6858558"/>
              <a:gd name="connsiteX71" fmla="*/ 9250938 w 10873921"/>
              <a:gd name="connsiteY71" fmla="*/ 6667101 h 6858558"/>
              <a:gd name="connsiteX72" fmla="*/ 9238195 w 10873921"/>
              <a:gd name="connsiteY72" fmla="*/ 6775682 h 6858558"/>
              <a:gd name="connsiteX73" fmla="*/ 9230652 w 10873921"/>
              <a:gd name="connsiteY73" fmla="*/ 6855909 h 6858558"/>
              <a:gd name="connsiteX74" fmla="*/ 0 w 10873921"/>
              <a:gd name="connsiteY74" fmla="*/ 6858558 h 6858558"/>
              <a:gd name="connsiteX75" fmla="*/ 0 w 10873921"/>
              <a:gd name="connsiteY75"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312 w 10873921"/>
              <a:gd name="connsiteY5" fmla="*/ 222070 h 6858558"/>
              <a:gd name="connsiteX6" fmla="*/ 10788250 w 10873921"/>
              <a:gd name="connsiteY6" fmla="*/ 249730 h 6858558"/>
              <a:gd name="connsiteX7" fmla="*/ 10781833 w 10873921"/>
              <a:gd name="connsiteY7" fmla="*/ 286161 h 6858558"/>
              <a:gd name="connsiteX8" fmla="*/ 10777796 w 10873921"/>
              <a:gd name="connsiteY8" fmla="*/ 352984 h 6858558"/>
              <a:gd name="connsiteX9" fmla="*/ 10759697 w 10873921"/>
              <a:gd name="connsiteY9" fmla="*/ 438373 h 6858558"/>
              <a:gd name="connsiteX10" fmla="*/ 10706313 w 10873921"/>
              <a:gd name="connsiteY10" fmla="*/ 486627 h 6858558"/>
              <a:gd name="connsiteX11" fmla="*/ 10711391 w 10873921"/>
              <a:gd name="connsiteY11" fmla="*/ 494282 h 6858558"/>
              <a:gd name="connsiteX12" fmla="*/ 10694154 w 10873921"/>
              <a:gd name="connsiteY12" fmla="*/ 534382 h 6858558"/>
              <a:gd name="connsiteX13" fmla="*/ 10585389 w 10873921"/>
              <a:gd name="connsiteY13" fmla="*/ 657817 h 6858558"/>
              <a:gd name="connsiteX14" fmla="*/ 10553040 w 10873921"/>
              <a:gd name="connsiteY14" fmla="*/ 736652 h 6858558"/>
              <a:gd name="connsiteX15" fmla="*/ 10549362 w 10873921"/>
              <a:gd name="connsiteY15" fmla="*/ 767381 h 6858558"/>
              <a:gd name="connsiteX16" fmla="*/ 10542712 w 10873921"/>
              <a:gd name="connsiteY16" fmla="*/ 818695 h 6858558"/>
              <a:gd name="connsiteX17" fmla="*/ 10556955 w 10873921"/>
              <a:gd name="connsiteY17" fmla="*/ 863814 h 6858558"/>
              <a:gd name="connsiteX18" fmla="*/ 10543783 w 10873921"/>
              <a:gd name="connsiteY18" fmla="*/ 904039 h 6858558"/>
              <a:gd name="connsiteX19" fmla="*/ 10515875 w 10873921"/>
              <a:gd name="connsiteY19" fmla="*/ 904631 h 6858558"/>
              <a:gd name="connsiteX20" fmla="*/ 10509848 w 10873921"/>
              <a:gd name="connsiteY20" fmla="*/ 950499 h 6858558"/>
              <a:gd name="connsiteX21" fmla="*/ 10503433 w 10873921"/>
              <a:gd name="connsiteY21" fmla="*/ 1021040 h 6858558"/>
              <a:gd name="connsiteX22" fmla="*/ 10493315 w 10873921"/>
              <a:gd name="connsiteY22" fmla="*/ 1059465 h 6858558"/>
              <a:gd name="connsiteX23" fmla="*/ 10472650 w 10873921"/>
              <a:gd name="connsiteY23" fmla="*/ 1166876 h 6858558"/>
              <a:gd name="connsiteX24" fmla="*/ 10457261 w 10873921"/>
              <a:gd name="connsiteY24" fmla="*/ 1276330 h 6858558"/>
              <a:gd name="connsiteX25" fmla="*/ 10479612 w 10873921"/>
              <a:gd name="connsiteY25" fmla="*/ 1340205 h 6858558"/>
              <a:gd name="connsiteX26" fmla="*/ 10478804 w 10873921"/>
              <a:gd name="connsiteY26" fmla="*/ 1346492 h 6858558"/>
              <a:gd name="connsiteX27" fmla="*/ 10469399 w 10873921"/>
              <a:gd name="connsiteY27" fmla="*/ 1360254 h 6858558"/>
              <a:gd name="connsiteX28" fmla="*/ 10464675 w 10873921"/>
              <a:gd name="connsiteY28" fmla="*/ 1364867 h 6858558"/>
              <a:gd name="connsiteX29" fmla="*/ 10460288 w 10873921"/>
              <a:gd name="connsiteY29" fmla="*/ 1372815 h 6858558"/>
              <a:gd name="connsiteX30" fmla="*/ 10460557 w 10873921"/>
              <a:gd name="connsiteY30" fmla="*/ 1373191 h 6858558"/>
              <a:gd name="connsiteX31" fmla="*/ 10455711 w 10873921"/>
              <a:gd name="connsiteY31" fmla="*/ 1380284 h 6858558"/>
              <a:gd name="connsiteX32" fmla="*/ 10427214 w 10873921"/>
              <a:gd name="connsiteY32" fmla="*/ 1412731 h 6858558"/>
              <a:gd name="connsiteX33" fmla="*/ 10436481 w 10873921"/>
              <a:gd name="connsiteY33" fmla="*/ 1477797 h 6858558"/>
              <a:gd name="connsiteX34" fmla="*/ 10431659 w 10873921"/>
              <a:gd name="connsiteY34" fmla="*/ 1500615 h 6858558"/>
              <a:gd name="connsiteX35" fmla="*/ 10431103 w 10873921"/>
              <a:gd name="connsiteY35" fmla="*/ 1513756 h 6858558"/>
              <a:gd name="connsiteX36" fmla="*/ 10432371 w 10873921"/>
              <a:gd name="connsiteY36" fmla="*/ 1515188 h 6858558"/>
              <a:gd name="connsiteX37" fmla="*/ 10404863 w 10873921"/>
              <a:gd name="connsiteY37" fmla="*/ 1546203 h 6858558"/>
              <a:gd name="connsiteX38" fmla="*/ 10404251 w 10873921"/>
              <a:gd name="connsiteY38" fmla="*/ 1551761 h 6858558"/>
              <a:gd name="connsiteX39" fmla="*/ 10382431 w 10873921"/>
              <a:gd name="connsiteY39" fmla="*/ 1570136 h 6858558"/>
              <a:gd name="connsiteX40" fmla="*/ 10373233 w 10873921"/>
              <a:gd name="connsiteY40" fmla="*/ 1580611 h 6858558"/>
              <a:gd name="connsiteX41" fmla="*/ 10366354 w 10873921"/>
              <a:gd name="connsiteY41" fmla="*/ 1581543 h 6858558"/>
              <a:gd name="connsiteX42" fmla="*/ 10354948 w 10873921"/>
              <a:gd name="connsiteY42" fmla="*/ 1598036 h 6858558"/>
              <a:gd name="connsiteX43" fmla="*/ 10355254 w 10873921"/>
              <a:gd name="connsiteY43" fmla="*/ 1600693 h 6858558"/>
              <a:gd name="connsiteX44" fmla="*/ 10339843 w 10873921"/>
              <a:gd name="connsiteY44" fmla="*/ 1611451 h 6858558"/>
              <a:gd name="connsiteX45" fmla="*/ 10319668 w 10873921"/>
              <a:gd name="connsiteY45" fmla="*/ 1617032 h 6858558"/>
              <a:gd name="connsiteX46" fmla="*/ 10245417 w 10873921"/>
              <a:gd name="connsiteY46" fmla="*/ 1768029 h 6858558"/>
              <a:gd name="connsiteX47" fmla="*/ 10118194 w 10873921"/>
              <a:gd name="connsiteY47" fmla="*/ 1868486 h 6858558"/>
              <a:gd name="connsiteX48" fmla="*/ 10079517 w 10873921"/>
              <a:gd name="connsiteY48" fmla="*/ 1951206 h 6858558"/>
              <a:gd name="connsiteX49" fmla="*/ 10097840 w 10873921"/>
              <a:gd name="connsiteY49" fmla="*/ 1993529 h 6858558"/>
              <a:gd name="connsiteX50" fmla="*/ 10028187 w 10873921"/>
              <a:gd name="connsiteY50" fmla="*/ 2082663 h 6858558"/>
              <a:gd name="connsiteX51" fmla="*/ 9863224 w 10873921"/>
              <a:gd name="connsiteY51" fmla="*/ 2350764 h 6858558"/>
              <a:gd name="connsiteX52" fmla="*/ 9815833 w 10873921"/>
              <a:gd name="connsiteY52" fmla="*/ 2484015 h 6858558"/>
              <a:gd name="connsiteX53" fmla="*/ 9772154 w 10873921"/>
              <a:gd name="connsiteY53" fmla="*/ 2992899 h 6858558"/>
              <a:gd name="connsiteX54" fmla="*/ 9644932 w 10873921"/>
              <a:gd name="connsiteY54" fmla="*/ 4090138 h 6858558"/>
              <a:gd name="connsiteX55" fmla="*/ 9476803 w 10873921"/>
              <a:gd name="connsiteY55" fmla="*/ 5871230 h 6858558"/>
              <a:gd name="connsiteX56" fmla="*/ 9482048 w 10873921"/>
              <a:gd name="connsiteY56" fmla="*/ 5875581 h 6858558"/>
              <a:gd name="connsiteX57" fmla="*/ 9482918 w 10873921"/>
              <a:gd name="connsiteY57" fmla="*/ 5942515 h 6858558"/>
              <a:gd name="connsiteX58" fmla="*/ 9471123 w 10873921"/>
              <a:gd name="connsiteY58" fmla="*/ 6028951 h 6858558"/>
              <a:gd name="connsiteX59" fmla="*/ 9421412 w 10873921"/>
              <a:gd name="connsiteY59" fmla="*/ 6080818 h 6858558"/>
              <a:gd name="connsiteX60" fmla="*/ 9427038 w 10873921"/>
              <a:gd name="connsiteY60" fmla="*/ 6088099 h 6858558"/>
              <a:gd name="connsiteX61" fmla="*/ 9412784 w 10873921"/>
              <a:gd name="connsiteY61" fmla="*/ 6129303 h 6858558"/>
              <a:gd name="connsiteX62" fmla="*/ 9313343 w 10873921"/>
              <a:gd name="connsiteY62" fmla="*/ 6260036 h 6858558"/>
              <a:gd name="connsiteX63" fmla="*/ 9286856 w 10873921"/>
              <a:gd name="connsiteY63" fmla="*/ 6340934 h 6858558"/>
              <a:gd name="connsiteX64" fmla="*/ 9285436 w 10873921"/>
              <a:gd name="connsiteY64" fmla="*/ 6371842 h 6858558"/>
              <a:gd name="connsiteX65" fmla="*/ 9282564 w 10873921"/>
              <a:gd name="connsiteY65" fmla="*/ 6423490 h 6858558"/>
              <a:gd name="connsiteX66" fmla="*/ 9300077 w 10873921"/>
              <a:gd name="connsiteY66" fmla="*/ 6467496 h 6858558"/>
              <a:gd name="connsiteX67" fmla="*/ 9289886 w 10873921"/>
              <a:gd name="connsiteY67" fmla="*/ 6508540 h 6858558"/>
              <a:gd name="connsiteX68" fmla="*/ 9262092 w 10873921"/>
              <a:gd name="connsiteY68" fmla="*/ 6511084 h 6858558"/>
              <a:gd name="connsiteX69" fmla="*/ 9259443 w 10873921"/>
              <a:gd name="connsiteY69" fmla="*/ 6557257 h 6858558"/>
              <a:gd name="connsiteX70" fmla="*/ 9258214 w 10873921"/>
              <a:gd name="connsiteY70" fmla="*/ 6628065 h 6858558"/>
              <a:gd name="connsiteX71" fmla="*/ 9250938 w 10873921"/>
              <a:gd name="connsiteY71" fmla="*/ 6667101 h 6858558"/>
              <a:gd name="connsiteX72" fmla="*/ 9238195 w 10873921"/>
              <a:gd name="connsiteY72" fmla="*/ 6775682 h 6858558"/>
              <a:gd name="connsiteX73" fmla="*/ 9230652 w 10873921"/>
              <a:gd name="connsiteY73" fmla="*/ 6855909 h 6858558"/>
              <a:gd name="connsiteX74" fmla="*/ 0 w 10873921"/>
              <a:gd name="connsiteY74" fmla="*/ 6858558 h 6858558"/>
              <a:gd name="connsiteX75" fmla="*/ 0 w 10873921"/>
              <a:gd name="connsiteY75"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312 w 10873921"/>
              <a:gd name="connsiteY5" fmla="*/ 222070 h 6858558"/>
              <a:gd name="connsiteX6" fmla="*/ 10788250 w 10873921"/>
              <a:gd name="connsiteY6" fmla="*/ 249730 h 6858558"/>
              <a:gd name="connsiteX7" fmla="*/ 10781833 w 10873921"/>
              <a:gd name="connsiteY7" fmla="*/ 286161 h 6858558"/>
              <a:gd name="connsiteX8" fmla="*/ 10777796 w 10873921"/>
              <a:gd name="connsiteY8" fmla="*/ 352984 h 6858558"/>
              <a:gd name="connsiteX9" fmla="*/ 10759697 w 10873921"/>
              <a:gd name="connsiteY9" fmla="*/ 438373 h 6858558"/>
              <a:gd name="connsiteX10" fmla="*/ 10706313 w 10873921"/>
              <a:gd name="connsiteY10" fmla="*/ 486627 h 6858558"/>
              <a:gd name="connsiteX11" fmla="*/ 10711391 w 10873921"/>
              <a:gd name="connsiteY11" fmla="*/ 494282 h 6858558"/>
              <a:gd name="connsiteX12" fmla="*/ 10694154 w 10873921"/>
              <a:gd name="connsiteY12" fmla="*/ 534382 h 6858558"/>
              <a:gd name="connsiteX13" fmla="*/ 10585389 w 10873921"/>
              <a:gd name="connsiteY13" fmla="*/ 657817 h 6858558"/>
              <a:gd name="connsiteX14" fmla="*/ 10553040 w 10873921"/>
              <a:gd name="connsiteY14" fmla="*/ 736652 h 6858558"/>
              <a:gd name="connsiteX15" fmla="*/ 10549362 w 10873921"/>
              <a:gd name="connsiteY15" fmla="*/ 767381 h 6858558"/>
              <a:gd name="connsiteX16" fmla="*/ 10542712 w 10873921"/>
              <a:gd name="connsiteY16" fmla="*/ 818695 h 6858558"/>
              <a:gd name="connsiteX17" fmla="*/ 10556955 w 10873921"/>
              <a:gd name="connsiteY17" fmla="*/ 863814 h 6858558"/>
              <a:gd name="connsiteX18" fmla="*/ 10543783 w 10873921"/>
              <a:gd name="connsiteY18" fmla="*/ 904039 h 6858558"/>
              <a:gd name="connsiteX19" fmla="*/ 10515875 w 10873921"/>
              <a:gd name="connsiteY19" fmla="*/ 904631 h 6858558"/>
              <a:gd name="connsiteX20" fmla="*/ 10509848 w 10873921"/>
              <a:gd name="connsiteY20" fmla="*/ 950499 h 6858558"/>
              <a:gd name="connsiteX21" fmla="*/ 10503433 w 10873921"/>
              <a:gd name="connsiteY21" fmla="*/ 1021040 h 6858558"/>
              <a:gd name="connsiteX22" fmla="*/ 10493315 w 10873921"/>
              <a:gd name="connsiteY22" fmla="*/ 1059465 h 6858558"/>
              <a:gd name="connsiteX23" fmla="*/ 10472650 w 10873921"/>
              <a:gd name="connsiteY23" fmla="*/ 1166876 h 6858558"/>
              <a:gd name="connsiteX24" fmla="*/ 10457261 w 10873921"/>
              <a:gd name="connsiteY24" fmla="*/ 1276330 h 6858558"/>
              <a:gd name="connsiteX25" fmla="*/ 10479612 w 10873921"/>
              <a:gd name="connsiteY25" fmla="*/ 1340205 h 6858558"/>
              <a:gd name="connsiteX26" fmla="*/ 10478804 w 10873921"/>
              <a:gd name="connsiteY26" fmla="*/ 1346492 h 6858558"/>
              <a:gd name="connsiteX27" fmla="*/ 10469399 w 10873921"/>
              <a:gd name="connsiteY27" fmla="*/ 1360254 h 6858558"/>
              <a:gd name="connsiteX28" fmla="*/ 10464675 w 10873921"/>
              <a:gd name="connsiteY28" fmla="*/ 1364867 h 6858558"/>
              <a:gd name="connsiteX29" fmla="*/ 10460288 w 10873921"/>
              <a:gd name="connsiteY29" fmla="*/ 1372815 h 6858558"/>
              <a:gd name="connsiteX30" fmla="*/ 10460557 w 10873921"/>
              <a:gd name="connsiteY30" fmla="*/ 1373191 h 6858558"/>
              <a:gd name="connsiteX31" fmla="*/ 10455711 w 10873921"/>
              <a:gd name="connsiteY31" fmla="*/ 1380284 h 6858558"/>
              <a:gd name="connsiteX32" fmla="*/ 10427214 w 10873921"/>
              <a:gd name="connsiteY32" fmla="*/ 1412731 h 6858558"/>
              <a:gd name="connsiteX33" fmla="*/ 10436481 w 10873921"/>
              <a:gd name="connsiteY33" fmla="*/ 1477797 h 6858558"/>
              <a:gd name="connsiteX34" fmla="*/ 10431659 w 10873921"/>
              <a:gd name="connsiteY34" fmla="*/ 1500615 h 6858558"/>
              <a:gd name="connsiteX35" fmla="*/ 10431103 w 10873921"/>
              <a:gd name="connsiteY35" fmla="*/ 1513756 h 6858558"/>
              <a:gd name="connsiteX36" fmla="*/ 10432371 w 10873921"/>
              <a:gd name="connsiteY36" fmla="*/ 1515188 h 6858558"/>
              <a:gd name="connsiteX37" fmla="*/ 10404863 w 10873921"/>
              <a:gd name="connsiteY37" fmla="*/ 1546203 h 6858558"/>
              <a:gd name="connsiteX38" fmla="*/ 10404251 w 10873921"/>
              <a:gd name="connsiteY38" fmla="*/ 1551761 h 6858558"/>
              <a:gd name="connsiteX39" fmla="*/ 10382431 w 10873921"/>
              <a:gd name="connsiteY39" fmla="*/ 1570136 h 6858558"/>
              <a:gd name="connsiteX40" fmla="*/ 10373233 w 10873921"/>
              <a:gd name="connsiteY40" fmla="*/ 1580611 h 6858558"/>
              <a:gd name="connsiteX41" fmla="*/ 10366354 w 10873921"/>
              <a:gd name="connsiteY41" fmla="*/ 1581543 h 6858558"/>
              <a:gd name="connsiteX42" fmla="*/ 10354948 w 10873921"/>
              <a:gd name="connsiteY42" fmla="*/ 1598036 h 6858558"/>
              <a:gd name="connsiteX43" fmla="*/ 10355254 w 10873921"/>
              <a:gd name="connsiteY43" fmla="*/ 1600693 h 6858558"/>
              <a:gd name="connsiteX44" fmla="*/ 10339843 w 10873921"/>
              <a:gd name="connsiteY44" fmla="*/ 1611451 h 6858558"/>
              <a:gd name="connsiteX45" fmla="*/ 10319668 w 10873921"/>
              <a:gd name="connsiteY45" fmla="*/ 1617032 h 6858558"/>
              <a:gd name="connsiteX46" fmla="*/ 10245417 w 10873921"/>
              <a:gd name="connsiteY46" fmla="*/ 1768029 h 6858558"/>
              <a:gd name="connsiteX47" fmla="*/ 10118194 w 10873921"/>
              <a:gd name="connsiteY47" fmla="*/ 1868486 h 6858558"/>
              <a:gd name="connsiteX48" fmla="*/ 10079517 w 10873921"/>
              <a:gd name="connsiteY48" fmla="*/ 1951206 h 6858558"/>
              <a:gd name="connsiteX49" fmla="*/ 10097840 w 10873921"/>
              <a:gd name="connsiteY49" fmla="*/ 1993529 h 6858558"/>
              <a:gd name="connsiteX50" fmla="*/ 9916869 w 10873921"/>
              <a:gd name="connsiteY50" fmla="*/ 2193981 h 6858558"/>
              <a:gd name="connsiteX51" fmla="*/ 9863224 w 10873921"/>
              <a:gd name="connsiteY51" fmla="*/ 2350764 h 6858558"/>
              <a:gd name="connsiteX52" fmla="*/ 9815833 w 10873921"/>
              <a:gd name="connsiteY52" fmla="*/ 2484015 h 6858558"/>
              <a:gd name="connsiteX53" fmla="*/ 9772154 w 10873921"/>
              <a:gd name="connsiteY53" fmla="*/ 2992899 h 6858558"/>
              <a:gd name="connsiteX54" fmla="*/ 9644932 w 10873921"/>
              <a:gd name="connsiteY54" fmla="*/ 4090138 h 6858558"/>
              <a:gd name="connsiteX55" fmla="*/ 9476803 w 10873921"/>
              <a:gd name="connsiteY55" fmla="*/ 5871230 h 6858558"/>
              <a:gd name="connsiteX56" fmla="*/ 9482048 w 10873921"/>
              <a:gd name="connsiteY56" fmla="*/ 5875581 h 6858558"/>
              <a:gd name="connsiteX57" fmla="*/ 9482918 w 10873921"/>
              <a:gd name="connsiteY57" fmla="*/ 5942515 h 6858558"/>
              <a:gd name="connsiteX58" fmla="*/ 9471123 w 10873921"/>
              <a:gd name="connsiteY58" fmla="*/ 6028951 h 6858558"/>
              <a:gd name="connsiteX59" fmla="*/ 9421412 w 10873921"/>
              <a:gd name="connsiteY59" fmla="*/ 6080818 h 6858558"/>
              <a:gd name="connsiteX60" fmla="*/ 9427038 w 10873921"/>
              <a:gd name="connsiteY60" fmla="*/ 6088099 h 6858558"/>
              <a:gd name="connsiteX61" fmla="*/ 9412784 w 10873921"/>
              <a:gd name="connsiteY61" fmla="*/ 6129303 h 6858558"/>
              <a:gd name="connsiteX62" fmla="*/ 9313343 w 10873921"/>
              <a:gd name="connsiteY62" fmla="*/ 6260036 h 6858558"/>
              <a:gd name="connsiteX63" fmla="*/ 9286856 w 10873921"/>
              <a:gd name="connsiteY63" fmla="*/ 6340934 h 6858558"/>
              <a:gd name="connsiteX64" fmla="*/ 9285436 w 10873921"/>
              <a:gd name="connsiteY64" fmla="*/ 6371842 h 6858558"/>
              <a:gd name="connsiteX65" fmla="*/ 9282564 w 10873921"/>
              <a:gd name="connsiteY65" fmla="*/ 6423490 h 6858558"/>
              <a:gd name="connsiteX66" fmla="*/ 9300077 w 10873921"/>
              <a:gd name="connsiteY66" fmla="*/ 6467496 h 6858558"/>
              <a:gd name="connsiteX67" fmla="*/ 9289886 w 10873921"/>
              <a:gd name="connsiteY67" fmla="*/ 6508540 h 6858558"/>
              <a:gd name="connsiteX68" fmla="*/ 9262092 w 10873921"/>
              <a:gd name="connsiteY68" fmla="*/ 6511084 h 6858558"/>
              <a:gd name="connsiteX69" fmla="*/ 9259443 w 10873921"/>
              <a:gd name="connsiteY69" fmla="*/ 6557257 h 6858558"/>
              <a:gd name="connsiteX70" fmla="*/ 9258214 w 10873921"/>
              <a:gd name="connsiteY70" fmla="*/ 6628065 h 6858558"/>
              <a:gd name="connsiteX71" fmla="*/ 9250938 w 10873921"/>
              <a:gd name="connsiteY71" fmla="*/ 6667101 h 6858558"/>
              <a:gd name="connsiteX72" fmla="*/ 9238195 w 10873921"/>
              <a:gd name="connsiteY72" fmla="*/ 6775682 h 6858558"/>
              <a:gd name="connsiteX73" fmla="*/ 9230652 w 10873921"/>
              <a:gd name="connsiteY73" fmla="*/ 6855909 h 6858558"/>
              <a:gd name="connsiteX74" fmla="*/ 0 w 10873921"/>
              <a:gd name="connsiteY74" fmla="*/ 6858558 h 6858558"/>
              <a:gd name="connsiteX75" fmla="*/ 0 w 10873921"/>
              <a:gd name="connsiteY75"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312 w 10873921"/>
              <a:gd name="connsiteY5" fmla="*/ 222070 h 6858558"/>
              <a:gd name="connsiteX6" fmla="*/ 10788250 w 10873921"/>
              <a:gd name="connsiteY6" fmla="*/ 249730 h 6858558"/>
              <a:gd name="connsiteX7" fmla="*/ 10781833 w 10873921"/>
              <a:gd name="connsiteY7" fmla="*/ 286161 h 6858558"/>
              <a:gd name="connsiteX8" fmla="*/ 10777796 w 10873921"/>
              <a:gd name="connsiteY8" fmla="*/ 352984 h 6858558"/>
              <a:gd name="connsiteX9" fmla="*/ 10759697 w 10873921"/>
              <a:gd name="connsiteY9" fmla="*/ 438373 h 6858558"/>
              <a:gd name="connsiteX10" fmla="*/ 10706313 w 10873921"/>
              <a:gd name="connsiteY10" fmla="*/ 486627 h 6858558"/>
              <a:gd name="connsiteX11" fmla="*/ 10711391 w 10873921"/>
              <a:gd name="connsiteY11" fmla="*/ 494282 h 6858558"/>
              <a:gd name="connsiteX12" fmla="*/ 10694154 w 10873921"/>
              <a:gd name="connsiteY12" fmla="*/ 534382 h 6858558"/>
              <a:gd name="connsiteX13" fmla="*/ 10585389 w 10873921"/>
              <a:gd name="connsiteY13" fmla="*/ 657817 h 6858558"/>
              <a:gd name="connsiteX14" fmla="*/ 10553040 w 10873921"/>
              <a:gd name="connsiteY14" fmla="*/ 736652 h 6858558"/>
              <a:gd name="connsiteX15" fmla="*/ 10549362 w 10873921"/>
              <a:gd name="connsiteY15" fmla="*/ 767381 h 6858558"/>
              <a:gd name="connsiteX16" fmla="*/ 10542712 w 10873921"/>
              <a:gd name="connsiteY16" fmla="*/ 818695 h 6858558"/>
              <a:gd name="connsiteX17" fmla="*/ 10556955 w 10873921"/>
              <a:gd name="connsiteY17" fmla="*/ 863814 h 6858558"/>
              <a:gd name="connsiteX18" fmla="*/ 10543783 w 10873921"/>
              <a:gd name="connsiteY18" fmla="*/ 904039 h 6858558"/>
              <a:gd name="connsiteX19" fmla="*/ 10515875 w 10873921"/>
              <a:gd name="connsiteY19" fmla="*/ 904631 h 6858558"/>
              <a:gd name="connsiteX20" fmla="*/ 10509848 w 10873921"/>
              <a:gd name="connsiteY20" fmla="*/ 950499 h 6858558"/>
              <a:gd name="connsiteX21" fmla="*/ 10503433 w 10873921"/>
              <a:gd name="connsiteY21" fmla="*/ 1021040 h 6858558"/>
              <a:gd name="connsiteX22" fmla="*/ 10493315 w 10873921"/>
              <a:gd name="connsiteY22" fmla="*/ 1059465 h 6858558"/>
              <a:gd name="connsiteX23" fmla="*/ 10472650 w 10873921"/>
              <a:gd name="connsiteY23" fmla="*/ 1166876 h 6858558"/>
              <a:gd name="connsiteX24" fmla="*/ 10457261 w 10873921"/>
              <a:gd name="connsiteY24" fmla="*/ 1276330 h 6858558"/>
              <a:gd name="connsiteX25" fmla="*/ 10479612 w 10873921"/>
              <a:gd name="connsiteY25" fmla="*/ 1340205 h 6858558"/>
              <a:gd name="connsiteX26" fmla="*/ 10478804 w 10873921"/>
              <a:gd name="connsiteY26" fmla="*/ 1346492 h 6858558"/>
              <a:gd name="connsiteX27" fmla="*/ 10469399 w 10873921"/>
              <a:gd name="connsiteY27" fmla="*/ 1360254 h 6858558"/>
              <a:gd name="connsiteX28" fmla="*/ 10464675 w 10873921"/>
              <a:gd name="connsiteY28" fmla="*/ 1364867 h 6858558"/>
              <a:gd name="connsiteX29" fmla="*/ 10460288 w 10873921"/>
              <a:gd name="connsiteY29" fmla="*/ 1372815 h 6858558"/>
              <a:gd name="connsiteX30" fmla="*/ 10460557 w 10873921"/>
              <a:gd name="connsiteY30" fmla="*/ 1373191 h 6858558"/>
              <a:gd name="connsiteX31" fmla="*/ 10455711 w 10873921"/>
              <a:gd name="connsiteY31" fmla="*/ 1380284 h 6858558"/>
              <a:gd name="connsiteX32" fmla="*/ 10427214 w 10873921"/>
              <a:gd name="connsiteY32" fmla="*/ 1412731 h 6858558"/>
              <a:gd name="connsiteX33" fmla="*/ 10436481 w 10873921"/>
              <a:gd name="connsiteY33" fmla="*/ 1477797 h 6858558"/>
              <a:gd name="connsiteX34" fmla="*/ 10431659 w 10873921"/>
              <a:gd name="connsiteY34" fmla="*/ 1500615 h 6858558"/>
              <a:gd name="connsiteX35" fmla="*/ 10431103 w 10873921"/>
              <a:gd name="connsiteY35" fmla="*/ 1513756 h 6858558"/>
              <a:gd name="connsiteX36" fmla="*/ 10432371 w 10873921"/>
              <a:gd name="connsiteY36" fmla="*/ 1515188 h 6858558"/>
              <a:gd name="connsiteX37" fmla="*/ 10404863 w 10873921"/>
              <a:gd name="connsiteY37" fmla="*/ 1546203 h 6858558"/>
              <a:gd name="connsiteX38" fmla="*/ 10404251 w 10873921"/>
              <a:gd name="connsiteY38" fmla="*/ 1551761 h 6858558"/>
              <a:gd name="connsiteX39" fmla="*/ 10382431 w 10873921"/>
              <a:gd name="connsiteY39" fmla="*/ 1570136 h 6858558"/>
              <a:gd name="connsiteX40" fmla="*/ 10373233 w 10873921"/>
              <a:gd name="connsiteY40" fmla="*/ 1580611 h 6858558"/>
              <a:gd name="connsiteX41" fmla="*/ 10366354 w 10873921"/>
              <a:gd name="connsiteY41" fmla="*/ 1581543 h 6858558"/>
              <a:gd name="connsiteX42" fmla="*/ 10354948 w 10873921"/>
              <a:gd name="connsiteY42" fmla="*/ 1598036 h 6858558"/>
              <a:gd name="connsiteX43" fmla="*/ 10355254 w 10873921"/>
              <a:gd name="connsiteY43" fmla="*/ 1600693 h 6858558"/>
              <a:gd name="connsiteX44" fmla="*/ 10339843 w 10873921"/>
              <a:gd name="connsiteY44" fmla="*/ 1611451 h 6858558"/>
              <a:gd name="connsiteX45" fmla="*/ 10319668 w 10873921"/>
              <a:gd name="connsiteY45" fmla="*/ 1617032 h 6858558"/>
              <a:gd name="connsiteX46" fmla="*/ 10245417 w 10873921"/>
              <a:gd name="connsiteY46" fmla="*/ 1768029 h 6858558"/>
              <a:gd name="connsiteX47" fmla="*/ 10118194 w 10873921"/>
              <a:gd name="connsiteY47" fmla="*/ 1868486 h 6858558"/>
              <a:gd name="connsiteX48" fmla="*/ 10079517 w 10873921"/>
              <a:gd name="connsiteY48" fmla="*/ 1951206 h 6858558"/>
              <a:gd name="connsiteX49" fmla="*/ 10071336 w 10873921"/>
              <a:gd name="connsiteY49" fmla="*/ 2046538 h 6858558"/>
              <a:gd name="connsiteX50" fmla="*/ 9916869 w 10873921"/>
              <a:gd name="connsiteY50" fmla="*/ 2193981 h 6858558"/>
              <a:gd name="connsiteX51" fmla="*/ 9863224 w 10873921"/>
              <a:gd name="connsiteY51" fmla="*/ 2350764 h 6858558"/>
              <a:gd name="connsiteX52" fmla="*/ 9815833 w 10873921"/>
              <a:gd name="connsiteY52" fmla="*/ 2484015 h 6858558"/>
              <a:gd name="connsiteX53" fmla="*/ 9772154 w 10873921"/>
              <a:gd name="connsiteY53" fmla="*/ 2992899 h 6858558"/>
              <a:gd name="connsiteX54" fmla="*/ 9644932 w 10873921"/>
              <a:gd name="connsiteY54" fmla="*/ 4090138 h 6858558"/>
              <a:gd name="connsiteX55" fmla="*/ 9476803 w 10873921"/>
              <a:gd name="connsiteY55" fmla="*/ 5871230 h 6858558"/>
              <a:gd name="connsiteX56" fmla="*/ 9482048 w 10873921"/>
              <a:gd name="connsiteY56" fmla="*/ 5875581 h 6858558"/>
              <a:gd name="connsiteX57" fmla="*/ 9482918 w 10873921"/>
              <a:gd name="connsiteY57" fmla="*/ 5942515 h 6858558"/>
              <a:gd name="connsiteX58" fmla="*/ 9471123 w 10873921"/>
              <a:gd name="connsiteY58" fmla="*/ 6028951 h 6858558"/>
              <a:gd name="connsiteX59" fmla="*/ 9421412 w 10873921"/>
              <a:gd name="connsiteY59" fmla="*/ 6080818 h 6858558"/>
              <a:gd name="connsiteX60" fmla="*/ 9427038 w 10873921"/>
              <a:gd name="connsiteY60" fmla="*/ 6088099 h 6858558"/>
              <a:gd name="connsiteX61" fmla="*/ 9412784 w 10873921"/>
              <a:gd name="connsiteY61" fmla="*/ 6129303 h 6858558"/>
              <a:gd name="connsiteX62" fmla="*/ 9313343 w 10873921"/>
              <a:gd name="connsiteY62" fmla="*/ 6260036 h 6858558"/>
              <a:gd name="connsiteX63" fmla="*/ 9286856 w 10873921"/>
              <a:gd name="connsiteY63" fmla="*/ 6340934 h 6858558"/>
              <a:gd name="connsiteX64" fmla="*/ 9285436 w 10873921"/>
              <a:gd name="connsiteY64" fmla="*/ 6371842 h 6858558"/>
              <a:gd name="connsiteX65" fmla="*/ 9282564 w 10873921"/>
              <a:gd name="connsiteY65" fmla="*/ 6423490 h 6858558"/>
              <a:gd name="connsiteX66" fmla="*/ 9300077 w 10873921"/>
              <a:gd name="connsiteY66" fmla="*/ 6467496 h 6858558"/>
              <a:gd name="connsiteX67" fmla="*/ 9289886 w 10873921"/>
              <a:gd name="connsiteY67" fmla="*/ 6508540 h 6858558"/>
              <a:gd name="connsiteX68" fmla="*/ 9262092 w 10873921"/>
              <a:gd name="connsiteY68" fmla="*/ 6511084 h 6858558"/>
              <a:gd name="connsiteX69" fmla="*/ 9259443 w 10873921"/>
              <a:gd name="connsiteY69" fmla="*/ 6557257 h 6858558"/>
              <a:gd name="connsiteX70" fmla="*/ 9258214 w 10873921"/>
              <a:gd name="connsiteY70" fmla="*/ 6628065 h 6858558"/>
              <a:gd name="connsiteX71" fmla="*/ 9250938 w 10873921"/>
              <a:gd name="connsiteY71" fmla="*/ 6667101 h 6858558"/>
              <a:gd name="connsiteX72" fmla="*/ 9238195 w 10873921"/>
              <a:gd name="connsiteY72" fmla="*/ 6775682 h 6858558"/>
              <a:gd name="connsiteX73" fmla="*/ 9230652 w 10873921"/>
              <a:gd name="connsiteY73" fmla="*/ 6855909 h 6858558"/>
              <a:gd name="connsiteX74" fmla="*/ 0 w 10873921"/>
              <a:gd name="connsiteY74" fmla="*/ 6858558 h 6858558"/>
              <a:gd name="connsiteX75" fmla="*/ 0 w 10873921"/>
              <a:gd name="connsiteY75"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312 w 10873921"/>
              <a:gd name="connsiteY5" fmla="*/ 222070 h 6858558"/>
              <a:gd name="connsiteX6" fmla="*/ 10788250 w 10873921"/>
              <a:gd name="connsiteY6" fmla="*/ 249730 h 6858558"/>
              <a:gd name="connsiteX7" fmla="*/ 10781833 w 10873921"/>
              <a:gd name="connsiteY7" fmla="*/ 286161 h 6858558"/>
              <a:gd name="connsiteX8" fmla="*/ 10777796 w 10873921"/>
              <a:gd name="connsiteY8" fmla="*/ 352984 h 6858558"/>
              <a:gd name="connsiteX9" fmla="*/ 10759697 w 10873921"/>
              <a:gd name="connsiteY9" fmla="*/ 438373 h 6858558"/>
              <a:gd name="connsiteX10" fmla="*/ 10706313 w 10873921"/>
              <a:gd name="connsiteY10" fmla="*/ 486627 h 6858558"/>
              <a:gd name="connsiteX11" fmla="*/ 10711391 w 10873921"/>
              <a:gd name="connsiteY11" fmla="*/ 494282 h 6858558"/>
              <a:gd name="connsiteX12" fmla="*/ 10694154 w 10873921"/>
              <a:gd name="connsiteY12" fmla="*/ 534382 h 6858558"/>
              <a:gd name="connsiteX13" fmla="*/ 10585389 w 10873921"/>
              <a:gd name="connsiteY13" fmla="*/ 657817 h 6858558"/>
              <a:gd name="connsiteX14" fmla="*/ 10553040 w 10873921"/>
              <a:gd name="connsiteY14" fmla="*/ 736652 h 6858558"/>
              <a:gd name="connsiteX15" fmla="*/ 10549362 w 10873921"/>
              <a:gd name="connsiteY15" fmla="*/ 767381 h 6858558"/>
              <a:gd name="connsiteX16" fmla="*/ 10542712 w 10873921"/>
              <a:gd name="connsiteY16" fmla="*/ 818695 h 6858558"/>
              <a:gd name="connsiteX17" fmla="*/ 10556955 w 10873921"/>
              <a:gd name="connsiteY17" fmla="*/ 863814 h 6858558"/>
              <a:gd name="connsiteX18" fmla="*/ 10543783 w 10873921"/>
              <a:gd name="connsiteY18" fmla="*/ 904039 h 6858558"/>
              <a:gd name="connsiteX19" fmla="*/ 10515875 w 10873921"/>
              <a:gd name="connsiteY19" fmla="*/ 904631 h 6858558"/>
              <a:gd name="connsiteX20" fmla="*/ 10509848 w 10873921"/>
              <a:gd name="connsiteY20" fmla="*/ 950499 h 6858558"/>
              <a:gd name="connsiteX21" fmla="*/ 10503433 w 10873921"/>
              <a:gd name="connsiteY21" fmla="*/ 1021040 h 6858558"/>
              <a:gd name="connsiteX22" fmla="*/ 10493315 w 10873921"/>
              <a:gd name="connsiteY22" fmla="*/ 1059465 h 6858558"/>
              <a:gd name="connsiteX23" fmla="*/ 10472650 w 10873921"/>
              <a:gd name="connsiteY23" fmla="*/ 1166876 h 6858558"/>
              <a:gd name="connsiteX24" fmla="*/ 10457261 w 10873921"/>
              <a:gd name="connsiteY24" fmla="*/ 1276330 h 6858558"/>
              <a:gd name="connsiteX25" fmla="*/ 10479612 w 10873921"/>
              <a:gd name="connsiteY25" fmla="*/ 1340205 h 6858558"/>
              <a:gd name="connsiteX26" fmla="*/ 10478804 w 10873921"/>
              <a:gd name="connsiteY26" fmla="*/ 1346492 h 6858558"/>
              <a:gd name="connsiteX27" fmla="*/ 10469399 w 10873921"/>
              <a:gd name="connsiteY27" fmla="*/ 1360254 h 6858558"/>
              <a:gd name="connsiteX28" fmla="*/ 10464675 w 10873921"/>
              <a:gd name="connsiteY28" fmla="*/ 1364867 h 6858558"/>
              <a:gd name="connsiteX29" fmla="*/ 10460288 w 10873921"/>
              <a:gd name="connsiteY29" fmla="*/ 1372815 h 6858558"/>
              <a:gd name="connsiteX30" fmla="*/ 10460557 w 10873921"/>
              <a:gd name="connsiteY30" fmla="*/ 1373191 h 6858558"/>
              <a:gd name="connsiteX31" fmla="*/ 10455711 w 10873921"/>
              <a:gd name="connsiteY31" fmla="*/ 1380284 h 6858558"/>
              <a:gd name="connsiteX32" fmla="*/ 10427214 w 10873921"/>
              <a:gd name="connsiteY32" fmla="*/ 1412731 h 6858558"/>
              <a:gd name="connsiteX33" fmla="*/ 10436481 w 10873921"/>
              <a:gd name="connsiteY33" fmla="*/ 1477797 h 6858558"/>
              <a:gd name="connsiteX34" fmla="*/ 10431659 w 10873921"/>
              <a:gd name="connsiteY34" fmla="*/ 1500615 h 6858558"/>
              <a:gd name="connsiteX35" fmla="*/ 10431103 w 10873921"/>
              <a:gd name="connsiteY35" fmla="*/ 1513756 h 6858558"/>
              <a:gd name="connsiteX36" fmla="*/ 10432371 w 10873921"/>
              <a:gd name="connsiteY36" fmla="*/ 1515188 h 6858558"/>
              <a:gd name="connsiteX37" fmla="*/ 10404863 w 10873921"/>
              <a:gd name="connsiteY37" fmla="*/ 1546203 h 6858558"/>
              <a:gd name="connsiteX38" fmla="*/ 10404251 w 10873921"/>
              <a:gd name="connsiteY38" fmla="*/ 1551761 h 6858558"/>
              <a:gd name="connsiteX39" fmla="*/ 10382431 w 10873921"/>
              <a:gd name="connsiteY39" fmla="*/ 1570136 h 6858558"/>
              <a:gd name="connsiteX40" fmla="*/ 10373233 w 10873921"/>
              <a:gd name="connsiteY40" fmla="*/ 1580611 h 6858558"/>
              <a:gd name="connsiteX41" fmla="*/ 10366354 w 10873921"/>
              <a:gd name="connsiteY41" fmla="*/ 1581543 h 6858558"/>
              <a:gd name="connsiteX42" fmla="*/ 10354948 w 10873921"/>
              <a:gd name="connsiteY42" fmla="*/ 1598036 h 6858558"/>
              <a:gd name="connsiteX43" fmla="*/ 10355254 w 10873921"/>
              <a:gd name="connsiteY43" fmla="*/ 1600693 h 6858558"/>
              <a:gd name="connsiteX44" fmla="*/ 10339843 w 10873921"/>
              <a:gd name="connsiteY44" fmla="*/ 1611451 h 6858558"/>
              <a:gd name="connsiteX45" fmla="*/ 10319668 w 10873921"/>
              <a:gd name="connsiteY45" fmla="*/ 1617032 h 6858558"/>
              <a:gd name="connsiteX46" fmla="*/ 10245417 w 10873921"/>
              <a:gd name="connsiteY46" fmla="*/ 1768029 h 6858558"/>
              <a:gd name="connsiteX47" fmla="*/ 10118194 w 10873921"/>
              <a:gd name="connsiteY47" fmla="*/ 1868486 h 6858558"/>
              <a:gd name="connsiteX48" fmla="*/ 10079517 w 10873921"/>
              <a:gd name="connsiteY48" fmla="*/ 1951206 h 6858558"/>
              <a:gd name="connsiteX49" fmla="*/ 9916869 w 10873921"/>
              <a:gd name="connsiteY49" fmla="*/ 2193981 h 6858558"/>
              <a:gd name="connsiteX50" fmla="*/ 9863224 w 10873921"/>
              <a:gd name="connsiteY50" fmla="*/ 2350764 h 6858558"/>
              <a:gd name="connsiteX51" fmla="*/ 9815833 w 10873921"/>
              <a:gd name="connsiteY51" fmla="*/ 2484015 h 6858558"/>
              <a:gd name="connsiteX52" fmla="*/ 9772154 w 10873921"/>
              <a:gd name="connsiteY52" fmla="*/ 2992899 h 6858558"/>
              <a:gd name="connsiteX53" fmla="*/ 9644932 w 10873921"/>
              <a:gd name="connsiteY53" fmla="*/ 4090138 h 6858558"/>
              <a:gd name="connsiteX54" fmla="*/ 9476803 w 10873921"/>
              <a:gd name="connsiteY54" fmla="*/ 5871230 h 6858558"/>
              <a:gd name="connsiteX55" fmla="*/ 9482048 w 10873921"/>
              <a:gd name="connsiteY55" fmla="*/ 5875581 h 6858558"/>
              <a:gd name="connsiteX56" fmla="*/ 9482918 w 10873921"/>
              <a:gd name="connsiteY56" fmla="*/ 5942515 h 6858558"/>
              <a:gd name="connsiteX57" fmla="*/ 9471123 w 10873921"/>
              <a:gd name="connsiteY57" fmla="*/ 6028951 h 6858558"/>
              <a:gd name="connsiteX58" fmla="*/ 9421412 w 10873921"/>
              <a:gd name="connsiteY58" fmla="*/ 6080818 h 6858558"/>
              <a:gd name="connsiteX59" fmla="*/ 9427038 w 10873921"/>
              <a:gd name="connsiteY59" fmla="*/ 6088099 h 6858558"/>
              <a:gd name="connsiteX60" fmla="*/ 9412784 w 10873921"/>
              <a:gd name="connsiteY60" fmla="*/ 6129303 h 6858558"/>
              <a:gd name="connsiteX61" fmla="*/ 9313343 w 10873921"/>
              <a:gd name="connsiteY61" fmla="*/ 6260036 h 6858558"/>
              <a:gd name="connsiteX62" fmla="*/ 9286856 w 10873921"/>
              <a:gd name="connsiteY62" fmla="*/ 6340934 h 6858558"/>
              <a:gd name="connsiteX63" fmla="*/ 9285436 w 10873921"/>
              <a:gd name="connsiteY63" fmla="*/ 6371842 h 6858558"/>
              <a:gd name="connsiteX64" fmla="*/ 9282564 w 10873921"/>
              <a:gd name="connsiteY64" fmla="*/ 6423490 h 6858558"/>
              <a:gd name="connsiteX65" fmla="*/ 9300077 w 10873921"/>
              <a:gd name="connsiteY65" fmla="*/ 6467496 h 6858558"/>
              <a:gd name="connsiteX66" fmla="*/ 9289886 w 10873921"/>
              <a:gd name="connsiteY66" fmla="*/ 6508540 h 6858558"/>
              <a:gd name="connsiteX67" fmla="*/ 9262092 w 10873921"/>
              <a:gd name="connsiteY67" fmla="*/ 6511084 h 6858558"/>
              <a:gd name="connsiteX68" fmla="*/ 9259443 w 10873921"/>
              <a:gd name="connsiteY68" fmla="*/ 6557257 h 6858558"/>
              <a:gd name="connsiteX69" fmla="*/ 9258214 w 10873921"/>
              <a:gd name="connsiteY69" fmla="*/ 6628065 h 6858558"/>
              <a:gd name="connsiteX70" fmla="*/ 9250938 w 10873921"/>
              <a:gd name="connsiteY70" fmla="*/ 6667101 h 6858558"/>
              <a:gd name="connsiteX71" fmla="*/ 9238195 w 10873921"/>
              <a:gd name="connsiteY71" fmla="*/ 6775682 h 6858558"/>
              <a:gd name="connsiteX72" fmla="*/ 9230652 w 10873921"/>
              <a:gd name="connsiteY72" fmla="*/ 6855909 h 6858558"/>
              <a:gd name="connsiteX73" fmla="*/ 0 w 10873921"/>
              <a:gd name="connsiteY73" fmla="*/ 6858558 h 6858558"/>
              <a:gd name="connsiteX74" fmla="*/ 0 w 10873921"/>
              <a:gd name="connsiteY74"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312 w 10873921"/>
              <a:gd name="connsiteY5" fmla="*/ 222070 h 6858558"/>
              <a:gd name="connsiteX6" fmla="*/ 10788250 w 10873921"/>
              <a:gd name="connsiteY6" fmla="*/ 249730 h 6858558"/>
              <a:gd name="connsiteX7" fmla="*/ 10781833 w 10873921"/>
              <a:gd name="connsiteY7" fmla="*/ 286161 h 6858558"/>
              <a:gd name="connsiteX8" fmla="*/ 10777796 w 10873921"/>
              <a:gd name="connsiteY8" fmla="*/ 352984 h 6858558"/>
              <a:gd name="connsiteX9" fmla="*/ 10759697 w 10873921"/>
              <a:gd name="connsiteY9" fmla="*/ 438373 h 6858558"/>
              <a:gd name="connsiteX10" fmla="*/ 10706313 w 10873921"/>
              <a:gd name="connsiteY10" fmla="*/ 486627 h 6858558"/>
              <a:gd name="connsiteX11" fmla="*/ 10711391 w 10873921"/>
              <a:gd name="connsiteY11" fmla="*/ 494282 h 6858558"/>
              <a:gd name="connsiteX12" fmla="*/ 10694154 w 10873921"/>
              <a:gd name="connsiteY12" fmla="*/ 534382 h 6858558"/>
              <a:gd name="connsiteX13" fmla="*/ 10585389 w 10873921"/>
              <a:gd name="connsiteY13" fmla="*/ 657817 h 6858558"/>
              <a:gd name="connsiteX14" fmla="*/ 10553040 w 10873921"/>
              <a:gd name="connsiteY14" fmla="*/ 736652 h 6858558"/>
              <a:gd name="connsiteX15" fmla="*/ 10549362 w 10873921"/>
              <a:gd name="connsiteY15" fmla="*/ 767381 h 6858558"/>
              <a:gd name="connsiteX16" fmla="*/ 10542712 w 10873921"/>
              <a:gd name="connsiteY16" fmla="*/ 818695 h 6858558"/>
              <a:gd name="connsiteX17" fmla="*/ 10556955 w 10873921"/>
              <a:gd name="connsiteY17" fmla="*/ 863814 h 6858558"/>
              <a:gd name="connsiteX18" fmla="*/ 10543783 w 10873921"/>
              <a:gd name="connsiteY18" fmla="*/ 904039 h 6858558"/>
              <a:gd name="connsiteX19" fmla="*/ 10515875 w 10873921"/>
              <a:gd name="connsiteY19" fmla="*/ 904631 h 6858558"/>
              <a:gd name="connsiteX20" fmla="*/ 10509848 w 10873921"/>
              <a:gd name="connsiteY20" fmla="*/ 950499 h 6858558"/>
              <a:gd name="connsiteX21" fmla="*/ 10503433 w 10873921"/>
              <a:gd name="connsiteY21" fmla="*/ 1021040 h 6858558"/>
              <a:gd name="connsiteX22" fmla="*/ 10493315 w 10873921"/>
              <a:gd name="connsiteY22" fmla="*/ 1059465 h 6858558"/>
              <a:gd name="connsiteX23" fmla="*/ 10472650 w 10873921"/>
              <a:gd name="connsiteY23" fmla="*/ 1166876 h 6858558"/>
              <a:gd name="connsiteX24" fmla="*/ 10457261 w 10873921"/>
              <a:gd name="connsiteY24" fmla="*/ 1276330 h 6858558"/>
              <a:gd name="connsiteX25" fmla="*/ 10479612 w 10873921"/>
              <a:gd name="connsiteY25" fmla="*/ 1340205 h 6858558"/>
              <a:gd name="connsiteX26" fmla="*/ 10478804 w 10873921"/>
              <a:gd name="connsiteY26" fmla="*/ 1346492 h 6858558"/>
              <a:gd name="connsiteX27" fmla="*/ 10469399 w 10873921"/>
              <a:gd name="connsiteY27" fmla="*/ 1360254 h 6858558"/>
              <a:gd name="connsiteX28" fmla="*/ 10464675 w 10873921"/>
              <a:gd name="connsiteY28" fmla="*/ 1364867 h 6858558"/>
              <a:gd name="connsiteX29" fmla="*/ 10460288 w 10873921"/>
              <a:gd name="connsiteY29" fmla="*/ 1372815 h 6858558"/>
              <a:gd name="connsiteX30" fmla="*/ 10460557 w 10873921"/>
              <a:gd name="connsiteY30" fmla="*/ 1373191 h 6858558"/>
              <a:gd name="connsiteX31" fmla="*/ 10455711 w 10873921"/>
              <a:gd name="connsiteY31" fmla="*/ 1380284 h 6858558"/>
              <a:gd name="connsiteX32" fmla="*/ 10427214 w 10873921"/>
              <a:gd name="connsiteY32" fmla="*/ 1412731 h 6858558"/>
              <a:gd name="connsiteX33" fmla="*/ 10436481 w 10873921"/>
              <a:gd name="connsiteY33" fmla="*/ 1477797 h 6858558"/>
              <a:gd name="connsiteX34" fmla="*/ 10431659 w 10873921"/>
              <a:gd name="connsiteY34" fmla="*/ 1500615 h 6858558"/>
              <a:gd name="connsiteX35" fmla="*/ 10431103 w 10873921"/>
              <a:gd name="connsiteY35" fmla="*/ 1513756 h 6858558"/>
              <a:gd name="connsiteX36" fmla="*/ 10432371 w 10873921"/>
              <a:gd name="connsiteY36" fmla="*/ 1515188 h 6858558"/>
              <a:gd name="connsiteX37" fmla="*/ 10404863 w 10873921"/>
              <a:gd name="connsiteY37" fmla="*/ 1546203 h 6858558"/>
              <a:gd name="connsiteX38" fmla="*/ 10404251 w 10873921"/>
              <a:gd name="connsiteY38" fmla="*/ 1551761 h 6858558"/>
              <a:gd name="connsiteX39" fmla="*/ 10382431 w 10873921"/>
              <a:gd name="connsiteY39" fmla="*/ 1570136 h 6858558"/>
              <a:gd name="connsiteX40" fmla="*/ 10373233 w 10873921"/>
              <a:gd name="connsiteY40" fmla="*/ 1580611 h 6858558"/>
              <a:gd name="connsiteX41" fmla="*/ 10366354 w 10873921"/>
              <a:gd name="connsiteY41" fmla="*/ 1581543 h 6858558"/>
              <a:gd name="connsiteX42" fmla="*/ 10354948 w 10873921"/>
              <a:gd name="connsiteY42" fmla="*/ 1598036 h 6858558"/>
              <a:gd name="connsiteX43" fmla="*/ 10355254 w 10873921"/>
              <a:gd name="connsiteY43" fmla="*/ 1600693 h 6858558"/>
              <a:gd name="connsiteX44" fmla="*/ 10339843 w 10873921"/>
              <a:gd name="connsiteY44" fmla="*/ 1611451 h 6858558"/>
              <a:gd name="connsiteX45" fmla="*/ 10319668 w 10873921"/>
              <a:gd name="connsiteY45" fmla="*/ 1617032 h 6858558"/>
              <a:gd name="connsiteX46" fmla="*/ 10245417 w 10873921"/>
              <a:gd name="connsiteY46" fmla="*/ 1768029 h 6858558"/>
              <a:gd name="connsiteX47" fmla="*/ 10118194 w 10873921"/>
              <a:gd name="connsiteY47" fmla="*/ 1868486 h 6858558"/>
              <a:gd name="connsiteX48" fmla="*/ 10010606 w 10873921"/>
              <a:gd name="connsiteY48" fmla="*/ 2110232 h 6858558"/>
              <a:gd name="connsiteX49" fmla="*/ 9916869 w 10873921"/>
              <a:gd name="connsiteY49" fmla="*/ 2193981 h 6858558"/>
              <a:gd name="connsiteX50" fmla="*/ 9863224 w 10873921"/>
              <a:gd name="connsiteY50" fmla="*/ 2350764 h 6858558"/>
              <a:gd name="connsiteX51" fmla="*/ 9815833 w 10873921"/>
              <a:gd name="connsiteY51" fmla="*/ 2484015 h 6858558"/>
              <a:gd name="connsiteX52" fmla="*/ 9772154 w 10873921"/>
              <a:gd name="connsiteY52" fmla="*/ 2992899 h 6858558"/>
              <a:gd name="connsiteX53" fmla="*/ 9644932 w 10873921"/>
              <a:gd name="connsiteY53" fmla="*/ 4090138 h 6858558"/>
              <a:gd name="connsiteX54" fmla="*/ 9476803 w 10873921"/>
              <a:gd name="connsiteY54" fmla="*/ 5871230 h 6858558"/>
              <a:gd name="connsiteX55" fmla="*/ 9482048 w 10873921"/>
              <a:gd name="connsiteY55" fmla="*/ 5875581 h 6858558"/>
              <a:gd name="connsiteX56" fmla="*/ 9482918 w 10873921"/>
              <a:gd name="connsiteY56" fmla="*/ 5942515 h 6858558"/>
              <a:gd name="connsiteX57" fmla="*/ 9471123 w 10873921"/>
              <a:gd name="connsiteY57" fmla="*/ 6028951 h 6858558"/>
              <a:gd name="connsiteX58" fmla="*/ 9421412 w 10873921"/>
              <a:gd name="connsiteY58" fmla="*/ 6080818 h 6858558"/>
              <a:gd name="connsiteX59" fmla="*/ 9427038 w 10873921"/>
              <a:gd name="connsiteY59" fmla="*/ 6088099 h 6858558"/>
              <a:gd name="connsiteX60" fmla="*/ 9412784 w 10873921"/>
              <a:gd name="connsiteY60" fmla="*/ 6129303 h 6858558"/>
              <a:gd name="connsiteX61" fmla="*/ 9313343 w 10873921"/>
              <a:gd name="connsiteY61" fmla="*/ 6260036 h 6858558"/>
              <a:gd name="connsiteX62" fmla="*/ 9286856 w 10873921"/>
              <a:gd name="connsiteY62" fmla="*/ 6340934 h 6858558"/>
              <a:gd name="connsiteX63" fmla="*/ 9285436 w 10873921"/>
              <a:gd name="connsiteY63" fmla="*/ 6371842 h 6858558"/>
              <a:gd name="connsiteX64" fmla="*/ 9282564 w 10873921"/>
              <a:gd name="connsiteY64" fmla="*/ 6423490 h 6858558"/>
              <a:gd name="connsiteX65" fmla="*/ 9300077 w 10873921"/>
              <a:gd name="connsiteY65" fmla="*/ 6467496 h 6858558"/>
              <a:gd name="connsiteX66" fmla="*/ 9289886 w 10873921"/>
              <a:gd name="connsiteY66" fmla="*/ 6508540 h 6858558"/>
              <a:gd name="connsiteX67" fmla="*/ 9262092 w 10873921"/>
              <a:gd name="connsiteY67" fmla="*/ 6511084 h 6858558"/>
              <a:gd name="connsiteX68" fmla="*/ 9259443 w 10873921"/>
              <a:gd name="connsiteY68" fmla="*/ 6557257 h 6858558"/>
              <a:gd name="connsiteX69" fmla="*/ 9258214 w 10873921"/>
              <a:gd name="connsiteY69" fmla="*/ 6628065 h 6858558"/>
              <a:gd name="connsiteX70" fmla="*/ 9250938 w 10873921"/>
              <a:gd name="connsiteY70" fmla="*/ 6667101 h 6858558"/>
              <a:gd name="connsiteX71" fmla="*/ 9238195 w 10873921"/>
              <a:gd name="connsiteY71" fmla="*/ 6775682 h 6858558"/>
              <a:gd name="connsiteX72" fmla="*/ 9230652 w 10873921"/>
              <a:gd name="connsiteY72" fmla="*/ 6855909 h 6858558"/>
              <a:gd name="connsiteX73" fmla="*/ 0 w 10873921"/>
              <a:gd name="connsiteY73" fmla="*/ 6858558 h 6858558"/>
              <a:gd name="connsiteX74" fmla="*/ 0 w 10873921"/>
              <a:gd name="connsiteY74"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312 w 10873921"/>
              <a:gd name="connsiteY5" fmla="*/ 222070 h 6858558"/>
              <a:gd name="connsiteX6" fmla="*/ 10788250 w 10873921"/>
              <a:gd name="connsiteY6" fmla="*/ 249730 h 6858558"/>
              <a:gd name="connsiteX7" fmla="*/ 10781833 w 10873921"/>
              <a:gd name="connsiteY7" fmla="*/ 286161 h 6858558"/>
              <a:gd name="connsiteX8" fmla="*/ 10777796 w 10873921"/>
              <a:gd name="connsiteY8" fmla="*/ 352984 h 6858558"/>
              <a:gd name="connsiteX9" fmla="*/ 10759697 w 10873921"/>
              <a:gd name="connsiteY9" fmla="*/ 438373 h 6858558"/>
              <a:gd name="connsiteX10" fmla="*/ 10706313 w 10873921"/>
              <a:gd name="connsiteY10" fmla="*/ 486627 h 6858558"/>
              <a:gd name="connsiteX11" fmla="*/ 10711391 w 10873921"/>
              <a:gd name="connsiteY11" fmla="*/ 494282 h 6858558"/>
              <a:gd name="connsiteX12" fmla="*/ 10694154 w 10873921"/>
              <a:gd name="connsiteY12" fmla="*/ 534382 h 6858558"/>
              <a:gd name="connsiteX13" fmla="*/ 10585389 w 10873921"/>
              <a:gd name="connsiteY13" fmla="*/ 657817 h 6858558"/>
              <a:gd name="connsiteX14" fmla="*/ 10553040 w 10873921"/>
              <a:gd name="connsiteY14" fmla="*/ 736652 h 6858558"/>
              <a:gd name="connsiteX15" fmla="*/ 10549362 w 10873921"/>
              <a:gd name="connsiteY15" fmla="*/ 767381 h 6858558"/>
              <a:gd name="connsiteX16" fmla="*/ 10542712 w 10873921"/>
              <a:gd name="connsiteY16" fmla="*/ 818695 h 6858558"/>
              <a:gd name="connsiteX17" fmla="*/ 10556955 w 10873921"/>
              <a:gd name="connsiteY17" fmla="*/ 863814 h 6858558"/>
              <a:gd name="connsiteX18" fmla="*/ 10543783 w 10873921"/>
              <a:gd name="connsiteY18" fmla="*/ 904039 h 6858558"/>
              <a:gd name="connsiteX19" fmla="*/ 10515875 w 10873921"/>
              <a:gd name="connsiteY19" fmla="*/ 904631 h 6858558"/>
              <a:gd name="connsiteX20" fmla="*/ 10509848 w 10873921"/>
              <a:gd name="connsiteY20" fmla="*/ 950499 h 6858558"/>
              <a:gd name="connsiteX21" fmla="*/ 10503433 w 10873921"/>
              <a:gd name="connsiteY21" fmla="*/ 1021040 h 6858558"/>
              <a:gd name="connsiteX22" fmla="*/ 10493315 w 10873921"/>
              <a:gd name="connsiteY22" fmla="*/ 1059465 h 6858558"/>
              <a:gd name="connsiteX23" fmla="*/ 10472650 w 10873921"/>
              <a:gd name="connsiteY23" fmla="*/ 1166876 h 6858558"/>
              <a:gd name="connsiteX24" fmla="*/ 10457261 w 10873921"/>
              <a:gd name="connsiteY24" fmla="*/ 1276330 h 6858558"/>
              <a:gd name="connsiteX25" fmla="*/ 10479612 w 10873921"/>
              <a:gd name="connsiteY25" fmla="*/ 1340205 h 6858558"/>
              <a:gd name="connsiteX26" fmla="*/ 10478804 w 10873921"/>
              <a:gd name="connsiteY26" fmla="*/ 1346492 h 6858558"/>
              <a:gd name="connsiteX27" fmla="*/ 10469399 w 10873921"/>
              <a:gd name="connsiteY27" fmla="*/ 1360254 h 6858558"/>
              <a:gd name="connsiteX28" fmla="*/ 10464675 w 10873921"/>
              <a:gd name="connsiteY28" fmla="*/ 1364867 h 6858558"/>
              <a:gd name="connsiteX29" fmla="*/ 10460288 w 10873921"/>
              <a:gd name="connsiteY29" fmla="*/ 1372815 h 6858558"/>
              <a:gd name="connsiteX30" fmla="*/ 10460557 w 10873921"/>
              <a:gd name="connsiteY30" fmla="*/ 1373191 h 6858558"/>
              <a:gd name="connsiteX31" fmla="*/ 10455711 w 10873921"/>
              <a:gd name="connsiteY31" fmla="*/ 1380284 h 6858558"/>
              <a:gd name="connsiteX32" fmla="*/ 10427214 w 10873921"/>
              <a:gd name="connsiteY32" fmla="*/ 1412731 h 6858558"/>
              <a:gd name="connsiteX33" fmla="*/ 10436481 w 10873921"/>
              <a:gd name="connsiteY33" fmla="*/ 1477797 h 6858558"/>
              <a:gd name="connsiteX34" fmla="*/ 10431659 w 10873921"/>
              <a:gd name="connsiteY34" fmla="*/ 1500615 h 6858558"/>
              <a:gd name="connsiteX35" fmla="*/ 10431103 w 10873921"/>
              <a:gd name="connsiteY35" fmla="*/ 1513756 h 6858558"/>
              <a:gd name="connsiteX36" fmla="*/ 10432371 w 10873921"/>
              <a:gd name="connsiteY36" fmla="*/ 1515188 h 6858558"/>
              <a:gd name="connsiteX37" fmla="*/ 10404863 w 10873921"/>
              <a:gd name="connsiteY37" fmla="*/ 1546203 h 6858558"/>
              <a:gd name="connsiteX38" fmla="*/ 10404251 w 10873921"/>
              <a:gd name="connsiteY38" fmla="*/ 1551761 h 6858558"/>
              <a:gd name="connsiteX39" fmla="*/ 10382431 w 10873921"/>
              <a:gd name="connsiteY39" fmla="*/ 1570136 h 6858558"/>
              <a:gd name="connsiteX40" fmla="*/ 10373233 w 10873921"/>
              <a:gd name="connsiteY40" fmla="*/ 1580611 h 6858558"/>
              <a:gd name="connsiteX41" fmla="*/ 10366354 w 10873921"/>
              <a:gd name="connsiteY41" fmla="*/ 1581543 h 6858558"/>
              <a:gd name="connsiteX42" fmla="*/ 10354948 w 10873921"/>
              <a:gd name="connsiteY42" fmla="*/ 1598036 h 6858558"/>
              <a:gd name="connsiteX43" fmla="*/ 10355254 w 10873921"/>
              <a:gd name="connsiteY43" fmla="*/ 1600693 h 6858558"/>
              <a:gd name="connsiteX44" fmla="*/ 10339843 w 10873921"/>
              <a:gd name="connsiteY44" fmla="*/ 1611451 h 6858558"/>
              <a:gd name="connsiteX45" fmla="*/ 10319668 w 10873921"/>
              <a:gd name="connsiteY45" fmla="*/ 1617032 h 6858558"/>
              <a:gd name="connsiteX46" fmla="*/ 10245417 w 10873921"/>
              <a:gd name="connsiteY46" fmla="*/ 1768029 h 6858558"/>
              <a:gd name="connsiteX47" fmla="*/ 10118194 w 10873921"/>
              <a:gd name="connsiteY47" fmla="*/ 1868486 h 6858558"/>
              <a:gd name="connsiteX48" fmla="*/ 10010606 w 10873921"/>
              <a:gd name="connsiteY48" fmla="*/ 2110232 h 6858558"/>
              <a:gd name="connsiteX49" fmla="*/ 9916869 w 10873921"/>
              <a:gd name="connsiteY49" fmla="*/ 2193981 h 6858558"/>
              <a:gd name="connsiteX50" fmla="*/ 9863224 w 10873921"/>
              <a:gd name="connsiteY50" fmla="*/ 2350764 h 6858558"/>
              <a:gd name="connsiteX51" fmla="*/ 9815833 w 10873921"/>
              <a:gd name="connsiteY51" fmla="*/ 2484015 h 6858558"/>
              <a:gd name="connsiteX52" fmla="*/ 9772154 w 10873921"/>
              <a:gd name="connsiteY52" fmla="*/ 2992899 h 6858558"/>
              <a:gd name="connsiteX53" fmla="*/ 9644932 w 10873921"/>
              <a:gd name="connsiteY53" fmla="*/ 4090138 h 6858558"/>
              <a:gd name="connsiteX54" fmla="*/ 9476803 w 10873921"/>
              <a:gd name="connsiteY54" fmla="*/ 5871230 h 6858558"/>
              <a:gd name="connsiteX55" fmla="*/ 9482048 w 10873921"/>
              <a:gd name="connsiteY55" fmla="*/ 5875581 h 6858558"/>
              <a:gd name="connsiteX56" fmla="*/ 9482918 w 10873921"/>
              <a:gd name="connsiteY56" fmla="*/ 5942515 h 6858558"/>
              <a:gd name="connsiteX57" fmla="*/ 9471123 w 10873921"/>
              <a:gd name="connsiteY57" fmla="*/ 6028951 h 6858558"/>
              <a:gd name="connsiteX58" fmla="*/ 9421412 w 10873921"/>
              <a:gd name="connsiteY58" fmla="*/ 6080818 h 6858558"/>
              <a:gd name="connsiteX59" fmla="*/ 9427038 w 10873921"/>
              <a:gd name="connsiteY59" fmla="*/ 6088099 h 6858558"/>
              <a:gd name="connsiteX60" fmla="*/ 9412784 w 10873921"/>
              <a:gd name="connsiteY60" fmla="*/ 6129303 h 6858558"/>
              <a:gd name="connsiteX61" fmla="*/ 9313343 w 10873921"/>
              <a:gd name="connsiteY61" fmla="*/ 6260036 h 6858558"/>
              <a:gd name="connsiteX62" fmla="*/ 9286856 w 10873921"/>
              <a:gd name="connsiteY62" fmla="*/ 6340934 h 6858558"/>
              <a:gd name="connsiteX63" fmla="*/ 9285436 w 10873921"/>
              <a:gd name="connsiteY63" fmla="*/ 6371842 h 6858558"/>
              <a:gd name="connsiteX64" fmla="*/ 9282564 w 10873921"/>
              <a:gd name="connsiteY64" fmla="*/ 6423490 h 6858558"/>
              <a:gd name="connsiteX65" fmla="*/ 9300077 w 10873921"/>
              <a:gd name="connsiteY65" fmla="*/ 6467496 h 6858558"/>
              <a:gd name="connsiteX66" fmla="*/ 9289886 w 10873921"/>
              <a:gd name="connsiteY66" fmla="*/ 6508540 h 6858558"/>
              <a:gd name="connsiteX67" fmla="*/ 9262092 w 10873921"/>
              <a:gd name="connsiteY67" fmla="*/ 6511084 h 6858558"/>
              <a:gd name="connsiteX68" fmla="*/ 9259443 w 10873921"/>
              <a:gd name="connsiteY68" fmla="*/ 6557257 h 6858558"/>
              <a:gd name="connsiteX69" fmla="*/ 9258214 w 10873921"/>
              <a:gd name="connsiteY69" fmla="*/ 6628065 h 6858558"/>
              <a:gd name="connsiteX70" fmla="*/ 9250938 w 10873921"/>
              <a:gd name="connsiteY70" fmla="*/ 6667101 h 6858558"/>
              <a:gd name="connsiteX71" fmla="*/ 9238195 w 10873921"/>
              <a:gd name="connsiteY71" fmla="*/ 6775682 h 6858558"/>
              <a:gd name="connsiteX72" fmla="*/ 9230652 w 10873921"/>
              <a:gd name="connsiteY72" fmla="*/ 6855909 h 6858558"/>
              <a:gd name="connsiteX73" fmla="*/ 0 w 10873921"/>
              <a:gd name="connsiteY73" fmla="*/ 6858558 h 6858558"/>
              <a:gd name="connsiteX74" fmla="*/ 0 w 10873921"/>
              <a:gd name="connsiteY74"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312 w 10873921"/>
              <a:gd name="connsiteY5" fmla="*/ 222070 h 6858558"/>
              <a:gd name="connsiteX6" fmla="*/ 10788250 w 10873921"/>
              <a:gd name="connsiteY6" fmla="*/ 249730 h 6858558"/>
              <a:gd name="connsiteX7" fmla="*/ 10781833 w 10873921"/>
              <a:gd name="connsiteY7" fmla="*/ 286161 h 6858558"/>
              <a:gd name="connsiteX8" fmla="*/ 10777796 w 10873921"/>
              <a:gd name="connsiteY8" fmla="*/ 352984 h 6858558"/>
              <a:gd name="connsiteX9" fmla="*/ 10759697 w 10873921"/>
              <a:gd name="connsiteY9" fmla="*/ 438373 h 6858558"/>
              <a:gd name="connsiteX10" fmla="*/ 10706313 w 10873921"/>
              <a:gd name="connsiteY10" fmla="*/ 486627 h 6858558"/>
              <a:gd name="connsiteX11" fmla="*/ 10711391 w 10873921"/>
              <a:gd name="connsiteY11" fmla="*/ 494282 h 6858558"/>
              <a:gd name="connsiteX12" fmla="*/ 10694154 w 10873921"/>
              <a:gd name="connsiteY12" fmla="*/ 534382 h 6858558"/>
              <a:gd name="connsiteX13" fmla="*/ 10585389 w 10873921"/>
              <a:gd name="connsiteY13" fmla="*/ 657817 h 6858558"/>
              <a:gd name="connsiteX14" fmla="*/ 10553040 w 10873921"/>
              <a:gd name="connsiteY14" fmla="*/ 736652 h 6858558"/>
              <a:gd name="connsiteX15" fmla="*/ 10549362 w 10873921"/>
              <a:gd name="connsiteY15" fmla="*/ 767381 h 6858558"/>
              <a:gd name="connsiteX16" fmla="*/ 10542712 w 10873921"/>
              <a:gd name="connsiteY16" fmla="*/ 818695 h 6858558"/>
              <a:gd name="connsiteX17" fmla="*/ 10556955 w 10873921"/>
              <a:gd name="connsiteY17" fmla="*/ 863814 h 6858558"/>
              <a:gd name="connsiteX18" fmla="*/ 10543783 w 10873921"/>
              <a:gd name="connsiteY18" fmla="*/ 904039 h 6858558"/>
              <a:gd name="connsiteX19" fmla="*/ 10515875 w 10873921"/>
              <a:gd name="connsiteY19" fmla="*/ 904631 h 6858558"/>
              <a:gd name="connsiteX20" fmla="*/ 10509848 w 10873921"/>
              <a:gd name="connsiteY20" fmla="*/ 950499 h 6858558"/>
              <a:gd name="connsiteX21" fmla="*/ 10503433 w 10873921"/>
              <a:gd name="connsiteY21" fmla="*/ 1021040 h 6858558"/>
              <a:gd name="connsiteX22" fmla="*/ 10493315 w 10873921"/>
              <a:gd name="connsiteY22" fmla="*/ 1059465 h 6858558"/>
              <a:gd name="connsiteX23" fmla="*/ 10472650 w 10873921"/>
              <a:gd name="connsiteY23" fmla="*/ 1166876 h 6858558"/>
              <a:gd name="connsiteX24" fmla="*/ 10457261 w 10873921"/>
              <a:gd name="connsiteY24" fmla="*/ 1276330 h 6858558"/>
              <a:gd name="connsiteX25" fmla="*/ 10479612 w 10873921"/>
              <a:gd name="connsiteY25" fmla="*/ 1340205 h 6858558"/>
              <a:gd name="connsiteX26" fmla="*/ 10478804 w 10873921"/>
              <a:gd name="connsiteY26" fmla="*/ 1346492 h 6858558"/>
              <a:gd name="connsiteX27" fmla="*/ 10469399 w 10873921"/>
              <a:gd name="connsiteY27" fmla="*/ 1360254 h 6858558"/>
              <a:gd name="connsiteX28" fmla="*/ 10464675 w 10873921"/>
              <a:gd name="connsiteY28" fmla="*/ 1364867 h 6858558"/>
              <a:gd name="connsiteX29" fmla="*/ 10460288 w 10873921"/>
              <a:gd name="connsiteY29" fmla="*/ 1372815 h 6858558"/>
              <a:gd name="connsiteX30" fmla="*/ 10460557 w 10873921"/>
              <a:gd name="connsiteY30" fmla="*/ 1373191 h 6858558"/>
              <a:gd name="connsiteX31" fmla="*/ 10455711 w 10873921"/>
              <a:gd name="connsiteY31" fmla="*/ 1380284 h 6858558"/>
              <a:gd name="connsiteX32" fmla="*/ 10427214 w 10873921"/>
              <a:gd name="connsiteY32" fmla="*/ 1412731 h 6858558"/>
              <a:gd name="connsiteX33" fmla="*/ 10436481 w 10873921"/>
              <a:gd name="connsiteY33" fmla="*/ 1477797 h 6858558"/>
              <a:gd name="connsiteX34" fmla="*/ 10431659 w 10873921"/>
              <a:gd name="connsiteY34" fmla="*/ 1500615 h 6858558"/>
              <a:gd name="connsiteX35" fmla="*/ 10431103 w 10873921"/>
              <a:gd name="connsiteY35" fmla="*/ 1513756 h 6858558"/>
              <a:gd name="connsiteX36" fmla="*/ 10432371 w 10873921"/>
              <a:gd name="connsiteY36" fmla="*/ 1515188 h 6858558"/>
              <a:gd name="connsiteX37" fmla="*/ 10404863 w 10873921"/>
              <a:gd name="connsiteY37" fmla="*/ 1546203 h 6858558"/>
              <a:gd name="connsiteX38" fmla="*/ 10404251 w 10873921"/>
              <a:gd name="connsiteY38" fmla="*/ 1551761 h 6858558"/>
              <a:gd name="connsiteX39" fmla="*/ 10382431 w 10873921"/>
              <a:gd name="connsiteY39" fmla="*/ 1570136 h 6858558"/>
              <a:gd name="connsiteX40" fmla="*/ 10373233 w 10873921"/>
              <a:gd name="connsiteY40" fmla="*/ 1580611 h 6858558"/>
              <a:gd name="connsiteX41" fmla="*/ 10366354 w 10873921"/>
              <a:gd name="connsiteY41" fmla="*/ 1581543 h 6858558"/>
              <a:gd name="connsiteX42" fmla="*/ 10354948 w 10873921"/>
              <a:gd name="connsiteY42" fmla="*/ 1598036 h 6858558"/>
              <a:gd name="connsiteX43" fmla="*/ 10355254 w 10873921"/>
              <a:gd name="connsiteY43" fmla="*/ 1600693 h 6858558"/>
              <a:gd name="connsiteX44" fmla="*/ 10339843 w 10873921"/>
              <a:gd name="connsiteY44" fmla="*/ 1611451 h 6858558"/>
              <a:gd name="connsiteX45" fmla="*/ 10319668 w 10873921"/>
              <a:gd name="connsiteY45" fmla="*/ 1617032 h 6858558"/>
              <a:gd name="connsiteX46" fmla="*/ 10245417 w 10873921"/>
              <a:gd name="connsiteY46" fmla="*/ 1768029 h 6858558"/>
              <a:gd name="connsiteX47" fmla="*/ 10118194 w 10873921"/>
              <a:gd name="connsiteY47" fmla="*/ 1868486 h 6858558"/>
              <a:gd name="connsiteX48" fmla="*/ 9925792 w 10873921"/>
              <a:gd name="connsiteY48" fmla="*/ 2078426 h 6858558"/>
              <a:gd name="connsiteX49" fmla="*/ 9916869 w 10873921"/>
              <a:gd name="connsiteY49" fmla="*/ 2193981 h 6858558"/>
              <a:gd name="connsiteX50" fmla="*/ 9863224 w 10873921"/>
              <a:gd name="connsiteY50" fmla="*/ 2350764 h 6858558"/>
              <a:gd name="connsiteX51" fmla="*/ 9815833 w 10873921"/>
              <a:gd name="connsiteY51" fmla="*/ 2484015 h 6858558"/>
              <a:gd name="connsiteX52" fmla="*/ 9772154 w 10873921"/>
              <a:gd name="connsiteY52" fmla="*/ 2992899 h 6858558"/>
              <a:gd name="connsiteX53" fmla="*/ 9644932 w 10873921"/>
              <a:gd name="connsiteY53" fmla="*/ 4090138 h 6858558"/>
              <a:gd name="connsiteX54" fmla="*/ 9476803 w 10873921"/>
              <a:gd name="connsiteY54" fmla="*/ 5871230 h 6858558"/>
              <a:gd name="connsiteX55" fmla="*/ 9482048 w 10873921"/>
              <a:gd name="connsiteY55" fmla="*/ 5875581 h 6858558"/>
              <a:gd name="connsiteX56" fmla="*/ 9482918 w 10873921"/>
              <a:gd name="connsiteY56" fmla="*/ 5942515 h 6858558"/>
              <a:gd name="connsiteX57" fmla="*/ 9471123 w 10873921"/>
              <a:gd name="connsiteY57" fmla="*/ 6028951 h 6858558"/>
              <a:gd name="connsiteX58" fmla="*/ 9421412 w 10873921"/>
              <a:gd name="connsiteY58" fmla="*/ 6080818 h 6858558"/>
              <a:gd name="connsiteX59" fmla="*/ 9427038 w 10873921"/>
              <a:gd name="connsiteY59" fmla="*/ 6088099 h 6858558"/>
              <a:gd name="connsiteX60" fmla="*/ 9412784 w 10873921"/>
              <a:gd name="connsiteY60" fmla="*/ 6129303 h 6858558"/>
              <a:gd name="connsiteX61" fmla="*/ 9313343 w 10873921"/>
              <a:gd name="connsiteY61" fmla="*/ 6260036 h 6858558"/>
              <a:gd name="connsiteX62" fmla="*/ 9286856 w 10873921"/>
              <a:gd name="connsiteY62" fmla="*/ 6340934 h 6858558"/>
              <a:gd name="connsiteX63" fmla="*/ 9285436 w 10873921"/>
              <a:gd name="connsiteY63" fmla="*/ 6371842 h 6858558"/>
              <a:gd name="connsiteX64" fmla="*/ 9282564 w 10873921"/>
              <a:gd name="connsiteY64" fmla="*/ 6423490 h 6858558"/>
              <a:gd name="connsiteX65" fmla="*/ 9300077 w 10873921"/>
              <a:gd name="connsiteY65" fmla="*/ 6467496 h 6858558"/>
              <a:gd name="connsiteX66" fmla="*/ 9289886 w 10873921"/>
              <a:gd name="connsiteY66" fmla="*/ 6508540 h 6858558"/>
              <a:gd name="connsiteX67" fmla="*/ 9262092 w 10873921"/>
              <a:gd name="connsiteY67" fmla="*/ 6511084 h 6858558"/>
              <a:gd name="connsiteX68" fmla="*/ 9259443 w 10873921"/>
              <a:gd name="connsiteY68" fmla="*/ 6557257 h 6858558"/>
              <a:gd name="connsiteX69" fmla="*/ 9258214 w 10873921"/>
              <a:gd name="connsiteY69" fmla="*/ 6628065 h 6858558"/>
              <a:gd name="connsiteX70" fmla="*/ 9250938 w 10873921"/>
              <a:gd name="connsiteY70" fmla="*/ 6667101 h 6858558"/>
              <a:gd name="connsiteX71" fmla="*/ 9238195 w 10873921"/>
              <a:gd name="connsiteY71" fmla="*/ 6775682 h 6858558"/>
              <a:gd name="connsiteX72" fmla="*/ 9230652 w 10873921"/>
              <a:gd name="connsiteY72" fmla="*/ 6855909 h 6858558"/>
              <a:gd name="connsiteX73" fmla="*/ 0 w 10873921"/>
              <a:gd name="connsiteY73" fmla="*/ 6858558 h 6858558"/>
              <a:gd name="connsiteX74" fmla="*/ 0 w 10873921"/>
              <a:gd name="connsiteY74"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312 w 10873921"/>
              <a:gd name="connsiteY5" fmla="*/ 222070 h 6858558"/>
              <a:gd name="connsiteX6" fmla="*/ 10788250 w 10873921"/>
              <a:gd name="connsiteY6" fmla="*/ 249730 h 6858558"/>
              <a:gd name="connsiteX7" fmla="*/ 10781833 w 10873921"/>
              <a:gd name="connsiteY7" fmla="*/ 286161 h 6858558"/>
              <a:gd name="connsiteX8" fmla="*/ 10777796 w 10873921"/>
              <a:gd name="connsiteY8" fmla="*/ 352984 h 6858558"/>
              <a:gd name="connsiteX9" fmla="*/ 10759697 w 10873921"/>
              <a:gd name="connsiteY9" fmla="*/ 438373 h 6858558"/>
              <a:gd name="connsiteX10" fmla="*/ 10706313 w 10873921"/>
              <a:gd name="connsiteY10" fmla="*/ 486627 h 6858558"/>
              <a:gd name="connsiteX11" fmla="*/ 10711391 w 10873921"/>
              <a:gd name="connsiteY11" fmla="*/ 494282 h 6858558"/>
              <a:gd name="connsiteX12" fmla="*/ 10694154 w 10873921"/>
              <a:gd name="connsiteY12" fmla="*/ 534382 h 6858558"/>
              <a:gd name="connsiteX13" fmla="*/ 10585389 w 10873921"/>
              <a:gd name="connsiteY13" fmla="*/ 657817 h 6858558"/>
              <a:gd name="connsiteX14" fmla="*/ 10553040 w 10873921"/>
              <a:gd name="connsiteY14" fmla="*/ 736652 h 6858558"/>
              <a:gd name="connsiteX15" fmla="*/ 10549362 w 10873921"/>
              <a:gd name="connsiteY15" fmla="*/ 767381 h 6858558"/>
              <a:gd name="connsiteX16" fmla="*/ 10542712 w 10873921"/>
              <a:gd name="connsiteY16" fmla="*/ 818695 h 6858558"/>
              <a:gd name="connsiteX17" fmla="*/ 10556955 w 10873921"/>
              <a:gd name="connsiteY17" fmla="*/ 863814 h 6858558"/>
              <a:gd name="connsiteX18" fmla="*/ 10543783 w 10873921"/>
              <a:gd name="connsiteY18" fmla="*/ 904039 h 6858558"/>
              <a:gd name="connsiteX19" fmla="*/ 10515875 w 10873921"/>
              <a:gd name="connsiteY19" fmla="*/ 904631 h 6858558"/>
              <a:gd name="connsiteX20" fmla="*/ 10509848 w 10873921"/>
              <a:gd name="connsiteY20" fmla="*/ 950499 h 6858558"/>
              <a:gd name="connsiteX21" fmla="*/ 10503433 w 10873921"/>
              <a:gd name="connsiteY21" fmla="*/ 1021040 h 6858558"/>
              <a:gd name="connsiteX22" fmla="*/ 10493315 w 10873921"/>
              <a:gd name="connsiteY22" fmla="*/ 1059465 h 6858558"/>
              <a:gd name="connsiteX23" fmla="*/ 10472650 w 10873921"/>
              <a:gd name="connsiteY23" fmla="*/ 1166876 h 6858558"/>
              <a:gd name="connsiteX24" fmla="*/ 10457261 w 10873921"/>
              <a:gd name="connsiteY24" fmla="*/ 1276330 h 6858558"/>
              <a:gd name="connsiteX25" fmla="*/ 10479612 w 10873921"/>
              <a:gd name="connsiteY25" fmla="*/ 1340205 h 6858558"/>
              <a:gd name="connsiteX26" fmla="*/ 10478804 w 10873921"/>
              <a:gd name="connsiteY26" fmla="*/ 1346492 h 6858558"/>
              <a:gd name="connsiteX27" fmla="*/ 10469399 w 10873921"/>
              <a:gd name="connsiteY27" fmla="*/ 1360254 h 6858558"/>
              <a:gd name="connsiteX28" fmla="*/ 10464675 w 10873921"/>
              <a:gd name="connsiteY28" fmla="*/ 1364867 h 6858558"/>
              <a:gd name="connsiteX29" fmla="*/ 10460288 w 10873921"/>
              <a:gd name="connsiteY29" fmla="*/ 1372815 h 6858558"/>
              <a:gd name="connsiteX30" fmla="*/ 10460557 w 10873921"/>
              <a:gd name="connsiteY30" fmla="*/ 1373191 h 6858558"/>
              <a:gd name="connsiteX31" fmla="*/ 10455711 w 10873921"/>
              <a:gd name="connsiteY31" fmla="*/ 1380284 h 6858558"/>
              <a:gd name="connsiteX32" fmla="*/ 10427214 w 10873921"/>
              <a:gd name="connsiteY32" fmla="*/ 1412731 h 6858558"/>
              <a:gd name="connsiteX33" fmla="*/ 10436481 w 10873921"/>
              <a:gd name="connsiteY33" fmla="*/ 1477797 h 6858558"/>
              <a:gd name="connsiteX34" fmla="*/ 10431659 w 10873921"/>
              <a:gd name="connsiteY34" fmla="*/ 1500615 h 6858558"/>
              <a:gd name="connsiteX35" fmla="*/ 10431103 w 10873921"/>
              <a:gd name="connsiteY35" fmla="*/ 1513756 h 6858558"/>
              <a:gd name="connsiteX36" fmla="*/ 10432371 w 10873921"/>
              <a:gd name="connsiteY36" fmla="*/ 1515188 h 6858558"/>
              <a:gd name="connsiteX37" fmla="*/ 10404863 w 10873921"/>
              <a:gd name="connsiteY37" fmla="*/ 1546203 h 6858558"/>
              <a:gd name="connsiteX38" fmla="*/ 10404251 w 10873921"/>
              <a:gd name="connsiteY38" fmla="*/ 1551761 h 6858558"/>
              <a:gd name="connsiteX39" fmla="*/ 10382431 w 10873921"/>
              <a:gd name="connsiteY39" fmla="*/ 1570136 h 6858558"/>
              <a:gd name="connsiteX40" fmla="*/ 10373233 w 10873921"/>
              <a:gd name="connsiteY40" fmla="*/ 1580611 h 6858558"/>
              <a:gd name="connsiteX41" fmla="*/ 10366354 w 10873921"/>
              <a:gd name="connsiteY41" fmla="*/ 1581543 h 6858558"/>
              <a:gd name="connsiteX42" fmla="*/ 10354948 w 10873921"/>
              <a:gd name="connsiteY42" fmla="*/ 1598036 h 6858558"/>
              <a:gd name="connsiteX43" fmla="*/ 10355254 w 10873921"/>
              <a:gd name="connsiteY43" fmla="*/ 1600693 h 6858558"/>
              <a:gd name="connsiteX44" fmla="*/ 10339843 w 10873921"/>
              <a:gd name="connsiteY44" fmla="*/ 1611451 h 6858558"/>
              <a:gd name="connsiteX45" fmla="*/ 10319668 w 10873921"/>
              <a:gd name="connsiteY45" fmla="*/ 1617032 h 6858558"/>
              <a:gd name="connsiteX46" fmla="*/ 10245417 w 10873921"/>
              <a:gd name="connsiteY46" fmla="*/ 1768029 h 6858558"/>
              <a:gd name="connsiteX47" fmla="*/ 10118194 w 10873921"/>
              <a:gd name="connsiteY47" fmla="*/ 1868486 h 6858558"/>
              <a:gd name="connsiteX48" fmla="*/ 9925792 w 10873921"/>
              <a:gd name="connsiteY48" fmla="*/ 2078426 h 6858558"/>
              <a:gd name="connsiteX49" fmla="*/ 9916869 w 10873921"/>
              <a:gd name="connsiteY49" fmla="*/ 2193981 h 6858558"/>
              <a:gd name="connsiteX50" fmla="*/ 9863224 w 10873921"/>
              <a:gd name="connsiteY50" fmla="*/ 2350764 h 6858558"/>
              <a:gd name="connsiteX51" fmla="*/ 9815833 w 10873921"/>
              <a:gd name="connsiteY51" fmla="*/ 2484015 h 6858558"/>
              <a:gd name="connsiteX52" fmla="*/ 9772154 w 10873921"/>
              <a:gd name="connsiteY52" fmla="*/ 2992899 h 6858558"/>
              <a:gd name="connsiteX53" fmla="*/ 9644932 w 10873921"/>
              <a:gd name="connsiteY53" fmla="*/ 4090138 h 6858558"/>
              <a:gd name="connsiteX54" fmla="*/ 9476803 w 10873921"/>
              <a:gd name="connsiteY54" fmla="*/ 5871230 h 6858558"/>
              <a:gd name="connsiteX55" fmla="*/ 9482048 w 10873921"/>
              <a:gd name="connsiteY55" fmla="*/ 5875581 h 6858558"/>
              <a:gd name="connsiteX56" fmla="*/ 9482918 w 10873921"/>
              <a:gd name="connsiteY56" fmla="*/ 5942515 h 6858558"/>
              <a:gd name="connsiteX57" fmla="*/ 9471123 w 10873921"/>
              <a:gd name="connsiteY57" fmla="*/ 6028951 h 6858558"/>
              <a:gd name="connsiteX58" fmla="*/ 9421412 w 10873921"/>
              <a:gd name="connsiteY58" fmla="*/ 6080818 h 6858558"/>
              <a:gd name="connsiteX59" fmla="*/ 9427038 w 10873921"/>
              <a:gd name="connsiteY59" fmla="*/ 6088099 h 6858558"/>
              <a:gd name="connsiteX60" fmla="*/ 9412784 w 10873921"/>
              <a:gd name="connsiteY60" fmla="*/ 6129303 h 6858558"/>
              <a:gd name="connsiteX61" fmla="*/ 9313343 w 10873921"/>
              <a:gd name="connsiteY61" fmla="*/ 6260036 h 6858558"/>
              <a:gd name="connsiteX62" fmla="*/ 9286856 w 10873921"/>
              <a:gd name="connsiteY62" fmla="*/ 6340934 h 6858558"/>
              <a:gd name="connsiteX63" fmla="*/ 9285436 w 10873921"/>
              <a:gd name="connsiteY63" fmla="*/ 6371842 h 6858558"/>
              <a:gd name="connsiteX64" fmla="*/ 9282564 w 10873921"/>
              <a:gd name="connsiteY64" fmla="*/ 6423490 h 6858558"/>
              <a:gd name="connsiteX65" fmla="*/ 9300077 w 10873921"/>
              <a:gd name="connsiteY65" fmla="*/ 6467496 h 6858558"/>
              <a:gd name="connsiteX66" fmla="*/ 9289886 w 10873921"/>
              <a:gd name="connsiteY66" fmla="*/ 6508540 h 6858558"/>
              <a:gd name="connsiteX67" fmla="*/ 9262092 w 10873921"/>
              <a:gd name="connsiteY67" fmla="*/ 6511084 h 6858558"/>
              <a:gd name="connsiteX68" fmla="*/ 9259443 w 10873921"/>
              <a:gd name="connsiteY68" fmla="*/ 6557257 h 6858558"/>
              <a:gd name="connsiteX69" fmla="*/ 9258214 w 10873921"/>
              <a:gd name="connsiteY69" fmla="*/ 6628065 h 6858558"/>
              <a:gd name="connsiteX70" fmla="*/ 9250938 w 10873921"/>
              <a:gd name="connsiteY70" fmla="*/ 6667101 h 6858558"/>
              <a:gd name="connsiteX71" fmla="*/ 9238195 w 10873921"/>
              <a:gd name="connsiteY71" fmla="*/ 6775682 h 6858558"/>
              <a:gd name="connsiteX72" fmla="*/ 9230652 w 10873921"/>
              <a:gd name="connsiteY72" fmla="*/ 6855909 h 6858558"/>
              <a:gd name="connsiteX73" fmla="*/ 0 w 10873921"/>
              <a:gd name="connsiteY73" fmla="*/ 6858558 h 6858558"/>
              <a:gd name="connsiteX74" fmla="*/ 0 w 10873921"/>
              <a:gd name="connsiteY74"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312 w 10873921"/>
              <a:gd name="connsiteY5" fmla="*/ 222070 h 6858558"/>
              <a:gd name="connsiteX6" fmla="*/ 10788250 w 10873921"/>
              <a:gd name="connsiteY6" fmla="*/ 249730 h 6858558"/>
              <a:gd name="connsiteX7" fmla="*/ 10781833 w 10873921"/>
              <a:gd name="connsiteY7" fmla="*/ 286161 h 6858558"/>
              <a:gd name="connsiteX8" fmla="*/ 10777796 w 10873921"/>
              <a:gd name="connsiteY8" fmla="*/ 352984 h 6858558"/>
              <a:gd name="connsiteX9" fmla="*/ 10759697 w 10873921"/>
              <a:gd name="connsiteY9" fmla="*/ 438373 h 6858558"/>
              <a:gd name="connsiteX10" fmla="*/ 10706313 w 10873921"/>
              <a:gd name="connsiteY10" fmla="*/ 486627 h 6858558"/>
              <a:gd name="connsiteX11" fmla="*/ 10711391 w 10873921"/>
              <a:gd name="connsiteY11" fmla="*/ 494282 h 6858558"/>
              <a:gd name="connsiteX12" fmla="*/ 10694154 w 10873921"/>
              <a:gd name="connsiteY12" fmla="*/ 534382 h 6858558"/>
              <a:gd name="connsiteX13" fmla="*/ 10585389 w 10873921"/>
              <a:gd name="connsiteY13" fmla="*/ 657817 h 6858558"/>
              <a:gd name="connsiteX14" fmla="*/ 10553040 w 10873921"/>
              <a:gd name="connsiteY14" fmla="*/ 736652 h 6858558"/>
              <a:gd name="connsiteX15" fmla="*/ 10549362 w 10873921"/>
              <a:gd name="connsiteY15" fmla="*/ 767381 h 6858558"/>
              <a:gd name="connsiteX16" fmla="*/ 10542712 w 10873921"/>
              <a:gd name="connsiteY16" fmla="*/ 818695 h 6858558"/>
              <a:gd name="connsiteX17" fmla="*/ 10556955 w 10873921"/>
              <a:gd name="connsiteY17" fmla="*/ 863814 h 6858558"/>
              <a:gd name="connsiteX18" fmla="*/ 10543783 w 10873921"/>
              <a:gd name="connsiteY18" fmla="*/ 904039 h 6858558"/>
              <a:gd name="connsiteX19" fmla="*/ 10515875 w 10873921"/>
              <a:gd name="connsiteY19" fmla="*/ 904631 h 6858558"/>
              <a:gd name="connsiteX20" fmla="*/ 10509848 w 10873921"/>
              <a:gd name="connsiteY20" fmla="*/ 950499 h 6858558"/>
              <a:gd name="connsiteX21" fmla="*/ 10503433 w 10873921"/>
              <a:gd name="connsiteY21" fmla="*/ 1021040 h 6858558"/>
              <a:gd name="connsiteX22" fmla="*/ 10493315 w 10873921"/>
              <a:gd name="connsiteY22" fmla="*/ 1059465 h 6858558"/>
              <a:gd name="connsiteX23" fmla="*/ 10472650 w 10873921"/>
              <a:gd name="connsiteY23" fmla="*/ 1166876 h 6858558"/>
              <a:gd name="connsiteX24" fmla="*/ 10457261 w 10873921"/>
              <a:gd name="connsiteY24" fmla="*/ 1276330 h 6858558"/>
              <a:gd name="connsiteX25" fmla="*/ 10479612 w 10873921"/>
              <a:gd name="connsiteY25" fmla="*/ 1340205 h 6858558"/>
              <a:gd name="connsiteX26" fmla="*/ 10478804 w 10873921"/>
              <a:gd name="connsiteY26" fmla="*/ 1346492 h 6858558"/>
              <a:gd name="connsiteX27" fmla="*/ 10469399 w 10873921"/>
              <a:gd name="connsiteY27" fmla="*/ 1360254 h 6858558"/>
              <a:gd name="connsiteX28" fmla="*/ 10464675 w 10873921"/>
              <a:gd name="connsiteY28" fmla="*/ 1364867 h 6858558"/>
              <a:gd name="connsiteX29" fmla="*/ 10460288 w 10873921"/>
              <a:gd name="connsiteY29" fmla="*/ 1372815 h 6858558"/>
              <a:gd name="connsiteX30" fmla="*/ 10460557 w 10873921"/>
              <a:gd name="connsiteY30" fmla="*/ 1373191 h 6858558"/>
              <a:gd name="connsiteX31" fmla="*/ 10455711 w 10873921"/>
              <a:gd name="connsiteY31" fmla="*/ 1380284 h 6858558"/>
              <a:gd name="connsiteX32" fmla="*/ 10427214 w 10873921"/>
              <a:gd name="connsiteY32" fmla="*/ 1412731 h 6858558"/>
              <a:gd name="connsiteX33" fmla="*/ 10436481 w 10873921"/>
              <a:gd name="connsiteY33" fmla="*/ 1477797 h 6858558"/>
              <a:gd name="connsiteX34" fmla="*/ 10431659 w 10873921"/>
              <a:gd name="connsiteY34" fmla="*/ 1500615 h 6858558"/>
              <a:gd name="connsiteX35" fmla="*/ 10431103 w 10873921"/>
              <a:gd name="connsiteY35" fmla="*/ 1513756 h 6858558"/>
              <a:gd name="connsiteX36" fmla="*/ 10432371 w 10873921"/>
              <a:gd name="connsiteY36" fmla="*/ 1515188 h 6858558"/>
              <a:gd name="connsiteX37" fmla="*/ 10404863 w 10873921"/>
              <a:gd name="connsiteY37" fmla="*/ 1546203 h 6858558"/>
              <a:gd name="connsiteX38" fmla="*/ 10404251 w 10873921"/>
              <a:gd name="connsiteY38" fmla="*/ 1551761 h 6858558"/>
              <a:gd name="connsiteX39" fmla="*/ 10382431 w 10873921"/>
              <a:gd name="connsiteY39" fmla="*/ 1570136 h 6858558"/>
              <a:gd name="connsiteX40" fmla="*/ 10373233 w 10873921"/>
              <a:gd name="connsiteY40" fmla="*/ 1580611 h 6858558"/>
              <a:gd name="connsiteX41" fmla="*/ 10366354 w 10873921"/>
              <a:gd name="connsiteY41" fmla="*/ 1581543 h 6858558"/>
              <a:gd name="connsiteX42" fmla="*/ 10354948 w 10873921"/>
              <a:gd name="connsiteY42" fmla="*/ 1598036 h 6858558"/>
              <a:gd name="connsiteX43" fmla="*/ 10355254 w 10873921"/>
              <a:gd name="connsiteY43" fmla="*/ 1600693 h 6858558"/>
              <a:gd name="connsiteX44" fmla="*/ 10339843 w 10873921"/>
              <a:gd name="connsiteY44" fmla="*/ 1611451 h 6858558"/>
              <a:gd name="connsiteX45" fmla="*/ 10319668 w 10873921"/>
              <a:gd name="connsiteY45" fmla="*/ 1617032 h 6858558"/>
              <a:gd name="connsiteX46" fmla="*/ 10245417 w 10873921"/>
              <a:gd name="connsiteY46" fmla="*/ 1768029 h 6858558"/>
              <a:gd name="connsiteX47" fmla="*/ 10118194 w 10873921"/>
              <a:gd name="connsiteY47" fmla="*/ 1868486 h 6858558"/>
              <a:gd name="connsiteX48" fmla="*/ 9925792 w 10873921"/>
              <a:gd name="connsiteY48" fmla="*/ 2078426 h 6858558"/>
              <a:gd name="connsiteX49" fmla="*/ 9916869 w 10873921"/>
              <a:gd name="connsiteY49" fmla="*/ 2193981 h 6858558"/>
              <a:gd name="connsiteX50" fmla="*/ 9863224 w 10873921"/>
              <a:gd name="connsiteY50" fmla="*/ 2350764 h 6858558"/>
              <a:gd name="connsiteX51" fmla="*/ 9815833 w 10873921"/>
              <a:gd name="connsiteY51" fmla="*/ 2484015 h 6858558"/>
              <a:gd name="connsiteX52" fmla="*/ 9772154 w 10873921"/>
              <a:gd name="connsiteY52" fmla="*/ 2992899 h 6858558"/>
              <a:gd name="connsiteX53" fmla="*/ 9644932 w 10873921"/>
              <a:gd name="connsiteY53" fmla="*/ 4090138 h 6858558"/>
              <a:gd name="connsiteX54" fmla="*/ 9476803 w 10873921"/>
              <a:gd name="connsiteY54" fmla="*/ 5871230 h 6858558"/>
              <a:gd name="connsiteX55" fmla="*/ 9482048 w 10873921"/>
              <a:gd name="connsiteY55" fmla="*/ 5875581 h 6858558"/>
              <a:gd name="connsiteX56" fmla="*/ 9482918 w 10873921"/>
              <a:gd name="connsiteY56" fmla="*/ 5942515 h 6858558"/>
              <a:gd name="connsiteX57" fmla="*/ 9471123 w 10873921"/>
              <a:gd name="connsiteY57" fmla="*/ 6028951 h 6858558"/>
              <a:gd name="connsiteX58" fmla="*/ 9421412 w 10873921"/>
              <a:gd name="connsiteY58" fmla="*/ 6080818 h 6858558"/>
              <a:gd name="connsiteX59" fmla="*/ 9427038 w 10873921"/>
              <a:gd name="connsiteY59" fmla="*/ 6088099 h 6858558"/>
              <a:gd name="connsiteX60" fmla="*/ 9412784 w 10873921"/>
              <a:gd name="connsiteY60" fmla="*/ 6129303 h 6858558"/>
              <a:gd name="connsiteX61" fmla="*/ 9313343 w 10873921"/>
              <a:gd name="connsiteY61" fmla="*/ 6260036 h 6858558"/>
              <a:gd name="connsiteX62" fmla="*/ 9286856 w 10873921"/>
              <a:gd name="connsiteY62" fmla="*/ 6340934 h 6858558"/>
              <a:gd name="connsiteX63" fmla="*/ 9285436 w 10873921"/>
              <a:gd name="connsiteY63" fmla="*/ 6371842 h 6858558"/>
              <a:gd name="connsiteX64" fmla="*/ 9282564 w 10873921"/>
              <a:gd name="connsiteY64" fmla="*/ 6423490 h 6858558"/>
              <a:gd name="connsiteX65" fmla="*/ 9300077 w 10873921"/>
              <a:gd name="connsiteY65" fmla="*/ 6467496 h 6858558"/>
              <a:gd name="connsiteX66" fmla="*/ 9289886 w 10873921"/>
              <a:gd name="connsiteY66" fmla="*/ 6508540 h 6858558"/>
              <a:gd name="connsiteX67" fmla="*/ 9262092 w 10873921"/>
              <a:gd name="connsiteY67" fmla="*/ 6511084 h 6858558"/>
              <a:gd name="connsiteX68" fmla="*/ 9259443 w 10873921"/>
              <a:gd name="connsiteY68" fmla="*/ 6557257 h 6858558"/>
              <a:gd name="connsiteX69" fmla="*/ 9258214 w 10873921"/>
              <a:gd name="connsiteY69" fmla="*/ 6628065 h 6858558"/>
              <a:gd name="connsiteX70" fmla="*/ 9250938 w 10873921"/>
              <a:gd name="connsiteY70" fmla="*/ 6667101 h 6858558"/>
              <a:gd name="connsiteX71" fmla="*/ 9238195 w 10873921"/>
              <a:gd name="connsiteY71" fmla="*/ 6775682 h 6858558"/>
              <a:gd name="connsiteX72" fmla="*/ 9230652 w 10873921"/>
              <a:gd name="connsiteY72" fmla="*/ 6855909 h 6858558"/>
              <a:gd name="connsiteX73" fmla="*/ 0 w 10873921"/>
              <a:gd name="connsiteY73" fmla="*/ 6858558 h 6858558"/>
              <a:gd name="connsiteX74" fmla="*/ 0 w 10873921"/>
              <a:gd name="connsiteY74"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312 w 10873921"/>
              <a:gd name="connsiteY5" fmla="*/ 222070 h 6858558"/>
              <a:gd name="connsiteX6" fmla="*/ 10788250 w 10873921"/>
              <a:gd name="connsiteY6" fmla="*/ 249730 h 6858558"/>
              <a:gd name="connsiteX7" fmla="*/ 10781833 w 10873921"/>
              <a:gd name="connsiteY7" fmla="*/ 286161 h 6858558"/>
              <a:gd name="connsiteX8" fmla="*/ 10777796 w 10873921"/>
              <a:gd name="connsiteY8" fmla="*/ 352984 h 6858558"/>
              <a:gd name="connsiteX9" fmla="*/ 10759697 w 10873921"/>
              <a:gd name="connsiteY9" fmla="*/ 438373 h 6858558"/>
              <a:gd name="connsiteX10" fmla="*/ 10706313 w 10873921"/>
              <a:gd name="connsiteY10" fmla="*/ 486627 h 6858558"/>
              <a:gd name="connsiteX11" fmla="*/ 10711391 w 10873921"/>
              <a:gd name="connsiteY11" fmla="*/ 494282 h 6858558"/>
              <a:gd name="connsiteX12" fmla="*/ 10694154 w 10873921"/>
              <a:gd name="connsiteY12" fmla="*/ 534382 h 6858558"/>
              <a:gd name="connsiteX13" fmla="*/ 10585389 w 10873921"/>
              <a:gd name="connsiteY13" fmla="*/ 657817 h 6858558"/>
              <a:gd name="connsiteX14" fmla="*/ 10553040 w 10873921"/>
              <a:gd name="connsiteY14" fmla="*/ 736652 h 6858558"/>
              <a:gd name="connsiteX15" fmla="*/ 10549362 w 10873921"/>
              <a:gd name="connsiteY15" fmla="*/ 767381 h 6858558"/>
              <a:gd name="connsiteX16" fmla="*/ 10542712 w 10873921"/>
              <a:gd name="connsiteY16" fmla="*/ 818695 h 6858558"/>
              <a:gd name="connsiteX17" fmla="*/ 10556955 w 10873921"/>
              <a:gd name="connsiteY17" fmla="*/ 863814 h 6858558"/>
              <a:gd name="connsiteX18" fmla="*/ 10543783 w 10873921"/>
              <a:gd name="connsiteY18" fmla="*/ 904039 h 6858558"/>
              <a:gd name="connsiteX19" fmla="*/ 10515875 w 10873921"/>
              <a:gd name="connsiteY19" fmla="*/ 904631 h 6858558"/>
              <a:gd name="connsiteX20" fmla="*/ 10509848 w 10873921"/>
              <a:gd name="connsiteY20" fmla="*/ 950499 h 6858558"/>
              <a:gd name="connsiteX21" fmla="*/ 10503433 w 10873921"/>
              <a:gd name="connsiteY21" fmla="*/ 1021040 h 6858558"/>
              <a:gd name="connsiteX22" fmla="*/ 10493315 w 10873921"/>
              <a:gd name="connsiteY22" fmla="*/ 1059465 h 6858558"/>
              <a:gd name="connsiteX23" fmla="*/ 10472650 w 10873921"/>
              <a:gd name="connsiteY23" fmla="*/ 1166876 h 6858558"/>
              <a:gd name="connsiteX24" fmla="*/ 10457261 w 10873921"/>
              <a:gd name="connsiteY24" fmla="*/ 1276330 h 6858558"/>
              <a:gd name="connsiteX25" fmla="*/ 10479612 w 10873921"/>
              <a:gd name="connsiteY25" fmla="*/ 1340205 h 6858558"/>
              <a:gd name="connsiteX26" fmla="*/ 10478804 w 10873921"/>
              <a:gd name="connsiteY26" fmla="*/ 1346492 h 6858558"/>
              <a:gd name="connsiteX27" fmla="*/ 10469399 w 10873921"/>
              <a:gd name="connsiteY27" fmla="*/ 1360254 h 6858558"/>
              <a:gd name="connsiteX28" fmla="*/ 10464675 w 10873921"/>
              <a:gd name="connsiteY28" fmla="*/ 1364867 h 6858558"/>
              <a:gd name="connsiteX29" fmla="*/ 10460288 w 10873921"/>
              <a:gd name="connsiteY29" fmla="*/ 1372815 h 6858558"/>
              <a:gd name="connsiteX30" fmla="*/ 10460557 w 10873921"/>
              <a:gd name="connsiteY30" fmla="*/ 1373191 h 6858558"/>
              <a:gd name="connsiteX31" fmla="*/ 10455711 w 10873921"/>
              <a:gd name="connsiteY31" fmla="*/ 1380284 h 6858558"/>
              <a:gd name="connsiteX32" fmla="*/ 10427214 w 10873921"/>
              <a:gd name="connsiteY32" fmla="*/ 1412731 h 6858558"/>
              <a:gd name="connsiteX33" fmla="*/ 10436481 w 10873921"/>
              <a:gd name="connsiteY33" fmla="*/ 1477797 h 6858558"/>
              <a:gd name="connsiteX34" fmla="*/ 10431659 w 10873921"/>
              <a:gd name="connsiteY34" fmla="*/ 1500615 h 6858558"/>
              <a:gd name="connsiteX35" fmla="*/ 10431103 w 10873921"/>
              <a:gd name="connsiteY35" fmla="*/ 1513756 h 6858558"/>
              <a:gd name="connsiteX36" fmla="*/ 10432371 w 10873921"/>
              <a:gd name="connsiteY36" fmla="*/ 1515188 h 6858558"/>
              <a:gd name="connsiteX37" fmla="*/ 10404863 w 10873921"/>
              <a:gd name="connsiteY37" fmla="*/ 1546203 h 6858558"/>
              <a:gd name="connsiteX38" fmla="*/ 10404251 w 10873921"/>
              <a:gd name="connsiteY38" fmla="*/ 1551761 h 6858558"/>
              <a:gd name="connsiteX39" fmla="*/ 10382431 w 10873921"/>
              <a:gd name="connsiteY39" fmla="*/ 1570136 h 6858558"/>
              <a:gd name="connsiteX40" fmla="*/ 10373233 w 10873921"/>
              <a:gd name="connsiteY40" fmla="*/ 1580611 h 6858558"/>
              <a:gd name="connsiteX41" fmla="*/ 10366354 w 10873921"/>
              <a:gd name="connsiteY41" fmla="*/ 1581543 h 6858558"/>
              <a:gd name="connsiteX42" fmla="*/ 10354948 w 10873921"/>
              <a:gd name="connsiteY42" fmla="*/ 1598036 h 6858558"/>
              <a:gd name="connsiteX43" fmla="*/ 10355254 w 10873921"/>
              <a:gd name="connsiteY43" fmla="*/ 1600693 h 6858558"/>
              <a:gd name="connsiteX44" fmla="*/ 10339843 w 10873921"/>
              <a:gd name="connsiteY44" fmla="*/ 1611451 h 6858558"/>
              <a:gd name="connsiteX45" fmla="*/ 10319668 w 10873921"/>
              <a:gd name="connsiteY45" fmla="*/ 1617032 h 6858558"/>
              <a:gd name="connsiteX46" fmla="*/ 10245417 w 10873921"/>
              <a:gd name="connsiteY46" fmla="*/ 1768029 h 6858558"/>
              <a:gd name="connsiteX47" fmla="*/ 10118194 w 10873921"/>
              <a:gd name="connsiteY47" fmla="*/ 1868486 h 6858558"/>
              <a:gd name="connsiteX48" fmla="*/ 9925792 w 10873921"/>
              <a:gd name="connsiteY48" fmla="*/ 2078426 h 6858558"/>
              <a:gd name="connsiteX49" fmla="*/ 9916869 w 10873921"/>
              <a:gd name="connsiteY49" fmla="*/ 2193981 h 6858558"/>
              <a:gd name="connsiteX50" fmla="*/ 9863224 w 10873921"/>
              <a:gd name="connsiteY50" fmla="*/ 2350764 h 6858558"/>
              <a:gd name="connsiteX51" fmla="*/ 9815833 w 10873921"/>
              <a:gd name="connsiteY51" fmla="*/ 2484015 h 6858558"/>
              <a:gd name="connsiteX52" fmla="*/ 9772154 w 10873921"/>
              <a:gd name="connsiteY52" fmla="*/ 2992899 h 6858558"/>
              <a:gd name="connsiteX53" fmla="*/ 9644932 w 10873921"/>
              <a:gd name="connsiteY53" fmla="*/ 4090138 h 6858558"/>
              <a:gd name="connsiteX54" fmla="*/ 9476803 w 10873921"/>
              <a:gd name="connsiteY54" fmla="*/ 5871230 h 6858558"/>
              <a:gd name="connsiteX55" fmla="*/ 9482048 w 10873921"/>
              <a:gd name="connsiteY55" fmla="*/ 5875581 h 6858558"/>
              <a:gd name="connsiteX56" fmla="*/ 9482918 w 10873921"/>
              <a:gd name="connsiteY56" fmla="*/ 5942515 h 6858558"/>
              <a:gd name="connsiteX57" fmla="*/ 9471123 w 10873921"/>
              <a:gd name="connsiteY57" fmla="*/ 6028951 h 6858558"/>
              <a:gd name="connsiteX58" fmla="*/ 9421412 w 10873921"/>
              <a:gd name="connsiteY58" fmla="*/ 6080818 h 6858558"/>
              <a:gd name="connsiteX59" fmla="*/ 9427038 w 10873921"/>
              <a:gd name="connsiteY59" fmla="*/ 6088099 h 6858558"/>
              <a:gd name="connsiteX60" fmla="*/ 9412784 w 10873921"/>
              <a:gd name="connsiteY60" fmla="*/ 6129303 h 6858558"/>
              <a:gd name="connsiteX61" fmla="*/ 9313343 w 10873921"/>
              <a:gd name="connsiteY61" fmla="*/ 6260036 h 6858558"/>
              <a:gd name="connsiteX62" fmla="*/ 9286856 w 10873921"/>
              <a:gd name="connsiteY62" fmla="*/ 6340934 h 6858558"/>
              <a:gd name="connsiteX63" fmla="*/ 9285436 w 10873921"/>
              <a:gd name="connsiteY63" fmla="*/ 6371842 h 6858558"/>
              <a:gd name="connsiteX64" fmla="*/ 9282564 w 10873921"/>
              <a:gd name="connsiteY64" fmla="*/ 6423490 h 6858558"/>
              <a:gd name="connsiteX65" fmla="*/ 9300077 w 10873921"/>
              <a:gd name="connsiteY65" fmla="*/ 6467496 h 6858558"/>
              <a:gd name="connsiteX66" fmla="*/ 9289886 w 10873921"/>
              <a:gd name="connsiteY66" fmla="*/ 6508540 h 6858558"/>
              <a:gd name="connsiteX67" fmla="*/ 9262092 w 10873921"/>
              <a:gd name="connsiteY67" fmla="*/ 6511084 h 6858558"/>
              <a:gd name="connsiteX68" fmla="*/ 9259443 w 10873921"/>
              <a:gd name="connsiteY68" fmla="*/ 6557257 h 6858558"/>
              <a:gd name="connsiteX69" fmla="*/ 9258214 w 10873921"/>
              <a:gd name="connsiteY69" fmla="*/ 6628065 h 6858558"/>
              <a:gd name="connsiteX70" fmla="*/ 9250938 w 10873921"/>
              <a:gd name="connsiteY70" fmla="*/ 6667101 h 6858558"/>
              <a:gd name="connsiteX71" fmla="*/ 9238195 w 10873921"/>
              <a:gd name="connsiteY71" fmla="*/ 6775682 h 6858558"/>
              <a:gd name="connsiteX72" fmla="*/ 9230652 w 10873921"/>
              <a:gd name="connsiteY72" fmla="*/ 6855909 h 6858558"/>
              <a:gd name="connsiteX73" fmla="*/ 0 w 10873921"/>
              <a:gd name="connsiteY73" fmla="*/ 6858558 h 6858558"/>
              <a:gd name="connsiteX74" fmla="*/ 0 w 10873921"/>
              <a:gd name="connsiteY74"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312 w 10873921"/>
              <a:gd name="connsiteY5" fmla="*/ 222070 h 6858558"/>
              <a:gd name="connsiteX6" fmla="*/ 10788250 w 10873921"/>
              <a:gd name="connsiteY6" fmla="*/ 249730 h 6858558"/>
              <a:gd name="connsiteX7" fmla="*/ 10781833 w 10873921"/>
              <a:gd name="connsiteY7" fmla="*/ 286161 h 6858558"/>
              <a:gd name="connsiteX8" fmla="*/ 10777796 w 10873921"/>
              <a:gd name="connsiteY8" fmla="*/ 352984 h 6858558"/>
              <a:gd name="connsiteX9" fmla="*/ 10759697 w 10873921"/>
              <a:gd name="connsiteY9" fmla="*/ 438373 h 6858558"/>
              <a:gd name="connsiteX10" fmla="*/ 10706313 w 10873921"/>
              <a:gd name="connsiteY10" fmla="*/ 486627 h 6858558"/>
              <a:gd name="connsiteX11" fmla="*/ 10711391 w 10873921"/>
              <a:gd name="connsiteY11" fmla="*/ 494282 h 6858558"/>
              <a:gd name="connsiteX12" fmla="*/ 10694154 w 10873921"/>
              <a:gd name="connsiteY12" fmla="*/ 534382 h 6858558"/>
              <a:gd name="connsiteX13" fmla="*/ 10585389 w 10873921"/>
              <a:gd name="connsiteY13" fmla="*/ 657817 h 6858558"/>
              <a:gd name="connsiteX14" fmla="*/ 10553040 w 10873921"/>
              <a:gd name="connsiteY14" fmla="*/ 736652 h 6858558"/>
              <a:gd name="connsiteX15" fmla="*/ 10549362 w 10873921"/>
              <a:gd name="connsiteY15" fmla="*/ 767381 h 6858558"/>
              <a:gd name="connsiteX16" fmla="*/ 10542712 w 10873921"/>
              <a:gd name="connsiteY16" fmla="*/ 818695 h 6858558"/>
              <a:gd name="connsiteX17" fmla="*/ 10556955 w 10873921"/>
              <a:gd name="connsiteY17" fmla="*/ 863814 h 6858558"/>
              <a:gd name="connsiteX18" fmla="*/ 10543783 w 10873921"/>
              <a:gd name="connsiteY18" fmla="*/ 904039 h 6858558"/>
              <a:gd name="connsiteX19" fmla="*/ 10515875 w 10873921"/>
              <a:gd name="connsiteY19" fmla="*/ 904631 h 6858558"/>
              <a:gd name="connsiteX20" fmla="*/ 10509848 w 10873921"/>
              <a:gd name="connsiteY20" fmla="*/ 950499 h 6858558"/>
              <a:gd name="connsiteX21" fmla="*/ 10503433 w 10873921"/>
              <a:gd name="connsiteY21" fmla="*/ 1021040 h 6858558"/>
              <a:gd name="connsiteX22" fmla="*/ 10493315 w 10873921"/>
              <a:gd name="connsiteY22" fmla="*/ 1059465 h 6858558"/>
              <a:gd name="connsiteX23" fmla="*/ 10472650 w 10873921"/>
              <a:gd name="connsiteY23" fmla="*/ 1166876 h 6858558"/>
              <a:gd name="connsiteX24" fmla="*/ 10457261 w 10873921"/>
              <a:gd name="connsiteY24" fmla="*/ 1276330 h 6858558"/>
              <a:gd name="connsiteX25" fmla="*/ 10479612 w 10873921"/>
              <a:gd name="connsiteY25" fmla="*/ 1340205 h 6858558"/>
              <a:gd name="connsiteX26" fmla="*/ 10478804 w 10873921"/>
              <a:gd name="connsiteY26" fmla="*/ 1346492 h 6858558"/>
              <a:gd name="connsiteX27" fmla="*/ 10469399 w 10873921"/>
              <a:gd name="connsiteY27" fmla="*/ 1360254 h 6858558"/>
              <a:gd name="connsiteX28" fmla="*/ 10464675 w 10873921"/>
              <a:gd name="connsiteY28" fmla="*/ 1364867 h 6858558"/>
              <a:gd name="connsiteX29" fmla="*/ 10460288 w 10873921"/>
              <a:gd name="connsiteY29" fmla="*/ 1372815 h 6858558"/>
              <a:gd name="connsiteX30" fmla="*/ 10460557 w 10873921"/>
              <a:gd name="connsiteY30" fmla="*/ 1373191 h 6858558"/>
              <a:gd name="connsiteX31" fmla="*/ 10455711 w 10873921"/>
              <a:gd name="connsiteY31" fmla="*/ 1380284 h 6858558"/>
              <a:gd name="connsiteX32" fmla="*/ 10427214 w 10873921"/>
              <a:gd name="connsiteY32" fmla="*/ 1412731 h 6858558"/>
              <a:gd name="connsiteX33" fmla="*/ 10436481 w 10873921"/>
              <a:gd name="connsiteY33" fmla="*/ 1477797 h 6858558"/>
              <a:gd name="connsiteX34" fmla="*/ 10431659 w 10873921"/>
              <a:gd name="connsiteY34" fmla="*/ 1500615 h 6858558"/>
              <a:gd name="connsiteX35" fmla="*/ 10431103 w 10873921"/>
              <a:gd name="connsiteY35" fmla="*/ 1513756 h 6858558"/>
              <a:gd name="connsiteX36" fmla="*/ 10432371 w 10873921"/>
              <a:gd name="connsiteY36" fmla="*/ 1515188 h 6858558"/>
              <a:gd name="connsiteX37" fmla="*/ 10404863 w 10873921"/>
              <a:gd name="connsiteY37" fmla="*/ 1546203 h 6858558"/>
              <a:gd name="connsiteX38" fmla="*/ 10404251 w 10873921"/>
              <a:gd name="connsiteY38" fmla="*/ 1551761 h 6858558"/>
              <a:gd name="connsiteX39" fmla="*/ 10382431 w 10873921"/>
              <a:gd name="connsiteY39" fmla="*/ 1570136 h 6858558"/>
              <a:gd name="connsiteX40" fmla="*/ 10373233 w 10873921"/>
              <a:gd name="connsiteY40" fmla="*/ 1580611 h 6858558"/>
              <a:gd name="connsiteX41" fmla="*/ 10366354 w 10873921"/>
              <a:gd name="connsiteY41" fmla="*/ 1581543 h 6858558"/>
              <a:gd name="connsiteX42" fmla="*/ 10354948 w 10873921"/>
              <a:gd name="connsiteY42" fmla="*/ 1598036 h 6858558"/>
              <a:gd name="connsiteX43" fmla="*/ 10355254 w 10873921"/>
              <a:gd name="connsiteY43" fmla="*/ 1600693 h 6858558"/>
              <a:gd name="connsiteX44" fmla="*/ 10339843 w 10873921"/>
              <a:gd name="connsiteY44" fmla="*/ 1611451 h 6858558"/>
              <a:gd name="connsiteX45" fmla="*/ 10319668 w 10873921"/>
              <a:gd name="connsiteY45" fmla="*/ 1617032 h 6858558"/>
              <a:gd name="connsiteX46" fmla="*/ 10245417 w 10873921"/>
              <a:gd name="connsiteY46" fmla="*/ 1768029 h 6858558"/>
              <a:gd name="connsiteX47" fmla="*/ 10112893 w 10873921"/>
              <a:gd name="connsiteY47" fmla="*/ 1947999 h 6858558"/>
              <a:gd name="connsiteX48" fmla="*/ 9925792 w 10873921"/>
              <a:gd name="connsiteY48" fmla="*/ 2078426 h 6858558"/>
              <a:gd name="connsiteX49" fmla="*/ 9916869 w 10873921"/>
              <a:gd name="connsiteY49" fmla="*/ 2193981 h 6858558"/>
              <a:gd name="connsiteX50" fmla="*/ 9863224 w 10873921"/>
              <a:gd name="connsiteY50" fmla="*/ 2350764 h 6858558"/>
              <a:gd name="connsiteX51" fmla="*/ 9815833 w 10873921"/>
              <a:gd name="connsiteY51" fmla="*/ 2484015 h 6858558"/>
              <a:gd name="connsiteX52" fmla="*/ 9772154 w 10873921"/>
              <a:gd name="connsiteY52" fmla="*/ 2992899 h 6858558"/>
              <a:gd name="connsiteX53" fmla="*/ 9644932 w 10873921"/>
              <a:gd name="connsiteY53" fmla="*/ 4090138 h 6858558"/>
              <a:gd name="connsiteX54" fmla="*/ 9476803 w 10873921"/>
              <a:gd name="connsiteY54" fmla="*/ 5871230 h 6858558"/>
              <a:gd name="connsiteX55" fmla="*/ 9482048 w 10873921"/>
              <a:gd name="connsiteY55" fmla="*/ 5875581 h 6858558"/>
              <a:gd name="connsiteX56" fmla="*/ 9482918 w 10873921"/>
              <a:gd name="connsiteY56" fmla="*/ 5942515 h 6858558"/>
              <a:gd name="connsiteX57" fmla="*/ 9471123 w 10873921"/>
              <a:gd name="connsiteY57" fmla="*/ 6028951 h 6858558"/>
              <a:gd name="connsiteX58" fmla="*/ 9421412 w 10873921"/>
              <a:gd name="connsiteY58" fmla="*/ 6080818 h 6858558"/>
              <a:gd name="connsiteX59" fmla="*/ 9427038 w 10873921"/>
              <a:gd name="connsiteY59" fmla="*/ 6088099 h 6858558"/>
              <a:gd name="connsiteX60" fmla="*/ 9412784 w 10873921"/>
              <a:gd name="connsiteY60" fmla="*/ 6129303 h 6858558"/>
              <a:gd name="connsiteX61" fmla="*/ 9313343 w 10873921"/>
              <a:gd name="connsiteY61" fmla="*/ 6260036 h 6858558"/>
              <a:gd name="connsiteX62" fmla="*/ 9286856 w 10873921"/>
              <a:gd name="connsiteY62" fmla="*/ 6340934 h 6858558"/>
              <a:gd name="connsiteX63" fmla="*/ 9285436 w 10873921"/>
              <a:gd name="connsiteY63" fmla="*/ 6371842 h 6858558"/>
              <a:gd name="connsiteX64" fmla="*/ 9282564 w 10873921"/>
              <a:gd name="connsiteY64" fmla="*/ 6423490 h 6858558"/>
              <a:gd name="connsiteX65" fmla="*/ 9300077 w 10873921"/>
              <a:gd name="connsiteY65" fmla="*/ 6467496 h 6858558"/>
              <a:gd name="connsiteX66" fmla="*/ 9289886 w 10873921"/>
              <a:gd name="connsiteY66" fmla="*/ 6508540 h 6858558"/>
              <a:gd name="connsiteX67" fmla="*/ 9262092 w 10873921"/>
              <a:gd name="connsiteY67" fmla="*/ 6511084 h 6858558"/>
              <a:gd name="connsiteX68" fmla="*/ 9259443 w 10873921"/>
              <a:gd name="connsiteY68" fmla="*/ 6557257 h 6858558"/>
              <a:gd name="connsiteX69" fmla="*/ 9258214 w 10873921"/>
              <a:gd name="connsiteY69" fmla="*/ 6628065 h 6858558"/>
              <a:gd name="connsiteX70" fmla="*/ 9250938 w 10873921"/>
              <a:gd name="connsiteY70" fmla="*/ 6667101 h 6858558"/>
              <a:gd name="connsiteX71" fmla="*/ 9238195 w 10873921"/>
              <a:gd name="connsiteY71" fmla="*/ 6775682 h 6858558"/>
              <a:gd name="connsiteX72" fmla="*/ 9230652 w 10873921"/>
              <a:gd name="connsiteY72" fmla="*/ 6855909 h 6858558"/>
              <a:gd name="connsiteX73" fmla="*/ 0 w 10873921"/>
              <a:gd name="connsiteY73" fmla="*/ 6858558 h 6858558"/>
              <a:gd name="connsiteX74" fmla="*/ 0 w 10873921"/>
              <a:gd name="connsiteY74"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312 w 10873921"/>
              <a:gd name="connsiteY5" fmla="*/ 222070 h 6858558"/>
              <a:gd name="connsiteX6" fmla="*/ 10788250 w 10873921"/>
              <a:gd name="connsiteY6" fmla="*/ 249730 h 6858558"/>
              <a:gd name="connsiteX7" fmla="*/ 10781833 w 10873921"/>
              <a:gd name="connsiteY7" fmla="*/ 286161 h 6858558"/>
              <a:gd name="connsiteX8" fmla="*/ 10777796 w 10873921"/>
              <a:gd name="connsiteY8" fmla="*/ 352984 h 6858558"/>
              <a:gd name="connsiteX9" fmla="*/ 10759697 w 10873921"/>
              <a:gd name="connsiteY9" fmla="*/ 438373 h 6858558"/>
              <a:gd name="connsiteX10" fmla="*/ 10706313 w 10873921"/>
              <a:gd name="connsiteY10" fmla="*/ 486627 h 6858558"/>
              <a:gd name="connsiteX11" fmla="*/ 10711391 w 10873921"/>
              <a:gd name="connsiteY11" fmla="*/ 494282 h 6858558"/>
              <a:gd name="connsiteX12" fmla="*/ 10694154 w 10873921"/>
              <a:gd name="connsiteY12" fmla="*/ 534382 h 6858558"/>
              <a:gd name="connsiteX13" fmla="*/ 10585389 w 10873921"/>
              <a:gd name="connsiteY13" fmla="*/ 657817 h 6858558"/>
              <a:gd name="connsiteX14" fmla="*/ 10553040 w 10873921"/>
              <a:gd name="connsiteY14" fmla="*/ 736652 h 6858558"/>
              <a:gd name="connsiteX15" fmla="*/ 10549362 w 10873921"/>
              <a:gd name="connsiteY15" fmla="*/ 767381 h 6858558"/>
              <a:gd name="connsiteX16" fmla="*/ 10542712 w 10873921"/>
              <a:gd name="connsiteY16" fmla="*/ 818695 h 6858558"/>
              <a:gd name="connsiteX17" fmla="*/ 10556955 w 10873921"/>
              <a:gd name="connsiteY17" fmla="*/ 863814 h 6858558"/>
              <a:gd name="connsiteX18" fmla="*/ 10543783 w 10873921"/>
              <a:gd name="connsiteY18" fmla="*/ 904039 h 6858558"/>
              <a:gd name="connsiteX19" fmla="*/ 10515875 w 10873921"/>
              <a:gd name="connsiteY19" fmla="*/ 904631 h 6858558"/>
              <a:gd name="connsiteX20" fmla="*/ 10509848 w 10873921"/>
              <a:gd name="connsiteY20" fmla="*/ 950499 h 6858558"/>
              <a:gd name="connsiteX21" fmla="*/ 10503433 w 10873921"/>
              <a:gd name="connsiteY21" fmla="*/ 1021040 h 6858558"/>
              <a:gd name="connsiteX22" fmla="*/ 10493315 w 10873921"/>
              <a:gd name="connsiteY22" fmla="*/ 1059465 h 6858558"/>
              <a:gd name="connsiteX23" fmla="*/ 10472650 w 10873921"/>
              <a:gd name="connsiteY23" fmla="*/ 1166876 h 6858558"/>
              <a:gd name="connsiteX24" fmla="*/ 10457261 w 10873921"/>
              <a:gd name="connsiteY24" fmla="*/ 1276330 h 6858558"/>
              <a:gd name="connsiteX25" fmla="*/ 10479612 w 10873921"/>
              <a:gd name="connsiteY25" fmla="*/ 1340205 h 6858558"/>
              <a:gd name="connsiteX26" fmla="*/ 10478804 w 10873921"/>
              <a:gd name="connsiteY26" fmla="*/ 1346492 h 6858558"/>
              <a:gd name="connsiteX27" fmla="*/ 10469399 w 10873921"/>
              <a:gd name="connsiteY27" fmla="*/ 1360254 h 6858558"/>
              <a:gd name="connsiteX28" fmla="*/ 10464675 w 10873921"/>
              <a:gd name="connsiteY28" fmla="*/ 1364867 h 6858558"/>
              <a:gd name="connsiteX29" fmla="*/ 10460288 w 10873921"/>
              <a:gd name="connsiteY29" fmla="*/ 1372815 h 6858558"/>
              <a:gd name="connsiteX30" fmla="*/ 10460557 w 10873921"/>
              <a:gd name="connsiteY30" fmla="*/ 1373191 h 6858558"/>
              <a:gd name="connsiteX31" fmla="*/ 10455711 w 10873921"/>
              <a:gd name="connsiteY31" fmla="*/ 1380284 h 6858558"/>
              <a:gd name="connsiteX32" fmla="*/ 10427214 w 10873921"/>
              <a:gd name="connsiteY32" fmla="*/ 1412731 h 6858558"/>
              <a:gd name="connsiteX33" fmla="*/ 10436481 w 10873921"/>
              <a:gd name="connsiteY33" fmla="*/ 1477797 h 6858558"/>
              <a:gd name="connsiteX34" fmla="*/ 10431659 w 10873921"/>
              <a:gd name="connsiteY34" fmla="*/ 1500615 h 6858558"/>
              <a:gd name="connsiteX35" fmla="*/ 10431103 w 10873921"/>
              <a:gd name="connsiteY35" fmla="*/ 1513756 h 6858558"/>
              <a:gd name="connsiteX36" fmla="*/ 10432371 w 10873921"/>
              <a:gd name="connsiteY36" fmla="*/ 1515188 h 6858558"/>
              <a:gd name="connsiteX37" fmla="*/ 10404863 w 10873921"/>
              <a:gd name="connsiteY37" fmla="*/ 1546203 h 6858558"/>
              <a:gd name="connsiteX38" fmla="*/ 10404251 w 10873921"/>
              <a:gd name="connsiteY38" fmla="*/ 1551761 h 6858558"/>
              <a:gd name="connsiteX39" fmla="*/ 10382431 w 10873921"/>
              <a:gd name="connsiteY39" fmla="*/ 1570136 h 6858558"/>
              <a:gd name="connsiteX40" fmla="*/ 10373233 w 10873921"/>
              <a:gd name="connsiteY40" fmla="*/ 1580611 h 6858558"/>
              <a:gd name="connsiteX41" fmla="*/ 10366354 w 10873921"/>
              <a:gd name="connsiteY41" fmla="*/ 1581543 h 6858558"/>
              <a:gd name="connsiteX42" fmla="*/ 10354948 w 10873921"/>
              <a:gd name="connsiteY42" fmla="*/ 1598036 h 6858558"/>
              <a:gd name="connsiteX43" fmla="*/ 10355254 w 10873921"/>
              <a:gd name="connsiteY43" fmla="*/ 1600693 h 6858558"/>
              <a:gd name="connsiteX44" fmla="*/ 10339843 w 10873921"/>
              <a:gd name="connsiteY44" fmla="*/ 1611451 h 6858558"/>
              <a:gd name="connsiteX45" fmla="*/ 10319668 w 10873921"/>
              <a:gd name="connsiteY45" fmla="*/ 1617032 h 6858558"/>
              <a:gd name="connsiteX46" fmla="*/ 10245417 w 10873921"/>
              <a:gd name="connsiteY46" fmla="*/ 1768029 h 6858558"/>
              <a:gd name="connsiteX47" fmla="*/ 10112893 w 10873921"/>
              <a:gd name="connsiteY47" fmla="*/ 1947999 h 6858558"/>
              <a:gd name="connsiteX48" fmla="*/ 9925792 w 10873921"/>
              <a:gd name="connsiteY48" fmla="*/ 2078426 h 6858558"/>
              <a:gd name="connsiteX49" fmla="*/ 9916869 w 10873921"/>
              <a:gd name="connsiteY49" fmla="*/ 2193981 h 6858558"/>
              <a:gd name="connsiteX50" fmla="*/ 9863224 w 10873921"/>
              <a:gd name="connsiteY50" fmla="*/ 2350764 h 6858558"/>
              <a:gd name="connsiteX51" fmla="*/ 9815833 w 10873921"/>
              <a:gd name="connsiteY51" fmla="*/ 2484015 h 6858558"/>
              <a:gd name="connsiteX52" fmla="*/ 9772154 w 10873921"/>
              <a:gd name="connsiteY52" fmla="*/ 2992899 h 6858558"/>
              <a:gd name="connsiteX53" fmla="*/ 9644932 w 10873921"/>
              <a:gd name="connsiteY53" fmla="*/ 4090138 h 6858558"/>
              <a:gd name="connsiteX54" fmla="*/ 9476803 w 10873921"/>
              <a:gd name="connsiteY54" fmla="*/ 5871230 h 6858558"/>
              <a:gd name="connsiteX55" fmla="*/ 9482048 w 10873921"/>
              <a:gd name="connsiteY55" fmla="*/ 5875581 h 6858558"/>
              <a:gd name="connsiteX56" fmla="*/ 9482918 w 10873921"/>
              <a:gd name="connsiteY56" fmla="*/ 5942515 h 6858558"/>
              <a:gd name="connsiteX57" fmla="*/ 9471123 w 10873921"/>
              <a:gd name="connsiteY57" fmla="*/ 6028951 h 6858558"/>
              <a:gd name="connsiteX58" fmla="*/ 9421412 w 10873921"/>
              <a:gd name="connsiteY58" fmla="*/ 6080818 h 6858558"/>
              <a:gd name="connsiteX59" fmla="*/ 9427038 w 10873921"/>
              <a:gd name="connsiteY59" fmla="*/ 6088099 h 6858558"/>
              <a:gd name="connsiteX60" fmla="*/ 9412784 w 10873921"/>
              <a:gd name="connsiteY60" fmla="*/ 6129303 h 6858558"/>
              <a:gd name="connsiteX61" fmla="*/ 9313343 w 10873921"/>
              <a:gd name="connsiteY61" fmla="*/ 6260036 h 6858558"/>
              <a:gd name="connsiteX62" fmla="*/ 9286856 w 10873921"/>
              <a:gd name="connsiteY62" fmla="*/ 6340934 h 6858558"/>
              <a:gd name="connsiteX63" fmla="*/ 9285436 w 10873921"/>
              <a:gd name="connsiteY63" fmla="*/ 6371842 h 6858558"/>
              <a:gd name="connsiteX64" fmla="*/ 9282564 w 10873921"/>
              <a:gd name="connsiteY64" fmla="*/ 6423490 h 6858558"/>
              <a:gd name="connsiteX65" fmla="*/ 9300077 w 10873921"/>
              <a:gd name="connsiteY65" fmla="*/ 6467496 h 6858558"/>
              <a:gd name="connsiteX66" fmla="*/ 9289886 w 10873921"/>
              <a:gd name="connsiteY66" fmla="*/ 6508540 h 6858558"/>
              <a:gd name="connsiteX67" fmla="*/ 9262092 w 10873921"/>
              <a:gd name="connsiteY67" fmla="*/ 6511084 h 6858558"/>
              <a:gd name="connsiteX68" fmla="*/ 9259443 w 10873921"/>
              <a:gd name="connsiteY68" fmla="*/ 6557257 h 6858558"/>
              <a:gd name="connsiteX69" fmla="*/ 9258214 w 10873921"/>
              <a:gd name="connsiteY69" fmla="*/ 6628065 h 6858558"/>
              <a:gd name="connsiteX70" fmla="*/ 9250938 w 10873921"/>
              <a:gd name="connsiteY70" fmla="*/ 6667101 h 6858558"/>
              <a:gd name="connsiteX71" fmla="*/ 9238195 w 10873921"/>
              <a:gd name="connsiteY71" fmla="*/ 6775682 h 6858558"/>
              <a:gd name="connsiteX72" fmla="*/ 9230652 w 10873921"/>
              <a:gd name="connsiteY72" fmla="*/ 6855909 h 6858558"/>
              <a:gd name="connsiteX73" fmla="*/ 0 w 10873921"/>
              <a:gd name="connsiteY73" fmla="*/ 6858558 h 6858558"/>
              <a:gd name="connsiteX74" fmla="*/ 0 w 10873921"/>
              <a:gd name="connsiteY74"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312 w 10873921"/>
              <a:gd name="connsiteY5" fmla="*/ 222070 h 6858558"/>
              <a:gd name="connsiteX6" fmla="*/ 10788250 w 10873921"/>
              <a:gd name="connsiteY6" fmla="*/ 249730 h 6858558"/>
              <a:gd name="connsiteX7" fmla="*/ 10781833 w 10873921"/>
              <a:gd name="connsiteY7" fmla="*/ 286161 h 6858558"/>
              <a:gd name="connsiteX8" fmla="*/ 10777796 w 10873921"/>
              <a:gd name="connsiteY8" fmla="*/ 352984 h 6858558"/>
              <a:gd name="connsiteX9" fmla="*/ 10759697 w 10873921"/>
              <a:gd name="connsiteY9" fmla="*/ 438373 h 6858558"/>
              <a:gd name="connsiteX10" fmla="*/ 10706313 w 10873921"/>
              <a:gd name="connsiteY10" fmla="*/ 486627 h 6858558"/>
              <a:gd name="connsiteX11" fmla="*/ 10711391 w 10873921"/>
              <a:gd name="connsiteY11" fmla="*/ 494282 h 6858558"/>
              <a:gd name="connsiteX12" fmla="*/ 10694154 w 10873921"/>
              <a:gd name="connsiteY12" fmla="*/ 534382 h 6858558"/>
              <a:gd name="connsiteX13" fmla="*/ 10585389 w 10873921"/>
              <a:gd name="connsiteY13" fmla="*/ 657817 h 6858558"/>
              <a:gd name="connsiteX14" fmla="*/ 10553040 w 10873921"/>
              <a:gd name="connsiteY14" fmla="*/ 736652 h 6858558"/>
              <a:gd name="connsiteX15" fmla="*/ 10549362 w 10873921"/>
              <a:gd name="connsiteY15" fmla="*/ 767381 h 6858558"/>
              <a:gd name="connsiteX16" fmla="*/ 10542712 w 10873921"/>
              <a:gd name="connsiteY16" fmla="*/ 818695 h 6858558"/>
              <a:gd name="connsiteX17" fmla="*/ 10556955 w 10873921"/>
              <a:gd name="connsiteY17" fmla="*/ 863814 h 6858558"/>
              <a:gd name="connsiteX18" fmla="*/ 10543783 w 10873921"/>
              <a:gd name="connsiteY18" fmla="*/ 904039 h 6858558"/>
              <a:gd name="connsiteX19" fmla="*/ 10515875 w 10873921"/>
              <a:gd name="connsiteY19" fmla="*/ 904631 h 6858558"/>
              <a:gd name="connsiteX20" fmla="*/ 10509848 w 10873921"/>
              <a:gd name="connsiteY20" fmla="*/ 950499 h 6858558"/>
              <a:gd name="connsiteX21" fmla="*/ 10503433 w 10873921"/>
              <a:gd name="connsiteY21" fmla="*/ 1021040 h 6858558"/>
              <a:gd name="connsiteX22" fmla="*/ 10493315 w 10873921"/>
              <a:gd name="connsiteY22" fmla="*/ 1059465 h 6858558"/>
              <a:gd name="connsiteX23" fmla="*/ 10472650 w 10873921"/>
              <a:gd name="connsiteY23" fmla="*/ 1166876 h 6858558"/>
              <a:gd name="connsiteX24" fmla="*/ 10457261 w 10873921"/>
              <a:gd name="connsiteY24" fmla="*/ 1276330 h 6858558"/>
              <a:gd name="connsiteX25" fmla="*/ 10479612 w 10873921"/>
              <a:gd name="connsiteY25" fmla="*/ 1340205 h 6858558"/>
              <a:gd name="connsiteX26" fmla="*/ 10478804 w 10873921"/>
              <a:gd name="connsiteY26" fmla="*/ 1346492 h 6858558"/>
              <a:gd name="connsiteX27" fmla="*/ 10469399 w 10873921"/>
              <a:gd name="connsiteY27" fmla="*/ 1360254 h 6858558"/>
              <a:gd name="connsiteX28" fmla="*/ 10464675 w 10873921"/>
              <a:gd name="connsiteY28" fmla="*/ 1364867 h 6858558"/>
              <a:gd name="connsiteX29" fmla="*/ 10460288 w 10873921"/>
              <a:gd name="connsiteY29" fmla="*/ 1372815 h 6858558"/>
              <a:gd name="connsiteX30" fmla="*/ 10460557 w 10873921"/>
              <a:gd name="connsiteY30" fmla="*/ 1373191 h 6858558"/>
              <a:gd name="connsiteX31" fmla="*/ 10455711 w 10873921"/>
              <a:gd name="connsiteY31" fmla="*/ 1380284 h 6858558"/>
              <a:gd name="connsiteX32" fmla="*/ 10427214 w 10873921"/>
              <a:gd name="connsiteY32" fmla="*/ 1412731 h 6858558"/>
              <a:gd name="connsiteX33" fmla="*/ 10436481 w 10873921"/>
              <a:gd name="connsiteY33" fmla="*/ 1477797 h 6858558"/>
              <a:gd name="connsiteX34" fmla="*/ 10431659 w 10873921"/>
              <a:gd name="connsiteY34" fmla="*/ 1500615 h 6858558"/>
              <a:gd name="connsiteX35" fmla="*/ 10431103 w 10873921"/>
              <a:gd name="connsiteY35" fmla="*/ 1513756 h 6858558"/>
              <a:gd name="connsiteX36" fmla="*/ 10432371 w 10873921"/>
              <a:gd name="connsiteY36" fmla="*/ 1515188 h 6858558"/>
              <a:gd name="connsiteX37" fmla="*/ 10404863 w 10873921"/>
              <a:gd name="connsiteY37" fmla="*/ 1546203 h 6858558"/>
              <a:gd name="connsiteX38" fmla="*/ 10404251 w 10873921"/>
              <a:gd name="connsiteY38" fmla="*/ 1551761 h 6858558"/>
              <a:gd name="connsiteX39" fmla="*/ 10382431 w 10873921"/>
              <a:gd name="connsiteY39" fmla="*/ 1570136 h 6858558"/>
              <a:gd name="connsiteX40" fmla="*/ 10373233 w 10873921"/>
              <a:gd name="connsiteY40" fmla="*/ 1580611 h 6858558"/>
              <a:gd name="connsiteX41" fmla="*/ 10366354 w 10873921"/>
              <a:gd name="connsiteY41" fmla="*/ 1581543 h 6858558"/>
              <a:gd name="connsiteX42" fmla="*/ 10354948 w 10873921"/>
              <a:gd name="connsiteY42" fmla="*/ 1598036 h 6858558"/>
              <a:gd name="connsiteX43" fmla="*/ 10355254 w 10873921"/>
              <a:gd name="connsiteY43" fmla="*/ 1600693 h 6858558"/>
              <a:gd name="connsiteX44" fmla="*/ 10339843 w 10873921"/>
              <a:gd name="connsiteY44" fmla="*/ 1611451 h 6858558"/>
              <a:gd name="connsiteX45" fmla="*/ 10319668 w 10873921"/>
              <a:gd name="connsiteY45" fmla="*/ 1617032 h 6858558"/>
              <a:gd name="connsiteX46" fmla="*/ 10213612 w 10873921"/>
              <a:gd name="connsiteY46" fmla="*/ 1831639 h 6858558"/>
              <a:gd name="connsiteX47" fmla="*/ 10112893 w 10873921"/>
              <a:gd name="connsiteY47" fmla="*/ 1947999 h 6858558"/>
              <a:gd name="connsiteX48" fmla="*/ 9925792 w 10873921"/>
              <a:gd name="connsiteY48" fmla="*/ 2078426 h 6858558"/>
              <a:gd name="connsiteX49" fmla="*/ 9916869 w 10873921"/>
              <a:gd name="connsiteY49" fmla="*/ 2193981 h 6858558"/>
              <a:gd name="connsiteX50" fmla="*/ 9863224 w 10873921"/>
              <a:gd name="connsiteY50" fmla="*/ 2350764 h 6858558"/>
              <a:gd name="connsiteX51" fmla="*/ 9815833 w 10873921"/>
              <a:gd name="connsiteY51" fmla="*/ 2484015 h 6858558"/>
              <a:gd name="connsiteX52" fmla="*/ 9772154 w 10873921"/>
              <a:gd name="connsiteY52" fmla="*/ 2992899 h 6858558"/>
              <a:gd name="connsiteX53" fmla="*/ 9644932 w 10873921"/>
              <a:gd name="connsiteY53" fmla="*/ 4090138 h 6858558"/>
              <a:gd name="connsiteX54" fmla="*/ 9476803 w 10873921"/>
              <a:gd name="connsiteY54" fmla="*/ 5871230 h 6858558"/>
              <a:gd name="connsiteX55" fmla="*/ 9482048 w 10873921"/>
              <a:gd name="connsiteY55" fmla="*/ 5875581 h 6858558"/>
              <a:gd name="connsiteX56" fmla="*/ 9482918 w 10873921"/>
              <a:gd name="connsiteY56" fmla="*/ 5942515 h 6858558"/>
              <a:gd name="connsiteX57" fmla="*/ 9471123 w 10873921"/>
              <a:gd name="connsiteY57" fmla="*/ 6028951 h 6858558"/>
              <a:gd name="connsiteX58" fmla="*/ 9421412 w 10873921"/>
              <a:gd name="connsiteY58" fmla="*/ 6080818 h 6858558"/>
              <a:gd name="connsiteX59" fmla="*/ 9427038 w 10873921"/>
              <a:gd name="connsiteY59" fmla="*/ 6088099 h 6858558"/>
              <a:gd name="connsiteX60" fmla="*/ 9412784 w 10873921"/>
              <a:gd name="connsiteY60" fmla="*/ 6129303 h 6858558"/>
              <a:gd name="connsiteX61" fmla="*/ 9313343 w 10873921"/>
              <a:gd name="connsiteY61" fmla="*/ 6260036 h 6858558"/>
              <a:gd name="connsiteX62" fmla="*/ 9286856 w 10873921"/>
              <a:gd name="connsiteY62" fmla="*/ 6340934 h 6858558"/>
              <a:gd name="connsiteX63" fmla="*/ 9285436 w 10873921"/>
              <a:gd name="connsiteY63" fmla="*/ 6371842 h 6858558"/>
              <a:gd name="connsiteX64" fmla="*/ 9282564 w 10873921"/>
              <a:gd name="connsiteY64" fmla="*/ 6423490 h 6858558"/>
              <a:gd name="connsiteX65" fmla="*/ 9300077 w 10873921"/>
              <a:gd name="connsiteY65" fmla="*/ 6467496 h 6858558"/>
              <a:gd name="connsiteX66" fmla="*/ 9289886 w 10873921"/>
              <a:gd name="connsiteY66" fmla="*/ 6508540 h 6858558"/>
              <a:gd name="connsiteX67" fmla="*/ 9262092 w 10873921"/>
              <a:gd name="connsiteY67" fmla="*/ 6511084 h 6858558"/>
              <a:gd name="connsiteX68" fmla="*/ 9259443 w 10873921"/>
              <a:gd name="connsiteY68" fmla="*/ 6557257 h 6858558"/>
              <a:gd name="connsiteX69" fmla="*/ 9258214 w 10873921"/>
              <a:gd name="connsiteY69" fmla="*/ 6628065 h 6858558"/>
              <a:gd name="connsiteX70" fmla="*/ 9250938 w 10873921"/>
              <a:gd name="connsiteY70" fmla="*/ 6667101 h 6858558"/>
              <a:gd name="connsiteX71" fmla="*/ 9238195 w 10873921"/>
              <a:gd name="connsiteY71" fmla="*/ 6775682 h 6858558"/>
              <a:gd name="connsiteX72" fmla="*/ 9230652 w 10873921"/>
              <a:gd name="connsiteY72" fmla="*/ 6855909 h 6858558"/>
              <a:gd name="connsiteX73" fmla="*/ 0 w 10873921"/>
              <a:gd name="connsiteY73" fmla="*/ 6858558 h 6858558"/>
              <a:gd name="connsiteX74" fmla="*/ 0 w 10873921"/>
              <a:gd name="connsiteY74"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312 w 10873921"/>
              <a:gd name="connsiteY5" fmla="*/ 222070 h 6858558"/>
              <a:gd name="connsiteX6" fmla="*/ 10788250 w 10873921"/>
              <a:gd name="connsiteY6" fmla="*/ 249730 h 6858558"/>
              <a:gd name="connsiteX7" fmla="*/ 10781833 w 10873921"/>
              <a:gd name="connsiteY7" fmla="*/ 286161 h 6858558"/>
              <a:gd name="connsiteX8" fmla="*/ 10777796 w 10873921"/>
              <a:gd name="connsiteY8" fmla="*/ 352984 h 6858558"/>
              <a:gd name="connsiteX9" fmla="*/ 10759697 w 10873921"/>
              <a:gd name="connsiteY9" fmla="*/ 438373 h 6858558"/>
              <a:gd name="connsiteX10" fmla="*/ 10706313 w 10873921"/>
              <a:gd name="connsiteY10" fmla="*/ 486627 h 6858558"/>
              <a:gd name="connsiteX11" fmla="*/ 10711391 w 10873921"/>
              <a:gd name="connsiteY11" fmla="*/ 494282 h 6858558"/>
              <a:gd name="connsiteX12" fmla="*/ 10694154 w 10873921"/>
              <a:gd name="connsiteY12" fmla="*/ 534382 h 6858558"/>
              <a:gd name="connsiteX13" fmla="*/ 10585389 w 10873921"/>
              <a:gd name="connsiteY13" fmla="*/ 657817 h 6858558"/>
              <a:gd name="connsiteX14" fmla="*/ 10553040 w 10873921"/>
              <a:gd name="connsiteY14" fmla="*/ 736652 h 6858558"/>
              <a:gd name="connsiteX15" fmla="*/ 10549362 w 10873921"/>
              <a:gd name="connsiteY15" fmla="*/ 767381 h 6858558"/>
              <a:gd name="connsiteX16" fmla="*/ 10542712 w 10873921"/>
              <a:gd name="connsiteY16" fmla="*/ 818695 h 6858558"/>
              <a:gd name="connsiteX17" fmla="*/ 10556955 w 10873921"/>
              <a:gd name="connsiteY17" fmla="*/ 863814 h 6858558"/>
              <a:gd name="connsiteX18" fmla="*/ 10543783 w 10873921"/>
              <a:gd name="connsiteY18" fmla="*/ 904039 h 6858558"/>
              <a:gd name="connsiteX19" fmla="*/ 10515875 w 10873921"/>
              <a:gd name="connsiteY19" fmla="*/ 904631 h 6858558"/>
              <a:gd name="connsiteX20" fmla="*/ 10509848 w 10873921"/>
              <a:gd name="connsiteY20" fmla="*/ 950499 h 6858558"/>
              <a:gd name="connsiteX21" fmla="*/ 10503433 w 10873921"/>
              <a:gd name="connsiteY21" fmla="*/ 1021040 h 6858558"/>
              <a:gd name="connsiteX22" fmla="*/ 10493315 w 10873921"/>
              <a:gd name="connsiteY22" fmla="*/ 1059465 h 6858558"/>
              <a:gd name="connsiteX23" fmla="*/ 10472650 w 10873921"/>
              <a:gd name="connsiteY23" fmla="*/ 1166876 h 6858558"/>
              <a:gd name="connsiteX24" fmla="*/ 10457261 w 10873921"/>
              <a:gd name="connsiteY24" fmla="*/ 1276330 h 6858558"/>
              <a:gd name="connsiteX25" fmla="*/ 10479612 w 10873921"/>
              <a:gd name="connsiteY25" fmla="*/ 1340205 h 6858558"/>
              <a:gd name="connsiteX26" fmla="*/ 10478804 w 10873921"/>
              <a:gd name="connsiteY26" fmla="*/ 1346492 h 6858558"/>
              <a:gd name="connsiteX27" fmla="*/ 10469399 w 10873921"/>
              <a:gd name="connsiteY27" fmla="*/ 1360254 h 6858558"/>
              <a:gd name="connsiteX28" fmla="*/ 10464675 w 10873921"/>
              <a:gd name="connsiteY28" fmla="*/ 1364867 h 6858558"/>
              <a:gd name="connsiteX29" fmla="*/ 10460288 w 10873921"/>
              <a:gd name="connsiteY29" fmla="*/ 1372815 h 6858558"/>
              <a:gd name="connsiteX30" fmla="*/ 10460557 w 10873921"/>
              <a:gd name="connsiteY30" fmla="*/ 1373191 h 6858558"/>
              <a:gd name="connsiteX31" fmla="*/ 10455711 w 10873921"/>
              <a:gd name="connsiteY31" fmla="*/ 1380284 h 6858558"/>
              <a:gd name="connsiteX32" fmla="*/ 10427214 w 10873921"/>
              <a:gd name="connsiteY32" fmla="*/ 1412731 h 6858558"/>
              <a:gd name="connsiteX33" fmla="*/ 10436481 w 10873921"/>
              <a:gd name="connsiteY33" fmla="*/ 1477797 h 6858558"/>
              <a:gd name="connsiteX34" fmla="*/ 10431659 w 10873921"/>
              <a:gd name="connsiteY34" fmla="*/ 1500615 h 6858558"/>
              <a:gd name="connsiteX35" fmla="*/ 10431103 w 10873921"/>
              <a:gd name="connsiteY35" fmla="*/ 1513756 h 6858558"/>
              <a:gd name="connsiteX36" fmla="*/ 10432371 w 10873921"/>
              <a:gd name="connsiteY36" fmla="*/ 1515188 h 6858558"/>
              <a:gd name="connsiteX37" fmla="*/ 10404863 w 10873921"/>
              <a:gd name="connsiteY37" fmla="*/ 1546203 h 6858558"/>
              <a:gd name="connsiteX38" fmla="*/ 10404251 w 10873921"/>
              <a:gd name="connsiteY38" fmla="*/ 1551761 h 6858558"/>
              <a:gd name="connsiteX39" fmla="*/ 10382431 w 10873921"/>
              <a:gd name="connsiteY39" fmla="*/ 1570136 h 6858558"/>
              <a:gd name="connsiteX40" fmla="*/ 10373233 w 10873921"/>
              <a:gd name="connsiteY40" fmla="*/ 1580611 h 6858558"/>
              <a:gd name="connsiteX41" fmla="*/ 10366354 w 10873921"/>
              <a:gd name="connsiteY41" fmla="*/ 1581543 h 6858558"/>
              <a:gd name="connsiteX42" fmla="*/ 10354948 w 10873921"/>
              <a:gd name="connsiteY42" fmla="*/ 1598036 h 6858558"/>
              <a:gd name="connsiteX43" fmla="*/ 10355254 w 10873921"/>
              <a:gd name="connsiteY43" fmla="*/ 1600693 h 6858558"/>
              <a:gd name="connsiteX44" fmla="*/ 10339843 w 10873921"/>
              <a:gd name="connsiteY44" fmla="*/ 1611451 h 6858558"/>
              <a:gd name="connsiteX45" fmla="*/ 10303766 w 10873921"/>
              <a:gd name="connsiteY45" fmla="*/ 1728350 h 6858558"/>
              <a:gd name="connsiteX46" fmla="*/ 10213612 w 10873921"/>
              <a:gd name="connsiteY46" fmla="*/ 1831639 h 6858558"/>
              <a:gd name="connsiteX47" fmla="*/ 10112893 w 10873921"/>
              <a:gd name="connsiteY47" fmla="*/ 1947999 h 6858558"/>
              <a:gd name="connsiteX48" fmla="*/ 9925792 w 10873921"/>
              <a:gd name="connsiteY48" fmla="*/ 2078426 h 6858558"/>
              <a:gd name="connsiteX49" fmla="*/ 9916869 w 10873921"/>
              <a:gd name="connsiteY49" fmla="*/ 2193981 h 6858558"/>
              <a:gd name="connsiteX50" fmla="*/ 9863224 w 10873921"/>
              <a:gd name="connsiteY50" fmla="*/ 2350764 h 6858558"/>
              <a:gd name="connsiteX51" fmla="*/ 9815833 w 10873921"/>
              <a:gd name="connsiteY51" fmla="*/ 2484015 h 6858558"/>
              <a:gd name="connsiteX52" fmla="*/ 9772154 w 10873921"/>
              <a:gd name="connsiteY52" fmla="*/ 2992899 h 6858558"/>
              <a:gd name="connsiteX53" fmla="*/ 9644932 w 10873921"/>
              <a:gd name="connsiteY53" fmla="*/ 4090138 h 6858558"/>
              <a:gd name="connsiteX54" fmla="*/ 9476803 w 10873921"/>
              <a:gd name="connsiteY54" fmla="*/ 5871230 h 6858558"/>
              <a:gd name="connsiteX55" fmla="*/ 9482048 w 10873921"/>
              <a:gd name="connsiteY55" fmla="*/ 5875581 h 6858558"/>
              <a:gd name="connsiteX56" fmla="*/ 9482918 w 10873921"/>
              <a:gd name="connsiteY56" fmla="*/ 5942515 h 6858558"/>
              <a:gd name="connsiteX57" fmla="*/ 9471123 w 10873921"/>
              <a:gd name="connsiteY57" fmla="*/ 6028951 h 6858558"/>
              <a:gd name="connsiteX58" fmla="*/ 9421412 w 10873921"/>
              <a:gd name="connsiteY58" fmla="*/ 6080818 h 6858558"/>
              <a:gd name="connsiteX59" fmla="*/ 9427038 w 10873921"/>
              <a:gd name="connsiteY59" fmla="*/ 6088099 h 6858558"/>
              <a:gd name="connsiteX60" fmla="*/ 9412784 w 10873921"/>
              <a:gd name="connsiteY60" fmla="*/ 6129303 h 6858558"/>
              <a:gd name="connsiteX61" fmla="*/ 9313343 w 10873921"/>
              <a:gd name="connsiteY61" fmla="*/ 6260036 h 6858558"/>
              <a:gd name="connsiteX62" fmla="*/ 9286856 w 10873921"/>
              <a:gd name="connsiteY62" fmla="*/ 6340934 h 6858558"/>
              <a:gd name="connsiteX63" fmla="*/ 9285436 w 10873921"/>
              <a:gd name="connsiteY63" fmla="*/ 6371842 h 6858558"/>
              <a:gd name="connsiteX64" fmla="*/ 9282564 w 10873921"/>
              <a:gd name="connsiteY64" fmla="*/ 6423490 h 6858558"/>
              <a:gd name="connsiteX65" fmla="*/ 9300077 w 10873921"/>
              <a:gd name="connsiteY65" fmla="*/ 6467496 h 6858558"/>
              <a:gd name="connsiteX66" fmla="*/ 9289886 w 10873921"/>
              <a:gd name="connsiteY66" fmla="*/ 6508540 h 6858558"/>
              <a:gd name="connsiteX67" fmla="*/ 9262092 w 10873921"/>
              <a:gd name="connsiteY67" fmla="*/ 6511084 h 6858558"/>
              <a:gd name="connsiteX68" fmla="*/ 9259443 w 10873921"/>
              <a:gd name="connsiteY68" fmla="*/ 6557257 h 6858558"/>
              <a:gd name="connsiteX69" fmla="*/ 9258214 w 10873921"/>
              <a:gd name="connsiteY69" fmla="*/ 6628065 h 6858558"/>
              <a:gd name="connsiteX70" fmla="*/ 9250938 w 10873921"/>
              <a:gd name="connsiteY70" fmla="*/ 6667101 h 6858558"/>
              <a:gd name="connsiteX71" fmla="*/ 9238195 w 10873921"/>
              <a:gd name="connsiteY71" fmla="*/ 6775682 h 6858558"/>
              <a:gd name="connsiteX72" fmla="*/ 9230652 w 10873921"/>
              <a:gd name="connsiteY72" fmla="*/ 6855909 h 6858558"/>
              <a:gd name="connsiteX73" fmla="*/ 0 w 10873921"/>
              <a:gd name="connsiteY73" fmla="*/ 6858558 h 6858558"/>
              <a:gd name="connsiteX74" fmla="*/ 0 w 10873921"/>
              <a:gd name="connsiteY74"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312 w 10873921"/>
              <a:gd name="connsiteY5" fmla="*/ 222070 h 6858558"/>
              <a:gd name="connsiteX6" fmla="*/ 10788250 w 10873921"/>
              <a:gd name="connsiteY6" fmla="*/ 249730 h 6858558"/>
              <a:gd name="connsiteX7" fmla="*/ 10781833 w 10873921"/>
              <a:gd name="connsiteY7" fmla="*/ 286161 h 6858558"/>
              <a:gd name="connsiteX8" fmla="*/ 10777796 w 10873921"/>
              <a:gd name="connsiteY8" fmla="*/ 352984 h 6858558"/>
              <a:gd name="connsiteX9" fmla="*/ 10759697 w 10873921"/>
              <a:gd name="connsiteY9" fmla="*/ 438373 h 6858558"/>
              <a:gd name="connsiteX10" fmla="*/ 10706313 w 10873921"/>
              <a:gd name="connsiteY10" fmla="*/ 486627 h 6858558"/>
              <a:gd name="connsiteX11" fmla="*/ 10711391 w 10873921"/>
              <a:gd name="connsiteY11" fmla="*/ 494282 h 6858558"/>
              <a:gd name="connsiteX12" fmla="*/ 10694154 w 10873921"/>
              <a:gd name="connsiteY12" fmla="*/ 534382 h 6858558"/>
              <a:gd name="connsiteX13" fmla="*/ 10585389 w 10873921"/>
              <a:gd name="connsiteY13" fmla="*/ 657817 h 6858558"/>
              <a:gd name="connsiteX14" fmla="*/ 10553040 w 10873921"/>
              <a:gd name="connsiteY14" fmla="*/ 736652 h 6858558"/>
              <a:gd name="connsiteX15" fmla="*/ 10549362 w 10873921"/>
              <a:gd name="connsiteY15" fmla="*/ 767381 h 6858558"/>
              <a:gd name="connsiteX16" fmla="*/ 10542712 w 10873921"/>
              <a:gd name="connsiteY16" fmla="*/ 818695 h 6858558"/>
              <a:gd name="connsiteX17" fmla="*/ 10556955 w 10873921"/>
              <a:gd name="connsiteY17" fmla="*/ 863814 h 6858558"/>
              <a:gd name="connsiteX18" fmla="*/ 10543783 w 10873921"/>
              <a:gd name="connsiteY18" fmla="*/ 904039 h 6858558"/>
              <a:gd name="connsiteX19" fmla="*/ 10515875 w 10873921"/>
              <a:gd name="connsiteY19" fmla="*/ 904631 h 6858558"/>
              <a:gd name="connsiteX20" fmla="*/ 10509848 w 10873921"/>
              <a:gd name="connsiteY20" fmla="*/ 950499 h 6858558"/>
              <a:gd name="connsiteX21" fmla="*/ 10503433 w 10873921"/>
              <a:gd name="connsiteY21" fmla="*/ 1021040 h 6858558"/>
              <a:gd name="connsiteX22" fmla="*/ 10493315 w 10873921"/>
              <a:gd name="connsiteY22" fmla="*/ 1059465 h 6858558"/>
              <a:gd name="connsiteX23" fmla="*/ 10472650 w 10873921"/>
              <a:gd name="connsiteY23" fmla="*/ 1166876 h 6858558"/>
              <a:gd name="connsiteX24" fmla="*/ 10457261 w 10873921"/>
              <a:gd name="connsiteY24" fmla="*/ 1276330 h 6858558"/>
              <a:gd name="connsiteX25" fmla="*/ 10479612 w 10873921"/>
              <a:gd name="connsiteY25" fmla="*/ 1340205 h 6858558"/>
              <a:gd name="connsiteX26" fmla="*/ 10478804 w 10873921"/>
              <a:gd name="connsiteY26" fmla="*/ 1346492 h 6858558"/>
              <a:gd name="connsiteX27" fmla="*/ 10469399 w 10873921"/>
              <a:gd name="connsiteY27" fmla="*/ 1360254 h 6858558"/>
              <a:gd name="connsiteX28" fmla="*/ 10464675 w 10873921"/>
              <a:gd name="connsiteY28" fmla="*/ 1364867 h 6858558"/>
              <a:gd name="connsiteX29" fmla="*/ 10460288 w 10873921"/>
              <a:gd name="connsiteY29" fmla="*/ 1372815 h 6858558"/>
              <a:gd name="connsiteX30" fmla="*/ 10460557 w 10873921"/>
              <a:gd name="connsiteY30" fmla="*/ 1373191 h 6858558"/>
              <a:gd name="connsiteX31" fmla="*/ 10455711 w 10873921"/>
              <a:gd name="connsiteY31" fmla="*/ 1380284 h 6858558"/>
              <a:gd name="connsiteX32" fmla="*/ 10427214 w 10873921"/>
              <a:gd name="connsiteY32" fmla="*/ 1412731 h 6858558"/>
              <a:gd name="connsiteX33" fmla="*/ 10436481 w 10873921"/>
              <a:gd name="connsiteY33" fmla="*/ 1477797 h 6858558"/>
              <a:gd name="connsiteX34" fmla="*/ 10431659 w 10873921"/>
              <a:gd name="connsiteY34" fmla="*/ 1500615 h 6858558"/>
              <a:gd name="connsiteX35" fmla="*/ 10431103 w 10873921"/>
              <a:gd name="connsiteY35" fmla="*/ 1513756 h 6858558"/>
              <a:gd name="connsiteX36" fmla="*/ 10432371 w 10873921"/>
              <a:gd name="connsiteY36" fmla="*/ 1515188 h 6858558"/>
              <a:gd name="connsiteX37" fmla="*/ 10404863 w 10873921"/>
              <a:gd name="connsiteY37" fmla="*/ 1546203 h 6858558"/>
              <a:gd name="connsiteX38" fmla="*/ 10404251 w 10873921"/>
              <a:gd name="connsiteY38" fmla="*/ 1551761 h 6858558"/>
              <a:gd name="connsiteX39" fmla="*/ 10382431 w 10873921"/>
              <a:gd name="connsiteY39" fmla="*/ 1570136 h 6858558"/>
              <a:gd name="connsiteX40" fmla="*/ 10373233 w 10873921"/>
              <a:gd name="connsiteY40" fmla="*/ 1580611 h 6858558"/>
              <a:gd name="connsiteX41" fmla="*/ 10366354 w 10873921"/>
              <a:gd name="connsiteY41" fmla="*/ 1581543 h 6858558"/>
              <a:gd name="connsiteX42" fmla="*/ 10354948 w 10873921"/>
              <a:gd name="connsiteY42" fmla="*/ 1598036 h 6858558"/>
              <a:gd name="connsiteX43" fmla="*/ 10355254 w 10873921"/>
              <a:gd name="connsiteY43" fmla="*/ 1600693 h 6858558"/>
              <a:gd name="connsiteX44" fmla="*/ 10339843 w 10873921"/>
              <a:gd name="connsiteY44" fmla="*/ 1675061 h 6858558"/>
              <a:gd name="connsiteX45" fmla="*/ 10303766 w 10873921"/>
              <a:gd name="connsiteY45" fmla="*/ 1728350 h 6858558"/>
              <a:gd name="connsiteX46" fmla="*/ 10213612 w 10873921"/>
              <a:gd name="connsiteY46" fmla="*/ 1831639 h 6858558"/>
              <a:gd name="connsiteX47" fmla="*/ 10112893 w 10873921"/>
              <a:gd name="connsiteY47" fmla="*/ 1947999 h 6858558"/>
              <a:gd name="connsiteX48" fmla="*/ 9925792 w 10873921"/>
              <a:gd name="connsiteY48" fmla="*/ 2078426 h 6858558"/>
              <a:gd name="connsiteX49" fmla="*/ 9916869 w 10873921"/>
              <a:gd name="connsiteY49" fmla="*/ 2193981 h 6858558"/>
              <a:gd name="connsiteX50" fmla="*/ 9863224 w 10873921"/>
              <a:gd name="connsiteY50" fmla="*/ 2350764 h 6858558"/>
              <a:gd name="connsiteX51" fmla="*/ 9815833 w 10873921"/>
              <a:gd name="connsiteY51" fmla="*/ 2484015 h 6858558"/>
              <a:gd name="connsiteX52" fmla="*/ 9772154 w 10873921"/>
              <a:gd name="connsiteY52" fmla="*/ 2992899 h 6858558"/>
              <a:gd name="connsiteX53" fmla="*/ 9644932 w 10873921"/>
              <a:gd name="connsiteY53" fmla="*/ 4090138 h 6858558"/>
              <a:gd name="connsiteX54" fmla="*/ 9476803 w 10873921"/>
              <a:gd name="connsiteY54" fmla="*/ 5871230 h 6858558"/>
              <a:gd name="connsiteX55" fmla="*/ 9482048 w 10873921"/>
              <a:gd name="connsiteY55" fmla="*/ 5875581 h 6858558"/>
              <a:gd name="connsiteX56" fmla="*/ 9482918 w 10873921"/>
              <a:gd name="connsiteY56" fmla="*/ 5942515 h 6858558"/>
              <a:gd name="connsiteX57" fmla="*/ 9471123 w 10873921"/>
              <a:gd name="connsiteY57" fmla="*/ 6028951 h 6858558"/>
              <a:gd name="connsiteX58" fmla="*/ 9421412 w 10873921"/>
              <a:gd name="connsiteY58" fmla="*/ 6080818 h 6858558"/>
              <a:gd name="connsiteX59" fmla="*/ 9427038 w 10873921"/>
              <a:gd name="connsiteY59" fmla="*/ 6088099 h 6858558"/>
              <a:gd name="connsiteX60" fmla="*/ 9412784 w 10873921"/>
              <a:gd name="connsiteY60" fmla="*/ 6129303 h 6858558"/>
              <a:gd name="connsiteX61" fmla="*/ 9313343 w 10873921"/>
              <a:gd name="connsiteY61" fmla="*/ 6260036 h 6858558"/>
              <a:gd name="connsiteX62" fmla="*/ 9286856 w 10873921"/>
              <a:gd name="connsiteY62" fmla="*/ 6340934 h 6858558"/>
              <a:gd name="connsiteX63" fmla="*/ 9285436 w 10873921"/>
              <a:gd name="connsiteY63" fmla="*/ 6371842 h 6858558"/>
              <a:gd name="connsiteX64" fmla="*/ 9282564 w 10873921"/>
              <a:gd name="connsiteY64" fmla="*/ 6423490 h 6858558"/>
              <a:gd name="connsiteX65" fmla="*/ 9300077 w 10873921"/>
              <a:gd name="connsiteY65" fmla="*/ 6467496 h 6858558"/>
              <a:gd name="connsiteX66" fmla="*/ 9289886 w 10873921"/>
              <a:gd name="connsiteY66" fmla="*/ 6508540 h 6858558"/>
              <a:gd name="connsiteX67" fmla="*/ 9262092 w 10873921"/>
              <a:gd name="connsiteY67" fmla="*/ 6511084 h 6858558"/>
              <a:gd name="connsiteX68" fmla="*/ 9259443 w 10873921"/>
              <a:gd name="connsiteY68" fmla="*/ 6557257 h 6858558"/>
              <a:gd name="connsiteX69" fmla="*/ 9258214 w 10873921"/>
              <a:gd name="connsiteY69" fmla="*/ 6628065 h 6858558"/>
              <a:gd name="connsiteX70" fmla="*/ 9250938 w 10873921"/>
              <a:gd name="connsiteY70" fmla="*/ 6667101 h 6858558"/>
              <a:gd name="connsiteX71" fmla="*/ 9238195 w 10873921"/>
              <a:gd name="connsiteY71" fmla="*/ 6775682 h 6858558"/>
              <a:gd name="connsiteX72" fmla="*/ 9230652 w 10873921"/>
              <a:gd name="connsiteY72" fmla="*/ 6855909 h 6858558"/>
              <a:gd name="connsiteX73" fmla="*/ 0 w 10873921"/>
              <a:gd name="connsiteY73" fmla="*/ 6858558 h 6858558"/>
              <a:gd name="connsiteX74" fmla="*/ 0 w 10873921"/>
              <a:gd name="connsiteY74"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312 w 10873921"/>
              <a:gd name="connsiteY5" fmla="*/ 222070 h 6858558"/>
              <a:gd name="connsiteX6" fmla="*/ 10788250 w 10873921"/>
              <a:gd name="connsiteY6" fmla="*/ 249730 h 6858558"/>
              <a:gd name="connsiteX7" fmla="*/ 10781833 w 10873921"/>
              <a:gd name="connsiteY7" fmla="*/ 286161 h 6858558"/>
              <a:gd name="connsiteX8" fmla="*/ 10777796 w 10873921"/>
              <a:gd name="connsiteY8" fmla="*/ 352984 h 6858558"/>
              <a:gd name="connsiteX9" fmla="*/ 10759697 w 10873921"/>
              <a:gd name="connsiteY9" fmla="*/ 438373 h 6858558"/>
              <a:gd name="connsiteX10" fmla="*/ 10706313 w 10873921"/>
              <a:gd name="connsiteY10" fmla="*/ 486627 h 6858558"/>
              <a:gd name="connsiteX11" fmla="*/ 10711391 w 10873921"/>
              <a:gd name="connsiteY11" fmla="*/ 494282 h 6858558"/>
              <a:gd name="connsiteX12" fmla="*/ 10694154 w 10873921"/>
              <a:gd name="connsiteY12" fmla="*/ 534382 h 6858558"/>
              <a:gd name="connsiteX13" fmla="*/ 10585389 w 10873921"/>
              <a:gd name="connsiteY13" fmla="*/ 657817 h 6858558"/>
              <a:gd name="connsiteX14" fmla="*/ 10553040 w 10873921"/>
              <a:gd name="connsiteY14" fmla="*/ 736652 h 6858558"/>
              <a:gd name="connsiteX15" fmla="*/ 10549362 w 10873921"/>
              <a:gd name="connsiteY15" fmla="*/ 767381 h 6858558"/>
              <a:gd name="connsiteX16" fmla="*/ 10542712 w 10873921"/>
              <a:gd name="connsiteY16" fmla="*/ 818695 h 6858558"/>
              <a:gd name="connsiteX17" fmla="*/ 10556955 w 10873921"/>
              <a:gd name="connsiteY17" fmla="*/ 863814 h 6858558"/>
              <a:gd name="connsiteX18" fmla="*/ 10543783 w 10873921"/>
              <a:gd name="connsiteY18" fmla="*/ 904039 h 6858558"/>
              <a:gd name="connsiteX19" fmla="*/ 10515875 w 10873921"/>
              <a:gd name="connsiteY19" fmla="*/ 904631 h 6858558"/>
              <a:gd name="connsiteX20" fmla="*/ 10509848 w 10873921"/>
              <a:gd name="connsiteY20" fmla="*/ 950499 h 6858558"/>
              <a:gd name="connsiteX21" fmla="*/ 10503433 w 10873921"/>
              <a:gd name="connsiteY21" fmla="*/ 1021040 h 6858558"/>
              <a:gd name="connsiteX22" fmla="*/ 10493315 w 10873921"/>
              <a:gd name="connsiteY22" fmla="*/ 1059465 h 6858558"/>
              <a:gd name="connsiteX23" fmla="*/ 10472650 w 10873921"/>
              <a:gd name="connsiteY23" fmla="*/ 1166876 h 6858558"/>
              <a:gd name="connsiteX24" fmla="*/ 10457261 w 10873921"/>
              <a:gd name="connsiteY24" fmla="*/ 1276330 h 6858558"/>
              <a:gd name="connsiteX25" fmla="*/ 10479612 w 10873921"/>
              <a:gd name="connsiteY25" fmla="*/ 1340205 h 6858558"/>
              <a:gd name="connsiteX26" fmla="*/ 10478804 w 10873921"/>
              <a:gd name="connsiteY26" fmla="*/ 1346492 h 6858558"/>
              <a:gd name="connsiteX27" fmla="*/ 10469399 w 10873921"/>
              <a:gd name="connsiteY27" fmla="*/ 1360254 h 6858558"/>
              <a:gd name="connsiteX28" fmla="*/ 10464675 w 10873921"/>
              <a:gd name="connsiteY28" fmla="*/ 1364867 h 6858558"/>
              <a:gd name="connsiteX29" fmla="*/ 10460288 w 10873921"/>
              <a:gd name="connsiteY29" fmla="*/ 1372815 h 6858558"/>
              <a:gd name="connsiteX30" fmla="*/ 10460557 w 10873921"/>
              <a:gd name="connsiteY30" fmla="*/ 1373191 h 6858558"/>
              <a:gd name="connsiteX31" fmla="*/ 10455711 w 10873921"/>
              <a:gd name="connsiteY31" fmla="*/ 1380284 h 6858558"/>
              <a:gd name="connsiteX32" fmla="*/ 10427214 w 10873921"/>
              <a:gd name="connsiteY32" fmla="*/ 1412731 h 6858558"/>
              <a:gd name="connsiteX33" fmla="*/ 10436481 w 10873921"/>
              <a:gd name="connsiteY33" fmla="*/ 1477797 h 6858558"/>
              <a:gd name="connsiteX34" fmla="*/ 10431659 w 10873921"/>
              <a:gd name="connsiteY34" fmla="*/ 1500615 h 6858558"/>
              <a:gd name="connsiteX35" fmla="*/ 10431103 w 10873921"/>
              <a:gd name="connsiteY35" fmla="*/ 1513756 h 6858558"/>
              <a:gd name="connsiteX36" fmla="*/ 10432371 w 10873921"/>
              <a:gd name="connsiteY36" fmla="*/ 1515188 h 6858558"/>
              <a:gd name="connsiteX37" fmla="*/ 10404863 w 10873921"/>
              <a:gd name="connsiteY37" fmla="*/ 1546203 h 6858558"/>
              <a:gd name="connsiteX38" fmla="*/ 10404251 w 10873921"/>
              <a:gd name="connsiteY38" fmla="*/ 1551761 h 6858558"/>
              <a:gd name="connsiteX39" fmla="*/ 10382431 w 10873921"/>
              <a:gd name="connsiteY39" fmla="*/ 1570136 h 6858558"/>
              <a:gd name="connsiteX40" fmla="*/ 10373233 w 10873921"/>
              <a:gd name="connsiteY40" fmla="*/ 1580611 h 6858558"/>
              <a:gd name="connsiteX41" fmla="*/ 10366354 w 10873921"/>
              <a:gd name="connsiteY41" fmla="*/ 1581543 h 6858558"/>
              <a:gd name="connsiteX42" fmla="*/ 10354948 w 10873921"/>
              <a:gd name="connsiteY42" fmla="*/ 1598036 h 6858558"/>
              <a:gd name="connsiteX43" fmla="*/ 10365856 w 10873921"/>
              <a:gd name="connsiteY43" fmla="*/ 1627197 h 6858558"/>
              <a:gd name="connsiteX44" fmla="*/ 10339843 w 10873921"/>
              <a:gd name="connsiteY44" fmla="*/ 1675061 h 6858558"/>
              <a:gd name="connsiteX45" fmla="*/ 10303766 w 10873921"/>
              <a:gd name="connsiteY45" fmla="*/ 1728350 h 6858558"/>
              <a:gd name="connsiteX46" fmla="*/ 10213612 w 10873921"/>
              <a:gd name="connsiteY46" fmla="*/ 1831639 h 6858558"/>
              <a:gd name="connsiteX47" fmla="*/ 10112893 w 10873921"/>
              <a:gd name="connsiteY47" fmla="*/ 1947999 h 6858558"/>
              <a:gd name="connsiteX48" fmla="*/ 9925792 w 10873921"/>
              <a:gd name="connsiteY48" fmla="*/ 2078426 h 6858558"/>
              <a:gd name="connsiteX49" fmla="*/ 9916869 w 10873921"/>
              <a:gd name="connsiteY49" fmla="*/ 2193981 h 6858558"/>
              <a:gd name="connsiteX50" fmla="*/ 9863224 w 10873921"/>
              <a:gd name="connsiteY50" fmla="*/ 2350764 h 6858558"/>
              <a:gd name="connsiteX51" fmla="*/ 9815833 w 10873921"/>
              <a:gd name="connsiteY51" fmla="*/ 2484015 h 6858558"/>
              <a:gd name="connsiteX52" fmla="*/ 9772154 w 10873921"/>
              <a:gd name="connsiteY52" fmla="*/ 2992899 h 6858558"/>
              <a:gd name="connsiteX53" fmla="*/ 9644932 w 10873921"/>
              <a:gd name="connsiteY53" fmla="*/ 4090138 h 6858558"/>
              <a:gd name="connsiteX54" fmla="*/ 9476803 w 10873921"/>
              <a:gd name="connsiteY54" fmla="*/ 5871230 h 6858558"/>
              <a:gd name="connsiteX55" fmla="*/ 9482048 w 10873921"/>
              <a:gd name="connsiteY55" fmla="*/ 5875581 h 6858558"/>
              <a:gd name="connsiteX56" fmla="*/ 9482918 w 10873921"/>
              <a:gd name="connsiteY56" fmla="*/ 5942515 h 6858558"/>
              <a:gd name="connsiteX57" fmla="*/ 9471123 w 10873921"/>
              <a:gd name="connsiteY57" fmla="*/ 6028951 h 6858558"/>
              <a:gd name="connsiteX58" fmla="*/ 9421412 w 10873921"/>
              <a:gd name="connsiteY58" fmla="*/ 6080818 h 6858558"/>
              <a:gd name="connsiteX59" fmla="*/ 9427038 w 10873921"/>
              <a:gd name="connsiteY59" fmla="*/ 6088099 h 6858558"/>
              <a:gd name="connsiteX60" fmla="*/ 9412784 w 10873921"/>
              <a:gd name="connsiteY60" fmla="*/ 6129303 h 6858558"/>
              <a:gd name="connsiteX61" fmla="*/ 9313343 w 10873921"/>
              <a:gd name="connsiteY61" fmla="*/ 6260036 h 6858558"/>
              <a:gd name="connsiteX62" fmla="*/ 9286856 w 10873921"/>
              <a:gd name="connsiteY62" fmla="*/ 6340934 h 6858558"/>
              <a:gd name="connsiteX63" fmla="*/ 9285436 w 10873921"/>
              <a:gd name="connsiteY63" fmla="*/ 6371842 h 6858558"/>
              <a:gd name="connsiteX64" fmla="*/ 9282564 w 10873921"/>
              <a:gd name="connsiteY64" fmla="*/ 6423490 h 6858558"/>
              <a:gd name="connsiteX65" fmla="*/ 9300077 w 10873921"/>
              <a:gd name="connsiteY65" fmla="*/ 6467496 h 6858558"/>
              <a:gd name="connsiteX66" fmla="*/ 9289886 w 10873921"/>
              <a:gd name="connsiteY66" fmla="*/ 6508540 h 6858558"/>
              <a:gd name="connsiteX67" fmla="*/ 9262092 w 10873921"/>
              <a:gd name="connsiteY67" fmla="*/ 6511084 h 6858558"/>
              <a:gd name="connsiteX68" fmla="*/ 9259443 w 10873921"/>
              <a:gd name="connsiteY68" fmla="*/ 6557257 h 6858558"/>
              <a:gd name="connsiteX69" fmla="*/ 9258214 w 10873921"/>
              <a:gd name="connsiteY69" fmla="*/ 6628065 h 6858558"/>
              <a:gd name="connsiteX70" fmla="*/ 9250938 w 10873921"/>
              <a:gd name="connsiteY70" fmla="*/ 6667101 h 6858558"/>
              <a:gd name="connsiteX71" fmla="*/ 9238195 w 10873921"/>
              <a:gd name="connsiteY71" fmla="*/ 6775682 h 6858558"/>
              <a:gd name="connsiteX72" fmla="*/ 9230652 w 10873921"/>
              <a:gd name="connsiteY72" fmla="*/ 6855909 h 6858558"/>
              <a:gd name="connsiteX73" fmla="*/ 0 w 10873921"/>
              <a:gd name="connsiteY73" fmla="*/ 6858558 h 6858558"/>
              <a:gd name="connsiteX74" fmla="*/ 0 w 10873921"/>
              <a:gd name="connsiteY74"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312 w 10873921"/>
              <a:gd name="connsiteY5" fmla="*/ 222070 h 6858558"/>
              <a:gd name="connsiteX6" fmla="*/ 10788250 w 10873921"/>
              <a:gd name="connsiteY6" fmla="*/ 249730 h 6858558"/>
              <a:gd name="connsiteX7" fmla="*/ 10781833 w 10873921"/>
              <a:gd name="connsiteY7" fmla="*/ 286161 h 6858558"/>
              <a:gd name="connsiteX8" fmla="*/ 10777796 w 10873921"/>
              <a:gd name="connsiteY8" fmla="*/ 352984 h 6858558"/>
              <a:gd name="connsiteX9" fmla="*/ 10759697 w 10873921"/>
              <a:gd name="connsiteY9" fmla="*/ 438373 h 6858558"/>
              <a:gd name="connsiteX10" fmla="*/ 10706313 w 10873921"/>
              <a:gd name="connsiteY10" fmla="*/ 486627 h 6858558"/>
              <a:gd name="connsiteX11" fmla="*/ 10711391 w 10873921"/>
              <a:gd name="connsiteY11" fmla="*/ 494282 h 6858558"/>
              <a:gd name="connsiteX12" fmla="*/ 10694154 w 10873921"/>
              <a:gd name="connsiteY12" fmla="*/ 534382 h 6858558"/>
              <a:gd name="connsiteX13" fmla="*/ 10585389 w 10873921"/>
              <a:gd name="connsiteY13" fmla="*/ 657817 h 6858558"/>
              <a:gd name="connsiteX14" fmla="*/ 10553040 w 10873921"/>
              <a:gd name="connsiteY14" fmla="*/ 736652 h 6858558"/>
              <a:gd name="connsiteX15" fmla="*/ 10549362 w 10873921"/>
              <a:gd name="connsiteY15" fmla="*/ 767381 h 6858558"/>
              <a:gd name="connsiteX16" fmla="*/ 10542712 w 10873921"/>
              <a:gd name="connsiteY16" fmla="*/ 818695 h 6858558"/>
              <a:gd name="connsiteX17" fmla="*/ 10556955 w 10873921"/>
              <a:gd name="connsiteY17" fmla="*/ 863814 h 6858558"/>
              <a:gd name="connsiteX18" fmla="*/ 10543783 w 10873921"/>
              <a:gd name="connsiteY18" fmla="*/ 904039 h 6858558"/>
              <a:gd name="connsiteX19" fmla="*/ 10515875 w 10873921"/>
              <a:gd name="connsiteY19" fmla="*/ 904631 h 6858558"/>
              <a:gd name="connsiteX20" fmla="*/ 10509848 w 10873921"/>
              <a:gd name="connsiteY20" fmla="*/ 950499 h 6858558"/>
              <a:gd name="connsiteX21" fmla="*/ 10503433 w 10873921"/>
              <a:gd name="connsiteY21" fmla="*/ 1021040 h 6858558"/>
              <a:gd name="connsiteX22" fmla="*/ 10493315 w 10873921"/>
              <a:gd name="connsiteY22" fmla="*/ 1059465 h 6858558"/>
              <a:gd name="connsiteX23" fmla="*/ 10472650 w 10873921"/>
              <a:gd name="connsiteY23" fmla="*/ 1166876 h 6858558"/>
              <a:gd name="connsiteX24" fmla="*/ 10457261 w 10873921"/>
              <a:gd name="connsiteY24" fmla="*/ 1276330 h 6858558"/>
              <a:gd name="connsiteX25" fmla="*/ 10479612 w 10873921"/>
              <a:gd name="connsiteY25" fmla="*/ 1340205 h 6858558"/>
              <a:gd name="connsiteX26" fmla="*/ 10478804 w 10873921"/>
              <a:gd name="connsiteY26" fmla="*/ 1346492 h 6858558"/>
              <a:gd name="connsiteX27" fmla="*/ 10469399 w 10873921"/>
              <a:gd name="connsiteY27" fmla="*/ 1360254 h 6858558"/>
              <a:gd name="connsiteX28" fmla="*/ 10464675 w 10873921"/>
              <a:gd name="connsiteY28" fmla="*/ 1364867 h 6858558"/>
              <a:gd name="connsiteX29" fmla="*/ 10460288 w 10873921"/>
              <a:gd name="connsiteY29" fmla="*/ 1372815 h 6858558"/>
              <a:gd name="connsiteX30" fmla="*/ 10460557 w 10873921"/>
              <a:gd name="connsiteY30" fmla="*/ 1373191 h 6858558"/>
              <a:gd name="connsiteX31" fmla="*/ 10455711 w 10873921"/>
              <a:gd name="connsiteY31" fmla="*/ 1380284 h 6858558"/>
              <a:gd name="connsiteX32" fmla="*/ 10427214 w 10873921"/>
              <a:gd name="connsiteY32" fmla="*/ 1412731 h 6858558"/>
              <a:gd name="connsiteX33" fmla="*/ 10436481 w 10873921"/>
              <a:gd name="connsiteY33" fmla="*/ 1477797 h 6858558"/>
              <a:gd name="connsiteX34" fmla="*/ 10431659 w 10873921"/>
              <a:gd name="connsiteY34" fmla="*/ 1500615 h 6858558"/>
              <a:gd name="connsiteX35" fmla="*/ 10431103 w 10873921"/>
              <a:gd name="connsiteY35" fmla="*/ 1513756 h 6858558"/>
              <a:gd name="connsiteX36" fmla="*/ 10432371 w 10873921"/>
              <a:gd name="connsiteY36" fmla="*/ 1515188 h 6858558"/>
              <a:gd name="connsiteX37" fmla="*/ 10404863 w 10873921"/>
              <a:gd name="connsiteY37" fmla="*/ 1546203 h 6858558"/>
              <a:gd name="connsiteX38" fmla="*/ 10404251 w 10873921"/>
              <a:gd name="connsiteY38" fmla="*/ 1551761 h 6858558"/>
              <a:gd name="connsiteX39" fmla="*/ 10382431 w 10873921"/>
              <a:gd name="connsiteY39" fmla="*/ 1570136 h 6858558"/>
              <a:gd name="connsiteX40" fmla="*/ 10373233 w 10873921"/>
              <a:gd name="connsiteY40" fmla="*/ 1580611 h 6858558"/>
              <a:gd name="connsiteX41" fmla="*/ 10366354 w 10873921"/>
              <a:gd name="connsiteY41" fmla="*/ 1581543 h 6858558"/>
              <a:gd name="connsiteX42" fmla="*/ 10354948 w 10873921"/>
              <a:gd name="connsiteY42" fmla="*/ 1598036 h 6858558"/>
              <a:gd name="connsiteX43" fmla="*/ 10365856 w 10873921"/>
              <a:gd name="connsiteY43" fmla="*/ 1627197 h 6858558"/>
              <a:gd name="connsiteX44" fmla="*/ 10339843 w 10873921"/>
              <a:gd name="connsiteY44" fmla="*/ 1675061 h 6858558"/>
              <a:gd name="connsiteX45" fmla="*/ 10303766 w 10873921"/>
              <a:gd name="connsiteY45" fmla="*/ 1728350 h 6858558"/>
              <a:gd name="connsiteX46" fmla="*/ 10213612 w 10873921"/>
              <a:gd name="connsiteY46" fmla="*/ 1831639 h 6858558"/>
              <a:gd name="connsiteX47" fmla="*/ 10112893 w 10873921"/>
              <a:gd name="connsiteY47" fmla="*/ 1947999 h 6858558"/>
              <a:gd name="connsiteX48" fmla="*/ 10042411 w 10873921"/>
              <a:gd name="connsiteY48" fmla="*/ 2041320 h 6858558"/>
              <a:gd name="connsiteX49" fmla="*/ 9916869 w 10873921"/>
              <a:gd name="connsiteY49" fmla="*/ 2193981 h 6858558"/>
              <a:gd name="connsiteX50" fmla="*/ 9863224 w 10873921"/>
              <a:gd name="connsiteY50" fmla="*/ 2350764 h 6858558"/>
              <a:gd name="connsiteX51" fmla="*/ 9815833 w 10873921"/>
              <a:gd name="connsiteY51" fmla="*/ 2484015 h 6858558"/>
              <a:gd name="connsiteX52" fmla="*/ 9772154 w 10873921"/>
              <a:gd name="connsiteY52" fmla="*/ 2992899 h 6858558"/>
              <a:gd name="connsiteX53" fmla="*/ 9644932 w 10873921"/>
              <a:gd name="connsiteY53" fmla="*/ 4090138 h 6858558"/>
              <a:gd name="connsiteX54" fmla="*/ 9476803 w 10873921"/>
              <a:gd name="connsiteY54" fmla="*/ 5871230 h 6858558"/>
              <a:gd name="connsiteX55" fmla="*/ 9482048 w 10873921"/>
              <a:gd name="connsiteY55" fmla="*/ 5875581 h 6858558"/>
              <a:gd name="connsiteX56" fmla="*/ 9482918 w 10873921"/>
              <a:gd name="connsiteY56" fmla="*/ 5942515 h 6858558"/>
              <a:gd name="connsiteX57" fmla="*/ 9471123 w 10873921"/>
              <a:gd name="connsiteY57" fmla="*/ 6028951 h 6858558"/>
              <a:gd name="connsiteX58" fmla="*/ 9421412 w 10873921"/>
              <a:gd name="connsiteY58" fmla="*/ 6080818 h 6858558"/>
              <a:gd name="connsiteX59" fmla="*/ 9427038 w 10873921"/>
              <a:gd name="connsiteY59" fmla="*/ 6088099 h 6858558"/>
              <a:gd name="connsiteX60" fmla="*/ 9412784 w 10873921"/>
              <a:gd name="connsiteY60" fmla="*/ 6129303 h 6858558"/>
              <a:gd name="connsiteX61" fmla="*/ 9313343 w 10873921"/>
              <a:gd name="connsiteY61" fmla="*/ 6260036 h 6858558"/>
              <a:gd name="connsiteX62" fmla="*/ 9286856 w 10873921"/>
              <a:gd name="connsiteY62" fmla="*/ 6340934 h 6858558"/>
              <a:gd name="connsiteX63" fmla="*/ 9285436 w 10873921"/>
              <a:gd name="connsiteY63" fmla="*/ 6371842 h 6858558"/>
              <a:gd name="connsiteX64" fmla="*/ 9282564 w 10873921"/>
              <a:gd name="connsiteY64" fmla="*/ 6423490 h 6858558"/>
              <a:gd name="connsiteX65" fmla="*/ 9300077 w 10873921"/>
              <a:gd name="connsiteY65" fmla="*/ 6467496 h 6858558"/>
              <a:gd name="connsiteX66" fmla="*/ 9289886 w 10873921"/>
              <a:gd name="connsiteY66" fmla="*/ 6508540 h 6858558"/>
              <a:gd name="connsiteX67" fmla="*/ 9262092 w 10873921"/>
              <a:gd name="connsiteY67" fmla="*/ 6511084 h 6858558"/>
              <a:gd name="connsiteX68" fmla="*/ 9259443 w 10873921"/>
              <a:gd name="connsiteY68" fmla="*/ 6557257 h 6858558"/>
              <a:gd name="connsiteX69" fmla="*/ 9258214 w 10873921"/>
              <a:gd name="connsiteY69" fmla="*/ 6628065 h 6858558"/>
              <a:gd name="connsiteX70" fmla="*/ 9250938 w 10873921"/>
              <a:gd name="connsiteY70" fmla="*/ 6667101 h 6858558"/>
              <a:gd name="connsiteX71" fmla="*/ 9238195 w 10873921"/>
              <a:gd name="connsiteY71" fmla="*/ 6775682 h 6858558"/>
              <a:gd name="connsiteX72" fmla="*/ 9230652 w 10873921"/>
              <a:gd name="connsiteY72" fmla="*/ 6855909 h 6858558"/>
              <a:gd name="connsiteX73" fmla="*/ 0 w 10873921"/>
              <a:gd name="connsiteY73" fmla="*/ 6858558 h 6858558"/>
              <a:gd name="connsiteX74" fmla="*/ 0 w 10873921"/>
              <a:gd name="connsiteY74"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312 w 10873921"/>
              <a:gd name="connsiteY5" fmla="*/ 222070 h 6858558"/>
              <a:gd name="connsiteX6" fmla="*/ 10788250 w 10873921"/>
              <a:gd name="connsiteY6" fmla="*/ 249730 h 6858558"/>
              <a:gd name="connsiteX7" fmla="*/ 10781833 w 10873921"/>
              <a:gd name="connsiteY7" fmla="*/ 286161 h 6858558"/>
              <a:gd name="connsiteX8" fmla="*/ 10777796 w 10873921"/>
              <a:gd name="connsiteY8" fmla="*/ 352984 h 6858558"/>
              <a:gd name="connsiteX9" fmla="*/ 10706313 w 10873921"/>
              <a:gd name="connsiteY9" fmla="*/ 486627 h 6858558"/>
              <a:gd name="connsiteX10" fmla="*/ 10711391 w 10873921"/>
              <a:gd name="connsiteY10" fmla="*/ 494282 h 6858558"/>
              <a:gd name="connsiteX11" fmla="*/ 10694154 w 10873921"/>
              <a:gd name="connsiteY11" fmla="*/ 534382 h 6858558"/>
              <a:gd name="connsiteX12" fmla="*/ 10585389 w 10873921"/>
              <a:gd name="connsiteY12" fmla="*/ 657817 h 6858558"/>
              <a:gd name="connsiteX13" fmla="*/ 10553040 w 10873921"/>
              <a:gd name="connsiteY13" fmla="*/ 736652 h 6858558"/>
              <a:gd name="connsiteX14" fmla="*/ 10549362 w 10873921"/>
              <a:gd name="connsiteY14" fmla="*/ 767381 h 6858558"/>
              <a:gd name="connsiteX15" fmla="*/ 10542712 w 10873921"/>
              <a:gd name="connsiteY15" fmla="*/ 818695 h 6858558"/>
              <a:gd name="connsiteX16" fmla="*/ 10556955 w 10873921"/>
              <a:gd name="connsiteY16" fmla="*/ 863814 h 6858558"/>
              <a:gd name="connsiteX17" fmla="*/ 10543783 w 10873921"/>
              <a:gd name="connsiteY17" fmla="*/ 904039 h 6858558"/>
              <a:gd name="connsiteX18" fmla="*/ 10515875 w 10873921"/>
              <a:gd name="connsiteY18" fmla="*/ 904631 h 6858558"/>
              <a:gd name="connsiteX19" fmla="*/ 10509848 w 10873921"/>
              <a:gd name="connsiteY19" fmla="*/ 950499 h 6858558"/>
              <a:gd name="connsiteX20" fmla="*/ 10503433 w 10873921"/>
              <a:gd name="connsiteY20" fmla="*/ 1021040 h 6858558"/>
              <a:gd name="connsiteX21" fmla="*/ 10493315 w 10873921"/>
              <a:gd name="connsiteY21" fmla="*/ 1059465 h 6858558"/>
              <a:gd name="connsiteX22" fmla="*/ 10472650 w 10873921"/>
              <a:gd name="connsiteY22" fmla="*/ 1166876 h 6858558"/>
              <a:gd name="connsiteX23" fmla="*/ 10457261 w 10873921"/>
              <a:gd name="connsiteY23" fmla="*/ 1276330 h 6858558"/>
              <a:gd name="connsiteX24" fmla="*/ 10479612 w 10873921"/>
              <a:gd name="connsiteY24" fmla="*/ 1340205 h 6858558"/>
              <a:gd name="connsiteX25" fmla="*/ 10478804 w 10873921"/>
              <a:gd name="connsiteY25" fmla="*/ 1346492 h 6858558"/>
              <a:gd name="connsiteX26" fmla="*/ 10469399 w 10873921"/>
              <a:gd name="connsiteY26" fmla="*/ 1360254 h 6858558"/>
              <a:gd name="connsiteX27" fmla="*/ 10464675 w 10873921"/>
              <a:gd name="connsiteY27" fmla="*/ 1364867 h 6858558"/>
              <a:gd name="connsiteX28" fmla="*/ 10460288 w 10873921"/>
              <a:gd name="connsiteY28" fmla="*/ 1372815 h 6858558"/>
              <a:gd name="connsiteX29" fmla="*/ 10460557 w 10873921"/>
              <a:gd name="connsiteY29" fmla="*/ 1373191 h 6858558"/>
              <a:gd name="connsiteX30" fmla="*/ 10455711 w 10873921"/>
              <a:gd name="connsiteY30" fmla="*/ 1380284 h 6858558"/>
              <a:gd name="connsiteX31" fmla="*/ 10427214 w 10873921"/>
              <a:gd name="connsiteY31" fmla="*/ 1412731 h 6858558"/>
              <a:gd name="connsiteX32" fmla="*/ 10436481 w 10873921"/>
              <a:gd name="connsiteY32" fmla="*/ 1477797 h 6858558"/>
              <a:gd name="connsiteX33" fmla="*/ 10431659 w 10873921"/>
              <a:gd name="connsiteY33" fmla="*/ 1500615 h 6858558"/>
              <a:gd name="connsiteX34" fmla="*/ 10431103 w 10873921"/>
              <a:gd name="connsiteY34" fmla="*/ 1513756 h 6858558"/>
              <a:gd name="connsiteX35" fmla="*/ 10432371 w 10873921"/>
              <a:gd name="connsiteY35" fmla="*/ 1515188 h 6858558"/>
              <a:gd name="connsiteX36" fmla="*/ 10404863 w 10873921"/>
              <a:gd name="connsiteY36" fmla="*/ 1546203 h 6858558"/>
              <a:gd name="connsiteX37" fmla="*/ 10404251 w 10873921"/>
              <a:gd name="connsiteY37" fmla="*/ 1551761 h 6858558"/>
              <a:gd name="connsiteX38" fmla="*/ 10382431 w 10873921"/>
              <a:gd name="connsiteY38" fmla="*/ 1570136 h 6858558"/>
              <a:gd name="connsiteX39" fmla="*/ 10373233 w 10873921"/>
              <a:gd name="connsiteY39" fmla="*/ 1580611 h 6858558"/>
              <a:gd name="connsiteX40" fmla="*/ 10366354 w 10873921"/>
              <a:gd name="connsiteY40" fmla="*/ 1581543 h 6858558"/>
              <a:gd name="connsiteX41" fmla="*/ 10354948 w 10873921"/>
              <a:gd name="connsiteY41" fmla="*/ 1598036 h 6858558"/>
              <a:gd name="connsiteX42" fmla="*/ 10365856 w 10873921"/>
              <a:gd name="connsiteY42" fmla="*/ 1627197 h 6858558"/>
              <a:gd name="connsiteX43" fmla="*/ 10339843 w 10873921"/>
              <a:gd name="connsiteY43" fmla="*/ 1675061 h 6858558"/>
              <a:gd name="connsiteX44" fmla="*/ 10303766 w 10873921"/>
              <a:gd name="connsiteY44" fmla="*/ 1728350 h 6858558"/>
              <a:gd name="connsiteX45" fmla="*/ 10213612 w 10873921"/>
              <a:gd name="connsiteY45" fmla="*/ 1831639 h 6858558"/>
              <a:gd name="connsiteX46" fmla="*/ 10112893 w 10873921"/>
              <a:gd name="connsiteY46" fmla="*/ 1947999 h 6858558"/>
              <a:gd name="connsiteX47" fmla="*/ 10042411 w 10873921"/>
              <a:gd name="connsiteY47" fmla="*/ 2041320 h 6858558"/>
              <a:gd name="connsiteX48" fmla="*/ 9916869 w 10873921"/>
              <a:gd name="connsiteY48" fmla="*/ 2193981 h 6858558"/>
              <a:gd name="connsiteX49" fmla="*/ 9863224 w 10873921"/>
              <a:gd name="connsiteY49" fmla="*/ 2350764 h 6858558"/>
              <a:gd name="connsiteX50" fmla="*/ 9815833 w 10873921"/>
              <a:gd name="connsiteY50" fmla="*/ 2484015 h 6858558"/>
              <a:gd name="connsiteX51" fmla="*/ 9772154 w 10873921"/>
              <a:gd name="connsiteY51" fmla="*/ 2992899 h 6858558"/>
              <a:gd name="connsiteX52" fmla="*/ 9644932 w 10873921"/>
              <a:gd name="connsiteY52" fmla="*/ 4090138 h 6858558"/>
              <a:gd name="connsiteX53" fmla="*/ 9476803 w 10873921"/>
              <a:gd name="connsiteY53" fmla="*/ 5871230 h 6858558"/>
              <a:gd name="connsiteX54" fmla="*/ 9482048 w 10873921"/>
              <a:gd name="connsiteY54" fmla="*/ 5875581 h 6858558"/>
              <a:gd name="connsiteX55" fmla="*/ 9482918 w 10873921"/>
              <a:gd name="connsiteY55" fmla="*/ 5942515 h 6858558"/>
              <a:gd name="connsiteX56" fmla="*/ 9471123 w 10873921"/>
              <a:gd name="connsiteY56" fmla="*/ 6028951 h 6858558"/>
              <a:gd name="connsiteX57" fmla="*/ 9421412 w 10873921"/>
              <a:gd name="connsiteY57" fmla="*/ 6080818 h 6858558"/>
              <a:gd name="connsiteX58" fmla="*/ 9427038 w 10873921"/>
              <a:gd name="connsiteY58" fmla="*/ 6088099 h 6858558"/>
              <a:gd name="connsiteX59" fmla="*/ 9412784 w 10873921"/>
              <a:gd name="connsiteY59" fmla="*/ 6129303 h 6858558"/>
              <a:gd name="connsiteX60" fmla="*/ 9313343 w 10873921"/>
              <a:gd name="connsiteY60" fmla="*/ 6260036 h 6858558"/>
              <a:gd name="connsiteX61" fmla="*/ 9286856 w 10873921"/>
              <a:gd name="connsiteY61" fmla="*/ 6340934 h 6858558"/>
              <a:gd name="connsiteX62" fmla="*/ 9285436 w 10873921"/>
              <a:gd name="connsiteY62" fmla="*/ 6371842 h 6858558"/>
              <a:gd name="connsiteX63" fmla="*/ 9282564 w 10873921"/>
              <a:gd name="connsiteY63" fmla="*/ 6423490 h 6858558"/>
              <a:gd name="connsiteX64" fmla="*/ 9300077 w 10873921"/>
              <a:gd name="connsiteY64" fmla="*/ 6467496 h 6858558"/>
              <a:gd name="connsiteX65" fmla="*/ 9289886 w 10873921"/>
              <a:gd name="connsiteY65" fmla="*/ 6508540 h 6858558"/>
              <a:gd name="connsiteX66" fmla="*/ 9262092 w 10873921"/>
              <a:gd name="connsiteY66" fmla="*/ 6511084 h 6858558"/>
              <a:gd name="connsiteX67" fmla="*/ 9259443 w 10873921"/>
              <a:gd name="connsiteY67" fmla="*/ 6557257 h 6858558"/>
              <a:gd name="connsiteX68" fmla="*/ 9258214 w 10873921"/>
              <a:gd name="connsiteY68" fmla="*/ 6628065 h 6858558"/>
              <a:gd name="connsiteX69" fmla="*/ 9250938 w 10873921"/>
              <a:gd name="connsiteY69" fmla="*/ 6667101 h 6858558"/>
              <a:gd name="connsiteX70" fmla="*/ 9238195 w 10873921"/>
              <a:gd name="connsiteY70" fmla="*/ 6775682 h 6858558"/>
              <a:gd name="connsiteX71" fmla="*/ 9230652 w 10873921"/>
              <a:gd name="connsiteY71" fmla="*/ 6855909 h 6858558"/>
              <a:gd name="connsiteX72" fmla="*/ 0 w 10873921"/>
              <a:gd name="connsiteY72" fmla="*/ 6858558 h 6858558"/>
              <a:gd name="connsiteX73" fmla="*/ 0 w 10873921"/>
              <a:gd name="connsiteY73"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312 w 10873921"/>
              <a:gd name="connsiteY5" fmla="*/ 222070 h 6858558"/>
              <a:gd name="connsiteX6" fmla="*/ 10788250 w 10873921"/>
              <a:gd name="connsiteY6" fmla="*/ 249730 h 6858558"/>
              <a:gd name="connsiteX7" fmla="*/ 10781833 w 10873921"/>
              <a:gd name="connsiteY7" fmla="*/ 286161 h 6858558"/>
              <a:gd name="connsiteX8" fmla="*/ 10777796 w 10873921"/>
              <a:gd name="connsiteY8" fmla="*/ 352984 h 6858558"/>
              <a:gd name="connsiteX9" fmla="*/ 10706313 w 10873921"/>
              <a:gd name="connsiteY9" fmla="*/ 486627 h 6858558"/>
              <a:gd name="connsiteX10" fmla="*/ 10694154 w 10873921"/>
              <a:gd name="connsiteY10" fmla="*/ 534382 h 6858558"/>
              <a:gd name="connsiteX11" fmla="*/ 10585389 w 10873921"/>
              <a:gd name="connsiteY11" fmla="*/ 657817 h 6858558"/>
              <a:gd name="connsiteX12" fmla="*/ 10553040 w 10873921"/>
              <a:gd name="connsiteY12" fmla="*/ 736652 h 6858558"/>
              <a:gd name="connsiteX13" fmla="*/ 10549362 w 10873921"/>
              <a:gd name="connsiteY13" fmla="*/ 767381 h 6858558"/>
              <a:gd name="connsiteX14" fmla="*/ 10542712 w 10873921"/>
              <a:gd name="connsiteY14" fmla="*/ 818695 h 6858558"/>
              <a:gd name="connsiteX15" fmla="*/ 10556955 w 10873921"/>
              <a:gd name="connsiteY15" fmla="*/ 863814 h 6858558"/>
              <a:gd name="connsiteX16" fmla="*/ 10543783 w 10873921"/>
              <a:gd name="connsiteY16" fmla="*/ 904039 h 6858558"/>
              <a:gd name="connsiteX17" fmla="*/ 10515875 w 10873921"/>
              <a:gd name="connsiteY17" fmla="*/ 904631 h 6858558"/>
              <a:gd name="connsiteX18" fmla="*/ 10509848 w 10873921"/>
              <a:gd name="connsiteY18" fmla="*/ 950499 h 6858558"/>
              <a:gd name="connsiteX19" fmla="*/ 10503433 w 10873921"/>
              <a:gd name="connsiteY19" fmla="*/ 1021040 h 6858558"/>
              <a:gd name="connsiteX20" fmla="*/ 10493315 w 10873921"/>
              <a:gd name="connsiteY20" fmla="*/ 1059465 h 6858558"/>
              <a:gd name="connsiteX21" fmla="*/ 10472650 w 10873921"/>
              <a:gd name="connsiteY21" fmla="*/ 1166876 h 6858558"/>
              <a:gd name="connsiteX22" fmla="*/ 10457261 w 10873921"/>
              <a:gd name="connsiteY22" fmla="*/ 1276330 h 6858558"/>
              <a:gd name="connsiteX23" fmla="*/ 10479612 w 10873921"/>
              <a:gd name="connsiteY23" fmla="*/ 1340205 h 6858558"/>
              <a:gd name="connsiteX24" fmla="*/ 10478804 w 10873921"/>
              <a:gd name="connsiteY24" fmla="*/ 1346492 h 6858558"/>
              <a:gd name="connsiteX25" fmla="*/ 10469399 w 10873921"/>
              <a:gd name="connsiteY25" fmla="*/ 1360254 h 6858558"/>
              <a:gd name="connsiteX26" fmla="*/ 10464675 w 10873921"/>
              <a:gd name="connsiteY26" fmla="*/ 1364867 h 6858558"/>
              <a:gd name="connsiteX27" fmla="*/ 10460288 w 10873921"/>
              <a:gd name="connsiteY27" fmla="*/ 1372815 h 6858558"/>
              <a:gd name="connsiteX28" fmla="*/ 10460557 w 10873921"/>
              <a:gd name="connsiteY28" fmla="*/ 1373191 h 6858558"/>
              <a:gd name="connsiteX29" fmla="*/ 10455711 w 10873921"/>
              <a:gd name="connsiteY29" fmla="*/ 1380284 h 6858558"/>
              <a:gd name="connsiteX30" fmla="*/ 10427214 w 10873921"/>
              <a:gd name="connsiteY30" fmla="*/ 1412731 h 6858558"/>
              <a:gd name="connsiteX31" fmla="*/ 10436481 w 10873921"/>
              <a:gd name="connsiteY31" fmla="*/ 1477797 h 6858558"/>
              <a:gd name="connsiteX32" fmla="*/ 10431659 w 10873921"/>
              <a:gd name="connsiteY32" fmla="*/ 1500615 h 6858558"/>
              <a:gd name="connsiteX33" fmla="*/ 10431103 w 10873921"/>
              <a:gd name="connsiteY33" fmla="*/ 1513756 h 6858558"/>
              <a:gd name="connsiteX34" fmla="*/ 10432371 w 10873921"/>
              <a:gd name="connsiteY34" fmla="*/ 1515188 h 6858558"/>
              <a:gd name="connsiteX35" fmla="*/ 10404863 w 10873921"/>
              <a:gd name="connsiteY35" fmla="*/ 1546203 h 6858558"/>
              <a:gd name="connsiteX36" fmla="*/ 10404251 w 10873921"/>
              <a:gd name="connsiteY36" fmla="*/ 1551761 h 6858558"/>
              <a:gd name="connsiteX37" fmla="*/ 10382431 w 10873921"/>
              <a:gd name="connsiteY37" fmla="*/ 1570136 h 6858558"/>
              <a:gd name="connsiteX38" fmla="*/ 10373233 w 10873921"/>
              <a:gd name="connsiteY38" fmla="*/ 1580611 h 6858558"/>
              <a:gd name="connsiteX39" fmla="*/ 10366354 w 10873921"/>
              <a:gd name="connsiteY39" fmla="*/ 1581543 h 6858558"/>
              <a:gd name="connsiteX40" fmla="*/ 10354948 w 10873921"/>
              <a:gd name="connsiteY40" fmla="*/ 1598036 h 6858558"/>
              <a:gd name="connsiteX41" fmla="*/ 10365856 w 10873921"/>
              <a:gd name="connsiteY41" fmla="*/ 1627197 h 6858558"/>
              <a:gd name="connsiteX42" fmla="*/ 10339843 w 10873921"/>
              <a:gd name="connsiteY42" fmla="*/ 1675061 h 6858558"/>
              <a:gd name="connsiteX43" fmla="*/ 10303766 w 10873921"/>
              <a:gd name="connsiteY43" fmla="*/ 1728350 h 6858558"/>
              <a:gd name="connsiteX44" fmla="*/ 10213612 w 10873921"/>
              <a:gd name="connsiteY44" fmla="*/ 1831639 h 6858558"/>
              <a:gd name="connsiteX45" fmla="*/ 10112893 w 10873921"/>
              <a:gd name="connsiteY45" fmla="*/ 1947999 h 6858558"/>
              <a:gd name="connsiteX46" fmla="*/ 10042411 w 10873921"/>
              <a:gd name="connsiteY46" fmla="*/ 2041320 h 6858558"/>
              <a:gd name="connsiteX47" fmla="*/ 9916869 w 10873921"/>
              <a:gd name="connsiteY47" fmla="*/ 2193981 h 6858558"/>
              <a:gd name="connsiteX48" fmla="*/ 9863224 w 10873921"/>
              <a:gd name="connsiteY48" fmla="*/ 2350764 h 6858558"/>
              <a:gd name="connsiteX49" fmla="*/ 9815833 w 10873921"/>
              <a:gd name="connsiteY49" fmla="*/ 2484015 h 6858558"/>
              <a:gd name="connsiteX50" fmla="*/ 9772154 w 10873921"/>
              <a:gd name="connsiteY50" fmla="*/ 2992899 h 6858558"/>
              <a:gd name="connsiteX51" fmla="*/ 9644932 w 10873921"/>
              <a:gd name="connsiteY51" fmla="*/ 4090138 h 6858558"/>
              <a:gd name="connsiteX52" fmla="*/ 9476803 w 10873921"/>
              <a:gd name="connsiteY52" fmla="*/ 5871230 h 6858558"/>
              <a:gd name="connsiteX53" fmla="*/ 9482048 w 10873921"/>
              <a:gd name="connsiteY53" fmla="*/ 5875581 h 6858558"/>
              <a:gd name="connsiteX54" fmla="*/ 9482918 w 10873921"/>
              <a:gd name="connsiteY54" fmla="*/ 5942515 h 6858558"/>
              <a:gd name="connsiteX55" fmla="*/ 9471123 w 10873921"/>
              <a:gd name="connsiteY55" fmla="*/ 6028951 h 6858558"/>
              <a:gd name="connsiteX56" fmla="*/ 9421412 w 10873921"/>
              <a:gd name="connsiteY56" fmla="*/ 6080818 h 6858558"/>
              <a:gd name="connsiteX57" fmla="*/ 9427038 w 10873921"/>
              <a:gd name="connsiteY57" fmla="*/ 6088099 h 6858558"/>
              <a:gd name="connsiteX58" fmla="*/ 9412784 w 10873921"/>
              <a:gd name="connsiteY58" fmla="*/ 6129303 h 6858558"/>
              <a:gd name="connsiteX59" fmla="*/ 9313343 w 10873921"/>
              <a:gd name="connsiteY59" fmla="*/ 6260036 h 6858558"/>
              <a:gd name="connsiteX60" fmla="*/ 9286856 w 10873921"/>
              <a:gd name="connsiteY60" fmla="*/ 6340934 h 6858558"/>
              <a:gd name="connsiteX61" fmla="*/ 9285436 w 10873921"/>
              <a:gd name="connsiteY61" fmla="*/ 6371842 h 6858558"/>
              <a:gd name="connsiteX62" fmla="*/ 9282564 w 10873921"/>
              <a:gd name="connsiteY62" fmla="*/ 6423490 h 6858558"/>
              <a:gd name="connsiteX63" fmla="*/ 9300077 w 10873921"/>
              <a:gd name="connsiteY63" fmla="*/ 6467496 h 6858558"/>
              <a:gd name="connsiteX64" fmla="*/ 9289886 w 10873921"/>
              <a:gd name="connsiteY64" fmla="*/ 6508540 h 6858558"/>
              <a:gd name="connsiteX65" fmla="*/ 9262092 w 10873921"/>
              <a:gd name="connsiteY65" fmla="*/ 6511084 h 6858558"/>
              <a:gd name="connsiteX66" fmla="*/ 9259443 w 10873921"/>
              <a:gd name="connsiteY66" fmla="*/ 6557257 h 6858558"/>
              <a:gd name="connsiteX67" fmla="*/ 9258214 w 10873921"/>
              <a:gd name="connsiteY67" fmla="*/ 6628065 h 6858558"/>
              <a:gd name="connsiteX68" fmla="*/ 9250938 w 10873921"/>
              <a:gd name="connsiteY68" fmla="*/ 6667101 h 6858558"/>
              <a:gd name="connsiteX69" fmla="*/ 9238195 w 10873921"/>
              <a:gd name="connsiteY69" fmla="*/ 6775682 h 6858558"/>
              <a:gd name="connsiteX70" fmla="*/ 9230652 w 10873921"/>
              <a:gd name="connsiteY70" fmla="*/ 6855909 h 6858558"/>
              <a:gd name="connsiteX71" fmla="*/ 0 w 10873921"/>
              <a:gd name="connsiteY71" fmla="*/ 6858558 h 6858558"/>
              <a:gd name="connsiteX72" fmla="*/ 0 w 10873921"/>
              <a:gd name="connsiteY72"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312 w 10873921"/>
              <a:gd name="connsiteY5" fmla="*/ 222070 h 6858558"/>
              <a:gd name="connsiteX6" fmla="*/ 10788250 w 10873921"/>
              <a:gd name="connsiteY6" fmla="*/ 249730 h 6858558"/>
              <a:gd name="connsiteX7" fmla="*/ 10781833 w 10873921"/>
              <a:gd name="connsiteY7" fmla="*/ 286161 h 6858558"/>
              <a:gd name="connsiteX8" fmla="*/ 10777796 w 10873921"/>
              <a:gd name="connsiteY8" fmla="*/ 352984 h 6858558"/>
              <a:gd name="connsiteX9" fmla="*/ 10759322 w 10873921"/>
              <a:gd name="connsiteY9" fmla="*/ 449520 h 6858558"/>
              <a:gd name="connsiteX10" fmla="*/ 10694154 w 10873921"/>
              <a:gd name="connsiteY10" fmla="*/ 534382 h 6858558"/>
              <a:gd name="connsiteX11" fmla="*/ 10585389 w 10873921"/>
              <a:gd name="connsiteY11" fmla="*/ 657817 h 6858558"/>
              <a:gd name="connsiteX12" fmla="*/ 10553040 w 10873921"/>
              <a:gd name="connsiteY12" fmla="*/ 736652 h 6858558"/>
              <a:gd name="connsiteX13" fmla="*/ 10549362 w 10873921"/>
              <a:gd name="connsiteY13" fmla="*/ 767381 h 6858558"/>
              <a:gd name="connsiteX14" fmla="*/ 10542712 w 10873921"/>
              <a:gd name="connsiteY14" fmla="*/ 818695 h 6858558"/>
              <a:gd name="connsiteX15" fmla="*/ 10556955 w 10873921"/>
              <a:gd name="connsiteY15" fmla="*/ 863814 h 6858558"/>
              <a:gd name="connsiteX16" fmla="*/ 10543783 w 10873921"/>
              <a:gd name="connsiteY16" fmla="*/ 904039 h 6858558"/>
              <a:gd name="connsiteX17" fmla="*/ 10515875 w 10873921"/>
              <a:gd name="connsiteY17" fmla="*/ 904631 h 6858558"/>
              <a:gd name="connsiteX18" fmla="*/ 10509848 w 10873921"/>
              <a:gd name="connsiteY18" fmla="*/ 950499 h 6858558"/>
              <a:gd name="connsiteX19" fmla="*/ 10503433 w 10873921"/>
              <a:gd name="connsiteY19" fmla="*/ 1021040 h 6858558"/>
              <a:gd name="connsiteX20" fmla="*/ 10493315 w 10873921"/>
              <a:gd name="connsiteY20" fmla="*/ 1059465 h 6858558"/>
              <a:gd name="connsiteX21" fmla="*/ 10472650 w 10873921"/>
              <a:gd name="connsiteY21" fmla="*/ 1166876 h 6858558"/>
              <a:gd name="connsiteX22" fmla="*/ 10457261 w 10873921"/>
              <a:gd name="connsiteY22" fmla="*/ 1276330 h 6858558"/>
              <a:gd name="connsiteX23" fmla="*/ 10479612 w 10873921"/>
              <a:gd name="connsiteY23" fmla="*/ 1340205 h 6858558"/>
              <a:gd name="connsiteX24" fmla="*/ 10478804 w 10873921"/>
              <a:gd name="connsiteY24" fmla="*/ 1346492 h 6858558"/>
              <a:gd name="connsiteX25" fmla="*/ 10469399 w 10873921"/>
              <a:gd name="connsiteY25" fmla="*/ 1360254 h 6858558"/>
              <a:gd name="connsiteX26" fmla="*/ 10464675 w 10873921"/>
              <a:gd name="connsiteY26" fmla="*/ 1364867 h 6858558"/>
              <a:gd name="connsiteX27" fmla="*/ 10460288 w 10873921"/>
              <a:gd name="connsiteY27" fmla="*/ 1372815 h 6858558"/>
              <a:gd name="connsiteX28" fmla="*/ 10460557 w 10873921"/>
              <a:gd name="connsiteY28" fmla="*/ 1373191 h 6858558"/>
              <a:gd name="connsiteX29" fmla="*/ 10455711 w 10873921"/>
              <a:gd name="connsiteY29" fmla="*/ 1380284 h 6858558"/>
              <a:gd name="connsiteX30" fmla="*/ 10427214 w 10873921"/>
              <a:gd name="connsiteY30" fmla="*/ 1412731 h 6858558"/>
              <a:gd name="connsiteX31" fmla="*/ 10436481 w 10873921"/>
              <a:gd name="connsiteY31" fmla="*/ 1477797 h 6858558"/>
              <a:gd name="connsiteX32" fmla="*/ 10431659 w 10873921"/>
              <a:gd name="connsiteY32" fmla="*/ 1500615 h 6858558"/>
              <a:gd name="connsiteX33" fmla="*/ 10431103 w 10873921"/>
              <a:gd name="connsiteY33" fmla="*/ 1513756 h 6858558"/>
              <a:gd name="connsiteX34" fmla="*/ 10432371 w 10873921"/>
              <a:gd name="connsiteY34" fmla="*/ 1515188 h 6858558"/>
              <a:gd name="connsiteX35" fmla="*/ 10404863 w 10873921"/>
              <a:gd name="connsiteY35" fmla="*/ 1546203 h 6858558"/>
              <a:gd name="connsiteX36" fmla="*/ 10404251 w 10873921"/>
              <a:gd name="connsiteY36" fmla="*/ 1551761 h 6858558"/>
              <a:gd name="connsiteX37" fmla="*/ 10382431 w 10873921"/>
              <a:gd name="connsiteY37" fmla="*/ 1570136 h 6858558"/>
              <a:gd name="connsiteX38" fmla="*/ 10373233 w 10873921"/>
              <a:gd name="connsiteY38" fmla="*/ 1580611 h 6858558"/>
              <a:gd name="connsiteX39" fmla="*/ 10366354 w 10873921"/>
              <a:gd name="connsiteY39" fmla="*/ 1581543 h 6858558"/>
              <a:gd name="connsiteX40" fmla="*/ 10354948 w 10873921"/>
              <a:gd name="connsiteY40" fmla="*/ 1598036 h 6858558"/>
              <a:gd name="connsiteX41" fmla="*/ 10365856 w 10873921"/>
              <a:gd name="connsiteY41" fmla="*/ 1627197 h 6858558"/>
              <a:gd name="connsiteX42" fmla="*/ 10339843 w 10873921"/>
              <a:gd name="connsiteY42" fmla="*/ 1675061 h 6858558"/>
              <a:gd name="connsiteX43" fmla="*/ 10303766 w 10873921"/>
              <a:gd name="connsiteY43" fmla="*/ 1728350 h 6858558"/>
              <a:gd name="connsiteX44" fmla="*/ 10213612 w 10873921"/>
              <a:gd name="connsiteY44" fmla="*/ 1831639 h 6858558"/>
              <a:gd name="connsiteX45" fmla="*/ 10112893 w 10873921"/>
              <a:gd name="connsiteY45" fmla="*/ 1947999 h 6858558"/>
              <a:gd name="connsiteX46" fmla="*/ 10042411 w 10873921"/>
              <a:gd name="connsiteY46" fmla="*/ 2041320 h 6858558"/>
              <a:gd name="connsiteX47" fmla="*/ 9916869 w 10873921"/>
              <a:gd name="connsiteY47" fmla="*/ 2193981 h 6858558"/>
              <a:gd name="connsiteX48" fmla="*/ 9863224 w 10873921"/>
              <a:gd name="connsiteY48" fmla="*/ 2350764 h 6858558"/>
              <a:gd name="connsiteX49" fmla="*/ 9815833 w 10873921"/>
              <a:gd name="connsiteY49" fmla="*/ 2484015 h 6858558"/>
              <a:gd name="connsiteX50" fmla="*/ 9772154 w 10873921"/>
              <a:gd name="connsiteY50" fmla="*/ 2992899 h 6858558"/>
              <a:gd name="connsiteX51" fmla="*/ 9644932 w 10873921"/>
              <a:gd name="connsiteY51" fmla="*/ 4090138 h 6858558"/>
              <a:gd name="connsiteX52" fmla="*/ 9476803 w 10873921"/>
              <a:gd name="connsiteY52" fmla="*/ 5871230 h 6858558"/>
              <a:gd name="connsiteX53" fmla="*/ 9482048 w 10873921"/>
              <a:gd name="connsiteY53" fmla="*/ 5875581 h 6858558"/>
              <a:gd name="connsiteX54" fmla="*/ 9482918 w 10873921"/>
              <a:gd name="connsiteY54" fmla="*/ 5942515 h 6858558"/>
              <a:gd name="connsiteX55" fmla="*/ 9471123 w 10873921"/>
              <a:gd name="connsiteY55" fmla="*/ 6028951 h 6858558"/>
              <a:gd name="connsiteX56" fmla="*/ 9421412 w 10873921"/>
              <a:gd name="connsiteY56" fmla="*/ 6080818 h 6858558"/>
              <a:gd name="connsiteX57" fmla="*/ 9427038 w 10873921"/>
              <a:gd name="connsiteY57" fmla="*/ 6088099 h 6858558"/>
              <a:gd name="connsiteX58" fmla="*/ 9412784 w 10873921"/>
              <a:gd name="connsiteY58" fmla="*/ 6129303 h 6858558"/>
              <a:gd name="connsiteX59" fmla="*/ 9313343 w 10873921"/>
              <a:gd name="connsiteY59" fmla="*/ 6260036 h 6858558"/>
              <a:gd name="connsiteX60" fmla="*/ 9286856 w 10873921"/>
              <a:gd name="connsiteY60" fmla="*/ 6340934 h 6858558"/>
              <a:gd name="connsiteX61" fmla="*/ 9285436 w 10873921"/>
              <a:gd name="connsiteY61" fmla="*/ 6371842 h 6858558"/>
              <a:gd name="connsiteX62" fmla="*/ 9282564 w 10873921"/>
              <a:gd name="connsiteY62" fmla="*/ 6423490 h 6858558"/>
              <a:gd name="connsiteX63" fmla="*/ 9300077 w 10873921"/>
              <a:gd name="connsiteY63" fmla="*/ 6467496 h 6858558"/>
              <a:gd name="connsiteX64" fmla="*/ 9289886 w 10873921"/>
              <a:gd name="connsiteY64" fmla="*/ 6508540 h 6858558"/>
              <a:gd name="connsiteX65" fmla="*/ 9262092 w 10873921"/>
              <a:gd name="connsiteY65" fmla="*/ 6511084 h 6858558"/>
              <a:gd name="connsiteX66" fmla="*/ 9259443 w 10873921"/>
              <a:gd name="connsiteY66" fmla="*/ 6557257 h 6858558"/>
              <a:gd name="connsiteX67" fmla="*/ 9258214 w 10873921"/>
              <a:gd name="connsiteY67" fmla="*/ 6628065 h 6858558"/>
              <a:gd name="connsiteX68" fmla="*/ 9250938 w 10873921"/>
              <a:gd name="connsiteY68" fmla="*/ 6667101 h 6858558"/>
              <a:gd name="connsiteX69" fmla="*/ 9238195 w 10873921"/>
              <a:gd name="connsiteY69" fmla="*/ 6775682 h 6858558"/>
              <a:gd name="connsiteX70" fmla="*/ 9230652 w 10873921"/>
              <a:gd name="connsiteY70" fmla="*/ 6855909 h 6858558"/>
              <a:gd name="connsiteX71" fmla="*/ 0 w 10873921"/>
              <a:gd name="connsiteY71" fmla="*/ 6858558 h 6858558"/>
              <a:gd name="connsiteX72" fmla="*/ 0 w 10873921"/>
              <a:gd name="connsiteY72"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312 w 10873921"/>
              <a:gd name="connsiteY5" fmla="*/ 222070 h 6858558"/>
              <a:gd name="connsiteX6" fmla="*/ 10788250 w 10873921"/>
              <a:gd name="connsiteY6" fmla="*/ 249730 h 6858558"/>
              <a:gd name="connsiteX7" fmla="*/ 10781833 w 10873921"/>
              <a:gd name="connsiteY7" fmla="*/ 286161 h 6858558"/>
              <a:gd name="connsiteX8" fmla="*/ 10777796 w 10873921"/>
              <a:gd name="connsiteY8" fmla="*/ 352984 h 6858558"/>
              <a:gd name="connsiteX9" fmla="*/ 10759322 w 10873921"/>
              <a:gd name="connsiteY9" fmla="*/ 449520 h 6858558"/>
              <a:gd name="connsiteX10" fmla="*/ 10694154 w 10873921"/>
              <a:gd name="connsiteY10" fmla="*/ 534382 h 6858558"/>
              <a:gd name="connsiteX11" fmla="*/ 10585389 w 10873921"/>
              <a:gd name="connsiteY11" fmla="*/ 657817 h 6858558"/>
              <a:gd name="connsiteX12" fmla="*/ 10553040 w 10873921"/>
              <a:gd name="connsiteY12" fmla="*/ 736652 h 6858558"/>
              <a:gd name="connsiteX13" fmla="*/ 10549362 w 10873921"/>
              <a:gd name="connsiteY13" fmla="*/ 767381 h 6858558"/>
              <a:gd name="connsiteX14" fmla="*/ 10542712 w 10873921"/>
              <a:gd name="connsiteY14" fmla="*/ 818695 h 6858558"/>
              <a:gd name="connsiteX15" fmla="*/ 10556955 w 10873921"/>
              <a:gd name="connsiteY15" fmla="*/ 863814 h 6858558"/>
              <a:gd name="connsiteX16" fmla="*/ 10543783 w 10873921"/>
              <a:gd name="connsiteY16" fmla="*/ 904039 h 6858558"/>
              <a:gd name="connsiteX17" fmla="*/ 10515875 w 10873921"/>
              <a:gd name="connsiteY17" fmla="*/ 904631 h 6858558"/>
              <a:gd name="connsiteX18" fmla="*/ 10509848 w 10873921"/>
              <a:gd name="connsiteY18" fmla="*/ 950499 h 6858558"/>
              <a:gd name="connsiteX19" fmla="*/ 10503433 w 10873921"/>
              <a:gd name="connsiteY19" fmla="*/ 1021040 h 6858558"/>
              <a:gd name="connsiteX20" fmla="*/ 10493315 w 10873921"/>
              <a:gd name="connsiteY20" fmla="*/ 1059465 h 6858558"/>
              <a:gd name="connsiteX21" fmla="*/ 10472650 w 10873921"/>
              <a:gd name="connsiteY21" fmla="*/ 1166876 h 6858558"/>
              <a:gd name="connsiteX22" fmla="*/ 10457261 w 10873921"/>
              <a:gd name="connsiteY22" fmla="*/ 1276330 h 6858558"/>
              <a:gd name="connsiteX23" fmla="*/ 10479612 w 10873921"/>
              <a:gd name="connsiteY23" fmla="*/ 1340205 h 6858558"/>
              <a:gd name="connsiteX24" fmla="*/ 10478804 w 10873921"/>
              <a:gd name="connsiteY24" fmla="*/ 1346492 h 6858558"/>
              <a:gd name="connsiteX25" fmla="*/ 10469399 w 10873921"/>
              <a:gd name="connsiteY25" fmla="*/ 1360254 h 6858558"/>
              <a:gd name="connsiteX26" fmla="*/ 10464675 w 10873921"/>
              <a:gd name="connsiteY26" fmla="*/ 1364867 h 6858558"/>
              <a:gd name="connsiteX27" fmla="*/ 10460288 w 10873921"/>
              <a:gd name="connsiteY27" fmla="*/ 1372815 h 6858558"/>
              <a:gd name="connsiteX28" fmla="*/ 10460557 w 10873921"/>
              <a:gd name="connsiteY28" fmla="*/ 1373191 h 6858558"/>
              <a:gd name="connsiteX29" fmla="*/ 10427214 w 10873921"/>
              <a:gd name="connsiteY29" fmla="*/ 1412731 h 6858558"/>
              <a:gd name="connsiteX30" fmla="*/ 10436481 w 10873921"/>
              <a:gd name="connsiteY30" fmla="*/ 1477797 h 6858558"/>
              <a:gd name="connsiteX31" fmla="*/ 10431659 w 10873921"/>
              <a:gd name="connsiteY31" fmla="*/ 1500615 h 6858558"/>
              <a:gd name="connsiteX32" fmla="*/ 10431103 w 10873921"/>
              <a:gd name="connsiteY32" fmla="*/ 1513756 h 6858558"/>
              <a:gd name="connsiteX33" fmla="*/ 10432371 w 10873921"/>
              <a:gd name="connsiteY33" fmla="*/ 1515188 h 6858558"/>
              <a:gd name="connsiteX34" fmla="*/ 10404863 w 10873921"/>
              <a:gd name="connsiteY34" fmla="*/ 1546203 h 6858558"/>
              <a:gd name="connsiteX35" fmla="*/ 10404251 w 10873921"/>
              <a:gd name="connsiteY35" fmla="*/ 1551761 h 6858558"/>
              <a:gd name="connsiteX36" fmla="*/ 10382431 w 10873921"/>
              <a:gd name="connsiteY36" fmla="*/ 1570136 h 6858558"/>
              <a:gd name="connsiteX37" fmla="*/ 10373233 w 10873921"/>
              <a:gd name="connsiteY37" fmla="*/ 1580611 h 6858558"/>
              <a:gd name="connsiteX38" fmla="*/ 10366354 w 10873921"/>
              <a:gd name="connsiteY38" fmla="*/ 1581543 h 6858558"/>
              <a:gd name="connsiteX39" fmla="*/ 10354948 w 10873921"/>
              <a:gd name="connsiteY39" fmla="*/ 1598036 h 6858558"/>
              <a:gd name="connsiteX40" fmla="*/ 10365856 w 10873921"/>
              <a:gd name="connsiteY40" fmla="*/ 1627197 h 6858558"/>
              <a:gd name="connsiteX41" fmla="*/ 10339843 w 10873921"/>
              <a:gd name="connsiteY41" fmla="*/ 1675061 h 6858558"/>
              <a:gd name="connsiteX42" fmla="*/ 10303766 w 10873921"/>
              <a:gd name="connsiteY42" fmla="*/ 1728350 h 6858558"/>
              <a:gd name="connsiteX43" fmla="*/ 10213612 w 10873921"/>
              <a:gd name="connsiteY43" fmla="*/ 1831639 h 6858558"/>
              <a:gd name="connsiteX44" fmla="*/ 10112893 w 10873921"/>
              <a:gd name="connsiteY44" fmla="*/ 1947999 h 6858558"/>
              <a:gd name="connsiteX45" fmla="*/ 10042411 w 10873921"/>
              <a:gd name="connsiteY45" fmla="*/ 2041320 h 6858558"/>
              <a:gd name="connsiteX46" fmla="*/ 9916869 w 10873921"/>
              <a:gd name="connsiteY46" fmla="*/ 2193981 h 6858558"/>
              <a:gd name="connsiteX47" fmla="*/ 9863224 w 10873921"/>
              <a:gd name="connsiteY47" fmla="*/ 2350764 h 6858558"/>
              <a:gd name="connsiteX48" fmla="*/ 9815833 w 10873921"/>
              <a:gd name="connsiteY48" fmla="*/ 2484015 h 6858558"/>
              <a:gd name="connsiteX49" fmla="*/ 9772154 w 10873921"/>
              <a:gd name="connsiteY49" fmla="*/ 2992899 h 6858558"/>
              <a:gd name="connsiteX50" fmla="*/ 9644932 w 10873921"/>
              <a:gd name="connsiteY50" fmla="*/ 4090138 h 6858558"/>
              <a:gd name="connsiteX51" fmla="*/ 9476803 w 10873921"/>
              <a:gd name="connsiteY51" fmla="*/ 5871230 h 6858558"/>
              <a:gd name="connsiteX52" fmla="*/ 9482048 w 10873921"/>
              <a:gd name="connsiteY52" fmla="*/ 5875581 h 6858558"/>
              <a:gd name="connsiteX53" fmla="*/ 9482918 w 10873921"/>
              <a:gd name="connsiteY53" fmla="*/ 5942515 h 6858558"/>
              <a:gd name="connsiteX54" fmla="*/ 9471123 w 10873921"/>
              <a:gd name="connsiteY54" fmla="*/ 6028951 h 6858558"/>
              <a:gd name="connsiteX55" fmla="*/ 9421412 w 10873921"/>
              <a:gd name="connsiteY55" fmla="*/ 6080818 h 6858558"/>
              <a:gd name="connsiteX56" fmla="*/ 9427038 w 10873921"/>
              <a:gd name="connsiteY56" fmla="*/ 6088099 h 6858558"/>
              <a:gd name="connsiteX57" fmla="*/ 9412784 w 10873921"/>
              <a:gd name="connsiteY57" fmla="*/ 6129303 h 6858558"/>
              <a:gd name="connsiteX58" fmla="*/ 9313343 w 10873921"/>
              <a:gd name="connsiteY58" fmla="*/ 6260036 h 6858558"/>
              <a:gd name="connsiteX59" fmla="*/ 9286856 w 10873921"/>
              <a:gd name="connsiteY59" fmla="*/ 6340934 h 6858558"/>
              <a:gd name="connsiteX60" fmla="*/ 9285436 w 10873921"/>
              <a:gd name="connsiteY60" fmla="*/ 6371842 h 6858558"/>
              <a:gd name="connsiteX61" fmla="*/ 9282564 w 10873921"/>
              <a:gd name="connsiteY61" fmla="*/ 6423490 h 6858558"/>
              <a:gd name="connsiteX62" fmla="*/ 9300077 w 10873921"/>
              <a:gd name="connsiteY62" fmla="*/ 6467496 h 6858558"/>
              <a:gd name="connsiteX63" fmla="*/ 9289886 w 10873921"/>
              <a:gd name="connsiteY63" fmla="*/ 6508540 h 6858558"/>
              <a:gd name="connsiteX64" fmla="*/ 9262092 w 10873921"/>
              <a:gd name="connsiteY64" fmla="*/ 6511084 h 6858558"/>
              <a:gd name="connsiteX65" fmla="*/ 9259443 w 10873921"/>
              <a:gd name="connsiteY65" fmla="*/ 6557257 h 6858558"/>
              <a:gd name="connsiteX66" fmla="*/ 9258214 w 10873921"/>
              <a:gd name="connsiteY66" fmla="*/ 6628065 h 6858558"/>
              <a:gd name="connsiteX67" fmla="*/ 9250938 w 10873921"/>
              <a:gd name="connsiteY67" fmla="*/ 6667101 h 6858558"/>
              <a:gd name="connsiteX68" fmla="*/ 9238195 w 10873921"/>
              <a:gd name="connsiteY68" fmla="*/ 6775682 h 6858558"/>
              <a:gd name="connsiteX69" fmla="*/ 9230652 w 10873921"/>
              <a:gd name="connsiteY69" fmla="*/ 6855909 h 6858558"/>
              <a:gd name="connsiteX70" fmla="*/ 0 w 10873921"/>
              <a:gd name="connsiteY70" fmla="*/ 6858558 h 6858558"/>
              <a:gd name="connsiteX71" fmla="*/ 0 w 10873921"/>
              <a:gd name="connsiteY71"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312 w 10873921"/>
              <a:gd name="connsiteY5" fmla="*/ 222070 h 6858558"/>
              <a:gd name="connsiteX6" fmla="*/ 10788250 w 10873921"/>
              <a:gd name="connsiteY6" fmla="*/ 249730 h 6858558"/>
              <a:gd name="connsiteX7" fmla="*/ 10781833 w 10873921"/>
              <a:gd name="connsiteY7" fmla="*/ 286161 h 6858558"/>
              <a:gd name="connsiteX8" fmla="*/ 10777796 w 10873921"/>
              <a:gd name="connsiteY8" fmla="*/ 352984 h 6858558"/>
              <a:gd name="connsiteX9" fmla="*/ 10759322 w 10873921"/>
              <a:gd name="connsiteY9" fmla="*/ 449520 h 6858558"/>
              <a:gd name="connsiteX10" fmla="*/ 10694154 w 10873921"/>
              <a:gd name="connsiteY10" fmla="*/ 534382 h 6858558"/>
              <a:gd name="connsiteX11" fmla="*/ 10585389 w 10873921"/>
              <a:gd name="connsiteY11" fmla="*/ 657817 h 6858558"/>
              <a:gd name="connsiteX12" fmla="*/ 10553040 w 10873921"/>
              <a:gd name="connsiteY12" fmla="*/ 736652 h 6858558"/>
              <a:gd name="connsiteX13" fmla="*/ 10549362 w 10873921"/>
              <a:gd name="connsiteY13" fmla="*/ 767381 h 6858558"/>
              <a:gd name="connsiteX14" fmla="*/ 10542712 w 10873921"/>
              <a:gd name="connsiteY14" fmla="*/ 818695 h 6858558"/>
              <a:gd name="connsiteX15" fmla="*/ 10556955 w 10873921"/>
              <a:gd name="connsiteY15" fmla="*/ 863814 h 6858558"/>
              <a:gd name="connsiteX16" fmla="*/ 10543783 w 10873921"/>
              <a:gd name="connsiteY16" fmla="*/ 904039 h 6858558"/>
              <a:gd name="connsiteX17" fmla="*/ 10515875 w 10873921"/>
              <a:gd name="connsiteY17" fmla="*/ 904631 h 6858558"/>
              <a:gd name="connsiteX18" fmla="*/ 10509848 w 10873921"/>
              <a:gd name="connsiteY18" fmla="*/ 950499 h 6858558"/>
              <a:gd name="connsiteX19" fmla="*/ 10503433 w 10873921"/>
              <a:gd name="connsiteY19" fmla="*/ 1021040 h 6858558"/>
              <a:gd name="connsiteX20" fmla="*/ 10493315 w 10873921"/>
              <a:gd name="connsiteY20" fmla="*/ 1059465 h 6858558"/>
              <a:gd name="connsiteX21" fmla="*/ 10472650 w 10873921"/>
              <a:gd name="connsiteY21" fmla="*/ 1166876 h 6858558"/>
              <a:gd name="connsiteX22" fmla="*/ 10457261 w 10873921"/>
              <a:gd name="connsiteY22" fmla="*/ 1276330 h 6858558"/>
              <a:gd name="connsiteX23" fmla="*/ 10479612 w 10873921"/>
              <a:gd name="connsiteY23" fmla="*/ 1340205 h 6858558"/>
              <a:gd name="connsiteX24" fmla="*/ 10478804 w 10873921"/>
              <a:gd name="connsiteY24" fmla="*/ 1346492 h 6858558"/>
              <a:gd name="connsiteX25" fmla="*/ 10469399 w 10873921"/>
              <a:gd name="connsiteY25" fmla="*/ 1360254 h 6858558"/>
              <a:gd name="connsiteX26" fmla="*/ 10464675 w 10873921"/>
              <a:gd name="connsiteY26" fmla="*/ 1364867 h 6858558"/>
              <a:gd name="connsiteX27" fmla="*/ 10460288 w 10873921"/>
              <a:gd name="connsiteY27" fmla="*/ 1372815 h 6858558"/>
              <a:gd name="connsiteX28" fmla="*/ 10460557 w 10873921"/>
              <a:gd name="connsiteY28" fmla="*/ 1373191 h 6858558"/>
              <a:gd name="connsiteX29" fmla="*/ 10436481 w 10873921"/>
              <a:gd name="connsiteY29" fmla="*/ 1477797 h 6858558"/>
              <a:gd name="connsiteX30" fmla="*/ 10431659 w 10873921"/>
              <a:gd name="connsiteY30" fmla="*/ 1500615 h 6858558"/>
              <a:gd name="connsiteX31" fmla="*/ 10431103 w 10873921"/>
              <a:gd name="connsiteY31" fmla="*/ 1513756 h 6858558"/>
              <a:gd name="connsiteX32" fmla="*/ 10432371 w 10873921"/>
              <a:gd name="connsiteY32" fmla="*/ 1515188 h 6858558"/>
              <a:gd name="connsiteX33" fmla="*/ 10404863 w 10873921"/>
              <a:gd name="connsiteY33" fmla="*/ 1546203 h 6858558"/>
              <a:gd name="connsiteX34" fmla="*/ 10404251 w 10873921"/>
              <a:gd name="connsiteY34" fmla="*/ 1551761 h 6858558"/>
              <a:gd name="connsiteX35" fmla="*/ 10382431 w 10873921"/>
              <a:gd name="connsiteY35" fmla="*/ 1570136 h 6858558"/>
              <a:gd name="connsiteX36" fmla="*/ 10373233 w 10873921"/>
              <a:gd name="connsiteY36" fmla="*/ 1580611 h 6858558"/>
              <a:gd name="connsiteX37" fmla="*/ 10366354 w 10873921"/>
              <a:gd name="connsiteY37" fmla="*/ 1581543 h 6858558"/>
              <a:gd name="connsiteX38" fmla="*/ 10354948 w 10873921"/>
              <a:gd name="connsiteY38" fmla="*/ 1598036 h 6858558"/>
              <a:gd name="connsiteX39" fmla="*/ 10365856 w 10873921"/>
              <a:gd name="connsiteY39" fmla="*/ 1627197 h 6858558"/>
              <a:gd name="connsiteX40" fmla="*/ 10339843 w 10873921"/>
              <a:gd name="connsiteY40" fmla="*/ 1675061 h 6858558"/>
              <a:gd name="connsiteX41" fmla="*/ 10303766 w 10873921"/>
              <a:gd name="connsiteY41" fmla="*/ 1728350 h 6858558"/>
              <a:gd name="connsiteX42" fmla="*/ 10213612 w 10873921"/>
              <a:gd name="connsiteY42" fmla="*/ 1831639 h 6858558"/>
              <a:gd name="connsiteX43" fmla="*/ 10112893 w 10873921"/>
              <a:gd name="connsiteY43" fmla="*/ 1947999 h 6858558"/>
              <a:gd name="connsiteX44" fmla="*/ 10042411 w 10873921"/>
              <a:gd name="connsiteY44" fmla="*/ 2041320 h 6858558"/>
              <a:gd name="connsiteX45" fmla="*/ 9916869 w 10873921"/>
              <a:gd name="connsiteY45" fmla="*/ 2193981 h 6858558"/>
              <a:gd name="connsiteX46" fmla="*/ 9863224 w 10873921"/>
              <a:gd name="connsiteY46" fmla="*/ 2350764 h 6858558"/>
              <a:gd name="connsiteX47" fmla="*/ 9815833 w 10873921"/>
              <a:gd name="connsiteY47" fmla="*/ 2484015 h 6858558"/>
              <a:gd name="connsiteX48" fmla="*/ 9772154 w 10873921"/>
              <a:gd name="connsiteY48" fmla="*/ 2992899 h 6858558"/>
              <a:gd name="connsiteX49" fmla="*/ 9644932 w 10873921"/>
              <a:gd name="connsiteY49" fmla="*/ 4090138 h 6858558"/>
              <a:gd name="connsiteX50" fmla="*/ 9476803 w 10873921"/>
              <a:gd name="connsiteY50" fmla="*/ 5871230 h 6858558"/>
              <a:gd name="connsiteX51" fmla="*/ 9482048 w 10873921"/>
              <a:gd name="connsiteY51" fmla="*/ 5875581 h 6858558"/>
              <a:gd name="connsiteX52" fmla="*/ 9482918 w 10873921"/>
              <a:gd name="connsiteY52" fmla="*/ 5942515 h 6858558"/>
              <a:gd name="connsiteX53" fmla="*/ 9471123 w 10873921"/>
              <a:gd name="connsiteY53" fmla="*/ 6028951 h 6858558"/>
              <a:gd name="connsiteX54" fmla="*/ 9421412 w 10873921"/>
              <a:gd name="connsiteY54" fmla="*/ 6080818 h 6858558"/>
              <a:gd name="connsiteX55" fmla="*/ 9427038 w 10873921"/>
              <a:gd name="connsiteY55" fmla="*/ 6088099 h 6858558"/>
              <a:gd name="connsiteX56" fmla="*/ 9412784 w 10873921"/>
              <a:gd name="connsiteY56" fmla="*/ 6129303 h 6858558"/>
              <a:gd name="connsiteX57" fmla="*/ 9313343 w 10873921"/>
              <a:gd name="connsiteY57" fmla="*/ 6260036 h 6858558"/>
              <a:gd name="connsiteX58" fmla="*/ 9286856 w 10873921"/>
              <a:gd name="connsiteY58" fmla="*/ 6340934 h 6858558"/>
              <a:gd name="connsiteX59" fmla="*/ 9285436 w 10873921"/>
              <a:gd name="connsiteY59" fmla="*/ 6371842 h 6858558"/>
              <a:gd name="connsiteX60" fmla="*/ 9282564 w 10873921"/>
              <a:gd name="connsiteY60" fmla="*/ 6423490 h 6858558"/>
              <a:gd name="connsiteX61" fmla="*/ 9300077 w 10873921"/>
              <a:gd name="connsiteY61" fmla="*/ 6467496 h 6858558"/>
              <a:gd name="connsiteX62" fmla="*/ 9289886 w 10873921"/>
              <a:gd name="connsiteY62" fmla="*/ 6508540 h 6858558"/>
              <a:gd name="connsiteX63" fmla="*/ 9262092 w 10873921"/>
              <a:gd name="connsiteY63" fmla="*/ 6511084 h 6858558"/>
              <a:gd name="connsiteX64" fmla="*/ 9259443 w 10873921"/>
              <a:gd name="connsiteY64" fmla="*/ 6557257 h 6858558"/>
              <a:gd name="connsiteX65" fmla="*/ 9258214 w 10873921"/>
              <a:gd name="connsiteY65" fmla="*/ 6628065 h 6858558"/>
              <a:gd name="connsiteX66" fmla="*/ 9250938 w 10873921"/>
              <a:gd name="connsiteY66" fmla="*/ 6667101 h 6858558"/>
              <a:gd name="connsiteX67" fmla="*/ 9238195 w 10873921"/>
              <a:gd name="connsiteY67" fmla="*/ 6775682 h 6858558"/>
              <a:gd name="connsiteX68" fmla="*/ 9230652 w 10873921"/>
              <a:gd name="connsiteY68" fmla="*/ 6855909 h 6858558"/>
              <a:gd name="connsiteX69" fmla="*/ 0 w 10873921"/>
              <a:gd name="connsiteY69" fmla="*/ 6858558 h 6858558"/>
              <a:gd name="connsiteX70" fmla="*/ 0 w 10873921"/>
              <a:gd name="connsiteY70"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312 w 10873921"/>
              <a:gd name="connsiteY5" fmla="*/ 222070 h 6858558"/>
              <a:gd name="connsiteX6" fmla="*/ 10788250 w 10873921"/>
              <a:gd name="connsiteY6" fmla="*/ 249730 h 6858558"/>
              <a:gd name="connsiteX7" fmla="*/ 10781833 w 10873921"/>
              <a:gd name="connsiteY7" fmla="*/ 286161 h 6858558"/>
              <a:gd name="connsiteX8" fmla="*/ 10777796 w 10873921"/>
              <a:gd name="connsiteY8" fmla="*/ 352984 h 6858558"/>
              <a:gd name="connsiteX9" fmla="*/ 10759322 w 10873921"/>
              <a:gd name="connsiteY9" fmla="*/ 449520 h 6858558"/>
              <a:gd name="connsiteX10" fmla="*/ 10694154 w 10873921"/>
              <a:gd name="connsiteY10" fmla="*/ 534382 h 6858558"/>
              <a:gd name="connsiteX11" fmla="*/ 10585389 w 10873921"/>
              <a:gd name="connsiteY11" fmla="*/ 657817 h 6858558"/>
              <a:gd name="connsiteX12" fmla="*/ 10553040 w 10873921"/>
              <a:gd name="connsiteY12" fmla="*/ 736652 h 6858558"/>
              <a:gd name="connsiteX13" fmla="*/ 10549362 w 10873921"/>
              <a:gd name="connsiteY13" fmla="*/ 767381 h 6858558"/>
              <a:gd name="connsiteX14" fmla="*/ 10542712 w 10873921"/>
              <a:gd name="connsiteY14" fmla="*/ 818695 h 6858558"/>
              <a:gd name="connsiteX15" fmla="*/ 10556955 w 10873921"/>
              <a:gd name="connsiteY15" fmla="*/ 863814 h 6858558"/>
              <a:gd name="connsiteX16" fmla="*/ 10543783 w 10873921"/>
              <a:gd name="connsiteY16" fmla="*/ 904039 h 6858558"/>
              <a:gd name="connsiteX17" fmla="*/ 10509848 w 10873921"/>
              <a:gd name="connsiteY17" fmla="*/ 950499 h 6858558"/>
              <a:gd name="connsiteX18" fmla="*/ 10503433 w 10873921"/>
              <a:gd name="connsiteY18" fmla="*/ 1021040 h 6858558"/>
              <a:gd name="connsiteX19" fmla="*/ 10493315 w 10873921"/>
              <a:gd name="connsiteY19" fmla="*/ 1059465 h 6858558"/>
              <a:gd name="connsiteX20" fmla="*/ 10472650 w 10873921"/>
              <a:gd name="connsiteY20" fmla="*/ 1166876 h 6858558"/>
              <a:gd name="connsiteX21" fmla="*/ 10457261 w 10873921"/>
              <a:gd name="connsiteY21" fmla="*/ 1276330 h 6858558"/>
              <a:gd name="connsiteX22" fmla="*/ 10479612 w 10873921"/>
              <a:gd name="connsiteY22" fmla="*/ 1340205 h 6858558"/>
              <a:gd name="connsiteX23" fmla="*/ 10478804 w 10873921"/>
              <a:gd name="connsiteY23" fmla="*/ 1346492 h 6858558"/>
              <a:gd name="connsiteX24" fmla="*/ 10469399 w 10873921"/>
              <a:gd name="connsiteY24" fmla="*/ 1360254 h 6858558"/>
              <a:gd name="connsiteX25" fmla="*/ 10464675 w 10873921"/>
              <a:gd name="connsiteY25" fmla="*/ 1364867 h 6858558"/>
              <a:gd name="connsiteX26" fmla="*/ 10460288 w 10873921"/>
              <a:gd name="connsiteY26" fmla="*/ 1372815 h 6858558"/>
              <a:gd name="connsiteX27" fmla="*/ 10460557 w 10873921"/>
              <a:gd name="connsiteY27" fmla="*/ 1373191 h 6858558"/>
              <a:gd name="connsiteX28" fmla="*/ 10436481 w 10873921"/>
              <a:gd name="connsiteY28" fmla="*/ 1477797 h 6858558"/>
              <a:gd name="connsiteX29" fmla="*/ 10431659 w 10873921"/>
              <a:gd name="connsiteY29" fmla="*/ 1500615 h 6858558"/>
              <a:gd name="connsiteX30" fmla="*/ 10431103 w 10873921"/>
              <a:gd name="connsiteY30" fmla="*/ 1513756 h 6858558"/>
              <a:gd name="connsiteX31" fmla="*/ 10432371 w 10873921"/>
              <a:gd name="connsiteY31" fmla="*/ 1515188 h 6858558"/>
              <a:gd name="connsiteX32" fmla="*/ 10404863 w 10873921"/>
              <a:gd name="connsiteY32" fmla="*/ 1546203 h 6858558"/>
              <a:gd name="connsiteX33" fmla="*/ 10404251 w 10873921"/>
              <a:gd name="connsiteY33" fmla="*/ 1551761 h 6858558"/>
              <a:gd name="connsiteX34" fmla="*/ 10382431 w 10873921"/>
              <a:gd name="connsiteY34" fmla="*/ 1570136 h 6858558"/>
              <a:gd name="connsiteX35" fmla="*/ 10373233 w 10873921"/>
              <a:gd name="connsiteY35" fmla="*/ 1580611 h 6858558"/>
              <a:gd name="connsiteX36" fmla="*/ 10366354 w 10873921"/>
              <a:gd name="connsiteY36" fmla="*/ 1581543 h 6858558"/>
              <a:gd name="connsiteX37" fmla="*/ 10354948 w 10873921"/>
              <a:gd name="connsiteY37" fmla="*/ 1598036 h 6858558"/>
              <a:gd name="connsiteX38" fmla="*/ 10365856 w 10873921"/>
              <a:gd name="connsiteY38" fmla="*/ 1627197 h 6858558"/>
              <a:gd name="connsiteX39" fmla="*/ 10339843 w 10873921"/>
              <a:gd name="connsiteY39" fmla="*/ 1675061 h 6858558"/>
              <a:gd name="connsiteX40" fmla="*/ 10303766 w 10873921"/>
              <a:gd name="connsiteY40" fmla="*/ 1728350 h 6858558"/>
              <a:gd name="connsiteX41" fmla="*/ 10213612 w 10873921"/>
              <a:gd name="connsiteY41" fmla="*/ 1831639 h 6858558"/>
              <a:gd name="connsiteX42" fmla="*/ 10112893 w 10873921"/>
              <a:gd name="connsiteY42" fmla="*/ 1947999 h 6858558"/>
              <a:gd name="connsiteX43" fmla="*/ 10042411 w 10873921"/>
              <a:gd name="connsiteY43" fmla="*/ 2041320 h 6858558"/>
              <a:gd name="connsiteX44" fmla="*/ 9916869 w 10873921"/>
              <a:gd name="connsiteY44" fmla="*/ 2193981 h 6858558"/>
              <a:gd name="connsiteX45" fmla="*/ 9863224 w 10873921"/>
              <a:gd name="connsiteY45" fmla="*/ 2350764 h 6858558"/>
              <a:gd name="connsiteX46" fmla="*/ 9815833 w 10873921"/>
              <a:gd name="connsiteY46" fmla="*/ 2484015 h 6858558"/>
              <a:gd name="connsiteX47" fmla="*/ 9772154 w 10873921"/>
              <a:gd name="connsiteY47" fmla="*/ 2992899 h 6858558"/>
              <a:gd name="connsiteX48" fmla="*/ 9644932 w 10873921"/>
              <a:gd name="connsiteY48" fmla="*/ 4090138 h 6858558"/>
              <a:gd name="connsiteX49" fmla="*/ 9476803 w 10873921"/>
              <a:gd name="connsiteY49" fmla="*/ 5871230 h 6858558"/>
              <a:gd name="connsiteX50" fmla="*/ 9482048 w 10873921"/>
              <a:gd name="connsiteY50" fmla="*/ 5875581 h 6858558"/>
              <a:gd name="connsiteX51" fmla="*/ 9482918 w 10873921"/>
              <a:gd name="connsiteY51" fmla="*/ 5942515 h 6858558"/>
              <a:gd name="connsiteX52" fmla="*/ 9471123 w 10873921"/>
              <a:gd name="connsiteY52" fmla="*/ 6028951 h 6858558"/>
              <a:gd name="connsiteX53" fmla="*/ 9421412 w 10873921"/>
              <a:gd name="connsiteY53" fmla="*/ 6080818 h 6858558"/>
              <a:gd name="connsiteX54" fmla="*/ 9427038 w 10873921"/>
              <a:gd name="connsiteY54" fmla="*/ 6088099 h 6858558"/>
              <a:gd name="connsiteX55" fmla="*/ 9412784 w 10873921"/>
              <a:gd name="connsiteY55" fmla="*/ 6129303 h 6858558"/>
              <a:gd name="connsiteX56" fmla="*/ 9313343 w 10873921"/>
              <a:gd name="connsiteY56" fmla="*/ 6260036 h 6858558"/>
              <a:gd name="connsiteX57" fmla="*/ 9286856 w 10873921"/>
              <a:gd name="connsiteY57" fmla="*/ 6340934 h 6858558"/>
              <a:gd name="connsiteX58" fmla="*/ 9285436 w 10873921"/>
              <a:gd name="connsiteY58" fmla="*/ 6371842 h 6858558"/>
              <a:gd name="connsiteX59" fmla="*/ 9282564 w 10873921"/>
              <a:gd name="connsiteY59" fmla="*/ 6423490 h 6858558"/>
              <a:gd name="connsiteX60" fmla="*/ 9300077 w 10873921"/>
              <a:gd name="connsiteY60" fmla="*/ 6467496 h 6858558"/>
              <a:gd name="connsiteX61" fmla="*/ 9289886 w 10873921"/>
              <a:gd name="connsiteY61" fmla="*/ 6508540 h 6858558"/>
              <a:gd name="connsiteX62" fmla="*/ 9262092 w 10873921"/>
              <a:gd name="connsiteY62" fmla="*/ 6511084 h 6858558"/>
              <a:gd name="connsiteX63" fmla="*/ 9259443 w 10873921"/>
              <a:gd name="connsiteY63" fmla="*/ 6557257 h 6858558"/>
              <a:gd name="connsiteX64" fmla="*/ 9258214 w 10873921"/>
              <a:gd name="connsiteY64" fmla="*/ 6628065 h 6858558"/>
              <a:gd name="connsiteX65" fmla="*/ 9250938 w 10873921"/>
              <a:gd name="connsiteY65" fmla="*/ 6667101 h 6858558"/>
              <a:gd name="connsiteX66" fmla="*/ 9238195 w 10873921"/>
              <a:gd name="connsiteY66" fmla="*/ 6775682 h 6858558"/>
              <a:gd name="connsiteX67" fmla="*/ 9230652 w 10873921"/>
              <a:gd name="connsiteY67" fmla="*/ 6855909 h 6858558"/>
              <a:gd name="connsiteX68" fmla="*/ 0 w 10873921"/>
              <a:gd name="connsiteY68" fmla="*/ 6858558 h 6858558"/>
              <a:gd name="connsiteX69" fmla="*/ 0 w 10873921"/>
              <a:gd name="connsiteY69"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312 w 10873921"/>
              <a:gd name="connsiteY5" fmla="*/ 222070 h 6858558"/>
              <a:gd name="connsiteX6" fmla="*/ 10788250 w 10873921"/>
              <a:gd name="connsiteY6" fmla="*/ 249730 h 6858558"/>
              <a:gd name="connsiteX7" fmla="*/ 10781833 w 10873921"/>
              <a:gd name="connsiteY7" fmla="*/ 286161 h 6858558"/>
              <a:gd name="connsiteX8" fmla="*/ 10777796 w 10873921"/>
              <a:gd name="connsiteY8" fmla="*/ 352984 h 6858558"/>
              <a:gd name="connsiteX9" fmla="*/ 10759322 w 10873921"/>
              <a:gd name="connsiteY9" fmla="*/ 449520 h 6858558"/>
              <a:gd name="connsiteX10" fmla="*/ 10694154 w 10873921"/>
              <a:gd name="connsiteY10" fmla="*/ 534382 h 6858558"/>
              <a:gd name="connsiteX11" fmla="*/ 10585389 w 10873921"/>
              <a:gd name="connsiteY11" fmla="*/ 657817 h 6858558"/>
              <a:gd name="connsiteX12" fmla="*/ 10553040 w 10873921"/>
              <a:gd name="connsiteY12" fmla="*/ 736652 h 6858558"/>
              <a:gd name="connsiteX13" fmla="*/ 10549362 w 10873921"/>
              <a:gd name="connsiteY13" fmla="*/ 767381 h 6858558"/>
              <a:gd name="connsiteX14" fmla="*/ 10542712 w 10873921"/>
              <a:gd name="connsiteY14" fmla="*/ 818695 h 6858558"/>
              <a:gd name="connsiteX15" fmla="*/ 10556955 w 10873921"/>
              <a:gd name="connsiteY15" fmla="*/ 863814 h 6858558"/>
              <a:gd name="connsiteX16" fmla="*/ 10543783 w 10873921"/>
              <a:gd name="connsiteY16" fmla="*/ 904039 h 6858558"/>
              <a:gd name="connsiteX17" fmla="*/ 10509848 w 10873921"/>
              <a:gd name="connsiteY17" fmla="*/ 950499 h 6858558"/>
              <a:gd name="connsiteX18" fmla="*/ 10503433 w 10873921"/>
              <a:gd name="connsiteY18" fmla="*/ 1021040 h 6858558"/>
              <a:gd name="connsiteX19" fmla="*/ 10493315 w 10873921"/>
              <a:gd name="connsiteY19" fmla="*/ 1059465 h 6858558"/>
              <a:gd name="connsiteX20" fmla="*/ 10472650 w 10873921"/>
              <a:gd name="connsiteY20" fmla="*/ 1166876 h 6858558"/>
              <a:gd name="connsiteX21" fmla="*/ 10457261 w 10873921"/>
              <a:gd name="connsiteY21" fmla="*/ 1276330 h 6858558"/>
              <a:gd name="connsiteX22" fmla="*/ 10479612 w 10873921"/>
              <a:gd name="connsiteY22" fmla="*/ 1340205 h 6858558"/>
              <a:gd name="connsiteX23" fmla="*/ 10478804 w 10873921"/>
              <a:gd name="connsiteY23" fmla="*/ 1346492 h 6858558"/>
              <a:gd name="connsiteX24" fmla="*/ 10469399 w 10873921"/>
              <a:gd name="connsiteY24" fmla="*/ 1360254 h 6858558"/>
              <a:gd name="connsiteX25" fmla="*/ 10464675 w 10873921"/>
              <a:gd name="connsiteY25" fmla="*/ 1364867 h 6858558"/>
              <a:gd name="connsiteX26" fmla="*/ 10460288 w 10873921"/>
              <a:gd name="connsiteY26" fmla="*/ 1372815 h 6858558"/>
              <a:gd name="connsiteX27" fmla="*/ 10460557 w 10873921"/>
              <a:gd name="connsiteY27" fmla="*/ 1373191 h 6858558"/>
              <a:gd name="connsiteX28" fmla="*/ 10436481 w 10873921"/>
              <a:gd name="connsiteY28" fmla="*/ 1477797 h 6858558"/>
              <a:gd name="connsiteX29" fmla="*/ 10431659 w 10873921"/>
              <a:gd name="connsiteY29" fmla="*/ 1500615 h 6858558"/>
              <a:gd name="connsiteX30" fmla="*/ 10431103 w 10873921"/>
              <a:gd name="connsiteY30" fmla="*/ 1513756 h 6858558"/>
              <a:gd name="connsiteX31" fmla="*/ 10432371 w 10873921"/>
              <a:gd name="connsiteY31" fmla="*/ 1515188 h 6858558"/>
              <a:gd name="connsiteX32" fmla="*/ 10404251 w 10873921"/>
              <a:gd name="connsiteY32" fmla="*/ 1551761 h 6858558"/>
              <a:gd name="connsiteX33" fmla="*/ 10382431 w 10873921"/>
              <a:gd name="connsiteY33" fmla="*/ 1570136 h 6858558"/>
              <a:gd name="connsiteX34" fmla="*/ 10373233 w 10873921"/>
              <a:gd name="connsiteY34" fmla="*/ 1580611 h 6858558"/>
              <a:gd name="connsiteX35" fmla="*/ 10366354 w 10873921"/>
              <a:gd name="connsiteY35" fmla="*/ 1581543 h 6858558"/>
              <a:gd name="connsiteX36" fmla="*/ 10354948 w 10873921"/>
              <a:gd name="connsiteY36" fmla="*/ 1598036 h 6858558"/>
              <a:gd name="connsiteX37" fmla="*/ 10365856 w 10873921"/>
              <a:gd name="connsiteY37" fmla="*/ 1627197 h 6858558"/>
              <a:gd name="connsiteX38" fmla="*/ 10339843 w 10873921"/>
              <a:gd name="connsiteY38" fmla="*/ 1675061 h 6858558"/>
              <a:gd name="connsiteX39" fmla="*/ 10303766 w 10873921"/>
              <a:gd name="connsiteY39" fmla="*/ 1728350 h 6858558"/>
              <a:gd name="connsiteX40" fmla="*/ 10213612 w 10873921"/>
              <a:gd name="connsiteY40" fmla="*/ 1831639 h 6858558"/>
              <a:gd name="connsiteX41" fmla="*/ 10112893 w 10873921"/>
              <a:gd name="connsiteY41" fmla="*/ 1947999 h 6858558"/>
              <a:gd name="connsiteX42" fmla="*/ 10042411 w 10873921"/>
              <a:gd name="connsiteY42" fmla="*/ 2041320 h 6858558"/>
              <a:gd name="connsiteX43" fmla="*/ 9916869 w 10873921"/>
              <a:gd name="connsiteY43" fmla="*/ 2193981 h 6858558"/>
              <a:gd name="connsiteX44" fmla="*/ 9863224 w 10873921"/>
              <a:gd name="connsiteY44" fmla="*/ 2350764 h 6858558"/>
              <a:gd name="connsiteX45" fmla="*/ 9815833 w 10873921"/>
              <a:gd name="connsiteY45" fmla="*/ 2484015 h 6858558"/>
              <a:gd name="connsiteX46" fmla="*/ 9772154 w 10873921"/>
              <a:gd name="connsiteY46" fmla="*/ 2992899 h 6858558"/>
              <a:gd name="connsiteX47" fmla="*/ 9644932 w 10873921"/>
              <a:gd name="connsiteY47" fmla="*/ 4090138 h 6858558"/>
              <a:gd name="connsiteX48" fmla="*/ 9476803 w 10873921"/>
              <a:gd name="connsiteY48" fmla="*/ 5871230 h 6858558"/>
              <a:gd name="connsiteX49" fmla="*/ 9482048 w 10873921"/>
              <a:gd name="connsiteY49" fmla="*/ 5875581 h 6858558"/>
              <a:gd name="connsiteX50" fmla="*/ 9482918 w 10873921"/>
              <a:gd name="connsiteY50" fmla="*/ 5942515 h 6858558"/>
              <a:gd name="connsiteX51" fmla="*/ 9471123 w 10873921"/>
              <a:gd name="connsiteY51" fmla="*/ 6028951 h 6858558"/>
              <a:gd name="connsiteX52" fmla="*/ 9421412 w 10873921"/>
              <a:gd name="connsiteY52" fmla="*/ 6080818 h 6858558"/>
              <a:gd name="connsiteX53" fmla="*/ 9427038 w 10873921"/>
              <a:gd name="connsiteY53" fmla="*/ 6088099 h 6858558"/>
              <a:gd name="connsiteX54" fmla="*/ 9412784 w 10873921"/>
              <a:gd name="connsiteY54" fmla="*/ 6129303 h 6858558"/>
              <a:gd name="connsiteX55" fmla="*/ 9313343 w 10873921"/>
              <a:gd name="connsiteY55" fmla="*/ 6260036 h 6858558"/>
              <a:gd name="connsiteX56" fmla="*/ 9286856 w 10873921"/>
              <a:gd name="connsiteY56" fmla="*/ 6340934 h 6858558"/>
              <a:gd name="connsiteX57" fmla="*/ 9285436 w 10873921"/>
              <a:gd name="connsiteY57" fmla="*/ 6371842 h 6858558"/>
              <a:gd name="connsiteX58" fmla="*/ 9282564 w 10873921"/>
              <a:gd name="connsiteY58" fmla="*/ 6423490 h 6858558"/>
              <a:gd name="connsiteX59" fmla="*/ 9300077 w 10873921"/>
              <a:gd name="connsiteY59" fmla="*/ 6467496 h 6858558"/>
              <a:gd name="connsiteX60" fmla="*/ 9289886 w 10873921"/>
              <a:gd name="connsiteY60" fmla="*/ 6508540 h 6858558"/>
              <a:gd name="connsiteX61" fmla="*/ 9262092 w 10873921"/>
              <a:gd name="connsiteY61" fmla="*/ 6511084 h 6858558"/>
              <a:gd name="connsiteX62" fmla="*/ 9259443 w 10873921"/>
              <a:gd name="connsiteY62" fmla="*/ 6557257 h 6858558"/>
              <a:gd name="connsiteX63" fmla="*/ 9258214 w 10873921"/>
              <a:gd name="connsiteY63" fmla="*/ 6628065 h 6858558"/>
              <a:gd name="connsiteX64" fmla="*/ 9250938 w 10873921"/>
              <a:gd name="connsiteY64" fmla="*/ 6667101 h 6858558"/>
              <a:gd name="connsiteX65" fmla="*/ 9238195 w 10873921"/>
              <a:gd name="connsiteY65" fmla="*/ 6775682 h 6858558"/>
              <a:gd name="connsiteX66" fmla="*/ 9230652 w 10873921"/>
              <a:gd name="connsiteY66" fmla="*/ 6855909 h 6858558"/>
              <a:gd name="connsiteX67" fmla="*/ 0 w 10873921"/>
              <a:gd name="connsiteY67" fmla="*/ 6858558 h 6858558"/>
              <a:gd name="connsiteX68" fmla="*/ 0 w 10873921"/>
              <a:gd name="connsiteY68"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312 w 10873921"/>
              <a:gd name="connsiteY5" fmla="*/ 222070 h 6858558"/>
              <a:gd name="connsiteX6" fmla="*/ 10788250 w 10873921"/>
              <a:gd name="connsiteY6" fmla="*/ 249730 h 6858558"/>
              <a:gd name="connsiteX7" fmla="*/ 10781833 w 10873921"/>
              <a:gd name="connsiteY7" fmla="*/ 286161 h 6858558"/>
              <a:gd name="connsiteX8" fmla="*/ 10777796 w 10873921"/>
              <a:gd name="connsiteY8" fmla="*/ 352984 h 6858558"/>
              <a:gd name="connsiteX9" fmla="*/ 10759322 w 10873921"/>
              <a:gd name="connsiteY9" fmla="*/ 449520 h 6858558"/>
              <a:gd name="connsiteX10" fmla="*/ 10694154 w 10873921"/>
              <a:gd name="connsiteY10" fmla="*/ 534382 h 6858558"/>
              <a:gd name="connsiteX11" fmla="*/ 10585389 w 10873921"/>
              <a:gd name="connsiteY11" fmla="*/ 657817 h 6858558"/>
              <a:gd name="connsiteX12" fmla="*/ 10553040 w 10873921"/>
              <a:gd name="connsiteY12" fmla="*/ 736652 h 6858558"/>
              <a:gd name="connsiteX13" fmla="*/ 10549362 w 10873921"/>
              <a:gd name="connsiteY13" fmla="*/ 767381 h 6858558"/>
              <a:gd name="connsiteX14" fmla="*/ 10542712 w 10873921"/>
              <a:gd name="connsiteY14" fmla="*/ 818695 h 6858558"/>
              <a:gd name="connsiteX15" fmla="*/ 10556955 w 10873921"/>
              <a:gd name="connsiteY15" fmla="*/ 863814 h 6858558"/>
              <a:gd name="connsiteX16" fmla="*/ 10543783 w 10873921"/>
              <a:gd name="connsiteY16" fmla="*/ 904039 h 6858558"/>
              <a:gd name="connsiteX17" fmla="*/ 10509848 w 10873921"/>
              <a:gd name="connsiteY17" fmla="*/ 950499 h 6858558"/>
              <a:gd name="connsiteX18" fmla="*/ 10503433 w 10873921"/>
              <a:gd name="connsiteY18" fmla="*/ 1021040 h 6858558"/>
              <a:gd name="connsiteX19" fmla="*/ 10493315 w 10873921"/>
              <a:gd name="connsiteY19" fmla="*/ 1059465 h 6858558"/>
              <a:gd name="connsiteX20" fmla="*/ 10472650 w 10873921"/>
              <a:gd name="connsiteY20" fmla="*/ 1166876 h 6858558"/>
              <a:gd name="connsiteX21" fmla="*/ 10457261 w 10873921"/>
              <a:gd name="connsiteY21" fmla="*/ 1276330 h 6858558"/>
              <a:gd name="connsiteX22" fmla="*/ 10479612 w 10873921"/>
              <a:gd name="connsiteY22" fmla="*/ 1340205 h 6858558"/>
              <a:gd name="connsiteX23" fmla="*/ 10478804 w 10873921"/>
              <a:gd name="connsiteY23" fmla="*/ 1346492 h 6858558"/>
              <a:gd name="connsiteX24" fmla="*/ 10469399 w 10873921"/>
              <a:gd name="connsiteY24" fmla="*/ 1360254 h 6858558"/>
              <a:gd name="connsiteX25" fmla="*/ 10464675 w 10873921"/>
              <a:gd name="connsiteY25" fmla="*/ 1364867 h 6858558"/>
              <a:gd name="connsiteX26" fmla="*/ 10460288 w 10873921"/>
              <a:gd name="connsiteY26" fmla="*/ 1372815 h 6858558"/>
              <a:gd name="connsiteX27" fmla="*/ 10460557 w 10873921"/>
              <a:gd name="connsiteY27" fmla="*/ 1373191 h 6858558"/>
              <a:gd name="connsiteX28" fmla="*/ 10436481 w 10873921"/>
              <a:gd name="connsiteY28" fmla="*/ 1477797 h 6858558"/>
              <a:gd name="connsiteX29" fmla="*/ 10431659 w 10873921"/>
              <a:gd name="connsiteY29" fmla="*/ 1500615 h 6858558"/>
              <a:gd name="connsiteX30" fmla="*/ 10431103 w 10873921"/>
              <a:gd name="connsiteY30" fmla="*/ 1513756 h 6858558"/>
              <a:gd name="connsiteX31" fmla="*/ 10404251 w 10873921"/>
              <a:gd name="connsiteY31" fmla="*/ 1551761 h 6858558"/>
              <a:gd name="connsiteX32" fmla="*/ 10382431 w 10873921"/>
              <a:gd name="connsiteY32" fmla="*/ 1570136 h 6858558"/>
              <a:gd name="connsiteX33" fmla="*/ 10373233 w 10873921"/>
              <a:gd name="connsiteY33" fmla="*/ 1580611 h 6858558"/>
              <a:gd name="connsiteX34" fmla="*/ 10366354 w 10873921"/>
              <a:gd name="connsiteY34" fmla="*/ 1581543 h 6858558"/>
              <a:gd name="connsiteX35" fmla="*/ 10354948 w 10873921"/>
              <a:gd name="connsiteY35" fmla="*/ 1598036 h 6858558"/>
              <a:gd name="connsiteX36" fmla="*/ 10365856 w 10873921"/>
              <a:gd name="connsiteY36" fmla="*/ 1627197 h 6858558"/>
              <a:gd name="connsiteX37" fmla="*/ 10339843 w 10873921"/>
              <a:gd name="connsiteY37" fmla="*/ 1675061 h 6858558"/>
              <a:gd name="connsiteX38" fmla="*/ 10303766 w 10873921"/>
              <a:gd name="connsiteY38" fmla="*/ 1728350 h 6858558"/>
              <a:gd name="connsiteX39" fmla="*/ 10213612 w 10873921"/>
              <a:gd name="connsiteY39" fmla="*/ 1831639 h 6858558"/>
              <a:gd name="connsiteX40" fmla="*/ 10112893 w 10873921"/>
              <a:gd name="connsiteY40" fmla="*/ 1947999 h 6858558"/>
              <a:gd name="connsiteX41" fmla="*/ 10042411 w 10873921"/>
              <a:gd name="connsiteY41" fmla="*/ 2041320 h 6858558"/>
              <a:gd name="connsiteX42" fmla="*/ 9916869 w 10873921"/>
              <a:gd name="connsiteY42" fmla="*/ 2193981 h 6858558"/>
              <a:gd name="connsiteX43" fmla="*/ 9863224 w 10873921"/>
              <a:gd name="connsiteY43" fmla="*/ 2350764 h 6858558"/>
              <a:gd name="connsiteX44" fmla="*/ 9815833 w 10873921"/>
              <a:gd name="connsiteY44" fmla="*/ 2484015 h 6858558"/>
              <a:gd name="connsiteX45" fmla="*/ 9772154 w 10873921"/>
              <a:gd name="connsiteY45" fmla="*/ 2992899 h 6858558"/>
              <a:gd name="connsiteX46" fmla="*/ 9644932 w 10873921"/>
              <a:gd name="connsiteY46" fmla="*/ 4090138 h 6858558"/>
              <a:gd name="connsiteX47" fmla="*/ 9476803 w 10873921"/>
              <a:gd name="connsiteY47" fmla="*/ 5871230 h 6858558"/>
              <a:gd name="connsiteX48" fmla="*/ 9482048 w 10873921"/>
              <a:gd name="connsiteY48" fmla="*/ 5875581 h 6858558"/>
              <a:gd name="connsiteX49" fmla="*/ 9482918 w 10873921"/>
              <a:gd name="connsiteY49" fmla="*/ 5942515 h 6858558"/>
              <a:gd name="connsiteX50" fmla="*/ 9471123 w 10873921"/>
              <a:gd name="connsiteY50" fmla="*/ 6028951 h 6858558"/>
              <a:gd name="connsiteX51" fmla="*/ 9421412 w 10873921"/>
              <a:gd name="connsiteY51" fmla="*/ 6080818 h 6858558"/>
              <a:gd name="connsiteX52" fmla="*/ 9427038 w 10873921"/>
              <a:gd name="connsiteY52" fmla="*/ 6088099 h 6858558"/>
              <a:gd name="connsiteX53" fmla="*/ 9412784 w 10873921"/>
              <a:gd name="connsiteY53" fmla="*/ 6129303 h 6858558"/>
              <a:gd name="connsiteX54" fmla="*/ 9313343 w 10873921"/>
              <a:gd name="connsiteY54" fmla="*/ 6260036 h 6858558"/>
              <a:gd name="connsiteX55" fmla="*/ 9286856 w 10873921"/>
              <a:gd name="connsiteY55" fmla="*/ 6340934 h 6858558"/>
              <a:gd name="connsiteX56" fmla="*/ 9285436 w 10873921"/>
              <a:gd name="connsiteY56" fmla="*/ 6371842 h 6858558"/>
              <a:gd name="connsiteX57" fmla="*/ 9282564 w 10873921"/>
              <a:gd name="connsiteY57" fmla="*/ 6423490 h 6858558"/>
              <a:gd name="connsiteX58" fmla="*/ 9300077 w 10873921"/>
              <a:gd name="connsiteY58" fmla="*/ 6467496 h 6858558"/>
              <a:gd name="connsiteX59" fmla="*/ 9289886 w 10873921"/>
              <a:gd name="connsiteY59" fmla="*/ 6508540 h 6858558"/>
              <a:gd name="connsiteX60" fmla="*/ 9262092 w 10873921"/>
              <a:gd name="connsiteY60" fmla="*/ 6511084 h 6858558"/>
              <a:gd name="connsiteX61" fmla="*/ 9259443 w 10873921"/>
              <a:gd name="connsiteY61" fmla="*/ 6557257 h 6858558"/>
              <a:gd name="connsiteX62" fmla="*/ 9258214 w 10873921"/>
              <a:gd name="connsiteY62" fmla="*/ 6628065 h 6858558"/>
              <a:gd name="connsiteX63" fmla="*/ 9250938 w 10873921"/>
              <a:gd name="connsiteY63" fmla="*/ 6667101 h 6858558"/>
              <a:gd name="connsiteX64" fmla="*/ 9238195 w 10873921"/>
              <a:gd name="connsiteY64" fmla="*/ 6775682 h 6858558"/>
              <a:gd name="connsiteX65" fmla="*/ 9230652 w 10873921"/>
              <a:gd name="connsiteY65" fmla="*/ 6855909 h 6858558"/>
              <a:gd name="connsiteX66" fmla="*/ 0 w 10873921"/>
              <a:gd name="connsiteY66" fmla="*/ 6858558 h 6858558"/>
              <a:gd name="connsiteX67" fmla="*/ 0 w 10873921"/>
              <a:gd name="connsiteY67"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312 w 10873921"/>
              <a:gd name="connsiteY5" fmla="*/ 222070 h 6858558"/>
              <a:gd name="connsiteX6" fmla="*/ 10788250 w 10873921"/>
              <a:gd name="connsiteY6" fmla="*/ 249730 h 6858558"/>
              <a:gd name="connsiteX7" fmla="*/ 10781833 w 10873921"/>
              <a:gd name="connsiteY7" fmla="*/ 286161 h 6858558"/>
              <a:gd name="connsiteX8" fmla="*/ 10777796 w 10873921"/>
              <a:gd name="connsiteY8" fmla="*/ 352984 h 6858558"/>
              <a:gd name="connsiteX9" fmla="*/ 10759322 w 10873921"/>
              <a:gd name="connsiteY9" fmla="*/ 449520 h 6858558"/>
              <a:gd name="connsiteX10" fmla="*/ 10694154 w 10873921"/>
              <a:gd name="connsiteY10" fmla="*/ 534382 h 6858558"/>
              <a:gd name="connsiteX11" fmla="*/ 10585389 w 10873921"/>
              <a:gd name="connsiteY11" fmla="*/ 657817 h 6858558"/>
              <a:gd name="connsiteX12" fmla="*/ 10553040 w 10873921"/>
              <a:gd name="connsiteY12" fmla="*/ 736652 h 6858558"/>
              <a:gd name="connsiteX13" fmla="*/ 10549362 w 10873921"/>
              <a:gd name="connsiteY13" fmla="*/ 767381 h 6858558"/>
              <a:gd name="connsiteX14" fmla="*/ 10542712 w 10873921"/>
              <a:gd name="connsiteY14" fmla="*/ 818695 h 6858558"/>
              <a:gd name="connsiteX15" fmla="*/ 10556955 w 10873921"/>
              <a:gd name="connsiteY15" fmla="*/ 863814 h 6858558"/>
              <a:gd name="connsiteX16" fmla="*/ 10543783 w 10873921"/>
              <a:gd name="connsiteY16" fmla="*/ 904039 h 6858558"/>
              <a:gd name="connsiteX17" fmla="*/ 10509848 w 10873921"/>
              <a:gd name="connsiteY17" fmla="*/ 950499 h 6858558"/>
              <a:gd name="connsiteX18" fmla="*/ 10503433 w 10873921"/>
              <a:gd name="connsiteY18" fmla="*/ 1021040 h 6858558"/>
              <a:gd name="connsiteX19" fmla="*/ 10493315 w 10873921"/>
              <a:gd name="connsiteY19" fmla="*/ 1059465 h 6858558"/>
              <a:gd name="connsiteX20" fmla="*/ 10472650 w 10873921"/>
              <a:gd name="connsiteY20" fmla="*/ 1166876 h 6858558"/>
              <a:gd name="connsiteX21" fmla="*/ 10457261 w 10873921"/>
              <a:gd name="connsiteY21" fmla="*/ 1276330 h 6858558"/>
              <a:gd name="connsiteX22" fmla="*/ 10479612 w 10873921"/>
              <a:gd name="connsiteY22" fmla="*/ 1340205 h 6858558"/>
              <a:gd name="connsiteX23" fmla="*/ 10478804 w 10873921"/>
              <a:gd name="connsiteY23" fmla="*/ 1346492 h 6858558"/>
              <a:gd name="connsiteX24" fmla="*/ 10469399 w 10873921"/>
              <a:gd name="connsiteY24" fmla="*/ 1360254 h 6858558"/>
              <a:gd name="connsiteX25" fmla="*/ 10464675 w 10873921"/>
              <a:gd name="connsiteY25" fmla="*/ 1364867 h 6858558"/>
              <a:gd name="connsiteX26" fmla="*/ 10460288 w 10873921"/>
              <a:gd name="connsiteY26" fmla="*/ 1372815 h 6858558"/>
              <a:gd name="connsiteX27" fmla="*/ 10460557 w 10873921"/>
              <a:gd name="connsiteY27" fmla="*/ 1373191 h 6858558"/>
              <a:gd name="connsiteX28" fmla="*/ 10436481 w 10873921"/>
              <a:gd name="connsiteY28" fmla="*/ 1477797 h 6858558"/>
              <a:gd name="connsiteX29" fmla="*/ 10431659 w 10873921"/>
              <a:gd name="connsiteY29" fmla="*/ 1500615 h 6858558"/>
              <a:gd name="connsiteX30" fmla="*/ 10431103 w 10873921"/>
              <a:gd name="connsiteY30" fmla="*/ 1513756 h 6858558"/>
              <a:gd name="connsiteX31" fmla="*/ 10404251 w 10873921"/>
              <a:gd name="connsiteY31" fmla="*/ 1551761 h 6858558"/>
              <a:gd name="connsiteX32" fmla="*/ 10382431 w 10873921"/>
              <a:gd name="connsiteY32" fmla="*/ 1570136 h 6858558"/>
              <a:gd name="connsiteX33" fmla="*/ 10373233 w 10873921"/>
              <a:gd name="connsiteY33" fmla="*/ 1580611 h 6858558"/>
              <a:gd name="connsiteX34" fmla="*/ 10366354 w 10873921"/>
              <a:gd name="connsiteY34" fmla="*/ 1581543 h 6858558"/>
              <a:gd name="connsiteX35" fmla="*/ 10365856 w 10873921"/>
              <a:gd name="connsiteY35" fmla="*/ 1627197 h 6858558"/>
              <a:gd name="connsiteX36" fmla="*/ 10339843 w 10873921"/>
              <a:gd name="connsiteY36" fmla="*/ 1675061 h 6858558"/>
              <a:gd name="connsiteX37" fmla="*/ 10303766 w 10873921"/>
              <a:gd name="connsiteY37" fmla="*/ 1728350 h 6858558"/>
              <a:gd name="connsiteX38" fmla="*/ 10213612 w 10873921"/>
              <a:gd name="connsiteY38" fmla="*/ 1831639 h 6858558"/>
              <a:gd name="connsiteX39" fmla="*/ 10112893 w 10873921"/>
              <a:gd name="connsiteY39" fmla="*/ 1947999 h 6858558"/>
              <a:gd name="connsiteX40" fmla="*/ 10042411 w 10873921"/>
              <a:gd name="connsiteY40" fmla="*/ 2041320 h 6858558"/>
              <a:gd name="connsiteX41" fmla="*/ 9916869 w 10873921"/>
              <a:gd name="connsiteY41" fmla="*/ 2193981 h 6858558"/>
              <a:gd name="connsiteX42" fmla="*/ 9863224 w 10873921"/>
              <a:gd name="connsiteY42" fmla="*/ 2350764 h 6858558"/>
              <a:gd name="connsiteX43" fmla="*/ 9815833 w 10873921"/>
              <a:gd name="connsiteY43" fmla="*/ 2484015 h 6858558"/>
              <a:gd name="connsiteX44" fmla="*/ 9772154 w 10873921"/>
              <a:gd name="connsiteY44" fmla="*/ 2992899 h 6858558"/>
              <a:gd name="connsiteX45" fmla="*/ 9644932 w 10873921"/>
              <a:gd name="connsiteY45" fmla="*/ 4090138 h 6858558"/>
              <a:gd name="connsiteX46" fmla="*/ 9476803 w 10873921"/>
              <a:gd name="connsiteY46" fmla="*/ 5871230 h 6858558"/>
              <a:gd name="connsiteX47" fmla="*/ 9482048 w 10873921"/>
              <a:gd name="connsiteY47" fmla="*/ 5875581 h 6858558"/>
              <a:gd name="connsiteX48" fmla="*/ 9482918 w 10873921"/>
              <a:gd name="connsiteY48" fmla="*/ 5942515 h 6858558"/>
              <a:gd name="connsiteX49" fmla="*/ 9471123 w 10873921"/>
              <a:gd name="connsiteY49" fmla="*/ 6028951 h 6858558"/>
              <a:gd name="connsiteX50" fmla="*/ 9421412 w 10873921"/>
              <a:gd name="connsiteY50" fmla="*/ 6080818 h 6858558"/>
              <a:gd name="connsiteX51" fmla="*/ 9427038 w 10873921"/>
              <a:gd name="connsiteY51" fmla="*/ 6088099 h 6858558"/>
              <a:gd name="connsiteX52" fmla="*/ 9412784 w 10873921"/>
              <a:gd name="connsiteY52" fmla="*/ 6129303 h 6858558"/>
              <a:gd name="connsiteX53" fmla="*/ 9313343 w 10873921"/>
              <a:gd name="connsiteY53" fmla="*/ 6260036 h 6858558"/>
              <a:gd name="connsiteX54" fmla="*/ 9286856 w 10873921"/>
              <a:gd name="connsiteY54" fmla="*/ 6340934 h 6858558"/>
              <a:gd name="connsiteX55" fmla="*/ 9285436 w 10873921"/>
              <a:gd name="connsiteY55" fmla="*/ 6371842 h 6858558"/>
              <a:gd name="connsiteX56" fmla="*/ 9282564 w 10873921"/>
              <a:gd name="connsiteY56" fmla="*/ 6423490 h 6858558"/>
              <a:gd name="connsiteX57" fmla="*/ 9300077 w 10873921"/>
              <a:gd name="connsiteY57" fmla="*/ 6467496 h 6858558"/>
              <a:gd name="connsiteX58" fmla="*/ 9289886 w 10873921"/>
              <a:gd name="connsiteY58" fmla="*/ 6508540 h 6858558"/>
              <a:gd name="connsiteX59" fmla="*/ 9262092 w 10873921"/>
              <a:gd name="connsiteY59" fmla="*/ 6511084 h 6858558"/>
              <a:gd name="connsiteX60" fmla="*/ 9259443 w 10873921"/>
              <a:gd name="connsiteY60" fmla="*/ 6557257 h 6858558"/>
              <a:gd name="connsiteX61" fmla="*/ 9258214 w 10873921"/>
              <a:gd name="connsiteY61" fmla="*/ 6628065 h 6858558"/>
              <a:gd name="connsiteX62" fmla="*/ 9250938 w 10873921"/>
              <a:gd name="connsiteY62" fmla="*/ 6667101 h 6858558"/>
              <a:gd name="connsiteX63" fmla="*/ 9238195 w 10873921"/>
              <a:gd name="connsiteY63" fmla="*/ 6775682 h 6858558"/>
              <a:gd name="connsiteX64" fmla="*/ 9230652 w 10873921"/>
              <a:gd name="connsiteY64" fmla="*/ 6855909 h 6858558"/>
              <a:gd name="connsiteX65" fmla="*/ 0 w 10873921"/>
              <a:gd name="connsiteY65" fmla="*/ 6858558 h 6858558"/>
              <a:gd name="connsiteX66" fmla="*/ 0 w 10873921"/>
              <a:gd name="connsiteY66"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250 w 10873921"/>
              <a:gd name="connsiteY5" fmla="*/ 249730 h 6858558"/>
              <a:gd name="connsiteX6" fmla="*/ 10781833 w 10873921"/>
              <a:gd name="connsiteY6" fmla="*/ 286161 h 6858558"/>
              <a:gd name="connsiteX7" fmla="*/ 10777796 w 10873921"/>
              <a:gd name="connsiteY7" fmla="*/ 352984 h 6858558"/>
              <a:gd name="connsiteX8" fmla="*/ 10759322 w 10873921"/>
              <a:gd name="connsiteY8" fmla="*/ 449520 h 6858558"/>
              <a:gd name="connsiteX9" fmla="*/ 10694154 w 10873921"/>
              <a:gd name="connsiteY9" fmla="*/ 534382 h 6858558"/>
              <a:gd name="connsiteX10" fmla="*/ 10585389 w 10873921"/>
              <a:gd name="connsiteY10" fmla="*/ 657817 h 6858558"/>
              <a:gd name="connsiteX11" fmla="*/ 10553040 w 10873921"/>
              <a:gd name="connsiteY11" fmla="*/ 736652 h 6858558"/>
              <a:gd name="connsiteX12" fmla="*/ 10549362 w 10873921"/>
              <a:gd name="connsiteY12" fmla="*/ 767381 h 6858558"/>
              <a:gd name="connsiteX13" fmla="*/ 10542712 w 10873921"/>
              <a:gd name="connsiteY13" fmla="*/ 818695 h 6858558"/>
              <a:gd name="connsiteX14" fmla="*/ 10556955 w 10873921"/>
              <a:gd name="connsiteY14" fmla="*/ 863814 h 6858558"/>
              <a:gd name="connsiteX15" fmla="*/ 10543783 w 10873921"/>
              <a:gd name="connsiteY15" fmla="*/ 904039 h 6858558"/>
              <a:gd name="connsiteX16" fmla="*/ 10509848 w 10873921"/>
              <a:gd name="connsiteY16" fmla="*/ 950499 h 6858558"/>
              <a:gd name="connsiteX17" fmla="*/ 10503433 w 10873921"/>
              <a:gd name="connsiteY17" fmla="*/ 1021040 h 6858558"/>
              <a:gd name="connsiteX18" fmla="*/ 10493315 w 10873921"/>
              <a:gd name="connsiteY18" fmla="*/ 1059465 h 6858558"/>
              <a:gd name="connsiteX19" fmla="*/ 10472650 w 10873921"/>
              <a:gd name="connsiteY19" fmla="*/ 1166876 h 6858558"/>
              <a:gd name="connsiteX20" fmla="*/ 10457261 w 10873921"/>
              <a:gd name="connsiteY20" fmla="*/ 1276330 h 6858558"/>
              <a:gd name="connsiteX21" fmla="*/ 10479612 w 10873921"/>
              <a:gd name="connsiteY21" fmla="*/ 1340205 h 6858558"/>
              <a:gd name="connsiteX22" fmla="*/ 10478804 w 10873921"/>
              <a:gd name="connsiteY22" fmla="*/ 1346492 h 6858558"/>
              <a:gd name="connsiteX23" fmla="*/ 10469399 w 10873921"/>
              <a:gd name="connsiteY23" fmla="*/ 1360254 h 6858558"/>
              <a:gd name="connsiteX24" fmla="*/ 10464675 w 10873921"/>
              <a:gd name="connsiteY24" fmla="*/ 1364867 h 6858558"/>
              <a:gd name="connsiteX25" fmla="*/ 10460288 w 10873921"/>
              <a:gd name="connsiteY25" fmla="*/ 1372815 h 6858558"/>
              <a:gd name="connsiteX26" fmla="*/ 10460557 w 10873921"/>
              <a:gd name="connsiteY26" fmla="*/ 1373191 h 6858558"/>
              <a:gd name="connsiteX27" fmla="*/ 10436481 w 10873921"/>
              <a:gd name="connsiteY27" fmla="*/ 1477797 h 6858558"/>
              <a:gd name="connsiteX28" fmla="*/ 10431659 w 10873921"/>
              <a:gd name="connsiteY28" fmla="*/ 1500615 h 6858558"/>
              <a:gd name="connsiteX29" fmla="*/ 10431103 w 10873921"/>
              <a:gd name="connsiteY29" fmla="*/ 1513756 h 6858558"/>
              <a:gd name="connsiteX30" fmla="*/ 10404251 w 10873921"/>
              <a:gd name="connsiteY30" fmla="*/ 1551761 h 6858558"/>
              <a:gd name="connsiteX31" fmla="*/ 10382431 w 10873921"/>
              <a:gd name="connsiteY31" fmla="*/ 1570136 h 6858558"/>
              <a:gd name="connsiteX32" fmla="*/ 10373233 w 10873921"/>
              <a:gd name="connsiteY32" fmla="*/ 1580611 h 6858558"/>
              <a:gd name="connsiteX33" fmla="*/ 10366354 w 10873921"/>
              <a:gd name="connsiteY33" fmla="*/ 1581543 h 6858558"/>
              <a:gd name="connsiteX34" fmla="*/ 10365856 w 10873921"/>
              <a:gd name="connsiteY34" fmla="*/ 1627197 h 6858558"/>
              <a:gd name="connsiteX35" fmla="*/ 10339843 w 10873921"/>
              <a:gd name="connsiteY35" fmla="*/ 1675061 h 6858558"/>
              <a:gd name="connsiteX36" fmla="*/ 10303766 w 10873921"/>
              <a:gd name="connsiteY36" fmla="*/ 1728350 h 6858558"/>
              <a:gd name="connsiteX37" fmla="*/ 10213612 w 10873921"/>
              <a:gd name="connsiteY37" fmla="*/ 1831639 h 6858558"/>
              <a:gd name="connsiteX38" fmla="*/ 10112893 w 10873921"/>
              <a:gd name="connsiteY38" fmla="*/ 1947999 h 6858558"/>
              <a:gd name="connsiteX39" fmla="*/ 10042411 w 10873921"/>
              <a:gd name="connsiteY39" fmla="*/ 2041320 h 6858558"/>
              <a:gd name="connsiteX40" fmla="*/ 9916869 w 10873921"/>
              <a:gd name="connsiteY40" fmla="*/ 2193981 h 6858558"/>
              <a:gd name="connsiteX41" fmla="*/ 9863224 w 10873921"/>
              <a:gd name="connsiteY41" fmla="*/ 2350764 h 6858558"/>
              <a:gd name="connsiteX42" fmla="*/ 9815833 w 10873921"/>
              <a:gd name="connsiteY42" fmla="*/ 2484015 h 6858558"/>
              <a:gd name="connsiteX43" fmla="*/ 9772154 w 10873921"/>
              <a:gd name="connsiteY43" fmla="*/ 2992899 h 6858558"/>
              <a:gd name="connsiteX44" fmla="*/ 9644932 w 10873921"/>
              <a:gd name="connsiteY44" fmla="*/ 4090138 h 6858558"/>
              <a:gd name="connsiteX45" fmla="*/ 9476803 w 10873921"/>
              <a:gd name="connsiteY45" fmla="*/ 5871230 h 6858558"/>
              <a:gd name="connsiteX46" fmla="*/ 9482048 w 10873921"/>
              <a:gd name="connsiteY46" fmla="*/ 5875581 h 6858558"/>
              <a:gd name="connsiteX47" fmla="*/ 9482918 w 10873921"/>
              <a:gd name="connsiteY47" fmla="*/ 5942515 h 6858558"/>
              <a:gd name="connsiteX48" fmla="*/ 9471123 w 10873921"/>
              <a:gd name="connsiteY48" fmla="*/ 6028951 h 6858558"/>
              <a:gd name="connsiteX49" fmla="*/ 9421412 w 10873921"/>
              <a:gd name="connsiteY49" fmla="*/ 6080818 h 6858558"/>
              <a:gd name="connsiteX50" fmla="*/ 9427038 w 10873921"/>
              <a:gd name="connsiteY50" fmla="*/ 6088099 h 6858558"/>
              <a:gd name="connsiteX51" fmla="*/ 9412784 w 10873921"/>
              <a:gd name="connsiteY51" fmla="*/ 6129303 h 6858558"/>
              <a:gd name="connsiteX52" fmla="*/ 9313343 w 10873921"/>
              <a:gd name="connsiteY52" fmla="*/ 6260036 h 6858558"/>
              <a:gd name="connsiteX53" fmla="*/ 9286856 w 10873921"/>
              <a:gd name="connsiteY53" fmla="*/ 6340934 h 6858558"/>
              <a:gd name="connsiteX54" fmla="*/ 9285436 w 10873921"/>
              <a:gd name="connsiteY54" fmla="*/ 6371842 h 6858558"/>
              <a:gd name="connsiteX55" fmla="*/ 9282564 w 10873921"/>
              <a:gd name="connsiteY55" fmla="*/ 6423490 h 6858558"/>
              <a:gd name="connsiteX56" fmla="*/ 9300077 w 10873921"/>
              <a:gd name="connsiteY56" fmla="*/ 6467496 h 6858558"/>
              <a:gd name="connsiteX57" fmla="*/ 9289886 w 10873921"/>
              <a:gd name="connsiteY57" fmla="*/ 6508540 h 6858558"/>
              <a:gd name="connsiteX58" fmla="*/ 9262092 w 10873921"/>
              <a:gd name="connsiteY58" fmla="*/ 6511084 h 6858558"/>
              <a:gd name="connsiteX59" fmla="*/ 9259443 w 10873921"/>
              <a:gd name="connsiteY59" fmla="*/ 6557257 h 6858558"/>
              <a:gd name="connsiteX60" fmla="*/ 9258214 w 10873921"/>
              <a:gd name="connsiteY60" fmla="*/ 6628065 h 6858558"/>
              <a:gd name="connsiteX61" fmla="*/ 9250938 w 10873921"/>
              <a:gd name="connsiteY61" fmla="*/ 6667101 h 6858558"/>
              <a:gd name="connsiteX62" fmla="*/ 9238195 w 10873921"/>
              <a:gd name="connsiteY62" fmla="*/ 6775682 h 6858558"/>
              <a:gd name="connsiteX63" fmla="*/ 9230652 w 10873921"/>
              <a:gd name="connsiteY63" fmla="*/ 6855909 h 6858558"/>
              <a:gd name="connsiteX64" fmla="*/ 0 w 10873921"/>
              <a:gd name="connsiteY64" fmla="*/ 6858558 h 6858558"/>
              <a:gd name="connsiteX65" fmla="*/ 0 w 10873921"/>
              <a:gd name="connsiteY65"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250 w 10873921"/>
              <a:gd name="connsiteY5" fmla="*/ 249730 h 6858558"/>
              <a:gd name="connsiteX6" fmla="*/ 10777796 w 10873921"/>
              <a:gd name="connsiteY6" fmla="*/ 352984 h 6858558"/>
              <a:gd name="connsiteX7" fmla="*/ 10759322 w 10873921"/>
              <a:gd name="connsiteY7" fmla="*/ 449520 h 6858558"/>
              <a:gd name="connsiteX8" fmla="*/ 10694154 w 10873921"/>
              <a:gd name="connsiteY8" fmla="*/ 534382 h 6858558"/>
              <a:gd name="connsiteX9" fmla="*/ 10585389 w 10873921"/>
              <a:gd name="connsiteY9" fmla="*/ 657817 h 6858558"/>
              <a:gd name="connsiteX10" fmla="*/ 10553040 w 10873921"/>
              <a:gd name="connsiteY10" fmla="*/ 736652 h 6858558"/>
              <a:gd name="connsiteX11" fmla="*/ 10549362 w 10873921"/>
              <a:gd name="connsiteY11" fmla="*/ 767381 h 6858558"/>
              <a:gd name="connsiteX12" fmla="*/ 10542712 w 10873921"/>
              <a:gd name="connsiteY12" fmla="*/ 818695 h 6858558"/>
              <a:gd name="connsiteX13" fmla="*/ 10556955 w 10873921"/>
              <a:gd name="connsiteY13" fmla="*/ 863814 h 6858558"/>
              <a:gd name="connsiteX14" fmla="*/ 10543783 w 10873921"/>
              <a:gd name="connsiteY14" fmla="*/ 904039 h 6858558"/>
              <a:gd name="connsiteX15" fmla="*/ 10509848 w 10873921"/>
              <a:gd name="connsiteY15" fmla="*/ 950499 h 6858558"/>
              <a:gd name="connsiteX16" fmla="*/ 10503433 w 10873921"/>
              <a:gd name="connsiteY16" fmla="*/ 1021040 h 6858558"/>
              <a:gd name="connsiteX17" fmla="*/ 10493315 w 10873921"/>
              <a:gd name="connsiteY17" fmla="*/ 1059465 h 6858558"/>
              <a:gd name="connsiteX18" fmla="*/ 10472650 w 10873921"/>
              <a:gd name="connsiteY18" fmla="*/ 1166876 h 6858558"/>
              <a:gd name="connsiteX19" fmla="*/ 10457261 w 10873921"/>
              <a:gd name="connsiteY19" fmla="*/ 1276330 h 6858558"/>
              <a:gd name="connsiteX20" fmla="*/ 10479612 w 10873921"/>
              <a:gd name="connsiteY20" fmla="*/ 1340205 h 6858558"/>
              <a:gd name="connsiteX21" fmla="*/ 10478804 w 10873921"/>
              <a:gd name="connsiteY21" fmla="*/ 1346492 h 6858558"/>
              <a:gd name="connsiteX22" fmla="*/ 10469399 w 10873921"/>
              <a:gd name="connsiteY22" fmla="*/ 1360254 h 6858558"/>
              <a:gd name="connsiteX23" fmla="*/ 10464675 w 10873921"/>
              <a:gd name="connsiteY23" fmla="*/ 1364867 h 6858558"/>
              <a:gd name="connsiteX24" fmla="*/ 10460288 w 10873921"/>
              <a:gd name="connsiteY24" fmla="*/ 1372815 h 6858558"/>
              <a:gd name="connsiteX25" fmla="*/ 10460557 w 10873921"/>
              <a:gd name="connsiteY25" fmla="*/ 1373191 h 6858558"/>
              <a:gd name="connsiteX26" fmla="*/ 10436481 w 10873921"/>
              <a:gd name="connsiteY26" fmla="*/ 1477797 h 6858558"/>
              <a:gd name="connsiteX27" fmla="*/ 10431659 w 10873921"/>
              <a:gd name="connsiteY27" fmla="*/ 1500615 h 6858558"/>
              <a:gd name="connsiteX28" fmla="*/ 10431103 w 10873921"/>
              <a:gd name="connsiteY28" fmla="*/ 1513756 h 6858558"/>
              <a:gd name="connsiteX29" fmla="*/ 10404251 w 10873921"/>
              <a:gd name="connsiteY29" fmla="*/ 1551761 h 6858558"/>
              <a:gd name="connsiteX30" fmla="*/ 10382431 w 10873921"/>
              <a:gd name="connsiteY30" fmla="*/ 1570136 h 6858558"/>
              <a:gd name="connsiteX31" fmla="*/ 10373233 w 10873921"/>
              <a:gd name="connsiteY31" fmla="*/ 1580611 h 6858558"/>
              <a:gd name="connsiteX32" fmla="*/ 10366354 w 10873921"/>
              <a:gd name="connsiteY32" fmla="*/ 1581543 h 6858558"/>
              <a:gd name="connsiteX33" fmla="*/ 10365856 w 10873921"/>
              <a:gd name="connsiteY33" fmla="*/ 1627197 h 6858558"/>
              <a:gd name="connsiteX34" fmla="*/ 10339843 w 10873921"/>
              <a:gd name="connsiteY34" fmla="*/ 1675061 h 6858558"/>
              <a:gd name="connsiteX35" fmla="*/ 10303766 w 10873921"/>
              <a:gd name="connsiteY35" fmla="*/ 1728350 h 6858558"/>
              <a:gd name="connsiteX36" fmla="*/ 10213612 w 10873921"/>
              <a:gd name="connsiteY36" fmla="*/ 1831639 h 6858558"/>
              <a:gd name="connsiteX37" fmla="*/ 10112893 w 10873921"/>
              <a:gd name="connsiteY37" fmla="*/ 1947999 h 6858558"/>
              <a:gd name="connsiteX38" fmla="*/ 10042411 w 10873921"/>
              <a:gd name="connsiteY38" fmla="*/ 2041320 h 6858558"/>
              <a:gd name="connsiteX39" fmla="*/ 9916869 w 10873921"/>
              <a:gd name="connsiteY39" fmla="*/ 2193981 h 6858558"/>
              <a:gd name="connsiteX40" fmla="*/ 9863224 w 10873921"/>
              <a:gd name="connsiteY40" fmla="*/ 2350764 h 6858558"/>
              <a:gd name="connsiteX41" fmla="*/ 9815833 w 10873921"/>
              <a:gd name="connsiteY41" fmla="*/ 2484015 h 6858558"/>
              <a:gd name="connsiteX42" fmla="*/ 9772154 w 10873921"/>
              <a:gd name="connsiteY42" fmla="*/ 2992899 h 6858558"/>
              <a:gd name="connsiteX43" fmla="*/ 9644932 w 10873921"/>
              <a:gd name="connsiteY43" fmla="*/ 4090138 h 6858558"/>
              <a:gd name="connsiteX44" fmla="*/ 9476803 w 10873921"/>
              <a:gd name="connsiteY44" fmla="*/ 5871230 h 6858558"/>
              <a:gd name="connsiteX45" fmla="*/ 9482048 w 10873921"/>
              <a:gd name="connsiteY45" fmla="*/ 5875581 h 6858558"/>
              <a:gd name="connsiteX46" fmla="*/ 9482918 w 10873921"/>
              <a:gd name="connsiteY46" fmla="*/ 5942515 h 6858558"/>
              <a:gd name="connsiteX47" fmla="*/ 9471123 w 10873921"/>
              <a:gd name="connsiteY47" fmla="*/ 6028951 h 6858558"/>
              <a:gd name="connsiteX48" fmla="*/ 9421412 w 10873921"/>
              <a:gd name="connsiteY48" fmla="*/ 6080818 h 6858558"/>
              <a:gd name="connsiteX49" fmla="*/ 9427038 w 10873921"/>
              <a:gd name="connsiteY49" fmla="*/ 6088099 h 6858558"/>
              <a:gd name="connsiteX50" fmla="*/ 9412784 w 10873921"/>
              <a:gd name="connsiteY50" fmla="*/ 6129303 h 6858558"/>
              <a:gd name="connsiteX51" fmla="*/ 9313343 w 10873921"/>
              <a:gd name="connsiteY51" fmla="*/ 6260036 h 6858558"/>
              <a:gd name="connsiteX52" fmla="*/ 9286856 w 10873921"/>
              <a:gd name="connsiteY52" fmla="*/ 6340934 h 6858558"/>
              <a:gd name="connsiteX53" fmla="*/ 9285436 w 10873921"/>
              <a:gd name="connsiteY53" fmla="*/ 6371842 h 6858558"/>
              <a:gd name="connsiteX54" fmla="*/ 9282564 w 10873921"/>
              <a:gd name="connsiteY54" fmla="*/ 6423490 h 6858558"/>
              <a:gd name="connsiteX55" fmla="*/ 9300077 w 10873921"/>
              <a:gd name="connsiteY55" fmla="*/ 6467496 h 6858558"/>
              <a:gd name="connsiteX56" fmla="*/ 9289886 w 10873921"/>
              <a:gd name="connsiteY56" fmla="*/ 6508540 h 6858558"/>
              <a:gd name="connsiteX57" fmla="*/ 9262092 w 10873921"/>
              <a:gd name="connsiteY57" fmla="*/ 6511084 h 6858558"/>
              <a:gd name="connsiteX58" fmla="*/ 9259443 w 10873921"/>
              <a:gd name="connsiteY58" fmla="*/ 6557257 h 6858558"/>
              <a:gd name="connsiteX59" fmla="*/ 9258214 w 10873921"/>
              <a:gd name="connsiteY59" fmla="*/ 6628065 h 6858558"/>
              <a:gd name="connsiteX60" fmla="*/ 9250938 w 10873921"/>
              <a:gd name="connsiteY60" fmla="*/ 6667101 h 6858558"/>
              <a:gd name="connsiteX61" fmla="*/ 9238195 w 10873921"/>
              <a:gd name="connsiteY61" fmla="*/ 6775682 h 6858558"/>
              <a:gd name="connsiteX62" fmla="*/ 9230652 w 10873921"/>
              <a:gd name="connsiteY62" fmla="*/ 6855909 h 6858558"/>
              <a:gd name="connsiteX63" fmla="*/ 0 w 10873921"/>
              <a:gd name="connsiteY63" fmla="*/ 6858558 h 6858558"/>
              <a:gd name="connsiteX64" fmla="*/ 0 w 10873921"/>
              <a:gd name="connsiteY64"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250 w 10873921"/>
              <a:gd name="connsiteY5" fmla="*/ 249730 h 6858558"/>
              <a:gd name="connsiteX6" fmla="*/ 10777796 w 10873921"/>
              <a:gd name="connsiteY6" fmla="*/ 352984 h 6858558"/>
              <a:gd name="connsiteX7" fmla="*/ 10759322 w 10873921"/>
              <a:gd name="connsiteY7" fmla="*/ 449520 h 6858558"/>
              <a:gd name="connsiteX8" fmla="*/ 10694154 w 10873921"/>
              <a:gd name="connsiteY8" fmla="*/ 534382 h 6858558"/>
              <a:gd name="connsiteX9" fmla="*/ 10617194 w 10873921"/>
              <a:gd name="connsiteY9" fmla="*/ 626012 h 6858558"/>
              <a:gd name="connsiteX10" fmla="*/ 10553040 w 10873921"/>
              <a:gd name="connsiteY10" fmla="*/ 736652 h 6858558"/>
              <a:gd name="connsiteX11" fmla="*/ 10549362 w 10873921"/>
              <a:gd name="connsiteY11" fmla="*/ 767381 h 6858558"/>
              <a:gd name="connsiteX12" fmla="*/ 10542712 w 10873921"/>
              <a:gd name="connsiteY12" fmla="*/ 818695 h 6858558"/>
              <a:gd name="connsiteX13" fmla="*/ 10556955 w 10873921"/>
              <a:gd name="connsiteY13" fmla="*/ 863814 h 6858558"/>
              <a:gd name="connsiteX14" fmla="*/ 10543783 w 10873921"/>
              <a:gd name="connsiteY14" fmla="*/ 904039 h 6858558"/>
              <a:gd name="connsiteX15" fmla="*/ 10509848 w 10873921"/>
              <a:gd name="connsiteY15" fmla="*/ 950499 h 6858558"/>
              <a:gd name="connsiteX16" fmla="*/ 10503433 w 10873921"/>
              <a:gd name="connsiteY16" fmla="*/ 1021040 h 6858558"/>
              <a:gd name="connsiteX17" fmla="*/ 10493315 w 10873921"/>
              <a:gd name="connsiteY17" fmla="*/ 1059465 h 6858558"/>
              <a:gd name="connsiteX18" fmla="*/ 10472650 w 10873921"/>
              <a:gd name="connsiteY18" fmla="*/ 1166876 h 6858558"/>
              <a:gd name="connsiteX19" fmla="*/ 10457261 w 10873921"/>
              <a:gd name="connsiteY19" fmla="*/ 1276330 h 6858558"/>
              <a:gd name="connsiteX20" fmla="*/ 10479612 w 10873921"/>
              <a:gd name="connsiteY20" fmla="*/ 1340205 h 6858558"/>
              <a:gd name="connsiteX21" fmla="*/ 10478804 w 10873921"/>
              <a:gd name="connsiteY21" fmla="*/ 1346492 h 6858558"/>
              <a:gd name="connsiteX22" fmla="*/ 10469399 w 10873921"/>
              <a:gd name="connsiteY22" fmla="*/ 1360254 h 6858558"/>
              <a:gd name="connsiteX23" fmla="*/ 10464675 w 10873921"/>
              <a:gd name="connsiteY23" fmla="*/ 1364867 h 6858558"/>
              <a:gd name="connsiteX24" fmla="*/ 10460288 w 10873921"/>
              <a:gd name="connsiteY24" fmla="*/ 1372815 h 6858558"/>
              <a:gd name="connsiteX25" fmla="*/ 10460557 w 10873921"/>
              <a:gd name="connsiteY25" fmla="*/ 1373191 h 6858558"/>
              <a:gd name="connsiteX26" fmla="*/ 10436481 w 10873921"/>
              <a:gd name="connsiteY26" fmla="*/ 1477797 h 6858558"/>
              <a:gd name="connsiteX27" fmla="*/ 10431659 w 10873921"/>
              <a:gd name="connsiteY27" fmla="*/ 1500615 h 6858558"/>
              <a:gd name="connsiteX28" fmla="*/ 10431103 w 10873921"/>
              <a:gd name="connsiteY28" fmla="*/ 1513756 h 6858558"/>
              <a:gd name="connsiteX29" fmla="*/ 10404251 w 10873921"/>
              <a:gd name="connsiteY29" fmla="*/ 1551761 h 6858558"/>
              <a:gd name="connsiteX30" fmla="*/ 10382431 w 10873921"/>
              <a:gd name="connsiteY30" fmla="*/ 1570136 h 6858558"/>
              <a:gd name="connsiteX31" fmla="*/ 10373233 w 10873921"/>
              <a:gd name="connsiteY31" fmla="*/ 1580611 h 6858558"/>
              <a:gd name="connsiteX32" fmla="*/ 10366354 w 10873921"/>
              <a:gd name="connsiteY32" fmla="*/ 1581543 h 6858558"/>
              <a:gd name="connsiteX33" fmla="*/ 10365856 w 10873921"/>
              <a:gd name="connsiteY33" fmla="*/ 1627197 h 6858558"/>
              <a:gd name="connsiteX34" fmla="*/ 10339843 w 10873921"/>
              <a:gd name="connsiteY34" fmla="*/ 1675061 h 6858558"/>
              <a:gd name="connsiteX35" fmla="*/ 10303766 w 10873921"/>
              <a:gd name="connsiteY35" fmla="*/ 1728350 h 6858558"/>
              <a:gd name="connsiteX36" fmla="*/ 10213612 w 10873921"/>
              <a:gd name="connsiteY36" fmla="*/ 1831639 h 6858558"/>
              <a:gd name="connsiteX37" fmla="*/ 10112893 w 10873921"/>
              <a:gd name="connsiteY37" fmla="*/ 1947999 h 6858558"/>
              <a:gd name="connsiteX38" fmla="*/ 10042411 w 10873921"/>
              <a:gd name="connsiteY38" fmla="*/ 2041320 h 6858558"/>
              <a:gd name="connsiteX39" fmla="*/ 9916869 w 10873921"/>
              <a:gd name="connsiteY39" fmla="*/ 2193981 h 6858558"/>
              <a:gd name="connsiteX40" fmla="*/ 9863224 w 10873921"/>
              <a:gd name="connsiteY40" fmla="*/ 2350764 h 6858558"/>
              <a:gd name="connsiteX41" fmla="*/ 9815833 w 10873921"/>
              <a:gd name="connsiteY41" fmla="*/ 2484015 h 6858558"/>
              <a:gd name="connsiteX42" fmla="*/ 9772154 w 10873921"/>
              <a:gd name="connsiteY42" fmla="*/ 2992899 h 6858558"/>
              <a:gd name="connsiteX43" fmla="*/ 9644932 w 10873921"/>
              <a:gd name="connsiteY43" fmla="*/ 4090138 h 6858558"/>
              <a:gd name="connsiteX44" fmla="*/ 9476803 w 10873921"/>
              <a:gd name="connsiteY44" fmla="*/ 5871230 h 6858558"/>
              <a:gd name="connsiteX45" fmla="*/ 9482048 w 10873921"/>
              <a:gd name="connsiteY45" fmla="*/ 5875581 h 6858558"/>
              <a:gd name="connsiteX46" fmla="*/ 9482918 w 10873921"/>
              <a:gd name="connsiteY46" fmla="*/ 5942515 h 6858558"/>
              <a:gd name="connsiteX47" fmla="*/ 9471123 w 10873921"/>
              <a:gd name="connsiteY47" fmla="*/ 6028951 h 6858558"/>
              <a:gd name="connsiteX48" fmla="*/ 9421412 w 10873921"/>
              <a:gd name="connsiteY48" fmla="*/ 6080818 h 6858558"/>
              <a:gd name="connsiteX49" fmla="*/ 9427038 w 10873921"/>
              <a:gd name="connsiteY49" fmla="*/ 6088099 h 6858558"/>
              <a:gd name="connsiteX50" fmla="*/ 9412784 w 10873921"/>
              <a:gd name="connsiteY50" fmla="*/ 6129303 h 6858558"/>
              <a:gd name="connsiteX51" fmla="*/ 9313343 w 10873921"/>
              <a:gd name="connsiteY51" fmla="*/ 6260036 h 6858558"/>
              <a:gd name="connsiteX52" fmla="*/ 9286856 w 10873921"/>
              <a:gd name="connsiteY52" fmla="*/ 6340934 h 6858558"/>
              <a:gd name="connsiteX53" fmla="*/ 9285436 w 10873921"/>
              <a:gd name="connsiteY53" fmla="*/ 6371842 h 6858558"/>
              <a:gd name="connsiteX54" fmla="*/ 9282564 w 10873921"/>
              <a:gd name="connsiteY54" fmla="*/ 6423490 h 6858558"/>
              <a:gd name="connsiteX55" fmla="*/ 9300077 w 10873921"/>
              <a:gd name="connsiteY55" fmla="*/ 6467496 h 6858558"/>
              <a:gd name="connsiteX56" fmla="*/ 9289886 w 10873921"/>
              <a:gd name="connsiteY56" fmla="*/ 6508540 h 6858558"/>
              <a:gd name="connsiteX57" fmla="*/ 9262092 w 10873921"/>
              <a:gd name="connsiteY57" fmla="*/ 6511084 h 6858558"/>
              <a:gd name="connsiteX58" fmla="*/ 9259443 w 10873921"/>
              <a:gd name="connsiteY58" fmla="*/ 6557257 h 6858558"/>
              <a:gd name="connsiteX59" fmla="*/ 9258214 w 10873921"/>
              <a:gd name="connsiteY59" fmla="*/ 6628065 h 6858558"/>
              <a:gd name="connsiteX60" fmla="*/ 9250938 w 10873921"/>
              <a:gd name="connsiteY60" fmla="*/ 6667101 h 6858558"/>
              <a:gd name="connsiteX61" fmla="*/ 9238195 w 10873921"/>
              <a:gd name="connsiteY61" fmla="*/ 6775682 h 6858558"/>
              <a:gd name="connsiteX62" fmla="*/ 9230652 w 10873921"/>
              <a:gd name="connsiteY62" fmla="*/ 6855909 h 6858558"/>
              <a:gd name="connsiteX63" fmla="*/ 0 w 10873921"/>
              <a:gd name="connsiteY63" fmla="*/ 6858558 h 6858558"/>
              <a:gd name="connsiteX64" fmla="*/ 0 w 10873921"/>
              <a:gd name="connsiteY64"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250 w 10873921"/>
              <a:gd name="connsiteY5" fmla="*/ 249730 h 6858558"/>
              <a:gd name="connsiteX6" fmla="*/ 10777796 w 10873921"/>
              <a:gd name="connsiteY6" fmla="*/ 352984 h 6858558"/>
              <a:gd name="connsiteX7" fmla="*/ 10759322 w 10873921"/>
              <a:gd name="connsiteY7" fmla="*/ 449520 h 6858558"/>
              <a:gd name="connsiteX8" fmla="*/ 10694154 w 10873921"/>
              <a:gd name="connsiteY8" fmla="*/ 534382 h 6858558"/>
              <a:gd name="connsiteX9" fmla="*/ 10617194 w 10873921"/>
              <a:gd name="connsiteY9" fmla="*/ 626012 h 6858558"/>
              <a:gd name="connsiteX10" fmla="*/ 10553040 w 10873921"/>
              <a:gd name="connsiteY10" fmla="*/ 736652 h 6858558"/>
              <a:gd name="connsiteX11" fmla="*/ 10549362 w 10873921"/>
              <a:gd name="connsiteY11" fmla="*/ 767381 h 6858558"/>
              <a:gd name="connsiteX12" fmla="*/ 10542712 w 10873921"/>
              <a:gd name="connsiteY12" fmla="*/ 818695 h 6858558"/>
              <a:gd name="connsiteX13" fmla="*/ 10543783 w 10873921"/>
              <a:gd name="connsiteY13" fmla="*/ 904039 h 6858558"/>
              <a:gd name="connsiteX14" fmla="*/ 10509848 w 10873921"/>
              <a:gd name="connsiteY14" fmla="*/ 950499 h 6858558"/>
              <a:gd name="connsiteX15" fmla="*/ 10503433 w 10873921"/>
              <a:gd name="connsiteY15" fmla="*/ 1021040 h 6858558"/>
              <a:gd name="connsiteX16" fmla="*/ 10493315 w 10873921"/>
              <a:gd name="connsiteY16" fmla="*/ 1059465 h 6858558"/>
              <a:gd name="connsiteX17" fmla="*/ 10472650 w 10873921"/>
              <a:gd name="connsiteY17" fmla="*/ 1166876 h 6858558"/>
              <a:gd name="connsiteX18" fmla="*/ 10457261 w 10873921"/>
              <a:gd name="connsiteY18" fmla="*/ 1276330 h 6858558"/>
              <a:gd name="connsiteX19" fmla="*/ 10479612 w 10873921"/>
              <a:gd name="connsiteY19" fmla="*/ 1340205 h 6858558"/>
              <a:gd name="connsiteX20" fmla="*/ 10478804 w 10873921"/>
              <a:gd name="connsiteY20" fmla="*/ 1346492 h 6858558"/>
              <a:gd name="connsiteX21" fmla="*/ 10469399 w 10873921"/>
              <a:gd name="connsiteY21" fmla="*/ 1360254 h 6858558"/>
              <a:gd name="connsiteX22" fmla="*/ 10464675 w 10873921"/>
              <a:gd name="connsiteY22" fmla="*/ 1364867 h 6858558"/>
              <a:gd name="connsiteX23" fmla="*/ 10460288 w 10873921"/>
              <a:gd name="connsiteY23" fmla="*/ 1372815 h 6858558"/>
              <a:gd name="connsiteX24" fmla="*/ 10460557 w 10873921"/>
              <a:gd name="connsiteY24" fmla="*/ 1373191 h 6858558"/>
              <a:gd name="connsiteX25" fmla="*/ 10436481 w 10873921"/>
              <a:gd name="connsiteY25" fmla="*/ 1477797 h 6858558"/>
              <a:gd name="connsiteX26" fmla="*/ 10431659 w 10873921"/>
              <a:gd name="connsiteY26" fmla="*/ 1500615 h 6858558"/>
              <a:gd name="connsiteX27" fmla="*/ 10431103 w 10873921"/>
              <a:gd name="connsiteY27" fmla="*/ 1513756 h 6858558"/>
              <a:gd name="connsiteX28" fmla="*/ 10404251 w 10873921"/>
              <a:gd name="connsiteY28" fmla="*/ 1551761 h 6858558"/>
              <a:gd name="connsiteX29" fmla="*/ 10382431 w 10873921"/>
              <a:gd name="connsiteY29" fmla="*/ 1570136 h 6858558"/>
              <a:gd name="connsiteX30" fmla="*/ 10373233 w 10873921"/>
              <a:gd name="connsiteY30" fmla="*/ 1580611 h 6858558"/>
              <a:gd name="connsiteX31" fmla="*/ 10366354 w 10873921"/>
              <a:gd name="connsiteY31" fmla="*/ 1581543 h 6858558"/>
              <a:gd name="connsiteX32" fmla="*/ 10365856 w 10873921"/>
              <a:gd name="connsiteY32" fmla="*/ 1627197 h 6858558"/>
              <a:gd name="connsiteX33" fmla="*/ 10339843 w 10873921"/>
              <a:gd name="connsiteY33" fmla="*/ 1675061 h 6858558"/>
              <a:gd name="connsiteX34" fmla="*/ 10303766 w 10873921"/>
              <a:gd name="connsiteY34" fmla="*/ 1728350 h 6858558"/>
              <a:gd name="connsiteX35" fmla="*/ 10213612 w 10873921"/>
              <a:gd name="connsiteY35" fmla="*/ 1831639 h 6858558"/>
              <a:gd name="connsiteX36" fmla="*/ 10112893 w 10873921"/>
              <a:gd name="connsiteY36" fmla="*/ 1947999 h 6858558"/>
              <a:gd name="connsiteX37" fmla="*/ 10042411 w 10873921"/>
              <a:gd name="connsiteY37" fmla="*/ 2041320 h 6858558"/>
              <a:gd name="connsiteX38" fmla="*/ 9916869 w 10873921"/>
              <a:gd name="connsiteY38" fmla="*/ 2193981 h 6858558"/>
              <a:gd name="connsiteX39" fmla="*/ 9863224 w 10873921"/>
              <a:gd name="connsiteY39" fmla="*/ 2350764 h 6858558"/>
              <a:gd name="connsiteX40" fmla="*/ 9815833 w 10873921"/>
              <a:gd name="connsiteY40" fmla="*/ 2484015 h 6858558"/>
              <a:gd name="connsiteX41" fmla="*/ 9772154 w 10873921"/>
              <a:gd name="connsiteY41" fmla="*/ 2992899 h 6858558"/>
              <a:gd name="connsiteX42" fmla="*/ 9644932 w 10873921"/>
              <a:gd name="connsiteY42" fmla="*/ 4090138 h 6858558"/>
              <a:gd name="connsiteX43" fmla="*/ 9476803 w 10873921"/>
              <a:gd name="connsiteY43" fmla="*/ 5871230 h 6858558"/>
              <a:gd name="connsiteX44" fmla="*/ 9482048 w 10873921"/>
              <a:gd name="connsiteY44" fmla="*/ 5875581 h 6858558"/>
              <a:gd name="connsiteX45" fmla="*/ 9482918 w 10873921"/>
              <a:gd name="connsiteY45" fmla="*/ 5942515 h 6858558"/>
              <a:gd name="connsiteX46" fmla="*/ 9471123 w 10873921"/>
              <a:gd name="connsiteY46" fmla="*/ 6028951 h 6858558"/>
              <a:gd name="connsiteX47" fmla="*/ 9421412 w 10873921"/>
              <a:gd name="connsiteY47" fmla="*/ 6080818 h 6858558"/>
              <a:gd name="connsiteX48" fmla="*/ 9427038 w 10873921"/>
              <a:gd name="connsiteY48" fmla="*/ 6088099 h 6858558"/>
              <a:gd name="connsiteX49" fmla="*/ 9412784 w 10873921"/>
              <a:gd name="connsiteY49" fmla="*/ 6129303 h 6858558"/>
              <a:gd name="connsiteX50" fmla="*/ 9313343 w 10873921"/>
              <a:gd name="connsiteY50" fmla="*/ 6260036 h 6858558"/>
              <a:gd name="connsiteX51" fmla="*/ 9286856 w 10873921"/>
              <a:gd name="connsiteY51" fmla="*/ 6340934 h 6858558"/>
              <a:gd name="connsiteX52" fmla="*/ 9285436 w 10873921"/>
              <a:gd name="connsiteY52" fmla="*/ 6371842 h 6858558"/>
              <a:gd name="connsiteX53" fmla="*/ 9282564 w 10873921"/>
              <a:gd name="connsiteY53" fmla="*/ 6423490 h 6858558"/>
              <a:gd name="connsiteX54" fmla="*/ 9300077 w 10873921"/>
              <a:gd name="connsiteY54" fmla="*/ 6467496 h 6858558"/>
              <a:gd name="connsiteX55" fmla="*/ 9289886 w 10873921"/>
              <a:gd name="connsiteY55" fmla="*/ 6508540 h 6858558"/>
              <a:gd name="connsiteX56" fmla="*/ 9262092 w 10873921"/>
              <a:gd name="connsiteY56" fmla="*/ 6511084 h 6858558"/>
              <a:gd name="connsiteX57" fmla="*/ 9259443 w 10873921"/>
              <a:gd name="connsiteY57" fmla="*/ 6557257 h 6858558"/>
              <a:gd name="connsiteX58" fmla="*/ 9258214 w 10873921"/>
              <a:gd name="connsiteY58" fmla="*/ 6628065 h 6858558"/>
              <a:gd name="connsiteX59" fmla="*/ 9250938 w 10873921"/>
              <a:gd name="connsiteY59" fmla="*/ 6667101 h 6858558"/>
              <a:gd name="connsiteX60" fmla="*/ 9238195 w 10873921"/>
              <a:gd name="connsiteY60" fmla="*/ 6775682 h 6858558"/>
              <a:gd name="connsiteX61" fmla="*/ 9230652 w 10873921"/>
              <a:gd name="connsiteY61" fmla="*/ 6855909 h 6858558"/>
              <a:gd name="connsiteX62" fmla="*/ 0 w 10873921"/>
              <a:gd name="connsiteY62" fmla="*/ 6858558 h 6858558"/>
              <a:gd name="connsiteX63" fmla="*/ 0 w 10873921"/>
              <a:gd name="connsiteY63"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250 w 10873921"/>
              <a:gd name="connsiteY5" fmla="*/ 249730 h 6858558"/>
              <a:gd name="connsiteX6" fmla="*/ 10777796 w 10873921"/>
              <a:gd name="connsiteY6" fmla="*/ 352984 h 6858558"/>
              <a:gd name="connsiteX7" fmla="*/ 10759322 w 10873921"/>
              <a:gd name="connsiteY7" fmla="*/ 449520 h 6858558"/>
              <a:gd name="connsiteX8" fmla="*/ 10694154 w 10873921"/>
              <a:gd name="connsiteY8" fmla="*/ 534382 h 6858558"/>
              <a:gd name="connsiteX9" fmla="*/ 10617194 w 10873921"/>
              <a:gd name="connsiteY9" fmla="*/ 626012 h 6858558"/>
              <a:gd name="connsiteX10" fmla="*/ 10553040 w 10873921"/>
              <a:gd name="connsiteY10" fmla="*/ 736652 h 6858558"/>
              <a:gd name="connsiteX11" fmla="*/ 10549362 w 10873921"/>
              <a:gd name="connsiteY11" fmla="*/ 767381 h 6858558"/>
              <a:gd name="connsiteX12" fmla="*/ 10542712 w 10873921"/>
              <a:gd name="connsiteY12" fmla="*/ 818695 h 6858558"/>
              <a:gd name="connsiteX13" fmla="*/ 10543783 w 10873921"/>
              <a:gd name="connsiteY13" fmla="*/ 904039 h 6858558"/>
              <a:gd name="connsiteX14" fmla="*/ 10509848 w 10873921"/>
              <a:gd name="connsiteY14" fmla="*/ 950499 h 6858558"/>
              <a:gd name="connsiteX15" fmla="*/ 10503433 w 10873921"/>
              <a:gd name="connsiteY15" fmla="*/ 1021040 h 6858558"/>
              <a:gd name="connsiteX16" fmla="*/ 10493315 w 10873921"/>
              <a:gd name="connsiteY16" fmla="*/ 1059465 h 6858558"/>
              <a:gd name="connsiteX17" fmla="*/ 10472650 w 10873921"/>
              <a:gd name="connsiteY17" fmla="*/ 1166876 h 6858558"/>
              <a:gd name="connsiteX18" fmla="*/ 10457261 w 10873921"/>
              <a:gd name="connsiteY18" fmla="*/ 1276330 h 6858558"/>
              <a:gd name="connsiteX19" fmla="*/ 10479612 w 10873921"/>
              <a:gd name="connsiteY19" fmla="*/ 1340205 h 6858558"/>
              <a:gd name="connsiteX20" fmla="*/ 10478804 w 10873921"/>
              <a:gd name="connsiteY20" fmla="*/ 1346492 h 6858558"/>
              <a:gd name="connsiteX21" fmla="*/ 10469399 w 10873921"/>
              <a:gd name="connsiteY21" fmla="*/ 1360254 h 6858558"/>
              <a:gd name="connsiteX22" fmla="*/ 10464675 w 10873921"/>
              <a:gd name="connsiteY22" fmla="*/ 1364867 h 6858558"/>
              <a:gd name="connsiteX23" fmla="*/ 10460288 w 10873921"/>
              <a:gd name="connsiteY23" fmla="*/ 1372815 h 6858558"/>
              <a:gd name="connsiteX24" fmla="*/ 10436481 w 10873921"/>
              <a:gd name="connsiteY24" fmla="*/ 1477797 h 6858558"/>
              <a:gd name="connsiteX25" fmla="*/ 10431659 w 10873921"/>
              <a:gd name="connsiteY25" fmla="*/ 1500615 h 6858558"/>
              <a:gd name="connsiteX26" fmla="*/ 10431103 w 10873921"/>
              <a:gd name="connsiteY26" fmla="*/ 1513756 h 6858558"/>
              <a:gd name="connsiteX27" fmla="*/ 10404251 w 10873921"/>
              <a:gd name="connsiteY27" fmla="*/ 1551761 h 6858558"/>
              <a:gd name="connsiteX28" fmla="*/ 10382431 w 10873921"/>
              <a:gd name="connsiteY28" fmla="*/ 1570136 h 6858558"/>
              <a:gd name="connsiteX29" fmla="*/ 10373233 w 10873921"/>
              <a:gd name="connsiteY29" fmla="*/ 1580611 h 6858558"/>
              <a:gd name="connsiteX30" fmla="*/ 10366354 w 10873921"/>
              <a:gd name="connsiteY30" fmla="*/ 1581543 h 6858558"/>
              <a:gd name="connsiteX31" fmla="*/ 10365856 w 10873921"/>
              <a:gd name="connsiteY31" fmla="*/ 1627197 h 6858558"/>
              <a:gd name="connsiteX32" fmla="*/ 10339843 w 10873921"/>
              <a:gd name="connsiteY32" fmla="*/ 1675061 h 6858558"/>
              <a:gd name="connsiteX33" fmla="*/ 10303766 w 10873921"/>
              <a:gd name="connsiteY33" fmla="*/ 1728350 h 6858558"/>
              <a:gd name="connsiteX34" fmla="*/ 10213612 w 10873921"/>
              <a:gd name="connsiteY34" fmla="*/ 1831639 h 6858558"/>
              <a:gd name="connsiteX35" fmla="*/ 10112893 w 10873921"/>
              <a:gd name="connsiteY35" fmla="*/ 1947999 h 6858558"/>
              <a:gd name="connsiteX36" fmla="*/ 10042411 w 10873921"/>
              <a:gd name="connsiteY36" fmla="*/ 2041320 h 6858558"/>
              <a:gd name="connsiteX37" fmla="*/ 9916869 w 10873921"/>
              <a:gd name="connsiteY37" fmla="*/ 2193981 h 6858558"/>
              <a:gd name="connsiteX38" fmla="*/ 9863224 w 10873921"/>
              <a:gd name="connsiteY38" fmla="*/ 2350764 h 6858558"/>
              <a:gd name="connsiteX39" fmla="*/ 9815833 w 10873921"/>
              <a:gd name="connsiteY39" fmla="*/ 2484015 h 6858558"/>
              <a:gd name="connsiteX40" fmla="*/ 9772154 w 10873921"/>
              <a:gd name="connsiteY40" fmla="*/ 2992899 h 6858558"/>
              <a:gd name="connsiteX41" fmla="*/ 9644932 w 10873921"/>
              <a:gd name="connsiteY41" fmla="*/ 4090138 h 6858558"/>
              <a:gd name="connsiteX42" fmla="*/ 9476803 w 10873921"/>
              <a:gd name="connsiteY42" fmla="*/ 5871230 h 6858558"/>
              <a:gd name="connsiteX43" fmla="*/ 9482048 w 10873921"/>
              <a:gd name="connsiteY43" fmla="*/ 5875581 h 6858558"/>
              <a:gd name="connsiteX44" fmla="*/ 9482918 w 10873921"/>
              <a:gd name="connsiteY44" fmla="*/ 5942515 h 6858558"/>
              <a:gd name="connsiteX45" fmla="*/ 9471123 w 10873921"/>
              <a:gd name="connsiteY45" fmla="*/ 6028951 h 6858558"/>
              <a:gd name="connsiteX46" fmla="*/ 9421412 w 10873921"/>
              <a:gd name="connsiteY46" fmla="*/ 6080818 h 6858558"/>
              <a:gd name="connsiteX47" fmla="*/ 9427038 w 10873921"/>
              <a:gd name="connsiteY47" fmla="*/ 6088099 h 6858558"/>
              <a:gd name="connsiteX48" fmla="*/ 9412784 w 10873921"/>
              <a:gd name="connsiteY48" fmla="*/ 6129303 h 6858558"/>
              <a:gd name="connsiteX49" fmla="*/ 9313343 w 10873921"/>
              <a:gd name="connsiteY49" fmla="*/ 6260036 h 6858558"/>
              <a:gd name="connsiteX50" fmla="*/ 9286856 w 10873921"/>
              <a:gd name="connsiteY50" fmla="*/ 6340934 h 6858558"/>
              <a:gd name="connsiteX51" fmla="*/ 9285436 w 10873921"/>
              <a:gd name="connsiteY51" fmla="*/ 6371842 h 6858558"/>
              <a:gd name="connsiteX52" fmla="*/ 9282564 w 10873921"/>
              <a:gd name="connsiteY52" fmla="*/ 6423490 h 6858558"/>
              <a:gd name="connsiteX53" fmla="*/ 9300077 w 10873921"/>
              <a:gd name="connsiteY53" fmla="*/ 6467496 h 6858558"/>
              <a:gd name="connsiteX54" fmla="*/ 9289886 w 10873921"/>
              <a:gd name="connsiteY54" fmla="*/ 6508540 h 6858558"/>
              <a:gd name="connsiteX55" fmla="*/ 9262092 w 10873921"/>
              <a:gd name="connsiteY55" fmla="*/ 6511084 h 6858558"/>
              <a:gd name="connsiteX56" fmla="*/ 9259443 w 10873921"/>
              <a:gd name="connsiteY56" fmla="*/ 6557257 h 6858558"/>
              <a:gd name="connsiteX57" fmla="*/ 9258214 w 10873921"/>
              <a:gd name="connsiteY57" fmla="*/ 6628065 h 6858558"/>
              <a:gd name="connsiteX58" fmla="*/ 9250938 w 10873921"/>
              <a:gd name="connsiteY58" fmla="*/ 6667101 h 6858558"/>
              <a:gd name="connsiteX59" fmla="*/ 9238195 w 10873921"/>
              <a:gd name="connsiteY59" fmla="*/ 6775682 h 6858558"/>
              <a:gd name="connsiteX60" fmla="*/ 9230652 w 10873921"/>
              <a:gd name="connsiteY60" fmla="*/ 6855909 h 6858558"/>
              <a:gd name="connsiteX61" fmla="*/ 0 w 10873921"/>
              <a:gd name="connsiteY61" fmla="*/ 6858558 h 6858558"/>
              <a:gd name="connsiteX62" fmla="*/ 0 w 10873921"/>
              <a:gd name="connsiteY62"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250 w 10873921"/>
              <a:gd name="connsiteY5" fmla="*/ 249730 h 6858558"/>
              <a:gd name="connsiteX6" fmla="*/ 10777796 w 10873921"/>
              <a:gd name="connsiteY6" fmla="*/ 352984 h 6858558"/>
              <a:gd name="connsiteX7" fmla="*/ 10759322 w 10873921"/>
              <a:gd name="connsiteY7" fmla="*/ 449520 h 6858558"/>
              <a:gd name="connsiteX8" fmla="*/ 10694154 w 10873921"/>
              <a:gd name="connsiteY8" fmla="*/ 534382 h 6858558"/>
              <a:gd name="connsiteX9" fmla="*/ 10617194 w 10873921"/>
              <a:gd name="connsiteY9" fmla="*/ 626012 h 6858558"/>
              <a:gd name="connsiteX10" fmla="*/ 10553040 w 10873921"/>
              <a:gd name="connsiteY10" fmla="*/ 736652 h 6858558"/>
              <a:gd name="connsiteX11" fmla="*/ 10549362 w 10873921"/>
              <a:gd name="connsiteY11" fmla="*/ 767381 h 6858558"/>
              <a:gd name="connsiteX12" fmla="*/ 10542712 w 10873921"/>
              <a:gd name="connsiteY12" fmla="*/ 818695 h 6858558"/>
              <a:gd name="connsiteX13" fmla="*/ 10543783 w 10873921"/>
              <a:gd name="connsiteY13" fmla="*/ 904039 h 6858558"/>
              <a:gd name="connsiteX14" fmla="*/ 10509848 w 10873921"/>
              <a:gd name="connsiteY14" fmla="*/ 950499 h 6858558"/>
              <a:gd name="connsiteX15" fmla="*/ 10503433 w 10873921"/>
              <a:gd name="connsiteY15" fmla="*/ 1021040 h 6858558"/>
              <a:gd name="connsiteX16" fmla="*/ 10493315 w 10873921"/>
              <a:gd name="connsiteY16" fmla="*/ 1059465 h 6858558"/>
              <a:gd name="connsiteX17" fmla="*/ 10472650 w 10873921"/>
              <a:gd name="connsiteY17" fmla="*/ 1166876 h 6858558"/>
              <a:gd name="connsiteX18" fmla="*/ 10479612 w 10873921"/>
              <a:gd name="connsiteY18" fmla="*/ 1340205 h 6858558"/>
              <a:gd name="connsiteX19" fmla="*/ 10478804 w 10873921"/>
              <a:gd name="connsiteY19" fmla="*/ 1346492 h 6858558"/>
              <a:gd name="connsiteX20" fmla="*/ 10469399 w 10873921"/>
              <a:gd name="connsiteY20" fmla="*/ 1360254 h 6858558"/>
              <a:gd name="connsiteX21" fmla="*/ 10464675 w 10873921"/>
              <a:gd name="connsiteY21" fmla="*/ 1364867 h 6858558"/>
              <a:gd name="connsiteX22" fmla="*/ 10460288 w 10873921"/>
              <a:gd name="connsiteY22" fmla="*/ 1372815 h 6858558"/>
              <a:gd name="connsiteX23" fmla="*/ 10436481 w 10873921"/>
              <a:gd name="connsiteY23" fmla="*/ 1477797 h 6858558"/>
              <a:gd name="connsiteX24" fmla="*/ 10431659 w 10873921"/>
              <a:gd name="connsiteY24" fmla="*/ 1500615 h 6858558"/>
              <a:gd name="connsiteX25" fmla="*/ 10431103 w 10873921"/>
              <a:gd name="connsiteY25" fmla="*/ 1513756 h 6858558"/>
              <a:gd name="connsiteX26" fmla="*/ 10404251 w 10873921"/>
              <a:gd name="connsiteY26" fmla="*/ 1551761 h 6858558"/>
              <a:gd name="connsiteX27" fmla="*/ 10382431 w 10873921"/>
              <a:gd name="connsiteY27" fmla="*/ 1570136 h 6858558"/>
              <a:gd name="connsiteX28" fmla="*/ 10373233 w 10873921"/>
              <a:gd name="connsiteY28" fmla="*/ 1580611 h 6858558"/>
              <a:gd name="connsiteX29" fmla="*/ 10366354 w 10873921"/>
              <a:gd name="connsiteY29" fmla="*/ 1581543 h 6858558"/>
              <a:gd name="connsiteX30" fmla="*/ 10365856 w 10873921"/>
              <a:gd name="connsiteY30" fmla="*/ 1627197 h 6858558"/>
              <a:gd name="connsiteX31" fmla="*/ 10339843 w 10873921"/>
              <a:gd name="connsiteY31" fmla="*/ 1675061 h 6858558"/>
              <a:gd name="connsiteX32" fmla="*/ 10303766 w 10873921"/>
              <a:gd name="connsiteY32" fmla="*/ 1728350 h 6858558"/>
              <a:gd name="connsiteX33" fmla="*/ 10213612 w 10873921"/>
              <a:gd name="connsiteY33" fmla="*/ 1831639 h 6858558"/>
              <a:gd name="connsiteX34" fmla="*/ 10112893 w 10873921"/>
              <a:gd name="connsiteY34" fmla="*/ 1947999 h 6858558"/>
              <a:gd name="connsiteX35" fmla="*/ 10042411 w 10873921"/>
              <a:gd name="connsiteY35" fmla="*/ 2041320 h 6858558"/>
              <a:gd name="connsiteX36" fmla="*/ 9916869 w 10873921"/>
              <a:gd name="connsiteY36" fmla="*/ 2193981 h 6858558"/>
              <a:gd name="connsiteX37" fmla="*/ 9863224 w 10873921"/>
              <a:gd name="connsiteY37" fmla="*/ 2350764 h 6858558"/>
              <a:gd name="connsiteX38" fmla="*/ 9815833 w 10873921"/>
              <a:gd name="connsiteY38" fmla="*/ 2484015 h 6858558"/>
              <a:gd name="connsiteX39" fmla="*/ 9772154 w 10873921"/>
              <a:gd name="connsiteY39" fmla="*/ 2992899 h 6858558"/>
              <a:gd name="connsiteX40" fmla="*/ 9644932 w 10873921"/>
              <a:gd name="connsiteY40" fmla="*/ 4090138 h 6858558"/>
              <a:gd name="connsiteX41" fmla="*/ 9476803 w 10873921"/>
              <a:gd name="connsiteY41" fmla="*/ 5871230 h 6858558"/>
              <a:gd name="connsiteX42" fmla="*/ 9482048 w 10873921"/>
              <a:gd name="connsiteY42" fmla="*/ 5875581 h 6858558"/>
              <a:gd name="connsiteX43" fmla="*/ 9482918 w 10873921"/>
              <a:gd name="connsiteY43" fmla="*/ 5942515 h 6858558"/>
              <a:gd name="connsiteX44" fmla="*/ 9471123 w 10873921"/>
              <a:gd name="connsiteY44" fmla="*/ 6028951 h 6858558"/>
              <a:gd name="connsiteX45" fmla="*/ 9421412 w 10873921"/>
              <a:gd name="connsiteY45" fmla="*/ 6080818 h 6858558"/>
              <a:gd name="connsiteX46" fmla="*/ 9427038 w 10873921"/>
              <a:gd name="connsiteY46" fmla="*/ 6088099 h 6858558"/>
              <a:gd name="connsiteX47" fmla="*/ 9412784 w 10873921"/>
              <a:gd name="connsiteY47" fmla="*/ 6129303 h 6858558"/>
              <a:gd name="connsiteX48" fmla="*/ 9313343 w 10873921"/>
              <a:gd name="connsiteY48" fmla="*/ 6260036 h 6858558"/>
              <a:gd name="connsiteX49" fmla="*/ 9286856 w 10873921"/>
              <a:gd name="connsiteY49" fmla="*/ 6340934 h 6858558"/>
              <a:gd name="connsiteX50" fmla="*/ 9285436 w 10873921"/>
              <a:gd name="connsiteY50" fmla="*/ 6371842 h 6858558"/>
              <a:gd name="connsiteX51" fmla="*/ 9282564 w 10873921"/>
              <a:gd name="connsiteY51" fmla="*/ 6423490 h 6858558"/>
              <a:gd name="connsiteX52" fmla="*/ 9300077 w 10873921"/>
              <a:gd name="connsiteY52" fmla="*/ 6467496 h 6858558"/>
              <a:gd name="connsiteX53" fmla="*/ 9289886 w 10873921"/>
              <a:gd name="connsiteY53" fmla="*/ 6508540 h 6858558"/>
              <a:gd name="connsiteX54" fmla="*/ 9262092 w 10873921"/>
              <a:gd name="connsiteY54" fmla="*/ 6511084 h 6858558"/>
              <a:gd name="connsiteX55" fmla="*/ 9259443 w 10873921"/>
              <a:gd name="connsiteY55" fmla="*/ 6557257 h 6858558"/>
              <a:gd name="connsiteX56" fmla="*/ 9258214 w 10873921"/>
              <a:gd name="connsiteY56" fmla="*/ 6628065 h 6858558"/>
              <a:gd name="connsiteX57" fmla="*/ 9250938 w 10873921"/>
              <a:gd name="connsiteY57" fmla="*/ 6667101 h 6858558"/>
              <a:gd name="connsiteX58" fmla="*/ 9238195 w 10873921"/>
              <a:gd name="connsiteY58" fmla="*/ 6775682 h 6858558"/>
              <a:gd name="connsiteX59" fmla="*/ 9230652 w 10873921"/>
              <a:gd name="connsiteY59" fmla="*/ 6855909 h 6858558"/>
              <a:gd name="connsiteX60" fmla="*/ 0 w 10873921"/>
              <a:gd name="connsiteY60" fmla="*/ 6858558 h 6858558"/>
              <a:gd name="connsiteX61" fmla="*/ 0 w 10873921"/>
              <a:gd name="connsiteY61"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250 w 10873921"/>
              <a:gd name="connsiteY5" fmla="*/ 249730 h 6858558"/>
              <a:gd name="connsiteX6" fmla="*/ 10777796 w 10873921"/>
              <a:gd name="connsiteY6" fmla="*/ 352984 h 6858558"/>
              <a:gd name="connsiteX7" fmla="*/ 10759322 w 10873921"/>
              <a:gd name="connsiteY7" fmla="*/ 449520 h 6858558"/>
              <a:gd name="connsiteX8" fmla="*/ 10694154 w 10873921"/>
              <a:gd name="connsiteY8" fmla="*/ 534382 h 6858558"/>
              <a:gd name="connsiteX9" fmla="*/ 10617194 w 10873921"/>
              <a:gd name="connsiteY9" fmla="*/ 626012 h 6858558"/>
              <a:gd name="connsiteX10" fmla="*/ 10553040 w 10873921"/>
              <a:gd name="connsiteY10" fmla="*/ 736652 h 6858558"/>
              <a:gd name="connsiteX11" fmla="*/ 10549362 w 10873921"/>
              <a:gd name="connsiteY11" fmla="*/ 767381 h 6858558"/>
              <a:gd name="connsiteX12" fmla="*/ 10542712 w 10873921"/>
              <a:gd name="connsiteY12" fmla="*/ 818695 h 6858558"/>
              <a:gd name="connsiteX13" fmla="*/ 10543783 w 10873921"/>
              <a:gd name="connsiteY13" fmla="*/ 904039 h 6858558"/>
              <a:gd name="connsiteX14" fmla="*/ 10509848 w 10873921"/>
              <a:gd name="connsiteY14" fmla="*/ 950499 h 6858558"/>
              <a:gd name="connsiteX15" fmla="*/ 10503433 w 10873921"/>
              <a:gd name="connsiteY15" fmla="*/ 1021040 h 6858558"/>
              <a:gd name="connsiteX16" fmla="*/ 10493315 w 10873921"/>
              <a:gd name="connsiteY16" fmla="*/ 1059465 h 6858558"/>
              <a:gd name="connsiteX17" fmla="*/ 10472650 w 10873921"/>
              <a:gd name="connsiteY17" fmla="*/ 1166876 h 6858558"/>
              <a:gd name="connsiteX18" fmla="*/ 10479612 w 10873921"/>
              <a:gd name="connsiteY18" fmla="*/ 1340205 h 6858558"/>
              <a:gd name="connsiteX19" fmla="*/ 10478804 w 10873921"/>
              <a:gd name="connsiteY19" fmla="*/ 1346492 h 6858558"/>
              <a:gd name="connsiteX20" fmla="*/ 10469399 w 10873921"/>
              <a:gd name="connsiteY20" fmla="*/ 1360254 h 6858558"/>
              <a:gd name="connsiteX21" fmla="*/ 10464675 w 10873921"/>
              <a:gd name="connsiteY21" fmla="*/ 1364867 h 6858558"/>
              <a:gd name="connsiteX22" fmla="*/ 10476190 w 10873921"/>
              <a:gd name="connsiteY22" fmla="*/ 1420523 h 6858558"/>
              <a:gd name="connsiteX23" fmla="*/ 10436481 w 10873921"/>
              <a:gd name="connsiteY23" fmla="*/ 1477797 h 6858558"/>
              <a:gd name="connsiteX24" fmla="*/ 10431659 w 10873921"/>
              <a:gd name="connsiteY24" fmla="*/ 1500615 h 6858558"/>
              <a:gd name="connsiteX25" fmla="*/ 10431103 w 10873921"/>
              <a:gd name="connsiteY25" fmla="*/ 1513756 h 6858558"/>
              <a:gd name="connsiteX26" fmla="*/ 10404251 w 10873921"/>
              <a:gd name="connsiteY26" fmla="*/ 1551761 h 6858558"/>
              <a:gd name="connsiteX27" fmla="*/ 10382431 w 10873921"/>
              <a:gd name="connsiteY27" fmla="*/ 1570136 h 6858558"/>
              <a:gd name="connsiteX28" fmla="*/ 10373233 w 10873921"/>
              <a:gd name="connsiteY28" fmla="*/ 1580611 h 6858558"/>
              <a:gd name="connsiteX29" fmla="*/ 10366354 w 10873921"/>
              <a:gd name="connsiteY29" fmla="*/ 1581543 h 6858558"/>
              <a:gd name="connsiteX30" fmla="*/ 10365856 w 10873921"/>
              <a:gd name="connsiteY30" fmla="*/ 1627197 h 6858558"/>
              <a:gd name="connsiteX31" fmla="*/ 10339843 w 10873921"/>
              <a:gd name="connsiteY31" fmla="*/ 1675061 h 6858558"/>
              <a:gd name="connsiteX32" fmla="*/ 10303766 w 10873921"/>
              <a:gd name="connsiteY32" fmla="*/ 1728350 h 6858558"/>
              <a:gd name="connsiteX33" fmla="*/ 10213612 w 10873921"/>
              <a:gd name="connsiteY33" fmla="*/ 1831639 h 6858558"/>
              <a:gd name="connsiteX34" fmla="*/ 10112893 w 10873921"/>
              <a:gd name="connsiteY34" fmla="*/ 1947999 h 6858558"/>
              <a:gd name="connsiteX35" fmla="*/ 10042411 w 10873921"/>
              <a:gd name="connsiteY35" fmla="*/ 2041320 h 6858558"/>
              <a:gd name="connsiteX36" fmla="*/ 9916869 w 10873921"/>
              <a:gd name="connsiteY36" fmla="*/ 2193981 h 6858558"/>
              <a:gd name="connsiteX37" fmla="*/ 9863224 w 10873921"/>
              <a:gd name="connsiteY37" fmla="*/ 2350764 h 6858558"/>
              <a:gd name="connsiteX38" fmla="*/ 9815833 w 10873921"/>
              <a:gd name="connsiteY38" fmla="*/ 2484015 h 6858558"/>
              <a:gd name="connsiteX39" fmla="*/ 9772154 w 10873921"/>
              <a:gd name="connsiteY39" fmla="*/ 2992899 h 6858558"/>
              <a:gd name="connsiteX40" fmla="*/ 9644932 w 10873921"/>
              <a:gd name="connsiteY40" fmla="*/ 4090138 h 6858558"/>
              <a:gd name="connsiteX41" fmla="*/ 9476803 w 10873921"/>
              <a:gd name="connsiteY41" fmla="*/ 5871230 h 6858558"/>
              <a:gd name="connsiteX42" fmla="*/ 9482048 w 10873921"/>
              <a:gd name="connsiteY42" fmla="*/ 5875581 h 6858558"/>
              <a:gd name="connsiteX43" fmla="*/ 9482918 w 10873921"/>
              <a:gd name="connsiteY43" fmla="*/ 5942515 h 6858558"/>
              <a:gd name="connsiteX44" fmla="*/ 9471123 w 10873921"/>
              <a:gd name="connsiteY44" fmla="*/ 6028951 h 6858558"/>
              <a:gd name="connsiteX45" fmla="*/ 9421412 w 10873921"/>
              <a:gd name="connsiteY45" fmla="*/ 6080818 h 6858558"/>
              <a:gd name="connsiteX46" fmla="*/ 9427038 w 10873921"/>
              <a:gd name="connsiteY46" fmla="*/ 6088099 h 6858558"/>
              <a:gd name="connsiteX47" fmla="*/ 9412784 w 10873921"/>
              <a:gd name="connsiteY47" fmla="*/ 6129303 h 6858558"/>
              <a:gd name="connsiteX48" fmla="*/ 9313343 w 10873921"/>
              <a:gd name="connsiteY48" fmla="*/ 6260036 h 6858558"/>
              <a:gd name="connsiteX49" fmla="*/ 9286856 w 10873921"/>
              <a:gd name="connsiteY49" fmla="*/ 6340934 h 6858558"/>
              <a:gd name="connsiteX50" fmla="*/ 9285436 w 10873921"/>
              <a:gd name="connsiteY50" fmla="*/ 6371842 h 6858558"/>
              <a:gd name="connsiteX51" fmla="*/ 9282564 w 10873921"/>
              <a:gd name="connsiteY51" fmla="*/ 6423490 h 6858558"/>
              <a:gd name="connsiteX52" fmla="*/ 9300077 w 10873921"/>
              <a:gd name="connsiteY52" fmla="*/ 6467496 h 6858558"/>
              <a:gd name="connsiteX53" fmla="*/ 9289886 w 10873921"/>
              <a:gd name="connsiteY53" fmla="*/ 6508540 h 6858558"/>
              <a:gd name="connsiteX54" fmla="*/ 9262092 w 10873921"/>
              <a:gd name="connsiteY54" fmla="*/ 6511084 h 6858558"/>
              <a:gd name="connsiteX55" fmla="*/ 9259443 w 10873921"/>
              <a:gd name="connsiteY55" fmla="*/ 6557257 h 6858558"/>
              <a:gd name="connsiteX56" fmla="*/ 9258214 w 10873921"/>
              <a:gd name="connsiteY56" fmla="*/ 6628065 h 6858558"/>
              <a:gd name="connsiteX57" fmla="*/ 9250938 w 10873921"/>
              <a:gd name="connsiteY57" fmla="*/ 6667101 h 6858558"/>
              <a:gd name="connsiteX58" fmla="*/ 9238195 w 10873921"/>
              <a:gd name="connsiteY58" fmla="*/ 6775682 h 6858558"/>
              <a:gd name="connsiteX59" fmla="*/ 9230652 w 10873921"/>
              <a:gd name="connsiteY59" fmla="*/ 6855909 h 6858558"/>
              <a:gd name="connsiteX60" fmla="*/ 0 w 10873921"/>
              <a:gd name="connsiteY60" fmla="*/ 6858558 h 6858558"/>
              <a:gd name="connsiteX61" fmla="*/ 0 w 10873921"/>
              <a:gd name="connsiteY61"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250 w 10873921"/>
              <a:gd name="connsiteY5" fmla="*/ 249730 h 6858558"/>
              <a:gd name="connsiteX6" fmla="*/ 10777796 w 10873921"/>
              <a:gd name="connsiteY6" fmla="*/ 352984 h 6858558"/>
              <a:gd name="connsiteX7" fmla="*/ 10759322 w 10873921"/>
              <a:gd name="connsiteY7" fmla="*/ 449520 h 6858558"/>
              <a:gd name="connsiteX8" fmla="*/ 10694154 w 10873921"/>
              <a:gd name="connsiteY8" fmla="*/ 534382 h 6858558"/>
              <a:gd name="connsiteX9" fmla="*/ 10617194 w 10873921"/>
              <a:gd name="connsiteY9" fmla="*/ 626012 h 6858558"/>
              <a:gd name="connsiteX10" fmla="*/ 10553040 w 10873921"/>
              <a:gd name="connsiteY10" fmla="*/ 736652 h 6858558"/>
              <a:gd name="connsiteX11" fmla="*/ 10549362 w 10873921"/>
              <a:gd name="connsiteY11" fmla="*/ 767381 h 6858558"/>
              <a:gd name="connsiteX12" fmla="*/ 10542712 w 10873921"/>
              <a:gd name="connsiteY12" fmla="*/ 818695 h 6858558"/>
              <a:gd name="connsiteX13" fmla="*/ 10543783 w 10873921"/>
              <a:gd name="connsiteY13" fmla="*/ 904039 h 6858558"/>
              <a:gd name="connsiteX14" fmla="*/ 10509848 w 10873921"/>
              <a:gd name="connsiteY14" fmla="*/ 950499 h 6858558"/>
              <a:gd name="connsiteX15" fmla="*/ 10503433 w 10873921"/>
              <a:gd name="connsiteY15" fmla="*/ 1021040 h 6858558"/>
              <a:gd name="connsiteX16" fmla="*/ 10493315 w 10873921"/>
              <a:gd name="connsiteY16" fmla="*/ 1059465 h 6858558"/>
              <a:gd name="connsiteX17" fmla="*/ 10483252 w 10873921"/>
              <a:gd name="connsiteY17" fmla="*/ 1193380 h 6858558"/>
              <a:gd name="connsiteX18" fmla="*/ 10479612 w 10873921"/>
              <a:gd name="connsiteY18" fmla="*/ 1340205 h 6858558"/>
              <a:gd name="connsiteX19" fmla="*/ 10478804 w 10873921"/>
              <a:gd name="connsiteY19" fmla="*/ 1346492 h 6858558"/>
              <a:gd name="connsiteX20" fmla="*/ 10469399 w 10873921"/>
              <a:gd name="connsiteY20" fmla="*/ 1360254 h 6858558"/>
              <a:gd name="connsiteX21" fmla="*/ 10464675 w 10873921"/>
              <a:gd name="connsiteY21" fmla="*/ 1364867 h 6858558"/>
              <a:gd name="connsiteX22" fmla="*/ 10476190 w 10873921"/>
              <a:gd name="connsiteY22" fmla="*/ 1420523 h 6858558"/>
              <a:gd name="connsiteX23" fmla="*/ 10436481 w 10873921"/>
              <a:gd name="connsiteY23" fmla="*/ 1477797 h 6858558"/>
              <a:gd name="connsiteX24" fmla="*/ 10431659 w 10873921"/>
              <a:gd name="connsiteY24" fmla="*/ 1500615 h 6858558"/>
              <a:gd name="connsiteX25" fmla="*/ 10431103 w 10873921"/>
              <a:gd name="connsiteY25" fmla="*/ 1513756 h 6858558"/>
              <a:gd name="connsiteX26" fmla="*/ 10404251 w 10873921"/>
              <a:gd name="connsiteY26" fmla="*/ 1551761 h 6858558"/>
              <a:gd name="connsiteX27" fmla="*/ 10382431 w 10873921"/>
              <a:gd name="connsiteY27" fmla="*/ 1570136 h 6858558"/>
              <a:gd name="connsiteX28" fmla="*/ 10373233 w 10873921"/>
              <a:gd name="connsiteY28" fmla="*/ 1580611 h 6858558"/>
              <a:gd name="connsiteX29" fmla="*/ 10366354 w 10873921"/>
              <a:gd name="connsiteY29" fmla="*/ 1581543 h 6858558"/>
              <a:gd name="connsiteX30" fmla="*/ 10365856 w 10873921"/>
              <a:gd name="connsiteY30" fmla="*/ 1627197 h 6858558"/>
              <a:gd name="connsiteX31" fmla="*/ 10339843 w 10873921"/>
              <a:gd name="connsiteY31" fmla="*/ 1675061 h 6858558"/>
              <a:gd name="connsiteX32" fmla="*/ 10303766 w 10873921"/>
              <a:gd name="connsiteY32" fmla="*/ 1728350 h 6858558"/>
              <a:gd name="connsiteX33" fmla="*/ 10213612 w 10873921"/>
              <a:gd name="connsiteY33" fmla="*/ 1831639 h 6858558"/>
              <a:gd name="connsiteX34" fmla="*/ 10112893 w 10873921"/>
              <a:gd name="connsiteY34" fmla="*/ 1947999 h 6858558"/>
              <a:gd name="connsiteX35" fmla="*/ 10042411 w 10873921"/>
              <a:gd name="connsiteY35" fmla="*/ 2041320 h 6858558"/>
              <a:gd name="connsiteX36" fmla="*/ 9916869 w 10873921"/>
              <a:gd name="connsiteY36" fmla="*/ 2193981 h 6858558"/>
              <a:gd name="connsiteX37" fmla="*/ 9863224 w 10873921"/>
              <a:gd name="connsiteY37" fmla="*/ 2350764 h 6858558"/>
              <a:gd name="connsiteX38" fmla="*/ 9815833 w 10873921"/>
              <a:gd name="connsiteY38" fmla="*/ 2484015 h 6858558"/>
              <a:gd name="connsiteX39" fmla="*/ 9772154 w 10873921"/>
              <a:gd name="connsiteY39" fmla="*/ 2992899 h 6858558"/>
              <a:gd name="connsiteX40" fmla="*/ 9644932 w 10873921"/>
              <a:gd name="connsiteY40" fmla="*/ 4090138 h 6858558"/>
              <a:gd name="connsiteX41" fmla="*/ 9476803 w 10873921"/>
              <a:gd name="connsiteY41" fmla="*/ 5871230 h 6858558"/>
              <a:gd name="connsiteX42" fmla="*/ 9482048 w 10873921"/>
              <a:gd name="connsiteY42" fmla="*/ 5875581 h 6858558"/>
              <a:gd name="connsiteX43" fmla="*/ 9482918 w 10873921"/>
              <a:gd name="connsiteY43" fmla="*/ 5942515 h 6858558"/>
              <a:gd name="connsiteX44" fmla="*/ 9471123 w 10873921"/>
              <a:gd name="connsiteY44" fmla="*/ 6028951 h 6858558"/>
              <a:gd name="connsiteX45" fmla="*/ 9421412 w 10873921"/>
              <a:gd name="connsiteY45" fmla="*/ 6080818 h 6858558"/>
              <a:gd name="connsiteX46" fmla="*/ 9427038 w 10873921"/>
              <a:gd name="connsiteY46" fmla="*/ 6088099 h 6858558"/>
              <a:gd name="connsiteX47" fmla="*/ 9412784 w 10873921"/>
              <a:gd name="connsiteY47" fmla="*/ 6129303 h 6858558"/>
              <a:gd name="connsiteX48" fmla="*/ 9313343 w 10873921"/>
              <a:gd name="connsiteY48" fmla="*/ 6260036 h 6858558"/>
              <a:gd name="connsiteX49" fmla="*/ 9286856 w 10873921"/>
              <a:gd name="connsiteY49" fmla="*/ 6340934 h 6858558"/>
              <a:gd name="connsiteX50" fmla="*/ 9285436 w 10873921"/>
              <a:gd name="connsiteY50" fmla="*/ 6371842 h 6858558"/>
              <a:gd name="connsiteX51" fmla="*/ 9282564 w 10873921"/>
              <a:gd name="connsiteY51" fmla="*/ 6423490 h 6858558"/>
              <a:gd name="connsiteX52" fmla="*/ 9300077 w 10873921"/>
              <a:gd name="connsiteY52" fmla="*/ 6467496 h 6858558"/>
              <a:gd name="connsiteX53" fmla="*/ 9289886 w 10873921"/>
              <a:gd name="connsiteY53" fmla="*/ 6508540 h 6858558"/>
              <a:gd name="connsiteX54" fmla="*/ 9262092 w 10873921"/>
              <a:gd name="connsiteY54" fmla="*/ 6511084 h 6858558"/>
              <a:gd name="connsiteX55" fmla="*/ 9259443 w 10873921"/>
              <a:gd name="connsiteY55" fmla="*/ 6557257 h 6858558"/>
              <a:gd name="connsiteX56" fmla="*/ 9258214 w 10873921"/>
              <a:gd name="connsiteY56" fmla="*/ 6628065 h 6858558"/>
              <a:gd name="connsiteX57" fmla="*/ 9250938 w 10873921"/>
              <a:gd name="connsiteY57" fmla="*/ 6667101 h 6858558"/>
              <a:gd name="connsiteX58" fmla="*/ 9238195 w 10873921"/>
              <a:gd name="connsiteY58" fmla="*/ 6775682 h 6858558"/>
              <a:gd name="connsiteX59" fmla="*/ 9230652 w 10873921"/>
              <a:gd name="connsiteY59" fmla="*/ 6855909 h 6858558"/>
              <a:gd name="connsiteX60" fmla="*/ 0 w 10873921"/>
              <a:gd name="connsiteY60" fmla="*/ 6858558 h 6858558"/>
              <a:gd name="connsiteX61" fmla="*/ 0 w 10873921"/>
              <a:gd name="connsiteY61"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250 w 10873921"/>
              <a:gd name="connsiteY5" fmla="*/ 249730 h 6858558"/>
              <a:gd name="connsiteX6" fmla="*/ 10777796 w 10873921"/>
              <a:gd name="connsiteY6" fmla="*/ 352984 h 6858558"/>
              <a:gd name="connsiteX7" fmla="*/ 10759322 w 10873921"/>
              <a:gd name="connsiteY7" fmla="*/ 449520 h 6858558"/>
              <a:gd name="connsiteX8" fmla="*/ 10694154 w 10873921"/>
              <a:gd name="connsiteY8" fmla="*/ 534382 h 6858558"/>
              <a:gd name="connsiteX9" fmla="*/ 10617194 w 10873921"/>
              <a:gd name="connsiteY9" fmla="*/ 626012 h 6858558"/>
              <a:gd name="connsiteX10" fmla="*/ 10553040 w 10873921"/>
              <a:gd name="connsiteY10" fmla="*/ 736652 h 6858558"/>
              <a:gd name="connsiteX11" fmla="*/ 10549362 w 10873921"/>
              <a:gd name="connsiteY11" fmla="*/ 767381 h 6858558"/>
              <a:gd name="connsiteX12" fmla="*/ 10542712 w 10873921"/>
              <a:gd name="connsiteY12" fmla="*/ 818695 h 6858558"/>
              <a:gd name="connsiteX13" fmla="*/ 10543783 w 10873921"/>
              <a:gd name="connsiteY13" fmla="*/ 904039 h 6858558"/>
              <a:gd name="connsiteX14" fmla="*/ 10509848 w 10873921"/>
              <a:gd name="connsiteY14" fmla="*/ 950499 h 6858558"/>
              <a:gd name="connsiteX15" fmla="*/ 10503433 w 10873921"/>
              <a:gd name="connsiteY15" fmla="*/ 1021040 h 6858558"/>
              <a:gd name="connsiteX16" fmla="*/ 10493315 w 10873921"/>
              <a:gd name="connsiteY16" fmla="*/ 1059465 h 6858558"/>
              <a:gd name="connsiteX17" fmla="*/ 10483252 w 10873921"/>
              <a:gd name="connsiteY17" fmla="*/ 1193380 h 6858558"/>
              <a:gd name="connsiteX18" fmla="*/ 10479612 w 10873921"/>
              <a:gd name="connsiteY18" fmla="*/ 1340205 h 6858558"/>
              <a:gd name="connsiteX19" fmla="*/ 10478804 w 10873921"/>
              <a:gd name="connsiteY19" fmla="*/ 1346492 h 6858558"/>
              <a:gd name="connsiteX20" fmla="*/ 10469399 w 10873921"/>
              <a:gd name="connsiteY20" fmla="*/ 1360254 h 6858558"/>
              <a:gd name="connsiteX21" fmla="*/ 10464675 w 10873921"/>
              <a:gd name="connsiteY21" fmla="*/ 1364867 h 6858558"/>
              <a:gd name="connsiteX22" fmla="*/ 10454987 w 10873921"/>
              <a:gd name="connsiteY22" fmla="*/ 1415222 h 6858558"/>
              <a:gd name="connsiteX23" fmla="*/ 10436481 w 10873921"/>
              <a:gd name="connsiteY23" fmla="*/ 1477797 h 6858558"/>
              <a:gd name="connsiteX24" fmla="*/ 10431659 w 10873921"/>
              <a:gd name="connsiteY24" fmla="*/ 1500615 h 6858558"/>
              <a:gd name="connsiteX25" fmla="*/ 10431103 w 10873921"/>
              <a:gd name="connsiteY25" fmla="*/ 1513756 h 6858558"/>
              <a:gd name="connsiteX26" fmla="*/ 10404251 w 10873921"/>
              <a:gd name="connsiteY26" fmla="*/ 1551761 h 6858558"/>
              <a:gd name="connsiteX27" fmla="*/ 10382431 w 10873921"/>
              <a:gd name="connsiteY27" fmla="*/ 1570136 h 6858558"/>
              <a:gd name="connsiteX28" fmla="*/ 10373233 w 10873921"/>
              <a:gd name="connsiteY28" fmla="*/ 1580611 h 6858558"/>
              <a:gd name="connsiteX29" fmla="*/ 10366354 w 10873921"/>
              <a:gd name="connsiteY29" fmla="*/ 1581543 h 6858558"/>
              <a:gd name="connsiteX30" fmla="*/ 10365856 w 10873921"/>
              <a:gd name="connsiteY30" fmla="*/ 1627197 h 6858558"/>
              <a:gd name="connsiteX31" fmla="*/ 10339843 w 10873921"/>
              <a:gd name="connsiteY31" fmla="*/ 1675061 h 6858558"/>
              <a:gd name="connsiteX32" fmla="*/ 10303766 w 10873921"/>
              <a:gd name="connsiteY32" fmla="*/ 1728350 h 6858558"/>
              <a:gd name="connsiteX33" fmla="*/ 10213612 w 10873921"/>
              <a:gd name="connsiteY33" fmla="*/ 1831639 h 6858558"/>
              <a:gd name="connsiteX34" fmla="*/ 10112893 w 10873921"/>
              <a:gd name="connsiteY34" fmla="*/ 1947999 h 6858558"/>
              <a:gd name="connsiteX35" fmla="*/ 10042411 w 10873921"/>
              <a:gd name="connsiteY35" fmla="*/ 2041320 h 6858558"/>
              <a:gd name="connsiteX36" fmla="*/ 9916869 w 10873921"/>
              <a:gd name="connsiteY36" fmla="*/ 2193981 h 6858558"/>
              <a:gd name="connsiteX37" fmla="*/ 9863224 w 10873921"/>
              <a:gd name="connsiteY37" fmla="*/ 2350764 h 6858558"/>
              <a:gd name="connsiteX38" fmla="*/ 9815833 w 10873921"/>
              <a:gd name="connsiteY38" fmla="*/ 2484015 h 6858558"/>
              <a:gd name="connsiteX39" fmla="*/ 9772154 w 10873921"/>
              <a:gd name="connsiteY39" fmla="*/ 2992899 h 6858558"/>
              <a:gd name="connsiteX40" fmla="*/ 9644932 w 10873921"/>
              <a:gd name="connsiteY40" fmla="*/ 4090138 h 6858558"/>
              <a:gd name="connsiteX41" fmla="*/ 9476803 w 10873921"/>
              <a:gd name="connsiteY41" fmla="*/ 5871230 h 6858558"/>
              <a:gd name="connsiteX42" fmla="*/ 9482048 w 10873921"/>
              <a:gd name="connsiteY42" fmla="*/ 5875581 h 6858558"/>
              <a:gd name="connsiteX43" fmla="*/ 9482918 w 10873921"/>
              <a:gd name="connsiteY43" fmla="*/ 5942515 h 6858558"/>
              <a:gd name="connsiteX44" fmla="*/ 9471123 w 10873921"/>
              <a:gd name="connsiteY44" fmla="*/ 6028951 h 6858558"/>
              <a:gd name="connsiteX45" fmla="*/ 9421412 w 10873921"/>
              <a:gd name="connsiteY45" fmla="*/ 6080818 h 6858558"/>
              <a:gd name="connsiteX46" fmla="*/ 9427038 w 10873921"/>
              <a:gd name="connsiteY46" fmla="*/ 6088099 h 6858558"/>
              <a:gd name="connsiteX47" fmla="*/ 9412784 w 10873921"/>
              <a:gd name="connsiteY47" fmla="*/ 6129303 h 6858558"/>
              <a:gd name="connsiteX48" fmla="*/ 9313343 w 10873921"/>
              <a:gd name="connsiteY48" fmla="*/ 6260036 h 6858558"/>
              <a:gd name="connsiteX49" fmla="*/ 9286856 w 10873921"/>
              <a:gd name="connsiteY49" fmla="*/ 6340934 h 6858558"/>
              <a:gd name="connsiteX50" fmla="*/ 9285436 w 10873921"/>
              <a:gd name="connsiteY50" fmla="*/ 6371842 h 6858558"/>
              <a:gd name="connsiteX51" fmla="*/ 9282564 w 10873921"/>
              <a:gd name="connsiteY51" fmla="*/ 6423490 h 6858558"/>
              <a:gd name="connsiteX52" fmla="*/ 9300077 w 10873921"/>
              <a:gd name="connsiteY52" fmla="*/ 6467496 h 6858558"/>
              <a:gd name="connsiteX53" fmla="*/ 9289886 w 10873921"/>
              <a:gd name="connsiteY53" fmla="*/ 6508540 h 6858558"/>
              <a:gd name="connsiteX54" fmla="*/ 9262092 w 10873921"/>
              <a:gd name="connsiteY54" fmla="*/ 6511084 h 6858558"/>
              <a:gd name="connsiteX55" fmla="*/ 9259443 w 10873921"/>
              <a:gd name="connsiteY55" fmla="*/ 6557257 h 6858558"/>
              <a:gd name="connsiteX56" fmla="*/ 9258214 w 10873921"/>
              <a:gd name="connsiteY56" fmla="*/ 6628065 h 6858558"/>
              <a:gd name="connsiteX57" fmla="*/ 9250938 w 10873921"/>
              <a:gd name="connsiteY57" fmla="*/ 6667101 h 6858558"/>
              <a:gd name="connsiteX58" fmla="*/ 9238195 w 10873921"/>
              <a:gd name="connsiteY58" fmla="*/ 6775682 h 6858558"/>
              <a:gd name="connsiteX59" fmla="*/ 9230652 w 10873921"/>
              <a:gd name="connsiteY59" fmla="*/ 6855909 h 6858558"/>
              <a:gd name="connsiteX60" fmla="*/ 0 w 10873921"/>
              <a:gd name="connsiteY60" fmla="*/ 6858558 h 6858558"/>
              <a:gd name="connsiteX61" fmla="*/ 0 w 10873921"/>
              <a:gd name="connsiteY61"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250 w 10873921"/>
              <a:gd name="connsiteY5" fmla="*/ 249730 h 6858558"/>
              <a:gd name="connsiteX6" fmla="*/ 10777796 w 10873921"/>
              <a:gd name="connsiteY6" fmla="*/ 352984 h 6858558"/>
              <a:gd name="connsiteX7" fmla="*/ 10759322 w 10873921"/>
              <a:gd name="connsiteY7" fmla="*/ 407113 h 6858558"/>
              <a:gd name="connsiteX8" fmla="*/ 10694154 w 10873921"/>
              <a:gd name="connsiteY8" fmla="*/ 534382 h 6858558"/>
              <a:gd name="connsiteX9" fmla="*/ 10617194 w 10873921"/>
              <a:gd name="connsiteY9" fmla="*/ 626012 h 6858558"/>
              <a:gd name="connsiteX10" fmla="*/ 10553040 w 10873921"/>
              <a:gd name="connsiteY10" fmla="*/ 736652 h 6858558"/>
              <a:gd name="connsiteX11" fmla="*/ 10549362 w 10873921"/>
              <a:gd name="connsiteY11" fmla="*/ 767381 h 6858558"/>
              <a:gd name="connsiteX12" fmla="*/ 10542712 w 10873921"/>
              <a:gd name="connsiteY12" fmla="*/ 818695 h 6858558"/>
              <a:gd name="connsiteX13" fmla="*/ 10543783 w 10873921"/>
              <a:gd name="connsiteY13" fmla="*/ 904039 h 6858558"/>
              <a:gd name="connsiteX14" fmla="*/ 10509848 w 10873921"/>
              <a:gd name="connsiteY14" fmla="*/ 950499 h 6858558"/>
              <a:gd name="connsiteX15" fmla="*/ 10503433 w 10873921"/>
              <a:gd name="connsiteY15" fmla="*/ 1021040 h 6858558"/>
              <a:gd name="connsiteX16" fmla="*/ 10493315 w 10873921"/>
              <a:gd name="connsiteY16" fmla="*/ 1059465 h 6858558"/>
              <a:gd name="connsiteX17" fmla="*/ 10483252 w 10873921"/>
              <a:gd name="connsiteY17" fmla="*/ 1193380 h 6858558"/>
              <a:gd name="connsiteX18" fmla="*/ 10479612 w 10873921"/>
              <a:gd name="connsiteY18" fmla="*/ 1340205 h 6858558"/>
              <a:gd name="connsiteX19" fmla="*/ 10478804 w 10873921"/>
              <a:gd name="connsiteY19" fmla="*/ 1346492 h 6858558"/>
              <a:gd name="connsiteX20" fmla="*/ 10469399 w 10873921"/>
              <a:gd name="connsiteY20" fmla="*/ 1360254 h 6858558"/>
              <a:gd name="connsiteX21" fmla="*/ 10464675 w 10873921"/>
              <a:gd name="connsiteY21" fmla="*/ 1364867 h 6858558"/>
              <a:gd name="connsiteX22" fmla="*/ 10454987 w 10873921"/>
              <a:gd name="connsiteY22" fmla="*/ 1415222 h 6858558"/>
              <a:gd name="connsiteX23" fmla="*/ 10436481 w 10873921"/>
              <a:gd name="connsiteY23" fmla="*/ 1477797 h 6858558"/>
              <a:gd name="connsiteX24" fmla="*/ 10431659 w 10873921"/>
              <a:gd name="connsiteY24" fmla="*/ 1500615 h 6858558"/>
              <a:gd name="connsiteX25" fmla="*/ 10431103 w 10873921"/>
              <a:gd name="connsiteY25" fmla="*/ 1513756 h 6858558"/>
              <a:gd name="connsiteX26" fmla="*/ 10404251 w 10873921"/>
              <a:gd name="connsiteY26" fmla="*/ 1551761 h 6858558"/>
              <a:gd name="connsiteX27" fmla="*/ 10382431 w 10873921"/>
              <a:gd name="connsiteY27" fmla="*/ 1570136 h 6858558"/>
              <a:gd name="connsiteX28" fmla="*/ 10373233 w 10873921"/>
              <a:gd name="connsiteY28" fmla="*/ 1580611 h 6858558"/>
              <a:gd name="connsiteX29" fmla="*/ 10366354 w 10873921"/>
              <a:gd name="connsiteY29" fmla="*/ 1581543 h 6858558"/>
              <a:gd name="connsiteX30" fmla="*/ 10365856 w 10873921"/>
              <a:gd name="connsiteY30" fmla="*/ 1627197 h 6858558"/>
              <a:gd name="connsiteX31" fmla="*/ 10339843 w 10873921"/>
              <a:gd name="connsiteY31" fmla="*/ 1675061 h 6858558"/>
              <a:gd name="connsiteX32" fmla="*/ 10303766 w 10873921"/>
              <a:gd name="connsiteY32" fmla="*/ 1728350 h 6858558"/>
              <a:gd name="connsiteX33" fmla="*/ 10213612 w 10873921"/>
              <a:gd name="connsiteY33" fmla="*/ 1831639 h 6858558"/>
              <a:gd name="connsiteX34" fmla="*/ 10112893 w 10873921"/>
              <a:gd name="connsiteY34" fmla="*/ 1947999 h 6858558"/>
              <a:gd name="connsiteX35" fmla="*/ 10042411 w 10873921"/>
              <a:gd name="connsiteY35" fmla="*/ 2041320 h 6858558"/>
              <a:gd name="connsiteX36" fmla="*/ 9916869 w 10873921"/>
              <a:gd name="connsiteY36" fmla="*/ 2193981 h 6858558"/>
              <a:gd name="connsiteX37" fmla="*/ 9863224 w 10873921"/>
              <a:gd name="connsiteY37" fmla="*/ 2350764 h 6858558"/>
              <a:gd name="connsiteX38" fmla="*/ 9815833 w 10873921"/>
              <a:gd name="connsiteY38" fmla="*/ 2484015 h 6858558"/>
              <a:gd name="connsiteX39" fmla="*/ 9772154 w 10873921"/>
              <a:gd name="connsiteY39" fmla="*/ 2992899 h 6858558"/>
              <a:gd name="connsiteX40" fmla="*/ 9644932 w 10873921"/>
              <a:gd name="connsiteY40" fmla="*/ 4090138 h 6858558"/>
              <a:gd name="connsiteX41" fmla="*/ 9476803 w 10873921"/>
              <a:gd name="connsiteY41" fmla="*/ 5871230 h 6858558"/>
              <a:gd name="connsiteX42" fmla="*/ 9482048 w 10873921"/>
              <a:gd name="connsiteY42" fmla="*/ 5875581 h 6858558"/>
              <a:gd name="connsiteX43" fmla="*/ 9482918 w 10873921"/>
              <a:gd name="connsiteY43" fmla="*/ 5942515 h 6858558"/>
              <a:gd name="connsiteX44" fmla="*/ 9471123 w 10873921"/>
              <a:gd name="connsiteY44" fmla="*/ 6028951 h 6858558"/>
              <a:gd name="connsiteX45" fmla="*/ 9421412 w 10873921"/>
              <a:gd name="connsiteY45" fmla="*/ 6080818 h 6858558"/>
              <a:gd name="connsiteX46" fmla="*/ 9427038 w 10873921"/>
              <a:gd name="connsiteY46" fmla="*/ 6088099 h 6858558"/>
              <a:gd name="connsiteX47" fmla="*/ 9412784 w 10873921"/>
              <a:gd name="connsiteY47" fmla="*/ 6129303 h 6858558"/>
              <a:gd name="connsiteX48" fmla="*/ 9313343 w 10873921"/>
              <a:gd name="connsiteY48" fmla="*/ 6260036 h 6858558"/>
              <a:gd name="connsiteX49" fmla="*/ 9286856 w 10873921"/>
              <a:gd name="connsiteY49" fmla="*/ 6340934 h 6858558"/>
              <a:gd name="connsiteX50" fmla="*/ 9285436 w 10873921"/>
              <a:gd name="connsiteY50" fmla="*/ 6371842 h 6858558"/>
              <a:gd name="connsiteX51" fmla="*/ 9282564 w 10873921"/>
              <a:gd name="connsiteY51" fmla="*/ 6423490 h 6858558"/>
              <a:gd name="connsiteX52" fmla="*/ 9300077 w 10873921"/>
              <a:gd name="connsiteY52" fmla="*/ 6467496 h 6858558"/>
              <a:gd name="connsiteX53" fmla="*/ 9289886 w 10873921"/>
              <a:gd name="connsiteY53" fmla="*/ 6508540 h 6858558"/>
              <a:gd name="connsiteX54" fmla="*/ 9262092 w 10873921"/>
              <a:gd name="connsiteY54" fmla="*/ 6511084 h 6858558"/>
              <a:gd name="connsiteX55" fmla="*/ 9259443 w 10873921"/>
              <a:gd name="connsiteY55" fmla="*/ 6557257 h 6858558"/>
              <a:gd name="connsiteX56" fmla="*/ 9258214 w 10873921"/>
              <a:gd name="connsiteY56" fmla="*/ 6628065 h 6858558"/>
              <a:gd name="connsiteX57" fmla="*/ 9250938 w 10873921"/>
              <a:gd name="connsiteY57" fmla="*/ 6667101 h 6858558"/>
              <a:gd name="connsiteX58" fmla="*/ 9238195 w 10873921"/>
              <a:gd name="connsiteY58" fmla="*/ 6775682 h 6858558"/>
              <a:gd name="connsiteX59" fmla="*/ 9230652 w 10873921"/>
              <a:gd name="connsiteY59" fmla="*/ 6855909 h 6858558"/>
              <a:gd name="connsiteX60" fmla="*/ 0 w 10873921"/>
              <a:gd name="connsiteY60" fmla="*/ 6858558 h 6858558"/>
              <a:gd name="connsiteX61" fmla="*/ 0 w 10873921"/>
              <a:gd name="connsiteY61"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250 w 10873921"/>
              <a:gd name="connsiteY5" fmla="*/ 249730 h 6858558"/>
              <a:gd name="connsiteX6" fmla="*/ 10777796 w 10873921"/>
              <a:gd name="connsiteY6" fmla="*/ 352984 h 6858558"/>
              <a:gd name="connsiteX7" fmla="*/ 10759322 w 10873921"/>
              <a:gd name="connsiteY7" fmla="*/ 407113 h 6858558"/>
              <a:gd name="connsiteX8" fmla="*/ 10694154 w 10873921"/>
              <a:gd name="connsiteY8" fmla="*/ 534382 h 6858558"/>
              <a:gd name="connsiteX9" fmla="*/ 10617194 w 10873921"/>
              <a:gd name="connsiteY9" fmla="*/ 626012 h 6858558"/>
              <a:gd name="connsiteX10" fmla="*/ 10553040 w 10873921"/>
              <a:gd name="connsiteY10" fmla="*/ 736652 h 6858558"/>
              <a:gd name="connsiteX11" fmla="*/ 10549362 w 10873921"/>
              <a:gd name="connsiteY11" fmla="*/ 767381 h 6858558"/>
              <a:gd name="connsiteX12" fmla="*/ 10542712 w 10873921"/>
              <a:gd name="connsiteY12" fmla="*/ 818695 h 6858558"/>
              <a:gd name="connsiteX13" fmla="*/ 10543783 w 10873921"/>
              <a:gd name="connsiteY13" fmla="*/ 904039 h 6858558"/>
              <a:gd name="connsiteX14" fmla="*/ 10509848 w 10873921"/>
              <a:gd name="connsiteY14" fmla="*/ 950499 h 6858558"/>
              <a:gd name="connsiteX15" fmla="*/ 10503433 w 10873921"/>
              <a:gd name="connsiteY15" fmla="*/ 1021040 h 6858558"/>
              <a:gd name="connsiteX16" fmla="*/ 10493315 w 10873921"/>
              <a:gd name="connsiteY16" fmla="*/ 1059465 h 6858558"/>
              <a:gd name="connsiteX17" fmla="*/ 10483252 w 10873921"/>
              <a:gd name="connsiteY17" fmla="*/ 1193380 h 6858558"/>
              <a:gd name="connsiteX18" fmla="*/ 10479612 w 10873921"/>
              <a:gd name="connsiteY18" fmla="*/ 1340205 h 6858558"/>
              <a:gd name="connsiteX19" fmla="*/ 10478804 w 10873921"/>
              <a:gd name="connsiteY19" fmla="*/ 1346492 h 6858558"/>
              <a:gd name="connsiteX20" fmla="*/ 10469399 w 10873921"/>
              <a:gd name="connsiteY20" fmla="*/ 1360254 h 6858558"/>
              <a:gd name="connsiteX21" fmla="*/ 10464675 w 10873921"/>
              <a:gd name="connsiteY21" fmla="*/ 1364867 h 6858558"/>
              <a:gd name="connsiteX22" fmla="*/ 10454987 w 10873921"/>
              <a:gd name="connsiteY22" fmla="*/ 1415222 h 6858558"/>
              <a:gd name="connsiteX23" fmla="*/ 10436481 w 10873921"/>
              <a:gd name="connsiteY23" fmla="*/ 1477797 h 6858558"/>
              <a:gd name="connsiteX24" fmla="*/ 10431659 w 10873921"/>
              <a:gd name="connsiteY24" fmla="*/ 1500615 h 6858558"/>
              <a:gd name="connsiteX25" fmla="*/ 10431103 w 10873921"/>
              <a:gd name="connsiteY25" fmla="*/ 1513756 h 6858558"/>
              <a:gd name="connsiteX26" fmla="*/ 10404251 w 10873921"/>
              <a:gd name="connsiteY26" fmla="*/ 1551761 h 6858558"/>
              <a:gd name="connsiteX27" fmla="*/ 10382431 w 10873921"/>
              <a:gd name="connsiteY27" fmla="*/ 1570136 h 6858558"/>
              <a:gd name="connsiteX28" fmla="*/ 10373233 w 10873921"/>
              <a:gd name="connsiteY28" fmla="*/ 1580611 h 6858558"/>
              <a:gd name="connsiteX29" fmla="*/ 10366354 w 10873921"/>
              <a:gd name="connsiteY29" fmla="*/ 1581543 h 6858558"/>
              <a:gd name="connsiteX30" fmla="*/ 10365856 w 10873921"/>
              <a:gd name="connsiteY30" fmla="*/ 1627197 h 6858558"/>
              <a:gd name="connsiteX31" fmla="*/ 10339843 w 10873921"/>
              <a:gd name="connsiteY31" fmla="*/ 1675061 h 6858558"/>
              <a:gd name="connsiteX32" fmla="*/ 10303766 w 10873921"/>
              <a:gd name="connsiteY32" fmla="*/ 1728350 h 6858558"/>
              <a:gd name="connsiteX33" fmla="*/ 10213612 w 10873921"/>
              <a:gd name="connsiteY33" fmla="*/ 1831639 h 6858558"/>
              <a:gd name="connsiteX34" fmla="*/ 10112893 w 10873921"/>
              <a:gd name="connsiteY34" fmla="*/ 1947999 h 6858558"/>
              <a:gd name="connsiteX35" fmla="*/ 10042411 w 10873921"/>
              <a:gd name="connsiteY35" fmla="*/ 2041320 h 6858558"/>
              <a:gd name="connsiteX36" fmla="*/ 9916869 w 10873921"/>
              <a:gd name="connsiteY36" fmla="*/ 2193981 h 6858558"/>
              <a:gd name="connsiteX37" fmla="*/ 9863224 w 10873921"/>
              <a:gd name="connsiteY37" fmla="*/ 2350764 h 6858558"/>
              <a:gd name="connsiteX38" fmla="*/ 9815833 w 10873921"/>
              <a:gd name="connsiteY38" fmla="*/ 2484015 h 6858558"/>
              <a:gd name="connsiteX39" fmla="*/ 9772154 w 10873921"/>
              <a:gd name="connsiteY39" fmla="*/ 2992899 h 6858558"/>
              <a:gd name="connsiteX40" fmla="*/ 9644932 w 10873921"/>
              <a:gd name="connsiteY40" fmla="*/ 4090138 h 6858558"/>
              <a:gd name="connsiteX41" fmla="*/ 9476803 w 10873921"/>
              <a:gd name="connsiteY41" fmla="*/ 5871230 h 6858558"/>
              <a:gd name="connsiteX42" fmla="*/ 9482048 w 10873921"/>
              <a:gd name="connsiteY42" fmla="*/ 5875581 h 6858558"/>
              <a:gd name="connsiteX43" fmla="*/ 9482918 w 10873921"/>
              <a:gd name="connsiteY43" fmla="*/ 5942515 h 6858558"/>
              <a:gd name="connsiteX44" fmla="*/ 9471123 w 10873921"/>
              <a:gd name="connsiteY44" fmla="*/ 6028951 h 6858558"/>
              <a:gd name="connsiteX45" fmla="*/ 9421412 w 10873921"/>
              <a:gd name="connsiteY45" fmla="*/ 6080818 h 6858558"/>
              <a:gd name="connsiteX46" fmla="*/ 9427038 w 10873921"/>
              <a:gd name="connsiteY46" fmla="*/ 6088099 h 6858558"/>
              <a:gd name="connsiteX47" fmla="*/ 9412784 w 10873921"/>
              <a:gd name="connsiteY47" fmla="*/ 6129303 h 6858558"/>
              <a:gd name="connsiteX48" fmla="*/ 9313343 w 10873921"/>
              <a:gd name="connsiteY48" fmla="*/ 6260036 h 6858558"/>
              <a:gd name="connsiteX49" fmla="*/ 9286856 w 10873921"/>
              <a:gd name="connsiteY49" fmla="*/ 6340934 h 6858558"/>
              <a:gd name="connsiteX50" fmla="*/ 9285436 w 10873921"/>
              <a:gd name="connsiteY50" fmla="*/ 6371842 h 6858558"/>
              <a:gd name="connsiteX51" fmla="*/ 9282564 w 10873921"/>
              <a:gd name="connsiteY51" fmla="*/ 6423490 h 6858558"/>
              <a:gd name="connsiteX52" fmla="*/ 9300077 w 10873921"/>
              <a:gd name="connsiteY52" fmla="*/ 6467496 h 6858558"/>
              <a:gd name="connsiteX53" fmla="*/ 9262092 w 10873921"/>
              <a:gd name="connsiteY53" fmla="*/ 6511084 h 6858558"/>
              <a:gd name="connsiteX54" fmla="*/ 9259443 w 10873921"/>
              <a:gd name="connsiteY54" fmla="*/ 6557257 h 6858558"/>
              <a:gd name="connsiteX55" fmla="*/ 9258214 w 10873921"/>
              <a:gd name="connsiteY55" fmla="*/ 6628065 h 6858558"/>
              <a:gd name="connsiteX56" fmla="*/ 9250938 w 10873921"/>
              <a:gd name="connsiteY56" fmla="*/ 6667101 h 6858558"/>
              <a:gd name="connsiteX57" fmla="*/ 9238195 w 10873921"/>
              <a:gd name="connsiteY57" fmla="*/ 6775682 h 6858558"/>
              <a:gd name="connsiteX58" fmla="*/ 9230652 w 10873921"/>
              <a:gd name="connsiteY58" fmla="*/ 6855909 h 6858558"/>
              <a:gd name="connsiteX59" fmla="*/ 0 w 10873921"/>
              <a:gd name="connsiteY59" fmla="*/ 6858558 h 6858558"/>
              <a:gd name="connsiteX60" fmla="*/ 0 w 10873921"/>
              <a:gd name="connsiteY60"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250 w 10873921"/>
              <a:gd name="connsiteY5" fmla="*/ 249730 h 6858558"/>
              <a:gd name="connsiteX6" fmla="*/ 10777796 w 10873921"/>
              <a:gd name="connsiteY6" fmla="*/ 352984 h 6858558"/>
              <a:gd name="connsiteX7" fmla="*/ 10759322 w 10873921"/>
              <a:gd name="connsiteY7" fmla="*/ 407113 h 6858558"/>
              <a:gd name="connsiteX8" fmla="*/ 10694154 w 10873921"/>
              <a:gd name="connsiteY8" fmla="*/ 534382 h 6858558"/>
              <a:gd name="connsiteX9" fmla="*/ 10617194 w 10873921"/>
              <a:gd name="connsiteY9" fmla="*/ 626012 h 6858558"/>
              <a:gd name="connsiteX10" fmla="*/ 10553040 w 10873921"/>
              <a:gd name="connsiteY10" fmla="*/ 736652 h 6858558"/>
              <a:gd name="connsiteX11" fmla="*/ 10549362 w 10873921"/>
              <a:gd name="connsiteY11" fmla="*/ 767381 h 6858558"/>
              <a:gd name="connsiteX12" fmla="*/ 10542712 w 10873921"/>
              <a:gd name="connsiteY12" fmla="*/ 818695 h 6858558"/>
              <a:gd name="connsiteX13" fmla="*/ 10543783 w 10873921"/>
              <a:gd name="connsiteY13" fmla="*/ 904039 h 6858558"/>
              <a:gd name="connsiteX14" fmla="*/ 10509848 w 10873921"/>
              <a:gd name="connsiteY14" fmla="*/ 950499 h 6858558"/>
              <a:gd name="connsiteX15" fmla="*/ 10503433 w 10873921"/>
              <a:gd name="connsiteY15" fmla="*/ 1021040 h 6858558"/>
              <a:gd name="connsiteX16" fmla="*/ 10493315 w 10873921"/>
              <a:gd name="connsiteY16" fmla="*/ 1059465 h 6858558"/>
              <a:gd name="connsiteX17" fmla="*/ 10483252 w 10873921"/>
              <a:gd name="connsiteY17" fmla="*/ 1193380 h 6858558"/>
              <a:gd name="connsiteX18" fmla="*/ 10479612 w 10873921"/>
              <a:gd name="connsiteY18" fmla="*/ 1340205 h 6858558"/>
              <a:gd name="connsiteX19" fmla="*/ 10478804 w 10873921"/>
              <a:gd name="connsiteY19" fmla="*/ 1346492 h 6858558"/>
              <a:gd name="connsiteX20" fmla="*/ 10469399 w 10873921"/>
              <a:gd name="connsiteY20" fmla="*/ 1360254 h 6858558"/>
              <a:gd name="connsiteX21" fmla="*/ 10464675 w 10873921"/>
              <a:gd name="connsiteY21" fmla="*/ 1364867 h 6858558"/>
              <a:gd name="connsiteX22" fmla="*/ 10454987 w 10873921"/>
              <a:gd name="connsiteY22" fmla="*/ 1415222 h 6858558"/>
              <a:gd name="connsiteX23" fmla="*/ 10436481 w 10873921"/>
              <a:gd name="connsiteY23" fmla="*/ 1477797 h 6858558"/>
              <a:gd name="connsiteX24" fmla="*/ 10431659 w 10873921"/>
              <a:gd name="connsiteY24" fmla="*/ 1500615 h 6858558"/>
              <a:gd name="connsiteX25" fmla="*/ 10431103 w 10873921"/>
              <a:gd name="connsiteY25" fmla="*/ 1513756 h 6858558"/>
              <a:gd name="connsiteX26" fmla="*/ 10404251 w 10873921"/>
              <a:gd name="connsiteY26" fmla="*/ 1551761 h 6858558"/>
              <a:gd name="connsiteX27" fmla="*/ 10382431 w 10873921"/>
              <a:gd name="connsiteY27" fmla="*/ 1570136 h 6858558"/>
              <a:gd name="connsiteX28" fmla="*/ 10373233 w 10873921"/>
              <a:gd name="connsiteY28" fmla="*/ 1580611 h 6858558"/>
              <a:gd name="connsiteX29" fmla="*/ 10366354 w 10873921"/>
              <a:gd name="connsiteY29" fmla="*/ 1581543 h 6858558"/>
              <a:gd name="connsiteX30" fmla="*/ 10365856 w 10873921"/>
              <a:gd name="connsiteY30" fmla="*/ 1627197 h 6858558"/>
              <a:gd name="connsiteX31" fmla="*/ 10339843 w 10873921"/>
              <a:gd name="connsiteY31" fmla="*/ 1675061 h 6858558"/>
              <a:gd name="connsiteX32" fmla="*/ 10303766 w 10873921"/>
              <a:gd name="connsiteY32" fmla="*/ 1728350 h 6858558"/>
              <a:gd name="connsiteX33" fmla="*/ 10213612 w 10873921"/>
              <a:gd name="connsiteY33" fmla="*/ 1831639 h 6858558"/>
              <a:gd name="connsiteX34" fmla="*/ 10112893 w 10873921"/>
              <a:gd name="connsiteY34" fmla="*/ 1947999 h 6858558"/>
              <a:gd name="connsiteX35" fmla="*/ 10042411 w 10873921"/>
              <a:gd name="connsiteY35" fmla="*/ 2041320 h 6858558"/>
              <a:gd name="connsiteX36" fmla="*/ 9916869 w 10873921"/>
              <a:gd name="connsiteY36" fmla="*/ 2193981 h 6858558"/>
              <a:gd name="connsiteX37" fmla="*/ 9863224 w 10873921"/>
              <a:gd name="connsiteY37" fmla="*/ 2350764 h 6858558"/>
              <a:gd name="connsiteX38" fmla="*/ 9815833 w 10873921"/>
              <a:gd name="connsiteY38" fmla="*/ 2484015 h 6858558"/>
              <a:gd name="connsiteX39" fmla="*/ 9772154 w 10873921"/>
              <a:gd name="connsiteY39" fmla="*/ 2992899 h 6858558"/>
              <a:gd name="connsiteX40" fmla="*/ 9644932 w 10873921"/>
              <a:gd name="connsiteY40" fmla="*/ 4090138 h 6858558"/>
              <a:gd name="connsiteX41" fmla="*/ 9476803 w 10873921"/>
              <a:gd name="connsiteY41" fmla="*/ 5871230 h 6858558"/>
              <a:gd name="connsiteX42" fmla="*/ 9482048 w 10873921"/>
              <a:gd name="connsiteY42" fmla="*/ 5875581 h 6858558"/>
              <a:gd name="connsiteX43" fmla="*/ 9482918 w 10873921"/>
              <a:gd name="connsiteY43" fmla="*/ 5942515 h 6858558"/>
              <a:gd name="connsiteX44" fmla="*/ 9471123 w 10873921"/>
              <a:gd name="connsiteY44" fmla="*/ 6028951 h 6858558"/>
              <a:gd name="connsiteX45" fmla="*/ 9421412 w 10873921"/>
              <a:gd name="connsiteY45" fmla="*/ 6080818 h 6858558"/>
              <a:gd name="connsiteX46" fmla="*/ 9427038 w 10873921"/>
              <a:gd name="connsiteY46" fmla="*/ 6088099 h 6858558"/>
              <a:gd name="connsiteX47" fmla="*/ 9412784 w 10873921"/>
              <a:gd name="connsiteY47" fmla="*/ 6129303 h 6858558"/>
              <a:gd name="connsiteX48" fmla="*/ 9334546 w 10873921"/>
              <a:gd name="connsiteY48" fmla="*/ 6212328 h 6858558"/>
              <a:gd name="connsiteX49" fmla="*/ 9286856 w 10873921"/>
              <a:gd name="connsiteY49" fmla="*/ 6340934 h 6858558"/>
              <a:gd name="connsiteX50" fmla="*/ 9285436 w 10873921"/>
              <a:gd name="connsiteY50" fmla="*/ 6371842 h 6858558"/>
              <a:gd name="connsiteX51" fmla="*/ 9282564 w 10873921"/>
              <a:gd name="connsiteY51" fmla="*/ 6423490 h 6858558"/>
              <a:gd name="connsiteX52" fmla="*/ 9300077 w 10873921"/>
              <a:gd name="connsiteY52" fmla="*/ 6467496 h 6858558"/>
              <a:gd name="connsiteX53" fmla="*/ 9262092 w 10873921"/>
              <a:gd name="connsiteY53" fmla="*/ 6511084 h 6858558"/>
              <a:gd name="connsiteX54" fmla="*/ 9259443 w 10873921"/>
              <a:gd name="connsiteY54" fmla="*/ 6557257 h 6858558"/>
              <a:gd name="connsiteX55" fmla="*/ 9258214 w 10873921"/>
              <a:gd name="connsiteY55" fmla="*/ 6628065 h 6858558"/>
              <a:gd name="connsiteX56" fmla="*/ 9250938 w 10873921"/>
              <a:gd name="connsiteY56" fmla="*/ 6667101 h 6858558"/>
              <a:gd name="connsiteX57" fmla="*/ 9238195 w 10873921"/>
              <a:gd name="connsiteY57" fmla="*/ 6775682 h 6858558"/>
              <a:gd name="connsiteX58" fmla="*/ 9230652 w 10873921"/>
              <a:gd name="connsiteY58" fmla="*/ 6855909 h 6858558"/>
              <a:gd name="connsiteX59" fmla="*/ 0 w 10873921"/>
              <a:gd name="connsiteY59" fmla="*/ 6858558 h 6858558"/>
              <a:gd name="connsiteX60" fmla="*/ 0 w 10873921"/>
              <a:gd name="connsiteY60"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250 w 10873921"/>
              <a:gd name="connsiteY5" fmla="*/ 249730 h 6858558"/>
              <a:gd name="connsiteX6" fmla="*/ 10777796 w 10873921"/>
              <a:gd name="connsiteY6" fmla="*/ 352984 h 6858558"/>
              <a:gd name="connsiteX7" fmla="*/ 10759322 w 10873921"/>
              <a:gd name="connsiteY7" fmla="*/ 407113 h 6858558"/>
              <a:gd name="connsiteX8" fmla="*/ 10694154 w 10873921"/>
              <a:gd name="connsiteY8" fmla="*/ 534382 h 6858558"/>
              <a:gd name="connsiteX9" fmla="*/ 10617194 w 10873921"/>
              <a:gd name="connsiteY9" fmla="*/ 626012 h 6858558"/>
              <a:gd name="connsiteX10" fmla="*/ 10553040 w 10873921"/>
              <a:gd name="connsiteY10" fmla="*/ 736652 h 6858558"/>
              <a:gd name="connsiteX11" fmla="*/ 10549362 w 10873921"/>
              <a:gd name="connsiteY11" fmla="*/ 767381 h 6858558"/>
              <a:gd name="connsiteX12" fmla="*/ 10542712 w 10873921"/>
              <a:gd name="connsiteY12" fmla="*/ 818695 h 6858558"/>
              <a:gd name="connsiteX13" fmla="*/ 10543783 w 10873921"/>
              <a:gd name="connsiteY13" fmla="*/ 904039 h 6858558"/>
              <a:gd name="connsiteX14" fmla="*/ 10509848 w 10873921"/>
              <a:gd name="connsiteY14" fmla="*/ 950499 h 6858558"/>
              <a:gd name="connsiteX15" fmla="*/ 10503433 w 10873921"/>
              <a:gd name="connsiteY15" fmla="*/ 1021040 h 6858558"/>
              <a:gd name="connsiteX16" fmla="*/ 10493315 w 10873921"/>
              <a:gd name="connsiteY16" fmla="*/ 1059465 h 6858558"/>
              <a:gd name="connsiteX17" fmla="*/ 10483252 w 10873921"/>
              <a:gd name="connsiteY17" fmla="*/ 1193380 h 6858558"/>
              <a:gd name="connsiteX18" fmla="*/ 10479612 w 10873921"/>
              <a:gd name="connsiteY18" fmla="*/ 1340205 h 6858558"/>
              <a:gd name="connsiteX19" fmla="*/ 10478804 w 10873921"/>
              <a:gd name="connsiteY19" fmla="*/ 1346492 h 6858558"/>
              <a:gd name="connsiteX20" fmla="*/ 10469399 w 10873921"/>
              <a:gd name="connsiteY20" fmla="*/ 1360254 h 6858558"/>
              <a:gd name="connsiteX21" fmla="*/ 10464675 w 10873921"/>
              <a:gd name="connsiteY21" fmla="*/ 1364867 h 6858558"/>
              <a:gd name="connsiteX22" fmla="*/ 10454987 w 10873921"/>
              <a:gd name="connsiteY22" fmla="*/ 1415222 h 6858558"/>
              <a:gd name="connsiteX23" fmla="*/ 10436481 w 10873921"/>
              <a:gd name="connsiteY23" fmla="*/ 1477797 h 6858558"/>
              <a:gd name="connsiteX24" fmla="*/ 10431659 w 10873921"/>
              <a:gd name="connsiteY24" fmla="*/ 1500615 h 6858558"/>
              <a:gd name="connsiteX25" fmla="*/ 10431103 w 10873921"/>
              <a:gd name="connsiteY25" fmla="*/ 1513756 h 6858558"/>
              <a:gd name="connsiteX26" fmla="*/ 10404251 w 10873921"/>
              <a:gd name="connsiteY26" fmla="*/ 1551761 h 6858558"/>
              <a:gd name="connsiteX27" fmla="*/ 10382431 w 10873921"/>
              <a:gd name="connsiteY27" fmla="*/ 1570136 h 6858558"/>
              <a:gd name="connsiteX28" fmla="*/ 10373233 w 10873921"/>
              <a:gd name="connsiteY28" fmla="*/ 1580611 h 6858558"/>
              <a:gd name="connsiteX29" fmla="*/ 10366354 w 10873921"/>
              <a:gd name="connsiteY29" fmla="*/ 1581543 h 6858558"/>
              <a:gd name="connsiteX30" fmla="*/ 10365856 w 10873921"/>
              <a:gd name="connsiteY30" fmla="*/ 1627197 h 6858558"/>
              <a:gd name="connsiteX31" fmla="*/ 10339843 w 10873921"/>
              <a:gd name="connsiteY31" fmla="*/ 1675061 h 6858558"/>
              <a:gd name="connsiteX32" fmla="*/ 10303766 w 10873921"/>
              <a:gd name="connsiteY32" fmla="*/ 1728350 h 6858558"/>
              <a:gd name="connsiteX33" fmla="*/ 10213612 w 10873921"/>
              <a:gd name="connsiteY33" fmla="*/ 1831639 h 6858558"/>
              <a:gd name="connsiteX34" fmla="*/ 10112893 w 10873921"/>
              <a:gd name="connsiteY34" fmla="*/ 1947999 h 6858558"/>
              <a:gd name="connsiteX35" fmla="*/ 10042411 w 10873921"/>
              <a:gd name="connsiteY35" fmla="*/ 2041320 h 6858558"/>
              <a:gd name="connsiteX36" fmla="*/ 9916869 w 10873921"/>
              <a:gd name="connsiteY36" fmla="*/ 2193981 h 6858558"/>
              <a:gd name="connsiteX37" fmla="*/ 9863224 w 10873921"/>
              <a:gd name="connsiteY37" fmla="*/ 2350764 h 6858558"/>
              <a:gd name="connsiteX38" fmla="*/ 9815833 w 10873921"/>
              <a:gd name="connsiteY38" fmla="*/ 2484015 h 6858558"/>
              <a:gd name="connsiteX39" fmla="*/ 9772154 w 10873921"/>
              <a:gd name="connsiteY39" fmla="*/ 2992899 h 6858558"/>
              <a:gd name="connsiteX40" fmla="*/ 9644932 w 10873921"/>
              <a:gd name="connsiteY40" fmla="*/ 4090138 h 6858558"/>
              <a:gd name="connsiteX41" fmla="*/ 9476803 w 10873921"/>
              <a:gd name="connsiteY41" fmla="*/ 5871230 h 6858558"/>
              <a:gd name="connsiteX42" fmla="*/ 9482048 w 10873921"/>
              <a:gd name="connsiteY42" fmla="*/ 5875581 h 6858558"/>
              <a:gd name="connsiteX43" fmla="*/ 9482918 w 10873921"/>
              <a:gd name="connsiteY43" fmla="*/ 5942515 h 6858558"/>
              <a:gd name="connsiteX44" fmla="*/ 9471123 w 10873921"/>
              <a:gd name="connsiteY44" fmla="*/ 6028951 h 6858558"/>
              <a:gd name="connsiteX45" fmla="*/ 9421412 w 10873921"/>
              <a:gd name="connsiteY45" fmla="*/ 6080818 h 6858558"/>
              <a:gd name="connsiteX46" fmla="*/ 9427038 w 10873921"/>
              <a:gd name="connsiteY46" fmla="*/ 6088099 h 6858558"/>
              <a:gd name="connsiteX47" fmla="*/ 9391581 w 10873921"/>
              <a:gd name="connsiteY47" fmla="*/ 6171710 h 6858558"/>
              <a:gd name="connsiteX48" fmla="*/ 9334546 w 10873921"/>
              <a:gd name="connsiteY48" fmla="*/ 6212328 h 6858558"/>
              <a:gd name="connsiteX49" fmla="*/ 9286856 w 10873921"/>
              <a:gd name="connsiteY49" fmla="*/ 6340934 h 6858558"/>
              <a:gd name="connsiteX50" fmla="*/ 9285436 w 10873921"/>
              <a:gd name="connsiteY50" fmla="*/ 6371842 h 6858558"/>
              <a:gd name="connsiteX51" fmla="*/ 9282564 w 10873921"/>
              <a:gd name="connsiteY51" fmla="*/ 6423490 h 6858558"/>
              <a:gd name="connsiteX52" fmla="*/ 9300077 w 10873921"/>
              <a:gd name="connsiteY52" fmla="*/ 6467496 h 6858558"/>
              <a:gd name="connsiteX53" fmla="*/ 9262092 w 10873921"/>
              <a:gd name="connsiteY53" fmla="*/ 6511084 h 6858558"/>
              <a:gd name="connsiteX54" fmla="*/ 9259443 w 10873921"/>
              <a:gd name="connsiteY54" fmla="*/ 6557257 h 6858558"/>
              <a:gd name="connsiteX55" fmla="*/ 9258214 w 10873921"/>
              <a:gd name="connsiteY55" fmla="*/ 6628065 h 6858558"/>
              <a:gd name="connsiteX56" fmla="*/ 9250938 w 10873921"/>
              <a:gd name="connsiteY56" fmla="*/ 6667101 h 6858558"/>
              <a:gd name="connsiteX57" fmla="*/ 9238195 w 10873921"/>
              <a:gd name="connsiteY57" fmla="*/ 6775682 h 6858558"/>
              <a:gd name="connsiteX58" fmla="*/ 9230652 w 10873921"/>
              <a:gd name="connsiteY58" fmla="*/ 6855909 h 6858558"/>
              <a:gd name="connsiteX59" fmla="*/ 0 w 10873921"/>
              <a:gd name="connsiteY59" fmla="*/ 6858558 h 6858558"/>
              <a:gd name="connsiteX60" fmla="*/ 0 w 10873921"/>
              <a:gd name="connsiteY60"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250 w 10873921"/>
              <a:gd name="connsiteY5" fmla="*/ 249730 h 6858558"/>
              <a:gd name="connsiteX6" fmla="*/ 10777796 w 10873921"/>
              <a:gd name="connsiteY6" fmla="*/ 352984 h 6858558"/>
              <a:gd name="connsiteX7" fmla="*/ 10759322 w 10873921"/>
              <a:gd name="connsiteY7" fmla="*/ 407113 h 6858558"/>
              <a:gd name="connsiteX8" fmla="*/ 10694154 w 10873921"/>
              <a:gd name="connsiteY8" fmla="*/ 534382 h 6858558"/>
              <a:gd name="connsiteX9" fmla="*/ 10617194 w 10873921"/>
              <a:gd name="connsiteY9" fmla="*/ 626012 h 6858558"/>
              <a:gd name="connsiteX10" fmla="*/ 10553040 w 10873921"/>
              <a:gd name="connsiteY10" fmla="*/ 736652 h 6858558"/>
              <a:gd name="connsiteX11" fmla="*/ 10549362 w 10873921"/>
              <a:gd name="connsiteY11" fmla="*/ 767381 h 6858558"/>
              <a:gd name="connsiteX12" fmla="*/ 10542712 w 10873921"/>
              <a:gd name="connsiteY12" fmla="*/ 818695 h 6858558"/>
              <a:gd name="connsiteX13" fmla="*/ 10543783 w 10873921"/>
              <a:gd name="connsiteY13" fmla="*/ 904039 h 6858558"/>
              <a:gd name="connsiteX14" fmla="*/ 10509848 w 10873921"/>
              <a:gd name="connsiteY14" fmla="*/ 950499 h 6858558"/>
              <a:gd name="connsiteX15" fmla="*/ 10503433 w 10873921"/>
              <a:gd name="connsiteY15" fmla="*/ 1021040 h 6858558"/>
              <a:gd name="connsiteX16" fmla="*/ 10493315 w 10873921"/>
              <a:gd name="connsiteY16" fmla="*/ 1059465 h 6858558"/>
              <a:gd name="connsiteX17" fmla="*/ 10483252 w 10873921"/>
              <a:gd name="connsiteY17" fmla="*/ 1193380 h 6858558"/>
              <a:gd name="connsiteX18" fmla="*/ 10479612 w 10873921"/>
              <a:gd name="connsiteY18" fmla="*/ 1340205 h 6858558"/>
              <a:gd name="connsiteX19" fmla="*/ 10478804 w 10873921"/>
              <a:gd name="connsiteY19" fmla="*/ 1346492 h 6858558"/>
              <a:gd name="connsiteX20" fmla="*/ 10469399 w 10873921"/>
              <a:gd name="connsiteY20" fmla="*/ 1360254 h 6858558"/>
              <a:gd name="connsiteX21" fmla="*/ 10464675 w 10873921"/>
              <a:gd name="connsiteY21" fmla="*/ 1364867 h 6858558"/>
              <a:gd name="connsiteX22" fmla="*/ 10454987 w 10873921"/>
              <a:gd name="connsiteY22" fmla="*/ 1415222 h 6858558"/>
              <a:gd name="connsiteX23" fmla="*/ 10436481 w 10873921"/>
              <a:gd name="connsiteY23" fmla="*/ 1477797 h 6858558"/>
              <a:gd name="connsiteX24" fmla="*/ 10431659 w 10873921"/>
              <a:gd name="connsiteY24" fmla="*/ 1500615 h 6858558"/>
              <a:gd name="connsiteX25" fmla="*/ 10431103 w 10873921"/>
              <a:gd name="connsiteY25" fmla="*/ 1513756 h 6858558"/>
              <a:gd name="connsiteX26" fmla="*/ 10404251 w 10873921"/>
              <a:gd name="connsiteY26" fmla="*/ 1551761 h 6858558"/>
              <a:gd name="connsiteX27" fmla="*/ 10382431 w 10873921"/>
              <a:gd name="connsiteY27" fmla="*/ 1570136 h 6858558"/>
              <a:gd name="connsiteX28" fmla="*/ 10373233 w 10873921"/>
              <a:gd name="connsiteY28" fmla="*/ 1580611 h 6858558"/>
              <a:gd name="connsiteX29" fmla="*/ 10366354 w 10873921"/>
              <a:gd name="connsiteY29" fmla="*/ 1581543 h 6858558"/>
              <a:gd name="connsiteX30" fmla="*/ 10365856 w 10873921"/>
              <a:gd name="connsiteY30" fmla="*/ 1627197 h 6858558"/>
              <a:gd name="connsiteX31" fmla="*/ 10339843 w 10873921"/>
              <a:gd name="connsiteY31" fmla="*/ 1675061 h 6858558"/>
              <a:gd name="connsiteX32" fmla="*/ 10303766 w 10873921"/>
              <a:gd name="connsiteY32" fmla="*/ 1728350 h 6858558"/>
              <a:gd name="connsiteX33" fmla="*/ 10213612 w 10873921"/>
              <a:gd name="connsiteY33" fmla="*/ 1831639 h 6858558"/>
              <a:gd name="connsiteX34" fmla="*/ 10112893 w 10873921"/>
              <a:gd name="connsiteY34" fmla="*/ 1947999 h 6858558"/>
              <a:gd name="connsiteX35" fmla="*/ 10042411 w 10873921"/>
              <a:gd name="connsiteY35" fmla="*/ 2041320 h 6858558"/>
              <a:gd name="connsiteX36" fmla="*/ 9916869 w 10873921"/>
              <a:gd name="connsiteY36" fmla="*/ 2193981 h 6858558"/>
              <a:gd name="connsiteX37" fmla="*/ 9863224 w 10873921"/>
              <a:gd name="connsiteY37" fmla="*/ 2350764 h 6858558"/>
              <a:gd name="connsiteX38" fmla="*/ 9815833 w 10873921"/>
              <a:gd name="connsiteY38" fmla="*/ 2484015 h 6858558"/>
              <a:gd name="connsiteX39" fmla="*/ 9772154 w 10873921"/>
              <a:gd name="connsiteY39" fmla="*/ 2992899 h 6858558"/>
              <a:gd name="connsiteX40" fmla="*/ 9644932 w 10873921"/>
              <a:gd name="connsiteY40" fmla="*/ 4090138 h 6858558"/>
              <a:gd name="connsiteX41" fmla="*/ 9476803 w 10873921"/>
              <a:gd name="connsiteY41" fmla="*/ 5871230 h 6858558"/>
              <a:gd name="connsiteX42" fmla="*/ 9482048 w 10873921"/>
              <a:gd name="connsiteY42" fmla="*/ 5875581 h 6858558"/>
              <a:gd name="connsiteX43" fmla="*/ 9482918 w 10873921"/>
              <a:gd name="connsiteY43" fmla="*/ 5942515 h 6858558"/>
              <a:gd name="connsiteX44" fmla="*/ 9471123 w 10873921"/>
              <a:gd name="connsiteY44" fmla="*/ 6028951 h 6858558"/>
              <a:gd name="connsiteX45" fmla="*/ 9421412 w 10873921"/>
              <a:gd name="connsiteY45" fmla="*/ 6080818 h 6858558"/>
              <a:gd name="connsiteX46" fmla="*/ 9427038 w 10873921"/>
              <a:gd name="connsiteY46" fmla="*/ 6088099 h 6858558"/>
              <a:gd name="connsiteX47" fmla="*/ 9391581 w 10873921"/>
              <a:gd name="connsiteY47" fmla="*/ 6171710 h 6858558"/>
              <a:gd name="connsiteX48" fmla="*/ 9334546 w 10873921"/>
              <a:gd name="connsiteY48" fmla="*/ 6212328 h 6858558"/>
              <a:gd name="connsiteX49" fmla="*/ 9286856 w 10873921"/>
              <a:gd name="connsiteY49" fmla="*/ 6340934 h 6858558"/>
              <a:gd name="connsiteX50" fmla="*/ 9285436 w 10873921"/>
              <a:gd name="connsiteY50" fmla="*/ 6371842 h 6858558"/>
              <a:gd name="connsiteX51" fmla="*/ 9282564 w 10873921"/>
              <a:gd name="connsiteY51" fmla="*/ 6423490 h 6858558"/>
              <a:gd name="connsiteX52" fmla="*/ 9273573 w 10873921"/>
              <a:gd name="connsiteY52" fmla="*/ 6467496 h 6858558"/>
              <a:gd name="connsiteX53" fmla="*/ 9262092 w 10873921"/>
              <a:gd name="connsiteY53" fmla="*/ 6511084 h 6858558"/>
              <a:gd name="connsiteX54" fmla="*/ 9259443 w 10873921"/>
              <a:gd name="connsiteY54" fmla="*/ 6557257 h 6858558"/>
              <a:gd name="connsiteX55" fmla="*/ 9258214 w 10873921"/>
              <a:gd name="connsiteY55" fmla="*/ 6628065 h 6858558"/>
              <a:gd name="connsiteX56" fmla="*/ 9250938 w 10873921"/>
              <a:gd name="connsiteY56" fmla="*/ 6667101 h 6858558"/>
              <a:gd name="connsiteX57" fmla="*/ 9238195 w 10873921"/>
              <a:gd name="connsiteY57" fmla="*/ 6775682 h 6858558"/>
              <a:gd name="connsiteX58" fmla="*/ 9230652 w 10873921"/>
              <a:gd name="connsiteY58" fmla="*/ 6855909 h 6858558"/>
              <a:gd name="connsiteX59" fmla="*/ 0 w 10873921"/>
              <a:gd name="connsiteY59" fmla="*/ 6858558 h 6858558"/>
              <a:gd name="connsiteX60" fmla="*/ 0 w 10873921"/>
              <a:gd name="connsiteY60"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250 w 10873921"/>
              <a:gd name="connsiteY5" fmla="*/ 249730 h 6858558"/>
              <a:gd name="connsiteX6" fmla="*/ 10777796 w 10873921"/>
              <a:gd name="connsiteY6" fmla="*/ 352984 h 6858558"/>
              <a:gd name="connsiteX7" fmla="*/ 10759322 w 10873921"/>
              <a:gd name="connsiteY7" fmla="*/ 407113 h 6858558"/>
              <a:gd name="connsiteX8" fmla="*/ 10694154 w 10873921"/>
              <a:gd name="connsiteY8" fmla="*/ 534382 h 6858558"/>
              <a:gd name="connsiteX9" fmla="*/ 10617194 w 10873921"/>
              <a:gd name="connsiteY9" fmla="*/ 626012 h 6858558"/>
              <a:gd name="connsiteX10" fmla="*/ 10553040 w 10873921"/>
              <a:gd name="connsiteY10" fmla="*/ 736652 h 6858558"/>
              <a:gd name="connsiteX11" fmla="*/ 10549362 w 10873921"/>
              <a:gd name="connsiteY11" fmla="*/ 767381 h 6858558"/>
              <a:gd name="connsiteX12" fmla="*/ 10542712 w 10873921"/>
              <a:gd name="connsiteY12" fmla="*/ 818695 h 6858558"/>
              <a:gd name="connsiteX13" fmla="*/ 10543783 w 10873921"/>
              <a:gd name="connsiteY13" fmla="*/ 904039 h 6858558"/>
              <a:gd name="connsiteX14" fmla="*/ 10509848 w 10873921"/>
              <a:gd name="connsiteY14" fmla="*/ 950499 h 6858558"/>
              <a:gd name="connsiteX15" fmla="*/ 10503433 w 10873921"/>
              <a:gd name="connsiteY15" fmla="*/ 1021040 h 6858558"/>
              <a:gd name="connsiteX16" fmla="*/ 10493315 w 10873921"/>
              <a:gd name="connsiteY16" fmla="*/ 1059465 h 6858558"/>
              <a:gd name="connsiteX17" fmla="*/ 10483252 w 10873921"/>
              <a:gd name="connsiteY17" fmla="*/ 1193380 h 6858558"/>
              <a:gd name="connsiteX18" fmla="*/ 10479612 w 10873921"/>
              <a:gd name="connsiteY18" fmla="*/ 1340205 h 6858558"/>
              <a:gd name="connsiteX19" fmla="*/ 10478804 w 10873921"/>
              <a:gd name="connsiteY19" fmla="*/ 1346492 h 6858558"/>
              <a:gd name="connsiteX20" fmla="*/ 10469399 w 10873921"/>
              <a:gd name="connsiteY20" fmla="*/ 1360254 h 6858558"/>
              <a:gd name="connsiteX21" fmla="*/ 10464675 w 10873921"/>
              <a:gd name="connsiteY21" fmla="*/ 1364867 h 6858558"/>
              <a:gd name="connsiteX22" fmla="*/ 10454987 w 10873921"/>
              <a:gd name="connsiteY22" fmla="*/ 1415222 h 6858558"/>
              <a:gd name="connsiteX23" fmla="*/ 10436481 w 10873921"/>
              <a:gd name="connsiteY23" fmla="*/ 1477797 h 6858558"/>
              <a:gd name="connsiteX24" fmla="*/ 10431659 w 10873921"/>
              <a:gd name="connsiteY24" fmla="*/ 1500615 h 6858558"/>
              <a:gd name="connsiteX25" fmla="*/ 10431103 w 10873921"/>
              <a:gd name="connsiteY25" fmla="*/ 1513756 h 6858558"/>
              <a:gd name="connsiteX26" fmla="*/ 10404251 w 10873921"/>
              <a:gd name="connsiteY26" fmla="*/ 1551761 h 6858558"/>
              <a:gd name="connsiteX27" fmla="*/ 10382431 w 10873921"/>
              <a:gd name="connsiteY27" fmla="*/ 1570136 h 6858558"/>
              <a:gd name="connsiteX28" fmla="*/ 10373233 w 10873921"/>
              <a:gd name="connsiteY28" fmla="*/ 1580611 h 6858558"/>
              <a:gd name="connsiteX29" fmla="*/ 10366354 w 10873921"/>
              <a:gd name="connsiteY29" fmla="*/ 1581543 h 6858558"/>
              <a:gd name="connsiteX30" fmla="*/ 10365856 w 10873921"/>
              <a:gd name="connsiteY30" fmla="*/ 1627197 h 6858558"/>
              <a:gd name="connsiteX31" fmla="*/ 10339843 w 10873921"/>
              <a:gd name="connsiteY31" fmla="*/ 1675061 h 6858558"/>
              <a:gd name="connsiteX32" fmla="*/ 10303766 w 10873921"/>
              <a:gd name="connsiteY32" fmla="*/ 1728350 h 6858558"/>
              <a:gd name="connsiteX33" fmla="*/ 10213612 w 10873921"/>
              <a:gd name="connsiteY33" fmla="*/ 1831639 h 6858558"/>
              <a:gd name="connsiteX34" fmla="*/ 10112893 w 10873921"/>
              <a:gd name="connsiteY34" fmla="*/ 1947999 h 6858558"/>
              <a:gd name="connsiteX35" fmla="*/ 10042411 w 10873921"/>
              <a:gd name="connsiteY35" fmla="*/ 2041320 h 6858558"/>
              <a:gd name="connsiteX36" fmla="*/ 9916869 w 10873921"/>
              <a:gd name="connsiteY36" fmla="*/ 2193981 h 6858558"/>
              <a:gd name="connsiteX37" fmla="*/ 9863224 w 10873921"/>
              <a:gd name="connsiteY37" fmla="*/ 2350764 h 6858558"/>
              <a:gd name="connsiteX38" fmla="*/ 9815833 w 10873921"/>
              <a:gd name="connsiteY38" fmla="*/ 2484015 h 6858558"/>
              <a:gd name="connsiteX39" fmla="*/ 9772154 w 10873921"/>
              <a:gd name="connsiteY39" fmla="*/ 2992899 h 6858558"/>
              <a:gd name="connsiteX40" fmla="*/ 9644932 w 10873921"/>
              <a:gd name="connsiteY40" fmla="*/ 4090138 h 6858558"/>
              <a:gd name="connsiteX41" fmla="*/ 9476803 w 10873921"/>
              <a:gd name="connsiteY41" fmla="*/ 5871230 h 6858558"/>
              <a:gd name="connsiteX42" fmla="*/ 9561561 w 10873921"/>
              <a:gd name="connsiteY42" fmla="*/ 5743059 h 6858558"/>
              <a:gd name="connsiteX43" fmla="*/ 9482918 w 10873921"/>
              <a:gd name="connsiteY43" fmla="*/ 5942515 h 6858558"/>
              <a:gd name="connsiteX44" fmla="*/ 9471123 w 10873921"/>
              <a:gd name="connsiteY44" fmla="*/ 6028951 h 6858558"/>
              <a:gd name="connsiteX45" fmla="*/ 9421412 w 10873921"/>
              <a:gd name="connsiteY45" fmla="*/ 6080818 h 6858558"/>
              <a:gd name="connsiteX46" fmla="*/ 9427038 w 10873921"/>
              <a:gd name="connsiteY46" fmla="*/ 6088099 h 6858558"/>
              <a:gd name="connsiteX47" fmla="*/ 9391581 w 10873921"/>
              <a:gd name="connsiteY47" fmla="*/ 6171710 h 6858558"/>
              <a:gd name="connsiteX48" fmla="*/ 9334546 w 10873921"/>
              <a:gd name="connsiteY48" fmla="*/ 6212328 h 6858558"/>
              <a:gd name="connsiteX49" fmla="*/ 9286856 w 10873921"/>
              <a:gd name="connsiteY49" fmla="*/ 6340934 h 6858558"/>
              <a:gd name="connsiteX50" fmla="*/ 9285436 w 10873921"/>
              <a:gd name="connsiteY50" fmla="*/ 6371842 h 6858558"/>
              <a:gd name="connsiteX51" fmla="*/ 9282564 w 10873921"/>
              <a:gd name="connsiteY51" fmla="*/ 6423490 h 6858558"/>
              <a:gd name="connsiteX52" fmla="*/ 9273573 w 10873921"/>
              <a:gd name="connsiteY52" fmla="*/ 6467496 h 6858558"/>
              <a:gd name="connsiteX53" fmla="*/ 9262092 w 10873921"/>
              <a:gd name="connsiteY53" fmla="*/ 6511084 h 6858558"/>
              <a:gd name="connsiteX54" fmla="*/ 9259443 w 10873921"/>
              <a:gd name="connsiteY54" fmla="*/ 6557257 h 6858558"/>
              <a:gd name="connsiteX55" fmla="*/ 9258214 w 10873921"/>
              <a:gd name="connsiteY55" fmla="*/ 6628065 h 6858558"/>
              <a:gd name="connsiteX56" fmla="*/ 9250938 w 10873921"/>
              <a:gd name="connsiteY56" fmla="*/ 6667101 h 6858558"/>
              <a:gd name="connsiteX57" fmla="*/ 9238195 w 10873921"/>
              <a:gd name="connsiteY57" fmla="*/ 6775682 h 6858558"/>
              <a:gd name="connsiteX58" fmla="*/ 9230652 w 10873921"/>
              <a:gd name="connsiteY58" fmla="*/ 6855909 h 6858558"/>
              <a:gd name="connsiteX59" fmla="*/ 0 w 10873921"/>
              <a:gd name="connsiteY59" fmla="*/ 6858558 h 6858558"/>
              <a:gd name="connsiteX60" fmla="*/ 0 w 10873921"/>
              <a:gd name="connsiteY60"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250 w 10873921"/>
              <a:gd name="connsiteY5" fmla="*/ 249730 h 6858558"/>
              <a:gd name="connsiteX6" fmla="*/ 10777796 w 10873921"/>
              <a:gd name="connsiteY6" fmla="*/ 352984 h 6858558"/>
              <a:gd name="connsiteX7" fmla="*/ 10759322 w 10873921"/>
              <a:gd name="connsiteY7" fmla="*/ 407113 h 6858558"/>
              <a:gd name="connsiteX8" fmla="*/ 10694154 w 10873921"/>
              <a:gd name="connsiteY8" fmla="*/ 534382 h 6858558"/>
              <a:gd name="connsiteX9" fmla="*/ 10617194 w 10873921"/>
              <a:gd name="connsiteY9" fmla="*/ 626012 h 6858558"/>
              <a:gd name="connsiteX10" fmla="*/ 10553040 w 10873921"/>
              <a:gd name="connsiteY10" fmla="*/ 736652 h 6858558"/>
              <a:gd name="connsiteX11" fmla="*/ 10549362 w 10873921"/>
              <a:gd name="connsiteY11" fmla="*/ 767381 h 6858558"/>
              <a:gd name="connsiteX12" fmla="*/ 10542712 w 10873921"/>
              <a:gd name="connsiteY12" fmla="*/ 818695 h 6858558"/>
              <a:gd name="connsiteX13" fmla="*/ 10543783 w 10873921"/>
              <a:gd name="connsiteY13" fmla="*/ 904039 h 6858558"/>
              <a:gd name="connsiteX14" fmla="*/ 10509848 w 10873921"/>
              <a:gd name="connsiteY14" fmla="*/ 950499 h 6858558"/>
              <a:gd name="connsiteX15" fmla="*/ 10503433 w 10873921"/>
              <a:gd name="connsiteY15" fmla="*/ 1021040 h 6858558"/>
              <a:gd name="connsiteX16" fmla="*/ 10493315 w 10873921"/>
              <a:gd name="connsiteY16" fmla="*/ 1059465 h 6858558"/>
              <a:gd name="connsiteX17" fmla="*/ 10483252 w 10873921"/>
              <a:gd name="connsiteY17" fmla="*/ 1193380 h 6858558"/>
              <a:gd name="connsiteX18" fmla="*/ 10479612 w 10873921"/>
              <a:gd name="connsiteY18" fmla="*/ 1340205 h 6858558"/>
              <a:gd name="connsiteX19" fmla="*/ 10478804 w 10873921"/>
              <a:gd name="connsiteY19" fmla="*/ 1346492 h 6858558"/>
              <a:gd name="connsiteX20" fmla="*/ 10469399 w 10873921"/>
              <a:gd name="connsiteY20" fmla="*/ 1360254 h 6858558"/>
              <a:gd name="connsiteX21" fmla="*/ 10464675 w 10873921"/>
              <a:gd name="connsiteY21" fmla="*/ 1364867 h 6858558"/>
              <a:gd name="connsiteX22" fmla="*/ 10454987 w 10873921"/>
              <a:gd name="connsiteY22" fmla="*/ 1415222 h 6858558"/>
              <a:gd name="connsiteX23" fmla="*/ 10436481 w 10873921"/>
              <a:gd name="connsiteY23" fmla="*/ 1477797 h 6858558"/>
              <a:gd name="connsiteX24" fmla="*/ 10431659 w 10873921"/>
              <a:gd name="connsiteY24" fmla="*/ 1500615 h 6858558"/>
              <a:gd name="connsiteX25" fmla="*/ 10431103 w 10873921"/>
              <a:gd name="connsiteY25" fmla="*/ 1513756 h 6858558"/>
              <a:gd name="connsiteX26" fmla="*/ 10404251 w 10873921"/>
              <a:gd name="connsiteY26" fmla="*/ 1551761 h 6858558"/>
              <a:gd name="connsiteX27" fmla="*/ 10382431 w 10873921"/>
              <a:gd name="connsiteY27" fmla="*/ 1570136 h 6858558"/>
              <a:gd name="connsiteX28" fmla="*/ 10373233 w 10873921"/>
              <a:gd name="connsiteY28" fmla="*/ 1580611 h 6858558"/>
              <a:gd name="connsiteX29" fmla="*/ 10366354 w 10873921"/>
              <a:gd name="connsiteY29" fmla="*/ 1581543 h 6858558"/>
              <a:gd name="connsiteX30" fmla="*/ 10365856 w 10873921"/>
              <a:gd name="connsiteY30" fmla="*/ 1627197 h 6858558"/>
              <a:gd name="connsiteX31" fmla="*/ 10339843 w 10873921"/>
              <a:gd name="connsiteY31" fmla="*/ 1675061 h 6858558"/>
              <a:gd name="connsiteX32" fmla="*/ 10303766 w 10873921"/>
              <a:gd name="connsiteY32" fmla="*/ 1728350 h 6858558"/>
              <a:gd name="connsiteX33" fmla="*/ 10213612 w 10873921"/>
              <a:gd name="connsiteY33" fmla="*/ 1831639 h 6858558"/>
              <a:gd name="connsiteX34" fmla="*/ 10112893 w 10873921"/>
              <a:gd name="connsiteY34" fmla="*/ 1947999 h 6858558"/>
              <a:gd name="connsiteX35" fmla="*/ 10042411 w 10873921"/>
              <a:gd name="connsiteY35" fmla="*/ 2041320 h 6858558"/>
              <a:gd name="connsiteX36" fmla="*/ 9916869 w 10873921"/>
              <a:gd name="connsiteY36" fmla="*/ 2193981 h 6858558"/>
              <a:gd name="connsiteX37" fmla="*/ 9863224 w 10873921"/>
              <a:gd name="connsiteY37" fmla="*/ 2350764 h 6858558"/>
              <a:gd name="connsiteX38" fmla="*/ 9815833 w 10873921"/>
              <a:gd name="connsiteY38" fmla="*/ 2484015 h 6858558"/>
              <a:gd name="connsiteX39" fmla="*/ 9772154 w 10873921"/>
              <a:gd name="connsiteY39" fmla="*/ 2992899 h 6858558"/>
              <a:gd name="connsiteX40" fmla="*/ 9644932 w 10873921"/>
              <a:gd name="connsiteY40" fmla="*/ 4090138 h 6858558"/>
              <a:gd name="connsiteX41" fmla="*/ 9429095 w 10873921"/>
              <a:gd name="connsiteY41" fmla="*/ 5531975 h 6858558"/>
              <a:gd name="connsiteX42" fmla="*/ 9561561 w 10873921"/>
              <a:gd name="connsiteY42" fmla="*/ 5743059 h 6858558"/>
              <a:gd name="connsiteX43" fmla="*/ 9482918 w 10873921"/>
              <a:gd name="connsiteY43" fmla="*/ 5942515 h 6858558"/>
              <a:gd name="connsiteX44" fmla="*/ 9471123 w 10873921"/>
              <a:gd name="connsiteY44" fmla="*/ 6028951 h 6858558"/>
              <a:gd name="connsiteX45" fmla="*/ 9421412 w 10873921"/>
              <a:gd name="connsiteY45" fmla="*/ 6080818 h 6858558"/>
              <a:gd name="connsiteX46" fmla="*/ 9427038 w 10873921"/>
              <a:gd name="connsiteY46" fmla="*/ 6088099 h 6858558"/>
              <a:gd name="connsiteX47" fmla="*/ 9391581 w 10873921"/>
              <a:gd name="connsiteY47" fmla="*/ 6171710 h 6858558"/>
              <a:gd name="connsiteX48" fmla="*/ 9334546 w 10873921"/>
              <a:gd name="connsiteY48" fmla="*/ 6212328 h 6858558"/>
              <a:gd name="connsiteX49" fmla="*/ 9286856 w 10873921"/>
              <a:gd name="connsiteY49" fmla="*/ 6340934 h 6858558"/>
              <a:gd name="connsiteX50" fmla="*/ 9285436 w 10873921"/>
              <a:gd name="connsiteY50" fmla="*/ 6371842 h 6858558"/>
              <a:gd name="connsiteX51" fmla="*/ 9282564 w 10873921"/>
              <a:gd name="connsiteY51" fmla="*/ 6423490 h 6858558"/>
              <a:gd name="connsiteX52" fmla="*/ 9273573 w 10873921"/>
              <a:gd name="connsiteY52" fmla="*/ 6467496 h 6858558"/>
              <a:gd name="connsiteX53" fmla="*/ 9262092 w 10873921"/>
              <a:gd name="connsiteY53" fmla="*/ 6511084 h 6858558"/>
              <a:gd name="connsiteX54" fmla="*/ 9259443 w 10873921"/>
              <a:gd name="connsiteY54" fmla="*/ 6557257 h 6858558"/>
              <a:gd name="connsiteX55" fmla="*/ 9258214 w 10873921"/>
              <a:gd name="connsiteY55" fmla="*/ 6628065 h 6858558"/>
              <a:gd name="connsiteX56" fmla="*/ 9250938 w 10873921"/>
              <a:gd name="connsiteY56" fmla="*/ 6667101 h 6858558"/>
              <a:gd name="connsiteX57" fmla="*/ 9238195 w 10873921"/>
              <a:gd name="connsiteY57" fmla="*/ 6775682 h 6858558"/>
              <a:gd name="connsiteX58" fmla="*/ 9230652 w 10873921"/>
              <a:gd name="connsiteY58" fmla="*/ 6855909 h 6858558"/>
              <a:gd name="connsiteX59" fmla="*/ 0 w 10873921"/>
              <a:gd name="connsiteY59" fmla="*/ 6858558 h 6858558"/>
              <a:gd name="connsiteX60" fmla="*/ 0 w 10873921"/>
              <a:gd name="connsiteY60"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250 w 10873921"/>
              <a:gd name="connsiteY5" fmla="*/ 249730 h 6858558"/>
              <a:gd name="connsiteX6" fmla="*/ 10777796 w 10873921"/>
              <a:gd name="connsiteY6" fmla="*/ 352984 h 6858558"/>
              <a:gd name="connsiteX7" fmla="*/ 10759322 w 10873921"/>
              <a:gd name="connsiteY7" fmla="*/ 407113 h 6858558"/>
              <a:gd name="connsiteX8" fmla="*/ 10694154 w 10873921"/>
              <a:gd name="connsiteY8" fmla="*/ 534382 h 6858558"/>
              <a:gd name="connsiteX9" fmla="*/ 10617194 w 10873921"/>
              <a:gd name="connsiteY9" fmla="*/ 626012 h 6858558"/>
              <a:gd name="connsiteX10" fmla="*/ 10553040 w 10873921"/>
              <a:gd name="connsiteY10" fmla="*/ 736652 h 6858558"/>
              <a:gd name="connsiteX11" fmla="*/ 10549362 w 10873921"/>
              <a:gd name="connsiteY11" fmla="*/ 767381 h 6858558"/>
              <a:gd name="connsiteX12" fmla="*/ 10542712 w 10873921"/>
              <a:gd name="connsiteY12" fmla="*/ 818695 h 6858558"/>
              <a:gd name="connsiteX13" fmla="*/ 10543783 w 10873921"/>
              <a:gd name="connsiteY13" fmla="*/ 904039 h 6858558"/>
              <a:gd name="connsiteX14" fmla="*/ 10509848 w 10873921"/>
              <a:gd name="connsiteY14" fmla="*/ 950499 h 6858558"/>
              <a:gd name="connsiteX15" fmla="*/ 10503433 w 10873921"/>
              <a:gd name="connsiteY15" fmla="*/ 1021040 h 6858558"/>
              <a:gd name="connsiteX16" fmla="*/ 10493315 w 10873921"/>
              <a:gd name="connsiteY16" fmla="*/ 1059465 h 6858558"/>
              <a:gd name="connsiteX17" fmla="*/ 10483252 w 10873921"/>
              <a:gd name="connsiteY17" fmla="*/ 1193380 h 6858558"/>
              <a:gd name="connsiteX18" fmla="*/ 10479612 w 10873921"/>
              <a:gd name="connsiteY18" fmla="*/ 1340205 h 6858558"/>
              <a:gd name="connsiteX19" fmla="*/ 10478804 w 10873921"/>
              <a:gd name="connsiteY19" fmla="*/ 1346492 h 6858558"/>
              <a:gd name="connsiteX20" fmla="*/ 10469399 w 10873921"/>
              <a:gd name="connsiteY20" fmla="*/ 1360254 h 6858558"/>
              <a:gd name="connsiteX21" fmla="*/ 10464675 w 10873921"/>
              <a:gd name="connsiteY21" fmla="*/ 1364867 h 6858558"/>
              <a:gd name="connsiteX22" fmla="*/ 10454987 w 10873921"/>
              <a:gd name="connsiteY22" fmla="*/ 1415222 h 6858558"/>
              <a:gd name="connsiteX23" fmla="*/ 10436481 w 10873921"/>
              <a:gd name="connsiteY23" fmla="*/ 1477797 h 6858558"/>
              <a:gd name="connsiteX24" fmla="*/ 10431659 w 10873921"/>
              <a:gd name="connsiteY24" fmla="*/ 1500615 h 6858558"/>
              <a:gd name="connsiteX25" fmla="*/ 10431103 w 10873921"/>
              <a:gd name="connsiteY25" fmla="*/ 1513756 h 6858558"/>
              <a:gd name="connsiteX26" fmla="*/ 10404251 w 10873921"/>
              <a:gd name="connsiteY26" fmla="*/ 1551761 h 6858558"/>
              <a:gd name="connsiteX27" fmla="*/ 10382431 w 10873921"/>
              <a:gd name="connsiteY27" fmla="*/ 1570136 h 6858558"/>
              <a:gd name="connsiteX28" fmla="*/ 10373233 w 10873921"/>
              <a:gd name="connsiteY28" fmla="*/ 1580611 h 6858558"/>
              <a:gd name="connsiteX29" fmla="*/ 10366354 w 10873921"/>
              <a:gd name="connsiteY29" fmla="*/ 1581543 h 6858558"/>
              <a:gd name="connsiteX30" fmla="*/ 10365856 w 10873921"/>
              <a:gd name="connsiteY30" fmla="*/ 1627197 h 6858558"/>
              <a:gd name="connsiteX31" fmla="*/ 10339843 w 10873921"/>
              <a:gd name="connsiteY31" fmla="*/ 1675061 h 6858558"/>
              <a:gd name="connsiteX32" fmla="*/ 10303766 w 10873921"/>
              <a:gd name="connsiteY32" fmla="*/ 1728350 h 6858558"/>
              <a:gd name="connsiteX33" fmla="*/ 10213612 w 10873921"/>
              <a:gd name="connsiteY33" fmla="*/ 1831639 h 6858558"/>
              <a:gd name="connsiteX34" fmla="*/ 10112893 w 10873921"/>
              <a:gd name="connsiteY34" fmla="*/ 1947999 h 6858558"/>
              <a:gd name="connsiteX35" fmla="*/ 10042411 w 10873921"/>
              <a:gd name="connsiteY35" fmla="*/ 2041320 h 6858558"/>
              <a:gd name="connsiteX36" fmla="*/ 9916869 w 10873921"/>
              <a:gd name="connsiteY36" fmla="*/ 2193981 h 6858558"/>
              <a:gd name="connsiteX37" fmla="*/ 9863224 w 10873921"/>
              <a:gd name="connsiteY37" fmla="*/ 2350764 h 6858558"/>
              <a:gd name="connsiteX38" fmla="*/ 9815833 w 10873921"/>
              <a:gd name="connsiteY38" fmla="*/ 2484015 h 6858558"/>
              <a:gd name="connsiteX39" fmla="*/ 9772154 w 10873921"/>
              <a:gd name="connsiteY39" fmla="*/ 2992899 h 6858558"/>
              <a:gd name="connsiteX40" fmla="*/ 9644932 w 10873921"/>
              <a:gd name="connsiteY40" fmla="*/ 4090138 h 6858558"/>
              <a:gd name="connsiteX41" fmla="*/ 9429095 w 10873921"/>
              <a:gd name="connsiteY41" fmla="*/ 5531975 h 6858558"/>
              <a:gd name="connsiteX42" fmla="*/ 9460845 w 10873921"/>
              <a:gd name="connsiteY42" fmla="*/ 5727156 h 6858558"/>
              <a:gd name="connsiteX43" fmla="*/ 9482918 w 10873921"/>
              <a:gd name="connsiteY43" fmla="*/ 5942515 h 6858558"/>
              <a:gd name="connsiteX44" fmla="*/ 9471123 w 10873921"/>
              <a:gd name="connsiteY44" fmla="*/ 6028951 h 6858558"/>
              <a:gd name="connsiteX45" fmla="*/ 9421412 w 10873921"/>
              <a:gd name="connsiteY45" fmla="*/ 6080818 h 6858558"/>
              <a:gd name="connsiteX46" fmla="*/ 9427038 w 10873921"/>
              <a:gd name="connsiteY46" fmla="*/ 6088099 h 6858558"/>
              <a:gd name="connsiteX47" fmla="*/ 9391581 w 10873921"/>
              <a:gd name="connsiteY47" fmla="*/ 6171710 h 6858558"/>
              <a:gd name="connsiteX48" fmla="*/ 9334546 w 10873921"/>
              <a:gd name="connsiteY48" fmla="*/ 6212328 h 6858558"/>
              <a:gd name="connsiteX49" fmla="*/ 9286856 w 10873921"/>
              <a:gd name="connsiteY49" fmla="*/ 6340934 h 6858558"/>
              <a:gd name="connsiteX50" fmla="*/ 9285436 w 10873921"/>
              <a:gd name="connsiteY50" fmla="*/ 6371842 h 6858558"/>
              <a:gd name="connsiteX51" fmla="*/ 9282564 w 10873921"/>
              <a:gd name="connsiteY51" fmla="*/ 6423490 h 6858558"/>
              <a:gd name="connsiteX52" fmla="*/ 9273573 w 10873921"/>
              <a:gd name="connsiteY52" fmla="*/ 6467496 h 6858558"/>
              <a:gd name="connsiteX53" fmla="*/ 9262092 w 10873921"/>
              <a:gd name="connsiteY53" fmla="*/ 6511084 h 6858558"/>
              <a:gd name="connsiteX54" fmla="*/ 9259443 w 10873921"/>
              <a:gd name="connsiteY54" fmla="*/ 6557257 h 6858558"/>
              <a:gd name="connsiteX55" fmla="*/ 9258214 w 10873921"/>
              <a:gd name="connsiteY55" fmla="*/ 6628065 h 6858558"/>
              <a:gd name="connsiteX56" fmla="*/ 9250938 w 10873921"/>
              <a:gd name="connsiteY56" fmla="*/ 6667101 h 6858558"/>
              <a:gd name="connsiteX57" fmla="*/ 9238195 w 10873921"/>
              <a:gd name="connsiteY57" fmla="*/ 6775682 h 6858558"/>
              <a:gd name="connsiteX58" fmla="*/ 9230652 w 10873921"/>
              <a:gd name="connsiteY58" fmla="*/ 6855909 h 6858558"/>
              <a:gd name="connsiteX59" fmla="*/ 0 w 10873921"/>
              <a:gd name="connsiteY59" fmla="*/ 6858558 h 6858558"/>
              <a:gd name="connsiteX60" fmla="*/ 0 w 10873921"/>
              <a:gd name="connsiteY60"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250 w 10873921"/>
              <a:gd name="connsiteY5" fmla="*/ 249730 h 6858558"/>
              <a:gd name="connsiteX6" fmla="*/ 10777796 w 10873921"/>
              <a:gd name="connsiteY6" fmla="*/ 352984 h 6858558"/>
              <a:gd name="connsiteX7" fmla="*/ 10759322 w 10873921"/>
              <a:gd name="connsiteY7" fmla="*/ 407113 h 6858558"/>
              <a:gd name="connsiteX8" fmla="*/ 10694154 w 10873921"/>
              <a:gd name="connsiteY8" fmla="*/ 534382 h 6858558"/>
              <a:gd name="connsiteX9" fmla="*/ 10617194 w 10873921"/>
              <a:gd name="connsiteY9" fmla="*/ 626012 h 6858558"/>
              <a:gd name="connsiteX10" fmla="*/ 10553040 w 10873921"/>
              <a:gd name="connsiteY10" fmla="*/ 736652 h 6858558"/>
              <a:gd name="connsiteX11" fmla="*/ 10549362 w 10873921"/>
              <a:gd name="connsiteY11" fmla="*/ 767381 h 6858558"/>
              <a:gd name="connsiteX12" fmla="*/ 10542712 w 10873921"/>
              <a:gd name="connsiteY12" fmla="*/ 818695 h 6858558"/>
              <a:gd name="connsiteX13" fmla="*/ 10543783 w 10873921"/>
              <a:gd name="connsiteY13" fmla="*/ 904039 h 6858558"/>
              <a:gd name="connsiteX14" fmla="*/ 10509848 w 10873921"/>
              <a:gd name="connsiteY14" fmla="*/ 950499 h 6858558"/>
              <a:gd name="connsiteX15" fmla="*/ 10503433 w 10873921"/>
              <a:gd name="connsiteY15" fmla="*/ 1021040 h 6858558"/>
              <a:gd name="connsiteX16" fmla="*/ 10493315 w 10873921"/>
              <a:gd name="connsiteY16" fmla="*/ 1059465 h 6858558"/>
              <a:gd name="connsiteX17" fmla="*/ 10483252 w 10873921"/>
              <a:gd name="connsiteY17" fmla="*/ 1193380 h 6858558"/>
              <a:gd name="connsiteX18" fmla="*/ 10479612 w 10873921"/>
              <a:gd name="connsiteY18" fmla="*/ 1340205 h 6858558"/>
              <a:gd name="connsiteX19" fmla="*/ 10478804 w 10873921"/>
              <a:gd name="connsiteY19" fmla="*/ 1346492 h 6858558"/>
              <a:gd name="connsiteX20" fmla="*/ 10469399 w 10873921"/>
              <a:gd name="connsiteY20" fmla="*/ 1360254 h 6858558"/>
              <a:gd name="connsiteX21" fmla="*/ 10464675 w 10873921"/>
              <a:gd name="connsiteY21" fmla="*/ 1364867 h 6858558"/>
              <a:gd name="connsiteX22" fmla="*/ 10454987 w 10873921"/>
              <a:gd name="connsiteY22" fmla="*/ 1415222 h 6858558"/>
              <a:gd name="connsiteX23" fmla="*/ 10436481 w 10873921"/>
              <a:gd name="connsiteY23" fmla="*/ 1477797 h 6858558"/>
              <a:gd name="connsiteX24" fmla="*/ 10431659 w 10873921"/>
              <a:gd name="connsiteY24" fmla="*/ 1500615 h 6858558"/>
              <a:gd name="connsiteX25" fmla="*/ 10431103 w 10873921"/>
              <a:gd name="connsiteY25" fmla="*/ 1513756 h 6858558"/>
              <a:gd name="connsiteX26" fmla="*/ 10404251 w 10873921"/>
              <a:gd name="connsiteY26" fmla="*/ 1551761 h 6858558"/>
              <a:gd name="connsiteX27" fmla="*/ 10382431 w 10873921"/>
              <a:gd name="connsiteY27" fmla="*/ 1570136 h 6858558"/>
              <a:gd name="connsiteX28" fmla="*/ 10373233 w 10873921"/>
              <a:gd name="connsiteY28" fmla="*/ 1580611 h 6858558"/>
              <a:gd name="connsiteX29" fmla="*/ 10366354 w 10873921"/>
              <a:gd name="connsiteY29" fmla="*/ 1581543 h 6858558"/>
              <a:gd name="connsiteX30" fmla="*/ 10365856 w 10873921"/>
              <a:gd name="connsiteY30" fmla="*/ 1627197 h 6858558"/>
              <a:gd name="connsiteX31" fmla="*/ 10339843 w 10873921"/>
              <a:gd name="connsiteY31" fmla="*/ 1675061 h 6858558"/>
              <a:gd name="connsiteX32" fmla="*/ 10303766 w 10873921"/>
              <a:gd name="connsiteY32" fmla="*/ 1728350 h 6858558"/>
              <a:gd name="connsiteX33" fmla="*/ 10213612 w 10873921"/>
              <a:gd name="connsiteY33" fmla="*/ 1831639 h 6858558"/>
              <a:gd name="connsiteX34" fmla="*/ 10112893 w 10873921"/>
              <a:gd name="connsiteY34" fmla="*/ 1947999 h 6858558"/>
              <a:gd name="connsiteX35" fmla="*/ 10042411 w 10873921"/>
              <a:gd name="connsiteY35" fmla="*/ 2041320 h 6858558"/>
              <a:gd name="connsiteX36" fmla="*/ 9916869 w 10873921"/>
              <a:gd name="connsiteY36" fmla="*/ 2193981 h 6858558"/>
              <a:gd name="connsiteX37" fmla="*/ 9863224 w 10873921"/>
              <a:gd name="connsiteY37" fmla="*/ 2350764 h 6858558"/>
              <a:gd name="connsiteX38" fmla="*/ 9815833 w 10873921"/>
              <a:gd name="connsiteY38" fmla="*/ 2484015 h 6858558"/>
              <a:gd name="connsiteX39" fmla="*/ 9772154 w 10873921"/>
              <a:gd name="connsiteY39" fmla="*/ 2992899 h 6858558"/>
              <a:gd name="connsiteX40" fmla="*/ 9644932 w 10873921"/>
              <a:gd name="connsiteY40" fmla="*/ 4090138 h 6858558"/>
              <a:gd name="connsiteX41" fmla="*/ 9429095 w 10873921"/>
              <a:gd name="connsiteY41" fmla="*/ 5531975 h 6858558"/>
              <a:gd name="connsiteX42" fmla="*/ 9460845 w 10873921"/>
              <a:gd name="connsiteY42" fmla="*/ 5727156 h 6858558"/>
              <a:gd name="connsiteX43" fmla="*/ 9482918 w 10873921"/>
              <a:gd name="connsiteY43" fmla="*/ 5942515 h 6858558"/>
              <a:gd name="connsiteX44" fmla="*/ 9471123 w 10873921"/>
              <a:gd name="connsiteY44" fmla="*/ 6028951 h 6858558"/>
              <a:gd name="connsiteX45" fmla="*/ 9421412 w 10873921"/>
              <a:gd name="connsiteY45" fmla="*/ 6080818 h 6858558"/>
              <a:gd name="connsiteX46" fmla="*/ 9427038 w 10873921"/>
              <a:gd name="connsiteY46" fmla="*/ 6088099 h 6858558"/>
              <a:gd name="connsiteX47" fmla="*/ 9391581 w 10873921"/>
              <a:gd name="connsiteY47" fmla="*/ 6171710 h 6858558"/>
              <a:gd name="connsiteX48" fmla="*/ 9334546 w 10873921"/>
              <a:gd name="connsiteY48" fmla="*/ 6212328 h 6858558"/>
              <a:gd name="connsiteX49" fmla="*/ 9286856 w 10873921"/>
              <a:gd name="connsiteY49" fmla="*/ 6340934 h 6858558"/>
              <a:gd name="connsiteX50" fmla="*/ 9285436 w 10873921"/>
              <a:gd name="connsiteY50" fmla="*/ 6371842 h 6858558"/>
              <a:gd name="connsiteX51" fmla="*/ 9282564 w 10873921"/>
              <a:gd name="connsiteY51" fmla="*/ 6423490 h 6858558"/>
              <a:gd name="connsiteX52" fmla="*/ 9273573 w 10873921"/>
              <a:gd name="connsiteY52" fmla="*/ 6467496 h 6858558"/>
              <a:gd name="connsiteX53" fmla="*/ 9262092 w 10873921"/>
              <a:gd name="connsiteY53" fmla="*/ 6511084 h 6858558"/>
              <a:gd name="connsiteX54" fmla="*/ 9259443 w 10873921"/>
              <a:gd name="connsiteY54" fmla="*/ 6557257 h 6858558"/>
              <a:gd name="connsiteX55" fmla="*/ 9258214 w 10873921"/>
              <a:gd name="connsiteY55" fmla="*/ 6628065 h 6858558"/>
              <a:gd name="connsiteX56" fmla="*/ 9250938 w 10873921"/>
              <a:gd name="connsiteY56" fmla="*/ 6667101 h 6858558"/>
              <a:gd name="connsiteX57" fmla="*/ 9238195 w 10873921"/>
              <a:gd name="connsiteY57" fmla="*/ 6775682 h 6858558"/>
              <a:gd name="connsiteX58" fmla="*/ 9230652 w 10873921"/>
              <a:gd name="connsiteY58" fmla="*/ 6855909 h 6858558"/>
              <a:gd name="connsiteX59" fmla="*/ 0 w 10873921"/>
              <a:gd name="connsiteY59" fmla="*/ 6858558 h 6858558"/>
              <a:gd name="connsiteX60" fmla="*/ 0 w 10873921"/>
              <a:gd name="connsiteY60"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250 w 10873921"/>
              <a:gd name="connsiteY5" fmla="*/ 249730 h 6858558"/>
              <a:gd name="connsiteX6" fmla="*/ 10777796 w 10873921"/>
              <a:gd name="connsiteY6" fmla="*/ 352984 h 6858558"/>
              <a:gd name="connsiteX7" fmla="*/ 10759322 w 10873921"/>
              <a:gd name="connsiteY7" fmla="*/ 407113 h 6858558"/>
              <a:gd name="connsiteX8" fmla="*/ 10694154 w 10873921"/>
              <a:gd name="connsiteY8" fmla="*/ 534382 h 6858558"/>
              <a:gd name="connsiteX9" fmla="*/ 10617194 w 10873921"/>
              <a:gd name="connsiteY9" fmla="*/ 626012 h 6858558"/>
              <a:gd name="connsiteX10" fmla="*/ 10553040 w 10873921"/>
              <a:gd name="connsiteY10" fmla="*/ 736652 h 6858558"/>
              <a:gd name="connsiteX11" fmla="*/ 10549362 w 10873921"/>
              <a:gd name="connsiteY11" fmla="*/ 767381 h 6858558"/>
              <a:gd name="connsiteX12" fmla="*/ 10542712 w 10873921"/>
              <a:gd name="connsiteY12" fmla="*/ 818695 h 6858558"/>
              <a:gd name="connsiteX13" fmla="*/ 10543783 w 10873921"/>
              <a:gd name="connsiteY13" fmla="*/ 904039 h 6858558"/>
              <a:gd name="connsiteX14" fmla="*/ 10509848 w 10873921"/>
              <a:gd name="connsiteY14" fmla="*/ 950499 h 6858558"/>
              <a:gd name="connsiteX15" fmla="*/ 10503433 w 10873921"/>
              <a:gd name="connsiteY15" fmla="*/ 1021040 h 6858558"/>
              <a:gd name="connsiteX16" fmla="*/ 10493315 w 10873921"/>
              <a:gd name="connsiteY16" fmla="*/ 1059465 h 6858558"/>
              <a:gd name="connsiteX17" fmla="*/ 10483252 w 10873921"/>
              <a:gd name="connsiteY17" fmla="*/ 1193380 h 6858558"/>
              <a:gd name="connsiteX18" fmla="*/ 10479612 w 10873921"/>
              <a:gd name="connsiteY18" fmla="*/ 1340205 h 6858558"/>
              <a:gd name="connsiteX19" fmla="*/ 10478804 w 10873921"/>
              <a:gd name="connsiteY19" fmla="*/ 1346492 h 6858558"/>
              <a:gd name="connsiteX20" fmla="*/ 10469399 w 10873921"/>
              <a:gd name="connsiteY20" fmla="*/ 1360254 h 6858558"/>
              <a:gd name="connsiteX21" fmla="*/ 10464675 w 10873921"/>
              <a:gd name="connsiteY21" fmla="*/ 1364867 h 6858558"/>
              <a:gd name="connsiteX22" fmla="*/ 10454987 w 10873921"/>
              <a:gd name="connsiteY22" fmla="*/ 1415222 h 6858558"/>
              <a:gd name="connsiteX23" fmla="*/ 10436481 w 10873921"/>
              <a:gd name="connsiteY23" fmla="*/ 1477797 h 6858558"/>
              <a:gd name="connsiteX24" fmla="*/ 10431659 w 10873921"/>
              <a:gd name="connsiteY24" fmla="*/ 1500615 h 6858558"/>
              <a:gd name="connsiteX25" fmla="*/ 10431103 w 10873921"/>
              <a:gd name="connsiteY25" fmla="*/ 1513756 h 6858558"/>
              <a:gd name="connsiteX26" fmla="*/ 10404251 w 10873921"/>
              <a:gd name="connsiteY26" fmla="*/ 1551761 h 6858558"/>
              <a:gd name="connsiteX27" fmla="*/ 10382431 w 10873921"/>
              <a:gd name="connsiteY27" fmla="*/ 1570136 h 6858558"/>
              <a:gd name="connsiteX28" fmla="*/ 10373233 w 10873921"/>
              <a:gd name="connsiteY28" fmla="*/ 1580611 h 6858558"/>
              <a:gd name="connsiteX29" fmla="*/ 10366354 w 10873921"/>
              <a:gd name="connsiteY29" fmla="*/ 1581543 h 6858558"/>
              <a:gd name="connsiteX30" fmla="*/ 10365856 w 10873921"/>
              <a:gd name="connsiteY30" fmla="*/ 1627197 h 6858558"/>
              <a:gd name="connsiteX31" fmla="*/ 10339843 w 10873921"/>
              <a:gd name="connsiteY31" fmla="*/ 1675061 h 6858558"/>
              <a:gd name="connsiteX32" fmla="*/ 10303766 w 10873921"/>
              <a:gd name="connsiteY32" fmla="*/ 1728350 h 6858558"/>
              <a:gd name="connsiteX33" fmla="*/ 10213612 w 10873921"/>
              <a:gd name="connsiteY33" fmla="*/ 1831639 h 6858558"/>
              <a:gd name="connsiteX34" fmla="*/ 10112893 w 10873921"/>
              <a:gd name="connsiteY34" fmla="*/ 1947999 h 6858558"/>
              <a:gd name="connsiteX35" fmla="*/ 10042411 w 10873921"/>
              <a:gd name="connsiteY35" fmla="*/ 2041320 h 6858558"/>
              <a:gd name="connsiteX36" fmla="*/ 9916869 w 10873921"/>
              <a:gd name="connsiteY36" fmla="*/ 2193981 h 6858558"/>
              <a:gd name="connsiteX37" fmla="*/ 9863224 w 10873921"/>
              <a:gd name="connsiteY37" fmla="*/ 2350764 h 6858558"/>
              <a:gd name="connsiteX38" fmla="*/ 9815833 w 10873921"/>
              <a:gd name="connsiteY38" fmla="*/ 2484015 h 6858558"/>
              <a:gd name="connsiteX39" fmla="*/ 9772154 w 10873921"/>
              <a:gd name="connsiteY39" fmla="*/ 2992899 h 6858558"/>
              <a:gd name="connsiteX40" fmla="*/ 9644932 w 10873921"/>
              <a:gd name="connsiteY40" fmla="*/ 4090138 h 6858558"/>
              <a:gd name="connsiteX41" fmla="*/ 9429095 w 10873921"/>
              <a:gd name="connsiteY41" fmla="*/ 5531975 h 6858558"/>
              <a:gd name="connsiteX42" fmla="*/ 9460845 w 10873921"/>
              <a:gd name="connsiteY42" fmla="*/ 5727156 h 6858558"/>
              <a:gd name="connsiteX43" fmla="*/ 9482918 w 10873921"/>
              <a:gd name="connsiteY43" fmla="*/ 5942515 h 6858558"/>
              <a:gd name="connsiteX44" fmla="*/ 9471123 w 10873921"/>
              <a:gd name="connsiteY44" fmla="*/ 6028951 h 6858558"/>
              <a:gd name="connsiteX45" fmla="*/ 9421412 w 10873921"/>
              <a:gd name="connsiteY45" fmla="*/ 6080818 h 6858558"/>
              <a:gd name="connsiteX46" fmla="*/ 9427038 w 10873921"/>
              <a:gd name="connsiteY46" fmla="*/ 6088099 h 6858558"/>
              <a:gd name="connsiteX47" fmla="*/ 9391581 w 10873921"/>
              <a:gd name="connsiteY47" fmla="*/ 6171710 h 6858558"/>
              <a:gd name="connsiteX48" fmla="*/ 9334546 w 10873921"/>
              <a:gd name="connsiteY48" fmla="*/ 6212328 h 6858558"/>
              <a:gd name="connsiteX49" fmla="*/ 9286856 w 10873921"/>
              <a:gd name="connsiteY49" fmla="*/ 6340934 h 6858558"/>
              <a:gd name="connsiteX50" fmla="*/ 9285436 w 10873921"/>
              <a:gd name="connsiteY50" fmla="*/ 6371842 h 6858558"/>
              <a:gd name="connsiteX51" fmla="*/ 9282564 w 10873921"/>
              <a:gd name="connsiteY51" fmla="*/ 6423490 h 6858558"/>
              <a:gd name="connsiteX52" fmla="*/ 9273573 w 10873921"/>
              <a:gd name="connsiteY52" fmla="*/ 6467496 h 6858558"/>
              <a:gd name="connsiteX53" fmla="*/ 9262092 w 10873921"/>
              <a:gd name="connsiteY53" fmla="*/ 6511084 h 6858558"/>
              <a:gd name="connsiteX54" fmla="*/ 9259443 w 10873921"/>
              <a:gd name="connsiteY54" fmla="*/ 6557257 h 6858558"/>
              <a:gd name="connsiteX55" fmla="*/ 9258214 w 10873921"/>
              <a:gd name="connsiteY55" fmla="*/ 6628065 h 6858558"/>
              <a:gd name="connsiteX56" fmla="*/ 9250938 w 10873921"/>
              <a:gd name="connsiteY56" fmla="*/ 6667101 h 6858558"/>
              <a:gd name="connsiteX57" fmla="*/ 9238195 w 10873921"/>
              <a:gd name="connsiteY57" fmla="*/ 6775682 h 6858558"/>
              <a:gd name="connsiteX58" fmla="*/ 9230652 w 10873921"/>
              <a:gd name="connsiteY58" fmla="*/ 6855909 h 6858558"/>
              <a:gd name="connsiteX59" fmla="*/ 0 w 10873921"/>
              <a:gd name="connsiteY59" fmla="*/ 6858558 h 6858558"/>
              <a:gd name="connsiteX60" fmla="*/ 0 w 10873921"/>
              <a:gd name="connsiteY60"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250 w 10873921"/>
              <a:gd name="connsiteY5" fmla="*/ 249730 h 6858558"/>
              <a:gd name="connsiteX6" fmla="*/ 10777796 w 10873921"/>
              <a:gd name="connsiteY6" fmla="*/ 352984 h 6858558"/>
              <a:gd name="connsiteX7" fmla="*/ 10759322 w 10873921"/>
              <a:gd name="connsiteY7" fmla="*/ 407113 h 6858558"/>
              <a:gd name="connsiteX8" fmla="*/ 10694154 w 10873921"/>
              <a:gd name="connsiteY8" fmla="*/ 534382 h 6858558"/>
              <a:gd name="connsiteX9" fmla="*/ 10617194 w 10873921"/>
              <a:gd name="connsiteY9" fmla="*/ 626012 h 6858558"/>
              <a:gd name="connsiteX10" fmla="*/ 10553040 w 10873921"/>
              <a:gd name="connsiteY10" fmla="*/ 736652 h 6858558"/>
              <a:gd name="connsiteX11" fmla="*/ 10549362 w 10873921"/>
              <a:gd name="connsiteY11" fmla="*/ 767381 h 6858558"/>
              <a:gd name="connsiteX12" fmla="*/ 10542712 w 10873921"/>
              <a:gd name="connsiteY12" fmla="*/ 818695 h 6858558"/>
              <a:gd name="connsiteX13" fmla="*/ 10543783 w 10873921"/>
              <a:gd name="connsiteY13" fmla="*/ 904039 h 6858558"/>
              <a:gd name="connsiteX14" fmla="*/ 10509848 w 10873921"/>
              <a:gd name="connsiteY14" fmla="*/ 950499 h 6858558"/>
              <a:gd name="connsiteX15" fmla="*/ 10503433 w 10873921"/>
              <a:gd name="connsiteY15" fmla="*/ 1021040 h 6858558"/>
              <a:gd name="connsiteX16" fmla="*/ 10493315 w 10873921"/>
              <a:gd name="connsiteY16" fmla="*/ 1059465 h 6858558"/>
              <a:gd name="connsiteX17" fmla="*/ 10483252 w 10873921"/>
              <a:gd name="connsiteY17" fmla="*/ 1193380 h 6858558"/>
              <a:gd name="connsiteX18" fmla="*/ 10479612 w 10873921"/>
              <a:gd name="connsiteY18" fmla="*/ 1340205 h 6858558"/>
              <a:gd name="connsiteX19" fmla="*/ 10478804 w 10873921"/>
              <a:gd name="connsiteY19" fmla="*/ 1346492 h 6858558"/>
              <a:gd name="connsiteX20" fmla="*/ 10469399 w 10873921"/>
              <a:gd name="connsiteY20" fmla="*/ 1360254 h 6858558"/>
              <a:gd name="connsiteX21" fmla="*/ 10464675 w 10873921"/>
              <a:gd name="connsiteY21" fmla="*/ 1364867 h 6858558"/>
              <a:gd name="connsiteX22" fmla="*/ 10454987 w 10873921"/>
              <a:gd name="connsiteY22" fmla="*/ 1415222 h 6858558"/>
              <a:gd name="connsiteX23" fmla="*/ 10436481 w 10873921"/>
              <a:gd name="connsiteY23" fmla="*/ 1477797 h 6858558"/>
              <a:gd name="connsiteX24" fmla="*/ 10431659 w 10873921"/>
              <a:gd name="connsiteY24" fmla="*/ 1500615 h 6858558"/>
              <a:gd name="connsiteX25" fmla="*/ 10431103 w 10873921"/>
              <a:gd name="connsiteY25" fmla="*/ 1513756 h 6858558"/>
              <a:gd name="connsiteX26" fmla="*/ 10404251 w 10873921"/>
              <a:gd name="connsiteY26" fmla="*/ 1551761 h 6858558"/>
              <a:gd name="connsiteX27" fmla="*/ 10382431 w 10873921"/>
              <a:gd name="connsiteY27" fmla="*/ 1570136 h 6858558"/>
              <a:gd name="connsiteX28" fmla="*/ 10373233 w 10873921"/>
              <a:gd name="connsiteY28" fmla="*/ 1580611 h 6858558"/>
              <a:gd name="connsiteX29" fmla="*/ 10366354 w 10873921"/>
              <a:gd name="connsiteY29" fmla="*/ 1581543 h 6858558"/>
              <a:gd name="connsiteX30" fmla="*/ 10365856 w 10873921"/>
              <a:gd name="connsiteY30" fmla="*/ 1627197 h 6858558"/>
              <a:gd name="connsiteX31" fmla="*/ 10339843 w 10873921"/>
              <a:gd name="connsiteY31" fmla="*/ 1675061 h 6858558"/>
              <a:gd name="connsiteX32" fmla="*/ 10303766 w 10873921"/>
              <a:gd name="connsiteY32" fmla="*/ 1728350 h 6858558"/>
              <a:gd name="connsiteX33" fmla="*/ 10213612 w 10873921"/>
              <a:gd name="connsiteY33" fmla="*/ 1831639 h 6858558"/>
              <a:gd name="connsiteX34" fmla="*/ 10112893 w 10873921"/>
              <a:gd name="connsiteY34" fmla="*/ 1947999 h 6858558"/>
              <a:gd name="connsiteX35" fmla="*/ 10042411 w 10873921"/>
              <a:gd name="connsiteY35" fmla="*/ 2041320 h 6858558"/>
              <a:gd name="connsiteX36" fmla="*/ 9916869 w 10873921"/>
              <a:gd name="connsiteY36" fmla="*/ 2193981 h 6858558"/>
              <a:gd name="connsiteX37" fmla="*/ 9863224 w 10873921"/>
              <a:gd name="connsiteY37" fmla="*/ 2350764 h 6858558"/>
              <a:gd name="connsiteX38" fmla="*/ 9815833 w 10873921"/>
              <a:gd name="connsiteY38" fmla="*/ 2484015 h 6858558"/>
              <a:gd name="connsiteX39" fmla="*/ 9772154 w 10873921"/>
              <a:gd name="connsiteY39" fmla="*/ 2992899 h 6858558"/>
              <a:gd name="connsiteX40" fmla="*/ 9644932 w 10873921"/>
              <a:gd name="connsiteY40" fmla="*/ 4090138 h 6858558"/>
              <a:gd name="connsiteX41" fmla="*/ 9429095 w 10873921"/>
              <a:gd name="connsiteY41" fmla="*/ 5531975 h 6858558"/>
              <a:gd name="connsiteX42" fmla="*/ 9460845 w 10873921"/>
              <a:gd name="connsiteY42" fmla="*/ 5727156 h 6858558"/>
              <a:gd name="connsiteX43" fmla="*/ 9482918 w 10873921"/>
              <a:gd name="connsiteY43" fmla="*/ 5942515 h 6858558"/>
              <a:gd name="connsiteX44" fmla="*/ 9471123 w 10873921"/>
              <a:gd name="connsiteY44" fmla="*/ 6028951 h 6858558"/>
              <a:gd name="connsiteX45" fmla="*/ 9421412 w 10873921"/>
              <a:gd name="connsiteY45" fmla="*/ 6080818 h 6858558"/>
              <a:gd name="connsiteX46" fmla="*/ 9427038 w 10873921"/>
              <a:gd name="connsiteY46" fmla="*/ 6088099 h 6858558"/>
              <a:gd name="connsiteX47" fmla="*/ 9391581 w 10873921"/>
              <a:gd name="connsiteY47" fmla="*/ 6171710 h 6858558"/>
              <a:gd name="connsiteX48" fmla="*/ 9334546 w 10873921"/>
              <a:gd name="connsiteY48" fmla="*/ 6212328 h 6858558"/>
              <a:gd name="connsiteX49" fmla="*/ 9286856 w 10873921"/>
              <a:gd name="connsiteY49" fmla="*/ 6340934 h 6858558"/>
              <a:gd name="connsiteX50" fmla="*/ 9285436 w 10873921"/>
              <a:gd name="connsiteY50" fmla="*/ 6371842 h 6858558"/>
              <a:gd name="connsiteX51" fmla="*/ 9282564 w 10873921"/>
              <a:gd name="connsiteY51" fmla="*/ 6423490 h 6858558"/>
              <a:gd name="connsiteX52" fmla="*/ 9273573 w 10873921"/>
              <a:gd name="connsiteY52" fmla="*/ 6467496 h 6858558"/>
              <a:gd name="connsiteX53" fmla="*/ 9262092 w 10873921"/>
              <a:gd name="connsiteY53" fmla="*/ 6511084 h 6858558"/>
              <a:gd name="connsiteX54" fmla="*/ 9259443 w 10873921"/>
              <a:gd name="connsiteY54" fmla="*/ 6557257 h 6858558"/>
              <a:gd name="connsiteX55" fmla="*/ 9258214 w 10873921"/>
              <a:gd name="connsiteY55" fmla="*/ 6628065 h 6858558"/>
              <a:gd name="connsiteX56" fmla="*/ 9250938 w 10873921"/>
              <a:gd name="connsiteY56" fmla="*/ 6667101 h 6858558"/>
              <a:gd name="connsiteX57" fmla="*/ 9238195 w 10873921"/>
              <a:gd name="connsiteY57" fmla="*/ 6775682 h 6858558"/>
              <a:gd name="connsiteX58" fmla="*/ 9230652 w 10873921"/>
              <a:gd name="connsiteY58" fmla="*/ 6855909 h 6858558"/>
              <a:gd name="connsiteX59" fmla="*/ 0 w 10873921"/>
              <a:gd name="connsiteY59" fmla="*/ 6858558 h 6858558"/>
              <a:gd name="connsiteX60" fmla="*/ 0 w 10873921"/>
              <a:gd name="connsiteY60"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250 w 10873921"/>
              <a:gd name="connsiteY5" fmla="*/ 249730 h 6858558"/>
              <a:gd name="connsiteX6" fmla="*/ 10777796 w 10873921"/>
              <a:gd name="connsiteY6" fmla="*/ 352984 h 6858558"/>
              <a:gd name="connsiteX7" fmla="*/ 10759322 w 10873921"/>
              <a:gd name="connsiteY7" fmla="*/ 407113 h 6858558"/>
              <a:gd name="connsiteX8" fmla="*/ 10694154 w 10873921"/>
              <a:gd name="connsiteY8" fmla="*/ 534382 h 6858558"/>
              <a:gd name="connsiteX9" fmla="*/ 10617194 w 10873921"/>
              <a:gd name="connsiteY9" fmla="*/ 626012 h 6858558"/>
              <a:gd name="connsiteX10" fmla="*/ 10553040 w 10873921"/>
              <a:gd name="connsiteY10" fmla="*/ 736652 h 6858558"/>
              <a:gd name="connsiteX11" fmla="*/ 10549362 w 10873921"/>
              <a:gd name="connsiteY11" fmla="*/ 767381 h 6858558"/>
              <a:gd name="connsiteX12" fmla="*/ 10542712 w 10873921"/>
              <a:gd name="connsiteY12" fmla="*/ 818695 h 6858558"/>
              <a:gd name="connsiteX13" fmla="*/ 10543783 w 10873921"/>
              <a:gd name="connsiteY13" fmla="*/ 904039 h 6858558"/>
              <a:gd name="connsiteX14" fmla="*/ 10509848 w 10873921"/>
              <a:gd name="connsiteY14" fmla="*/ 950499 h 6858558"/>
              <a:gd name="connsiteX15" fmla="*/ 10503433 w 10873921"/>
              <a:gd name="connsiteY15" fmla="*/ 1021040 h 6858558"/>
              <a:gd name="connsiteX16" fmla="*/ 10493315 w 10873921"/>
              <a:gd name="connsiteY16" fmla="*/ 1059465 h 6858558"/>
              <a:gd name="connsiteX17" fmla="*/ 10483252 w 10873921"/>
              <a:gd name="connsiteY17" fmla="*/ 1193380 h 6858558"/>
              <a:gd name="connsiteX18" fmla="*/ 10479612 w 10873921"/>
              <a:gd name="connsiteY18" fmla="*/ 1340205 h 6858558"/>
              <a:gd name="connsiteX19" fmla="*/ 10478804 w 10873921"/>
              <a:gd name="connsiteY19" fmla="*/ 1346492 h 6858558"/>
              <a:gd name="connsiteX20" fmla="*/ 10469399 w 10873921"/>
              <a:gd name="connsiteY20" fmla="*/ 1360254 h 6858558"/>
              <a:gd name="connsiteX21" fmla="*/ 10464675 w 10873921"/>
              <a:gd name="connsiteY21" fmla="*/ 1364867 h 6858558"/>
              <a:gd name="connsiteX22" fmla="*/ 10454987 w 10873921"/>
              <a:gd name="connsiteY22" fmla="*/ 1415222 h 6858558"/>
              <a:gd name="connsiteX23" fmla="*/ 10436481 w 10873921"/>
              <a:gd name="connsiteY23" fmla="*/ 1477797 h 6858558"/>
              <a:gd name="connsiteX24" fmla="*/ 10431659 w 10873921"/>
              <a:gd name="connsiteY24" fmla="*/ 1500615 h 6858558"/>
              <a:gd name="connsiteX25" fmla="*/ 10431103 w 10873921"/>
              <a:gd name="connsiteY25" fmla="*/ 1513756 h 6858558"/>
              <a:gd name="connsiteX26" fmla="*/ 10404251 w 10873921"/>
              <a:gd name="connsiteY26" fmla="*/ 1551761 h 6858558"/>
              <a:gd name="connsiteX27" fmla="*/ 10382431 w 10873921"/>
              <a:gd name="connsiteY27" fmla="*/ 1570136 h 6858558"/>
              <a:gd name="connsiteX28" fmla="*/ 10373233 w 10873921"/>
              <a:gd name="connsiteY28" fmla="*/ 1580611 h 6858558"/>
              <a:gd name="connsiteX29" fmla="*/ 10366354 w 10873921"/>
              <a:gd name="connsiteY29" fmla="*/ 1581543 h 6858558"/>
              <a:gd name="connsiteX30" fmla="*/ 10365856 w 10873921"/>
              <a:gd name="connsiteY30" fmla="*/ 1627197 h 6858558"/>
              <a:gd name="connsiteX31" fmla="*/ 10339843 w 10873921"/>
              <a:gd name="connsiteY31" fmla="*/ 1675061 h 6858558"/>
              <a:gd name="connsiteX32" fmla="*/ 10303766 w 10873921"/>
              <a:gd name="connsiteY32" fmla="*/ 1728350 h 6858558"/>
              <a:gd name="connsiteX33" fmla="*/ 10213612 w 10873921"/>
              <a:gd name="connsiteY33" fmla="*/ 1831639 h 6858558"/>
              <a:gd name="connsiteX34" fmla="*/ 10112893 w 10873921"/>
              <a:gd name="connsiteY34" fmla="*/ 1947999 h 6858558"/>
              <a:gd name="connsiteX35" fmla="*/ 10042411 w 10873921"/>
              <a:gd name="connsiteY35" fmla="*/ 2041320 h 6858558"/>
              <a:gd name="connsiteX36" fmla="*/ 9916869 w 10873921"/>
              <a:gd name="connsiteY36" fmla="*/ 2193981 h 6858558"/>
              <a:gd name="connsiteX37" fmla="*/ 9863224 w 10873921"/>
              <a:gd name="connsiteY37" fmla="*/ 2350764 h 6858558"/>
              <a:gd name="connsiteX38" fmla="*/ 9815833 w 10873921"/>
              <a:gd name="connsiteY38" fmla="*/ 2484015 h 6858558"/>
              <a:gd name="connsiteX39" fmla="*/ 9772154 w 10873921"/>
              <a:gd name="connsiteY39" fmla="*/ 2992899 h 6858558"/>
              <a:gd name="connsiteX40" fmla="*/ 9644932 w 10873921"/>
              <a:gd name="connsiteY40" fmla="*/ 4090138 h 6858558"/>
              <a:gd name="connsiteX41" fmla="*/ 9429095 w 10873921"/>
              <a:gd name="connsiteY41" fmla="*/ 5531975 h 6858558"/>
              <a:gd name="connsiteX42" fmla="*/ 9460845 w 10873921"/>
              <a:gd name="connsiteY42" fmla="*/ 5727156 h 6858558"/>
              <a:gd name="connsiteX43" fmla="*/ 9482918 w 10873921"/>
              <a:gd name="connsiteY43" fmla="*/ 5942515 h 6858558"/>
              <a:gd name="connsiteX44" fmla="*/ 9471123 w 10873921"/>
              <a:gd name="connsiteY44" fmla="*/ 6028951 h 6858558"/>
              <a:gd name="connsiteX45" fmla="*/ 9421412 w 10873921"/>
              <a:gd name="connsiteY45" fmla="*/ 6080818 h 6858558"/>
              <a:gd name="connsiteX46" fmla="*/ 9427038 w 10873921"/>
              <a:gd name="connsiteY46" fmla="*/ 6088099 h 6858558"/>
              <a:gd name="connsiteX47" fmla="*/ 9391581 w 10873921"/>
              <a:gd name="connsiteY47" fmla="*/ 6171710 h 6858558"/>
              <a:gd name="connsiteX48" fmla="*/ 9334546 w 10873921"/>
              <a:gd name="connsiteY48" fmla="*/ 6212328 h 6858558"/>
              <a:gd name="connsiteX49" fmla="*/ 9286856 w 10873921"/>
              <a:gd name="connsiteY49" fmla="*/ 6340934 h 6858558"/>
              <a:gd name="connsiteX50" fmla="*/ 9285436 w 10873921"/>
              <a:gd name="connsiteY50" fmla="*/ 6371842 h 6858558"/>
              <a:gd name="connsiteX51" fmla="*/ 9282564 w 10873921"/>
              <a:gd name="connsiteY51" fmla="*/ 6423490 h 6858558"/>
              <a:gd name="connsiteX52" fmla="*/ 9273573 w 10873921"/>
              <a:gd name="connsiteY52" fmla="*/ 6467496 h 6858558"/>
              <a:gd name="connsiteX53" fmla="*/ 9262092 w 10873921"/>
              <a:gd name="connsiteY53" fmla="*/ 6511084 h 6858558"/>
              <a:gd name="connsiteX54" fmla="*/ 9259443 w 10873921"/>
              <a:gd name="connsiteY54" fmla="*/ 6557257 h 6858558"/>
              <a:gd name="connsiteX55" fmla="*/ 9258214 w 10873921"/>
              <a:gd name="connsiteY55" fmla="*/ 6628065 h 6858558"/>
              <a:gd name="connsiteX56" fmla="*/ 9250938 w 10873921"/>
              <a:gd name="connsiteY56" fmla="*/ 6667101 h 6858558"/>
              <a:gd name="connsiteX57" fmla="*/ 9238195 w 10873921"/>
              <a:gd name="connsiteY57" fmla="*/ 6775682 h 6858558"/>
              <a:gd name="connsiteX58" fmla="*/ 9230652 w 10873921"/>
              <a:gd name="connsiteY58" fmla="*/ 6855909 h 6858558"/>
              <a:gd name="connsiteX59" fmla="*/ 0 w 10873921"/>
              <a:gd name="connsiteY59" fmla="*/ 6858558 h 6858558"/>
              <a:gd name="connsiteX60" fmla="*/ 0 w 10873921"/>
              <a:gd name="connsiteY60"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250 w 10873921"/>
              <a:gd name="connsiteY5" fmla="*/ 249730 h 6858558"/>
              <a:gd name="connsiteX6" fmla="*/ 10777796 w 10873921"/>
              <a:gd name="connsiteY6" fmla="*/ 352984 h 6858558"/>
              <a:gd name="connsiteX7" fmla="*/ 10759322 w 10873921"/>
              <a:gd name="connsiteY7" fmla="*/ 407113 h 6858558"/>
              <a:gd name="connsiteX8" fmla="*/ 10694154 w 10873921"/>
              <a:gd name="connsiteY8" fmla="*/ 534382 h 6858558"/>
              <a:gd name="connsiteX9" fmla="*/ 10617194 w 10873921"/>
              <a:gd name="connsiteY9" fmla="*/ 626012 h 6858558"/>
              <a:gd name="connsiteX10" fmla="*/ 10553040 w 10873921"/>
              <a:gd name="connsiteY10" fmla="*/ 736652 h 6858558"/>
              <a:gd name="connsiteX11" fmla="*/ 10549362 w 10873921"/>
              <a:gd name="connsiteY11" fmla="*/ 767381 h 6858558"/>
              <a:gd name="connsiteX12" fmla="*/ 10542712 w 10873921"/>
              <a:gd name="connsiteY12" fmla="*/ 818695 h 6858558"/>
              <a:gd name="connsiteX13" fmla="*/ 10543783 w 10873921"/>
              <a:gd name="connsiteY13" fmla="*/ 904039 h 6858558"/>
              <a:gd name="connsiteX14" fmla="*/ 10509848 w 10873921"/>
              <a:gd name="connsiteY14" fmla="*/ 950499 h 6858558"/>
              <a:gd name="connsiteX15" fmla="*/ 10503433 w 10873921"/>
              <a:gd name="connsiteY15" fmla="*/ 1021040 h 6858558"/>
              <a:gd name="connsiteX16" fmla="*/ 10493315 w 10873921"/>
              <a:gd name="connsiteY16" fmla="*/ 1059465 h 6858558"/>
              <a:gd name="connsiteX17" fmla="*/ 10483252 w 10873921"/>
              <a:gd name="connsiteY17" fmla="*/ 1193380 h 6858558"/>
              <a:gd name="connsiteX18" fmla="*/ 10479612 w 10873921"/>
              <a:gd name="connsiteY18" fmla="*/ 1340205 h 6858558"/>
              <a:gd name="connsiteX19" fmla="*/ 10478804 w 10873921"/>
              <a:gd name="connsiteY19" fmla="*/ 1346492 h 6858558"/>
              <a:gd name="connsiteX20" fmla="*/ 10469399 w 10873921"/>
              <a:gd name="connsiteY20" fmla="*/ 1360254 h 6858558"/>
              <a:gd name="connsiteX21" fmla="*/ 10464675 w 10873921"/>
              <a:gd name="connsiteY21" fmla="*/ 1364867 h 6858558"/>
              <a:gd name="connsiteX22" fmla="*/ 10454987 w 10873921"/>
              <a:gd name="connsiteY22" fmla="*/ 1415222 h 6858558"/>
              <a:gd name="connsiteX23" fmla="*/ 10436481 w 10873921"/>
              <a:gd name="connsiteY23" fmla="*/ 1477797 h 6858558"/>
              <a:gd name="connsiteX24" fmla="*/ 10431659 w 10873921"/>
              <a:gd name="connsiteY24" fmla="*/ 1500615 h 6858558"/>
              <a:gd name="connsiteX25" fmla="*/ 10431103 w 10873921"/>
              <a:gd name="connsiteY25" fmla="*/ 1513756 h 6858558"/>
              <a:gd name="connsiteX26" fmla="*/ 10404251 w 10873921"/>
              <a:gd name="connsiteY26" fmla="*/ 1551761 h 6858558"/>
              <a:gd name="connsiteX27" fmla="*/ 10382431 w 10873921"/>
              <a:gd name="connsiteY27" fmla="*/ 1570136 h 6858558"/>
              <a:gd name="connsiteX28" fmla="*/ 10373233 w 10873921"/>
              <a:gd name="connsiteY28" fmla="*/ 1580611 h 6858558"/>
              <a:gd name="connsiteX29" fmla="*/ 10366354 w 10873921"/>
              <a:gd name="connsiteY29" fmla="*/ 1581543 h 6858558"/>
              <a:gd name="connsiteX30" fmla="*/ 10365856 w 10873921"/>
              <a:gd name="connsiteY30" fmla="*/ 1627197 h 6858558"/>
              <a:gd name="connsiteX31" fmla="*/ 10339843 w 10873921"/>
              <a:gd name="connsiteY31" fmla="*/ 1675061 h 6858558"/>
              <a:gd name="connsiteX32" fmla="*/ 10266443 w 10873921"/>
              <a:gd name="connsiteY32" fmla="*/ 1757378 h 6858558"/>
              <a:gd name="connsiteX33" fmla="*/ 10213612 w 10873921"/>
              <a:gd name="connsiteY33" fmla="*/ 1831639 h 6858558"/>
              <a:gd name="connsiteX34" fmla="*/ 10112893 w 10873921"/>
              <a:gd name="connsiteY34" fmla="*/ 1947999 h 6858558"/>
              <a:gd name="connsiteX35" fmla="*/ 10042411 w 10873921"/>
              <a:gd name="connsiteY35" fmla="*/ 2041320 h 6858558"/>
              <a:gd name="connsiteX36" fmla="*/ 9916869 w 10873921"/>
              <a:gd name="connsiteY36" fmla="*/ 2193981 h 6858558"/>
              <a:gd name="connsiteX37" fmla="*/ 9863224 w 10873921"/>
              <a:gd name="connsiteY37" fmla="*/ 2350764 h 6858558"/>
              <a:gd name="connsiteX38" fmla="*/ 9815833 w 10873921"/>
              <a:gd name="connsiteY38" fmla="*/ 2484015 h 6858558"/>
              <a:gd name="connsiteX39" fmla="*/ 9772154 w 10873921"/>
              <a:gd name="connsiteY39" fmla="*/ 2992899 h 6858558"/>
              <a:gd name="connsiteX40" fmla="*/ 9644932 w 10873921"/>
              <a:gd name="connsiteY40" fmla="*/ 4090138 h 6858558"/>
              <a:gd name="connsiteX41" fmla="*/ 9429095 w 10873921"/>
              <a:gd name="connsiteY41" fmla="*/ 5531975 h 6858558"/>
              <a:gd name="connsiteX42" fmla="*/ 9460845 w 10873921"/>
              <a:gd name="connsiteY42" fmla="*/ 5727156 h 6858558"/>
              <a:gd name="connsiteX43" fmla="*/ 9482918 w 10873921"/>
              <a:gd name="connsiteY43" fmla="*/ 5942515 h 6858558"/>
              <a:gd name="connsiteX44" fmla="*/ 9471123 w 10873921"/>
              <a:gd name="connsiteY44" fmla="*/ 6028951 h 6858558"/>
              <a:gd name="connsiteX45" fmla="*/ 9421412 w 10873921"/>
              <a:gd name="connsiteY45" fmla="*/ 6080818 h 6858558"/>
              <a:gd name="connsiteX46" fmla="*/ 9427038 w 10873921"/>
              <a:gd name="connsiteY46" fmla="*/ 6088099 h 6858558"/>
              <a:gd name="connsiteX47" fmla="*/ 9391581 w 10873921"/>
              <a:gd name="connsiteY47" fmla="*/ 6171710 h 6858558"/>
              <a:gd name="connsiteX48" fmla="*/ 9334546 w 10873921"/>
              <a:gd name="connsiteY48" fmla="*/ 6212328 h 6858558"/>
              <a:gd name="connsiteX49" fmla="*/ 9286856 w 10873921"/>
              <a:gd name="connsiteY49" fmla="*/ 6340934 h 6858558"/>
              <a:gd name="connsiteX50" fmla="*/ 9285436 w 10873921"/>
              <a:gd name="connsiteY50" fmla="*/ 6371842 h 6858558"/>
              <a:gd name="connsiteX51" fmla="*/ 9282564 w 10873921"/>
              <a:gd name="connsiteY51" fmla="*/ 6423490 h 6858558"/>
              <a:gd name="connsiteX52" fmla="*/ 9273573 w 10873921"/>
              <a:gd name="connsiteY52" fmla="*/ 6467496 h 6858558"/>
              <a:gd name="connsiteX53" fmla="*/ 9262092 w 10873921"/>
              <a:gd name="connsiteY53" fmla="*/ 6511084 h 6858558"/>
              <a:gd name="connsiteX54" fmla="*/ 9259443 w 10873921"/>
              <a:gd name="connsiteY54" fmla="*/ 6557257 h 6858558"/>
              <a:gd name="connsiteX55" fmla="*/ 9258214 w 10873921"/>
              <a:gd name="connsiteY55" fmla="*/ 6628065 h 6858558"/>
              <a:gd name="connsiteX56" fmla="*/ 9250938 w 10873921"/>
              <a:gd name="connsiteY56" fmla="*/ 6667101 h 6858558"/>
              <a:gd name="connsiteX57" fmla="*/ 9238195 w 10873921"/>
              <a:gd name="connsiteY57" fmla="*/ 6775682 h 6858558"/>
              <a:gd name="connsiteX58" fmla="*/ 9230652 w 10873921"/>
              <a:gd name="connsiteY58" fmla="*/ 6855909 h 6858558"/>
              <a:gd name="connsiteX59" fmla="*/ 0 w 10873921"/>
              <a:gd name="connsiteY59" fmla="*/ 6858558 h 6858558"/>
              <a:gd name="connsiteX60" fmla="*/ 0 w 10873921"/>
              <a:gd name="connsiteY60"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250 w 10873921"/>
              <a:gd name="connsiteY5" fmla="*/ 249730 h 6858558"/>
              <a:gd name="connsiteX6" fmla="*/ 10777796 w 10873921"/>
              <a:gd name="connsiteY6" fmla="*/ 352984 h 6858558"/>
              <a:gd name="connsiteX7" fmla="*/ 10759322 w 10873921"/>
              <a:gd name="connsiteY7" fmla="*/ 407113 h 6858558"/>
              <a:gd name="connsiteX8" fmla="*/ 10694154 w 10873921"/>
              <a:gd name="connsiteY8" fmla="*/ 534382 h 6858558"/>
              <a:gd name="connsiteX9" fmla="*/ 10617194 w 10873921"/>
              <a:gd name="connsiteY9" fmla="*/ 626012 h 6858558"/>
              <a:gd name="connsiteX10" fmla="*/ 10553040 w 10873921"/>
              <a:gd name="connsiteY10" fmla="*/ 736652 h 6858558"/>
              <a:gd name="connsiteX11" fmla="*/ 10549362 w 10873921"/>
              <a:gd name="connsiteY11" fmla="*/ 767381 h 6858558"/>
              <a:gd name="connsiteX12" fmla="*/ 10542712 w 10873921"/>
              <a:gd name="connsiteY12" fmla="*/ 818695 h 6858558"/>
              <a:gd name="connsiteX13" fmla="*/ 10543783 w 10873921"/>
              <a:gd name="connsiteY13" fmla="*/ 904039 h 6858558"/>
              <a:gd name="connsiteX14" fmla="*/ 10509848 w 10873921"/>
              <a:gd name="connsiteY14" fmla="*/ 950499 h 6858558"/>
              <a:gd name="connsiteX15" fmla="*/ 10503433 w 10873921"/>
              <a:gd name="connsiteY15" fmla="*/ 1021040 h 6858558"/>
              <a:gd name="connsiteX16" fmla="*/ 10493315 w 10873921"/>
              <a:gd name="connsiteY16" fmla="*/ 1059465 h 6858558"/>
              <a:gd name="connsiteX17" fmla="*/ 10483252 w 10873921"/>
              <a:gd name="connsiteY17" fmla="*/ 1193380 h 6858558"/>
              <a:gd name="connsiteX18" fmla="*/ 10479612 w 10873921"/>
              <a:gd name="connsiteY18" fmla="*/ 1340205 h 6858558"/>
              <a:gd name="connsiteX19" fmla="*/ 10478804 w 10873921"/>
              <a:gd name="connsiteY19" fmla="*/ 1346492 h 6858558"/>
              <a:gd name="connsiteX20" fmla="*/ 10469399 w 10873921"/>
              <a:gd name="connsiteY20" fmla="*/ 1360254 h 6858558"/>
              <a:gd name="connsiteX21" fmla="*/ 10464675 w 10873921"/>
              <a:gd name="connsiteY21" fmla="*/ 1364867 h 6858558"/>
              <a:gd name="connsiteX22" fmla="*/ 10454987 w 10873921"/>
              <a:gd name="connsiteY22" fmla="*/ 1415222 h 6858558"/>
              <a:gd name="connsiteX23" fmla="*/ 10436481 w 10873921"/>
              <a:gd name="connsiteY23" fmla="*/ 1477797 h 6858558"/>
              <a:gd name="connsiteX24" fmla="*/ 10431659 w 10873921"/>
              <a:gd name="connsiteY24" fmla="*/ 1500615 h 6858558"/>
              <a:gd name="connsiteX25" fmla="*/ 10431103 w 10873921"/>
              <a:gd name="connsiteY25" fmla="*/ 1513756 h 6858558"/>
              <a:gd name="connsiteX26" fmla="*/ 10404251 w 10873921"/>
              <a:gd name="connsiteY26" fmla="*/ 1551761 h 6858558"/>
              <a:gd name="connsiteX27" fmla="*/ 10382431 w 10873921"/>
              <a:gd name="connsiteY27" fmla="*/ 1570136 h 6858558"/>
              <a:gd name="connsiteX28" fmla="*/ 10373233 w 10873921"/>
              <a:gd name="connsiteY28" fmla="*/ 1580611 h 6858558"/>
              <a:gd name="connsiteX29" fmla="*/ 10366354 w 10873921"/>
              <a:gd name="connsiteY29" fmla="*/ 1581543 h 6858558"/>
              <a:gd name="connsiteX30" fmla="*/ 10365856 w 10873921"/>
              <a:gd name="connsiteY30" fmla="*/ 1627197 h 6858558"/>
              <a:gd name="connsiteX31" fmla="*/ 10298374 w 10873921"/>
              <a:gd name="connsiteY31" fmla="*/ 1712383 h 6858558"/>
              <a:gd name="connsiteX32" fmla="*/ 10266443 w 10873921"/>
              <a:gd name="connsiteY32" fmla="*/ 1757378 h 6858558"/>
              <a:gd name="connsiteX33" fmla="*/ 10213612 w 10873921"/>
              <a:gd name="connsiteY33" fmla="*/ 1831639 h 6858558"/>
              <a:gd name="connsiteX34" fmla="*/ 10112893 w 10873921"/>
              <a:gd name="connsiteY34" fmla="*/ 1947999 h 6858558"/>
              <a:gd name="connsiteX35" fmla="*/ 10042411 w 10873921"/>
              <a:gd name="connsiteY35" fmla="*/ 2041320 h 6858558"/>
              <a:gd name="connsiteX36" fmla="*/ 9916869 w 10873921"/>
              <a:gd name="connsiteY36" fmla="*/ 2193981 h 6858558"/>
              <a:gd name="connsiteX37" fmla="*/ 9863224 w 10873921"/>
              <a:gd name="connsiteY37" fmla="*/ 2350764 h 6858558"/>
              <a:gd name="connsiteX38" fmla="*/ 9815833 w 10873921"/>
              <a:gd name="connsiteY38" fmla="*/ 2484015 h 6858558"/>
              <a:gd name="connsiteX39" fmla="*/ 9772154 w 10873921"/>
              <a:gd name="connsiteY39" fmla="*/ 2992899 h 6858558"/>
              <a:gd name="connsiteX40" fmla="*/ 9644932 w 10873921"/>
              <a:gd name="connsiteY40" fmla="*/ 4090138 h 6858558"/>
              <a:gd name="connsiteX41" fmla="*/ 9429095 w 10873921"/>
              <a:gd name="connsiteY41" fmla="*/ 5531975 h 6858558"/>
              <a:gd name="connsiteX42" fmla="*/ 9460845 w 10873921"/>
              <a:gd name="connsiteY42" fmla="*/ 5727156 h 6858558"/>
              <a:gd name="connsiteX43" fmla="*/ 9482918 w 10873921"/>
              <a:gd name="connsiteY43" fmla="*/ 5942515 h 6858558"/>
              <a:gd name="connsiteX44" fmla="*/ 9471123 w 10873921"/>
              <a:gd name="connsiteY44" fmla="*/ 6028951 h 6858558"/>
              <a:gd name="connsiteX45" fmla="*/ 9421412 w 10873921"/>
              <a:gd name="connsiteY45" fmla="*/ 6080818 h 6858558"/>
              <a:gd name="connsiteX46" fmla="*/ 9427038 w 10873921"/>
              <a:gd name="connsiteY46" fmla="*/ 6088099 h 6858558"/>
              <a:gd name="connsiteX47" fmla="*/ 9391581 w 10873921"/>
              <a:gd name="connsiteY47" fmla="*/ 6171710 h 6858558"/>
              <a:gd name="connsiteX48" fmla="*/ 9334546 w 10873921"/>
              <a:gd name="connsiteY48" fmla="*/ 6212328 h 6858558"/>
              <a:gd name="connsiteX49" fmla="*/ 9286856 w 10873921"/>
              <a:gd name="connsiteY49" fmla="*/ 6340934 h 6858558"/>
              <a:gd name="connsiteX50" fmla="*/ 9285436 w 10873921"/>
              <a:gd name="connsiteY50" fmla="*/ 6371842 h 6858558"/>
              <a:gd name="connsiteX51" fmla="*/ 9282564 w 10873921"/>
              <a:gd name="connsiteY51" fmla="*/ 6423490 h 6858558"/>
              <a:gd name="connsiteX52" fmla="*/ 9273573 w 10873921"/>
              <a:gd name="connsiteY52" fmla="*/ 6467496 h 6858558"/>
              <a:gd name="connsiteX53" fmla="*/ 9262092 w 10873921"/>
              <a:gd name="connsiteY53" fmla="*/ 6511084 h 6858558"/>
              <a:gd name="connsiteX54" fmla="*/ 9259443 w 10873921"/>
              <a:gd name="connsiteY54" fmla="*/ 6557257 h 6858558"/>
              <a:gd name="connsiteX55" fmla="*/ 9258214 w 10873921"/>
              <a:gd name="connsiteY55" fmla="*/ 6628065 h 6858558"/>
              <a:gd name="connsiteX56" fmla="*/ 9250938 w 10873921"/>
              <a:gd name="connsiteY56" fmla="*/ 6667101 h 6858558"/>
              <a:gd name="connsiteX57" fmla="*/ 9238195 w 10873921"/>
              <a:gd name="connsiteY57" fmla="*/ 6775682 h 6858558"/>
              <a:gd name="connsiteX58" fmla="*/ 9230652 w 10873921"/>
              <a:gd name="connsiteY58" fmla="*/ 6855909 h 6858558"/>
              <a:gd name="connsiteX59" fmla="*/ 0 w 10873921"/>
              <a:gd name="connsiteY59" fmla="*/ 6858558 h 6858558"/>
              <a:gd name="connsiteX60" fmla="*/ 0 w 10873921"/>
              <a:gd name="connsiteY60"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250 w 10873921"/>
              <a:gd name="connsiteY5" fmla="*/ 249730 h 6858558"/>
              <a:gd name="connsiteX6" fmla="*/ 10777796 w 10873921"/>
              <a:gd name="connsiteY6" fmla="*/ 352984 h 6858558"/>
              <a:gd name="connsiteX7" fmla="*/ 10759322 w 10873921"/>
              <a:gd name="connsiteY7" fmla="*/ 407113 h 6858558"/>
              <a:gd name="connsiteX8" fmla="*/ 10694154 w 10873921"/>
              <a:gd name="connsiteY8" fmla="*/ 534382 h 6858558"/>
              <a:gd name="connsiteX9" fmla="*/ 10617194 w 10873921"/>
              <a:gd name="connsiteY9" fmla="*/ 626012 h 6858558"/>
              <a:gd name="connsiteX10" fmla="*/ 10553040 w 10873921"/>
              <a:gd name="connsiteY10" fmla="*/ 736652 h 6858558"/>
              <a:gd name="connsiteX11" fmla="*/ 10549362 w 10873921"/>
              <a:gd name="connsiteY11" fmla="*/ 767381 h 6858558"/>
              <a:gd name="connsiteX12" fmla="*/ 10542712 w 10873921"/>
              <a:gd name="connsiteY12" fmla="*/ 818695 h 6858558"/>
              <a:gd name="connsiteX13" fmla="*/ 10543783 w 10873921"/>
              <a:gd name="connsiteY13" fmla="*/ 904039 h 6858558"/>
              <a:gd name="connsiteX14" fmla="*/ 10509848 w 10873921"/>
              <a:gd name="connsiteY14" fmla="*/ 950499 h 6858558"/>
              <a:gd name="connsiteX15" fmla="*/ 10503433 w 10873921"/>
              <a:gd name="connsiteY15" fmla="*/ 1021040 h 6858558"/>
              <a:gd name="connsiteX16" fmla="*/ 10493315 w 10873921"/>
              <a:gd name="connsiteY16" fmla="*/ 1059465 h 6858558"/>
              <a:gd name="connsiteX17" fmla="*/ 10483252 w 10873921"/>
              <a:gd name="connsiteY17" fmla="*/ 1193380 h 6858558"/>
              <a:gd name="connsiteX18" fmla="*/ 10479612 w 10873921"/>
              <a:gd name="connsiteY18" fmla="*/ 1340205 h 6858558"/>
              <a:gd name="connsiteX19" fmla="*/ 10478804 w 10873921"/>
              <a:gd name="connsiteY19" fmla="*/ 1346492 h 6858558"/>
              <a:gd name="connsiteX20" fmla="*/ 10469399 w 10873921"/>
              <a:gd name="connsiteY20" fmla="*/ 1360254 h 6858558"/>
              <a:gd name="connsiteX21" fmla="*/ 10464675 w 10873921"/>
              <a:gd name="connsiteY21" fmla="*/ 1364867 h 6858558"/>
              <a:gd name="connsiteX22" fmla="*/ 10454987 w 10873921"/>
              <a:gd name="connsiteY22" fmla="*/ 1415222 h 6858558"/>
              <a:gd name="connsiteX23" fmla="*/ 10436481 w 10873921"/>
              <a:gd name="connsiteY23" fmla="*/ 1477797 h 6858558"/>
              <a:gd name="connsiteX24" fmla="*/ 10431659 w 10873921"/>
              <a:gd name="connsiteY24" fmla="*/ 1500615 h 6858558"/>
              <a:gd name="connsiteX25" fmla="*/ 10431103 w 10873921"/>
              <a:gd name="connsiteY25" fmla="*/ 1513756 h 6858558"/>
              <a:gd name="connsiteX26" fmla="*/ 10404251 w 10873921"/>
              <a:gd name="connsiteY26" fmla="*/ 1551761 h 6858558"/>
              <a:gd name="connsiteX27" fmla="*/ 10382431 w 10873921"/>
              <a:gd name="connsiteY27" fmla="*/ 1570136 h 6858558"/>
              <a:gd name="connsiteX28" fmla="*/ 10373233 w 10873921"/>
              <a:gd name="connsiteY28" fmla="*/ 1580611 h 6858558"/>
              <a:gd name="connsiteX29" fmla="*/ 10366354 w 10873921"/>
              <a:gd name="connsiteY29" fmla="*/ 1581543 h 6858558"/>
              <a:gd name="connsiteX30" fmla="*/ 10324386 w 10873921"/>
              <a:gd name="connsiteY30" fmla="*/ 1664520 h 6858558"/>
              <a:gd name="connsiteX31" fmla="*/ 10298374 w 10873921"/>
              <a:gd name="connsiteY31" fmla="*/ 1712383 h 6858558"/>
              <a:gd name="connsiteX32" fmla="*/ 10266443 w 10873921"/>
              <a:gd name="connsiteY32" fmla="*/ 1757378 h 6858558"/>
              <a:gd name="connsiteX33" fmla="*/ 10213612 w 10873921"/>
              <a:gd name="connsiteY33" fmla="*/ 1831639 h 6858558"/>
              <a:gd name="connsiteX34" fmla="*/ 10112893 w 10873921"/>
              <a:gd name="connsiteY34" fmla="*/ 1947999 h 6858558"/>
              <a:gd name="connsiteX35" fmla="*/ 10042411 w 10873921"/>
              <a:gd name="connsiteY35" fmla="*/ 2041320 h 6858558"/>
              <a:gd name="connsiteX36" fmla="*/ 9916869 w 10873921"/>
              <a:gd name="connsiteY36" fmla="*/ 2193981 h 6858558"/>
              <a:gd name="connsiteX37" fmla="*/ 9863224 w 10873921"/>
              <a:gd name="connsiteY37" fmla="*/ 2350764 h 6858558"/>
              <a:gd name="connsiteX38" fmla="*/ 9815833 w 10873921"/>
              <a:gd name="connsiteY38" fmla="*/ 2484015 h 6858558"/>
              <a:gd name="connsiteX39" fmla="*/ 9772154 w 10873921"/>
              <a:gd name="connsiteY39" fmla="*/ 2992899 h 6858558"/>
              <a:gd name="connsiteX40" fmla="*/ 9644932 w 10873921"/>
              <a:gd name="connsiteY40" fmla="*/ 4090138 h 6858558"/>
              <a:gd name="connsiteX41" fmla="*/ 9429095 w 10873921"/>
              <a:gd name="connsiteY41" fmla="*/ 5531975 h 6858558"/>
              <a:gd name="connsiteX42" fmla="*/ 9460845 w 10873921"/>
              <a:gd name="connsiteY42" fmla="*/ 5727156 h 6858558"/>
              <a:gd name="connsiteX43" fmla="*/ 9482918 w 10873921"/>
              <a:gd name="connsiteY43" fmla="*/ 5942515 h 6858558"/>
              <a:gd name="connsiteX44" fmla="*/ 9471123 w 10873921"/>
              <a:gd name="connsiteY44" fmla="*/ 6028951 h 6858558"/>
              <a:gd name="connsiteX45" fmla="*/ 9421412 w 10873921"/>
              <a:gd name="connsiteY45" fmla="*/ 6080818 h 6858558"/>
              <a:gd name="connsiteX46" fmla="*/ 9427038 w 10873921"/>
              <a:gd name="connsiteY46" fmla="*/ 6088099 h 6858558"/>
              <a:gd name="connsiteX47" fmla="*/ 9391581 w 10873921"/>
              <a:gd name="connsiteY47" fmla="*/ 6171710 h 6858558"/>
              <a:gd name="connsiteX48" fmla="*/ 9334546 w 10873921"/>
              <a:gd name="connsiteY48" fmla="*/ 6212328 h 6858558"/>
              <a:gd name="connsiteX49" fmla="*/ 9286856 w 10873921"/>
              <a:gd name="connsiteY49" fmla="*/ 6340934 h 6858558"/>
              <a:gd name="connsiteX50" fmla="*/ 9285436 w 10873921"/>
              <a:gd name="connsiteY50" fmla="*/ 6371842 h 6858558"/>
              <a:gd name="connsiteX51" fmla="*/ 9282564 w 10873921"/>
              <a:gd name="connsiteY51" fmla="*/ 6423490 h 6858558"/>
              <a:gd name="connsiteX52" fmla="*/ 9273573 w 10873921"/>
              <a:gd name="connsiteY52" fmla="*/ 6467496 h 6858558"/>
              <a:gd name="connsiteX53" fmla="*/ 9262092 w 10873921"/>
              <a:gd name="connsiteY53" fmla="*/ 6511084 h 6858558"/>
              <a:gd name="connsiteX54" fmla="*/ 9259443 w 10873921"/>
              <a:gd name="connsiteY54" fmla="*/ 6557257 h 6858558"/>
              <a:gd name="connsiteX55" fmla="*/ 9258214 w 10873921"/>
              <a:gd name="connsiteY55" fmla="*/ 6628065 h 6858558"/>
              <a:gd name="connsiteX56" fmla="*/ 9250938 w 10873921"/>
              <a:gd name="connsiteY56" fmla="*/ 6667101 h 6858558"/>
              <a:gd name="connsiteX57" fmla="*/ 9238195 w 10873921"/>
              <a:gd name="connsiteY57" fmla="*/ 6775682 h 6858558"/>
              <a:gd name="connsiteX58" fmla="*/ 9230652 w 10873921"/>
              <a:gd name="connsiteY58" fmla="*/ 6855909 h 6858558"/>
              <a:gd name="connsiteX59" fmla="*/ 0 w 10873921"/>
              <a:gd name="connsiteY59" fmla="*/ 6858558 h 6858558"/>
              <a:gd name="connsiteX60" fmla="*/ 0 w 10873921"/>
              <a:gd name="connsiteY60"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250 w 10873921"/>
              <a:gd name="connsiteY5" fmla="*/ 249730 h 6858558"/>
              <a:gd name="connsiteX6" fmla="*/ 10777796 w 10873921"/>
              <a:gd name="connsiteY6" fmla="*/ 352984 h 6858558"/>
              <a:gd name="connsiteX7" fmla="*/ 10759322 w 10873921"/>
              <a:gd name="connsiteY7" fmla="*/ 407113 h 6858558"/>
              <a:gd name="connsiteX8" fmla="*/ 10694154 w 10873921"/>
              <a:gd name="connsiteY8" fmla="*/ 534382 h 6858558"/>
              <a:gd name="connsiteX9" fmla="*/ 10617194 w 10873921"/>
              <a:gd name="connsiteY9" fmla="*/ 626012 h 6858558"/>
              <a:gd name="connsiteX10" fmla="*/ 10553040 w 10873921"/>
              <a:gd name="connsiteY10" fmla="*/ 736652 h 6858558"/>
              <a:gd name="connsiteX11" fmla="*/ 10549362 w 10873921"/>
              <a:gd name="connsiteY11" fmla="*/ 767381 h 6858558"/>
              <a:gd name="connsiteX12" fmla="*/ 10542712 w 10873921"/>
              <a:gd name="connsiteY12" fmla="*/ 818695 h 6858558"/>
              <a:gd name="connsiteX13" fmla="*/ 10543783 w 10873921"/>
              <a:gd name="connsiteY13" fmla="*/ 904039 h 6858558"/>
              <a:gd name="connsiteX14" fmla="*/ 10509848 w 10873921"/>
              <a:gd name="connsiteY14" fmla="*/ 950499 h 6858558"/>
              <a:gd name="connsiteX15" fmla="*/ 10503433 w 10873921"/>
              <a:gd name="connsiteY15" fmla="*/ 1021040 h 6858558"/>
              <a:gd name="connsiteX16" fmla="*/ 10493315 w 10873921"/>
              <a:gd name="connsiteY16" fmla="*/ 1059465 h 6858558"/>
              <a:gd name="connsiteX17" fmla="*/ 10483252 w 10873921"/>
              <a:gd name="connsiteY17" fmla="*/ 1193380 h 6858558"/>
              <a:gd name="connsiteX18" fmla="*/ 10479612 w 10873921"/>
              <a:gd name="connsiteY18" fmla="*/ 1340205 h 6858558"/>
              <a:gd name="connsiteX19" fmla="*/ 10478804 w 10873921"/>
              <a:gd name="connsiteY19" fmla="*/ 1346492 h 6858558"/>
              <a:gd name="connsiteX20" fmla="*/ 10469399 w 10873921"/>
              <a:gd name="connsiteY20" fmla="*/ 1360254 h 6858558"/>
              <a:gd name="connsiteX21" fmla="*/ 10464675 w 10873921"/>
              <a:gd name="connsiteY21" fmla="*/ 1364867 h 6858558"/>
              <a:gd name="connsiteX22" fmla="*/ 10454987 w 10873921"/>
              <a:gd name="connsiteY22" fmla="*/ 1415222 h 6858558"/>
              <a:gd name="connsiteX23" fmla="*/ 10436481 w 10873921"/>
              <a:gd name="connsiteY23" fmla="*/ 1477797 h 6858558"/>
              <a:gd name="connsiteX24" fmla="*/ 10431659 w 10873921"/>
              <a:gd name="connsiteY24" fmla="*/ 1500615 h 6858558"/>
              <a:gd name="connsiteX25" fmla="*/ 10431103 w 10873921"/>
              <a:gd name="connsiteY25" fmla="*/ 1513756 h 6858558"/>
              <a:gd name="connsiteX26" fmla="*/ 10404251 w 10873921"/>
              <a:gd name="connsiteY26" fmla="*/ 1551761 h 6858558"/>
              <a:gd name="connsiteX27" fmla="*/ 10382431 w 10873921"/>
              <a:gd name="connsiteY27" fmla="*/ 1570136 h 6858558"/>
              <a:gd name="connsiteX28" fmla="*/ 10373233 w 10873921"/>
              <a:gd name="connsiteY28" fmla="*/ 1580611 h 6858558"/>
              <a:gd name="connsiteX29" fmla="*/ 10329031 w 10873921"/>
              <a:gd name="connsiteY29" fmla="*/ 1627159 h 6858558"/>
              <a:gd name="connsiteX30" fmla="*/ 10324386 w 10873921"/>
              <a:gd name="connsiteY30" fmla="*/ 1664520 h 6858558"/>
              <a:gd name="connsiteX31" fmla="*/ 10298374 w 10873921"/>
              <a:gd name="connsiteY31" fmla="*/ 1712383 h 6858558"/>
              <a:gd name="connsiteX32" fmla="*/ 10266443 w 10873921"/>
              <a:gd name="connsiteY32" fmla="*/ 1757378 h 6858558"/>
              <a:gd name="connsiteX33" fmla="*/ 10213612 w 10873921"/>
              <a:gd name="connsiteY33" fmla="*/ 1831639 h 6858558"/>
              <a:gd name="connsiteX34" fmla="*/ 10112893 w 10873921"/>
              <a:gd name="connsiteY34" fmla="*/ 1947999 h 6858558"/>
              <a:gd name="connsiteX35" fmla="*/ 10042411 w 10873921"/>
              <a:gd name="connsiteY35" fmla="*/ 2041320 h 6858558"/>
              <a:gd name="connsiteX36" fmla="*/ 9916869 w 10873921"/>
              <a:gd name="connsiteY36" fmla="*/ 2193981 h 6858558"/>
              <a:gd name="connsiteX37" fmla="*/ 9863224 w 10873921"/>
              <a:gd name="connsiteY37" fmla="*/ 2350764 h 6858558"/>
              <a:gd name="connsiteX38" fmla="*/ 9815833 w 10873921"/>
              <a:gd name="connsiteY38" fmla="*/ 2484015 h 6858558"/>
              <a:gd name="connsiteX39" fmla="*/ 9772154 w 10873921"/>
              <a:gd name="connsiteY39" fmla="*/ 2992899 h 6858558"/>
              <a:gd name="connsiteX40" fmla="*/ 9644932 w 10873921"/>
              <a:gd name="connsiteY40" fmla="*/ 4090138 h 6858558"/>
              <a:gd name="connsiteX41" fmla="*/ 9429095 w 10873921"/>
              <a:gd name="connsiteY41" fmla="*/ 5531975 h 6858558"/>
              <a:gd name="connsiteX42" fmla="*/ 9460845 w 10873921"/>
              <a:gd name="connsiteY42" fmla="*/ 5727156 h 6858558"/>
              <a:gd name="connsiteX43" fmla="*/ 9482918 w 10873921"/>
              <a:gd name="connsiteY43" fmla="*/ 5942515 h 6858558"/>
              <a:gd name="connsiteX44" fmla="*/ 9471123 w 10873921"/>
              <a:gd name="connsiteY44" fmla="*/ 6028951 h 6858558"/>
              <a:gd name="connsiteX45" fmla="*/ 9421412 w 10873921"/>
              <a:gd name="connsiteY45" fmla="*/ 6080818 h 6858558"/>
              <a:gd name="connsiteX46" fmla="*/ 9427038 w 10873921"/>
              <a:gd name="connsiteY46" fmla="*/ 6088099 h 6858558"/>
              <a:gd name="connsiteX47" fmla="*/ 9391581 w 10873921"/>
              <a:gd name="connsiteY47" fmla="*/ 6171710 h 6858558"/>
              <a:gd name="connsiteX48" fmla="*/ 9334546 w 10873921"/>
              <a:gd name="connsiteY48" fmla="*/ 6212328 h 6858558"/>
              <a:gd name="connsiteX49" fmla="*/ 9286856 w 10873921"/>
              <a:gd name="connsiteY49" fmla="*/ 6340934 h 6858558"/>
              <a:gd name="connsiteX50" fmla="*/ 9285436 w 10873921"/>
              <a:gd name="connsiteY50" fmla="*/ 6371842 h 6858558"/>
              <a:gd name="connsiteX51" fmla="*/ 9282564 w 10873921"/>
              <a:gd name="connsiteY51" fmla="*/ 6423490 h 6858558"/>
              <a:gd name="connsiteX52" fmla="*/ 9273573 w 10873921"/>
              <a:gd name="connsiteY52" fmla="*/ 6467496 h 6858558"/>
              <a:gd name="connsiteX53" fmla="*/ 9262092 w 10873921"/>
              <a:gd name="connsiteY53" fmla="*/ 6511084 h 6858558"/>
              <a:gd name="connsiteX54" fmla="*/ 9259443 w 10873921"/>
              <a:gd name="connsiteY54" fmla="*/ 6557257 h 6858558"/>
              <a:gd name="connsiteX55" fmla="*/ 9258214 w 10873921"/>
              <a:gd name="connsiteY55" fmla="*/ 6628065 h 6858558"/>
              <a:gd name="connsiteX56" fmla="*/ 9250938 w 10873921"/>
              <a:gd name="connsiteY56" fmla="*/ 6667101 h 6858558"/>
              <a:gd name="connsiteX57" fmla="*/ 9238195 w 10873921"/>
              <a:gd name="connsiteY57" fmla="*/ 6775682 h 6858558"/>
              <a:gd name="connsiteX58" fmla="*/ 9230652 w 10873921"/>
              <a:gd name="connsiteY58" fmla="*/ 6855909 h 6858558"/>
              <a:gd name="connsiteX59" fmla="*/ 0 w 10873921"/>
              <a:gd name="connsiteY59" fmla="*/ 6858558 h 6858558"/>
              <a:gd name="connsiteX60" fmla="*/ 0 w 10873921"/>
              <a:gd name="connsiteY60"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250 w 10873921"/>
              <a:gd name="connsiteY5" fmla="*/ 249730 h 6858558"/>
              <a:gd name="connsiteX6" fmla="*/ 10777796 w 10873921"/>
              <a:gd name="connsiteY6" fmla="*/ 352984 h 6858558"/>
              <a:gd name="connsiteX7" fmla="*/ 10759322 w 10873921"/>
              <a:gd name="connsiteY7" fmla="*/ 407113 h 6858558"/>
              <a:gd name="connsiteX8" fmla="*/ 10694154 w 10873921"/>
              <a:gd name="connsiteY8" fmla="*/ 534382 h 6858558"/>
              <a:gd name="connsiteX9" fmla="*/ 10617194 w 10873921"/>
              <a:gd name="connsiteY9" fmla="*/ 626012 h 6858558"/>
              <a:gd name="connsiteX10" fmla="*/ 10553040 w 10873921"/>
              <a:gd name="connsiteY10" fmla="*/ 736652 h 6858558"/>
              <a:gd name="connsiteX11" fmla="*/ 10549362 w 10873921"/>
              <a:gd name="connsiteY11" fmla="*/ 767381 h 6858558"/>
              <a:gd name="connsiteX12" fmla="*/ 10542712 w 10873921"/>
              <a:gd name="connsiteY12" fmla="*/ 818695 h 6858558"/>
              <a:gd name="connsiteX13" fmla="*/ 10543783 w 10873921"/>
              <a:gd name="connsiteY13" fmla="*/ 904039 h 6858558"/>
              <a:gd name="connsiteX14" fmla="*/ 10509848 w 10873921"/>
              <a:gd name="connsiteY14" fmla="*/ 950499 h 6858558"/>
              <a:gd name="connsiteX15" fmla="*/ 10503433 w 10873921"/>
              <a:gd name="connsiteY15" fmla="*/ 1021040 h 6858558"/>
              <a:gd name="connsiteX16" fmla="*/ 10493315 w 10873921"/>
              <a:gd name="connsiteY16" fmla="*/ 1059465 h 6858558"/>
              <a:gd name="connsiteX17" fmla="*/ 10483252 w 10873921"/>
              <a:gd name="connsiteY17" fmla="*/ 1193380 h 6858558"/>
              <a:gd name="connsiteX18" fmla="*/ 10479612 w 10873921"/>
              <a:gd name="connsiteY18" fmla="*/ 1340205 h 6858558"/>
              <a:gd name="connsiteX19" fmla="*/ 10478804 w 10873921"/>
              <a:gd name="connsiteY19" fmla="*/ 1346492 h 6858558"/>
              <a:gd name="connsiteX20" fmla="*/ 10469399 w 10873921"/>
              <a:gd name="connsiteY20" fmla="*/ 1360254 h 6858558"/>
              <a:gd name="connsiteX21" fmla="*/ 10464675 w 10873921"/>
              <a:gd name="connsiteY21" fmla="*/ 1364867 h 6858558"/>
              <a:gd name="connsiteX22" fmla="*/ 10454987 w 10873921"/>
              <a:gd name="connsiteY22" fmla="*/ 1415222 h 6858558"/>
              <a:gd name="connsiteX23" fmla="*/ 10436481 w 10873921"/>
              <a:gd name="connsiteY23" fmla="*/ 1477797 h 6858558"/>
              <a:gd name="connsiteX24" fmla="*/ 10431659 w 10873921"/>
              <a:gd name="connsiteY24" fmla="*/ 1500615 h 6858558"/>
              <a:gd name="connsiteX25" fmla="*/ 10431103 w 10873921"/>
              <a:gd name="connsiteY25" fmla="*/ 1513756 h 6858558"/>
              <a:gd name="connsiteX26" fmla="*/ 10404251 w 10873921"/>
              <a:gd name="connsiteY26" fmla="*/ 1551761 h 6858558"/>
              <a:gd name="connsiteX27" fmla="*/ 10382431 w 10873921"/>
              <a:gd name="connsiteY27" fmla="*/ 1570136 h 6858558"/>
              <a:gd name="connsiteX28" fmla="*/ 10356645 w 10873921"/>
              <a:gd name="connsiteY28" fmla="*/ 1597199 h 6858558"/>
              <a:gd name="connsiteX29" fmla="*/ 10329031 w 10873921"/>
              <a:gd name="connsiteY29" fmla="*/ 1627159 h 6858558"/>
              <a:gd name="connsiteX30" fmla="*/ 10324386 w 10873921"/>
              <a:gd name="connsiteY30" fmla="*/ 1664520 h 6858558"/>
              <a:gd name="connsiteX31" fmla="*/ 10298374 w 10873921"/>
              <a:gd name="connsiteY31" fmla="*/ 1712383 h 6858558"/>
              <a:gd name="connsiteX32" fmla="*/ 10266443 w 10873921"/>
              <a:gd name="connsiteY32" fmla="*/ 1757378 h 6858558"/>
              <a:gd name="connsiteX33" fmla="*/ 10213612 w 10873921"/>
              <a:gd name="connsiteY33" fmla="*/ 1831639 h 6858558"/>
              <a:gd name="connsiteX34" fmla="*/ 10112893 w 10873921"/>
              <a:gd name="connsiteY34" fmla="*/ 1947999 h 6858558"/>
              <a:gd name="connsiteX35" fmla="*/ 10042411 w 10873921"/>
              <a:gd name="connsiteY35" fmla="*/ 2041320 h 6858558"/>
              <a:gd name="connsiteX36" fmla="*/ 9916869 w 10873921"/>
              <a:gd name="connsiteY36" fmla="*/ 2193981 h 6858558"/>
              <a:gd name="connsiteX37" fmla="*/ 9863224 w 10873921"/>
              <a:gd name="connsiteY37" fmla="*/ 2350764 h 6858558"/>
              <a:gd name="connsiteX38" fmla="*/ 9815833 w 10873921"/>
              <a:gd name="connsiteY38" fmla="*/ 2484015 h 6858558"/>
              <a:gd name="connsiteX39" fmla="*/ 9772154 w 10873921"/>
              <a:gd name="connsiteY39" fmla="*/ 2992899 h 6858558"/>
              <a:gd name="connsiteX40" fmla="*/ 9644932 w 10873921"/>
              <a:gd name="connsiteY40" fmla="*/ 4090138 h 6858558"/>
              <a:gd name="connsiteX41" fmla="*/ 9429095 w 10873921"/>
              <a:gd name="connsiteY41" fmla="*/ 5531975 h 6858558"/>
              <a:gd name="connsiteX42" fmla="*/ 9460845 w 10873921"/>
              <a:gd name="connsiteY42" fmla="*/ 5727156 h 6858558"/>
              <a:gd name="connsiteX43" fmla="*/ 9482918 w 10873921"/>
              <a:gd name="connsiteY43" fmla="*/ 5942515 h 6858558"/>
              <a:gd name="connsiteX44" fmla="*/ 9471123 w 10873921"/>
              <a:gd name="connsiteY44" fmla="*/ 6028951 h 6858558"/>
              <a:gd name="connsiteX45" fmla="*/ 9421412 w 10873921"/>
              <a:gd name="connsiteY45" fmla="*/ 6080818 h 6858558"/>
              <a:gd name="connsiteX46" fmla="*/ 9427038 w 10873921"/>
              <a:gd name="connsiteY46" fmla="*/ 6088099 h 6858558"/>
              <a:gd name="connsiteX47" fmla="*/ 9391581 w 10873921"/>
              <a:gd name="connsiteY47" fmla="*/ 6171710 h 6858558"/>
              <a:gd name="connsiteX48" fmla="*/ 9334546 w 10873921"/>
              <a:gd name="connsiteY48" fmla="*/ 6212328 h 6858558"/>
              <a:gd name="connsiteX49" fmla="*/ 9286856 w 10873921"/>
              <a:gd name="connsiteY49" fmla="*/ 6340934 h 6858558"/>
              <a:gd name="connsiteX50" fmla="*/ 9285436 w 10873921"/>
              <a:gd name="connsiteY50" fmla="*/ 6371842 h 6858558"/>
              <a:gd name="connsiteX51" fmla="*/ 9282564 w 10873921"/>
              <a:gd name="connsiteY51" fmla="*/ 6423490 h 6858558"/>
              <a:gd name="connsiteX52" fmla="*/ 9273573 w 10873921"/>
              <a:gd name="connsiteY52" fmla="*/ 6467496 h 6858558"/>
              <a:gd name="connsiteX53" fmla="*/ 9262092 w 10873921"/>
              <a:gd name="connsiteY53" fmla="*/ 6511084 h 6858558"/>
              <a:gd name="connsiteX54" fmla="*/ 9259443 w 10873921"/>
              <a:gd name="connsiteY54" fmla="*/ 6557257 h 6858558"/>
              <a:gd name="connsiteX55" fmla="*/ 9258214 w 10873921"/>
              <a:gd name="connsiteY55" fmla="*/ 6628065 h 6858558"/>
              <a:gd name="connsiteX56" fmla="*/ 9250938 w 10873921"/>
              <a:gd name="connsiteY56" fmla="*/ 6667101 h 6858558"/>
              <a:gd name="connsiteX57" fmla="*/ 9238195 w 10873921"/>
              <a:gd name="connsiteY57" fmla="*/ 6775682 h 6858558"/>
              <a:gd name="connsiteX58" fmla="*/ 9230652 w 10873921"/>
              <a:gd name="connsiteY58" fmla="*/ 6855909 h 6858558"/>
              <a:gd name="connsiteX59" fmla="*/ 0 w 10873921"/>
              <a:gd name="connsiteY59" fmla="*/ 6858558 h 6858558"/>
              <a:gd name="connsiteX60" fmla="*/ 0 w 10873921"/>
              <a:gd name="connsiteY60"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250 w 10873921"/>
              <a:gd name="connsiteY5" fmla="*/ 249730 h 6858558"/>
              <a:gd name="connsiteX6" fmla="*/ 10777796 w 10873921"/>
              <a:gd name="connsiteY6" fmla="*/ 352984 h 6858558"/>
              <a:gd name="connsiteX7" fmla="*/ 10759322 w 10873921"/>
              <a:gd name="connsiteY7" fmla="*/ 407113 h 6858558"/>
              <a:gd name="connsiteX8" fmla="*/ 10694154 w 10873921"/>
              <a:gd name="connsiteY8" fmla="*/ 534382 h 6858558"/>
              <a:gd name="connsiteX9" fmla="*/ 10617194 w 10873921"/>
              <a:gd name="connsiteY9" fmla="*/ 626012 h 6858558"/>
              <a:gd name="connsiteX10" fmla="*/ 10553040 w 10873921"/>
              <a:gd name="connsiteY10" fmla="*/ 736652 h 6858558"/>
              <a:gd name="connsiteX11" fmla="*/ 10549362 w 10873921"/>
              <a:gd name="connsiteY11" fmla="*/ 767381 h 6858558"/>
              <a:gd name="connsiteX12" fmla="*/ 10542712 w 10873921"/>
              <a:gd name="connsiteY12" fmla="*/ 818695 h 6858558"/>
              <a:gd name="connsiteX13" fmla="*/ 10543783 w 10873921"/>
              <a:gd name="connsiteY13" fmla="*/ 904039 h 6858558"/>
              <a:gd name="connsiteX14" fmla="*/ 10509848 w 10873921"/>
              <a:gd name="connsiteY14" fmla="*/ 950499 h 6858558"/>
              <a:gd name="connsiteX15" fmla="*/ 10503433 w 10873921"/>
              <a:gd name="connsiteY15" fmla="*/ 1021040 h 6858558"/>
              <a:gd name="connsiteX16" fmla="*/ 10493315 w 10873921"/>
              <a:gd name="connsiteY16" fmla="*/ 1059465 h 6858558"/>
              <a:gd name="connsiteX17" fmla="*/ 10483252 w 10873921"/>
              <a:gd name="connsiteY17" fmla="*/ 1193380 h 6858558"/>
              <a:gd name="connsiteX18" fmla="*/ 10479612 w 10873921"/>
              <a:gd name="connsiteY18" fmla="*/ 1340205 h 6858558"/>
              <a:gd name="connsiteX19" fmla="*/ 10478804 w 10873921"/>
              <a:gd name="connsiteY19" fmla="*/ 1346492 h 6858558"/>
              <a:gd name="connsiteX20" fmla="*/ 10469399 w 10873921"/>
              <a:gd name="connsiteY20" fmla="*/ 1360254 h 6858558"/>
              <a:gd name="connsiteX21" fmla="*/ 10464675 w 10873921"/>
              <a:gd name="connsiteY21" fmla="*/ 1364867 h 6858558"/>
              <a:gd name="connsiteX22" fmla="*/ 10454987 w 10873921"/>
              <a:gd name="connsiteY22" fmla="*/ 1415222 h 6858558"/>
              <a:gd name="connsiteX23" fmla="*/ 10436481 w 10873921"/>
              <a:gd name="connsiteY23" fmla="*/ 1477797 h 6858558"/>
              <a:gd name="connsiteX24" fmla="*/ 10431659 w 10873921"/>
              <a:gd name="connsiteY24" fmla="*/ 1500615 h 6858558"/>
              <a:gd name="connsiteX25" fmla="*/ 10406221 w 10873921"/>
              <a:gd name="connsiteY25" fmla="*/ 1509609 h 6858558"/>
              <a:gd name="connsiteX26" fmla="*/ 10404251 w 10873921"/>
              <a:gd name="connsiteY26" fmla="*/ 1551761 h 6858558"/>
              <a:gd name="connsiteX27" fmla="*/ 10382431 w 10873921"/>
              <a:gd name="connsiteY27" fmla="*/ 1570136 h 6858558"/>
              <a:gd name="connsiteX28" fmla="*/ 10356645 w 10873921"/>
              <a:gd name="connsiteY28" fmla="*/ 1597199 h 6858558"/>
              <a:gd name="connsiteX29" fmla="*/ 10329031 w 10873921"/>
              <a:gd name="connsiteY29" fmla="*/ 1627159 h 6858558"/>
              <a:gd name="connsiteX30" fmla="*/ 10324386 w 10873921"/>
              <a:gd name="connsiteY30" fmla="*/ 1664520 h 6858558"/>
              <a:gd name="connsiteX31" fmla="*/ 10298374 w 10873921"/>
              <a:gd name="connsiteY31" fmla="*/ 1712383 h 6858558"/>
              <a:gd name="connsiteX32" fmla="*/ 10266443 w 10873921"/>
              <a:gd name="connsiteY32" fmla="*/ 1757378 h 6858558"/>
              <a:gd name="connsiteX33" fmla="*/ 10213612 w 10873921"/>
              <a:gd name="connsiteY33" fmla="*/ 1831639 h 6858558"/>
              <a:gd name="connsiteX34" fmla="*/ 10112893 w 10873921"/>
              <a:gd name="connsiteY34" fmla="*/ 1947999 h 6858558"/>
              <a:gd name="connsiteX35" fmla="*/ 10042411 w 10873921"/>
              <a:gd name="connsiteY35" fmla="*/ 2041320 h 6858558"/>
              <a:gd name="connsiteX36" fmla="*/ 9916869 w 10873921"/>
              <a:gd name="connsiteY36" fmla="*/ 2193981 h 6858558"/>
              <a:gd name="connsiteX37" fmla="*/ 9863224 w 10873921"/>
              <a:gd name="connsiteY37" fmla="*/ 2350764 h 6858558"/>
              <a:gd name="connsiteX38" fmla="*/ 9815833 w 10873921"/>
              <a:gd name="connsiteY38" fmla="*/ 2484015 h 6858558"/>
              <a:gd name="connsiteX39" fmla="*/ 9772154 w 10873921"/>
              <a:gd name="connsiteY39" fmla="*/ 2992899 h 6858558"/>
              <a:gd name="connsiteX40" fmla="*/ 9644932 w 10873921"/>
              <a:gd name="connsiteY40" fmla="*/ 4090138 h 6858558"/>
              <a:gd name="connsiteX41" fmla="*/ 9429095 w 10873921"/>
              <a:gd name="connsiteY41" fmla="*/ 5531975 h 6858558"/>
              <a:gd name="connsiteX42" fmla="*/ 9460845 w 10873921"/>
              <a:gd name="connsiteY42" fmla="*/ 5727156 h 6858558"/>
              <a:gd name="connsiteX43" fmla="*/ 9482918 w 10873921"/>
              <a:gd name="connsiteY43" fmla="*/ 5942515 h 6858558"/>
              <a:gd name="connsiteX44" fmla="*/ 9471123 w 10873921"/>
              <a:gd name="connsiteY44" fmla="*/ 6028951 h 6858558"/>
              <a:gd name="connsiteX45" fmla="*/ 9421412 w 10873921"/>
              <a:gd name="connsiteY45" fmla="*/ 6080818 h 6858558"/>
              <a:gd name="connsiteX46" fmla="*/ 9427038 w 10873921"/>
              <a:gd name="connsiteY46" fmla="*/ 6088099 h 6858558"/>
              <a:gd name="connsiteX47" fmla="*/ 9391581 w 10873921"/>
              <a:gd name="connsiteY47" fmla="*/ 6171710 h 6858558"/>
              <a:gd name="connsiteX48" fmla="*/ 9334546 w 10873921"/>
              <a:gd name="connsiteY48" fmla="*/ 6212328 h 6858558"/>
              <a:gd name="connsiteX49" fmla="*/ 9286856 w 10873921"/>
              <a:gd name="connsiteY49" fmla="*/ 6340934 h 6858558"/>
              <a:gd name="connsiteX50" fmla="*/ 9285436 w 10873921"/>
              <a:gd name="connsiteY50" fmla="*/ 6371842 h 6858558"/>
              <a:gd name="connsiteX51" fmla="*/ 9282564 w 10873921"/>
              <a:gd name="connsiteY51" fmla="*/ 6423490 h 6858558"/>
              <a:gd name="connsiteX52" fmla="*/ 9273573 w 10873921"/>
              <a:gd name="connsiteY52" fmla="*/ 6467496 h 6858558"/>
              <a:gd name="connsiteX53" fmla="*/ 9262092 w 10873921"/>
              <a:gd name="connsiteY53" fmla="*/ 6511084 h 6858558"/>
              <a:gd name="connsiteX54" fmla="*/ 9259443 w 10873921"/>
              <a:gd name="connsiteY54" fmla="*/ 6557257 h 6858558"/>
              <a:gd name="connsiteX55" fmla="*/ 9258214 w 10873921"/>
              <a:gd name="connsiteY55" fmla="*/ 6628065 h 6858558"/>
              <a:gd name="connsiteX56" fmla="*/ 9250938 w 10873921"/>
              <a:gd name="connsiteY56" fmla="*/ 6667101 h 6858558"/>
              <a:gd name="connsiteX57" fmla="*/ 9238195 w 10873921"/>
              <a:gd name="connsiteY57" fmla="*/ 6775682 h 6858558"/>
              <a:gd name="connsiteX58" fmla="*/ 9230652 w 10873921"/>
              <a:gd name="connsiteY58" fmla="*/ 6855909 h 6858558"/>
              <a:gd name="connsiteX59" fmla="*/ 0 w 10873921"/>
              <a:gd name="connsiteY59" fmla="*/ 6858558 h 6858558"/>
              <a:gd name="connsiteX60" fmla="*/ 0 w 10873921"/>
              <a:gd name="connsiteY60"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250 w 10873921"/>
              <a:gd name="connsiteY5" fmla="*/ 249730 h 6858558"/>
              <a:gd name="connsiteX6" fmla="*/ 10777796 w 10873921"/>
              <a:gd name="connsiteY6" fmla="*/ 352984 h 6858558"/>
              <a:gd name="connsiteX7" fmla="*/ 10759322 w 10873921"/>
              <a:gd name="connsiteY7" fmla="*/ 407113 h 6858558"/>
              <a:gd name="connsiteX8" fmla="*/ 10694154 w 10873921"/>
              <a:gd name="connsiteY8" fmla="*/ 534382 h 6858558"/>
              <a:gd name="connsiteX9" fmla="*/ 10617194 w 10873921"/>
              <a:gd name="connsiteY9" fmla="*/ 626012 h 6858558"/>
              <a:gd name="connsiteX10" fmla="*/ 10553040 w 10873921"/>
              <a:gd name="connsiteY10" fmla="*/ 736652 h 6858558"/>
              <a:gd name="connsiteX11" fmla="*/ 10549362 w 10873921"/>
              <a:gd name="connsiteY11" fmla="*/ 767381 h 6858558"/>
              <a:gd name="connsiteX12" fmla="*/ 10542712 w 10873921"/>
              <a:gd name="connsiteY12" fmla="*/ 818695 h 6858558"/>
              <a:gd name="connsiteX13" fmla="*/ 10543783 w 10873921"/>
              <a:gd name="connsiteY13" fmla="*/ 904039 h 6858558"/>
              <a:gd name="connsiteX14" fmla="*/ 10509848 w 10873921"/>
              <a:gd name="connsiteY14" fmla="*/ 950499 h 6858558"/>
              <a:gd name="connsiteX15" fmla="*/ 10503433 w 10873921"/>
              <a:gd name="connsiteY15" fmla="*/ 1021040 h 6858558"/>
              <a:gd name="connsiteX16" fmla="*/ 10493315 w 10873921"/>
              <a:gd name="connsiteY16" fmla="*/ 1059465 h 6858558"/>
              <a:gd name="connsiteX17" fmla="*/ 10483252 w 10873921"/>
              <a:gd name="connsiteY17" fmla="*/ 1193380 h 6858558"/>
              <a:gd name="connsiteX18" fmla="*/ 10479612 w 10873921"/>
              <a:gd name="connsiteY18" fmla="*/ 1340205 h 6858558"/>
              <a:gd name="connsiteX19" fmla="*/ 10478804 w 10873921"/>
              <a:gd name="connsiteY19" fmla="*/ 1346492 h 6858558"/>
              <a:gd name="connsiteX20" fmla="*/ 10469399 w 10873921"/>
              <a:gd name="connsiteY20" fmla="*/ 1360254 h 6858558"/>
              <a:gd name="connsiteX21" fmla="*/ 10464675 w 10873921"/>
              <a:gd name="connsiteY21" fmla="*/ 1364867 h 6858558"/>
              <a:gd name="connsiteX22" fmla="*/ 10454987 w 10873921"/>
              <a:gd name="connsiteY22" fmla="*/ 1415222 h 6858558"/>
              <a:gd name="connsiteX23" fmla="*/ 10436481 w 10873921"/>
              <a:gd name="connsiteY23" fmla="*/ 1477797 h 6858558"/>
              <a:gd name="connsiteX24" fmla="*/ 10431659 w 10873921"/>
              <a:gd name="connsiteY24" fmla="*/ 1500615 h 6858558"/>
              <a:gd name="connsiteX25" fmla="*/ 10406221 w 10873921"/>
              <a:gd name="connsiteY25" fmla="*/ 1509609 h 6858558"/>
              <a:gd name="connsiteX26" fmla="*/ 10404251 w 10873921"/>
              <a:gd name="connsiteY26" fmla="*/ 1551761 h 6858558"/>
              <a:gd name="connsiteX27" fmla="*/ 10374137 w 10873921"/>
              <a:gd name="connsiteY27" fmla="*/ 1570136 h 6858558"/>
              <a:gd name="connsiteX28" fmla="*/ 10356645 w 10873921"/>
              <a:gd name="connsiteY28" fmla="*/ 1597199 h 6858558"/>
              <a:gd name="connsiteX29" fmla="*/ 10329031 w 10873921"/>
              <a:gd name="connsiteY29" fmla="*/ 1627159 h 6858558"/>
              <a:gd name="connsiteX30" fmla="*/ 10324386 w 10873921"/>
              <a:gd name="connsiteY30" fmla="*/ 1664520 h 6858558"/>
              <a:gd name="connsiteX31" fmla="*/ 10298374 w 10873921"/>
              <a:gd name="connsiteY31" fmla="*/ 1712383 h 6858558"/>
              <a:gd name="connsiteX32" fmla="*/ 10266443 w 10873921"/>
              <a:gd name="connsiteY32" fmla="*/ 1757378 h 6858558"/>
              <a:gd name="connsiteX33" fmla="*/ 10213612 w 10873921"/>
              <a:gd name="connsiteY33" fmla="*/ 1831639 h 6858558"/>
              <a:gd name="connsiteX34" fmla="*/ 10112893 w 10873921"/>
              <a:gd name="connsiteY34" fmla="*/ 1947999 h 6858558"/>
              <a:gd name="connsiteX35" fmla="*/ 10042411 w 10873921"/>
              <a:gd name="connsiteY35" fmla="*/ 2041320 h 6858558"/>
              <a:gd name="connsiteX36" fmla="*/ 9916869 w 10873921"/>
              <a:gd name="connsiteY36" fmla="*/ 2193981 h 6858558"/>
              <a:gd name="connsiteX37" fmla="*/ 9863224 w 10873921"/>
              <a:gd name="connsiteY37" fmla="*/ 2350764 h 6858558"/>
              <a:gd name="connsiteX38" fmla="*/ 9815833 w 10873921"/>
              <a:gd name="connsiteY38" fmla="*/ 2484015 h 6858558"/>
              <a:gd name="connsiteX39" fmla="*/ 9772154 w 10873921"/>
              <a:gd name="connsiteY39" fmla="*/ 2992899 h 6858558"/>
              <a:gd name="connsiteX40" fmla="*/ 9644932 w 10873921"/>
              <a:gd name="connsiteY40" fmla="*/ 4090138 h 6858558"/>
              <a:gd name="connsiteX41" fmla="*/ 9429095 w 10873921"/>
              <a:gd name="connsiteY41" fmla="*/ 5531975 h 6858558"/>
              <a:gd name="connsiteX42" fmla="*/ 9460845 w 10873921"/>
              <a:gd name="connsiteY42" fmla="*/ 5727156 h 6858558"/>
              <a:gd name="connsiteX43" fmla="*/ 9482918 w 10873921"/>
              <a:gd name="connsiteY43" fmla="*/ 5942515 h 6858558"/>
              <a:gd name="connsiteX44" fmla="*/ 9471123 w 10873921"/>
              <a:gd name="connsiteY44" fmla="*/ 6028951 h 6858558"/>
              <a:gd name="connsiteX45" fmla="*/ 9421412 w 10873921"/>
              <a:gd name="connsiteY45" fmla="*/ 6080818 h 6858558"/>
              <a:gd name="connsiteX46" fmla="*/ 9427038 w 10873921"/>
              <a:gd name="connsiteY46" fmla="*/ 6088099 h 6858558"/>
              <a:gd name="connsiteX47" fmla="*/ 9391581 w 10873921"/>
              <a:gd name="connsiteY47" fmla="*/ 6171710 h 6858558"/>
              <a:gd name="connsiteX48" fmla="*/ 9334546 w 10873921"/>
              <a:gd name="connsiteY48" fmla="*/ 6212328 h 6858558"/>
              <a:gd name="connsiteX49" fmla="*/ 9286856 w 10873921"/>
              <a:gd name="connsiteY49" fmla="*/ 6340934 h 6858558"/>
              <a:gd name="connsiteX50" fmla="*/ 9285436 w 10873921"/>
              <a:gd name="connsiteY50" fmla="*/ 6371842 h 6858558"/>
              <a:gd name="connsiteX51" fmla="*/ 9282564 w 10873921"/>
              <a:gd name="connsiteY51" fmla="*/ 6423490 h 6858558"/>
              <a:gd name="connsiteX52" fmla="*/ 9273573 w 10873921"/>
              <a:gd name="connsiteY52" fmla="*/ 6467496 h 6858558"/>
              <a:gd name="connsiteX53" fmla="*/ 9262092 w 10873921"/>
              <a:gd name="connsiteY53" fmla="*/ 6511084 h 6858558"/>
              <a:gd name="connsiteX54" fmla="*/ 9259443 w 10873921"/>
              <a:gd name="connsiteY54" fmla="*/ 6557257 h 6858558"/>
              <a:gd name="connsiteX55" fmla="*/ 9258214 w 10873921"/>
              <a:gd name="connsiteY55" fmla="*/ 6628065 h 6858558"/>
              <a:gd name="connsiteX56" fmla="*/ 9250938 w 10873921"/>
              <a:gd name="connsiteY56" fmla="*/ 6667101 h 6858558"/>
              <a:gd name="connsiteX57" fmla="*/ 9238195 w 10873921"/>
              <a:gd name="connsiteY57" fmla="*/ 6775682 h 6858558"/>
              <a:gd name="connsiteX58" fmla="*/ 9230652 w 10873921"/>
              <a:gd name="connsiteY58" fmla="*/ 6855909 h 6858558"/>
              <a:gd name="connsiteX59" fmla="*/ 0 w 10873921"/>
              <a:gd name="connsiteY59" fmla="*/ 6858558 h 6858558"/>
              <a:gd name="connsiteX60" fmla="*/ 0 w 10873921"/>
              <a:gd name="connsiteY60"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250 w 10873921"/>
              <a:gd name="connsiteY5" fmla="*/ 249730 h 6858558"/>
              <a:gd name="connsiteX6" fmla="*/ 10777796 w 10873921"/>
              <a:gd name="connsiteY6" fmla="*/ 352984 h 6858558"/>
              <a:gd name="connsiteX7" fmla="*/ 10759322 w 10873921"/>
              <a:gd name="connsiteY7" fmla="*/ 407113 h 6858558"/>
              <a:gd name="connsiteX8" fmla="*/ 10694154 w 10873921"/>
              <a:gd name="connsiteY8" fmla="*/ 534382 h 6858558"/>
              <a:gd name="connsiteX9" fmla="*/ 10617194 w 10873921"/>
              <a:gd name="connsiteY9" fmla="*/ 626012 h 6858558"/>
              <a:gd name="connsiteX10" fmla="*/ 10553040 w 10873921"/>
              <a:gd name="connsiteY10" fmla="*/ 736652 h 6858558"/>
              <a:gd name="connsiteX11" fmla="*/ 10549362 w 10873921"/>
              <a:gd name="connsiteY11" fmla="*/ 767381 h 6858558"/>
              <a:gd name="connsiteX12" fmla="*/ 10542712 w 10873921"/>
              <a:gd name="connsiteY12" fmla="*/ 818695 h 6858558"/>
              <a:gd name="connsiteX13" fmla="*/ 10543783 w 10873921"/>
              <a:gd name="connsiteY13" fmla="*/ 904039 h 6858558"/>
              <a:gd name="connsiteX14" fmla="*/ 10509848 w 10873921"/>
              <a:gd name="connsiteY14" fmla="*/ 950499 h 6858558"/>
              <a:gd name="connsiteX15" fmla="*/ 10503433 w 10873921"/>
              <a:gd name="connsiteY15" fmla="*/ 1021040 h 6858558"/>
              <a:gd name="connsiteX16" fmla="*/ 10493315 w 10873921"/>
              <a:gd name="connsiteY16" fmla="*/ 1059465 h 6858558"/>
              <a:gd name="connsiteX17" fmla="*/ 10483252 w 10873921"/>
              <a:gd name="connsiteY17" fmla="*/ 1193380 h 6858558"/>
              <a:gd name="connsiteX18" fmla="*/ 10479612 w 10873921"/>
              <a:gd name="connsiteY18" fmla="*/ 1340205 h 6858558"/>
              <a:gd name="connsiteX19" fmla="*/ 10478804 w 10873921"/>
              <a:gd name="connsiteY19" fmla="*/ 1346492 h 6858558"/>
              <a:gd name="connsiteX20" fmla="*/ 10469399 w 10873921"/>
              <a:gd name="connsiteY20" fmla="*/ 1360254 h 6858558"/>
              <a:gd name="connsiteX21" fmla="*/ 10464675 w 10873921"/>
              <a:gd name="connsiteY21" fmla="*/ 1364867 h 6858558"/>
              <a:gd name="connsiteX22" fmla="*/ 10454987 w 10873921"/>
              <a:gd name="connsiteY22" fmla="*/ 1415222 h 6858558"/>
              <a:gd name="connsiteX23" fmla="*/ 10436481 w 10873921"/>
              <a:gd name="connsiteY23" fmla="*/ 1477797 h 6858558"/>
              <a:gd name="connsiteX24" fmla="*/ 10431659 w 10873921"/>
              <a:gd name="connsiteY24" fmla="*/ 1488174 h 6858558"/>
              <a:gd name="connsiteX25" fmla="*/ 10406221 w 10873921"/>
              <a:gd name="connsiteY25" fmla="*/ 1509609 h 6858558"/>
              <a:gd name="connsiteX26" fmla="*/ 10404251 w 10873921"/>
              <a:gd name="connsiteY26" fmla="*/ 1551761 h 6858558"/>
              <a:gd name="connsiteX27" fmla="*/ 10374137 w 10873921"/>
              <a:gd name="connsiteY27" fmla="*/ 1570136 h 6858558"/>
              <a:gd name="connsiteX28" fmla="*/ 10356645 w 10873921"/>
              <a:gd name="connsiteY28" fmla="*/ 1597199 h 6858558"/>
              <a:gd name="connsiteX29" fmla="*/ 10329031 w 10873921"/>
              <a:gd name="connsiteY29" fmla="*/ 1627159 h 6858558"/>
              <a:gd name="connsiteX30" fmla="*/ 10324386 w 10873921"/>
              <a:gd name="connsiteY30" fmla="*/ 1664520 h 6858558"/>
              <a:gd name="connsiteX31" fmla="*/ 10298374 w 10873921"/>
              <a:gd name="connsiteY31" fmla="*/ 1712383 h 6858558"/>
              <a:gd name="connsiteX32" fmla="*/ 10266443 w 10873921"/>
              <a:gd name="connsiteY32" fmla="*/ 1757378 h 6858558"/>
              <a:gd name="connsiteX33" fmla="*/ 10213612 w 10873921"/>
              <a:gd name="connsiteY33" fmla="*/ 1831639 h 6858558"/>
              <a:gd name="connsiteX34" fmla="*/ 10112893 w 10873921"/>
              <a:gd name="connsiteY34" fmla="*/ 1947999 h 6858558"/>
              <a:gd name="connsiteX35" fmla="*/ 10042411 w 10873921"/>
              <a:gd name="connsiteY35" fmla="*/ 2041320 h 6858558"/>
              <a:gd name="connsiteX36" fmla="*/ 9916869 w 10873921"/>
              <a:gd name="connsiteY36" fmla="*/ 2193981 h 6858558"/>
              <a:gd name="connsiteX37" fmla="*/ 9863224 w 10873921"/>
              <a:gd name="connsiteY37" fmla="*/ 2350764 h 6858558"/>
              <a:gd name="connsiteX38" fmla="*/ 9815833 w 10873921"/>
              <a:gd name="connsiteY38" fmla="*/ 2484015 h 6858558"/>
              <a:gd name="connsiteX39" fmla="*/ 9772154 w 10873921"/>
              <a:gd name="connsiteY39" fmla="*/ 2992899 h 6858558"/>
              <a:gd name="connsiteX40" fmla="*/ 9644932 w 10873921"/>
              <a:gd name="connsiteY40" fmla="*/ 4090138 h 6858558"/>
              <a:gd name="connsiteX41" fmla="*/ 9429095 w 10873921"/>
              <a:gd name="connsiteY41" fmla="*/ 5531975 h 6858558"/>
              <a:gd name="connsiteX42" fmla="*/ 9460845 w 10873921"/>
              <a:gd name="connsiteY42" fmla="*/ 5727156 h 6858558"/>
              <a:gd name="connsiteX43" fmla="*/ 9482918 w 10873921"/>
              <a:gd name="connsiteY43" fmla="*/ 5942515 h 6858558"/>
              <a:gd name="connsiteX44" fmla="*/ 9471123 w 10873921"/>
              <a:gd name="connsiteY44" fmla="*/ 6028951 h 6858558"/>
              <a:gd name="connsiteX45" fmla="*/ 9421412 w 10873921"/>
              <a:gd name="connsiteY45" fmla="*/ 6080818 h 6858558"/>
              <a:gd name="connsiteX46" fmla="*/ 9427038 w 10873921"/>
              <a:gd name="connsiteY46" fmla="*/ 6088099 h 6858558"/>
              <a:gd name="connsiteX47" fmla="*/ 9391581 w 10873921"/>
              <a:gd name="connsiteY47" fmla="*/ 6171710 h 6858558"/>
              <a:gd name="connsiteX48" fmla="*/ 9334546 w 10873921"/>
              <a:gd name="connsiteY48" fmla="*/ 6212328 h 6858558"/>
              <a:gd name="connsiteX49" fmla="*/ 9286856 w 10873921"/>
              <a:gd name="connsiteY49" fmla="*/ 6340934 h 6858558"/>
              <a:gd name="connsiteX50" fmla="*/ 9285436 w 10873921"/>
              <a:gd name="connsiteY50" fmla="*/ 6371842 h 6858558"/>
              <a:gd name="connsiteX51" fmla="*/ 9282564 w 10873921"/>
              <a:gd name="connsiteY51" fmla="*/ 6423490 h 6858558"/>
              <a:gd name="connsiteX52" fmla="*/ 9273573 w 10873921"/>
              <a:gd name="connsiteY52" fmla="*/ 6467496 h 6858558"/>
              <a:gd name="connsiteX53" fmla="*/ 9262092 w 10873921"/>
              <a:gd name="connsiteY53" fmla="*/ 6511084 h 6858558"/>
              <a:gd name="connsiteX54" fmla="*/ 9259443 w 10873921"/>
              <a:gd name="connsiteY54" fmla="*/ 6557257 h 6858558"/>
              <a:gd name="connsiteX55" fmla="*/ 9258214 w 10873921"/>
              <a:gd name="connsiteY55" fmla="*/ 6628065 h 6858558"/>
              <a:gd name="connsiteX56" fmla="*/ 9250938 w 10873921"/>
              <a:gd name="connsiteY56" fmla="*/ 6667101 h 6858558"/>
              <a:gd name="connsiteX57" fmla="*/ 9238195 w 10873921"/>
              <a:gd name="connsiteY57" fmla="*/ 6775682 h 6858558"/>
              <a:gd name="connsiteX58" fmla="*/ 9230652 w 10873921"/>
              <a:gd name="connsiteY58" fmla="*/ 6855909 h 6858558"/>
              <a:gd name="connsiteX59" fmla="*/ 0 w 10873921"/>
              <a:gd name="connsiteY59" fmla="*/ 6858558 h 6858558"/>
              <a:gd name="connsiteX60" fmla="*/ 0 w 10873921"/>
              <a:gd name="connsiteY60"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250 w 10873921"/>
              <a:gd name="connsiteY5" fmla="*/ 249730 h 6858558"/>
              <a:gd name="connsiteX6" fmla="*/ 10777796 w 10873921"/>
              <a:gd name="connsiteY6" fmla="*/ 352984 h 6858558"/>
              <a:gd name="connsiteX7" fmla="*/ 10759322 w 10873921"/>
              <a:gd name="connsiteY7" fmla="*/ 407113 h 6858558"/>
              <a:gd name="connsiteX8" fmla="*/ 10694154 w 10873921"/>
              <a:gd name="connsiteY8" fmla="*/ 534382 h 6858558"/>
              <a:gd name="connsiteX9" fmla="*/ 10617194 w 10873921"/>
              <a:gd name="connsiteY9" fmla="*/ 626012 h 6858558"/>
              <a:gd name="connsiteX10" fmla="*/ 10553040 w 10873921"/>
              <a:gd name="connsiteY10" fmla="*/ 736652 h 6858558"/>
              <a:gd name="connsiteX11" fmla="*/ 10549362 w 10873921"/>
              <a:gd name="connsiteY11" fmla="*/ 767381 h 6858558"/>
              <a:gd name="connsiteX12" fmla="*/ 10542712 w 10873921"/>
              <a:gd name="connsiteY12" fmla="*/ 818695 h 6858558"/>
              <a:gd name="connsiteX13" fmla="*/ 10543783 w 10873921"/>
              <a:gd name="connsiteY13" fmla="*/ 904039 h 6858558"/>
              <a:gd name="connsiteX14" fmla="*/ 10509848 w 10873921"/>
              <a:gd name="connsiteY14" fmla="*/ 950499 h 6858558"/>
              <a:gd name="connsiteX15" fmla="*/ 10503433 w 10873921"/>
              <a:gd name="connsiteY15" fmla="*/ 1021040 h 6858558"/>
              <a:gd name="connsiteX16" fmla="*/ 10493315 w 10873921"/>
              <a:gd name="connsiteY16" fmla="*/ 1059465 h 6858558"/>
              <a:gd name="connsiteX17" fmla="*/ 10483252 w 10873921"/>
              <a:gd name="connsiteY17" fmla="*/ 1193380 h 6858558"/>
              <a:gd name="connsiteX18" fmla="*/ 10479612 w 10873921"/>
              <a:gd name="connsiteY18" fmla="*/ 1340205 h 6858558"/>
              <a:gd name="connsiteX19" fmla="*/ 10545155 w 10873921"/>
              <a:gd name="connsiteY19" fmla="*/ 1354786 h 6858558"/>
              <a:gd name="connsiteX20" fmla="*/ 10469399 w 10873921"/>
              <a:gd name="connsiteY20" fmla="*/ 1360254 h 6858558"/>
              <a:gd name="connsiteX21" fmla="*/ 10464675 w 10873921"/>
              <a:gd name="connsiteY21" fmla="*/ 1364867 h 6858558"/>
              <a:gd name="connsiteX22" fmla="*/ 10454987 w 10873921"/>
              <a:gd name="connsiteY22" fmla="*/ 1415222 h 6858558"/>
              <a:gd name="connsiteX23" fmla="*/ 10436481 w 10873921"/>
              <a:gd name="connsiteY23" fmla="*/ 1477797 h 6858558"/>
              <a:gd name="connsiteX24" fmla="*/ 10431659 w 10873921"/>
              <a:gd name="connsiteY24" fmla="*/ 1488174 h 6858558"/>
              <a:gd name="connsiteX25" fmla="*/ 10406221 w 10873921"/>
              <a:gd name="connsiteY25" fmla="*/ 1509609 h 6858558"/>
              <a:gd name="connsiteX26" fmla="*/ 10404251 w 10873921"/>
              <a:gd name="connsiteY26" fmla="*/ 1551761 h 6858558"/>
              <a:gd name="connsiteX27" fmla="*/ 10374137 w 10873921"/>
              <a:gd name="connsiteY27" fmla="*/ 1570136 h 6858558"/>
              <a:gd name="connsiteX28" fmla="*/ 10356645 w 10873921"/>
              <a:gd name="connsiteY28" fmla="*/ 1597199 h 6858558"/>
              <a:gd name="connsiteX29" fmla="*/ 10329031 w 10873921"/>
              <a:gd name="connsiteY29" fmla="*/ 1627159 h 6858558"/>
              <a:gd name="connsiteX30" fmla="*/ 10324386 w 10873921"/>
              <a:gd name="connsiteY30" fmla="*/ 1664520 h 6858558"/>
              <a:gd name="connsiteX31" fmla="*/ 10298374 w 10873921"/>
              <a:gd name="connsiteY31" fmla="*/ 1712383 h 6858558"/>
              <a:gd name="connsiteX32" fmla="*/ 10266443 w 10873921"/>
              <a:gd name="connsiteY32" fmla="*/ 1757378 h 6858558"/>
              <a:gd name="connsiteX33" fmla="*/ 10213612 w 10873921"/>
              <a:gd name="connsiteY33" fmla="*/ 1831639 h 6858558"/>
              <a:gd name="connsiteX34" fmla="*/ 10112893 w 10873921"/>
              <a:gd name="connsiteY34" fmla="*/ 1947999 h 6858558"/>
              <a:gd name="connsiteX35" fmla="*/ 10042411 w 10873921"/>
              <a:gd name="connsiteY35" fmla="*/ 2041320 h 6858558"/>
              <a:gd name="connsiteX36" fmla="*/ 9916869 w 10873921"/>
              <a:gd name="connsiteY36" fmla="*/ 2193981 h 6858558"/>
              <a:gd name="connsiteX37" fmla="*/ 9863224 w 10873921"/>
              <a:gd name="connsiteY37" fmla="*/ 2350764 h 6858558"/>
              <a:gd name="connsiteX38" fmla="*/ 9815833 w 10873921"/>
              <a:gd name="connsiteY38" fmla="*/ 2484015 h 6858558"/>
              <a:gd name="connsiteX39" fmla="*/ 9772154 w 10873921"/>
              <a:gd name="connsiteY39" fmla="*/ 2992899 h 6858558"/>
              <a:gd name="connsiteX40" fmla="*/ 9644932 w 10873921"/>
              <a:gd name="connsiteY40" fmla="*/ 4090138 h 6858558"/>
              <a:gd name="connsiteX41" fmla="*/ 9429095 w 10873921"/>
              <a:gd name="connsiteY41" fmla="*/ 5531975 h 6858558"/>
              <a:gd name="connsiteX42" fmla="*/ 9460845 w 10873921"/>
              <a:gd name="connsiteY42" fmla="*/ 5727156 h 6858558"/>
              <a:gd name="connsiteX43" fmla="*/ 9482918 w 10873921"/>
              <a:gd name="connsiteY43" fmla="*/ 5942515 h 6858558"/>
              <a:gd name="connsiteX44" fmla="*/ 9471123 w 10873921"/>
              <a:gd name="connsiteY44" fmla="*/ 6028951 h 6858558"/>
              <a:gd name="connsiteX45" fmla="*/ 9421412 w 10873921"/>
              <a:gd name="connsiteY45" fmla="*/ 6080818 h 6858558"/>
              <a:gd name="connsiteX46" fmla="*/ 9427038 w 10873921"/>
              <a:gd name="connsiteY46" fmla="*/ 6088099 h 6858558"/>
              <a:gd name="connsiteX47" fmla="*/ 9391581 w 10873921"/>
              <a:gd name="connsiteY47" fmla="*/ 6171710 h 6858558"/>
              <a:gd name="connsiteX48" fmla="*/ 9334546 w 10873921"/>
              <a:gd name="connsiteY48" fmla="*/ 6212328 h 6858558"/>
              <a:gd name="connsiteX49" fmla="*/ 9286856 w 10873921"/>
              <a:gd name="connsiteY49" fmla="*/ 6340934 h 6858558"/>
              <a:gd name="connsiteX50" fmla="*/ 9285436 w 10873921"/>
              <a:gd name="connsiteY50" fmla="*/ 6371842 h 6858558"/>
              <a:gd name="connsiteX51" fmla="*/ 9282564 w 10873921"/>
              <a:gd name="connsiteY51" fmla="*/ 6423490 h 6858558"/>
              <a:gd name="connsiteX52" fmla="*/ 9273573 w 10873921"/>
              <a:gd name="connsiteY52" fmla="*/ 6467496 h 6858558"/>
              <a:gd name="connsiteX53" fmla="*/ 9262092 w 10873921"/>
              <a:gd name="connsiteY53" fmla="*/ 6511084 h 6858558"/>
              <a:gd name="connsiteX54" fmla="*/ 9259443 w 10873921"/>
              <a:gd name="connsiteY54" fmla="*/ 6557257 h 6858558"/>
              <a:gd name="connsiteX55" fmla="*/ 9258214 w 10873921"/>
              <a:gd name="connsiteY55" fmla="*/ 6628065 h 6858558"/>
              <a:gd name="connsiteX56" fmla="*/ 9250938 w 10873921"/>
              <a:gd name="connsiteY56" fmla="*/ 6667101 h 6858558"/>
              <a:gd name="connsiteX57" fmla="*/ 9238195 w 10873921"/>
              <a:gd name="connsiteY57" fmla="*/ 6775682 h 6858558"/>
              <a:gd name="connsiteX58" fmla="*/ 9230652 w 10873921"/>
              <a:gd name="connsiteY58" fmla="*/ 6855909 h 6858558"/>
              <a:gd name="connsiteX59" fmla="*/ 0 w 10873921"/>
              <a:gd name="connsiteY59" fmla="*/ 6858558 h 6858558"/>
              <a:gd name="connsiteX60" fmla="*/ 0 w 10873921"/>
              <a:gd name="connsiteY60"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250 w 10873921"/>
              <a:gd name="connsiteY5" fmla="*/ 249730 h 6858558"/>
              <a:gd name="connsiteX6" fmla="*/ 10777796 w 10873921"/>
              <a:gd name="connsiteY6" fmla="*/ 352984 h 6858558"/>
              <a:gd name="connsiteX7" fmla="*/ 10759322 w 10873921"/>
              <a:gd name="connsiteY7" fmla="*/ 407113 h 6858558"/>
              <a:gd name="connsiteX8" fmla="*/ 10694154 w 10873921"/>
              <a:gd name="connsiteY8" fmla="*/ 534382 h 6858558"/>
              <a:gd name="connsiteX9" fmla="*/ 10617194 w 10873921"/>
              <a:gd name="connsiteY9" fmla="*/ 626012 h 6858558"/>
              <a:gd name="connsiteX10" fmla="*/ 10553040 w 10873921"/>
              <a:gd name="connsiteY10" fmla="*/ 736652 h 6858558"/>
              <a:gd name="connsiteX11" fmla="*/ 10549362 w 10873921"/>
              <a:gd name="connsiteY11" fmla="*/ 767381 h 6858558"/>
              <a:gd name="connsiteX12" fmla="*/ 10542712 w 10873921"/>
              <a:gd name="connsiteY12" fmla="*/ 818695 h 6858558"/>
              <a:gd name="connsiteX13" fmla="*/ 10543783 w 10873921"/>
              <a:gd name="connsiteY13" fmla="*/ 904039 h 6858558"/>
              <a:gd name="connsiteX14" fmla="*/ 10509848 w 10873921"/>
              <a:gd name="connsiteY14" fmla="*/ 950499 h 6858558"/>
              <a:gd name="connsiteX15" fmla="*/ 10503433 w 10873921"/>
              <a:gd name="connsiteY15" fmla="*/ 1021040 h 6858558"/>
              <a:gd name="connsiteX16" fmla="*/ 10493315 w 10873921"/>
              <a:gd name="connsiteY16" fmla="*/ 1059465 h 6858558"/>
              <a:gd name="connsiteX17" fmla="*/ 10483252 w 10873921"/>
              <a:gd name="connsiteY17" fmla="*/ 1193380 h 6858558"/>
              <a:gd name="connsiteX18" fmla="*/ 10479612 w 10873921"/>
              <a:gd name="connsiteY18" fmla="*/ 1340205 h 6858558"/>
              <a:gd name="connsiteX19" fmla="*/ 10469399 w 10873921"/>
              <a:gd name="connsiteY19" fmla="*/ 1360254 h 6858558"/>
              <a:gd name="connsiteX20" fmla="*/ 10464675 w 10873921"/>
              <a:gd name="connsiteY20" fmla="*/ 1364867 h 6858558"/>
              <a:gd name="connsiteX21" fmla="*/ 10454987 w 10873921"/>
              <a:gd name="connsiteY21" fmla="*/ 1415222 h 6858558"/>
              <a:gd name="connsiteX22" fmla="*/ 10436481 w 10873921"/>
              <a:gd name="connsiteY22" fmla="*/ 1477797 h 6858558"/>
              <a:gd name="connsiteX23" fmla="*/ 10431659 w 10873921"/>
              <a:gd name="connsiteY23" fmla="*/ 1488174 h 6858558"/>
              <a:gd name="connsiteX24" fmla="*/ 10406221 w 10873921"/>
              <a:gd name="connsiteY24" fmla="*/ 1509609 h 6858558"/>
              <a:gd name="connsiteX25" fmla="*/ 10404251 w 10873921"/>
              <a:gd name="connsiteY25" fmla="*/ 1551761 h 6858558"/>
              <a:gd name="connsiteX26" fmla="*/ 10374137 w 10873921"/>
              <a:gd name="connsiteY26" fmla="*/ 1570136 h 6858558"/>
              <a:gd name="connsiteX27" fmla="*/ 10356645 w 10873921"/>
              <a:gd name="connsiteY27" fmla="*/ 1597199 h 6858558"/>
              <a:gd name="connsiteX28" fmla="*/ 10329031 w 10873921"/>
              <a:gd name="connsiteY28" fmla="*/ 1627159 h 6858558"/>
              <a:gd name="connsiteX29" fmla="*/ 10324386 w 10873921"/>
              <a:gd name="connsiteY29" fmla="*/ 1664520 h 6858558"/>
              <a:gd name="connsiteX30" fmla="*/ 10298374 w 10873921"/>
              <a:gd name="connsiteY30" fmla="*/ 1712383 h 6858558"/>
              <a:gd name="connsiteX31" fmla="*/ 10266443 w 10873921"/>
              <a:gd name="connsiteY31" fmla="*/ 1757378 h 6858558"/>
              <a:gd name="connsiteX32" fmla="*/ 10213612 w 10873921"/>
              <a:gd name="connsiteY32" fmla="*/ 1831639 h 6858558"/>
              <a:gd name="connsiteX33" fmla="*/ 10112893 w 10873921"/>
              <a:gd name="connsiteY33" fmla="*/ 1947999 h 6858558"/>
              <a:gd name="connsiteX34" fmla="*/ 10042411 w 10873921"/>
              <a:gd name="connsiteY34" fmla="*/ 2041320 h 6858558"/>
              <a:gd name="connsiteX35" fmla="*/ 9916869 w 10873921"/>
              <a:gd name="connsiteY35" fmla="*/ 2193981 h 6858558"/>
              <a:gd name="connsiteX36" fmla="*/ 9863224 w 10873921"/>
              <a:gd name="connsiteY36" fmla="*/ 2350764 h 6858558"/>
              <a:gd name="connsiteX37" fmla="*/ 9815833 w 10873921"/>
              <a:gd name="connsiteY37" fmla="*/ 2484015 h 6858558"/>
              <a:gd name="connsiteX38" fmla="*/ 9772154 w 10873921"/>
              <a:gd name="connsiteY38" fmla="*/ 2992899 h 6858558"/>
              <a:gd name="connsiteX39" fmla="*/ 9644932 w 10873921"/>
              <a:gd name="connsiteY39" fmla="*/ 4090138 h 6858558"/>
              <a:gd name="connsiteX40" fmla="*/ 9429095 w 10873921"/>
              <a:gd name="connsiteY40" fmla="*/ 5531975 h 6858558"/>
              <a:gd name="connsiteX41" fmla="*/ 9460845 w 10873921"/>
              <a:gd name="connsiteY41" fmla="*/ 5727156 h 6858558"/>
              <a:gd name="connsiteX42" fmla="*/ 9482918 w 10873921"/>
              <a:gd name="connsiteY42" fmla="*/ 5942515 h 6858558"/>
              <a:gd name="connsiteX43" fmla="*/ 9471123 w 10873921"/>
              <a:gd name="connsiteY43" fmla="*/ 6028951 h 6858558"/>
              <a:gd name="connsiteX44" fmla="*/ 9421412 w 10873921"/>
              <a:gd name="connsiteY44" fmla="*/ 6080818 h 6858558"/>
              <a:gd name="connsiteX45" fmla="*/ 9427038 w 10873921"/>
              <a:gd name="connsiteY45" fmla="*/ 6088099 h 6858558"/>
              <a:gd name="connsiteX46" fmla="*/ 9391581 w 10873921"/>
              <a:gd name="connsiteY46" fmla="*/ 6171710 h 6858558"/>
              <a:gd name="connsiteX47" fmla="*/ 9334546 w 10873921"/>
              <a:gd name="connsiteY47" fmla="*/ 6212328 h 6858558"/>
              <a:gd name="connsiteX48" fmla="*/ 9286856 w 10873921"/>
              <a:gd name="connsiteY48" fmla="*/ 6340934 h 6858558"/>
              <a:gd name="connsiteX49" fmla="*/ 9285436 w 10873921"/>
              <a:gd name="connsiteY49" fmla="*/ 6371842 h 6858558"/>
              <a:gd name="connsiteX50" fmla="*/ 9282564 w 10873921"/>
              <a:gd name="connsiteY50" fmla="*/ 6423490 h 6858558"/>
              <a:gd name="connsiteX51" fmla="*/ 9273573 w 10873921"/>
              <a:gd name="connsiteY51" fmla="*/ 6467496 h 6858558"/>
              <a:gd name="connsiteX52" fmla="*/ 9262092 w 10873921"/>
              <a:gd name="connsiteY52" fmla="*/ 6511084 h 6858558"/>
              <a:gd name="connsiteX53" fmla="*/ 9259443 w 10873921"/>
              <a:gd name="connsiteY53" fmla="*/ 6557257 h 6858558"/>
              <a:gd name="connsiteX54" fmla="*/ 9258214 w 10873921"/>
              <a:gd name="connsiteY54" fmla="*/ 6628065 h 6858558"/>
              <a:gd name="connsiteX55" fmla="*/ 9250938 w 10873921"/>
              <a:gd name="connsiteY55" fmla="*/ 6667101 h 6858558"/>
              <a:gd name="connsiteX56" fmla="*/ 9238195 w 10873921"/>
              <a:gd name="connsiteY56" fmla="*/ 6775682 h 6858558"/>
              <a:gd name="connsiteX57" fmla="*/ 9230652 w 10873921"/>
              <a:gd name="connsiteY57" fmla="*/ 6855909 h 6858558"/>
              <a:gd name="connsiteX58" fmla="*/ 0 w 10873921"/>
              <a:gd name="connsiteY58" fmla="*/ 6858558 h 6858558"/>
              <a:gd name="connsiteX59" fmla="*/ 0 w 10873921"/>
              <a:gd name="connsiteY59" fmla="*/ 0 h 6858558"/>
              <a:gd name="connsiteX0" fmla="*/ 0 w 10873921"/>
              <a:gd name="connsiteY0" fmla="*/ 0 h 6858558"/>
              <a:gd name="connsiteX1" fmla="*/ 10869426 w 10873921"/>
              <a:gd name="connsiteY1" fmla="*/ 559 h 6858558"/>
              <a:gd name="connsiteX2" fmla="*/ 10871723 w 10873921"/>
              <a:gd name="connsiteY2" fmla="*/ 8753 h 6858558"/>
              <a:gd name="connsiteX3" fmla="*/ 10864985 w 10873921"/>
              <a:gd name="connsiteY3" fmla="*/ 53973 h 6858558"/>
              <a:gd name="connsiteX4" fmla="*/ 10813262 w 10873921"/>
              <a:gd name="connsiteY4" fmla="*/ 157844 h 6858558"/>
              <a:gd name="connsiteX5" fmla="*/ 10788250 w 10873921"/>
              <a:gd name="connsiteY5" fmla="*/ 249730 h 6858558"/>
              <a:gd name="connsiteX6" fmla="*/ 10777796 w 10873921"/>
              <a:gd name="connsiteY6" fmla="*/ 352984 h 6858558"/>
              <a:gd name="connsiteX7" fmla="*/ 10759322 w 10873921"/>
              <a:gd name="connsiteY7" fmla="*/ 407113 h 6858558"/>
              <a:gd name="connsiteX8" fmla="*/ 10694154 w 10873921"/>
              <a:gd name="connsiteY8" fmla="*/ 534382 h 6858558"/>
              <a:gd name="connsiteX9" fmla="*/ 10617194 w 10873921"/>
              <a:gd name="connsiteY9" fmla="*/ 626012 h 6858558"/>
              <a:gd name="connsiteX10" fmla="*/ 10553040 w 10873921"/>
              <a:gd name="connsiteY10" fmla="*/ 736652 h 6858558"/>
              <a:gd name="connsiteX11" fmla="*/ 10549362 w 10873921"/>
              <a:gd name="connsiteY11" fmla="*/ 767381 h 6858558"/>
              <a:gd name="connsiteX12" fmla="*/ 10542712 w 10873921"/>
              <a:gd name="connsiteY12" fmla="*/ 818695 h 6858558"/>
              <a:gd name="connsiteX13" fmla="*/ 10543783 w 10873921"/>
              <a:gd name="connsiteY13" fmla="*/ 904039 h 6858558"/>
              <a:gd name="connsiteX14" fmla="*/ 10509848 w 10873921"/>
              <a:gd name="connsiteY14" fmla="*/ 950499 h 6858558"/>
              <a:gd name="connsiteX15" fmla="*/ 10503433 w 10873921"/>
              <a:gd name="connsiteY15" fmla="*/ 1021040 h 6858558"/>
              <a:gd name="connsiteX16" fmla="*/ 10493315 w 10873921"/>
              <a:gd name="connsiteY16" fmla="*/ 1059465 h 6858558"/>
              <a:gd name="connsiteX17" fmla="*/ 10483252 w 10873921"/>
              <a:gd name="connsiteY17" fmla="*/ 1193380 h 6858558"/>
              <a:gd name="connsiteX18" fmla="*/ 10479612 w 10873921"/>
              <a:gd name="connsiteY18" fmla="*/ 1340205 h 6858558"/>
              <a:gd name="connsiteX19" fmla="*/ 10481840 w 10873921"/>
              <a:gd name="connsiteY19" fmla="*/ 1322931 h 6858558"/>
              <a:gd name="connsiteX20" fmla="*/ 10464675 w 10873921"/>
              <a:gd name="connsiteY20" fmla="*/ 1364867 h 6858558"/>
              <a:gd name="connsiteX21" fmla="*/ 10454987 w 10873921"/>
              <a:gd name="connsiteY21" fmla="*/ 1415222 h 6858558"/>
              <a:gd name="connsiteX22" fmla="*/ 10436481 w 10873921"/>
              <a:gd name="connsiteY22" fmla="*/ 1477797 h 6858558"/>
              <a:gd name="connsiteX23" fmla="*/ 10431659 w 10873921"/>
              <a:gd name="connsiteY23" fmla="*/ 1488174 h 6858558"/>
              <a:gd name="connsiteX24" fmla="*/ 10406221 w 10873921"/>
              <a:gd name="connsiteY24" fmla="*/ 1509609 h 6858558"/>
              <a:gd name="connsiteX25" fmla="*/ 10404251 w 10873921"/>
              <a:gd name="connsiteY25" fmla="*/ 1551761 h 6858558"/>
              <a:gd name="connsiteX26" fmla="*/ 10374137 w 10873921"/>
              <a:gd name="connsiteY26" fmla="*/ 1570136 h 6858558"/>
              <a:gd name="connsiteX27" fmla="*/ 10356645 w 10873921"/>
              <a:gd name="connsiteY27" fmla="*/ 1597199 h 6858558"/>
              <a:gd name="connsiteX28" fmla="*/ 10329031 w 10873921"/>
              <a:gd name="connsiteY28" fmla="*/ 1627159 h 6858558"/>
              <a:gd name="connsiteX29" fmla="*/ 10324386 w 10873921"/>
              <a:gd name="connsiteY29" fmla="*/ 1664520 h 6858558"/>
              <a:gd name="connsiteX30" fmla="*/ 10298374 w 10873921"/>
              <a:gd name="connsiteY30" fmla="*/ 1712383 h 6858558"/>
              <a:gd name="connsiteX31" fmla="*/ 10266443 w 10873921"/>
              <a:gd name="connsiteY31" fmla="*/ 1757378 h 6858558"/>
              <a:gd name="connsiteX32" fmla="*/ 10213612 w 10873921"/>
              <a:gd name="connsiteY32" fmla="*/ 1831639 h 6858558"/>
              <a:gd name="connsiteX33" fmla="*/ 10112893 w 10873921"/>
              <a:gd name="connsiteY33" fmla="*/ 1947999 h 6858558"/>
              <a:gd name="connsiteX34" fmla="*/ 10042411 w 10873921"/>
              <a:gd name="connsiteY34" fmla="*/ 2041320 h 6858558"/>
              <a:gd name="connsiteX35" fmla="*/ 9916869 w 10873921"/>
              <a:gd name="connsiteY35" fmla="*/ 2193981 h 6858558"/>
              <a:gd name="connsiteX36" fmla="*/ 9863224 w 10873921"/>
              <a:gd name="connsiteY36" fmla="*/ 2350764 h 6858558"/>
              <a:gd name="connsiteX37" fmla="*/ 9815833 w 10873921"/>
              <a:gd name="connsiteY37" fmla="*/ 2484015 h 6858558"/>
              <a:gd name="connsiteX38" fmla="*/ 9772154 w 10873921"/>
              <a:gd name="connsiteY38" fmla="*/ 2992899 h 6858558"/>
              <a:gd name="connsiteX39" fmla="*/ 9644932 w 10873921"/>
              <a:gd name="connsiteY39" fmla="*/ 4090138 h 6858558"/>
              <a:gd name="connsiteX40" fmla="*/ 9429095 w 10873921"/>
              <a:gd name="connsiteY40" fmla="*/ 5531975 h 6858558"/>
              <a:gd name="connsiteX41" fmla="*/ 9460845 w 10873921"/>
              <a:gd name="connsiteY41" fmla="*/ 5727156 h 6858558"/>
              <a:gd name="connsiteX42" fmla="*/ 9482918 w 10873921"/>
              <a:gd name="connsiteY42" fmla="*/ 5942515 h 6858558"/>
              <a:gd name="connsiteX43" fmla="*/ 9471123 w 10873921"/>
              <a:gd name="connsiteY43" fmla="*/ 6028951 h 6858558"/>
              <a:gd name="connsiteX44" fmla="*/ 9421412 w 10873921"/>
              <a:gd name="connsiteY44" fmla="*/ 6080818 h 6858558"/>
              <a:gd name="connsiteX45" fmla="*/ 9427038 w 10873921"/>
              <a:gd name="connsiteY45" fmla="*/ 6088099 h 6858558"/>
              <a:gd name="connsiteX46" fmla="*/ 9391581 w 10873921"/>
              <a:gd name="connsiteY46" fmla="*/ 6171710 h 6858558"/>
              <a:gd name="connsiteX47" fmla="*/ 9334546 w 10873921"/>
              <a:gd name="connsiteY47" fmla="*/ 6212328 h 6858558"/>
              <a:gd name="connsiteX48" fmla="*/ 9286856 w 10873921"/>
              <a:gd name="connsiteY48" fmla="*/ 6340934 h 6858558"/>
              <a:gd name="connsiteX49" fmla="*/ 9285436 w 10873921"/>
              <a:gd name="connsiteY49" fmla="*/ 6371842 h 6858558"/>
              <a:gd name="connsiteX50" fmla="*/ 9282564 w 10873921"/>
              <a:gd name="connsiteY50" fmla="*/ 6423490 h 6858558"/>
              <a:gd name="connsiteX51" fmla="*/ 9273573 w 10873921"/>
              <a:gd name="connsiteY51" fmla="*/ 6467496 h 6858558"/>
              <a:gd name="connsiteX52" fmla="*/ 9262092 w 10873921"/>
              <a:gd name="connsiteY52" fmla="*/ 6511084 h 6858558"/>
              <a:gd name="connsiteX53" fmla="*/ 9259443 w 10873921"/>
              <a:gd name="connsiteY53" fmla="*/ 6557257 h 6858558"/>
              <a:gd name="connsiteX54" fmla="*/ 9258214 w 10873921"/>
              <a:gd name="connsiteY54" fmla="*/ 6628065 h 6858558"/>
              <a:gd name="connsiteX55" fmla="*/ 9250938 w 10873921"/>
              <a:gd name="connsiteY55" fmla="*/ 6667101 h 6858558"/>
              <a:gd name="connsiteX56" fmla="*/ 9238195 w 10873921"/>
              <a:gd name="connsiteY56" fmla="*/ 6775682 h 6858558"/>
              <a:gd name="connsiteX57" fmla="*/ 9230652 w 10873921"/>
              <a:gd name="connsiteY57" fmla="*/ 6855909 h 6858558"/>
              <a:gd name="connsiteX58" fmla="*/ 0 w 10873921"/>
              <a:gd name="connsiteY58" fmla="*/ 6858558 h 6858558"/>
              <a:gd name="connsiteX59" fmla="*/ 0 w 10873921"/>
              <a:gd name="connsiteY59" fmla="*/ 0 h 68585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0873921" h="6858558">
                <a:moveTo>
                  <a:pt x="0" y="0"/>
                </a:moveTo>
                <a:lnTo>
                  <a:pt x="10869426" y="559"/>
                </a:lnTo>
                <a:lnTo>
                  <a:pt x="10871723" y="8753"/>
                </a:lnTo>
                <a:cubicBezTo>
                  <a:pt x="10875142" y="23728"/>
                  <a:pt x="10875705" y="38957"/>
                  <a:pt x="10864985" y="53973"/>
                </a:cubicBezTo>
                <a:cubicBezTo>
                  <a:pt x="10830995" y="73132"/>
                  <a:pt x="10857440" y="135050"/>
                  <a:pt x="10813262" y="157844"/>
                </a:cubicBezTo>
                <a:cubicBezTo>
                  <a:pt x="10800473" y="190470"/>
                  <a:pt x="10793488" y="228344"/>
                  <a:pt x="10788250" y="249730"/>
                </a:cubicBezTo>
                <a:cubicBezTo>
                  <a:pt x="10782339" y="282253"/>
                  <a:pt x="10782617" y="319686"/>
                  <a:pt x="10777796" y="352984"/>
                </a:cubicBezTo>
                <a:cubicBezTo>
                  <a:pt x="10765209" y="386395"/>
                  <a:pt x="10770390" y="383563"/>
                  <a:pt x="10759322" y="407113"/>
                </a:cubicBezTo>
                <a:cubicBezTo>
                  <a:pt x="10745382" y="437346"/>
                  <a:pt x="10714308" y="505850"/>
                  <a:pt x="10694154" y="534382"/>
                </a:cubicBezTo>
                <a:cubicBezTo>
                  <a:pt x="10632784" y="570697"/>
                  <a:pt x="10644933" y="585617"/>
                  <a:pt x="10617194" y="626012"/>
                </a:cubicBezTo>
                <a:cubicBezTo>
                  <a:pt x="10590097" y="673298"/>
                  <a:pt x="10617417" y="688947"/>
                  <a:pt x="10553040" y="736652"/>
                </a:cubicBezTo>
                <a:cubicBezTo>
                  <a:pt x="10565420" y="748916"/>
                  <a:pt x="10562638" y="756967"/>
                  <a:pt x="10549362" y="767381"/>
                </a:cubicBezTo>
                <a:cubicBezTo>
                  <a:pt x="10537344" y="790780"/>
                  <a:pt x="10576834" y="803120"/>
                  <a:pt x="10542712" y="818695"/>
                </a:cubicBezTo>
                <a:cubicBezTo>
                  <a:pt x="10541782" y="841471"/>
                  <a:pt x="10549260" y="882072"/>
                  <a:pt x="10543783" y="904039"/>
                </a:cubicBezTo>
                <a:cubicBezTo>
                  <a:pt x="10535932" y="918486"/>
                  <a:pt x="10516573" y="930999"/>
                  <a:pt x="10509848" y="950499"/>
                </a:cubicBezTo>
                <a:cubicBezTo>
                  <a:pt x="10487263" y="970728"/>
                  <a:pt x="10507033" y="983465"/>
                  <a:pt x="10503433" y="1021040"/>
                </a:cubicBezTo>
                <a:cubicBezTo>
                  <a:pt x="10485183" y="1030687"/>
                  <a:pt x="10486288" y="1044151"/>
                  <a:pt x="10493315" y="1059465"/>
                </a:cubicBezTo>
                <a:cubicBezTo>
                  <a:pt x="10476137" y="1091092"/>
                  <a:pt x="10491813" y="1153945"/>
                  <a:pt x="10483252" y="1193380"/>
                </a:cubicBezTo>
                <a:cubicBezTo>
                  <a:pt x="10480968" y="1240170"/>
                  <a:pt x="10478586" y="1310269"/>
                  <a:pt x="10479612" y="1340205"/>
                </a:cubicBezTo>
                <a:cubicBezTo>
                  <a:pt x="10477303" y="1368017"/>
                  <a:pt x="10484330" y="1318821"/>
                  <a:pt x="10481840" y="1322931"/>
                </a:cubicBezTo>
                <a:lnTo>
                  <a:pt x="10464675" y="1364867"/>
                </a:lnTo>
                <a:cubicBezTo>
                  <a:pt x="10461863" y="1368255"/>
                  <a:pt x="10455260" y="1413184"/>
                  <a:pt x="10454987" y="1415222"/>
                </a:cubicBezTo>
                <a:lnTo>
                  <a:pt x="10436481" y="1477797"/>
                </a:lnTo>
                <a:cubicBezTo>
                  <a:pt x="10424405" y="1491881"/>
                  <a:pt x="10402576" y="1481078"/>
                  <a:pt x="10431659" y="1488174"/>
                </a:cubicBezTo>
                <a:cubicBezTo>
                  <a:pt x="10428434" y="1493161"/>
                  <a:pt x="10404006" y="1505685"/>
                  <a:pt x="10406221" y="1509609"/>
                </a:cubicBezTo>
                <a:cubicBezTo>
                  <a:pt x="10405564" y="1523660"/>
                  <a:pt x="10404908" y="1537710"/>
                  <a:pt x="10404251" y="1551761"/>
                </a:cubicBezTo>
                <a:lnTo>
                  <a:pt x="10374137" y="1570136"/>
                </a:lnTo>
                <a:lnTo>
                  <a:pt x="10356645" y="1597199"/>
                </a:lnTo>
                <a:lnTo>
                  <a:pt x="10329031" y="1627159"/>
                </a:lnTo>
                <a:cubicBezTo>
                  <a:pt x="10327802" y="1634923"/>
                  <a:pt x="10328804" y="1648934"/>
                  <a:pt x="10324386" y="1664520"/>
                </a:cubicBezTo>
                <a:lnTo>
                  <a:pt x="10298374" y="1712383"/>
                </a:lnTo>
                <a:cubicBezTo>
                  <a:pt x="10292369" y="1715353"/>
                  <a:pt x="10273961" y="1756769"/>
                  <a:pt x="10266443" y="1757378"/>
                </a:cubicBezTo>
                <a:cubicBezTo>
                  <a:pt x="10269695" y="1820361"/>
                  <a:pt x="10237778" y="1776373"/>
                  <a:pt x="10213612" y="1831639"/>
                </a:cubicBezTo>
                <a:cubicBezTo>
                  <a:pt x="10179204" y="1903298"/>
                  <a:pt x="10109728" y="1921506"/>
                  <a:pt x="10112893" y="1947999"/>
                </a:cubicBezTo>
                <a:cubicBezTo>
                  <a:pt x="10094691" y="1998361"/>
                  <a:pt x="10102389" y="1983766"/>
                  <a:pt x="10042411" y="2041320"/>
                </a:cubicBezTo>
                <a:cubicBezTo>
                  <a:pt x="10008857" y="2095569"/>
                  <a:pt x="9952918" y="2127388"/>
                  <a:pt x="9916869" y="2193981"/>
                </a:cubicBezTo>
                <a:lnTo>
                  <a:pt x="9863224" y="2350764"/>
                </a:lnTo>
                <a:cubicBezTo>
                  <a:pt x="9863330" y="2352774"/>
                  <a:pt x="9815727" y="2482005"/>
                  <a:pt x="9815833" y="2484015"/>
                </a:cubicBezTo>
                <a:lnTo>
                  <a:pt x="9772154" y="2992899"/>
                </a:lnTo>
                <a:lnTo>
                  <a:pt x="9644932" y="4090138"/>
                </a:lnTo>
                <a:cubicBezTo>
                  <a:pt x="9572986" y="4570750"/>
                  <a:pt x="9336714" y="5040761"/>
                  <a:pt x="9429095" y="5531975"/>
                </a:cubicBezTo>
                <a:lnTo>
                  <a:pt x="9460845" y="5727156"/>
                </a:lnTo>
                <a:cubicBezTo>
                  <a:pt x="9434202" y="5741673"/>
                  <a:pt x="9503485" y="5873314"/>
                  <a:pt x="9482918" y="5942515"/>
                </a:cubicBezTo>
                <a:cubicBezTo>
                  <a:pt x="9458391" y="5952520"/>
                  <a:pt x="9483913" y="5987751"/>
                  <a:pt x="9471123" y="6028951"/>
                </a:cubicBezTo>
                <a:cubicBezTo>
                  <a:pt x="9443176" y="6039559"/>
                  <a:pt x="9462784" y="6056805"/>
                  <a:pt x="9421412" y="6080818"/>
                </a:cubicBezTo>
                <a:cubicBezTo>
                  <a:pt x="9423647" y="6083002"/>
                  <a:pt x="9432010" y="6072950"/>
                  <a:pt x="9427038" y="6088099"/>
                </a:cubicBezTo>
                <a:cubicBezTo>
                  <a:pt x="9422066" y="6103248"/>
                  <a:pt x="9408141" y="6164326"/>
                  <a:pt x="9391581" y="6171710"/>
                </a:cubicBezTo>
                <a:cubicBezTo>
                  <a:pt x="9333029" y="6212229"/>
                  <a:pt x="9359251" y="6170095"/>
                  <a:pt x="9334546" y="6212328"/>
                </a:cubicBezTo>
                <a:cubicBezTo>
                  <a:pt x="9310985" y="6261390"/>
                  <a:pt x="9347570" y="6288844"/>
                  <a:pt x="9286856" y="6340934"/>
                </a:cubicBezTo>
                <a:cubicBezTo>
                  <a:pt x="9300100" y="6352300"/>
                  <a:pt x="9297914" y="6360525"/>
                  <a:pt x="9285436" y="6371842"/>
                </a:cubicBezTo>
                <a:cubicBezTo>
                  <a:pt x="9275164" y="6396022"/>
                  <a:pt x="9315456" y="6405567"/>
                  <a:pt x="9282564" y="6423490"/>
                </a:cubicBezTo>
                <a:cubicBezTo>
                  <a:pt x="9305465" y="6425186"/>
                  <a:pt x="9247312" y="6472461"/>
                  <a:pt x="9273573" y="6467496"/>
                </a:cubicBezTo>
                <a:cubicBezTo>
                  <a:pt x="9270161" y="6482095"/>
                  <a:pt x="9268864" y="6496124"/>
                  <a:pt x="9262092" y="6511084"/>
                </a:cubicBezTo>
                <a:cubicBezTo>
                  <a:pt x="9255270" y="6535696"/>
                  <a:pt x="9216266" y="6524401"/>
                  <a:pt x="9259443" y="6557257"/>
                </a:cubicBezTo>
                <a:cubicBezTo>
                  <a:pt x="9238398" y="6579015"/>
                  <a:pt x="9259051" y="6590335"/>
                  <a:pt x="9258214" y="6628065"/>
                </a:cubicBezTo>
                <a:cubicBezTo>
                  <a:pt x="9240716" y="6638965"/>
                  <a:pt x="9242806" y="6652318"/>
                  <a:pt x="9250938" y="6667101"/>
                </a:cubicBezTo>
                <a:cubicBezTo>
                  <a:pt x="9236122" y="6699849"/>
                  <a:pt x="9243844" y="6735749"/>
                  <a:pt x="9238195" y="6775682"/>
                </a:cubicBezTo>
                <a:cubicBezTo>
                  <a:pt x="9217030" y="6803360"/>
                  <a:pt x="9226967" y="6827554"/>
                  <a:pt x="9230652" y="6855909"/>
                </a:cubicBezTo>
                <a:lnTo>
                  <a:pt x="0" y="6858558"/>
                </a:lnTo>
                <a:lnTo>
                  <a:pt x="0" y="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B7CF7B60-6DB6-DB75-590E-20773AC8C5B3}"/>
              </a:ext>
            </a:extLst>
          </p:cNvPr>
          <p:cNvSpPr>
            <a:spLocks noGrp="1"/>
          </p:cNvSpPr>
          <p:nvPr>
            <p:ph type="title"/>
          </p:nvPr>
        </p:nvSpPr>
        <p:spPr>
          <a:xfrm>
            <a:off x="1050878" y="603623"/>
            <a:ext cx="9335068" cy="1222001"/>
          </a:xfrm>
        </p:spPr>
        <p:txBody>
          <a:bodyPr vert="horz" lIns="91440" tIns="45720" rIns="91440" bIns="45720" rtlCol="0" anchor="ctr">
            <a:normAutofit/>
          </a:bodyPr>
          <a:lstStyle/>
          <a:p>
            <a:pPr algn="ctr"/>
            <a:r>
              <a:rPr lang="en-US" dirty="0">
                <a:solidFill>
                  <a:schemeClr val="tx2"/>
                </a:solidFill>
              </a:rPr>
              <a:t>Who We Are:</a:t>
            </a:r>
            <a:br>
              <a:rPr lang="en-US" dirty="0"/>
            </a:br>
            <a:r>
              <a:rPr lang="en-US" dirty="0"/>
              <a:t>Meet Our Committee Members</a:t>
            </a:r>
          </a:p>
        </p:txBody>
      </p:sp>
      <p:sp>
        <p:nvSpPr>
          <p:cNvPr id="18" name="Freeform: Shape 17">
            <a:extLst>
              <a:ext uri="{FF2B5EF4-FFF2-40B4-BE49-F238E27FC236}">
                <a16:creationId xmlns:a16="http://schemas.microsoft.com/office/drawing/2014/main" id="{B8AD999E-9C5B-178B-B77B-2BF1E9954E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10024" y="2022496"/>
            <a:ext cx="3477029" cy="3848176"/>
          </a:xfrm>
          <a:custGeom>
            <a:avLst/>
            <a:gdLst>
              <a:gd name="connsiteX0" fmla="*/ 0 w 2400300"/>
              <a:gd name="connsiteY0" fmla="*/ 0 h 2400300"/>
              <a:gd name="connsiteX1" fmla="*/ 2400300 w 2400300"/>
              <a:gd name="connsiteY1" fmla="*/ 0 h 2400300"/>
              <a:gd name="connsiteX2" fmla="*/ 2400300 w 2400300"/>
              <a:gd name="connsiteY2" fmla="*/ 2400300 h 2400300"/>
              <a:gd name="connsiteX3" fmla="*/ 0 w 2400300"/>
              <a:gd name="connsiteY3" fmla="*/ 2400300 h 2400300"/>
            </a:gdLst>
            <a:ahLst/>
            <a:cxnLst>
              <a:cxn ang="0">
                <a:pos x="connsiteX0" y="connsiteY0"/>
              </a:cxn>
              <a:cxn ang="0">
                <a:pos x="connsiteX1" y="connsiteY1"/>
              </a:cxn>
              <a:cxn ang="0">
                <a:pos x="connsiteX2" y="connsiteY2"/>
              </a:cxn>
              <a:cxn ang="0">
                <a:pos x="connsiteX3" y="connsiteY3"/>
              </a:cxn>
            </a:cxnLst>
            <a:rect l="l" t="t" r="r" b="b"/>
            <a:pathLst>
              <a:path w="2400300" h="2400300">
                <a:moveTo>
                  <a:pt x="0" y="0"/>
                </a:moveTo>
                <a:lnTo>
                  <a:pt x="2400300" y="0"/>
                </a:lnTo>
                <a:lnTo>
                  <a:pt x="2400300" y="2400300"/>
                </a:lnTo>
                <a:lnTo>
                  <a:pt x="0" y="2400300"/>
                </a:lnTo>
                <a:close/>
              </a:path>
            </a:pathLst>
          </a:custGeom>
          <a:solidFill>
            <a:srgbClr val="F2F2F2"/>
          </a:solidFill>
          <a:ln>
            <a:noFill/>
          </a:ln>
          <a:effectLst>
            <a:outerShdw blurRad="25400" dist="12700" dir="3000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9" name="Picture 8" descr="A person in a suit&#10;&#10;Description automatically generated">
            <a:extLst>
              <a:ext uri="{FF2B5EF4-FFF2-40B4-BE49-F238E27FC236}">
                <a16:creationId xmlns:a16="http://schemas.microsoft.com/office/drawing/2014/main" id="{407F9727-5348-15EF-32BB-E5C5D92E5ADA}"/>
              </a:ext>
            </a:extLst>
          </p:cNvPr>
          <p:cNvPicPr>
            <a:picLocks noChangeAspect="1"/>
          </p:cNvPicPr>
          <p:nvPr/>
        </p:nvPicPr>
        <p:blipFill>
          <a:blip r:embed="rId6"/>
          <a:srcRect l="4189" t="5767" r="6635" b="17554"/>
          <a:stretch/>
        </p:blipFill>
        <p:spPr>
          <a:xfrm>
            <a:off x="699190" y="2416699"/>
            <a:ext cx="2163826" cy="2687983"/>
          </a:xfrm>
          <a:prstGeom prst="rect">
            <a:avLst/>
          </a:prstGeom>
        </p:spPr>
      </p:pic>
      <p:sp>
        <p:nvSpPr>
          <p:cNvPr id="11" name="TextBox 5">
            <a:extLst>
              <a:ext uri="{FF2B5EF4-FFF2-40B4-BE49-F238E27FC236}">
                <a16:creationId xmlns:a16="http://schemas.microsoft.com/office/drawing/2014/main" id="{F8FD93C3-944E-D765-5CDF-9A352E0ACA4F}"/>
              </a:ext>
            </a:extLst>
          </p:cNvPr>
          <p:cNvSpPr txBox="1"/>
          <p:nvPr/>
        </p:nvSpPr>
        <p:spPr>
          <a:xfrm>
            <a:off x="267988" y="5117230"/>
            <a:ext cx="3026229" cy="64633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b="1" dirty="0"/>
              <a:t>Bro. Edverette Brewster</a:t>
            </a:r>
          </a:p>
          <a:p>
            <a:pPr algn="ctr"/>
            <a:r>
              <a:rPr lang="en-US" dirty="0"/>
              <a:t>Member since 2013</a:t>
            </a:r>
          </a:p>
        </p:txBody>
      </p:sp>
      <p:pic>
        <p:nvPicPr>
          <p:cNvPr id="13" name="Picture 12" descr="A person in a purple shirt&#10;&#10;Description automatically generated">
            <a:extLst>
              <a:ext uri="{FF2B5EF4-FFF2-40B4-BE49-F238E27FC236}">
                <a16:creationId xmlns:a16="http://schemas.microsoft.com/office/drawing/2014/main" id="{2FFCA3BE-D175-D09E-5D82-F704646AD282}"/>
              </a:ext>
            </a:extLst>
          </p:cNvPr>
          <p:cNvPicPr>
            <a:picLocks noChangeAspect="1"/>
          </p:cNvPicPr>
          <p:nvPr/>
        </p:nvPicPr>
        <p:blipFill>
          <a:blip r:embed="rId7"/>
          <a:srcRect l="19913" t="17641" r="28032" b="14361"/>
          <a:stretch/>
        </p:blipFill>
        <p:spPr>
          <a:xfrm rot="5400000">
            <a:off x="4384447" y="2476377"/>
            <a:ext cx="2667928" cy="2613779"/>
          </a:xfrm>
          <a:prstGeom prst="rect">
            <a:avLst/>
          </a:prstGeom>
        </p:spPr>
      </p:pic>
      <p:sp>
        <p:nvSpPr>
          <p:cNvPr id="15" name="TextBox 18">
            <a:extLst>
              <a:ext uri="{FF2B5EF4-FFF2-40B4-BE49-F238E27FC236}">
                <a16:creationId xmlns:a16="http://schemas.microsoft.com/office/drawing/2014/main" id="{5747B7F8-8B92-D341-BDDB-8D1977DB1B3D}"/>
              </a:ext>
            </a:extLst>
          </p:cNvPr>
          <p:cNvSpPr txBox="1"/>
          <p:nvPr/>
        </p:nvSpPr>
        <p:spPr>
          <a:xfrm>
            <a:off x="4157396" y="5117230"/>
            <a:ext cx="3122030" cy="64633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b="1" dirty="0"/>
              <a:t>Sis. Michelle Walker-Dawes</a:t>
            </a:r>
          </a:p>
          <a:p>
            <a:pPr algn="ctr"/>
            <a:r>
              <a:rPr lang="en-US" dirty="0"/>
              <a:t>Member since 2010</a:t>
            </a:r>
          </a:p>
        </p:txBody>
      </p:sp>
      <p:pic>
        <p:nvPicPr>
          <p:cNvPr id="17" name="Picture 16" descr="A person in a suit and bow tie&#10;&#10;Description automatically generated">
            <a:extLst>
              <a:ext uri="{FF2B5EF4-FFF2-40B4-BE49-F238E27FC236}">
                <a16:creationId xmlns:a16="http://schemas.microsoft.com/office/drawing/2014/main" id="{63BDE95A-D88B-4586-A445-F68C9F3AB085}"/>
              </a:ext>
            </a:extLst>
          </p:cNvPr>
          <p:cNvPicPr>
            <a:picLocks noChangeAspect="1"/>
          </p:cNvPicPr>
          <p:nvPr/>
        </p:nvPicPr>
        <p:blipFill>
          <a:blip r:embed="rId8"/>
          <a:srcRect r="9320"/>
          <a:stretch/>
        </p:blipFill>
        <p:spPr>
          <a:xfrm>
            <a:off x="7951290" y="2391605"/>
            <a:ext cx="3276019" cy="2713077"/>
          </a:xfrm>
          <a:prstGeom prst="rect">
            <a:avLst/>
          </a:prstGeom>
        </p:spPr>
      </p:pic>
      <p:sp>
        <p:nvSpPr>
          <p:cNvPr id="19" name="TextBox 20">
            <a:extLst>
              <a:ext uri="{FF2B5EF4-FFF2-40B4-BE49-F238E27FC236}">
                <a16:creationId xmlns:a16="http://schemas.microsoft.com/office/drawing/2014/main" id="{0480944B-B11F-EA74-89F7-E4E6C98CC004}"/>
              </a:ext>
            </a:extLst>
          </p:cNvPr>
          <p:cNvSpPr txBox="1"/>
          <p:nvPr/>
        </p:nvSpPr>
        <p:spPr>
          <a:xfrm>
            <a:off x="8278290" y="5177773"/>
            <a:ext cx="3026229" cy="64633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b="1" dirty="0"/>
              <a:t>Bro. Matthew Dwyer</a:t>
            </a:r>
          </a:p>
          <a:p>
            <a:pPr algn="ctr"/>
            <a:r>
              <a:rPr lang="en-US" dirty="0"/>
              <a:t>Member since 2017</a:t>
            </a:r>
          </a:p>
        </p:txBody>
      </p:sp>
    </p:spTree>
    <p:extLst>
      <p:ext uri="{BB962C8B-B14F-4D97-AF65-F5344CB8AC3E}">
        <p14:creationId xmlns:p14="http://schemas.microsoft.com/office/powerpoint/2010/main" val="3007861619"/>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DEB2E8C4-C3E7-4048-A43D-9859510CFA9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10905744" y="0"/>
            <a:ext cx="1286256" cy="6858000"/>
          </a:xfrm>
          <a:prstGeom prst="rect">
            <a:avLst/>
          </a:prstGeom>
        </p:spPr>
      </p:pic>
      <mc:AlternateContent xmlns:mc="http://schemas.openxmlformats.org/markup-compatibility/2006" xmlns:p14="http://schemas.microsoft.com/office/powerpoint/2010/main">
        <mc:Choice Requires="p14">
          <p:contentPart p14:bwMode="auto" r:id="rId4">
            <p14:nvContentPartPr>
              <p14:cNvPr id="12" name="Ink 11">
                <a:extLst>
                  <a:ext uri="{FF2B5EF4-FFF2-40B4-BE49-F238E27FC236}">
                    <a16:creationId xmlns:a16="http://schemas.microsoft.com/office/drawing/2014/main" id="{24D29CCB-7956-4E3E-8880-304085F04BF4}"/>
                  </a:ext>
                  <a:ext uri="{C183D7F6-B498-43B3-948B-1728B52AA6E4}">
                    <adec:decorative xmlns:adec="http://schemas.microsoft.com/office/drawing/2017/decorative" val="1"/>
                  </a:ext>
                </a:extLst>
              </p14:cNvPr>
              <p14:cNvContentPartPr>
                <a14:cpLocks xmlns:a14="http://schemas.microsoft.com/office/drawing/2010/main" noGrp="1" noRot="1" noChangeAspect="1" noMove="1" noResize="1" noEditPoints="1" noAdjustHandles="1" noChangeArrowheads="1" noChangeShapeType="1"/>
              </p14:cNvContentPartPr>
              <p14:nvPr>
                <p:extLst>
                  <p:ext uri="{386F3935-93C4-4BCD-93E2-E3B085C9AB24}">
                    <p16:designElem xmlns:p16="http://schemas.microsoft.com/office/powerpoint/2015/main" val="1"/>
                  </p:ext>
                </p:extLst>
              </p14:nvPr>
            </p14:nvContentPartPr>
            <p14:xfrm>
              <a:off x="12490710" y="6342652"/>
              <a:ext cx="360" cy="360"/>
            </p14:xfrm>
          </p:contentPart>
        </mc:Choice>
        <mc:Fallback xmlns="">
          <p:pic>
            <p:nvPicPr>
              <p:cNvPr id="12" name="Ink 11">
                <a:extLst>
                  <a:ext uri="{FF2B5EF4-FFF2-40B4-BE49-F238E27FC236}">
                    <a16:creationId xmlns:a16="http://schemas.microsoft.com/office/drawing/2014/main" id="{24D29CCB-7956-4E3E-8880-304085F04BF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p:cNvPicPr>
              <p:nvPr/>
            </p:nvPicPr>
            <p:blipFill>
              <a:blip r:embed="rId5"/>
              <a:stretch>
                <a:fillRect/>
              </a:stretch>
            </p:blipFill>
            <p:spPr>
              <a:xfrm>
                <a:off x="12481710" y="6333652"/>
                <a:ext cx="18000" cy="18000"/>
              </a:xfrm>
              <a:prstGeom prst="rect">
                <a:avLst/>
              </a:prstGeom>
            </p:spPr>
          </p:pic>
        </mc:Fallback>
      </mc:AlternateContent>
      <p:sp useBgFill="1">
        <p:nvSpPr>
          <p:cNvPr id="14" name="Rectangle 13">
            <a:extLst>
              <a:ext uri="{FF2B5EF4-FFF2-40B4-BE49-F238E27FC236}">
                <a16:creationId xmlns:a16="http://schemas.microsoft.com/office/drawing/2014/main" id="{1841F680-B18F-481A-8D6E-9FD77379E8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976"/>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FA1B73D-4510-8D95-F91C-232B0CD29DA9}"/>
              </a:ext>
            </a:extLst>
          </p:cNvPr>
          <p:cNvSpPr>
            <a:spLocks noGrp="1"/>
          </p:cNvSpPr>
          <p:nvPr>
            <p:ph type="title"/>
          </p:nvPr>
        </p:nvSpPr>
        <p:spPr>
          <a:xfrm>
            <a:off x="5282647" y="169333"/>
            <a:ext cx="6587620" cy="1032934"/>
          </a:xfrm>
        </p:spPr>
        <p:txBody>
          <a:bodyPr vert="horz" lIns="91440" tIns="45720" rIns="91440" bIns="45720" rtlCol="0" anchor="ctr">
            <a:normAutofit/>
          </a:bodyPr>
          <a:lstStyle/>
          <a:p>
            <a:pPr>
              <a:lnSpc>
                <a:spcPct val="100000"/>
              </a:lnSpc>
            </a:pPr>
            <a:r>
              <a:rPr lang="en-US" sz="2400" dirty="0"/>
              <a:t>General Responsibilities</a:t>
            </a:r>
          </a:p>
        </p:txBody>
      </p:sp>
      <p:sp>
        <p:nvSpPr>
          <p:cNvPr id="16" name="Freeform: Shape 15">
            <a:extLst>
              <a:ext uri="{FF2B5EF4-FFF2-40B4-BE49-F238E27FC236}">
                <a16:creationId xmlns:a16="http://schemas.microsoft.com/office/drawing/2014/main" id="{F74CA6A1-199E-4E0D-BF66-A552C7E598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882301" cy="4882103"/>
          </a:xfrm>
          <a:custGeom>
            <a:avLst/>
            <a:gdLst>
              <a:gd name="connsiteX0" fmla="*/ 0 w 4882301"/>
              <a:gd name="connsiteY0" fmla="*/ 0 h 4882103"/>
              <a:gd name="connsiteX1" fmla="*/ 3905841 w 4882301"/>
              <a:gd name="connsiteY1" fmla="*/ 0 h 4882103"/>
              <a:gd name="connsiteX2" fmla="*/ 4882301 w 4882301"/>
              <a:gd name="connsiteY2" fmla="*/ 0 h 4882103"/>
              <a:gd name="connsiteX3" fmla="*/ 4871664 w 4882301"/>
              <a:gd name="connsiteY3" fmla="*/ 12164 h 4882103"/>
              <a:gd name="connsiteX4" fmla="*/ 4845255 w 4882301"/>
              <a:gd name="connsiteY4" fmla="*/ 53786 h 4882103"/>
              <a:gd name="connsiteX5" fmla="*/ 4832975 w 4882301"/>
              <a:gd name="connsiteY5" fmla="*/ 71441 h 4882103"/>
              <a:gd name="connsiteX6" fmla="*/ 4817370 w 4882301"/>
              <a:gd name="connsiteY6" fmla="*/ 80005 h 4882103"/>
              <a:gd name="connsiteX7" fmla="*/ 4809347 w 4882301"/>
              <a:gd name="connsiteY7" fmla="*/ 76230 h 4882103"/>
              <a:gd name="connsiteX8" fmla="*/ 4801782 w 4882301"/>
              <a:gd name="connsiteY8" fmla="*/ 84878 h 4882103"/>
              <a:gd name="connsiteX9" fmla="*/ 4798715 w 4882301"/>
              <a:gd name="connsiteY9" fmla="*/ 85797 h 4882103"/>
              <a:gd name="connsiteX10" fmla="*/ 4782182 w 4882301"/>
              <a:gd name="connsiteY10" fmla="*/ 92450 h 4882103"/>
              <a:gd name="connsiteX11" fmla="*/ 4773099 w 4882301"/>
              <a:gd name="connsiteY11" fmla="*/ 140971 h 4882103"/>
              <a:gd name="connsiteX12" fmla="*/ 4740360 w 4882301"/>
              <a:gd name="connsiteY12" fmla="*/ 172435 h 4882103"/>
              <a:gd name="connsiteX13" fmla="*/ 4736950 w 4882301"/>
              <a:gd name="connsiteY13" fmla="*/ 178679 h 4882103"/>
              <a:gd name="connsiteX14" fmla="*/ 4735838 w 4882301"/>
              <a:gd name="connsiteY14" fmla="*/ 185572 h 4882103"/>
              <a:gd name="connsiteX15" fmla="*/ 4734185 w 4882301"/>
              <a:gd name="connsiteY15" fmla="*/ 183735 h 4882103"/>
              <a:gd name="connsiteX16" fmla="*/ 4718018 w 4882301"/>
              <a:gd name="connsiteY16" fmla="*/ 213327 h 4882103"/>
              <a:gd name="connsiteX17" fmla="*/ 4688939 w 4882301"/>
              <a:gd name="connsiteY17" fmla="*/ 250886 h 4882103"/>
              <a:gd name="connsiteX18" fmla="*/ 4674425 w 4882301"/>
              <a:gd name="connsiteY18" fmla="*/ 272754 h 4882103"/>
              <a:gd name="connsiteX19" fmla="*/ 4675557 w 4882301"/>
              <a:gd name="connsiteY19" fmla="*/ 274827 h 4882103"/>
              <a:gd name="connsiteX20" fmla="*/ 4654479 w 4882301"/>
              <a:gd name="connsiteY20" fmla="*/ 396503 h 4882103"/>
              <a:gd name="connsiteX21" fmla="*/ 4590538 w 4882301"/>
              <a:gd name="connsiteY21" fmla="*/ 520441 h 4882103"/>
              <a:gd name="connsiteX22" fmla="*/ 4594889 w 4882301"/>
              <a:gd name="connsiteY22" fmla="*/ 537296 h 4882103"/>
              <a:gd name="connsiteX23" fmla="*/ 4594233 w 4882301"/>
              <a:gd name="connsiteY23" fmla="*/ 553255 h 4882103"/>
              <a:gd name="connsiteX24" fmla="*/ 4592486 w 4882301"/>
              <a:gd name="connsiteY24" fmla="*/ 554301 h 4882103"/>
              <a:gd name="connsiteX25" fmla="*/ 4586772 w 4882301"/>
              <a:gd name="connsiteY25" fmla="*/ 570157 h 4882103"/>
              <a:gd name="connsiteX26" fmla="*/ 4588850 w 4882301"/>
              <a:gd name="connsiteY26" fmla="*/ 575443 h 4882103"/>
              <a:gd name="connsiteX27" fmla="*/ 4585973 w 4882301"/>
              <a:gd name="connsiteY27" fmla="*/ 586891 h 4882103"/>
              <a:gd name="connsiteX28" fmla="*/ 4583120 w 4882301"/>
              <a:gd name="connsiteY28" fmla="*/ 610976 h 4882103"/>
              <a:gd name="connsiteX29" fmla="*/ 4579947 w 4882301"/>
              <a:gd name="connsiteY29" fmla="*/ 614045 h 4882103"/>
              <a:gd name="connsiteX30" fmla="*/ 4571535 w 4882301"/>
              <a:gd name="connsiteY30" fmla="*/ 648134 h 4882103"/>
              <a:gd name="connsiteX31" fmla="*/ 4570168 w 4882301"/>
              <a:gd name="connsiteY31" fmla="*/ 647920 h 4882103"/>
              <a:gd name="connsiteX32" fmla="*/ 4562329 w 4882301"/>
              <a:gd name="connsiteY32" fmla="*/ 654549 h 4882103"/>
              <a:gd name="connsiteX33" fmla="*/ 4550201 w 4882301"/>
              <a:gd name="connsiteY33" fmla="*/ 668771 h 4882103"/>
              <a:gd name="connsiteX34" fmla="*/ 4506750 w 4882301"/>
              <a:gd name="connsiteY34" fmla="*/ 693120 h 4882103"/>
              <a:gd name="connsiteX35" fmla="*/ 4501638 w 4882301"/>
              <a:gd name="connsiteY35" fmla="*/ 713469 h 4882103"/>
              <a:gd name="connsiteX36" fmla="*/ 4484999 w 4882301"/>
              <a:gd name="connsiteY36" fmla="*/ 723668 h 4882103"/>
              <a:gd name="connsiteX37" fmla="*/ 4431193 w 4882301"/>
              <a:gd name="connsiteY37" fmla="*/ 747977 h 4882103"/>
              <a:gd name="connsiteX38" fmla="*/ 4368110 w 4882301"/>
              <a:gd name="connsiteY38" fmla="*/ 781955 h 4882103"/>
              <a:gd name="connsiteX39" fmla="*/ 4308331 w 4882301"/>
              <a:gd name="connsiteY39" fmla="*/ 821385 h 4882103"/>
              <a:gd name="connsiteX40" fmla="*/ 4246095 w 4882301"/>
              <a:gd name="connsiteY40" fmla="*/ 838398 h 4882103"/>
              <a:gd name="connsiteX41" fmla="*/ 4201655 w 4882301"/>
              <a:gd name="connsiteY41" fmla="*/ 866799 h 4882103"/>
              <a:gd name="connsiteX42" fmla="*/ 4135014 w 4882301"/>
              <a:gd name="connsiteY42" fmla="*/ 878860 h 4882103"/>
              <a:gd name="connsiteX43" fmla="*/ 4113878 w 4882301"/>
              <a:gd name="connsiteY43" fmla="*/ 890438 h 4882103"/>
              <a:gd name="connsiteX44" fmla="*/ 4101093 w 4882301"/>
              <a:gd name="connsiteY44" fmla="*/ 895083 h 4882103"/>
              <a:gd name="connsiteX45" fmla="*/ 4099328 w 4882301"/>
              <a:gd name="connsiteY45" fmla="*/ 894380 h 4882103"/>
              <a:gd name="connsiteX46" fmla="*/ 4076403 w 4882301"/>
              <a:gd name="connsiteY46" fmla="*/ 929195 h 4882103"/>
              <a:gd name="connsiteX47" fmla="*/ 4071099 w 4882301"/>
              <a:gd name="connsiteY47" fmla="*/ 931504 h 4882103"/>
              <a:gd name="connsiteX48" fmla="*/ 4059044 w 4882301"/>
              <a:gd name="connsiteY48" fmla="*/ 957158 h 4882103"/>
              <a:gd name="connsiteX49" fmla="*/ 4051275 w 4882301"/>
              <a:gd name="connsiteY49" fmla="*/ 968833 h 4882103"/>
              <a:gd name="connsiteX50" fmla="*/ 4052262 w 4882301"/>
              <a:gd name="connsiteY50" fmla="*/ 975389 h 4882103"/>
              <a:gd name="connsiteX51" fmla="*/ 4039178 w 4882301"/>
              <a:gd name="connsiteY51" fmla="*/ 990967 h 4882103"/>
              <a:gd name="connsiteX52" fmla="*/ 4036476 w 4882301"/>
              <a:gd name="connsiteY52" fmla="*/ 991528 h 4882103"/>
              <a:gd name="connsiteX53" fmla="*/ 4030147 w 4882301"/>
              <a:gd name="connsiteY53" fmla="*/ 1008949 h 4882103"/>
              <a:gd name="connsiteX54" fmla="*/ 3791175 w 4882301"/>
              <a:gd name="connsiteY54" fmla="*/ 1112745 h 4882103"/>
              <a:gd name="connsiteX55" fmla="*/ 3468633 w 4882301"/>
              <a:gd name="connsiteY55" fmla="*/ 1357372 h 4882103"/>
              <a:gd name="connsiteX56" fmla="*/ 2349444 w 4882301"/>
              <a:gd name="connsiteY56" fmla="*/ 2665454 h 4882103"/>
              <a:gd name="connsiteX57" fmla="*/ 1644590 w 4882301"/>
              <a:gd name="connsiteY57" fmla="*/ 3444154 h 4882103"/>
              <a:gd name="connsiteX58" fmla="*/ 1250698 w 4882301"/>
              <a:gd name="connsiteY58" fmla="*/ 3827834 h 4882103"/>
              <a:gd name="connsiteX59" fmla="*/ 1131871 w 4882301"/>
              <a:gd name="connsiteY59" fmla="*/ 4121318 h 4882103"/>
              <a:gd name="connsiteX60" fmla="*/ 1051679 w 4882301"/>
              <a:gd name="connsiteY60" fmla="*/ 4348389 h 4882103"/>
              <a:gd name="connsiteX61" fmla="*/ 906982 w 4882301"/>
              <a:gd name="connsiteY61" fmla="*/ 4531597 h 4882103"/>
              <a:gd name="connsiteX62" fmla="*/ 801199 w 4882301"/>
              <a:gd name="connsiteY62" fmla="*/ 4594289 h 4882103"/>
              <a:gd name="connsiteX63" fmla="*/ 799572 w 4882301"/>
              <a:gd name="connsiteY63" fmla="*/ 4616434 h 4882103"/>
              <a:gd name="connsiteX64" fmla="*/ 793361 w 4882301"/>
              <a:gd name="connsiteY64" fmla="*/ 4632413 h 4882103"/>
              <a:gd name="connsiteX65" fmla="*/ 791288 w 4882301"/>
              <a:gd name="connsiteY65" fmla="*/ 4631684 h 4882103"/>
              <a:gd name="connsiteX66" fmla="*/ 780168 w 4882301"/>
              <a:gd name="connsiteY66" fmla="*/ 4642277 h 4882103"/>
              <a:gd name="connsiteX67" fmla="*/ 780355 w 4882301"/>
              <a:gd name="connsiteY67" fmla="*/ 4649968 h 4882103"/>
              <a:gd name="connsiteX68" fmla="*/ 773547 w 4882301"/>
              <a:gd name="connsiteY68" fmla="*/ 4658922 h 4882103"/>
              <a:gd name="connsiteX69" fmla="*/ 712980 w 4882301"/>
              <a:gd name="connsiteY69" fmla="*/ 4687109 h 4882103"/>
              <a:gd name="connsiteX70" fmla="*/ 658998 w 4882301"/>
              <a:gd name="connsiteY70" fmla="*/ 4687168 h 4882103"/>
              <a:gd name="connsiteX71" fmla="*/ 599809 w 4882301"/>
              <a:gd name="connsiteY71" fmla="*/ 4705379 h 4882103"/>
              <a:gd name="connsiteX72" fmla="*/ 558586 w 4882301"/>
              <a:gd name="connsiteY72" fmla="*/ 4701679 h 4882103"/>
              <a:gd name="connsiteX73" fmla="*/ 476867 w 4882301"/>
              <a:gd name="connsiteY73" fmla="*/ 4703401 h 4882103"/>
              <a:gd name="connsiteX74" fmla="*/ 397404 w 4882301"/>
              <a:gd name="connsiteY74" fmla="*/ 4711420 h 4882103"/>
              <a:gd name="connsiteX75" fmla="*/ 369335 w 4882301"/>
              <a:gd name="connsiteY75" fmla="*/ 4717390 h 4882103"/>
              <a:gd name="connsiteX76" fmla="*/ 316209 w 4882301"/>
              <a:gd name="connsiteY76" fmla="*/ 4714515 h 4882103"/>
              <a:gd name="connsiteX77" fmla="*/ 262859 w 4882301"/>
              <a:gd name="connsiteY77" fmla="*/ 4724281 h 4882103"/>
              <a:gd name="connsiteX78" fmla="*/ 219683 w 4882301"/>
              <a:gd name="connsiteY78" fmla="*/ 4732893 h 4882103"/>
              <a:gd name="connsiteX79" fmla="*/ 181299 w 4882301"/>
              <a:gd name="connsiteY79" fmla="*/ 4733057 h 4882103"/>
              <a:gd name="connsiteX80" fmla="*/ 158273 w 4882301"/>
              <a:gd name="connsiteY80" fmla="*/ 4732813 h 4882103"/>
              <a:gd name="connsiteX81" fmla="*/ 99338 w 4882301"/>
              <a:gd name="connsiteY81" fmla="*/ 4777324 h 4882103"/>
              <a:gd name="connsiteX82" fmla="*/ 22026 w 4882301"/>
              <a:gd name="connsiteY82" fmla="*/ 4864170 h 4882103"/>
              <a:gd name="connsiteX83" fmla="*/ 11819 w 4882301"/>
              <a:gd name="connsiteY83" fmla="*/ 4882103 h 4882103"/>
              <a:gd name="connsiteX84" fmla="*/ 0 w 4882301"/>
              <a:gd name="connsiteY84" fmla="*/ 4879437 h 4882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4882301" h="4882103">
                <a:moveTo>
                  <a:pt x="0" y="0"/>
                </a:moveTo>
                <a:lnTo>
                  <a:pt x="3905841" y="0"/>
                </a:lnTo>
                <a:lnTo>
                  <a:pt x="4882301" y="0"/>
                </a:lnTo>
                <a:lnTo>
                  <a:pt x="4871664" y="12164"/>
                </a:lnTo>
                <a:cubicBezTo>
                  <a:pt x="4858538" y="24444"/>
                  <a:pt x="4845228" y="35473"/>
                  <a:pt x="4845255" y="53786"/>
                </a:cubicBezTo>
                <a:cubicBezTo>
                  <a:pt x="4842155" y="61666"/>
                  <a:pt x="4837910" y="67273"/>
                  <a:pt x="4832975" y="71441"/>
                </a:cubicBezTo>
                <a:lnTo>
                  <a:pt x="4817370" y="80005"/>
                </a:lnTo>
                <a:lnTo>
                  <a:pt x="4809347" y="76230"/>
                </a:lnTo>
                <a:lnTo>
                  <a:pt x="4801782" y="84878"/>
                </a:lnTo>
                <a:lnTo>
                  <a:pt x="4798715" y="85797"/>
                </a:lnTo>
                <a:cubicBezTo>
                  <a:pt x="4792836" y="87519"/>
                  <a:pt x="4787173" y="89462"/>
                  <a:pt x="4782182" y="92450"/>
                </a:cubicBezTo>
                <a:cubicBezTo>
                  <a:pt x="4808432" y="122655"/>
                  <a:pt x="4744060" y="122852"/>
                  <a:pt x="4773099" y="140971"/>
                </a:cubicBezTo>
                <a:cubicBezTo>
                  <a:pt x="4750244" y="162644"/>
                  <a:pt x="4783879" y="174205"/>
                  <a:pt x="4740360" y="172435"/>
                </a:cubicBezTo>
                <a:lnTo>
                  <a:pt x="4736950" y="178679"/>
                </a:lnTo>
                <a:lnTo>
                  <a:pt x="4735838" y="185572"/>
                </a:lnTo>
                <a:cubicBezTo>
                  <a:pt x="4735287" y="184960"/>
                  <a:pt x="4734736" y="184347"/>
                  <a:pt x="4734185" y="183735"/>
                </a:cubicBezTo>
                <a:lnTo>
                  <a:pt x="4718018" y="213327"/>
                </a:lnTo>
                <a:cubicBezTo>
                  <a:pt x="4708900" y="226131"/>
                  <a:pt x="4698659" y="238379"/>
                  <a:pt x="4688939" y="250886"/>
                </a:cubicBezTo>
                <a:lnTo>
                  <a:pt x="4674425" y="272754"/>
                </a:lnTo>
                <a:lnTo>
                  <a:pt x="4675557" y="274827"/>
                </a:lnTo>
                <a:cubicBezTo>
                  <a:pt x="4692733" y="317553"/>
                  <a:pt x="4690330" y="399012"/>
                  <a:pt x="4654479" y="396503"/>
                </a:cubicBezTo>
                <a:cubicBezTo>
                  <a:pt x="4629917" y="439743"/>
                  <a:pt x="4630394" y="492844"/>
                  <a:pt x="4590538" y="520441"/>
                </a:cubicBezTo>
                <a:cubicBezTo>
                  <a:pt x="4593060" y="526025"/>
                  <a:pt x="4594396" y="531656"/>
                  <a:pt x="4594889" y="537296"/>
                </a:cubicBezTo>
                <a:lnTo>
                  <a:pt x="4594233" y="553255"/>
                </a:lnTo>
                <a:lnTo>
                  <a:pt x="4592486" y="554301"/>
                </a:lnTo>
                <a:cubicBezTo>
                  <a:pt x="4587288" y="560504"/>
                  <a:pt x="4586135" y="565587"/>
                  <a:pt x="4586772" y="570157"/>
                </a:cubicBezTo>
                <a:lnTo>
                  <a:pt x="4588850" y="575443"/>
                </a:lnTo>
                <a:lnTo>
                  <a:pt x="4585973" y="586891"/>
                </a:lnTo>
                <a:lnTo>
                  <a:pt x="4583120" y="610976"/>
                </a:lnTo>
                <a:lnTo>
                  <a:pt x="4579947" y="614045"/>
                </a:lnTo>
                <a:lnTo>
                  <a:pt x="4571535" y="648134"/>
                </a:lnTo>
                <a:lnTo>
                  <a:pt x="4570168" y="647920"/>
                </a:lnTo>
                <a:cubicBezTo>
                  <a:pt x="4566910" y="648223"/>
                  <a:pt x="4564144" y="649910"/>
                  <a:pt x="4562329" y="654549"/>
                </a:cubicBezTo>
                <a:cubicBezTo>
                  <a:pt x="4546774" y="637433"/>
                  <a:pt x="4554179" y="653583"/>
                  <a:pt x="4550201" y="668771"/>
                </a:cubicBezTo>
                <a:cubicBezTo>
                  <a:pt x="4525156" y="645580"/>
                  <a:pt x="4524937" y="694757"/>
                  <a:pt x="4506750" y="693120"/>
                </a:cubicBezTo>
                <a:lnTo>
                  <a:pt x="4501638" y="713469"/>
                </a:lnTo>
                <a:lnTo>
                  <a:pt x="4484999" y="723668"/>
                </a:lnTo>
                <a:cubicBezTo>
                  <a:pt x="4467842" y="731103"/>
                  <a:pt x="4449426" y="737866"/>
                  <a:pt x="4431193" y="747977"/>
                </a:cubicBezTo>
                <a:cubicBezTo>
                  <a:pt x="4393455" y="760072"/>
                  <a:pt x="4397875" y="773457"/>
                  <a:pt x="4368110" y="781955"/>
                </a:cubicBezTo>
                <a:lnTo>
                  <a:pt x="4308331" y="821385"/>
                </a:lnTo>
                <a:lnTo>
                  <a:pt x="4246095" y="838398"/>
                </a:lnTo>
                <a:lnTo>
                  <a:pt x="4201655" y="866799"/>
                </a:lnTo>
                <a:cubicBezTo>
                  <a:pt x="4177801" y="858770"/>
                  <a:pt x="4160718" y="913070"/>
                  <a:pt x="4135014" y="878860"/>
                </a:cubicBezTo>
                <a:cubicBezTo>
                  <a:pt x="4124490" y="894291"/>
                  <a:pt x="4128917" y="914682"/>
                  <a:pt x="4113878" y="890438"/>
                </a:cubicBezTo>
                <a:cubicBezTo>
                  <a:pt x="4109858" y="894945"/>
                  <a:pt x="4105569" y="895865"/>
                  <a:pt x="4101093" y="895083"/>
                </a:cubicBezTo>
                <a:lnTo>
                  <a:pt x="4099328" y="894380"/>
                </a:lnTo>
                <a:lnTo>
                  <a:pt x="4076403" y="929195"/>
                </a:lnTo>
                <a:lnTo>
                  <a:pt x="4071099" y="931504"/>
                </a:lnTo>
                <a:lnTo>
                  <a:pt x="4059044" y="957158"/>
                </a:lnTo>
                <a:lnTo>
                  <a:pt x="4051275" y="968833"/>
                </a:lnTo>
                <a:lnTo>
                  <a:pt x="4052262" y="975389"/>
                </a:lnTo>
                <a:cubicBezTo>
                  <a:pt x="4051555" y="980661"/>
                  <a:pt x="4048274" y="985887"/>
                  <a:pt x="4039178" y="990967"/>
                </a:cubicBezTo>
                <a:lnTo>
                  <a:pt x="4036476" y="991528"/>
                </a:lnTo>
                <a:lnTo>
                  <a:pt x="4030147" y="1008949"/>
                </a:lnTo>
                <a:cubicBezTo>
                  <a:pt x="4028887" y="1015351"/>
                  <a:pt x="3789695" y="1105708"/>
                  <a:pt x="3791175" y="1112745"/>
                </a:cubicBezTo>
                <a:lnTo>
                  <a:pt x="3468633" y="1357372"/>
                </a:lnTo>
                <a:cubicBezTo>
                  <a:pt x="3007916" y="1829258"/>
                  <a:pt x="2905784" y="2337003"/>
                  <a:pt x="2349444" y="2665454"/>
                </a:cubicBezTo>
                <a:lnTo>
                  <a:pt x="1644590" y="3444154"/>
                </a:lnTo>
                <a:lnTo>
                  <a:pt x="1250698" y="3827834"/>
                </a:lnTo>
                <a:cubicBezTo>
                  <a:pt x="1225290" y="3842038"/>
                  <a:pt x="1141959" y="4085899"/>
                  <a:pt x="1131871" y="4121318"/>
                </a:cubicBezTo>
                <a:cubicBezTo>
                  <a:pt x="1094841" y="4141744"/>
                  <a:pt x="1077207" y="4325829"/>
                  <a:pt x="1051679" y="4348389"/>
                </a:cubicBezTo>
                <a:cubicBezTo>
                  <a:pt x="1048682" y="4381577"/>
                  <a:pt x="956993" y="4490557"/>
                  <a:pt x="906982" y="4531597"/>
                </a:cubicBezTo>
                <a:cubicBezTo>
                  <a:pt x="867869" y="4551118"/>
                  <a:pt x="849806" y="4607070"/>
                  <a:pt x="801199" y="4594289"/>
                </a:cubicBezTo>
                <a:cubicBezTo>
                  <a:pt x="801717" y="4602753"/>
                  <a:pt x="801057" y="4610029"/>
                  <a:pt x="799572" y="4616434"/>
                </a:cubicBezTo>
                <a:lnTo>
                  <a:pt x="793361" y="4632413"/>
                </a:lnTo>
                <a:lnTo>
                  <a:pt x="791288" y="4631684"/>
                </a:lnTo>
                <a:cubicBezTo>
                  <a:pt x="784039" y="4632736"/>
                  <a:pt x="781139" y="4636841"/>
                  <a:pt x="780168" y="4642277"/>
                </a:cubicBezTo>
                <a:lnTo>
                  <a:pt x="780355" y="4649968"/>
                </a:lnTo>
                <a:lnTo>
                  <a:pt x="773547" y="4658922"/>
                </a:lnTo>
                <a:lnTo>
                  <a:pt x="712980" y="4687109"/>
                </a:lnTo>
                <a:cubicBezTo>
                  <a:pt x="693888" y="4691817"/>
                  <a:pt x="685004" y="4683329"/>
                  <a:pt x="658998" y="4687168"/>
                </a:cubicBezTo>
                <a:cubicBezTo>
                  <a:pt x="652617" y="4696903"/>
                  <a:pt x="607468" y="4696757"/>
                  <a:pt x="599809" y="4705379"/>
                </a:cubicBezTo>
                <a:lnTo>
                  <a:pt x="558586" y="4701679"/>
                </a:lnTo>
                <a:cubicBezTo>
                  <a:pt x="527600" y="4706175"/>
                  <a:pt x="499471" y="4673329"/>
                  <a:pt x="476867" y="4703401"/>
                </a:cubicBezTo>
                <a:cubicBezTo>
                  <a:pt x="447819" y="4707454"/>
                  <a:pt x="419349" y="4696441"/>
                  <a:pt x="397404" y="4711420"/>
                </a:cubicBezTo>
                <a:cubicBezTo>
                  <a:pt x="384768" y="4701219"/>
                  <a:pt x="374322" y="4698020"/>
                  <a:pt x="369335" y="4717390"/>
                </a:cubicBezTo>
                <a:cubicBezTo>
                  <a:pt x="341061" y="4716067"/>
                  <a:pt x="328725" y="4691742"/>
                  <a:pt x="316209" y="4714515"/>
                </a:cubicBezTo>
                <a:cubicBezTo>
                  <a:pt x="283497" y="4663104"/>
                  <a:pt x="280147" y="4717961"/>
                  <a:pt x="262859" y="4724281"/>
                </a:cubicBezTo>
                <a:cubicBezTo>
                  <a:pt x="246771" y="4727344"/>
                  <a:pt x="236451" y="4729844"/>
                  <a:pt x="219683" y="4732893"/>
                </a:cubicBezTo>
                <a:cubicBezTo>
                  <a:pt x="212240" y="4769464"/>
                  <a:pt x="197625" y="4722763"/>
                  <a:pt x="181299" y="4733057"/>
                </a:cubicBezTo>
                <a:cubicBezTo>
                  <a:pt x="175073" y="4746658"/>
                  <a:pt x="169278" y="4748663"/>
                  <a:pt x="158273" y="4732813"/>
                </a:cubicBezTo>
                <a:cubicBezTo>
                  <a:pt x="130214" y="4799165"/>
                  <a:pt x="131962" y="4753319"/>
                  <a:pt x="99338" y="4777324"/>
                </a:cubicBezTo>
                <a:cubicBezTo>
                  <a:pt x="72071" y="4803053"/>
                  <a:pt x="41763" y="4799596"/>
                  <a:pt x="22026" y="4864170"/>
                </a:cubicBezTo>
                <a:cubicBezTo>
                  <a:pt x="20771" y="4873425"/>
                  <a:pt x="16962" y="4879602"/>
                  <a:pt x="11819" y="4882103"/>
                </a:cubicBezTo>
                <a:lnTo>
                  <a:pt x="0" y="4879437"/>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Freeform: Shape 17">
            <a:extLst>
              <a:ext uri="{FF2B5EF4-FFF2-40B4-BE49-F238E27FC236}">
                <a16:creationId xmlns:a16="http://schemas.microsoft.com/office/drawing/2014/main" id="{CF93DC6C-1BFD-4414-BF23-471C8831CA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4872" y="948519"/>
            <a:ext cx="3731986" cy="4947315"/>
          </a:xfrm>
          <a:custGeom>
            <a:avLst/>
            <a:gdLst>
              <a:gd name="connsiteX0" fmla="*/ 0 w 2400300"/>
              <a:gd name="connsiteY0" fmla="*/ 0 h 2400300"/>
              <a:gd name="connsiteX1" fmla="*/ 2400300 w 2400300"/>
              <a:gd name="connsiteY1" fmla="*/ 0 h 2400300"/>
              <a:gd name="connsiteX2" fmla="*/ 2400300 w 2400300"/>
              <a:gd name="connsiteY2" fmla="*/ 2400300 h 2400300"/>
              <a:gd name="connsiteX3" fmla="*/ 0 w 2400300"/>
              <a:gd name="connsiteY3" fmla="*/ 2400300 h 2400300"/>
            </a:gdLst>
            <a:ahLst/>
            <a:cxnLst>
              <a:cxn ang="0">
                <a:pos x="connsiteX0" y="connsiteY0"/>
              </a:cxn>
              <a:cxn ang="0">
                <a:pos x="connsiteX1" y="connsiteY1"/>
              </a:cxn>
              <a:cxn ang="0">
                <a:pos x="connsiteX2" y="connsiteY2"/>
              </a:cxn>
              <a:cxn ang="0">
                <a:pos x="connsiteX3" y="connsiteY3"/>
              </a:cxn>
            </a:cxnLst>
            <a:rect l="l" t="t" r="r" b="b"/>
            <a:pathLst>
              <a:path w="2400300" h="2400300">
                <a:moveTo>
                  <a:pt x="0" y="0"/>
                </a:moveTo>
                <a:lnTo>
                  <a:pt x="2400300" y="0"/>
                </a:lnTo>
                <a:lnTo>
                  <a:pt x="2400300" y="2400300"/>
                </a:lnTo>
                <a:lnTo>
                  <a:pt x="0" y="2400300"/>
                </a:lnTo>
                <a:close/>
              </a:path>
            </a:pathLst>
          </a:custGeom>
          <a:solidFill>
            <a:schemeClr val="bg1">
              <a:lumMod val="95000"/>
            </a:schemeClr>
          </a:solidFill>
          <a:ln>
            <a:noFill/>
          </a:ln>
          <a:effectLst>
            <a:outerShdw blurRad="25400" dist="12700" dir="3000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 name="Content Placeholder 3">
            <a:extLst>
              <a:ext uri="{FF2B5EF4-FFF2-40B4-BE49-F238E27FC236}">
                <a16:creationId xmlns:a16="http://schemas.microsoft.com/office/drawing/2014/main" id="{943FDC9F-559E-61BD-83B4-1FB8FA8B6AE4}"/>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282647" y="1307061"/>
            <a:ext cx="5578836" cy="4947315"/>
          </a:xfrm>
        </p:spPr>
        <p:txBody>
          <a:bodyPr>
            <a:normAutofit/>
          </a:bodyPr>
          <a:lstStyle/>
          <a:p>
            <a:pPr marL="0" indent="0">
              <a:spcBef>
                <a:spcPts val="2500"/>
              </a:spcBef>
              <a:buFont typeface="Arial" panose="020B0604020202020204" pitchFamily="34" charset="0"/>
              <a:buNone/>
            </a:pPr>
            <a:r>
              <a:rPr lang="en-US" sz="1400" b="1" dirty="0"/>
              <a:t>General responsibilities:</a:t>
            </a:r>
          </a:p>
          <a:p>
            <a:pPr marL="0" lvl="1" indent="0">
              <a:buFont typeface="Arial" panose="020B0604020202020204" pitchFamily="34" charset="0"/>
              <a:buNone/>
            </a:pPr>
            <a:r>
              <a:rPr lang="en-US" sz="1400" dirty="0"/>
              <a:t>The Pastor Search Commits (PSC) is entrusted with one of the most sacred responsibilities in the life of Morning Star Baptist Church: to discern and present the next Senior Pastor to lead this congregation into its next season of ministry. This task is not merely administrative – it is spiritual work, to be undertaken with prayer, patience, unity, and reliance on the Holy Spirit. </a:t>
            </a:r>
          </a:p>
          <a:p>
            <a:pPr marL="0" lvl="1" indent="0">
              <a:buFont typeface="Arial" panose="020B0604020202020204" pitchFamily="34" charset="0"/>
              <a:buNone/>
            </a:pPr>
            <a:endParaRPr lang="en-US" sz="1400" dirty="0"/>
          </a:p>
          <a:p>
            <a:pPr marL="0" lvl="1" indent="0">
              <a:buFont typeface="Arial" panose="020B0604020202020204" pitchFamily="34" charset="0"/>
              <a:buNone/>
            </a:pPr>
            <a:r>
              <a:rPr lang="en-US" sz="1400" dirty="0"/>
              <a:t>As MSBC approaches the conclusion of 45 years of faithful Pastoral leadership, this committee will serve as a bridge between a treasured legacy and as an unfolding future.  Our work must honor the past, discern the present, and prepare for the future, ensuring that the next Pastor is both </a:t>
            </a:r>
            <a:r>
              <a:rPr lang="en-US" sz="1400" b="1" dirty="0"/>
              <a:t>God’s Choice </a:t>
            </a:r>
            <a:r>
              <a:rPr lang="en-US" sz="1400" dirty="0"/>
              <a:t>and the </a:t>
            </a:r>
            <a:r>
              <a:rPr lang="en-US" sz="1400" b="1" dirty="0"/>
              <a:t>Congregation’s</a:t>
            </a:r>
            <a:r>
              <a:rPr lang="en-US" sz="1400" dirty="0"/>
              <a:t> joyful affirmation.</a:t>
            </a:r>
          </a:p>
          <a:p>
            <a:pPr marL="0" lvl="1" indent="0">
              <a:buFont typeface="Arial" panose="020B0604020202020204" pitchFamily="34" charset="0"/>
              <a:buNone/>
            </a:pPr>
            <a:endParaRPr lang="en-US" sz="1400" dirty="0"/>
          </a:p>
          <a:p>
            <a:pPr marL="0" lvl="1" indent="0">
              <a:buFont typeface="Arial" panose="020B0604020202020204" pitchFamily="34" charset="0"/>
              <a:buNone/>
            </a:pPr>
            <a:r>
              <a:rPr lang="en-US" sz="1400" dirty="0"/>
              <a:t>The committee will work independently and prayerfully, seeking wise counsel when necessary.  The outgoing Pastor will serve </a:t>
            </a:r>
            <a:r>
              <a:rPr lang="en-US" sz="1400" b="1" dirty="0"/>
              <a:t>only </a:t>
            </a:r>
            <a:r>
              <a:rPr lang="en-US" sz="1400" dirty="0"/>
              <a:t>as an advisor when requested.  The authority for the search rests with this committee under the oversight of the Church’s constitution and the congregation’s final vote</a:t>
            </a:r>
          </a:p>
        </p:txBody>
      </p:sp>
      <p:sp>
        <p:nvSpPr>
          <p:cNvPr id="20" name="Rectangle 6">
            <a:extLst>
              <a:ext uri="{FF2B5EF4-FFF2-40B4-BE49-F238E27FC236}">
                <a16:creationId xmlns:a16="http://schemas.microsoft.com/office/drawing/2014/main" id="{96B5873C-FCDB-4D1E-80D6-01CF188323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45980" y="5694989"/>
            <a:ext cx="1707751" cy="428984"/>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lnTo>
                  <a:pt x="2164992" y="12386"/>
                </a:lnTo>
                <a:cubicBezTo>
                  <a:pt x="2164717" y="43049"/>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50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The image depicts a modern, multi-storied church building with a prominent steeple, set against a backdrop of greenery and a clear sky.&#10;&#10;AI-generated content may be incorrect.">
            <a:extLst>
              <a:ext uri="{FF2B5EF4-FFF2-40B4-BE49-F238E27FC236}">
                <a16:creationId xmlns:a16="http://schemas.microsoft.com/office/drawing/2014/main" id="{DD04BE67-5408-CCFA-6824-48C02FA98E3C}"/>
              </a:ext>
            </a:extLst>
          </p:cNvPr>
          <p:cNvPicPr>
            <a:picLocks noChangeAspect="1"/>
          </p:cNvPicPr>
          <p:nvPr/>
        </p:nvPicPr>
        <p:blipFill>
          <a:blip r:embed="rId6"/>
          <a:stretch>
            <a:fillRect/>
          </a:stretch>
        </p:blipFill>
        <p:spPr>
          <a:xfrm>
            <a:off x="648279" y="607484"/>
            <a:ext cx="4303152" cy="5217162"/>
          </a:xfrm>
          <a:prstGeom prst="rect">
            <a:avLst/>
          </a:prstGeom>
        </p:spPr>
      </p:pic>
    </p:spTree>
    <p:extLst>
      <p:ext uri="{BB962C8B-B14F-4D97-AF65-F5344CB8AC3E}">
        <p14:creationId xmlns:p14="http://schemas.microsoft.com/office/powerpoint/2010/main" val="62789357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DEB2E8C4-C3E7-4048-A43D-9859510CFA9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10905744" y="0"/>
            <a:ext cx="1286256" cy="6858000"/>
          </a:xfrm>
          <a:prstGeom prst="rect">
            <a:avLst/>
          </a:prstGeom>
        </p:spPr>
      </p:pic>
      <mc:AlternateContent xmlns:mc="http://schemas.openxmlformats.org/markup-compatibility/2006" xmlns:p14="http://schemas.microsoft.com/office/powerpoint/2010/main">
        <mc:Choice Requires="p14">
          <p:contentPart p14:bwMode="auto" r:id="rId4">
            <p14:nvContentPartPr>
              <p14:cNvPr id="12" name="Ink 11">
                <a:extLst>
                  <a:ext uri="{FF2B5EF4-FFF2-40B4-BE49-F238E27FC236}">
                    <a16:creationId xmlns:a16="http://schemas.microsoft.com/office/drawing/2014/main" id="{24D29CCB-7956-4E3E-8880-304085F04BF4}"/>
                  </a:ext>
                  <a:ext uri="{C183D7F6-B498-43B3-948B-1728B52AA6E4}">
                    <adec:decorative xmlns:adec="http://schemas.microsoft.com/office/drawing/2017/decorative" val="1"/>
                  </a:ext>
                </a:extLst>
              </p14:cNvPr>
              <p14:cNvContentPartPr>
                <a14:cpLocks xmlns:a14="http://schemas.microsoft.com/office/drawing/2010/main" noGrp="1" noRot="1" noChangeAspect="1" noMove="1" noResize="1" noEditPoints="1" noAdjustHandles="1" noChangeArrowheads="1" noChangeShapeType="1"/>
              </p14:cNvContentPartPr>
              <p14:nvPr>
                <p:extLst>
                  <p:ext uri="{386F3935-93C4-4BCD-93E2-E3B085C9AB24}">
                    <p16:designElem xmlns:p16="http://schemas.microsoft.com/office/powerpoint/2015/main" val="1"/>
                  </p:ext>
                </p:extLst>
              </p14:nvPr>
            </p14:nvContentPartPr>
            <p14:xfrm>
              <a:off x="12490710" y="6342652"/>
              <a:ext cx="360" cy="360"/>
            </p14:xfrm>
          </p:contentPart>
        </mc:Choice>
        <mc:Fallback xmlns="">
          <p:pic>
            <p:nvPicPr>
              <p:cNvPr id="12" name="Ink 11">
                <a:extLst>
                  <a:ext uri="{FF2B5EF4-FFF2-40B4-BE49-F238E27FC236}">
                    <a16:creationId xmlns:a16="http://schemas.microsoft.com/office/drawing/2014/main" id="{24D29CCB-7956-4E3E-8880-304085F04BF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p:cNvPicPr>
              <p:nvPr/>
            </p:nvPicPr>
            <p:blipFill>
              <a:blip r:embed="rId5"/>
              <a:stretch>
                <a:fillRect/>
              </a:stretch>
            </p:blipFill>
            <p:spPr>
              <a:xfrm>
                <a:off x="12481710" y="6333652"/>
                <a:ext cx="18000" cy="18000"/>
              </a:xfrm>
              <a:prstGeom prst="rect">
                <a:avLst/>
              </a:prstGeom>
            </p:spPr>
          </p:pic>
        </mc:Fallback>
      </mc:AlternateContent>
      <p:sp useBgFill="1">
        <p:nvSpPr>
          <p:cNvPr id="14" name="Rectangle 13">
            <a:extLst>
              <a:ext uri="{FF2B5EF4-FFF2-40B4-BE49-F238E27FC236}">
                <a16:creationId xmlns:a16="http://schemas.microsoft.com/office/drawing/2014/main" id="{04C21BAE-6866-4C7A-A7EC-C1B2E572D5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6" name="Freeform: Shape 15">
            <a:extLst>
              <a:ext uri="{FF2B5EF4-FFF2-40B4-BE49-F238E27FC236}">
                <a16:creationId xmlns:a16="http://schemas.microsoft.com/office/drawing/2014/main" id="{7E7D0C94-08B4-48AE-8813-CC4D60294F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3899" y="609600"/>
            <a:ext cx="5372101" cy="5513767"/>
          </a:xfrm>
          <a:custGeom>
            <a:avLst/>
            <a:gdLst>
              <a:gd name="connsiteX0" fmla="*/ 0 w 5372101"/>
              <a:gd name="connsiteY0" fmla="*/ 0 h 5513767"/>
              <a:gd name="connsiteX1" fmla="*/ 5372101 w 5372101"/>
              <a:gd name="connsiteY1" fmla="*/ 0 h 5513767"/>
              <a:gd name="connsiteX2" fmla="*/ 5372101 w 5372101"/>
              <a:gd name="connsiteY2" fmla="*/ 5513767 h 5513767"/>
              <a:gd name="connsiteX3" fmla="*/ 5363126 w 5372101"/>
              <a:gd name="connsiteY3" fmla="*/ 5512835 h 5513767"/>
              <a:gd name="connsiteX4" fmla="*/ 5316714 w 5372101"/>
              <a:gd name="connsiteY4" fmla="*/ 5491247 h 5513767"/>
              <a:gd name="connsiteX5" fmla="*/ 5198331 w 5372101"/>
              <a:gd name="connsiteY5" fmla="*/ 5470092 h 5513767"/>
              <a:gd name="connsiteX6" fmla="*/ 5150428 w 5372101"/>
              <a:gd name="connsiteY6" fmla="*/ 5472506 h 5513767"/>
              <a:gd name="connsiteX7" fmla="*/ 5085506 w 5372101"/>
              <a:gd name="connsiteY7" fmla="*/ 5468851 h 5513767"/>
              <a:gd name="connsiteX8" fmla="*/ 4968663 w 5372101"/>
              <a:gd name="connsiteY8" fmla="*/ 5470487 h 5513767"/>
              <a:gd name="connsiteX9" fmla="*/ 4815623 w 5372101"/>
              <a:gd name="connsiteY9" fmla="*/ 5458622 h 5513767"/>
              <a:gd name="connsiteX10" fmla="*/ 4716679 w 5372101"/>
              <a:gd name="connsiteY10" fmla="*/ 5405365 h 5513767"/>
              <a:gd name="connsiteX11" fmla="*/ 4704891 w 5372101"/>
              <a:gd name="connsiteY11" fmla="*/ 5411529 h 5513767"/>
              <a:gd name="connsiteX12" fmla="*/ 4630496 w 5372101"/>
              <a:gd name="connsiteY12" fmla="*/ 5396532 h 5513767"/>
              <a:gd name="connsiteX13" fmla="*/ 4506964 w 5372101"/>
              <a:gd name="connsiteY13" fmla="*/ 5396685 h 5513767"/>
              <a:gd name="connsiteX14" fmla="*/ 4427135 w 5372101"/>
              <a:gd name="connsiteY14" fmla="*/ 5358585 h 5513767"/>
              <a:gd name="connsiteX15" fmla="*/ 4028338 w 5372101"/>
              <a:gd name="connsiteY15" fmla="*/ 5313494 h 5513767"/>
              <a:gd name="connsiteX16" fmla="*/ 4015367 w 5372101"/>
              <a:gd name="connsiteY16" fmla="*/ 5320766 h 5513767"/>
              <a:gd name="connsiteX17" fmla="*/ 4002837 w 5372101"/>
              <a:gd name="connsiteY17" fmla="*/ 5322294 h 5513767"/>
              <a:gd name="connsiteX18" fmla="*/ 3997650 w 5372101"/>
              <a:gd name="connsiteY18" fmla="*/ 5329513 h 5513767"/>
              <a:gd name="connsiteX19" fmla="*/ 3991991 w 5372101"/>
              <a:gd name="connsiteY19" fmla="*/ 5331908 h 5513767"/>
              <a:gd name="connsiteX20" fmla="*/ 3925210 w 5372101"/>
              <a:gd name="connsiteY20" fmla="*/ 5319395 h 5513767"/>
              <a:gd name="connsiteX21" fmla="*/ 3837014 w 5372101"/>
              <a:gd name="connsiteY21" fmla="*/ 5289023 h 5513767"/>
              <a:gd name="connsiteX22" fmla="*/ 3798765 w 5372101"/>
              <a:gd name="connsiteY22" fmla="*/ 5299431 h 5513767"/>
              <a:gd name="connsiteX23" fmla="*/ 3792144 w 5372101"/>
              <a:gd name="connsiteY23" fmla="*/ 5301616 h 5513767"/>
              <a:gd name="connsiteX24" fmla="*/ 3766249 w 5372101"/>
              <a:gd name="connsiteY24" fmla="*/ 5301869 h 5513767"/>
              <a:gd name="connsiteX25" fmla="*/ 3718651 w 5372101"/>
              <a:gd name="connsiteY25" fmla="*/ 5320541 h 5513767"/>
              <a:gd name="connsiteX26" fmla="*/ 3671207 w 5372101"/>
              <a:gd name="connsiteY26" fmla="*/ 5318046 h 5513767"/>
              <a:gd name="connsiteX27" fmla="*/ 3446863 w 5372101"/>
              <a:gd name="connsiteY27" fmla="*/ 5294348 h 5513767"/>
              <a:gd name="connsiteX28" fmla="*/ 3312000 w 5372101"/>
              <a:gd name="connsiteY28" fmla="*/ 5286923 h 5513767"/>
              <a:gd name="connsiteX29" fmla="*/ 3259756 w 5372101"/>
              <a:gd name="connsiteY29" fmla="*/ 5294712 h 5513767"/>
              <a:gd name="connsiteX30" fmla="*/ 3187481 w 5372101"/>
              <a:gd name="connsiteY30" fmla="*/ 5298457 h 5513767"/>
              <a:gd name="connsiteX31" fmla="*/ 3124115 w 5372101"/>
              <a:gd name="connsiteY31" fmla="*/ 5294626 h 5513767"/>
              <a:gd name="connsiteX32" fmla="*/ 3099907 w 5372101"/>
              <a:gd name="connsiteY32" fmla="*/ 5302443 h 5513767"/>
              <a:gd name="connsiteX33" fmla="*/ 3017494 w 5372101"/>
              <a:gd name="connsiteY33" fmla="*/ 5301439 h 5513767"/>
              <a:gd name="connsiteX34" fmla="*/ 3010848 w 5372101"/>
              <a:gd name="connsiteY34" fmla="*/ 5307225 h 5513767"/>
              <a:gd name="connsiteX35" fmla="*/ 2994286 w 5372101"/>
              <a:gd name="connsiteY35" fmla="*/ 5309060 h 5513767"/>
              <a:gd name="connsiteX36" fmla="*/ 2988160 w 5372101"/>
              <a:gd name="connsiteY36" fmla="*/ 5310041 h 5513767"/>
              <a:gd name="connsiteX37" fmla="*/ 2984260 w 5372101"/>
              <a:gd name="connsiteY37" fmla="*/ 5307528 h 5513767"/>
              <a:gd name="connsiteX38" fmla="*/ 2979127 w 5372101"/>
              <a:gd name="connsiteY38" fmla="*/ 5308389 h 5513767"/>
              <a:gd name="connsiteX39" fmla="*/ 2978660 w 5372101"/>
              <a:gd name="connsiteY39" fmla="*/ 5311563 h 5513767"/>
              <a:gd name="connsiteX40" fmla="*/ 2946326 w 5372101"/>
              <a:gd name="connsiteY40" fmla="*/ 5316745 h 5513767"/>
              <a:gd name="connsiteX41" fmla="*/ 2713134 w 5372101"/>
              <a:gd name="connsiteY41" fmla="*/ 5331381 h 5513767"/>
              <a:gd name="connsiteX42" fmla="*/ 2352072 w 5372101"/>
              <a:gd name="connsiteY42" fmla="*/ 5342761 h 5513767"/>
              <a:gd name="connsiteX43" fmla="*/ 2260922 w 5372101"/>
              <a:gd name="connsiteY43" fmla="*/ 5328122 h 5513767"/>
              <a:gd name="connsiteX44" fmla="*/ 2178497 w 5372101"/>
              <a:gd name="connsiteY44" fmla="*/ 5351065 h 5513767"/>
              <a:gd name="connsiteX45" fmla="*/ 2034408 w 5372101"/>
              <a:gd name="connsiteY45" fmla="*/ 5307958 h 5513767"/>
              <a:gd name="connsiteX46" fmla="*/ 1831505 w 5372101"/>
              <a:gd name="connsiteY46" fmla="*/ 5312691 h 5513767"/>
              <a:gd name="connsiteX47" fmla="*/ 1710387 w 5372101"/>
              <a:gd name="connsiteY47" fmla="*/ 5308705 h 5513767"/>
              <a:gd name="connsiteX48" fmla="*/ 1664816 w 5372101"/>
              <a:gd name="connsiteY48" fmla="*/ 5296479 h 5513767"/>
              <a:gd name="connsiteX49" fmla="*/ 1600883 w 5372101"/>
              <a:gd name="connsiteY49" fmla="*/ 5286607 h 5513767"/>
              <a:gd name="connsiteX50" fmla="*/ 1488397 w 5372101"/>
              <a:gd name="connsiteY50" fmla="*/ 5260898 h 5513767"/>
              <a:gd name="connsiteX51" fmla="*/ 1336670 w 5372101"/>
              <a:gd name="connsiteY51" fmla="*/ 5240770 h 5513767"/>
              <a:gd name="connsiteX52" fmla="*/ 1224297 w 5372101"/>
              <a:gd name="connsiteY52" fmla="*/ 5271845 h 5513767"/>
              <a:gd name="connsiteX53" fmla="*/ 1214830 w 5372101"/>
              <a:gd name="connsiteY53" fmla="*/ 5263450 h 5513767"/>
              <a:gd name="connsiteX54" fmla="*/ 1138181 w 5372101"/>
              <a:gd name="connsiteY54" fmla="*/ 5262590 h 5513767"/>
              <a:gd name="connsiteX55" fmla="*/ 943575 w 5372101"/>
              <a:gd name="connsiteY55" fmla="*/ 5290808 h 5513767"/>
              <a:gd name="connsiteX56" fmla="*/ 529813 w 5372101"/>
              <a:gd name="connsiteY56" fmla="*/ 5218555 h 5513767"/>
              <a:gd name="connsiteX57" fmla="*/ 519546 w 5372101"/>
              <a:gd name="connsiteY57" fmla="*/ 5208845 h 5513767"/>
              <a:gd name="connsiteX58" fmla="*/ 507906 w 5372101"/>
              <a:gd name="connsiteY58" fmla="*/ 5204779 h 5513767"/>
              <a:gd name="connsiteX59" fmla="*/ 505153 w 5372101"/>
              <a:gd name="connsiteY59" fmla="*/ 5196726 h 5513767"/>
              <a:gd name="connsiteX60" fmla="*/ 500429 w 5372101"/>
              <a:gd name="connsiteY60" fmla="*/ 5193241 h 5513767"/>
              <a:gd name="connsiteX61" fmla="*/ 431923 w 5372101"/>
              <a:gd name="connsiteY61" fmla="*/ 5191553 h 5513767"/>
              <a:gd name="connsiteX62" fmla="*/ 337115 w 5372101"/>
              <a:gd name="connsiteY62" fmla="*/ 5202714 h 5513767"/>
              <a:gd name="connsiteX63" fmla="*/ 303383 w 5372101"/>
              <a:gd name="connsiteY63" fmla="*/ 5184750 h 5513767"/>
              <a:gd name="connsiteX64" fmla="*/ 297664 w 5372101"/>
              <a:gd name="connsiteY64" fmla="*/ 5181269 h 5513767"/>
              <a:gd name="connsiteX65" fmla="*/ 272701 w 5372101"/>
              <a:gd name="connsiteY65" fmla="*/ 5175678 h 5513767"/>
              <a:gd name="connsiteX66" fmla="*/ 268242 w 5372101"/>
              <a:gd name="connsiteY66" fmla="*/ 5163678 h 5513767"/>
              <a:gd name="connsiteX67" fmla="*/ 232517 w 5372101"/>
              <a:gd name="connsiteY67" fmla="*/ 5147792 h 5513767"/>
              <a:gd name="connsiteX68" fmla="*/ 185851 w 5372101"/>
              <a:gd name="connsiteY68" fmla="*/ 5140408 h 5513767"/>
              <a:gd name="connsiteX69" fmla="*/ 20337 w 5372101"/>
              <a:gd name="connsiteY69" fmla="*/ 5113040 h 5513767"/>
              <a:gd name="connsiteX70" fmla="*/ 0 w 5372101"/>
              <a:gd name="connsiteY70" fmla="*/ 5112243 h 5513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5372101" h="5513767">
                <a:moveTo>
                  <a:pt x="0" y="0"/>
                </a:moveTo>
                <a:lnTo>
                  <a:pt x="5372101" y="0"/>
                </a:lnTo>
                <a:lnTo>
                  <a:pt x="5372101" y="5513767"/>
                </a:lnTo>
                <a:lnTo>
                  <a:pt x="5363126" y="5512835"/>
                </a:lnTo>
                <a:cubicBezTo>
                  <a:pt x="5345779" y="5509071"/>
                  <a:pt x="5329767" y="5502649"/>
                  <a:pt x="5316714" y="5491247"/>
                </a:cubicBezTo>
                <a:cubicBezTo>
                  <a:pt x="5295689" y="5478131"/>
                  <a:pt x="5219502" y="5459909"/>
                  <a:pt x="5198331" y="5470092"/>
                </a:cubicBezTo>
                <a:cubicBezTo>
                  <a:pt x="5181052" y="5469102"/>
                  <a:pt x="5165047" y="5459569"/>
                  <a:pt x="5150428" y="5472506"/>
                </a:cubicBezTo>
                <a:cubicBezTo>
                  <a:pt x="5129562" y="5487248"/>
                  <a:pt x="5088050" y="5445894"/>
                  <a:pt x="5085506" y="5468851"/>
                </a:cubicBezTo>
                <a:cubicBezTo>
                  <a:pt x="5055692" y="5440170"/>
                  <a:pt x="5006122" y="5469577"/>
                  <a:pt x="4968663" y="5470487"/>
                </a:cubicBezTo>
                <a:cubicBezTo>
                  <a:pt x="4947085" y="5444049"/>
                  <a:pt x="4889767" y="5472037"/>
                  <a:pt x="4815623" y="5458622"/>
                </a:cubicBezTo>
                <a:cubicBezTo>
                  <a:pt x="4792418" y="5428488"/>
                  <a:pt x="4765548" y="5449887"/>
                  <a:pt x="4716679" y="5405365"/>
                </a:cubicBezTo>
                <a:cubicBezTo>
                  <a:pt x="4713235" y="5407807"/>
                  <a:pt x="4709266" y="5409883"/>
                  <a:pt x="4704891" y="5411529"/>
                </a:cubicBezTo>
                <a:cubicBezTo>
                  <a:pt x="4679473" y="5421092"/>
                  <a:pt x="4646164" y="5414379"/>
                  <a:pt x="4630496" y="5396532"/>
                </a:cubicBezTo>
                <a:cubicBezTo>
                  <a:pt x="4590205" y="5365061"/>
                  <a:pt x="4548419" y="5412094"/>
                  <a:pt x="4506964" y="5396685"/>
                </a:cubicBezTo>
                <a:lnTo>
                  <a:pt x="4427135" y="5358585"/>
                </a:lnTo>
                <a:cubicBezTo>
                  <a:pt x="4319267" y="5308575"/>
                  <a:pt x="4152341" y="5340956"/>
                  <a:pt x="4028338" y="5313494"/>
                </a:cubicBezTo>
                <a:lnTo>
                  <a:pt x="4015367" y="5320766"/>
                </a:lnTo>
                <a:lnTo>
                  <a:pt x="4002837" y="5322294"/>
                </a:lnTo>
                <a:lnTo>
                  <a:pt x="3997650" y="5329513"/>
                </a:lnTo>
                <a:lnTo>
                  <a:pt x="3991991" y="5331908"/>
                </a:lnTo>
                <a:cubicBezTo>
                  <a:pt x="3969659" y="5338581"/>
                  <a:pt x="3978880" y="5316131"/>
                  <a:pt x="3925210" y="5319395"/>
                </a:cubicBezTo>
                <a:cubicBezTo>
                  <a:pt x="3947765" y="5277139"/>
                  <a:pt x="3837331" y="5338342"/>
                  <a:pt x="3837014" y="5289023"/>
                </a:cubicBezTo>
                <a:cubicBezTo>
                  <a:pt x="3824001" y="5291376"/>
                  <a:pt x="3811407" y="5295212"/>
                  <a:pt x="3798765" y="5299431"/>
                </a:cubicBezTo>
                <a:lnTo>
                  <a:pt x="3792144" y="5301616"/>
                </a:lnTo>
                <a:lnTo>
                  <a:pt x="3766249" y="5301869"/>
                </a:lnTo>
                <a:lnTo>
                  <a:pt x="3718651" y="5320541"/>
                </a:lnTo>
                <a:cubicBezTo>
                  <a:pt x="3703968" y="5321892"/>
                  <a:pt x="3688308" y="5321427"/>
                  <a:pt x="3671207" y="5318046"/>
                </a:cubicBezTo>
                <a:cubicBezTo>
                  <a:pt x="3616458" y="5288532"/>
                  <a:pt x="3514048" y="5333307"/>
                  <a:pt x="3446863" y="5294348"/>
                </a:cubicBezTo>
                <a:cubicBezTo>
                  <a:pt x="3420930" y="5283822"/>
                  <a:pt x="3333157" y="5274511"/>
                  <a:pt x="3312000" y="5286923"/>
                </a:cubicBezTo>
                <a:cubicBezTo>
                  <a:pt x="3292759" y="5287903"/>
                  <a:pt x="3273112" y="5280334"/>
                  <a:pt x="3259756" y="5294712"/>
                </a:cubicBezTo>
                <a:cubicBezTo>
                  <a:pt x="3239905" y="5311572"/>
                  <a:pt x="3185410" y="5275588"/>
                  <a:pt x="3187481" y="5298457"/>
                </a:cubicBezTo>
                <a:cubicBezTo>
                  <a:pt x="3168018" y="5286036"/>
                  <a:pt x="3146200" y="5288458"/>
                  <a:pt x="3124115" y="5294626"/>
                </a:cubicBezTo>
                <a:lnTo>
                  <a:pt x="3099907" y="5302443"/>
                </a:lnTo>
                <a:lnTo>
                  <a:pt x="3017494" y="5301439"/>
                </a:lnTo>
                <a:lnTo>
                  <a:pt x="3010848" y="5307225"/>
                </a:lnTo>
                <a:lnTo>
                  <a:pt x="2994286" y="5309060"/>
                </a:lnTo>
                <a:lnTo>
                  <a:pt x="2988160" y="5310041"/>
                </a:lnTo>
                <a:lnTo>
                  <a:pt x="2984260" y="5307528"/>
                </a:lnTo>
                <a:cubicBezTo>
                  <a:pt x="2981957" y="5306419"/>
                  <a:pt x="2980273" y="5306402"/>
                  <a:pt x="2979127" y="5308389"/>
                </a:cubicBezTo>
                <a:cubicBezTo>
                  <a:pt x="2978971" y="5309447"/>
                  <a:pt x="2978816" y="5310505"/>
                  <a:pt x="2978660" y="5311563"/>
                </a:cubicBezTo>
                <a:lnTo>
                  <a:pt x="2946326" y="5316745"/>
                </a:lnTo>
                <a:lnTo>
                  <a:pt x="2713134" y="5331381"/>
                </a:lnTo>
                <a:cubicBezTo>
                  <a:pt x="2610698" y="5372328"/>
                  <a:pt x="2466037" y="5325762"/>
                  <a:pt x="2352072" y="5342761"/>
                </a:cubicBezTo>
                <a:cubicBezTo>
                  <a:pt x="2293501" y="5293708"/>
                  <a:pt x="2324138" y="5338538"/>
                  <a:pt x="2260922" y="5328122"/>
                </a:cubicBezTo>
                <a:cubicBezTo>
                  <a:pt x="2275681" y="5372347"/>
                  <a:pt x="2185007" y="5301703"/>
                  <a:pt x="2178497" y="5351065"/>
                </a:cubicBezTo>
                <a:cubicBezTo>
                  <a:pt x="2133294" y="5337229"/>
                  <a:pt x="2097074" y="5300208"/>
                  <a:pt x="2034408" y="5307958"/>
                </a:cubicBezTo>
                <a:cubicBezTo>
                  <a:pt x="1981894" y="5332879"/>
                  <a:pt x="1896288" y="5279365"/>
                  <a:pt x="1831505" y="5312691"/>
                </a:cubicBezTo>
                <a:cubicBezTo>
                  <a:pt x="1807063" y="5321035"/>
                  <a:pt x="1727674" y="5322925"/>
                  <a:pt x="1710387" y="5308705"/>
                </a:cubicBezTo>
                <a:cubicBezTo>
                  <a:pt x="1693367" y="5306094"/>
                  <a:pt x="1674901" y="5312009"/>
                  <a:pt x="1664816" y="5296479"/>
                </a:cubicBezTo>
                <a:cubicBezTo>
                  <a:pt x="1649255" y="5277912"/>
                  <a:pt x="1596152" y="5309335"/>
                  <a:pt x="1600883" y="5286607"/>
                </a:cubicBezTo>
                <a:cubicBezTo>
                  <a:pt x="1563066" y="5308189"/>
                  <a:pt x="1524339" y="5269513"/>
                  <a:pt x="1488397" y="5260898"/>
                </a:cubicBezTo>
                <a:cubicBezTo>
                  <a:pt x="1459246" y="5282011"/>
                  <a:pt x="1412580" y="5243108"/>
                  <a:pt x="1336670" y="5240770"/>
                </a:cubicBezTo>
                <a:cubicBezTo>
                  <a:pt x="1304792" y="5265122"/>
                  <a:pt x="1285508" y="5238878"/>
                  <a:pt x="1224297" y="5271845"/>
                </a:cubicBezTo>
                <a:cubicBezTo>
                  <a:pt x="1221731" y="5268771"/>
                  <a:pt x="1218543" y="5265944"/>
                  <a:pt x="1214830" y="5263450"/>
                </a:cubicBezTo>
                <a:cubicBezTo>
                  <a:pt x="1193241" y="5248952"/>
                  <a:pt x="1158925" y="5248567"/>
                  <a:pt x="1138181" y="5262590"/>
                </a:cubicBezTo>
                <a:lnTo>
                  <a:pt x="943575" y="5290808"/>
                </a:lnTo>
                <a:cubicBezTo>
                  <a:pt x="823587" y="5316899"/>
                  <a:pt x="658340" y="5217603"/>
                  <a:pt x="529813" y="5218555"/>
                </a:cubicBezTo>
                <a:lnTo>
                  <a:pt x="519546" y="5208845"/>
                </a:lnTo>
                <a:lnTo>
                  <a:pt x="507906" y="5204779"/>
                </a:lnTo>
                <a:lnTo>
                  <a:pt x="505153" y="5196726"/>
                </a:lnTo>
                <a:lnTo>
                  <a:pt x="500429" y="5193241"/>
                </a:lnTo>
                <a:cubicBezTo>
                  <a:pt x="480923" y="5182176"/>
                  <a:pt x="482807" y="5205793"/>
                  <a:pt x="431923" y="5191553"/>
                </a:cubicBezTo>
                <a:cubicBezTo>
                  <a:pt x="440499" y="5237077"/>
                  <a:pt x="352872" y="5155083"/>
                  <a:pt x="337115" y="5202714"/>
                </a:cubicBezTo>
                <a:cubicBezTo>
                  <a:pt x="325265" y="5197752"/>
                  <a:pt x="314288" y="5191441"/>
                  <a:pt x="303383" y="5184750"/>
                </a:cubicBezTo>
                <a:lnTo>
                  <a:pt x="297664" y="5181269"/>
                </a:lnTo>
                <a:lnTo>
                  <a:pt x="272701" y="5175678"/>
                </a:lnTo>
                <a:lnTo>
                  <a:pt x="268242" y="5163678"/>
                </a:lnTo>
                <a:lnTo>
                  <a:pt x="232517" y="5147792"/>
                </a:lnTo>
                <a:cubicBezTo>
                  <a:pt x="218741" y="5143453"/>
                  <a:pt x="203450" y="5140668"/>
                  <a:pt x="185851" y="5140408"/>
                </a:cubicBezTo>
                <a:cubicBezTo>
                  <a:pt x="139207" y="5153337"/>
                  <a:pt x="79723" y="5120316"/>
                  <a:pt x="20337" y="5113040"/>
                </a:cubicBezTo>
                <a:lnTo>
                  <a:pt x="0" y="5112243"/>
                </a:lnTo>
                <a:close/>
              </a:path>
            </a:pathLst>
          </a:custGeom>
          <a:ln>
            <a:noFill/>
          </a:ln>
          <a:effectLst>
            <a:outerShdw blurRad="25400" dist="12700" dir="3000000" algn="tl" rotWithShape="0">
              <a:prstClr val="black">
                <a:alpha val="27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Rectangle 6">
            <a:extLst>
              <a:ext uri="{FF2B5EF4-FFF2-40B4-BE49-F238E27FC236}">
                <a16:creationId xmlns:a16="http://schemas.microsoft.com/office/drawing/2014/main" id="{F0C518C2-0AA4-470C-87B9-9CBF428FBA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564666" y="399531"/>
            <a:ext cx="1707751" cy="428984"/>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lnTo>
                  <a:pt x="2164992" y="12386"/>
                </a:lnTo>
                <a:cubicBezTo>
                  <a:pt x="2164717" y="43049"/>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60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The image depicts a quiet, empty church with long wooden pews, an altar, and an open-plan seating arrangement, all under a high ceiling with exposed beams.&#10;&#10;AI-generated content may be incorrect.">
            <a:extLst>
              <a:ext uri="{FF2B5EF4-FFF2-40B4-BE49-F238E27FC236}">
                <a16:creationId xmlns:a16="http://schemas.microsoft.com/office/drawing/2014/main" id="{BE1EE88D-CBCB-4155-8EDC-16FC255B5D16}"/>
              </a:ext>
            </a:extLst>
          </p:cNvPr>
          <p:cNvPicPr>
            <a:picLocks noChangeAspect="1"/>
          </p:cNvPicPr>
          <p:nvPr/>
        </p:nvPicPr>
        <p:blipFill>
          <a:blip r:embed="rId6"/>
          <a:stretch>
            <a:fillRect/>
          </a:stretch>
        </p:blipFill>
        <p:spPr>
          <a:xfrm>
            <a:off x="0" y="0"/>
            <a:ext cx="12191640" cy="6858000"/>
          </a:xfrm>
          <a:prstGeom prst="rect">
            <a:avLst/>
          </a:prstGeom>
        </p:spPr>
      </p:pic>
      <p:sp>
        <p:nvSpPr>
          <p:cNvPr id="4" name="Content Placeholder 3">
            <a:extLst>
              <a:ext uri="{FF2B5EF4-FFF2-40B4-BE49-F238E27FC236}">
                <a16:creationId xmlns:a16="http://schemas.microsoft.com/office/drawing/2014/main" id="{2043B45E-D721-D3F9-B57F-3AEFBECFFAA9}"/>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3302371" y="1271358"/>
            <a:ext cx="5832920" cy="4042516"/>
          </a:xfrm>
        </p:spPr>
        <p:txBody>
          <a:bodyPr>
            <a:noAutofit/>
          </a:bodyPr>
          <a:lstStyle/>
          <a:p>
            <a:pPr>
              <a:spcBef>
                <a:spcPts val="2500"/>
              </a:spcBef>
            </a:pPr>
            <a:r>
              <a:rPr lang="en-US" sz="3200" b="1" dirty="0">
                <a:solidFill>
                  <a:srgbClr val="FFFF00"/>
                </a:solidFill>
              </a:rPr>
              <a:t>Prayerful Discernment</a:t>
            </a:r>
            <a:endParaRPr lang="en-US" sz="3200" dirty="0">
              <a:solidFill>
                <a:srgbClr val="FFFF00"/>
              </a:solidFill>
            </a:endParaRPr>
          </a:p>
          <a:p>
            <a:pPr>
              <a:spcBef>
                <a:spcPts val="2500"/>
              </a:spcBef>
            </a:pPr>
            <a:r>
              <a:rPr lang="en-US" sz="3200" b="1" dirty="0">
                <a:solidFill>
                  <a:srgbClr val="FFFF00"/>
                </a:solidFill>
              </a:rPr>
              <a:t>Transparency and Trust</a:t>
            </a:r>
            <a:endParaRPr lang="en-US" sz="3200" dirty="0">
              <a:solidFill>
                <a:srgbClr val="FFFF00"/>
              </a:solidFill>
            </a:endParaRPr>
          </a:p>
          <a:p>
            <a:pPr>
              <a:spcBef>
                <a:spcPts val="2500"/>
              </a:spcBef>
            </a:pPr>
            <a:r>
              <a:rPr lang="en-US" sz="3200" b="1" dirty="0">
                <a:solidFill>
                  <a:srgbClr val="FFFF00"/>
                </a:solidFill>
              </a:rPr>
              <a:t>Congregational Trust</a:t>
            </a:r>
          </a:p>
          <a:p>
            <a:pPr>
              <a:spcBef>
                <a:spcPts val="2500"/>
              </a:spcBef>
            </a:pPr>
            <a:r>
              <a:rPr lang="en-US" sz="3200" b="1" dirty="0">
                <a:solidFill>
                  <a:srgbClr val="FFFF00"/>
                </a:solidFill>
              </a:rPr>
              <a:t>Confidentiality and Integrity</a:t>
            </a:r>
          </a:p>
          <a:p>
            <a:pPr>
              <a:spcBef>
                <a:spcPts val="2500"/>
              </a:spcBef>
            </a:pPr>
            <a:r>
              <a:rPr lang="en-US" sz="3200" b="1" dirty="0">
                <a:solidFill>
                  <a:srgbClr val="FFFF00"/>
                </a:solidFill>
              </a:rPr>
              <a:t>Excellence and Due Diligence</a:t>
            </a:r>
          </a:p>
        </p:txBody>
      </p:sp>
      <p:sp>
        <p:nvSpPr>
          <p:cNvPr id="2" name="Title 1">
            <a:extLst>
              <a:ext uri="{FF2B5EF4-FFF2-40B4-BE49-F238E27FC236}">
                <a16:creationId xmlns:a16="http://schemas.microsoft.com/office/drawing/2014/main" id="{856DC09B-C420-0E7D-EDE1-38CACAA7B259}"/>
              </a:ext>
            </a:extLst>
          </p:cNvPr>
          <p:cNvSpPr>
            <a:spLocks noGrp="1"/>
          </p:cNvSpPr>
          <p:nvPr>
            <p:ph type="title"/>
          </p:nvPr>
        </p:nvSpPr>
        <p:spPr>
          <a:xfrm>
            <a:off x="3096441" y="166757"/>
            <a:ext cx="6744244" cy="1135751"/>
          </a:xfrm>
        </p:spPr>
        <p:txBody>
          <a:bodyPr vert="horz" lIns="91440" tIns="45720" rIns="91440" bIns="45720" rtlCol="0" anchor="ctr">
            <a:normAutofit/>
          </a:bodyPr>
          <a:lstStyle/>
          <a:p>
            <a:pPr algn="ctr"/>
            <a:r>
              <a:rPr lang="en-US" b="1" dirty="0">
                <a:solidFill>
                  <a:srgbClr val="FFFF00"/>
                </a:solidFill>
              </a:rPr>
              <a:t>GUIDING PRINCIPLES</a:t>
            </a:r>
          </a:p>
        </p:txBody>
      </p:sp>
    </p:spTree>
    <p:extLst>
      <p:ext uri="{BB962C8B-B14F-4D97-AF65-F5344CB8AC3E}">
        <p14:creationId xmlns:p14="http://schemas.microsoft.com/office/powerpoint/2010/main" val="296290139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0262E669-7774-4EAE-BBCE-F9FFE664D5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D0838CA9-6736-4868-BAC7-C020254B5B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57463" y="1144989"/>
            <a:ext cx="9677074" cy="4048564"/>
          </a:xfrm>
          <a:custGeom>
            <a:avLst/>
            <a:gdLst>
              <a:gd name="connsiteX0" fmla="*/ 0 w 8037833"/>
              <a:gd name="connsiteY0" fmla="*/ 0 h 3771414"/>
              <a:gd name="connsiteX1" fmla="*/ 8037833 w 8037833"/>
              <a:gd name="connsiteY1" fmla="*/ 702854 h 3771414"/>
              <a:gd name="connsiteX2" fmla="*/ 8037833 w 8037833"/>
              <a:gd name="connsiteY2" fmla="*/ 3110335 h 3771414"/>
              <a:gd name="connsiteX3" fmla="*/ 8034343 w 8037833"/>
              <a:gd name="connsiteY3" fmla="*/ 3109810 h 3771414"/>
              <a:gd name="connsiteX4" fmla="*/ 7877229 w 8037833"/>
              <a:gd name="connsiteY4" fmla="*/ 3131056 h 3771414"/>
              <a:gd name="connsiteX5" fmla="*/ 7807644 w 8037833"/>
              <a:gd name="connsiteY5" fmla="*/ 3086007 h 3771414"/>
              <a:gd name="connsiteX6" fmla="*/ 7607062 w 8037833"/>
              <a:gd name="connsiteY6" fmla="*/ 3074909 h 3771414"/>
              <a:gd name="connsiteX7" fmla="*/ 7351256 w 8037833"/>
              <a:gd name="connsiteY7" fmla="*/ 3263533 h 3771414"/>
              <a:gd name="connsiteX8" fmla="*/ 7241630 w 8037833"/>
              <a:gd name="connsiteY8" fmla="*/ 3245856 h 3771414"/>
              <a:gd name="connsiteX9" fmla="*/ 7197338 w 8037833"/>
              <a:gd name="connsiteY9" fmla="*/ 3211988 h 3771414"/>
              <a:gd name="connsiteX10" fmla="*/ 7180777 w 8037833"/>
              <a:gd name="connsiteY10" fmla="*/ 3210063 h 3771414"/>
              <a:gd name="connsiteX11" fmla="*/ 7146896 w 8037833"/>
              <a:gd name="connsiteY11" fmla="*/ 3244212 h 3771414"/>
              <a:gd name="connsiteX12" fmla="*/ 7101771 w 8037833"/>
              <a:gd name="connsiteY12" fmla="*/ 3244252 h 3771414"/>
              <a:gd name="connsiteX13" fmla="*/ 7047844 w 8037833"/>
              <a:gd name="connsiteY13" fmla="*/ 3291028 h 3771414"/>
              <a:gd name="connsiteX14" fmla="*/ 6869803 w 8037833"/>
              <a:gd name="connsiteY14" fmla="*/ 3307526 h 3771414"/>
              <a:gd name="connsiteX15" fmla="*/ 6819463 w 8037833"/>
              <a:gd name="connsiteY15" fmla="*/ 3355861 h 3771414"/>
              <a:gd name="connsiteX16" fmla="*/ 6797198 w 8037833"/>
              <a:gd name="connsiteY16" fmla="*/ 3365493 h 3771414"/>
              <a:gd name="connsiteX17" fmla="*/ 6760989 w 8037833"/>
              <a:gd name="connsiteY17" fmla="*/ 3411424 h 3771414"/>
              <a:gd name="connsiteX18" fmla="*/ 6633643 w 8037833"/>
              <a:gd name="connsiteY18" fmla="*/ 3335413 h 3771414"/>
              <a:gd name="connsiteX19" fmla="*/ 6462092 w 8037833"/>
              <a:gd name="connsiteY19" fmla="*/ 3360766 h 3771414"/>
              <a:gd name="connsiteX20" fmla="*/ 6303479 w 8037833"/>
              <a:gd name="connsiteY20" fmla="*/ 3307079 h 3771414"/>
              <a:gd name="connsiteX21" fmla="*/ 6210639 w 8037833"/>
              <a:gd name="connsiteY21" fmla="*/ 3322783 h 3771414"/>
              <a:gd name="connsiteX22" fmla="*/ 6184923 w 8037833"/>
              <a:gd name="connsiteY22" fmla="*/ 3365368 h 3771414"/>
              <a:gd name="connsiteX23" fmla="*/ 5949057 w 8037833"/>
              <a:gd name="connsiteY23" fmla="*/ 3366889 h 3771414"/>
              <a:gd name="connsiteX24" fmla="*/ 5891274 w 8037833"/>
              <a:gd name="connsiteY24" fmla="*/ 3384918 h 3771414"/>
              <a:gd name="connsiteX25" fmla="*/ 5835383 w 8037833"/>
              <a:gd name="connsiteY25" fmla="*/ 3364766 h 3771414"/>
              <a:gd name="connsiteX26" fmla="*/ 5746050 w 8037833"/>
              <a:gd name="connsiteY26" fmla="*/ 3413379 h 3771414"/>
              <a:gd name="connsiteX27" fmla="*/ 5613670 w 8037833"/>
              <a:gd name="connsiteY27" fmla="*/ 3415908 h 3771414"/>
              <a:gd name="connsiteX28" fmla="*/ 5535334 w 8037833"/>
              <a:gd name="connsiteY28" fmla="*/ 3424281 h 3771414"/>
              <a:gd name="connsiteX29" fmla="*/ 5506940 w 8037833"/>
              <a:gd name="connsiteY29" fmla="*/ 3438236 h 3771414"/>
              <a:gd name="connsiteX30" fmla="*/ 5466372 w 8037833"/>
              <a:gd name="connsiteY30" fmla="*/ 3450482 h 3771414"/>
              <a:gd name="connsiteX31" fmla="*/ 5395833 w 8037833"/>
              <a:gd name="connsiteY31" fmla="*/ 3480431 h 3771414"/>
              <a:gd name="connsiteX32" fmla="*/ 5299224 w 8037833"/>
              <a:gd name="connsiteY32" fmla="*/ 3506167 h 3771414"/>
              <a:gd name="connsiteX33" fmla="*/ 5223043 w 8037833"/>
              <a:gd name="connsiteY33" fmla="*/ 3478901 h 3771414"/>
              <a:gd name="connsiteX34" fmla="*/ 5217733 w 8037833"/>
              <a:gd name="connsiteY34" fmla="*/ 3487700 h 3771414"/>
              <a:gd name="connsiteX35" fmla="*/ 5167992 w 8037833"/>
              <a:gd name="connsiteY35" fmla="*/ 3491322 h 3771414"/>
              <a:gd name="connsiteX36" fmla="*/ 4987020 w 8037833"/>
              <a:gd name="connsiteY36" fmla="*/ 3448500 h 3771414"/>
              <a:gd name="connsiteX37" fmla="*/ 4890003 w 8037833"/>
              <a:gd name="connsiteY37" fmla="*/ 3457111 h 3771414"/>
              <a:gd name="connsiteX38" fmla="*/ 4856654 w 8037833"/>
              <a:gd name="connsiteY38" fmla="*/ 3469117 h 3771414"/>
              <a:gd name="connsiteX39" fmla="*/ 4800711 w 8037833"/>
              <a:gd name="connsiteY39" fmla="*/ 3488678 h 3771414"/>
              <a:gd name="connsiteX40" fmla="*/ 4761569 w 8037833"/>
              <a:gd name="connsiteY40" fmla="*/ 3525340 h 3771414"/>
              <a:gd name="connsiteX41" fmla="*/ 4713734 w 8037833"/>
              <a:gd name="connsiteY41" fmla="*/ 3532961 h 3771414"/>
              <a:gd name="connsiteX42" fmla="*/ 4699169 w 8037833"/>
              <a:gd name="connsiteY42" fmla="*/ 3506225 h 3771414"/>
              <a:gd name="connsiteX43" fmla="*/ 4649120 w 8037833"/>
              <a:gd name="connsiteY43" fmla="*/ 3523629 h 3771414"/>
              <a:gd name="connsiteX44" fmla="*/ 4573578 w 8037833"/>
              <a:gd name="connsiteY44" fmla="*/ 3553160 h 3771414"/>
              <a:gd name="connsiteX45" fmla="*/ 4529117 w 8037833"/>
              <a:gd name="connsiteY45" fmla="*/ 3562829 h 3771414"/>
              <a:gd name="connsiteX46" fmla="*/ 4408641 w 8037833"/>
              <a:gd name="connsiteY46" fmla="*/ 3597237 h 3771414"/>
              <a:gd name="connsiteX47" fmla="*/ 4288710 w 8037833"/>
              <a:gd name="connsiteY47" fmla="*/ 3637793 h 3771414"/>
              <a:gd name="connsiteX48" fmla="*/ 4234393 w 8037833"/>
              <a:gd name="connsiteY48" fmla="*/ 3691813 h 3771414"/>
              <a:gd name="connsiteX49" fmla="*/ 4227541 w 8037833"/>
              <a:gd name="connsiteY49" fmla="*/ 3694215 h 3771414"/>
              <a:gd name="connsiteX50" fmla="*/ 4208725 w 8037833"/>
              <a:gd name="connsiteY50" fmla="*/ 3692078 h 3771414"/>
              <a:gd name="connsiteX51" fmla="*/ 4201632 w 8037833"/>
              <a:gd name="connsiteY51" fmla="*/ 3689839 h 3771414"/>
              <a:gd name="connsiteX52" fmla="*/ 4191289 w 8037833"/>
              <a:gd name="connsiteY52" fmla="*/ 3689617 h 3771414"/>
              <a:gd name="connsiteX53" fmla="*/ 4191039 w 8037833"/>
              <a:gd name="connsiteY53" fmla="*/ 3690068 h 3771414"/>
              <a:gd name="connsiteX54" fmla="*/ 4181340 w 8037833"/>
              <a:gd name="connsiteY54" fmla="*/ 3688966 h 3771414"/>
              <a:gd name="connsiteX55" fmla="*/ 4133816 w 8037833"/>
              <a:gd name="connsiteY55" fmla="*/ 3677802 h 3771414"/>
              <a:gd name="connsiteX56" fmla="*/ 4071732 w 8037833"/>
              <a:gd name="connsiteY56" fmla="*/ 3719750 h 3771414"/>
              <a:gd name="connsiteX57" fmla="*/ 4045924 w 8037833"/>
              <a:gd name="connsiteY57" fmla="*/ 3726641 h 3771414"/>
              <a:gd name="connsiteX58" fmla="*/ 4032171 w 8037833"/>
              <a:gd name="connsiteY58" fmla="*/ 3732760 h 3771414"/>
              <a:gd name="connsiteX59" fmla="*/ 4031335 w 8037833"/>
              <a:gd name="connsiteY59" fmla="*/ 3734716 h 3771414"/>
              <a:gd name="connsiteX60" fmla="*/ 3985774 w 8037833"/>
              <a:gd name="connsiteY60" fmla="*/ 3723784 h 3771414"/>
              <a:gd name="connsiteX61" fmla="*/ 3979769 w 8037833"/>
              <a:gd name="connsiteY61" fmla="*/ 3726006 h 3771414"/>
              <a:gd name="connsiteX62" fmla="*/ 3950014 w 8037833"/>
              <a:gd name="connsiteY62" fmla="*/ 3714179 h 3771414"/>
              <a:gd name="connsiteX63" fmla="*/ 3934671 w 8037833"/>
              <a:gd name="connsiteY63" fmla="*/ 3710576 h 3771414"/>
              <a:gd name="connsiteX64" fmla="*/ 3930274 w 8037833"/>
              <a:gd name="connsiteY64" fmla="*/ 3704385 h 3771414"/>
              <a:gd name="connsiteX65" fmla="*/ 3907660 w 8037833"/>
              <a:gd name="connsiteY65" fmla="*/ 3701693 h 3771414"/>
              <a:gd name="connsiteX66" fmla="*/ 3905087 w 8037833"/>
              <a:gd name="connsiteY66" fmla="*/ 3703335 h 3771414"/>
              <a:gd name="connsiteX67" fmla="*/ 3886347 w 8037833"/>
              <a:gd name="connsiteY67" fmla="*/ 3693857 h 3771414"/>
              <a:gd name="connsiteX68" fmla="*/ 3870533 w 8037833"/>
              <a:gd name="connsiteY68" fmla="*/ 3677142 h 3771414"/>
              <a:gd name="connsiteX69" fmla="*/ 3678563 w 8037833"/>
              <a:gd name="connsiteY69" fmla="*/ 3681723 h 3771414"/>
              <a:gd name="connsiteX70" fmla="*/ 3511920 w 8037833"/>
              <a:gd name="connsiteY70" fmla="*/ 3609378 h 3771414"/>
              <a:gd name="connsiteX71" fmla="*/ 3407752 w 8037833"/>
              <a:gd name="connsiteY71" fmla="*/ 3613827 h 3771414"/>
              <a:gd name="connsiteX72" fmla="*/ 3373519 w 8037833"/>
              <a:gd name="connsiteY72" fmla="*/ 3653022 h 3771414"/>
              <a:gd name="connsiteX73" fmla="*/ 3114267 w 8037833"/>
              <a:gd name="connsiteY73" fmla="*/ 3626220 h 3771414"/>
              <a:gd name="connsiteX74" fmla="*/ 3048270 w 8037833"/>
              <a:gd name="connsiteY74" fmla="*/ 3637186 h 3771414"/>
              <a:gd name="connsiteX75" fmla="*/ 2989722 w 8037833"/>
              <a:gd name="connsiteY75" fmla="*/ 3610467 h 3771414"/>
              <a:gd name="connsiteX76" fmla="*/ 2965734 w 8037833"/>
              <a:gd name="connsiteY76" fmla="*/ 3622913 h 3771414"/>
              <a:gd name="connsiteX77" fmla="*/ 2961603 w 8037833"/>
              <a:gd name="connsiteY77" fmla="*/ 3625458 h 3771414"/>
              <a:gd name="connsiteX78" fmla="*/ 2944959 w 8037833"/>
              <a:gd name="connsiteY78" fmla="*/ 3626960 h 3771414"/>
              <a:gd name="connsiteX79" fmla="*/ 2940402 w 8037833"/>
              <a:gd name="connsiteY79" fmla="*/ 3638237 h 3771414"/>
              <a:gd name="connsiteX80" fmla="*/ 2915449 w 8037833"/>
              <a:gd name="connsiteY80" fmla="*/ 3648276 h 3771414"/>
              <a:gd name="connsiteX81" fmla="*/ 2884777 w 8037833"/>
              <a:gd name="connsiteY81" fmla="*/ 3648012 h 3771414"/>
              <a:gd name="connsiteX82" fmla="*/ 2739034 w 8037833"/>
              <a:gd name="connsiteY82" fmla="*/ 3634633 h 3771414"/>
              <a:gd name="connsiteX83" fmla="*/ 2651827 w 8037833"/>
              <a:gd name="connsiteY83" fmla="*/ 3633543 h 3771414"/>
              <a:gd name="connsiteX84" fmla="*/ 2618680 w 8037833"/>
              <a:gd name="connsiteY84" fmla="*/ 3643992 h 3771414"/>
              <a:gd name="connsiteX85" fmla="*/ 2572404 w 8037833"/>
              <a:gd name="connsiteY85" fmla="*/ 3651280 h 3771414"/>
              <a:gd name="connsiteX86" fmla="*/ 2490721 w 8037833"/>
              <a:gd name="connsiteY86" fmla="*/ 3672550 h 3771414"/>
              <a:gd name="connsiteX87" fmla="*/ 2381001 w 8037833"/>
              <a:gd name="connsiteY87" fmla="*/ 3686506 h 3771414"/>
              <a:gd name="connsiteX88" fmla="*/ 2301172 w 8037833"/>
              <a:gd name="connsiteY88" fmla="*/ 3650290 h 3771414"/>
              <a:gd name="connsiteX89" fmla="*/ 2294102 w 8037833"/>
              <a:gd name="connsiteY89" fmla="*/ 3658388 h 3771414"/>
              <a:gd name="connsiteX90" fmla="*/ 2238966 w 8037833"/>
              <a:gd name="connsiteY90" fmla="*/ 3656014 h 3771414"/>
              <a:gd name="connsiteX91" fmla="*/ 2046240 w 8037833"/>
              <a:gd name="connsiteY91" fmla="*/ 3591772 h 3771414"/>
              <a:gd name="connsiteX92" fmla="*/ 1938480 w 8037833"/>
              <a:gd name="connsiteY92" fmla="*/ 3588676 h 3771414"/>
              <a:gd name="connsiteX93" fmla="*/ 1900166 w 8037833"/>
              <a:gd name="connsiteY93" fmla="*/ 3596595 h 3771414"/>
              <a:gd name="connsiteX94" fmla="*/ 1835976 w 8037833"/>
              <a:gd name="connsiteY94" fmla="*/ 3609302 h 3771414"/>
              <a:gd name="connsiteX95" fmla="*/ 1787830 w 8037833"/>
              <a:gd name="connsiteY95" fmla="*/ 3641005 h 3771414"/>
              <a:gd name="connsiteX96" fmla="*/ 1734224 w 8037833"/>
              <a:gd name="connsiteY96" fmla="*/ 3642830 h 3771414"/>
              <a:gd name="connsiteX97" fmla="*/ 1721989 w 8037833"/>
              <a:gd name="connsiteY97" fmla="*/ 3614535 h 3771414"/>
              <a:gd name="connsiteX98" fmla="*/ 1664576 w 8037833"/>
              <a:gd name="connsiteY98" fmla="*/ 3625809 h 3771414"/>
              <a:gd name="connsiteX99" fmla="*/ 1577459 w 8037833"/>
              <a:gd name="connsiteY99" fmla="*/ 3646061 h 3771414"/>
              <a:gd name="connsiteX100" fmla="*/ 1527269 w 8037833"/>
              <a:gd name="connsiteY100" fmla="*/ 3650325 h 3771414"/>
              <a:gd name="connsiteX101" fmla="*/ 1390118 w 8037833"/>
              <a:gd name="connsiteY101" fmla="*/ 3670026 h 3771414"/>
              <a:gd name="connsiteX102" fmla="*/ 1252698 w 8037833"/>
              <a:gd name="connsiteY102" fmla="*/ 3695899 h 3771414"/>
              <a:gd name="connsiteX103" fmla="*/ 1171039 w 8037833"/>
              <a:gd name="connsiteY103" fmla="*/ 3745879 h 3771414"/>
              <a:gd name="connsiteX104" fmla="*/ 1058106 w 8037833"/>
              <a:gd name="connsiteY104" fmla="*/ 3763403 h 3771414"/>
              <a:gd name="connsiteX105" fmla="*/ 1039167 w 8037833"/>
              <a:gd name="connsiteY105" fmla="*/ 3771414 h 3771414"/>
              <a:gd name="connsiteX106" fmla="*/ 1012958 w 8037833"/>
              <a:gd name="connsiteY106" fmla="*/ 3766443 h 3771414"/>
              <a:gd name="connsiteX107" fmla="*/ 907906 w 8037833"/>
              <a:gd name="connsiteY107" fmla="*/ 3744915 h 3771414"/>
              <a:gd name="connsiteX108" fmla="*/ 825226 w 8037833"/>
              <a:gd name="connsiteY108" fmla="*/ 3713606 h 3771414"/>
              <a:gd name="connsiteX109" fmla="*/ 722264 w 8037833"/>
              <a:gd name="connsiteY109" fmla="*/ 3734849 h 3771414"/>
              <a:gd name="connsiteX110" fmla="*/ 659460 w 8037833"/>
              <a:gd name="connsiteY110" fmla="*/ 3727666 h 3771414"/>
              <a:gd name="connsiteX111" fmla="*/ 556552 w 8037833"/>
              <a:gd name="connsiteY111" fmla="*/ 3685171 h 3771414"/>
              <a:gd name="connsiteX112" fmla="*/ 421042 w 8037833"/>
              <a:gd name="connsiteY112" fmla="*/ 3697149 h 3771414"/>
              <a:gd name="connsiteX113" fmla="*/ 393295 w 8037833"/>
              <a:gd name="connsiteY113" fmla="*/ 3740334 h 3771414"/>
              <a:gd name="connsiteX114" fmla="*/ 355918 w 8037833"/>
              <a:gd name="connsiteY114" fmla="*/ 3766409 h 3771414"/>
              <a:gd name="connsiteX115" fmla="*/ 339711 w 8037833"/>
              <a:gd name="connsiteY115" fmla="*/ 3705479 h 3771414"/>
              <a:gd name="connsiteX116" fmla="*/ 222239 w 8037833"/>
              <a:gd name="connsiteY116" fmla="*/ 3659572 h 3771414"/>
              <a:gd name="connsiteX117" fmla="*/ 163578 w 8037833"/>
              <a:gd name="connsiteY117" fmla="*/ 3643529 h 3771414"/>
              <a:gd name="connsiteX118" fmla="*/ 72220 w 8037833"/>
              <a:gd name="connsiteY118" fmla="*/ 3632509 h 3771414"/>
              <a:gd name="connsiteX119" fmla="*/ 44395 w 8037833"/>
              <a:gd name="connsiteY119" fmla="*/ 3626692 h 3771414"/>
              <a:gd name="connsiteX120" fmla="*/ 1962 w 8037833"/>
              <a:gd name="connsiteY120" fmla="*/ 3623185 h 3771414"/>
              <a:gd name="connsiteX121" fmla="*/ 0 w 8037833"/>
              <a:gd name="connsiteY121" fmla="*/ 3622498 h 3771414"/>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807644 w 8037833"/>
              <a:gd name="connsiteY5" fmla="*/ 3098770 h 3784177"/>
              <a:gd name="connsiteX6" fmla="*/ 7607062 w 8037833"/>
              <a:gd name="connsiteY6" fmla="*/ 308767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869803 w 8037833"/>
              <a:gd name="connsiteY14" fmla="*/ 3320289 h 3784177"/>
              <a:gd name="connsiteX15" fmla="*/ 6819463 w 8037833"/>
              <a:gd name="connsiteY15" fmla="*/ 3368624 h 3784177"/>
              <a:gd name="connsiteX16" fmla="*/ 6797198 w 8037833"/>
              <a:gd name="connsiteY16" fmla="*/ 3378256 h 3784177"/>
              <a:gd name="connsiteX17" fmla="*/ 6760989 w 8037833"/>
              <a:gd name="connsiteY17" fmla="*/ 3424187 h 3784177"/>
              <a:gd name="connsiteX18" fmla="*/ 6633643 w 8037833"/>
              <a:gd name="connsiteY18" fmla="*/ 3348176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84923 w 8037833"/>
              <a:gd name="connsiteY22" fmla="*/ 3378131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299224 w 8037833"/>
              <a:gd name="connsiteY32" fmla="*/ 351893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288710 w 8037833"/>
              <a:gd name="connsiteY47" fmla="*/ 3650556 h 3784177"/>
              <a:gd name="connsiteX48" fmla="*/ 4234393 w 8037833"/>
              <a:gd name="connsiteY48" fmla="*/ 3704576 h 3784177"/>
              <a:gd name="connsiteX49" fmla="*/ 4227541 w 8037833"/>
              <a:gd name="connsiteY49" fmla="*/ 3706978 h 3784177"/>
              <a:gd name="connsiteX50" fmla="*/ 4208725 w 8037833"/>
              <a:gd name="connsiteY50" fmla="*/ 3704841 h 3784177"/>
              <a:gd name="connsiteX51" fmla="*/ 4201632 w 8037833"/>
              <a:gd name="connsiteY51" fmla="*/ 3702602 h 3784177"/>
              <a:gd name="connsiteX52" fmla="*/ 4191289 w 8037833"/>
              <a:gd name="connsiteY52" fmla="*/ 3702380 h 3784177"/>
              <a:gd name="connsiteX53" fmla="*/ 4191039 w 8037833"/>
              <a:gd name="connsiteY53" fmla="*/ 3702831 h 3784177"/>
              <a:gd name="connsiteX54" fmla="*/ 4181340 w 8037833"/>
              <a:gd name="connsiteY54" fmla="*/ 3701729 h 3784177"/>
              <a:gd name="connsiteX55" fmla="*/ 4133816 w 8037833"/>
              <a:gd name="connsiteY55" fmla="*/ 3690565 h 3784177"/>
              <a:gd name="connsiteX56" fmla="*/ 4071732 w 8037833"/>
              <a:gd name="connsiteY56" fmla="*/ 3732513 h 3784177"/>
              <a:gd name="connsiteX57" fmla="*/ 4045924 w 8037833"/>
              <a:gd name="connsiteY57" fmla="*/ 3739404 h 3784177"/>
              <a:gd name="connsiteX58" fmla="*/ 4032171 w 8037833"/>
              <a:gd name="connsiteY58" fmla="*/ 3745523 h 3784177"/>
              <a:gd name="connsiteX59" fmla="*/ 4031335 w 8037833"/>
              <a:gd name="connsiteY59" fmla="*/ 3747479 h 3784177"/>
              <a:gd name="connsiteX60" fmla="*/ 3985774 w 8037833"/>
              <a:gd name="connsiteY60" fmla="*/ 3736547 h 3784177"/>
              <a:gd name="connsiteX61" fmla="*/ 3979769 w 8037833"/>
              <a:gd name="connsiteY61" fmla="*/ 3738769 h 3784177"/>
              <a:gd name="connsiteX62" fmla="*/ 3950014 w 8037833"/>
              <a:gd name="connsiteY62" fmla="*/ 3726942 h 3784177"/>
              <a:gd name="connsiteX63" fmla="*/ 3934671 w 8037833"/>
              <a:gd name="connsiteY63" fmla="*/ 3723339 h 3784177"/>
              <a:gd name="connsiteX64" fmla="*/ 3930274 w 8037833"/>
              <a:gd name="connsiteY64" fmla="*/ 3717148 h 3784177"/>
              <a:gd name="connsiteX65" fmla="*/ 3907660 w 8037833"/>
              <a:gd name="connsiteY65" fmla="*/ 3714456 h 3784177"/>
              <a:gd name="connsiteX66" fmla="*/ 3905087 w 8037833"/>
              <a:gd name="connsiteY66" fmla="*/ 3716098 h 3784177"/>
              <a:gd name="connsiteX67" fmla="*/ 3886347 w 8037833"/>
              <a:gd name="connsiteY67" fmla="*/ 3706620 h 3784177"/>
              <a:gd name="connsiteX68" fmla="*/ 3870533 w 8037833"/>
              <a:gd name="connsiteY68" fmla="*/ 3689905 h 3784177"/>
              <a:gd name="connsiteX69" fmla="*/ 3678563 w 8037833"/>
              <a:gd name="connsiteY69" fmla="*/ 3694486 h 3784177"/>
              <a:gd name="connsiteX70" fmla="*/ 3511920 w 8037833"/>
              <a:gd name="connsiteY70" fmla="*/ 3622141 h 3784177"/>
              <a:gd name="connsiteX71" fmla="*/ 3407752 w 8037833"/>
              <a:gd name="connsiteY71" fmla="*/ 3626590 h 3784177"/>
              <a:gd name="connsiteX72" fmla="*/ 3373519 w 8037833"/>
              <a:gd name="connsiteY72" fmla="*/ 3665785 h 3784177"/>
              <a:gd name="connsiteX73" fmla="*/ 3114267 w 8037833"/>
              <a:gd name="connsiteY73" fmla="*/ 3638983 h 3784177"/>
              <a:gd name="connsiteX74" fmla="*/ 3048270 w 8037833"/>
              <a:gd name="connsiteY74" fmla="*/ 3649949 h 3784177"/>
              <a:gd name="connsiteX75" fmla="*/ 2989722 w 8037833"/>
              <a:gd name="connsiteY75" fmla="*/ 3623230 h 3784177"/>
              <a:gd name="connsiteX76" fmla="*/ 2965734 w 8037833"/>
              <a:gd name="connsiteY76" fmla="*/ 3635676 h 3784177"/>
              <a:gd name="connsiteX77" fmla="*/ 2961603 w 8037833"/>
              <a:gd name="connsiteY77" fmla="*/ 3638221 h 3784177"/>
              <a:gd name="connsiteX78" fmla="*/ 2944959 w 8037833"/>
              <a:gd name="connsiteY78" fmla="*/ 3639723 h 3784177"/>
              <a:gd name="connsiteX79" fmla="*/ 2940402 w 8037833"/>
              <a:gd name="connsiteY79" fmla="*/ 3651000 h 3784177"/>
              <a:gd name="connsiteX80" fmla="*/ 2915449 w 8037833"/>
              <a:gd name="connsiteY80" fmla="*/ 3661039 h 3784177"/>
              <a:gd name="connsiteX81" fmla="*/ 2884777 w 8037833"/>
              <a:gd name="connsiteY81" fmla="*/ 3660775 h 3784177"/>
              <a:gd name="connsiteX82" fmla="*/ 2739034 w 8037833"/>
              <a:gd name="connsiteY82" fmla="*/ 3647396 h 3784177"/>
              <a:gd name="connsiteX83" fmla="*/ 2651827 w 8037833"/>
              <a:gd name="connsiteY83" fmla="*/ 3646306 h 3784177"/>
              <a:gd name="connsiteX84" fmla="*/ 2618680 w 8037833"/>
              <a:gd name="connsiteY84" fmla="*/ 3656755 h 3784177"/>
              <a:gd name="connsiteX85" fmla="*/ 2572404 w 8037833"/>
              <a:gd name="connsiteY85" fmla="*/ 3664043 h 3784177"/>
              <a:gd name="connsiteX86" fmla="*/ 2490721 w 8037833"/>
              <a:gd name="connsiteY86" fmla="*/ 3685313 h 3784177"/>
              <a:gd name="connsiteX87" fmla="*/ 2381001 w 8037833"/>
              <a:gd name="connsiteY87" fmla="*/ 3699269 h 3784177"/>
              <a:gd name="connsiteX88" fmla="*/ 2301172 w 8037833"/>
              <a:gd name="connsiteY88" fmla="*/ 3663053 h 3784177"/>
              <a:gd name="connsiteX89" fmla="*/ 2294102 w 8037833"/>
              <a:gd name="connsiteY89" fmla="*/ 3671151 h 3784177"/>
              <a:gd name="connsiteX90" fmla="*/ 2238966 w 8037833"/>
              <a:gd name="connsiteY90" fmla="*/ 3668777 h 3784177"/>
              <a:gd name="connsiteX91" fmla="*/ 2046240 w 8037833"/>
              <a:gd name="connsiteY91" fmla="*/ 3604535 h 3784177"/>
              <a:gd name="connsiteX92" fmla="*/ 1938480 w 8037833"/>
              <a:gd name="connsiteY92" fmla="*/ 3601439 h 3784177"/>
              <a:gd name="connsiteX93" fmla="*/ 1900166 w 8037833"/>
              <a:gd name="connsiteY93" fmla="*/ 3609358 h 3784177"/>
              <a:gd name="connsiteX94" fmla="*/ 1835976 w 8037833"/>
              <a:gd name="connsiteY94" fmla="*/ 3622065 h 3784177"/>
              <a:gd name="connsiteX95" fmla="*/ 1787830 w 8037833"/>
              <a:gd name="connsiteY95" fmla="*/ 3653768 h 3784177"/>
              <a:gd name="connsiteX96" fmla="*/ 1734224 w 8037833"/>
              <a:gd name="connsiteY96" fmla="*/ 3655593 h 3784177"/>
              <a:gd name="connsiteX97" fmla="*/ 1721989 w 8037833"/>
              <a:gd name="connsiteY97" fmla="*/ 3627298 h 3784177"/>
              <a:gd name="connsiteX98" fmla="*/ 1664576 w 8037833"/>
              <a:gd name="connsiteY98" fmla="*/ 3638572 h 3784177"/>
              <a:gd name="connsiteX99" fmla="*/ 1577459 w 8037833"/>
              <a:gd name="connsiteY99" fmla="*/ 3658824 h 3784177"/>
              <a:gd name="connsiteX100" fmla="*/ 1527269 w 8037833"/>
              <a:gd name="connsiteY100" fmla="*/ 3663088 h 3784177"/>
              <a:gd name="connsiteX101" fmla="*/ 1390118 w 8037833"/>
              <a:gd name="connsiteY101" fmla="*/ 3682789 h 3784177"/>
              <a:gd name="connsiteX102" fmla="*/ 1252698 w 8037833"/>
              <a:gd name="connsiteY102" fmla="*/ 3708662 h 3784177"/>
              <a:gd name="connsiteX103" fmla="*/ 1171039 w 8037833"/>
              <a:gd name="connsiteY103" fmla="*/ 3758642 h 3784177"/>
              <a:gd name="connsiteX104" fmla="*/ 1058106 w 8037833"/>
              <a:gd name="connsiteY104" fmla="*/ 3776166 h 3784177"/>
              <a:gd name="connsiteX105" fmla="*/ 1039167 w 8037833"/>
              <a:gd name="connsiteY105" fmla="*/ 3784177 h 3784177"/>
              <a:gd name="connsiteX106" fmla="*/ 1012958 w 8037833"/>
              <a:gd name="connsiteY106" fmla="*/ 3779206 h 3784177"/>
              <a:gd name="connsiteX107" fmla="*/ 907906 w 8037833"/>
              <a:gd name="connsiteY107" fmla="*/ 3757678 h 3784177"/>
              <a:gd name="connsiteX108" fmla="*/ 825226 w 8037833"/>
              <a:gd name="connsiteY108" fmla="*/ 3726369 h 3784177"/>
              <a:gd name="connsiteX109" fmla="*/ 722264 w 8037833"/>
              <a:gd name="connsiteY109" fmla="*/ 3747612 h 3784177"/>
              <a:gd name="connsiteX110" fmla="*/ 659460 w 8037833"/>
              <a:gd name="connsiteY110" fmla="*/ 3740429 h 3784177"/>
              <a:gd name="connsiteX111" fmla="*/ 556552 w 8037833"/>
              <a:gd name="connsiteY111" fmla="*/ 3697934 h 3784177"/>
              <a:gd name="connsiteX112" fmla="*/ 421042 w 8037833"/>
              <a:gd name="connsiteY112" fmla="*/ 3709912 h 3784177"/>
              <a:gd name="connsiteX113" fmla="*/ 393295 w 8037833"/>
              <a:gd name="connsiteY113" fmla="*/ 3753097 h 3784177"/>
              <a:gd name="connsiteX114" fmla="*/ 355918 w 8037833"/>
              <a:gd name="connsiteY114" fmla="*/ 3779172 h 3784177"/>
              <a:gd name="connsiteX115" fmla="*/ 339711 w 8037833"/>
              <a:gd name="connsiteY115" fmla="*/ 3718242 h 3784177"/>
              <a:gd name="connsiteX116" fmla="*/ 222239 w 8037833"/>
              <a:gd name="connsiteY116" fmla="*/ 3672335 h 3784177"/>
              <a:gd name="connsiteX117" fmla="*/ 163578 w 8037833"/>
              <a:gd name="connsiteY117" fmla="*/ 3656292 h 3784177"/>
              <a:gd name="connsiteX118" fmla="*/ 72220 w 8037833"/>
              <a:gd name="connsiteY118" fmla="*/ 3645272 h 3784177"/>
              <a:gd name="connsiteX119" fmla="*/ 44395 w 8037833"/>
              <a:gd name="connsiteY119" fmla="*/ 3639455 h 3784177"/>
              <a:gd name="connsiteX120" fmla="*/ 1962 w 8037833"/>
              <a:gd name="connsiteY120" fmla="*/ 3635948 h 3784177"/>
              <a:gd name="connsiteX121" fmla="*/ 0 w 8037833"/>
              <a:gd name="connsiteY121" fmla="*/ 3635261 h 3784177"/>
              <a:gd name="connsiteX122" fmla="*/ 0 w 8037833"/>
              <a:gd name="connsiteY122"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807644 w 8037833"/>
              <a:gd name="connsiteY5" fmla="*/ 3098770 h 3784177"/>
              <a:gd name="connsiteX6" fmla="*/ 7607062 w 8037833"/>
              <a:gd name="connsiteY6" fmla="*/ 308767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869803 w 8037833"/>
              <a:gd name="connsiteY14" fmla="*/ 3320289 h 3784177"/>
              <a:gd name="connsiteX15" fmla="*/ 6819463 w 8037833"/>
              <a:gd name="connsiteY15" fmla="*/ 3368624 h 3784177"/>
              <a:gd name="connsiteX16" fmla="*/ 6797198 w 8037833"/>
              <a:gd name="connsiteY16" fmla="*/ 3378256 h 3784177"/>
              <a:gd name="connsiteX17" fmla="*/ 6760989 w 8037833"/>
              <a:gd name="connsiteY17" fmla="*/ 3424187 h 3784177"/>
              <a:gd name="connsiteX18" fmla="*/ 6633643 w 8037833"/>
              <a:gd name="connsiteY18" fmla="*/ 3348176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84923 w 8037833"/>
              <a:gd name="connsiteY22" fmla="*/ 3378131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299224 w 8037833"/>
              <a:gd name="connsiteY32" fmla="*/ 351893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288710 w 8037833"/>
              <a:gd name="connsiteY47" fmla="*/ 3650556 h 3784177"/>
              <a:gd name="connsiteX48" fmla="*/ 4234393 w 8037833"/>
              <a:gd name="connsiteY48" fmla="*/ 3704576 h 3784177"/>
              <a:gd name="connsiteX49" fmla="*/ 4227541 w 8037833"/>
              <a:gd name="connsiteY49" fmla="*/ 3706978 h 3784177"/>
              <a:gd name="connsiteX50" fmla="*/ 4208725 w 8037833"/>
              <a:gd name="connsiteY50" fmla="*/ 3704841 h 3784177"/>
              <a:gd name="connsiteX51" fmla="*/ 4201632 w 8037833"/>
              <a:gd name="connsiteY51" fmla="*/ 3702602 h 3784177"/>
              <a:gd name="connsiteX52" fmla="*/ 4191289 w 8037833"/>
              <a:gd name="connsiteY52" fmla="*/ 3702380 h 3784177"/>
              <a:gd name="connsiteX53" fmla="*/ 4191039 w 8037833"/>
              <a:gd name="connsiteY53" fmla="*/ 3702831 h 3784177"/>
              <a:gd name="connsiteX54" fmla="*/ 4181340 w 8037833"/>
              <a:gd name="connsiteY54" fmla="*/ 3701729 h 3784177"/>
              <a:gd name="connsiteX55" fmla="*/ 4133816 w 8037833"/>
              <a:gd name="connsiteY55" fmla="*/ 3690565 h 3784177"/>
              <a:gd name="connsiteX56" fmla="*/ 4071732 w 8037833"/>
              <a:gd name="connsiteY56" fmla="*/ 3732513 h 3784177"/>
              <a:gd name="connsiteX57" fmla="*/ 4045924 w 8037833"/>
              <a:gd name="connsiteY57" fmla="*/ 3739404 h 3784177"/>
              <a:gd name="connsiteX58" fmla="*/ 4032171 w 8037833"/>
              <a:gd name="connsiteY58" fmla="*/ 3745523 h 3784177"/>
              <a:gd name="connsiteX59" fmla="*/ 4031335 w 8037833"/>
              <a:gd name="connsiteY59" fmla="*/ 3747479 h 3784177"/>
              <a:gd name="connsiteX60" fmla="*/ 3985774 w 8037833"/>
              <a:gd name="connsiteY60" fmla="*/ 3736547 h 3784177"/>
              <a:gd name="connsiteX61" fmla="*/ 3979769 w 8037833"/>
              <a:gd name="connsiteY61" fmla="*/ 3738769 h 3784177"/>
              <a:gd name="connsiteX62" fmla="*/ 3950014 w 8037833"/>
              <a:gd name="connsiteY62" fmla="*/ 3726942 h 3784177"/>
              <a:gd name="connsiteX63" fmla="*/ 3934671 w 8037833"/>
              <a:gd name="connsiteY63" fmla="*/ 3723339 h 3784177"/>
              <a:gd name="connsiteX64" fmla="*/ 3930274 w 8037833"/>
              <a:gd name="connsiteY64" fmla="*/ 3717148 h 3784177"/>
              <a:gd name="connsiteX65" fmla="*/ 3907660 w 8037833"/>
              <a:gd name="connsiteY65" fmla="*/ 3714456 h 3784177"/>
              <a:gd name="connsiteX66" fmla="*/ 3905087 w 8037833"/>
              <a:gd name="connsiteY66" fmla="*/ 3716098 h 3784177"/>
              <a:gd name="connsiteX67" fmla="*/ 3886347 w 8037833"/>
              <a:gd name="connsiteY67" fmla="*/ 3706620 h 3784177"/>
              <a:gd name="connsiteX68" fmla="*/ 3870533 w 8037833"/>
              <a:gd name="connsiteY68" fmla="*/ 3689905 h 3784177"/>
              <a:gd name="connsiteX69" fmla="*/ 3678563 w 8037833"/>
              <a:gd name="connsiteY69" fmla="*/ 3694486 h 3784177"/>
              <a:gd name="connsiteX70" fmla="*/ 3524121 w 8037833"/>
              <a:gd name="connsiteY70" fmla="*/ 3642736 h 3784177"/>
              <a:gd name="connsiteX71" fmla="*/ 3407752 w 8037833"/>
              <a:gd name="connsiteY71" fmla="*/ 3626590 h 3784177"/>
              <a:gd name="connsiteX72" fmla="*/ 3373519 w 8037833"/>
              <a:gd name="connsiteY72" fmla="*/ 3665785 h 3784177"/>
              <a:gd name="connsiteX73" fmla="*/ 3114267 w 8037833"/>
              <a:gd name="connsiteY73" fmla="*/ 3638983 h 3784177"/>
              <a:gd name="connsiteX74" fmla="*/ 3048270 w 8037833"/>
              <a:gd name="connsiteY74" fmla="*/ 3649949 h 3784177"/>
              <a:gd name="connsiteX75" fmla="*/ 2989722 w 8037833"/>
              <a:gd name="connsiteY75" fmla="*/ 3623230 h 3784177"/>
              <a:gd name="connsiteX76" fmla="*/ 2965734 w 8037833"/>
              <a:gd name="connsiteY76" fmla="*/ 3635676 h 3784177"/>
              <a:gd name="connsiteX77" fmla="*/ 2961603 w 8037833"/>
              <a:gd name="connsiteY77" fmla="*/ 3638221 h 3784177"/>
              <a:gd name="connsiteX78" fmla="*/ 2944959 w 8037833"/>
              <a:gd name="connsiteY78" fmla="*/ 3639723 h 3784177"/>
              <a:gd name="connsiteX79" fmla="*/ 2940402 w 8037833"/>
              <a:gd name="connsiteY79" fmla="*/ 3651000 h 3784177"/>
              <a:gd name="connsiteX80" fmla="*/ 2915449 w 8037833"/>
              <a:gd name="connsiteY80" fmla="*/ 3661039 h 3784177"/>
              <a:gd name="connsiteX81" fmla="*/ 2884777 w 8037833"/>
              <a:gd name="connsiteY81" fmla="*/ 3660775 h 3784177"/>
              <a:gd name="connsiteX82" fmla="*/ 2739034 w 8037833"/>
              <a:gd name="connsiteY82" fmla="*/ 3647396 h 3784177"/>
              <a:gd name="connsiteX83" fmla="*/ 2651827 w 8037833"/>
              <a:gd name="connsiteY83" fmla="*/ 3646306 h 3784177"/>
              <a:gd name="connsiteX84" fmla="*/ 2618680 w 8037833"/>
              <a:gd name="connsiteY84" fmla="*/ 3656755 h 3784177"/>
              <a:gd name="connsiteX85" fmla="*/ 2572404 w 8037833"/>
              <a:gd name="connsiteY85" fmla="*/ 3664043 h 3784177"/>
              <a:gd name="connsiteX86" fmla="*/ 2490721 w 8037833"/>
              <a:gd name="connsiteY86" fmla="*/ 3685313 h 3784177"/>
              <a:gd name="connsiteX87" fmla="*/ 2381001 w 8037833"/>
              <a:gd name="connsiteY87" fmla="*/ 3699269 h 3784177"/>
              <a:gd name="connsiteX88" fmla="*/ 2301172 w 8037833"/>
              <a:gd name="connsiteY88" fmla="*/ 3663053 h 3784177"/>
              <a:gd name="connsiteX89" fmla="*/ 2294102 w 8037833"/>
              <a:gd name="connsiteY89" fmla="*/ 3671151 h 3784177"/>
              <a:gd name="connsiteX90" fmla="*/ 2238966 w 8037833"/>
              <a:gd name="connsiteY90" fmla="*/ 3668777 h 3784177"/>
              <a:gd name="connsiteX91" fmla="*/ 2046240 w 8037833"/>
              <a:gd name="connsiteY91" fmla="*/ 3604535 h 3784177"/>
              <a:gd name="connsiteX92" fmla="*/ 1938480 w 8037833"/>
              <a:gd name="connsiteY92" fmla="*/ 3601439 h 3784177"/>
              <a:gd name="connsiteX93" fmla="*/ 1900166 w 8037833"/>
              <a:gd name="connsiteY93" fmla="*/ 3609358 h 3784177"/>
              <a:gd name="connsiteX94" fmla="*/ 1835976 w 8037833"/>
              <a:gd name="connsiteY94" fmla="*/ 3622065 h 3784177"/>
              <a:gd name="connsiteX95" fmla="*/ 1787830 w 8037833"/>
              <a:gd name="connsiteY95" fmla="*/ 3653768 h 3784177"/>
              <a:gd name="connsiteX96" fmla="*/ 1734224 w 8037833"/>
              <a:gd name="connsiteY96" fmla="*/ 3655593 h 3784177"/>
              <a:gd name="connsiteX97" fmla="*/ 1721989 w 8037833"/>
              <a:gd name="connsiteY97" fmla="*/ 3627298 h 3784177"/>
              <a:gd name="connsiteX98" fmla="*/ 1664576 w 8037833"/>
              <a:gd name="connsiteY98" fmla="*/ 3638572 h 3784177"/>
              <a:gd name="connsiteX99" fmla="*/ 1577459 w 8037833"/>
              <a:gd name="connsiteY99" fmla="*/ 3658824 h 3784177"/>
              <a:gd name="connsiteX100" fmla="*/ 1527269 w 8037833"/>
              <a:gd name="connsiteY100" fmla="*/ 3663088 h 3784177"/>
              <a:gd name="connsiteX101" fmla="*/ 1390118 w 8037833"/>
              <a:gd name="connsiteY101" fmla="*/ 3682789 h 3784177"/>
              <a:gd name="connsiteX102" fmla="*/ 1252698 w 8037833"/>
              <a:gd name="connsiteY102" fmla="*/ 3708662 h 3784177"/>
              <a:gd name="connsiteX103" fmla="*/ 1171039 w 8037833"/>
              <a:gd name="connsiteY103" fmla="*/ 3758642 h 3784177"/>
              <a:gd name="connsiteX104" fmla="*/ 1058106 w 8037833"/>
              <a:gd name="connsiteY104" fmla="*/ 3776166 h 3784177"/>
              <a:gd name="connsiteX105" fmla="*/ 1039167 w 8037833"/>
              <a:gd name="connsiteY105" fmla="*/ 3784177 h 3784177"/>
              <a:gd name="connsiteX106" fmla="*/ 1012958 w 8037833"/>
              <a:gd name="connsiteY106" fmla="*/ 3779206 h 3784177"/>
              <a:gd name="connsiteX107" fmla="*/ 907906 w 8037833"/>
              <a:gd name="connsiteY107" fmla="*/ 3757678 h 3784177"/>
              <a:gd name="connsiteX108" fmla="*/ 825226 w 8037833"/>
              <a:gd name="connsiteY108" fmla="*/ 3726369 h 3784177"/>
              <a:gd name="connsiteX109" fmla="*/ 722264 w 8037833"/>
              <a:gd name="connsiteY109" fmla="*/ 3747612 h 3784177"/>
              <a:gd name="connsiteX110" fmla="*/ 659460 w 8037833"/>
              <a:gd name="connsiteY110" fmla="*/ 3740429 h 3784177"/>
              <a:gd name="connsiteX111" fmla="*/ 556552 w 8037833"/>
              <a:gd name="connsiteY111" fmla="*/ 3697934 h 3784177"/>
              <a:gd name="connsiteX112" fmla="*/ 421042 w 8037833"/>
              <a:gd name="connsiteY112" fmla="*/ 3709912 h 3784177"/>
              <a:gd name="connsiteX113" fmla="*/ 393295 w 8037833"/>
              <a:gd name="connsiteY113" fmla="*/ 3753097 h 3784177"/>
              <a:gd name="connsiteX114" fmla="*/ 355918 w 8037833"/>
              <a:gd name="connsiteY114" fmla="*/ 3779172 h 3784177"/>
              <a:gd name="connsiteX115" fmla="*/ 339711 w 8037833"/>
              <a:gd name="connsiteY115" fmla="*/ 3718242 h 3784177"/>
              <a:gd name="connsiteX116" fmla="*/ 222239 w 8037833"/>
              <a:gd name="connsiteY116" fmla="*/ 3672335 h 3784177"/>
              <a:gd name="connsiteX117" fmla="*/ 163578 w 8037833"/>
              <a:gd name="connsiteY117" fmla="*/ 3656292 h 3784177"/>
              <a:gd name="connsiteX118" fmla="*/ 72220 w 8037833"/>
              <a:gd name="connsiteY118" fmla="*/ 3645272 h 3784177"/>
              <a:gd name="connsiteX119" fmla="*/ 44395 w 8037833"/>
              <a:gd name="connsiteY119" fmla="*/ 3639455 h 3784177"/>
              <a:gd name="connsiteX120" fmla="*/ 1962 w 8037833"/>
              <a:gd name="connsiteY120" fmla="*/ 3635948 h 3784177"/>
              <a:gd name="connsiteX121" fmla="*/ 0 w 8037833"/>
              <a:gd name="connsiteY121" fmla="*/ 3635261 h 3784177"/>
              <a:gd name="connsiteX122" fmla="*/ 0 w 8037833"/>
              <a:gd name="connsiteY122"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807644 w 8037833"/>
              <a:gd name="connsiteY5" fmla="*/ 3098770 h 3784177"/>
              <a:gd name="connsiteX6" fmla="*/ 7607062 w 8037833"/>
              <a:gd name="connsiteY6" fmla="*/ 308767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869803 w 8037833"/>
              <a:gd name="connsiteY14" fmla="*/ 3320289 h 3784177"/>
              <a:gd name="connsiteX15" fmla="*/ 6819463 w 8037833"/>
              <a:gd name="connsiteY15" fmla="*/ 3368624 h 3784177"/>
              <a:gd name="connsiteX16" fmla="*/ 6797198 w 8037833"/>
              <a:gd name="connsiteY16" fmla="*/ 3378256 h 3784177"/>
              <a:gd name="connsiteX17" fmla="*/ 6760989 w 8037833"/>
              <a:gd name="connsiteY17" fmla="*/ 3424187 h 3784177"/>
              <a:gd name="connsiteX18" fmla="*/ 6633643 w 8037833"/>
              <a:gd name="connsiteY18" fmla="*/ 3348176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84923 w 8037833"/>
              <a:gd name="connsiteY22" fmla="*/ 3378131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299224 w 8037833"/>
              <a:gd name="connsiteY32" fmla="*/ 351893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288710 w 8037833"/>
              <a:gd name="connsiteY47" fmla="*/ 3650556 h 3784177"/>
              <a:gd name="connsiteX48" fmla="*/ 4234393 w 8037833"/>
              <a:gd name="connsiteY48" fmla="*/ 3704576 h 3784177"/>
              <a:gd name="connsiteX49" fmla="*/ 4227541 w 8037833"/>
              <a:gd name="connsiteY49" fmla="*/ 3706978 h 3784177"/>
              <a:gd name="connsiteX50" fmla="*/ 4208725 w 8037833"/>
              <a:gd name="connsiteY50" fmla="*/ 3704841 h 3784177"/>
              <a:gd name="connsiteX51" fmla="*/ 4201632 w 8037833"/>
              <a:gd name="connsiteY51" fmla="*/ 3702602 h 3784177"/>
              <a:gd name="connsiteX52" fmla="*/ 4191289 w 8037833"/>
              <a:gd name="connsiteY52" fmla="*/ 3702380 h 3784177"/>
              <a:gd name="connsiteX53" fmla="*/ 4191039 w 8037833"/>
              <a:gd name="connsiteY53" fmla="*/ 3702831 h 3784177"/>
              <a:gd name="connsiteX54" fmla="*/ 4181340 w 8037833"/>
              <a:gd name="connsiteY54" fmla="*/ 3701729 h 3784177"/>
              <a:gd name="connsiteX55" fmla="*/ 4133816 w 8037833"/>
              <a:gd name="connsiteY55" fmla="*/ 3690565 h 3784177"/>
              <a:gd name="connsiteX56" fmla="*/ 4071732 w 8037833"/>
              <a:gd name="connsiteY56" fmla="*/ 3732513 h 3784177"/>
              <a:gd name="connsiteX57" fmla="*/ 4045924 w 8037833"/>
              <a:gd name="connsiteY57" fmla="*/ 3739404 h 3784177"/>
              <a:gd name="connsiteX58" fmla="*/ 4032171 w 8037833"/>
              <a:gd name="connsiteY58" fmla="*/ 3745523 h 3784177"/>
              <a:gd name="connsiteX59" fmla="*/ 4031335 w 8037833"/>
              <a:gd name="connsiteY59" fmla="*/ 3747479 h 3784177"/>
              <a:gd name="connsiteX60" fmla="*/ 3985774 w 8037833"/>
              <a:gd name="connsiteY60" fmla="*/ 3736547 h 3784177"/>
              <a:gd name="connsiteX61" fmla="*/ 3979769 w 8037833"/>
              <a:gd name="connsiteY61" fmla="*/ 3738769 h 3784177"/>
              <a:gd name="connsiteX62" fmla="*/ 3950014 w 8037833"/>
              <a:gd name="connsiteY62" fmla="*/ 3726942 h 3784177"/>
              <a:gd name="connsiteX63" fmla="*/ 3934671 w 8037833"/>
              <a:gd name="connsiteY63" fmla="*/ 3723339 h 3784177"/>
              <a:gd name="connsiteX64" fmla="*/ 3930274 w 8037833"/>
              <a:gd name="connsiteY64" fmla="*/ 3717148 h 3784177"/>
              <a:gd name="connsiteX65" fmla="*/ 3907660 w 8037833"/>
              <a:gd name="connsiteY65" fmla="*/ 3714456 h 3784177"/>
              <a:gd name="connsiteX66" fmla="*/ 3905087 w 8037833"/>
              <a:gd name="connsiteY66" fmla="*/ 3716098 h 3784177"/>
              <a:gd name="connsiteX67" fmla="*/ 3886347 w 8037833"/>
              <a:gd name="connsiteY67" fmla="*/ 3706620 h 3784177"/>
              <a:gd name="connsiteX68" fmla="*/ 3870533 w 8037833"/>
              <a:gd name="connsiteY68" fmla="*/ 3689905 h 3784177"/>
              <a:gd name="connsiteX69" fmla="*/ 3678563 w 8037833"/>
              <a:gd name="connsiteY69" fmla="*/ 3694486 h 3784177"/>
              <a:gd name="connsiteX70" fmla="*/ 3524121 w 8037833"/>
              <a:gd name="connsiteY70" fmla="*/ 3642736 h 3784177"/>
              <a:gd name="connsiteX71" fmla="*/ 3407752 w 8037833"/>
              <a:gd name="connsiteY71" fmla="*/ 3626590 h 3784177"/>
              <a:gd name="connsiteX72" fmla="*/ 3373519 w 8037833"/>
              <a:gd name="connsiteY72" fmla="*/ 3665785 h 3784177"/>
              <a:gd name="connsiteX73" fmla="*/ 3114267 w 8037833"/>
              <a:gd name="connsiteY73" fmla="*/ 3638983 h 3784177"/>
              <a:gd name="connsiteX74" fmla="*/ 3048270 w 8037833"/>
              <a:gd name="connsiteY74" fmla="*/ 3649949 h 3784177"/>
              <a:gd name="connsiteX75" fmla="*/ 2989722 w 8037833"/>
              <a:gd name="connsiteY75" fmla="*/ 3623230 h 3784177"/>
              <a:gd name="connsiteX76" fmla="*/ 2965734 w 8037833"/>
              <a:gd name="connsiteY76" fmla="*/ 3635676 h 3784177"/>
              <a:gd name="connsiteX77" fmla="*/ 2961603 w 8037833"/>
              <a:gd name="connsiteY77" fmla="*/ 3638221 h 3784177"/>
              <a:gd name="connsiteX78" fmla="*/ 2944959 w 8037833"/>
              <a:gd name="connsiteY78" fmla="*/ 3639723 h 3784177"/>
              <a:gd name="connsiteX79" fmla="*/ 2940402 w 8037833"/>
              <a:gd name="connsiteY79" fmla="*/ 3651000 h 3784177"/>
              <a:gd name="connsiteX80" fmla="*/ 2915449 w 8037833"/>
              <a:gd name="connsiteY80" fmla="*/ 3661039 h 3784177"/>
              <a:gd name="connsiteX81" fmla="*/ 2884777 w 8037833"/>
              <a:gd name="connsiteY81" fmla="*/ 3660775 h 3784177"/>
              <a:gd name="connsiteX82" fmla="*/ 2739034 w 8037833"/>
              <a:gd name="connsiteY82" fmla="*/ 3647396 h 3784177"/>
              <a:gd name="connsiteX83" fmla="*/ 2651827 w 8037833"/>
              <a:gd name="connsiteY83" fmla="*/ 3646306 h 3784177"/>
              <a:gd name="connsiteX84" fmla="*/ 2618680 w 8037833"/>
              <a:gd name="connsiteY84" fmla="*/ 3656755 h 3784177"/>
              <a:gd name="connsiteX85" fmla="*/ 2572404 w 8037833"/>
              <a:gd name="connsiteY85" fmla="*/ 3664043 h 3784177"/>
              <a:gd name="connsiteX86" fmla="*/ 2490721 w 8037833"/>
              <a:gd name="connsiteY86" fmla="*/ 3685313 h 3784177"/>
              <a:gd name="connsiteX87" fmla="*/ 2381001 w 8037833"/>
              <a:gd name="connsiteY87" fmla="*/ 3699269 h 3784177"/>
              <a:gd name="connsiteX88" fmla="*/ 2301172 w 8037833"/>
              <a:gd name="connsiteY88" fmla="*/ 3663053 h 3784177"/>
              <a:gd name="connsiteX89" fmla="*/ 2294102 w 8037833"/>
              <a:gd name="connsiteY89" fmla="*/ 3671151 h 3784177"/>
              <a:gd name="connsiteX90" fmla="*/ 2238966 w 8037833"/>
              <a:gd name="connsiteY90" fmla="*/ 3668777 h 3784177"/>
              <a:gd name="connsiteX91" fmla="*/ 2046240 w 8037833"/>
              <a:gd name="connsiteY91" fmla="*/ 3604535 h 3784177"/>
              <a:gd name="connsiteX92" fmla="*/ 1938480 w 8037833"/>
              <a:gd name="connsiteY92" fmla="*/ 3601439 h 3784177"/>
              <a:gd name="connsiteX93" fmla="*/ 1900166 w 8037833"/>
              <a:gd name="connsiteY93" fmla="*/ 3609358 h 3784177"/>
              <a:gd name="connsiteX94" fmla="*/ 1835976 w 8037833"/>
              <a:gd name="connsiteY94" fmla="*/ 3622065 h 3784177"/>
              <a:gd name="connsiteX95" fmla="*/ 1787830 w 8037833"/>
              <a:gd name="connsiteY95" fmla="*/ 3653768 h 3784177"/>
              <a:gd name="connsiteX96" fmla="*/ 1734224 w 8037833"/>
              <a:gd name="connsiteY96" fmla="*/ 3655593 h 3784177"/>
              <a:gd name="connsiteX97" fmla="*/ 1721989 w 8037833"/>
              <a:gd name="connsiteY97" fmla="*/ 3627298 h 3784177"/>
              <a:gd name="connsiteX98" fmla="*/ 1664576 w 8037833"/>
              <a:gd name="connsiteY98" fmla="*/ 3638572 h 3784177"/>
              <a:gd name="connsiteX99" fmla="*/ 1577459 w 8037833"/>
              <a:gd name="connsiteY99" fmla="*/ 3658824 h 3784177"/>
              <a:gd name="connsiteX100" fmla="*/ 1527269 w 8037833"/>
              <a:gd name="connsiteY100" fmla="*/ 3663088 h 3784177"/>
              <a:gd name="connsiteX101" fmla="*/ 1390118 w 8037833"/>
              <a:gd name="connsiteY101" fmla="*/ 3682789 h 3784177"/>
              <a:gd name="connsiteX102" fmla="*/ 1252698 w 8037833"/>
              <a:gd name="connsiteY102" fmla="*/ 3708662 h 3784177"/>
              <a:gd name="connsiteX103" fmla="*/ 1171039 w 8037833"/>
              <a:gd name="connsiteY103" fmla="*/ 3758642 h 3784177"/>
              <a:gd name="connsiteX104" fmla="*/ 1058106 w 8037833"/>
              <a:gd name="connsiteY104" fmla="*/ 3776166 h 3784177"/>
              <a:gd name="connsiteX105" fmla="*/ 1039167 w 8037833"/>
              <a:gd name="connsiteY105" fmla="*/ 3784177 h 3784177"/>
              <a:gd name="connsiteX106" fmla="*/ 1012958 w 8037833"/>
              <a:gd name="connsiteY106" fmla="*/ 3779206 h 3784177"/>
              <a:gd name="connsiteX107" fmla="*/ 907906 w 8037833"/>
              <a:gd name="connsiteY107" fmla="*/ 3757678 h 3784177"/>
              <a:gd name="connsiteX108" fmla="*/ 825226 w 8037833"/>
              <a:gd name="connsiteY108" fmla="*/ 3726369 h 3784177"/>
              <a:gd name="connsiteX109" fmla="*/ 722264 w 8037833"/>
              <a:gd name="connsiteY109" fmla="*/ 3747612 h 3784177"/>
              <a:gd name="connsiteX110" fmla="*/ 659460 w 8037833"/>
              <a:gd name="connsiteY110" fmla="*/ 3740429 h 3784177"/>
              <a:gd name="connsiteX111" fmla="*/ 556552 w 8037833"/>
              <a:gd name="connsiteY111" fmla="*/ 3697934 h 3784177"/>
              <a:gd name="connsiteX112" fmla="*/ 421042 w 8037833"/>
              <a:gd name="connsiteY112" fmla="*/ 3709912 h 3784177"/>
              <a:gd name="connsiteX113" fmla="*/ 393295 w 8037833"/>
              <a:gd name="connsiteY113" fmla="*/ 3753097 h 3784177"/>
              <a:gd name="connsiteX114" fmla="*/ 355918 w 8037833"/>
              <a:gd name="connsiteY114" fmla="*/ 3779172 h 3784177"/>
              <a:gd name="connsiteX115" fmla="*/ 339711 w 8037833"/>
              <a:gd name="connsiteY115" fmla="*/ 3718242 h 3784177"/>
              <a:gd name="connsiteX116" fmla="*/ 222239 w 8037833"/>
              <a:gd name="connsiteY116" fmla="*/ 3672335 h 3784177"/>
              <a:gd name="connsiteX117" fmla="*/ 163578 w 8037833"/>
              <a:gd name="connsiteY117" fmla="*/ 3656292 h 3784177"/>
              <a:gd name="connsiteX118" fmla="*/ 72220 w 8037833"/>
              <a:gd name="connsiteY118" fmla="*/ 3645272 h 3784177"/>
              <a:gd name="connsiteX119" fmla="*/ 44395 w 8037833"/>
              <a:gd name="connsiteY119" fmla="*/ 3639455 h 3784177"/>
              <a:gd name="connsiteX120" fmla="*/ 1962 w 8037833"/>
              <a:gd name="connsiteY120" fmla="*/ 3635948 h 3784177"/>
              <a:gd name="connsiteX121" fmla="*/ 0 w 8037833"/>
              <a:gd name="connsiteY121" fmla="*/ 3635261 h 3784177"/>
              <a:gd name="connsiteX122" fmla="*/ 0 w 8037833"/>
              <a:gd name="connsiteY122"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807644 w 8037833"/>
              <a:gd name="connsiteY5" fmla="*/ 3098770 h 3784177"/>
              <a:gd name="connsiteX6" fmla="*/ 7607062 w 8037833"/>
              <a:gd name="connsiteY6" fmla="*/ 308767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869803 w 8037833"/>
              <a:gd name="connsiteY14" fmla="*/ 3320289 h 3784177"/>
              <a:gd name="connsiteX15" fmla="*/ 6819463 w 8037833"/>
              <a:gd name="connsiteY15" fmla="*/ 3368624 h 3784177"/>
              <a:gd name="connsiteX16" fmla="*/ 6797198 w 8037833"/>
              <a:gd name="connsiteY16" fmla="*/ 3378256 h 3784177"/>
              <a:gd name="connsiteX17" fmla="*/ 6760989 w 8037833"/>
              <a:gd name="connsiteY17" fmla="*/ 3424187 h 3784177"/>
              <a:gd name="connsiteX18" fmla="*/ 6633643 w 8037833"/>
              <a:gd name="connsiteY18" fmla="*/ 3348176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84923 w 8037833"/>
              <a:gd name="connsiteY22" fmla="*/ 3378131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299224 w 8037833"/>
              <a:gd name="connsiteY32" fmla="*/ 351893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288710 w 8037833"/>
              <a:gd name="connsiteY47" fmla="*/ 3650556 h 3784177"/>
              <a:gd name="connsiteX48" fmla="*/ 4234393 w 8037833"/>
              <a:gd name="connsiteY48" fmla="*/ 3704576 h 3784177"/>
              <a:gd name="connsiteX49" fmla="*/ 4227541 w 8037833"/>
              <a:gd name="connsiteY49" fmla="*/ 3706978 h 3784177"/>
              <a:gd name="connsiteX50" fmla="*/ 4208725 w 8037833"/>
              <a:gd name="connsiteY50" fmla="*/ 3704841 h 3784177"/>
              <a:gd name="connsiteX51" fmla="*/ 4201632 w 8037833"/>
              <a:gd name="connsiteY51" fmla="*/ 3702602 h 3784177"/>
              <a:gd name="connsiteX52" fmla="*/ 4191289 w 8037833"/>
              <a:gd name="connsiteY52" fmla="*/ 3702380 h 3784177"/>
              <a:gd name="connsiteX53" fmla="*/ 4191039 w 8037833"/>
              <a:gd name="connsiteY53" fmla="*/ 3702831 h 3784177"/>
              <a:gd name="connsiteX54" fmla="*/ 4181340 w 8037833"/>
              <a:gd name="connsiteY54" fmla="*/ 3701729 h 3784177"/>
              <a:gd name="connsiteX55" fmla="*/ 4133816 w 8037833"/>
              <a:gd name="connsiteY55" fmla="*/ 3690565 h 3784177"/>
              <a:gd name="connsiteX56" fmla="*/ 4071732 w 8037833"/>
              <a:gd name="connsiteY56" fmla="*/ 3732513 h 3784177"/>
              <a:gd name="connsiteX57" fmla="*/ 4045924 w 8037833"/>
              <a:gd name="connsiteY57" fmla="*/ 3739404 h 3784177"/>
              <a:gd name="connsiteX58" fmla="*/ 4032171 w 8037833"/>
              <a:gd name="connsiteY58" fmla="*/ 3745523 h 3784177"/>
              <a:gd name="connsiteX59" fmla="*/ 4031335 w 8037833"/>
              <a:gd name="connsiteY59" fmla="*/ 3747479 h 3784177"/>
              <a:gd name="connsiteX60" fmla="*/ 3985774 w 8037833"/>
              <a:gd name="connsiteY60" fmla="*/ 3736547 h 3784177"/>
              <a:gd name="connsiteX61" fmla="*/ 3979769 w 8037833"/>
              <a:gd name="connsiteY61" fmla="*/ 3738769 h 3784177"/>
              <a:gd name="connsiteX62" fmla="*/ 3950014 w 8037833"/>
              <a:gd name="connsiteY62" fmla="*/ 3726942 h 3784177"/>
              <a:gd name="connsiteX63" fmla="*/ 3934671 w 8037833"/>
              <a:gd name="connsiteY63" fmla="*/ 3723339 h 3784177"/>
              <a:gd name="connsiteX64" fmla="*/ 3930274 w 8037833"/>
              <a:gd name="connsiteY64" fmla="*/ 3717148 h 3784177"/>
              <a:gd name="connsiteX65" fmla="*/ 3907660 w 8037833"/>
              <a:gd name="connsiteY65" fmla="*/ 3714456 h 3784177"/>
              <a:gd name="connsiteX66" fmla="*/ 3905087 w 8037833"/>
              <a:gd name="connsiteY66" fmla="*/ 3716098 h 3784177"/>
              <a:gd name="connsiteX67" fmla="*/ 3886347 w 8037833"/>
              <a:gd name="connsiteY67" fmla="*/ 3706620 h 3784177"/>
              <a:gd name="connsiteX68" fmla="*/ 3870533 w 8037833"/>
              <a:gd name="connsiteY68" fmla="*/ 3689905 h 3784177"/>
              <a:gd name="connsiteX69" fmla="*/ 3678563 w 8037833"/>
              <a:gd name="connsiteY69" fmla="*/ 3694486 h 3784177"/>
              <a:gd name="connsiteX70" fmla="*/ 3524121 w 8037833"/>
              <a:gd name="connsiteY70" fmla="*/ 3642736 h 3784177"/>
              <a:gd name="connsiteX71" fmla="*/ 3407752 w 8037833"/>
              <a:gd name="connsiteY71" fmla="*/ 3626590 h 3784177"/>
              <a:gd name="connsiteX72" fmla="*/ 3373519 w 8037833"/>
              <a:gd name="connsiteY72" fmla="*/ 3665785 h 3784177"/>
              <a:gd name="connsiteX73" fmla="*/ 3114267 w 8037833"/>
              <a:gd name="connsiteY73" fmla="*/ 3638983 h 3784177"/>
              <a:gd name="connsiteX74" fmla="*/ 3048270 w 8037833"/>
              <a:gd name="connsiteY74" fmla="*/ 3649949 h 3784177"/>
              <a:gd name="connsiteX75" fmla="*/ 2989722 w 8037833"/>
              <a:gd name="connsiteY75" fmla="*/ 3623230 h 3784177"/>
              <a:gd name="connsiteX76" fmla="*/ 2965734 w 8037833"/>
              <a:gd name="connsiteY76" fmla="*/ 3635676 h 3784177"/>
              <a:gd name="connsiteX77" fmla="*/ 2961603 w 8037833"/>
              <a:gd name="connsiteY77" fmla="*/ 3638221 h 3784177"/>
              <a:gd name="connsiteX78" fmla="*/ 2944959 w 8037833"/>
              <a:gd name="connsiteY78" fmla="*/ 3639723 h 3784177"/>
              <a:gd name="connsiteX79" fmla="*/ 2940402 w 8037833"/>
              <a:gd name="connsiteY79" fmla="*/ 3651000 h 3784177"/>
              <a:gd name="connsiteX80" fmla="*/ 2915449 w 8037833"/>
              <a:gd name="connsiteY80" fmla="*/ 3661039 h 3784177"/>
              <a:gd name="connsiteX81" fmla="*/ 2884777 w 8037833"/>
              <a:gd name="connsiteY81" fmla="*/ 3660775 h 3784177"/>
              <a:gd name="connsiteX82" fmla="*/ 2739034 w 8037833"/>
              <a:gd name="connsiteY82" fmla="*/ 3647396 h 3784177"/>
              <a:gd name="connsiteX83" fmla="*/ 2651827 w 8037833"/>
              <a:gd name="connsiteY83" fmla="*/ 3646306 h 3784177"/>
              <a:gd name="connsiteX84" fmla="*/ 2618680 w 8037833"/>
              <a:gd name="connsiteY84" fmla="*/ 3656755 h 3784177"/>
              <a:gd name="connsiteX85" fmla="*/ 2572404 w 8037833"/>
              <a:gd name="connsiteY85" fmla="*/ 3664043 h 3784177"/>
              <a:gd name="connsiteX86" fmla="*/ 2490721 w 8037833"/>
              <a:gd name="connsiteY86" fmla="*/ 3685313 h 3784177"/>
              <a:gd name="connsiteX87" fmla="*/ 2423704 w 8037833"/>
              <a:gd name="connsiteY87" fmla="*/ 3658079 h 3784177"/>
              <a:gd name="connsiteX88" fmla="*/ 2301172 w 8037833"/>
              <a:gd name="connsiteY88" fmla="*/ 3663053 h 3784177"/>
              <a:gd name="connsiteX89" fmla="*/ 2294102 w 8037833"/>
              <a:gd name="connsiteY89" fmla="*/ 3671151 h 3784177"/>
              <a:gd name="connsiteX90" fmla="*/ 2238966 w 8037833"/>
              <a:gd name="connsiteY90" fmla="*/ 3668777 h 3784177"/>
              <a:gd name="connsiteX91" fmla="*/ 2046240 w 8037833"/>
              <a:gd name="connsiteY91" fmla="*/ 3604535 h 3784177"/>
              <a:gd name="connsiteX92" fmla="*/ 1938480 w 8037833"/>
              <a:gd name="connsiteY92" fmla="*/ 3601439 h 3784177"/>
              <a:gd name="connsiteX93" fmla="*/ 1900166 w 8037833"/>
              <a:gd name="connsiteY93" fmla="*/ 3609358 h 3784177"/>
              <a:gd name="connsiteX94" fmla="*/ 1835976 w 8037833"/>
              <a:gd name="connsiteY94" fmla="*/ 3622065 h 3784177"/>
              <a:gd name="connsiteX95" fmla="*/ 1787830 w 8037833"/>
              <a:gd name="connsiteY95" fmla="*/ 3653768 h 3784177"/>
              <a:gd name="connsiteX96" fmla="*/ 1734224 w 8037833"/>
              <a:gd name="connsiteY96" fmla="*/ 3655593 h 3784177"/>
              <a:gd name="connsiteX97" fmla="*/ 1721989 w 8037833"/>
              <a:gd name="connsiteY97" fmla="*/ 3627298 h 3784177"/>
              <a:gd name="connsiteX98" fmla="*/ 1664576 w 8037833"/>
              <a:gd name="connsiteY98" fmla="*/ 3638572 h 3784177"/>
              <a:gd name="connsiteX99" fmla="*/ 1577459 w 8037833"/>
              <a:gd name="connsiteY99" fmla="*/ 3658824 h 3784177"/>
              <a:gd name="connsiteX100" fmla="*/ 1527269 w 8037833"/>
              <a:gd name="connsiteY100" fmla="*/ 3663088 h 3784177"/>
              <a:gd name="connsiteX101" fmla="*/ 1390118 w 8037833"/>
              <a:gd name="connsiteY101" fmla="*/ 3682789 h 3784177"/>
              <a:gd name="connsiteX102" fmla="*/ 1252698 w 8037833"/>
              <a:gd name="connsiteY102" fmla="*/ 3708662 h 3784177"/>
              <a:gd name="connsiteX103" fmla="*/ 1171039 w 8037833"/>
              <a:gd name="connsiteY103" fmla="*/ 3758642 h 3784177"/>
              <a:gd name="connsiteX104" fmla="*/ 1058106 w 8037833"/>
              <a:gd name="connsiteY104" fmla="*/ 3776166 h 3784177"/>
              <a:gd name="connsiteX105" fmla="*/ 1039167 w 8037833"/>
              <a:gd name="connsiteY105" fmla="*/ 3784177 h 3784177"/>
              <a:gd name="connsiteX106" fmla="*/ 1012958 w 8037833"/>
              <a:gd name="connsiteY106" fmla="*/ 3779206 h 3784177"/>
              <a:gd name="connsiteX107" fmla="*/ 907906 w 8037833"/>
              <a:gd name="connsiteY107" fmla="*/ 3757678 h 3784177"/>
              <a:gd name="connsiteX108" fmla="*/ 825226 w 8037833"/>
              <a:gd name="connsiteY108" fmla="*/ 3726369 h 3784177"/>
              <a:gd name="connsiteX109" fmla="*/ 722264 w 8037833"/>
              <a:gd name="connsiteY109" fmla="*/ 3747612 h 3784177"/>
              <a:gd name="connsiteX110" fmla="*/ 659460 w 8037833"/>
              <a:gd name="connsiteY110" fmla="*/ 3740429 h 3784177"/>
              <a:gd name="connsiteX111" fmla="*/ 556552 w 8037833"/>
              <a:gd name="connsiteY111" fmla="*/ 3697934 h 3784177"/>
              <a:gd name="connsiteX112" fmla="*/ 421042 w 8037833"/>
              <a:gd name="connsiteY112" fmla="*/ 3709912 h 3784177"/>
              <a:gd name="connsiteX113" fmla="*/ 393295 w 8037833"/>
              <a:gd name="connsiteY113" fmla="*/ 3753097 h 3784177"/>
              <a:gd name="connsiteX114" fmla="*/ 355918 w 8037833"/>
              <a:gd name="connsiteY114" fmla="*/ 3779172 h 3784177"/>
              <a:gd name="connsiteX115" fmla="*/ 339711 w 8037833"/>
              <a:gd name="connsiteY115" fmla="*/ 3718242 h 3784177"/>
              <a:gd name="connsiteX116" fmla="*/ 222239 w 8037833"/>
              <a:gd name="connsiteY116" fmla="*/ 3672335 h 3784177"/>
              <a:gd name="connsiteX117" fmla="*/ 163578 w 8037833"/>
              <a:gd name="connsiteY117" fmla="*/ 3656292 h 3784177"/>
              <a:gd name="connsiteX118" fmla="*/ 72220 w 8037833"/>
              <a:gd name="connsiteY118" fmla="*/ 3645272 h 3784177"/>
              <a:gd name="connsiteX119" fmla="*/ 44395 w 8037833"/>
              <a:gd name="connsiteY119" fmla="*/ 3639455 h 3784177"/>
              <a:gd name="connsiteX120" fmla="*/ 1962 w 8037833"/>
              <a:gd name="connsiteY120" fmla="*/ 3635948 h 3784177"/>
              <a:gd name="connsiteX121" fmla="*/ 0 w 8037833"/>
              <a:gd name="connsiteY121" fmla="*/ 3635261 h 3784177"/>
              <a:gd name="connsiteX122" fmla="*/ 0 w 8037833"/>
              <a:gd name="connsiteY122"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807644 w 8037833"/>
              <a:gd name="connsiteY5" fmla="*/ 3098770 h 3784177"/>
              <a:gd name="connsiteX6" fmla="*/ 7607062 w 8037833"/>
              <a:gd name="connsiteY6" fmla="*/ 308767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869803 w 8037833"/>
              <a:gd name="connsiteY14" fmla="*/ 3320289 h 3784177"/>
              <a:gd name="connsiteX15" fmla="*/ 6819463 w 8037833"/>
              <a:gd name="connsiteY15" fmla="*/ 3368624 h 3784177"/>
              <a:gd name="connsiteX16" fmla="*/ 6797198 w 8037833"/>
              <a:gd name="connsiteY16" fmla="*/ 3378256 h 3784177"/>
              <a:gd name="connsiteX17" fmla="*/ 6760989 w 8037833"/>
              <a:gd name="connsiteY17" fmla="*/ 3424187 h 3784177"/>
              <a:gd name="connsiteX18" fmla="*/ 6633643 w 8037833"/>
              <a:gd name="connsiteY18" fmla="*/ 3348176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299224 w 8037833"/>
              <a:gd name="connsiteY32" fmla="*/ 351893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288710 w 8037833"/>
              <a:gd name="connsiteY47" fmla="*/ 3650556 h 3784177"/>
              <a:gd name="connsiteX48" fmla="*/ 4234393 w 8037833"/>
              <a:gd name="connsiteY48" fmla="*/ 3704576 h 3784177"/>
              <a:gd name="connsiteX49" fmla="*/ 4227541 w 8037833"/>
              <a:gd name="connsiteY49" fmla="*/ 3706978 h 3784177"/>
              <a:gd name="connsiteX50" fmla="*/ 4208725 w 8037833"/>
              <a:gd name="connsiteY50" fmla="*/ 3704841 h 3784177"/>
              <a:gd name="connsiteX51" fmla="*/ 4201632 w 8037833"/>
              <a:gd name="connsiteY51" fmla="*/ 3702602 h 3784177"/>
              <a:gd name="connsiteX52" fmla="*/ 4191289 w 8037833"/>
              <a:gd name="connsiteY52" fmla="*/ 3702380 h 3784177"/>
              <a:gd name="connsiteX53" fmla="*/ 4191039 w 8037833"/>
              <a:gd name="connsiteY53" fmla="*/ 3702831 h 3784177"/>
              <a:gd name="connsiteX54" fmla="*/ 4181340 w 8037833"/>
              <a:gd name="connsiteY54" fmla="*/ 3701729 h 3784177"/>
              <a:gd name="connsiteX55" fmla="*/ 4133816 w 8037833"/>
              <a:gd name="connsiteY55" fmla="*/ 3690565 h 3784177"/>
              <a:gd name="connsiteX56" fmla="*/ 4071732 w 8037833"/>
              <a:gd name="connsiteY56" fmla="*/ 3732513 h 3784177"/>
              <a:gd name="connsiteX57" fmla="*/ 4045924 w 8037833"/>
              <a:gd name="connsiteY57" fmla="*/ 3739404 h 3784177"/>
              <a:gd name="connsiteX58" fmla="*/ 4032171 w 8037833"/>
              <a:gd name="connsiteY58" fmla="*/ 3745523 h 3784177"/>
              <a:gd name="connsiteX59" fmla="*/ 4031335 w 8037833"/>
              <a:gd name="connsiteY59" fmla="*/ 3747479 h 3784177"/>
              <a:gd name="connsiteX60" fmla="*/ 3985774 w 8037833"/>
              <a:gd name="connsiteY60" fmla="*/ 3736547 h 3784177"/>
              <a:gd name="connsiteX61" fmla="*/ 3979769 w 8037833"/>
              <a:gd name="connsiteY61" fmla="*/ 3738769 h 3784177"/>
              <a:gd name="connsiteX62" fmla="*/ 3950014 w 8037833"/>
              <a:gd name="connsiteY62" fmla="*/ 3726942 h 3784177"/>
              <a:gd name="connsiteX63" fmla="*/ 3934671 w 8037833"/>
              <a:gd name="connsiteY63" fmla="*/ 3723339 h 3784177"/>
              <a:gd name="connsiteX64" fmla="*/ 3930274 w 8037833"/>
              <a:gd name="connsiteY64" fmla="*/ 3717148 h 3784177"/>
              <a:gd name="connsiteX65" fmla="*/ 3907660 w 8037833"/>
              <a:gd name="connsiteY65" fmla="*/ 3714456 h 3784177"/>
              <a:gd name="connsiteX66" fmla="*/ 3905087 w 8037833"/>
              <a:gd name="connsiteY66" fmla="*/ 3716098 h 3784177"/>
              <a:gd name="connsiteX67" fmla="*/ 3886347 w 8037833"/>
              <a:gd name="connsiteY67" fmla="*/ 3706620 h 3784177"/>
              <a:gd name="connsiteX68" fmla="*/ 3870533 w 8037833"/>
              <a:gd name="connsiteY68" fmla="*/ 3689905 h 3784177"/>
              <a:gd name="connsiteX69" fmla="*/ 3678563 w 8037833"/>
              <a:gd name="connsiteY69" fmla="*/ 3694486 h 3784177"/>
              <a:gd name="connsiteX70" fmla="*/ 3524121 w 8037833"/>
              <a:gd name="connsiteY70" fmla="*/ 3642736 h 3784177"/>
              <a:gd name="connsiteX71" fmla="*/ 3407752 w 8037833"/>
              <a:gd name="connsiteY71" fmla="*/ 3626590 h 3784177"/>
              <a:gd name="connsiteX72" fmla="*/ 3373519 w 8037833"/>
              <a:gd name="connsiteY72" fmla="*/ 3665785 h 3784177"/>
              <a:gd name="connsiteX73" fmla="*/ 3114267 w 8037833"/>
              <a:gd name="connsiteY73" fmla="*/ 3638983 h 3784177"/>
              <a:gd name="connsiteX74" fmla="*/ 3048270 w 8037833"/>
              <a:gd name="connsiteY74" fmla="*/ 3649949 h 3784177"/>
              <a:gd name="connsiteX75" fmla="*/ 2989722 w 8037833"/>
              <a:gd name="connsiteY75" fmla="*/ 3623230 h 3784177"/>
              <a:gd name="connsiteX76" fmla="*/ 2965734 w 8037833"/>
              <a:gd name="connsiteY76" fmla="*/ 3635676 h 3784177"/>
              <a:gd name="connsiteX77" fmla="*/ 2961603 w 8037833"/>
              <a:gd name="connsiteY77" fmla="*/ 3638221 h 3784177"/>
              <a:gd name="connsiteX78" fmla="*/ 2944959 w 8037833"/>
              <a:gd name="connsiteY78" fmla="*/ 3639723 h 3784177"/>
              <a:gd name="connsiteX79" fmla="*/ 2940402 w 8037833"/>
              <a:gd name="connsiteY79" fmla="*/ 3651000 h 3784177"/>
              <a:gd name="connsiteX80" fmla="*/ 2915449 w 8037833"/>
              <a:gd name="connsiteY80" fmla="*/ 3661039 h 3784177"/>
              <a:gd name="connsiteX81" fmla="*/ 2884777 w 8037833"/>
              <a:gd name="connsiteY81" fmla="*/ 3660775 h 3784177"/>
              <a:gd name="connsiteX82" fmla="*/ 2739034 w 8037833"/>
              <a:gd name="connsiteY82" fmla="*/ 3647396 h 3784177"/>
              <a:gd name="connsiteX83" fmla="*/ 2651827 w 8037833"/>
              <a:gd name="connsiteY83" fmla="*/ 3646306 h 3784177"/>
              <a:gd name="connsiteX84" fmla="*/ 2618680 w 8037833"/>
              <a:gd name="connsiteY84" fmla="*/ 3656755 h 3784177"/>
              <a:gd name="connsiteX85" fmla="*/ 2572404 w 8037833"/>
              <a:gd name="connsiteY85" fmla="*/ 3664043 h 3784177"/>
              <a:gd name="connsiteX86" fmla="*/ 2490721 w 8037833"/>
              <a:gd name="connsiteY86" fmla="*/ 3685313 h 3784177"/>
              <a:gd name="connsiteX87" fmla="*/ 2423704 w 8037833"/>
              <a:gd name="connsiteY87" fmla="*/ 3658079 h 3784177"/>
              <a:gd name="connsiteX88" fmla="*/ 2301172 w 8037833"/>
              <a:gd name="connsiteY88" fmla="*/ 3663053 h 3784177"/>
              <a:gd name="connsiteX89" fmla="*/ 2294102 w 8037833"/>
              <a:gd name="connsiteY89" fmla="*/ 3671151 h 3784177"/>
              <a:gd name="connsiteX90" fmla="*/ 2238966 w 8037833"/>
              <a:gd name="connsiteY90" fmla="*/ 3668777 h 3784177"/>
              <a:gd name="connsiteX91" fmla="*/ 2046240 w 8037833"/>
              <a:gd name="connsiteY91" fmla="*/ 3604535 h 3784177"/>
              <a:gd name="connsiteX92" fmla="*/ 1938480 w 8037833"/>
              <a:gd name="connsiteY92" fmla="*/ 3601439 h 3784177"/>
              <a:gd name="connsiteX93" fmla="*/ 1900166 w 8037833"/>
              <a:gd name="connsiteY93" fmla="*/ 3609358 h 3784177"/>
              <a:gd name="connsiteX94" fmla="*/ 1835976 w 8037833"/>
              <a:gd name="connsiteY94" fmla="*/ 3622065 h 3784177"/>
              <a:gd name="connsiteX95" fmla="*/ 1787830 w 8037833"/>
              <a:gd name="connsiteY95" fmla="*/ 3653768 h 3784177"/>
              <a:gd name="connsiteX96" fmla="*/ 1734224 w 8037833"/>
              <a:gd name="connsiteY96" fmla="*/ 3655593 h 3784177"/>
              <a:gd name="connsiteX97" fmla="*/ 1721989 w 8037833"/>
              <a:gd name="connsiteY97" fmla="*/ 3627298 h 3784177"/>
              <a:gd name="connsiteX98" fmla="*/ 1664576 w 8037833"/>
              <a:gd name="connsiteY98" fmla="*/ 3638572 h 3784177"/>
              <a:gd name="connsiteX99" fmla="*/ 1577459 w 8037833"/>
              <a:gd name="connsiteY99" fmla="*/ 3658824 h 3784177"/>
              <a:gd name="connsiteX100" fmla="*/ 1527269 w 8037833"/>
              <a:gd name="connsiteY100" fmla="*/ 3663088 h 3784177"/>
              <a:gd name="connsiteX101" fmla="*/ 1390118 w 8037833"/>
              <a:gd name="connsiteY101" fmla="*/ 3682789 h 3784177"/>
              <a:gd name="connsiteX102" fmla="*/ 1252698 w 8037833"/>
              <a:gd name="connsiteY102" fmla="*/ 3708662 h 3784177"/>
              <a:gd name="connsiteX103" fmla="*/ 1171039 w 8037833"/>
              <a:gd name="connsiteY103" fmla="*/ 3758642 h 3784177"/>
              <a:gd name="connsiteX104" fmla="*/ 1058106 w 8037833"/>
              <a:gd name="connsiteY104" fmla="*/ 3776166 h 3784177"/>
              <a:gd name="connsiteX105" fmla="*/ 1039167 w 8037833"/>
              <a:gd name="connsiteY105" fmla="*/ 3784177 h 3784177"/>
              <a:gd name="connsiteX106" fmla="*/ 1012958 w 8037833"/>
              <a:gd name="connsiteY106" fmla="*/ 3779206 h 3784177"/>
              <a:gd name="connsiteX107" fmla="*/ 907906 w 8037833"/>
              <a:gd name="connsiteY107" fmla="*/ 3757678 h 3784177"/>
              <a:gd name="connsiteX108" fmla="*/ 825226 w 8037833"/>
              <a:gd name="connsiteY108" fmla="*/ 3726369 h 3784177"/>
              <a:gd name="connsiteX109" fmla="*/ 722264 w 8037833"/>
              <a:gd name="connsiteY109" fmla="*/ 3747612 h 3784177"/>
              <a:gd name="connsiteX110" fmla="*/ 659460 w 8037833"/>
              <a:gd name="connsiteY110" fmla="*/ 3740429 h 3784177"/>
              <a:gd name="connsiteX111" fmla="*/ 556552 w 8037833"/>
              <a:gd name="connsiteY111" fmla="*/ 3697934 h 3784177"/>
              <a:gd name="connsiteX112" fmla="*/ 421042 w 8037833"/>
              <a:gd name="connsiteY112" fmla="*/ 3709912 h 3784177"/>
              <a:gd name="connsiteX113" fmla="*/ 393295 w 8037833"/>
              <a:gd name="connsiteY113" fmla="*/ 3753097 h 3784177"/>
              <a:gd name="connsiteX114" fmla="*/ 355918 w 8037833"/>
              <a:gd name="connsiteY114" fmla="*/ 3779172 h 3784177"/>
              <a:gd name="connsiteX115" fmla="*/ 339711 w 8037833"/>
              <a:gd name="connsiteY115" fmla="*/ 3718242 h 3784177"/>
              <a:gd name="connsiteX116" fmla="*/ 222239 w 8037833"/>
              <a:gd name="connsiteY116" fmla="*/ 3672335 h 3784177"/>
              <a:gd name="connsiteX117" fmla="*/ 163578 w 8037833"/>
              <a:gd name="connsiteY117" fmla="*/ 3656292 h 3784177"/>
              <a:gd name="connsiteX118" fmla="*/ 72220 w 8037833"/>
              <a:gd name="connsiteY118" fmla="*/ 3645272 h 3784177"/>
              <a:gd name="connsiteX119" fmla="*/ 44395 w 8037833"/>
              <a:gd name="connsiteY119" fmla="*/ 3639455 h 3784177"/>
              <a:gd name="connsiteX120" fmla="*/ 1962 w 8037833"/>
              <a:gd name="connsiteY120" fmla="*/ 3635948 h 3784177"/>
              <a:gd name="connsiteX121" fmla="*/ 0 w 8037833"/>
              <a:gd name="connsiteY121" fmla="*/ 3635261 h 3784177"/>
              <a:gd name="connsiteX122" fmla="*/ 0 w 8037833"/>
              <a:gd name="connsiteY122"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807644 w 8037833"/>
              <a:gd name="connsiteY5" fmla="*/ 3098770 h 3784177"/>
              <a:gd name="connsiteX6" fmla="*/ 7607062 w 8037833"/>
              <a:gd name="connsiteY6" fmla="*/ 308767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869803 w 8037833"/>
              <a:gd name="connsiteY14" fmla="*/ 3320289 h 3784177"/>
              <a:gd name="connsiteX15" fmla="*/ 6819463 w 8037833"/>
              <a:gd name="connsiteY15" fmla="*/ 3368624 h 3784177"/>
              <a:gd name="connsiteX16" fmla="*/ 6797198 w 8037833"/>
              <a:gd name="connsiteY16" fmla="*/ 3378256 h 3784177"/>
              <a:gd name="connsiteX17" fmla="*/ 6760989 w 8037833"/>
              <a:gd name="connsiteY17" fmla="*/ 3424187 h 3784177"/>
              <a:gd name="connsiteX18" fmla="*/ 6633643 w 8037833"/>
              <a:gd name="connsiteY18" fmla="*/ 3348176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299224 w 8037833"/>
              <a:gd name="connsiteY32" fmla="*/ 351893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288710 w 8037833"/>
              <a:gd name="connsiteY47" fmla="*/ 3650556 h 3784177"/>
              <a:gd name="connsiteX48" fmla="*/ 4234393 w 8037833"/>
              <a:gd name="connsiteY48" fmla="*/ 3704576 h 3784177"/>
              <a:gd name="connsiteX49" fmla="*/ 4227541 w 8037833"/>
              <a:gd name="connsiteY49" fmla="*/ 3706978 h 3784177"/>
              <a:gd name="connsiteX50" fmla="*/ 4208725 w 8037833"/>
              <a:gd name="connsiteY50" fmla="*/ 3704841 h 3784177"/>
              <a:gd name="connsiteX51" fmla="*/ 4201632 w 8037833"/>
              <a:gd name="connsiteY51" fmla="*/ 3702602 h 3784177"/>
              <a:gd name="connsiteX52" fmla="*/ 4191289 w 8037833"/>
              <a:gd name="connsiteY52" fmla="*/ 3702380 h 3784177"/>
              <a:gd name="connsiteX53" fmla="*/ 4191039 w 8037833"/>
              <a:gd name="connsiteY53" fmla="*/ 3702831 h 3784177"/>
              <a:gd name="connsiteX54" fmla="*/ 4181340 w 8037833"/>
              <a:gd name="connsiteY54" fmla="*/ 3701729 h 3784177"/>
              <a:gd name="connsiteX55" fmla="*/ 4133816 w 8037833"/>
              <a:gd name="connsiteY55" fmla="*/ 3690565 h 3784177"/>
              <a:gd name="connsiteX56" fmla="*/ 4071732 w 8037833"/>
              <a:gd name="connsiteY56" fmla="*/ 3732513 h 3784177"/>
              <a:gd name="connsiteX57" fmla="*/ 4045924 w 8037833"/>
              <a:gd name="connsiteY57" fmla="*/ 3739404 h 3784177"/>
              <a:gd name="connsiteX58" fmla="*/ 4032171 w 8037833"/>
              <a:gd name="connsiteY58" fmla="*/ 3745523 h 3784177"/>
              <a:gd name="connsiteX59" fmla="*/ 4031335 w 8037833"/>
              <a:gd name="connsiteY59" fmla="*/ 3747479 h 3784177"/>
              <a:gd name="connsiteX60" fmla="*/ 3985774 w 8037833"/>
              <a:gd name="connsiteY60" fmla="*/ 3736547 h 3784177"/>
              <a:gd name="connsiteX61" fmla="*/ 3979769 w 8037833"/>
              <a:gd name="connsiteY61" fmla="*/ 3738769 h 3784177"/>
              <a:gd name="connsiteX62" fmla="*/ 3950014 w 8037833"/>
              <a:gd name="connsiteY62" fmla="*/ 3726942 h 3784177"/>
              <a:gd name="connsiteX63" fmla="*/ 3934671 w 8037833"/>
              <a:gd name="connsiteY63" fmla="*/ 3723339 h 3784177"/>
              <a:gd name="connsiteX64" fmla="*/ 3930274 w 8037833"/>
              <a:gd name="connsiteY64" fmla="*/ 3717148 h 3784177"/>
              <a:gd name="connsiteX65" fmla="*/ 3907660 w 8037833"/>
              <a:gd name="connsiteY65" fmla="*/ 3714456 h 3784177"/>
              <a:gd name="connsiteX66" fmla="*/ 3905087 w 8037833"/>
              <a:gd name="connsiteY66" fmla="*/ 3716098 h 3784177"/>
              <a:gd name="connsiteX67" fmla="*/ 3886347 w 8037833"/>
              <a:gd name="connsiteY67" fmla="*/ 3706620 h 3784177"/>
              <a:gd name="connsiteX68" fmla="*/ 3870533 w 8037833"/>
              <a:gd name="connsiteY68" fmla="*/ 3689905 h 3784177"/>
              <a:gd name="connsiteX69" fmla="*/ 3678563 w 8037833"/>
              <a:gd name="connsiteY69" fmla="*/ 3694486 h 3784177"/>
              <a:gd name="connsiteX70" fmla="*/ 3524121 w 8037833"/>
              <a:gd name="connsiteY70" fmla="*/ 3642736 h 3784177"/>
              <a:gd name="connsiteX71" fmla="*/ 3407752 w 8037833"/>
              <a:gd name="connsiteY71" fmla="*/ 3626590 h 3784177"/>
              <a:gd name="connsiteX72" fmla="*/ 3373519 w 8037833"/>
              <a:gd name="connsiteY72" fmla="*/ 3665785 h 3784177"/>
              <a:gd name="connsiteX73" fmla="*/ 3114267 w 8037833"/>
              <a:gd name="connsiteY73" fmla="*/ 3638983 h 3784177"/>
              <a:gd name="connsiteX74" fmla="*/ 3048270 w 8037833"/>
              <a:gd name="connsiteY74" fmla="*/ 3649949 h 3784177"/>
              <a:gd name="connsiteX75" fmla="*/ 2989722 w 8037833"/>
              <a:gd name="connsiteY75" fmla="*/ 3623230 h 3784177"/>
              <a:gd name="connsiteX76" fmla="*/ 2965734 w 8037833"/>
              <a:gd name="connsiteY76" fmla="*/ 3635676 h 3784177"/>
              <a:gd name="connsiteX77" fmla="*/ 2961603 w 8037833"/>
              <a:gd name="connsiteY77" fmla="*/ 3638221 h 3784177"/>
              <a:gd name="connsiteX78" fmla="*/ 2944959 w 8037833"/>
              <a:gd name="connsiteY78" fmla="*/ 3639723 h 3784177"/>
              <a:gd name="connsiteX79" fmla="*/ 2940402 w 8037833"/>
              <a:gd name="connsiteY79" fmla="*/ 3651000 h 3784177"/>
              <a:gd name="connsiteX80" fmla="*/ 2915449 w 8037833"/>
              <a:gd name="connsiteY80" fmla="*/ 3661039 h 3784177"/>
              <a:gd name="connsiteX81" fmla="*/ 2884777 w 8037833"/>
              <a:gd name="connsiteY81" fmla="*/ 3660775 h 3784177"/>
              <a:gd name="connsiteX82" fmla="*/ 2739034 w 8037833"/>
              <a:gd name="connsiteY82" fmla="*/ 3647396 h 3784177"/>
              <a:gd name="connsiteX83" fmla="*/ 2651827 w 8037833"/>
              <a:gd name="connsiteY83" fmla="*/ 3646306 h 3784177"/>
              <a:gd name="connsiteX84" fmla="*/ 2618680 w 8037833"/>
              <a:gd name="connsiteY84" fmla="*/ 3656755 h 3784177"/>
              <a:gd name="connsiteX85" fmla="*/ 2572404 w 8037833"/>
              <a:gd name="connsiteY85" fmla="*/ 3664043 h 3784177"/>
              <a:gd name="connsiteX86" fmla="*/ 2490721 w 8037833"/>
              <a:gd name="connsiteY86" fmla="*/ 3685313 h 3784177"/>
              <a:gd name="connsiteX87" fmla="*/ 2423704 w 8037833"/>
              <a:gd name="connsiteY87" fmla="*/ 3658079 h 3784177"/>
              <a:gd name="connsiteX88" fmla="*/ 2301172 w 8037833"/>
              <a:gd name="connsiteY88" fmla="*/ 3663053 h 3784177"/>
              <a:gd name="connsiteX89" fmla="*/ 2294102 w 8037833"/>
              <a:gd name="connsiteY89" fmla="*/ 3671151 h 3784177"/>
              <a:gd name="connsiteX90" fmla="*/ 2238966 w 8037833"/>
              <a:gd name="connsiteY90" fmla="*/ 3668777 h 3784177"/>
              <a:gd name="connsiteX91" fmla="*/ 2046240 w 8037833"/>
              <a:gd name="connsiteY91" fmla="*/ 3604535 h 3784177"/>
              <a:gd name="connsiteX92" fmla="*/ 1938480 w 8037833"/>
              <a:gd name="connsiteY92" fmla="*/ 3601439 h 3784177"/>
              <a:gd name="connsiteX93" fmla="*/ 1900166 w 8037833"/>
              <a:gd name="connsiteY93" fmla="*/ 3609358 h 3784177"/>
              <a:gd name="connsiteX94" fmla="*/ 1835976 w 8037833"/>
              <a:gd name="connsiteY94" fmla="*/ 3622065 h 3784177"/>
              <a:gd name="connsiteX95" fmla="*/ 1787830 w 8037833"/>
              <a:gd name="connsiteY95" fmla="*/ 3653768 h 3784177"/>
              <a:gd name="connsiteX96" fmla="*/ 1734224 w 8037833"/>
              <a:gd name="connsiteY96" fmla="*/ 3655593 h 3784177"/>
              <a:gd name="connsiteX97" fmla="*/ 1721989 w 8037833"/>
              <a:gd name="connsiteY97" fmla="*/ 3627298 h 3784177"/>
              <a:gd name="connsiteX98" fmla="*/ 1664576 w 8037833"/>
              <a:gd name="connsiteY98" fmla="*/ 3638572 h 3784177"/>
              <a:gd name="connsiteX99" fmla="*/ 1577459 w 8037833"/>
              <a:gd name="connsiteY99" fmla="*/ 3658824 h 3784177"/>
              <a:gd name="connsiteX100" fmla="*/ 1527269 w 8037833"/>
              <a:gd name="connsiteY100" fmla="*/ 3663088 h 3784177"/>
              <a:gd name="connsiteX101" fmla="*/ 1390118 w 8037833"/>
              <a:gd name="connsiteY101" fmla="*/ 3682789 h 3784177"/>
              <a:gd name="connsiteX102" fmla="*/ 1252698 w 8037833"/>
              <a:gd name="connsiteY102" fmla="*/ 3708662 h 3784177"/>
              <a:gd name="connsiteX103" fmla="*/ 1171039 w 8037833"/>
              <a:gd name="connsiteY103" fmla="*/ 3758642 h 3784177"/>
              <a:gd name="connsiteX104" fmla="*/ 1058106 w 8037833"/>
              <a:gd name="connsiteY104" fmla="*/ 3776166 h 3784177"/>
              <a:gd name="connsiteX105" fmla="*/ 1039167 w 8037833"/>
              <a:gd name="connsiteY105" fmla="*/ 3784177 h 3784177"/>
              <a:gd name="connsiteX106" fmla="*/ 1012958 w 8037833"/>
              <a:gd name="connsiteY106" fmla="*/ 3779206 h 3784177"/>
              <a:gd name="connsiteX107" fmla="*/ 907906 w 8037833"/>
              <a:gd name="connsiteY107" fmla="*/ 3757678 h 3784177"/>
              <a:gd name="connsiteX108" fmla="*/ 825226 w 8037833"/>
              <a:gd name="connsiteY108" fmla="*/ 3726369 h 3784177"/>
              <a:gd name="connsiteX109" fmla="*/ 722264 w 8037833"/>
              <a:gd name="connsiteY109" fmla="*/ 3747612 h 3784177"/>
              <a:gd name="connsiteX110" fmla="*/ 659460 w 8037833"/>
              <a:gd name="connsiteY110" fmla="*/ 3740429 h 3784177"/>
              <a:gd name="connsiteX111" fmla="*/ 556552 w 8037833"/>
              <a:gd name="connsiteY111" fmla="*/ 3697934 h 3784177"/>
              <a:gd name="connsiteX112" fmla="*/ 421042 w 8037833"/>
              <a:gd name="connsiteY112" fmla="*/ 3709912 h 3784177"/>
              <a:gd name="connsiteX113" fmla="*/ 393295 w 8037833"/>
              <a:gd name="connsiteY113" fmla="*/ 3753097 h 3784177"/>
              <a:gd name="connsiteX114" fmla="*/ 355918 w 8037833"/>
              <a:gd name="connsiteY114" fmla="*/ 3779172 h 3784177"/>
              <a:gd name="connsiteX115" fmla="*/ 339711 w 8037833"/>
              <a:gd name="connsiteY115" fmla="*/ 3718242 h 3784177"/>
              <a:gd name="connsiteX116" fmla="*/ 222239 w 8037833"/>
              <a:gd name="connsiteY116" fmla="*/ 3672335 h 3784177"/>
              <a:gd name="connsiteX117" fmla="*/ 163578 w 8037833"/>
              <a:gd name="connsiteY117" fmla="*/ 3656292 h 3784177"/>
              <a:gd name="connsiteX118" fmla="*/ 72220 w 8037833"/>
              <a:gd name="connsiteY118" fmla="*/ 3645272 h 3784177"/>
              <a:gd name="connsiteX119" fmla="*/ 44395 w 8037833"/>
              <a:gd name="connsiteY119" fmla="*/ 3639455 h 3784177"/>
              <a:gd name="connsiteX120" fmla="*/ 1962 w 8037833"/>
              <a:gd name="connsiteY120" fmla="*/ 3635948 h 3784177"/>
              <a:gd name="connsiteX121" fmla="*/ 0 w 8037833"/>
              <a:gd name="connsiteY121" fmla="*/ 3635261 h 3784177"/>
              <a:gd name="connsiteX122" fmla="*/ 0 w 8037833"/>
              <a:gd name="connsiteY122"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807644 w 8037833"/>
              <a:gd name="connsiteY5" fmla="*/ 3098770 h 3784177"/>
              <a:gd name="connsiteX6" fmla="*/ 7607062 w 8037833"/>
              <a:gd name="connsiteY6" fmla="*/ 308767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869803 w 8037833"/>
              <a:gd name="connsiteY14" fmla="*/ 3320289 h 3784177"/>
              <a:gd name="connsiteX15" fmla="*/ 6819463 w 8037833"/>
              <a:gd name="connsiteY15" fmla="*/ 3368624 h 3784177"/>
              <a:gd name="connsiteX16" fmla="*/ 6797198 w 8037833"/>
              <a:gd name="connsiteY16" fmla="*/ 3378256 h 3784177"/>
              <a:gd name="connsiteX17" fmla="*/ 6760989 w 8037833"/>
              <a:gd name="connsiteY17" fmla="*/ 3424187 h 3784177"/>
              <a:gd name="connsiteX18" fmla="*/ 6633643 w 8037833"/>
              <a:gd name="connsiteY18" fmla="*/ 3348176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299224 w 8037833"/>
              <a:gd name="connsiteY32" fmla="*/ 351893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288710 w 8037833"/>
              <a:gd name="connsiteY47" fmla="*/ 3650556 h 3784177"/>
              <a:gd name="connsiteX48" fmla="*/ 4234393 w 8037833"/>
              <a:gd name="connsiteY48" fmla="*/ 3704576 h 3784177"/>
              <a:gd name="connsiteX49" fmla="*/ 4227541 w 8037833"/>
              <a:gd name="connsiteY49" fmla="*/ 3706978 h 3784177"/>
              <a:gd name="connsiteX50" fmla="*/ 4208725 w 8037833"/>
              <a:gd name="connsiteY50" fmla="*/ 3704841 h 3784177"/>
              <a:gd name="connsiteX51" fmla="*/ 4201632 w 8037833"/>
              <a:gd name="connsiteY51" fmla="*/ 3702602 h 3784177"/>
              <a:gd name="connsiteX52" fmla="*/ 4191289 w 8037833"/>
              <a:gd name="connsiteY52" fmla="*/ 3702380 h 3784177"/>
              <a:gd name="connsiteX53" fmla="*/ 4191039 w 8037833"/>
              <a:gd name="connsiteY53" fmla="*/ 3702831 h 3784177"/>
              <a:gd name="connsiteX54" fmla="*/ 4181340 w 8037833"/>
              <a:gd name="connsiteY54" fmla="*/ 3701729 h 3784177"/>
              <a:gd name="connsiteX55" fmla="*/ 4133816 w 8037833"/>
              <a:gd name="connsiteY55" fmla="*/ 3690565 h 3784177"/>
              <a:gd name="connsiteX56" fmla="*/ 4071732 w 8037833"/>
              <a:gd name="connsiteY56" fmla="*/ 3732513 h 3784177"/>
              <a:gd name="connsiteX57" fmla="*/ 4045924 w 8037833"/>
              <a:gd name="connsiteY57" fmla="*/ 3739404 h 3784177"/>
              <a:gd name="connsiteX58" fmla="*/ 4032171 w 8037833"/>
              <a:gd name="connsiteY58" fmla="*/ 3745523 h 3784177"/>
              <a:gd name="connsiteX59" fmla="*/ 4031335 w 8037833"/>
              <a:gd name="connsiteY59" fmla="*/ 3747479 h 3784177"/>
              <a:gd name="connsiteX60" fmla="*/ 3985774 w 8037833"/>
              <a:gd name="connsiteY60" fmla="*/ 3736547 h 3784177"/>
              <a:gd name="connsiteX61" fmla="*/ 3979769 w 8037833"/>
              <a:gd name="connsiteY61" fmla="*/ 3738769 h 3784177"/>
              <a:gd name="connsiteX62" fmla="*/ 3950014 w 8037833"/>
              <a:gd name="connsiteY62" fmla="*/ 3726942 h 3784177"/>
              <a:gd name="connsiteX63" fmla="*/ 3934671 w 8037833"/>
              <a:gd name="connsiteY63" fmla="*/ 3723339 h 3784177"/>
              <a:gd name="connsiteX64" fmla="*/ 3930274 w 8037833"/>
              <a:gd name="connsiteY64" fmla="*/ 3717148 h 3784177"/>
              <a:gd name="connsiteX65" fmla="*/ 3907660 w 8037833"/>
              <a:gd name="connsiteY65" fmla="*/ 3714456 h 3784177"/>
              <a:gd name="connsiteX66" fmla="*/ 3905087 w 8037833"/>
              <a:gd name="connsiteY66" fmla="*/ 3716098 h 3784177"/>
              <a:gd name="connsiteX67" fmla="*/ 3886347 w 8037833"/>
              <a:gd name="connsiteY67" fmla="*/ 3706620 h 3784177"/>
              <a:gd name="connsiteX68" fmla="*/ 3870533 w 8037833"/>
              <a:gd name="connsiteY68" fmla="*/ 3689905 h 3784177"/>
              <a:gd name="connsiteX69" fmla="*/ 3678563 w 8037833"/>
              <a:gd name="connsiteY69" fmla="*/ 3694486 h 3784177"/>
              <a:gd name="connsiteX70" fmla="*/ 3524121 w 8037833"/>
              <a:gd name="connsiteY70" fmla="*/ 3642736 h 3784177"/>
              <a:gd name="connsiteX71" fmla="*/ 3407752 w 8037833"/>
              <a:gd name="connsiteY71" fmla="*/ 3626590 h 3784177"/>
              <a:gd name="connsiteX72" fmla="*/ 3373519 w 8037833"/>
              <a:gd name="connsiteY72" fmla="*/ 3665785 h 3784177"/>
              <a:gd name="connsiteX73" fmla="*/ 3114267 w 8037833"/>
              <a:gd name="connsiteY73" fmla="*/ 3638983 h 3784177"/>
              <a:gd name="connsiteX74" fmla="*/ 3048270 w 8037833"/>
              <a:gd name="connsiteY74" fmla="*/ 3649949 h 3784177"/>
              <a:gd name="connsiteX75" fmla="*/ 2989722 w 8037833"/>
              <a:gd name="connsiteY75" fmla="*/ 3623230 h 3784177"/>
              <a:gd name="connsiteX76" fmla="*/ 2965734 w 8037833"/>
              <a:gd name="connsiteY76" fmla="*/ 3635676 h 3784177"/>
              <a:gd name="connsiteX77" fmla="*/ 2961603 w 8037833"/>
              <a:gd name="connsiteY77" fmla="*/ 3638221 h 3784177"/>
              <a:gd name="connsiteX78" fmla="*/ 2944959 w 8037833"/>
              <a:gd name="connsiteY78" fmla="*/ 3639723 h 3784177"/>
              <a:gd name="connsiteX79" fmla="*/ 2940402 w 8037833"/>
              <a:gd name="connsiteY79" fmla="*/ 3651000 h 3784177"/>
              <a:gd name="connsiteX80" fmla="*/ 2915449 w 8037833"/>
              <a:gd name="connsiteY80" fmla="*/ 3661039 h 3784177"/>
              <a:gd name="connsiteX81" fmla="*/ 2884777 w 8037833"/>
              <a:gd name="connsiteY81" fmla="*/ 3660775 h 3784177"/>
              <a:gd name="connsiteX82" fmla="*/ 2739034 w 8037833"/>
              <a:gd name="connsiteY82" fmla="*/ 3647396 h 3784177"/>
              <a:gd name="connsiteX83" fmla="*/ 2651827 w 8037833"/>
              <a:gd name="connsiteY83" fmla="*/ 3646306 h 3784177"/>
              <a:gd name="connsiteX84" fmla="*/ 2618680 w 8037833"/>
              <a:gd name="connsiteY84" fmla="*/ 3656755 h 3784177"/>
              <a:gd name="connsiteX85" fmla="*/ 2572404 w 8037833"/>
              <a:gd name="connsiteY85" fmla="*/ 3664043 h 3784177"/>
              <a:gd name="connsiteX86" fmla="*/ 2490721 w 8037833"/>
              <a:gd name="connsiteY86" fmla="*/ 3685313 h 3784177"/>
              <a:gd name="connsiteX87" fmla="*/ 2423704 w 8037833"/>
              <a:gd name="connsiteY87" fmla="*/ 3658079 h 3784177"/>
              <a:gd name="connsiteX88" fmla="*/ 2301172 w 8037833"/>
              <a:gd name="connsiteY88" fmla="*/ 3663053 h 3784177"/>
              <a:gd name="connsiteX89" fmla="*/ 2294102 w 8037833"/>
              <a:gd name="connsiteY89" fmla="*/ 3671151 h 3784177"/>
              <a:gd name="connsiteX90" fmla="*/ 2238966 w 8037833"/>
              <a:gd name="connsiteY90" fmla="*/ 3668777 h 3784177"/>
              <a:gd name="connsiteX91" fmla="*/ 2046240 w 8037833"/>
              <a:gd name="connsiteY91" fmla="*/ 3604535 h 3784177"/>
              <a:gd name="connsiteX92" fmla="*/ 1938480 w 8037833"/>
              <a:gd name="connsiteY92" fmla="*/ 3601439 h 3784177"/>
              <a:gd name="connsiteX93" fmla="*/ 1900166 w 8037833"/>
              <a:gd name="connsiteY93" fmla="*/ 3609358 h 3784177"/>
              <a:gd name="connsiteX94" fmla="*/ 1835976 w 8037833"/>
              <a:gd name="connsiteY94" fmla="*/ 3622065 h 3784177"/>
              <a:gd name="connsiteX95" fmla="*/ 1787830 w 8037833"/>
              <a:gd name="connsiteY95" fmla="*/ 3653768 h 3784177"/>
              <a:gd name="connsiteX96" fmla="*/ 1734224 w 8037833"/>
              <a:gd name="connsiteY96" fmla="*/ 3655593 h 3784177"/>
              <a:gd name="connsiteX97" fmla="*/ 1721989 w 8037833"/>
              <a:gd name="connsiteY97" fmla="*/ 3627298 h 3784177"/>
              <a:gd name="connsiteX98" fmla="*/ 1664576 w 8037833"/>
              <a:gd name="connsiteY98" fmla="*/ 3638572 h 3784177"/>
              <a:gd name="connsiteX99" fmla="*/ 1577459 w 8037833"/>
              <a:gd name="connsiteY99" fmla="*/ 3658824 h 3784177"/>
              <a:gd name="connsiteX100" fmla="*/ 1527269 w 8037833"/>
              <a:gd name="connsiteY100" fmla="*/ 3663088 h 3784177"/>
              <a:gd name="connsiteX101" fmla="*/ 1390118 w 8037833"/>
              <a:gd name="connsiteY101" fmla="*/ 3682789 h 3784177"/>
              <a:gd name="connsiteX102" fmla="*/ 1252698 w 8037833"/>
              <a:gd name="connsiteY102" fmla="*/ 3708662 h 3784177"/>
              <a:gd name="connsiteX103" fmla="*/ 1171039 w 8037833"/>
              <a:gd name="connsiteY103" fmla="*/ 3758642 h 3784177"/>
              <a:gd name="connsiteX104" fmla="*/ 1058106 w 8037833"/>
              <a:gd name="connsiteY104" fmla="*/ 3776166 h 3784177"/>
              <a:gd name="connsiteX105" fmla="*/ 1039167 w 8037833"/>
              <a:gd name="connsiteY105" fmla="*/ 3784177 h 3784177"/>
              <a:gd name="connsiteX106" fmla="*/ 1012958 w 8037833"/>
              <a:gd name="connsiteY106" fmla="*/ 3779206 h 3784177"/>
              <a:gd name="connsiteX107" fmla="*/ 907906 w 8037833"/>
              <a:gd name="connsiteY107" fmla="*/ 3757678 h 3784177"/>
              <a:gd name="connsiteX108" fmla="*/ 825226 w 8037833"/>
              <a:gd name="connsiteY108" fmla="*/ 3726369 h 3784177"/>
              <a:gd name="connsiteX109" fmla="*/ 722264 w 8037833"/>
              <a:gd name="connsiteY109" fmla="*/ 3747612 h 3784177"/>
              <a:gd name="connsiteX110" fmla="*/ 659460 w 8037833"/>
              <a:gd name="connsiteY110" fmla="*/ 3740429 h 3784177"/>
              <a:gd name="connsiteX111" fmla="*/ 556552 w 8037833"/>
              <a:gd name="connsiteY111" fmla="*/ 3697934 h 3784177"/>
              <a:gd name="connsiteX112" fmla="*/ 421042 w 8037833"/>
              <a:gd name="connsiteY112" fmla="*/ 3709912 h 3784177"/>
              <a:gd name="connsiteX113" fmla="*/ 393295 w 8037833"/>
              <a:gd name="connsiteY113" fmla="*/ 3753097 h 3784177"/>
              <a:gd name="connsiteX114" fmla="*/ 355918 w 8037833"/>
              <a:gd name="connsiteY114" fmla="*/ 3779172 h 3784177"/>
              <a:gd name="connsiteX115" fmla="*/ 339711 w 8037833"/>
              <a:gd name="connsiteY115" fmla="*/ 3718242 h 3784177"/>
              <a:gd name="connsiteX116" fmla="*/ 222239 w 8037833"/>
              <a:gd name="connsiteY116" fmla="*/ 3672335 h 3784177"/>
              <a:gd name="connsiteX117" fmla="*/ 163578 w 8037833"/>
              <a:gd name="connsiteY117" fmla="*/ 3656292 h 3784177"/>
              <a:gd name="connsiteX118" fmla="*/ 72220 w 8037833"/>
              <a:gd name="connsiteY118" fmla="*/ 3645272 h 3784177"/>
              <a:gd name="connsiteX119" fmla="*/ 44395 w 8037833"/>
              <a:gd name="connsiteY119" fmla="*/ 3639455 h 3784177"/>
              <a:gd name="connsiteX120" fmla="*/ 1962 w 8037833"/>
              <a:gd name="connsiteY120" fmla="*/ 3635948 h 3784177"/>
              <a:gd name="connsiteX121" fmla="*/ 0 w 8037833"/>
              <a:gd name="connsiteY121" fmla="*/ 3635261 h 3784177"/>
              <a:gd name="connsiteX122" fmla="*/ 0 w 8037833"/>
              <a:gd name="connsiteY122"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807644 w 8037833"/>
              <a:gd name="connsiteY5" fmla="*/ 3098770 h 3784177"/>
              <a:gd name="connsiteX6" fmla="*/ 7607062 w 8037833"/>
              <a:gd name="connsiteY6" fmla="*/ 308767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869803 w 8037833"/>
              <a:gd name="connsiteY14" fmla="*/ 3320289 h 3784177"/>
              <a:gd name="connsiteX15" fmla="*/ 6819463 w 8037833"/>
              <a:gd name="connsiteY15" fmla="*/ 3368624 h 3784177"/>
              <a:gd name="connsiteX16" fmla="*/ 6797198 w 8037833"/>
              <a:gd name="connsiteY16" fmla="*/ 3378256 h 3784177"/>
              <a:gd name="connsiteX17" fmla="*/ 6760989 w 8037833"/>
              <a:gd name="connsiteY17" fmla="*/ 3424187 h 3784177"/>
              <a:gd name="connsiteX18" fmla="*/ 6633643 w 8037833"/>
              <a:gd name="connsiteY18" fmla="*/ 3348176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299224 w 8037833"/>
              <a:gd name="connsiteY32" fmla="*/ 351893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288710 w 8037833"/>
              <a:gd name="connsiteY47" fmla="*/ 3650556 h 3784177"/>
              <a:gd name="connsiteX48" fmla="*/ 4234393 w 8037833"/>
              <a:gd name="connsiteY48" fmla="*/ 3704576 h 3784177"/>
              <a:gd name="connsiteX49" fmla="*/ 4227541 w 8037833"/>
              <a:gd name="connsiteY49" fmla="*/ 3706978 h 3784177"/>
              <a:gd name="connsiteX50" fmla="*/ 4208725 w 8037833"/>
              <a:gd name="connsiteY50" fmla="*/ 3704841 h 3784177"/>
              <a:gd name="connsiteX51" fmla="*/ 4201632 w 8037833"/>
              <a:gd name="connsiteY51" fmla="*/ 3702602 h 3784177"/>
              <a:gd name="connsiteX52" fmla="*/ 4191289 w 8037833"/>
              <a:gd name="connsiteY52" fmla="*/ 3702380 h 3784177"/>
              <a:gd name="connsiteX53" fmla="*/ 4191039 w 8037833"/>
              <a:gd name="connsiteY53" fmla="*/ 3702831 h 3784177"/>
              <a:gd name="connsiteX54" fmla="*/ 4181340 w 8037833"/>
              <a:gd name="connsiteY54" fmla="*/ 3701729 h 3784177"/>
              <a:gd name="connsiteX55" fmla="*/ 4133816 w 8037833"/>
              <a:gd name="connsiteY55" fmla="*/ 3690565 h 3784177"/>
              <a:gd name="connsiteX56" fmla="*/ 4071732 w 8037833"/>
              <a:gd name="connsiteY56" fmla="*/ 3732513 h 3784177"/>
              <a:gd name="connsiteX57" fmla="*/ 4045924 w 8037833"/>
              <a:gd name="connsiteY57" fmla="*/ 3739404 h 3784177"/>
              <a:gd name="connsiteX58" fmla="*/ 4032171 w 8037833"/>
              <a:gd name="connsiteY58" fmla="*/ 3745523 h 3784177"/>
              <a:gd name="connsiteX59" fmla="*/ 4031335 w 8037833"/>
              <a:gd name="connsiteY59" fmla="*/ 3747479 h 3784177"/>
              <a:gd name="connsiteX60" fmla="*/ 3985774 w 8037833"/>
              <a:gd name="connsiteY60" fmla="*/ 3736547 h 3784177"/>
              <a:gd name="connsiteX61" fmla="*/ 3979769 w 8037833"/>
              <a:gd name="connsiteY61" fmla="*/ 3738769 h 3784177"/>
              <a:gd name="connsiteX62" fmla="*/ 3950014 w 8037833"/>
              <a:gd name="connsiteY62" fmla="*/ 3726942 h 3784177"/>
              <a:gd name="connsiteX63" fmla="*/ 3934671 w 8037833"/>
              <a:gd name="connsiteY63" fmla="*/ 3723339 h 3784177"/>
              <a:gd name="connsiteX64" fmla="*/ 3930274 w 8037833"/>
              <a:gd name="connsiteY64" fmla="*/ 3717148 h 3784177"/>
              <a:gd name="connsiteX65" fmla="*/ 3907660 w 8037833"/>
              <a:gd name="connsiteY65" fmla="*/ 3714456 h 3784177"/>
              <a:gd name="connsiteX66" fmla="*/ 3905087 w 8037833"/>
              <a:gd name="connsiteY66" fmla="*/ 3716098 h 3784177"/>
              <a:gd name="connsiteX67" fmla="*/ 3886347 w 8037833"/>
              <a:gd name="connsiteY67" fmla="*/ 3706620 h 3784177"/>
              <a:gd name="connsiteX68" fmla="*/ 3870533 w 8037833"/>
              <a:gd name="connsiteY68" fmla="*/ 3689905 h 3784177"/>
              <a:gd name="connsiteX69" fmla="*/ 3678563 w 8037833"/>
              <a:gd name="connsiteY69" fmla="*/ 3694486 h 3784177"/>
              <a:gd name="connsiteX70" fmla="*/ 3524121 w 8037833"/>
              <a:gd name="connsiteY70" fmla="*/ 3642736 h 3784177"/>
              <a:gd name="connsiteX71" fmla="*/ 3407752 w 8037833"/>
              <a:gd name="connsiteY71" fmla="*/ 3626590 h 3784177"/>
              <a:gd name="connsiteX72" fmla="*/ 3373519 w 8037833"/>
              <a:gd name="connsiteY72" fmla="*/ 3665785 h 3784177"/>
              <a:gd name="connsiteX73" fmla="*/ 3114267 w 8037833"/>
              <a:gd name="connsiteY73" fmla="*/ 3638983 h 3784177"/>
              <a:gd name="connsiteX74" fmla="*/ 3048270 w 8037833"/>
              <a:gd name="connsiteY74" fmla="*/ 3649949 h 3784177"/>
              <a:gd name="connsiteX75" fmla="*/ 2989722 w 8037833"/>
              <a:gd name="connsiteY75" fmla="*/ 3623230 h 3784177"/>
              <a:gd name="connsiteX76" fmla="*/ 2965734 w 8037833"/>
              <a:gd name="connsiteY76" fmla="*/ 3635676 h 3784177"/>
              <a:gd name="connsiteX77" fmla="*/ 2961603 w 8037833"/>
              <a:gd name="connsiteY77" fmla="*/ 3638221 h 3784177"/>
              <a:gd name="connsiteX78" fmla="*/ 2944959 w 8037833"/>
              <a:gd name="connsiteY78" fmla="*/ 3639723 h 3784177"/>
              <a:gd name="connsiteX79" fmla="*/ 2940402 w 8037833"/>
              <a:gd name="connsiteY79" fmla="*/ 3651000 h 3784177"/>
              <a:gd name="connsiteX80" fmla="*/ 2915449 w 8037833"/>
              <a:gd name="connsiteY80" fmla="*/ 3661039 h 3784177"/>
              <a:gd name="connsiteX81" fmla="*/ 2884777 w 8037833"/>
              <a:gd name="connsiteY81" fmla="*/ 3660775 h 3784177"/>
              <a:gd name="connsiteX82" fmla="*/ 2739034 w 8037833"/>
              <a:gd name="connsiteY82" fmla="*/ 3647396 h 3784177"/>
              <a:gd name="connsiteX83" fmla="*/ 2651827 w 8037833"/>
              <a:gd name="connsiteY83" fmla="*/ 3646306 h 3784177"/>
              <a:gd name="connsiteX84" fmla="*/ 2618680 w 8037833"/>
              <a:gd name="connsiteY84" fmla="*/ 3656755 h 3784177"/>
              <a:gd name="connsiteX85" fmla="*/ 2572404 w 8037833"/>
              <a:gd name="connsiteY85" fmla="*/ 3664043 h 3784177"/>
              <a:gd name="connsiteX86" fmla="*/ 2490721 w 8037833"/>
              <a:gd name="connsiteY86" fmla="*/ 3685313 h 3784177"/>
              <a:gd name="connsiteX87" fmla="*/ 2423704 w 8037833"/>
              <a:gd name="connsiteY87" fmla="*/ 3658079 h 3784177"/>
              <a:gd name="connsiteX88" fmla="*/ 2301172 w 8037833"/>
              <a:gd name="connsiteY88" fmla="*/ 3663053 h 3784177"/>
              <a:gd name="connsiteX89" fmla="*/ 2294102 w 8037833"/>
              <a:gd name="connsiteY89" fmla="*/ 3671151 h 3784177"/>
              <a:gd name="connsiteX90" fmla="*/ 2238966 w 8037833"/>
              <a:gd name="connsiteY90" fmla="*/ 3668777 h 3784177"/>
              <a:gd name="connsiteX91" fmla="*/ 2046240 w 8037833"/>
              <a:gd name="connsiteY91" fmla="*/ 3604535 h 3784177"/>
              <a:gd name="connsiteX92" fmla="*/ 1938480 w 8037833"/>
              <a:gd name="connsiteY92" fmla="*/ 3601439 h 3784177"/>
              <a:gd name="connsiteX93" fmla="*/ 1900166 w 8037833"/>
              <a:gd name="connsiteY93" fmla="*/ 3609358 h 3784177"/>
              <a:gd name="connsiteX94" fmla="*/ 1835976 w 8037833"/>
              <a:gd name="connsiteY94" fmla="*/ 3622065 h 3784177"/>
              <a:gd name="connsiteX95" fmla="*/ 1787830 w 8037833"/>
              <a:gd name="connsiteY95" fmla="*/ 3653768 h 3784177"/>
              <a:gd name="connsiteX96" fmla="*/ 1734224 w 8037833"/>
              <a:gd name="connsiteY96" fmla="*/ 3655593 h 3784177"/>
              <a:gd name="connsiteX97" fmla="*/ 1721989 w 8037833"/>
              <a:gd name="connsiteY97" fmla="*/ 3627298 h 3784177"/>
              <a:gd name="connsiteX98" fmla="*/ 1664576 w 8037833"/>
              <a:gd name="connsiteY98" fmla="*/ 3638572 h 3784177"/>
              <a:gd name="connsiteX99" fmla="*/ 1577459 w 8037833"/>
              <a:gd name="connsiteY99" fmla="*/ 3658824 h 3784177"/>
              <a:gd name="connsiteX100" fmla="*/ 1527269 w 8037833"/>
              <a:gd name="connsiteY100" fmla="*/ 3663088 h 3784177"/>
              <a:gd name="connsiteX101" fmla="*/ 1390118 w 8037833"/>
              <a:gd name="connsiteY101" fmla="*/ 3682789 h 3784177"/>
              <a:gd name="connsiteX102" fmla="*/ 1252698 w 8037833"/>
              <a:gd name="connsiteY102" fmla="*/ 3708662 h 3784177"/>
              <a:gd name="connsiteX103" fmla="*/ 1171039 w 8037833"/>
              <a:gd name="connsiteY103" fmla="*/ 3758642 h 3784177"/>
              <a:gd name="connsiteX104" fmla="*/ 1058106 w 8037833"/>
              <a:gd name="connsiteY104" fmla="*/ 3776166 h 3784177"/>
              <a:gd name="connsiteX105" fmla="*/ 1039167 w 8037833"/>
              <a:gd name="connsiteY105" fmla="*/ 3784177 h 3784177"/>
              <a:gd name="connsiteX106" fmla="*/ 1012958 w 8037833"/>
              <a:gd name="connsiteY106" fmla="*/ 3779206 h 3784177"/>
              <a:gd name="connsiteX107" fmla="*/ 907906 w 8037833"/>
              <a:gd name="connsiteY107" fmla="*/ 3757678 h 3784177"/>
              <a:gd name="connsiteX108" fmla="*/ 825226 w 8037833"/>
              <a:gd name="connsiteY108" fmla="*/ 3726369 h 3784177"/>
              <a:gd name="connsiteX109" fmla="*/ 722264 w 8037833"/>
              <a:gd name="connsiteY109" fmla="*/ 3747612 h 3784177"/>
              <a:gd name="connsiteX110" fmla="*/ 659460 w 8037833"/>
              <a:gd name="connsiteY110" fmla="*/ 3740429 h 3784177"/>
              <a:gd name="connsiteX111" fmla="*/ 556552 w 8037833"/>
              <a:gd name="connsiteY111" fmla="*/ 3697934 h 3784177"/>
              <a:gd name="connsiteX112" fmla="*/ 421042 w 8037833"/>
              <a:gd name="connsiteY112" fmla="*/ 3709912 h 3784177"/>
              <a:gd name="connsiteX113" fmla="*/ 393295 w 8037833"/>
              <a:gd name="connsiteY113" fmla="*/ 3753097 h 3784177"/>
              <a:gd name="connsiteX114" fmla="*/ 355918 w 8037833"/>
              <a:gd name="connsiteY114" fmla="*/ 3779172 h 3784177"/>
              <a:gd name="connsiteX115" fmla="*/ 339711 w 8037833"/>
              <a:gd name="connsiteY115" fmla="*/ 3718242 h 3784177"/>
              <a:gd name="connsiteX116" fmla="*/ 222239 w 8037833"/>
              <a:gd name="connsiteY116" fmla="*/ 3672335 h 3784177"/>
              <a:gd name="connsiteX117" fmla="*/ 163578 w 8037833"/>
              <a:gd name="connsiteY117" fmla="*/ 3656292 h 3784177"/>
              <a:gd name="connsiteX118" fmla="*/ 72220 w 8037833"/>
              <a:gd name="connsiteY118" fmla="*/ 3645272 h 3784177"/>
              <a:gd name="connsiteX119" fmla="*/ 44395 w 8037833"/>
              <a:gd name="connsiteY119" fmla="*/ 3639455 h 3784177"/>
              <a:gd name="connsiteX120" fmla="*/ 1962 w 8037833"/>
              <a:gd name="connsiteY120" fmla="*/ 3635948 h 3784177"/>
              <a:gd name="connsiteX121" fmla="*/ 0 w 8037833"/>
              <a:gd name="connsiteY121" fmla="*/ 3635261 h 3784177"/>
              <a:gd name="connsiteX122" fmla="*/ 0 w 8037833"/>
              <a:gd name="connsiteY122"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807644 w 8037833"/>
              <a:gd name="connsiteY5" fmla="*/ 3098770 h 3784177"/>
              <a:gd name="connsiteX6" fmla="*/ 7607062 w 8037833"/>
              <a:gd name="connsiteY6" fmla="*/ 308767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869803 w 8037833"/>
              <a:gd name="connsiteY14" fmla="*/ 3320289 h 3784177"/>
              <a:gd name="connsiteX15" fmla="*/ 6819463 w 8037833"/>
              <a:gd name="connsiteY15" fmla="*/ 3368624 h 3784177"/>
              <a:gd name="connsiteX16" fmla="*/ 6797198 w 8037833"/>
              <a:gd name="connsiteY16" fmla="*/ 3378256 h 3784177"/>
              <a:gd name="connsiteX17" fmla="*/ 6760989 w 8037833"/>
              <a:gd name="connsiteY17" fmla="*/ 3424187 h 3784177"/>
              <a:gd name="connsiteX18" fmla="*/ 6609242 w 8037833"/>
              <a:gd name="connsiteY18" fmla="*/ 3355040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299224 w 8037833"/>
              <a:gd name="connsiteY32" fmla="*/ 351893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288710 w 8037833"/>
              <a:gd name="connsiteY47" fmla="*/ 3650556 h 3784177"/>
              <a:gd name="connsiteX48" fmla="*/ 4234393 w 8037833"/>
              <a:gd name="connsiteY48" fmla="*/ 3704576 h 3784177"/>
              <a:gd name="connsiteX49" fmla="*/ 4227541 w 8037833"/>
              <a:gd name="connsiteY49" fmla="*/ 3706978 h 3784177"/>
              <a:gd name="connsiteX50" fmla="*/ 4208725 w 8037833"/>
              <a:gd name="connsiteY50" fmla="*/ 3704841 h 3784177"/>
              <a:gd name="connsiteX51" fmla="*/ 4201632 w 8037833"/>
              <a:gd name="connsiteY51" fmla="*/ 3702602 h 3784177"/>
              <a:gd name="connsiteX52" fmla="*/ 4191289 w 8037833"/>
              <a:gd name="connsiteY52" fmla="*/ 3702380 h 3784177"/>
              <a:gd name="connsiteX53" fmla="*/ 4191039 w 8037833"/>
              <a:gd name="connsiteY53" fmla="*/ 3702831 h 3784177"/>
              <a:gd name="connsiteX54" fmla="*/ 4181340 w 8037833"/>
              <a:gd name="connsiteY54" fmla="*/ 3701729 h 3784177"/>
              <a:gd name="connsiteX55" fmla="*/ 4133816 w 8037833"/>
              <a:gd name="connsiteY55" fmla="*/ 3690565 h 3784177"/>
              <a:gd name="connsiteX56" fmla="*/ 4071732 w 8037833"/>
              <a:gd name="connsiteY56" fmla="*/ 3732513 h 3784177"/>
              <a:gd name="connsiteX57" fmla="*/ 4045924 w 8037833"/>
              <a:gd name="connsiteY57" fmla="*/ 3739404 h 3784177"/>
              <a:gd name="connsiteX58" fmla="*/ 4032171 w 8037833"/>
              <a:gd name="connsiteY58" fmla="*/ 3745523 h 3784177"/>
              <a:gd name="connsiteX59" fmla="*/ 4031335 w 8037833"/>
              <a:gd name="connsiteY59" fmla="*/ 3747479 h 3784177"/>
              <a:gd name="connsiteX60" fmla="*/ 3985774 w 8037833"/>
              <a:gd name="connsiteY60" fmla="*/ 3736547 h 3784177"/>
              <a:gd name="connsiteX61" fmla="*/ 3979769 w 8037833"/>
              <a:gd name="connsiteY61" fmla="*/ 3738769 h 3784177"/>
              <a:gd name="connsiteX62" fmla="*/ 3950014 w 8037833"/>
              <a:gd name="connsiteY62" fmla="*/ 3726942 h 3784177"/>
              <a:gd name="connsiteX63" fmla="*/ 3934671 w 8037833"/>
              <a:gd name="connsiteY63" fmla="*/ 3723339 h 3784177"/>
              <a:gd name="connsiteX64" fmla="*/ 3930274 w 8037833"/>
              <a:gd name="connsiteY64" fmla="*/ 3717148 h 3784177"/>
              <a:gd name="connsiteX65" fmla="*/ 3907660 w 8037833"/>
              <a:gd name="connsiteY65" fmla="*/ 3714456 h 3784177"/>
              <a:gd name="connsiteX66" fmla="*/ 3905087 w 8037833"/>
              <a:gd name="connsiteY66" fmla="*/ 3716098 h 3784177"/>
              <a:gd name="connsiteX67" fmla="*/ 3886347 w 8037833"/>
              <a:gd name="connsiteY67" fmla="*/ 3706620 h 3784177"/>
              <a:gd name="connsiteX68" fmla="*/ 3870533 w 8037833"/>
              <a:gd name="connsiteY68" fmla="*/ 3689905 h 3784177"/>
              <a:gd name="connsiteX69" fmla="*/ 3678563 w 8037833"/>
              <a:gd name="connsiteY69" fmla="*/ 3694486 h 3784177"/>
              <a:gd name="connsiteX70" fmla="*/ 3524121 w 8037833"/>
              <a:gd name="connsiteY70" fmla="*/ 3642736 h 3784177"/>
              <a:gd name="connsiteX71" fmla="*/ 3407752 w 8037833"/>
              <a:gd name="connsiteY71" fmla="*/ 3626590 h 3784177"/>
              <a:gd name="connsiteX72" fmla="*/ 3373519 w 8037833"/>
              <a:gd name="connsiteY72" fmla="*/ 3665785 h 3784177"/>
              <a:gd name="connsiteX73" fmla="*/ 3114267 w 8037833"/>
              <a:gd name="connsiteY73" fmla="*/ 3638983 h 3784177"/>
              <a:gd name="connsiteX74" fmla="*/ 3048270 w 8037833"/>
              <a:gd name="connsiteY74" fmla="*/ 3649949 h 3784177"/>
              <a:gd name="connsiteX75" fmla="*/ 2989722 w 8037833"/>
              <a:gd name="connsiteY75" fmla="*/ 3623230 h 3784177"/>
              <a:gd name="connsiteX76" fmla="*/ 2965734 w 8037833"/>
              <a:gd name="connsiteY76" fmla="*/ 3635676 h 3784177"/>
              <a:gd name="connsiteX77" fmla="*/ 2961603 w 8037833"/>
              <a:gd name="connsiteY77" fmla="*/ 3638221 h 3784177"/>
              <a:gd name="connsiteX78" fmla="*/ 2944959 w 8037833"/>
              <a:gd name="connsiteY78" fmla="*/ 3639723 h 3784177"/>
              <a:gd name="connsiteX79" fmla="*/ 2940402 w 8037833"/>
              <a:gd name="connsiteY79" fmla="*/ 3651000 h 3784177"/>
              <a:gd name="connsiteX80" fmla="*/ 2915449 w 8037833"/>
              <a:gd name="connsiteY80" fmla="*/ 3661039 h 3784177"/>
              <a:gd name="connsiteX81" fmla="*/ 2884777 w 8037833"/>
              <a:gd name="connsiteY81" fmla="*/ 3660775 h 3784177"/>
              <a:gd name="connsiteX82" fmla="*/ 2739034 w 8037833"/>
              <a:gd name="connsiteY82" fmla="*/ 3647396 h 3784177"/>
              <a:gd name="connsiteX83" fmla="*/ 2651827 w 8037833"/>
              <a:gd name="connsiteY83" fmla="*/ 3646306 h 3784177"/>
              <a:gd name="connsiteX84" fmla="*/ 2618680 w 8037833"/>
              <a:gd name="connsiteY84" fmla="*/ 3656755 h 3784177"/>
              <a:gd name="connsiteX85" fmla="*/ 2572404 w 8037833"/>
              <a:gd name="connsiteY85" fmla="*/ 3664043 h 3784177"/>
              <a:gd name="connsiteX86" fmla="*/ 2490721 w 8037833"/>
              <a:gd name="connsiteY86" fmla="*/ 3685313 h 3784177"/>
              <a:gd name="connsiteX87" fmla="*/ 2423704 w 8037833"/>
              <a:gd name="connsiteY87" fmla="*/ 3658079 h 3784177"/>
              <a:gd name="connsiteX88" fmla="*/ 2301172 w 8037833"/>
              <a:gd name="connsiteY88" fmla="*/ 3663053 h 3784177"/>
              <a:gd name="connsiteX89" fmla="*/ 2294102 w 8037833"/>
              <a:gd name="connsiteY89" fmla="*/ 3671151 h 3784177"/>
              <a:gd name="connsiteX90" fmla="*/ 2238966 w 8037833"/>
              <a:gd name="connsiteY90" fmla="*/ 3668777 h 3784177"/>
              <a:gd name="connsiteX91" fmla="*/ 2046240 w 8037833"/>
              <a:gd name="connsiteY91" fmla="*/ 3604535 h 3784177"/>
              <a:gd name="connsiteX92" fmla="*/ 1938480 w 8037833"/>
              <a:gd name="connsiteY92" fmla="*/ 3601439 h 3784177"/>
              <a:gd name="connsiteX93" fmla="*/ 1900166 w 8037833"/>
              <a:gd name="connsiteY93" fmla="*/ 3609358 h 3784177"/>
              <a:gd name="connsiteX94" fmla="*/ 1835976 w 8037833"/>
              <a:gd name="connsiteY94" fmla="*/ 3622065 h 3784177"/>
              <a:gd name="connsiteX95" fmla="*/ 1787830 w 8037833"/>
              <a:gd name="connsiteY95" fmla="*/ 3653768 h 3784177"/>
              <a:gd name="connsiteX96" fmla="*/ 1734224 w 8037833"/>
              <a:gd name="connsiteY96" fmla="*/ 3655593 h 3784177"/>
              <a:gd name="connsiteX97" fmla="*/ 1721989 w 8037833"/>
              <a:gd name="connsiteY97" fmla="*/ 3627298 h 3784177"/>
              <a:gd name="connsiteX98" fmla="*/ 1664576 w 8037833"/>
              <a:gd name="connsiteY98" fmla="*/ 3638572 h 3784177"/>
              <a:gd name="connsiteX99" fmla="*/ 1577459 w 8037833"/>
              <a:gd name="connsiteY99" fmla="*/ 3658824 h 3784177"/>
              <a:gd name="connsiteX100" fmla="*/ 1527269 w 8037833"/>
              <a:gd name="connsiteY100" fmla="*/ 3663088 h 3784177"/>
              <a:gd name="connsiteX101" fmla="*/ 1390118 w 8037833"/>
              <a:gd name="connsiteY101" fmla="*/ 3682789 h 3784177"/>
              <a:gd name="connsiteX102" fmla="*/ 1252698 w 8037833"/>
              <a:gd name="connsiteY102" fmla="*/ 3708662 h 3784177"/>
              <a:gd name="connsiteX103" fmla="*/ 1171039 w 8037833"/>
              <a:gd name="connsiteY103" fmla="*/ 3758642 h 3784177"/>
              <a:gd name="connsiteX104" fmla="*/ 1058106 w 8037833"/>
              <a:gd name="connsiteY104" fmla="*/ 3776166 h 3784177"/>
              <a:gd name="connsiteX105" fmla="*/ 1039167 w 8037833"/>
              <a:gd name="connsiteY105" fmla="*/ 3784177 h 3784177"/>
              <a:gd name="connsiteX106" fmla="*/ 1012958 w 8037833"/>
              <a:gd name="connsiteY106" fmla="*/ 3779206 h 3784177"/>
              <a:gd name="connsiteX107" fmla="*/ 907906 w 8037833"/>
              <a:gd name="connsiteY107" fmla="*/ 3757678 h 3784177"/>
              <a:gd name="connsiteX108" fmla="*/ 825226 w 8037833"/>
              <a:gd name="connsiteY108" fmla="*/ 3726369 h 3784177"/>
              <a:gd name="connsiteX109" fmla="*/ 722264 w 8037833"/>
              <a:gd name="connsiteY109" fmla="*/ 3747612 h 3784177"/>
              <a:gd name="connsiteX110" fmla="*/ 659460 w 8037833"/>
              <a:gd name="connsiteY110" fmla="*/ 3740429 h 3784177"/>
              <a:gd name="connsiteX111" fmla="*/ 556552 w 8037833"/>
              <a:gd name="connsiteY111" fmla="*/ 3697934 h 3784177"/>
              <a:gd name="connsiteX112" fmla="*/ 421042 w 8037833"/>
              <a:gd name="connsiteY112" fmla="*/ 3709912 h 3784177"/>
              <a:gd name="connsiteX113" fmla="*/ 393295 w 8037833"/>
              <a:gd name="connsiteY113" fmla="*/ 3753097 h 3784177"/>
              <a:gd name="connsiteX114" fmla="*/ 355918 w 8037833"/>
              <a:gd name="connsiteY114" fmla="*/ 3779172 h 3784177"/>
              <a:gd name="connsiteX115" fmla="*/ 339711 w 8037833"/>
              <a:gd name="connsiteY115" fmla="*/ 3718242 h 3784177"/>
              <a:gd name="connsiteX116" fmla="*/ 222239 w 8037833"/>
              <a:gd name="connsiteY116" fmla="*/ 3672335 h 3784177"/>
              <a:gd name="connsiteX117" fmla="*/ 163578 w 8037833"/>
              <a:gd name="connsiteY117" fmla="*/ 3656292 h 3784177"/>
              <a:gd name="connsiteX118" fmla="*/ 72220 w 8037833"/>
              <a:gd name="connsiteY118" fmla="*/ 3645272 h 3784177"/>
              <a:gd name="connsiteX119" fmla="*/ 44395 w 8037833"/>
              <a:gd name="connsiteY119" fmla="*/ 3639455 h 3784177"/>
              <a:gd name="connsiteX120" fmla="*/ 1962 w 8037833"/>
              <a:gd name="connsiteY120" fmla="*/ 3635948 h 3784177"/>
              <a:gd name="connsiteX121" fmla="*/ 0 w 8037833"/>
              <a:gd name="connsiteY121" fmla="*/ 3635261 h 3784177"/>
              <a:gd name="connsiteX122" fmla="*/ 0 w 8037833"/>
              <a:gd name="connsiteY122"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807644 w 8037833"/>
              <a:gd name="connsiteY5" fmla="*/ 3098770 h 3784177"/>
              <a:gd name="connsiteX6" fmla="*/ 7607062 w 8037833"/>
              <a:gd name="connsiteY6" fmla="*/ 308767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869803 w 8037833"/>
              <a:gd name="connsiteY14" fmla="*/ 3320289 h 3784177"/>
              <a:gd name="connsiteX15" fmla="*/ 6819463 w 8037833"/>
              <a:gd name="connsiteY15" fmla="*/ 3368624 h 3784177"/>
              <a:gd name="connsiteX16" fmla="*/ 6797198 w 8037833"/>
              <a:gd name="connsiteY16" fmla="*/ 3378256 h 3784177"/>
              <a:gd name="connsiteX17" fmla="*/ 6760989 w 8037833"/>
              <a:gd name="connsiteY17" fmla="*/ 3424187 h 3784177"/>
              <a:gd name="connsiteX18" fmla="*/ 6609242 w 8037833"/>
              <a:gd name="connsiteY18" fmla="*/ 3355040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299224 w 8037833"/>
              <a:gd name="connsiteY32" fmla="*/ 351893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288710 w 8037833"/>
              <a:gd name="connsiteY47" fmla="*/ 3650556 h 3784177"/>
              <a:gd name="connsiteX48" fmla="*/ 4234393 w 8037833"/>
              <a:gd name="connsiteY48" fmla="*/ 3704576 h 3784177"/>
              <a:gd name="connsiteX49" fmla="*/ 4227541 w 8037833"/>
              <a:gd name="connsiteY49" fmla="*/ 3706978 h 3784177"/>
              <a:gd name="connsiteX50" fmla="*/ 4208725 w 8037833"/>
              <a:gd name="connsiteY50" fmla="*/ 3704841 h 3784177"/>
              <a:gd name="connsiteX51" fmla="*/ 4201632 w 8037833"/>
              <a:gd name="connsiteY51" fmla="*/ 3702602 h 3784177"/>
              <a:gd name="connsiteX52" fmla="*/ 4191289 w 8037833"/>
              <a:gd name="connsiteY52" fmla="*/ 3702380 h 3784177"/>
              <a:gd name="connsiteX53" fmla="*/ 4191039 w 8037833"/>
              <a:gd name="connsiteY53" fmla="*/ 3702831 h 3784177"/>
              <a:gd name="connsiteX54" fmla="*/ 4181340 w 8037833"/>
              <a:gd name="connsiteY54" fmla="*/ 3701729 h 3784177"/>
              <a:gd name="connsiteX55" fmla="*/ 4133816 w 8037833"/>
              <a:gd name="connsiteY55" fmla="*/ 3690565 h 3784177"/>
              <a:gd name="connsiteX56" fmla="*/ 4071732 w 8037833"/>
              <a:gd name="connsiteY56" fmla="*/ 3732513 h 3784177"/>
              <a:gd name="connsiteX57" fmla="*/ 4045924 w 8037833"/>
              <a:gd name="connsiteY57" fmla="*/ 3739404 h 3784177"/>
              <a:gd name="connsiteX58" fmla="*/ 4032171 w 8037833"/>
              <a:gd name="connsiteY58" fmla="*/ 3745523 h 3784177"/>
              <a:gd name="connsiteX59" fmla="*/ 4031335 w 8037833"/>
              <a:gd name="connsiteY59" fmla="*/ 3747479 h 3784177"/>
              <a:gd name="connsiteX60" fmla="*/ 3985774 w 8037833"/>
              <a:gd name="connsiteY60" fmla="*/ 3736547 h 3784177"/>
              <a:gd name="connsiteX61" fmla="*/ 3979769 w 8037833"/>
              <a:gd name="connsiteY61" fmla="*/ 3738769 h 3784177"/>
              <a:gd name="connsiteX62" fmla="*/ 3950014 w 8037833"/>
              <a:gd name="connsiteY62" fmla="*/ 3726942 h 3784177"/>
              <a:gd name="connsiteX63" fmla="*/ 3934671 w 8037833"/>
              <a:gd name="connsiteY63" fmla="*/ 3723339 h 3784177"/>
              <a:gd name="connsiteX64" fmla="*/ 3930274 w 8037833"/>
              <a:gd name="connsiteY64" fmla="*/ 3717148 h 3784177"/>
              <a:gd name="connsiteX65" fmla="*/ 3907660 w 8037833"/>
              <a:gd name="connsiteY65" fmla="*/ 3714456 h 3784177"/>
              <a:gd name="connsiteX66" fmla="*/ 3905087 w 8037833"/>
              <a:gd name="connsiteY66" fmla="*/ 3716098 h 3784177"/>
              <a:gd name="connsiteX67" fmla="*/ 3886347 w 8037833"/>
              <a:gd name="connsiteY67" fmla="*/ 3706620 h 3784177"/>
              <a:gd name="connsiteX68" fmla="*/ 3870533 w 8037833"/>
              <a:gd name="connsiteY68" fmla="*/ 3689905 h 3784177"/>
              <a:gd name="connsiteX69" fmla="*/ 3678563 w 8037833"/>
              <a:gd name="connsiteY69" fmla="*/ 3694486 h 3784177"/>
              <a:gd name="connsiteX70" fmla="*/ 3524121 w 8037833"/>
              <a:gd name="connsiteY70" fmla="*/ 3642736 h 3784177"/>
              <a:gd name="connsiteX71" fmla="*/ 3407752 w 8037833"/>
              <a:gd name="connsiteY71" fmla="*/ 3626590 h 3784177"/>
              <a:gd name="connsiteX72" fmla="*/ 3373519 w 8037833"/>
              <a:gd name="connsiteY72" fmla="*/ 3665785 h 3784177"/>
              <a:gd name="connsiteX73" fmla="*/ 3114267 w 8037833"/>
              <a:gd name="connsiteY73" fmla="*/ 3638983 h 3784177"/>
              <a:gd name="connsiteX74" fmla="*/ 3048270 w 8037833"/>
              <a:gd name="connsiteY74" fmla="*/ 3649949 h 3784177"/>
              <a:gd name="connsiteX75" fmla="*/ 2989722 w 8037833"/>
              <a:gd name="connsiteY75" fmla="*/ 3623230 h 3784177"/>
              <a:gd name="connsiteX76" fmla="*/ 2965734 w 8037833"/>
              <a:gd name="connsiteY76" fmla="*/ 3635676 h 3784177"/>
              <a:gd name="connsiteX77" fmla="*/ 2961603 w 8037833"/>
              <a:gd name="connsiteY77" fmla="*/ 3638221 h 3784177"/>
              <a:gd name="connsiteX78" fmla="*/ 2944959 w 8037833"/>
              <a:gd name="connsiteY78" fmla="*/ 3639723 h 3784177"/>
              <a:gd name="connsiteX79" fmla="*/ 2940402 w 8037833"/>
              <a:gd name="connsiteY79" fmla="*/ 3651000 h 3784177"/>
              <a:gd name="connsiteX80" fmla="*/ 2915449 w 8037833"/>
              <a:gd name="connsiteY80" fmla="*/ 3661039 h 3784177"/>
              <a:gd name="connsiteX81" fmla="*/ 2884777 w 8037833"/>
              <a:gd name="connsiteY81" fmla="*/ 3660775 h 3784177"/>
              <a:gd name="connsiteX82" fmla="*/ 2739034 w 8037833"/>
              <a:gd name="connsiteY82" fmla="*/ 3647396 h 3784177"/>
              <a:gd name="connsiteX83" fmla="*/ 2651827 w 8037833"/>
              <a:gd name="connsiteY83" fmla="*/ 3646306 h 3784177"/>
              <a:gd name="connsiteX84" fmla="*/ 2618680 w 8037833"/>
              <a:gd name="connsiteY84" fmla="*/ 3656755 h 3784177"/>
              <a:gd name="connsiteX85" fmla="*/ 2572404 w 8037833"/>
              <a:gd name="connsiteY85" fmla="*/ 3664043 h 3784177"/>
              <a:gd name="connsiteX86" fmla="*/ 2490721 w 8037833"/>
              <a:gd name="connsiteY86" fmla="*/ 3685313 h 3784177"/>
              <a:gd name="connsiteX87" fmla="*/ 2423704 w 8037833"/>
              <a:gd name="connsiteY87" fmla="*/ 3658079 h 3784177"/>
              <a:gd name="connsiteX88" fmla="*/ 2301172 w 8037833"/>
              <a:gd name="connsiteY88" fmla="*/ 3663053 h 3784177"/>
              <a:gd name="connsiteX89" fmla="*/ 2294102 w 8037833"/>
              <a:gd name="connsiteY89" fmla="*/ 3671151 h 3784177"/>
              <a:gd name="connsiteX90" fmla="*/ 2238966 w 8037833"/>
              <a:gd name="connsiteY90" fmla="*/ 3668777 h 3784177"/>
              <a:gd name="connsiteX91" fmla="*/ 2046240 w 8037833"/>
              <a:gd name="connsiteY91" fmla="*/ 3604535 h 3784177"/>
              <a:gd name="connsiteX92" fmla="*/ 1938480 w 8037833"/>
              <a:gd name="connsiteY92" fmla="*/ 3601439 h 3784177"/>
              <a:gd name="connsiteX93" fmla="*/ 1900166 w 8037833"/>
              <a:gd name="connsiteY93" fmla="*/ 3609358 h 3784177"/>
              <a:gd name="connsiteX94" fmla="*/ 1835976 w 8037833"/>
              <a:gd name="connsiteY94" fmla="*/ 3622065 h 3784177"/>
              <a:gd name="connsiteX95" fmla="*/ 1787830 w 8037833"/>
              <a:gd name="connsiteY95" fmla="*/ 3653768 h 3784177"/>
              <a:gd name="connsiteX96" fmla="*/ 1734224 w 8037833"/>
              <a:gd name="connsiteY96" fmla="*/ 3655593 h 3784177"/>
              <a:gd name="connsiteX97" fmla="*/ 1721989 w 8037833"/>
              <a:gd name="connsiteY97" fmla="*/ 3627298 h 3784177"/>
              <a:gd name="connsiteX98" fmla="*/ 1664576 w 8037833"/>
              <a:gd name="connsiteY98" fmla="*/ 3638572 h 3784177"/>
              <a:gd name="connsiteX99" fmla="*/ 1577459 w 8037833"/>
              <a:gd name="connsiteY99" fmla="*/ 3658824 h 3784177"/>
              <a:gd name="connsiteX100" fmla="*/ 1527269 w 8037833"/>
              <a:gd name="connsiteY100" fmla="*/ 3663088 h 3784177"/>
              <a:gd name="connsiteX101" fmla="*/ 1390118 w 8037833"/>
              <a:gd name="connsiteY101" fmla="*/ 3682789 h 3784177"/>
              <a:gd name="connsiteX102" fmla="*/ 1252698 w 8037833"/>
              <a:gd name="connsiteY102" fmla="*/ 3708662 h 3784177"/>
              <a:gd name="connsiteX103" fmla="*/ 1171039 w 8037833"/>
              <a:gd name="connsiteY103" fmla="*/ 3758642 h 3784177"/>
              <a:gd name="connsiteX104" fmla="*/ 1058106 w 8037833"/>
              <a:gd name="connsiteY104" fmla="*/ 3776166 h 3784177"/>
              <a:gd name="connsiteX105" fmla="*/ 1039167 w 8037833"/>
              <a:gd name="connsiteY105" fmla="*/ 3784177 h 3784177"/>
              <a:gd name="connsiteX106" fmla="*/ 1012958 w 8037833"/>
              <a:gd name="connsiteY106" fmla="*/ 3779206 h 3784177"/>
              <a:gd name="connsiteX107" fmla="*/ 907906 w 8037833"/>
              <a:gd name="connsiteY107" fmla="*/ 3757678 h 3784177"/>
              <a:gd name="connsiteX108" fmla="*/ 825226 w 8037833"/>
              <a:gd name="connsiteY108" fmla="*/ 3726369 h 3784177"/>
              <a:gd name="connsiteX109" fmla="*/ 722264 w 8037833"/>
              <a:gd name="connsiteY109" fmla="*/ 3747612 h 3784177"/>
              <a:gd name="connsiteX110" fmla="*/ 659460 w 8037833"/>
              <a:gd name="connsiteY110" fmla="*/ 3740429 h 3784177"/>
              <a:gd name="connsiteX111" fmla="*/ 556552 w 8037833"/>
              <a:gd name="connsiteY111" fmla="*/ 3697934 h 3784177"/>
              <a:gd name="connsiteX112" fmla="*/ 421042 w 8037833"/>
              <a:gd name="connsiteY112" fmla="*/ 3709912 h 3784177"/>
              <a:gd name="connsiteX113" fmla="*/ 393295 w 8037833"/>
              <a:gd name="connsiteY113" fmla="*/ 3753097 h 3784177"/>
              <a:gd name="connsiteX114" fmla="*/ 355918 w 8037833"/>
              <a:gd name="connsiteY114" fmla="*/ 3779172 h 3784177"/>
              <a:gd name="connsiteX115" fmla="*/ 339711 w 8037833"/>
              <a:gd name="connsiteY115" fmla="*/ 3718242 h 3784177"/>
              <a:gd name="connsiteX116" fmla="*/ 222239 w 8037833"/>
              <a:gd name="connsiteY116" fmla="*/ 3672335 h 3784177"/>
              <a:gd name="connsiteX117" fmla="*/ 163578 w 8037833"/>
              <a:gd name="connsiteY117" fmla="*/ 3656292 h 3784177"/>
              <a:gd name="connsiteX118" fmla="*/ 72220 w 8037833"/>
              <a:gd name="connsiteY118" fmla="*/ 3645272 h 3784177"/>
              <a:gd name="connsiteX119" fmla="*/ 44395 w 8037833"/>
              <a:gd name="connsiteY119" fmla="*/ 3639455 h 3784177"/>
              <a:gd name="connsiteX120" fmla="*/ 1962 w 8037833"/>
              <a:gd name="connsiteY120" fmla="*/ 3635948 h 3784177"/>
              <a:gd name="connsiteX121" fmla="*/ 0 w 8037833"/>
              <a:gd name="connsiteY121" fmla="*/ 3635261 h 3784177"/>
              <a:gd name="connsiteX122" fmla="*/ 0 w 8037833"/>
              <a:gd name="connsiteY122"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807644 w 8037833"/>
              <a:gd name="connsiteY5" fmla="*/ 3098770 h 3784177"/>
              <a:gd name="connsiteX6" fmla="*/ 7607062 w 8037833"/>
              <a:gd name="connsiteY6" fmla="*/ 308767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869803 w 8037833"/>
              <a:gd name="connsiteY14" fmla="*/ 3320289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299224 w 8037833"/>
              <a:gd name="connsiteY32" fmla="*/ 351893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288710 w 8037833"/>
              <a:gd name="connsiteY47" fmla="*/ 3650556 h 3784177"/>
              <a:gd name="connsiteX48" fmla="*/ 4234393 w 8037833"/>
              <a:gd name="connsiteY48" fmla="*/ 3704576 h 3784177"/>
              <a:gd name="connsiteX49" fmla="*/ 4227541 w 8037833"/>
              <a:gd name="connsiteY49" fmla="*/ 3706978 h 3784177"/>
              <a:gd name="connsiteX50" fmla="*/ 4208725 w 8037833"/>
              <a:gd name="connsiteY50" fmla="*/ 3704841 h 3784177"/>
              <a:gd name="connsiteX51" fmla="*/ 4201632 w 8037833"/>
              <a:gd name="connsiteY51" fmla="*/ 3702602 h 3784177"/>
              <a:gd name="connsiteX52" fmla="*/ 4191289 w 8037833"/>
              <a:gd name="connsiteY52" fmla="*/ 3702380 h 3784177"/>
              <a:gd name="connsiteX53" fmla="*/ 4191039 w 8037833"/>
              <a:gd name="connsiteY53" fmla="*/ 3702831 h 3784177"/>
              <a:gd name="connsiteX54" fmla="*/ 4181340 w 8037833"/>
              <a:gd name="connsiteY54" fmla="*/ 3701729 h 3784177"/>
              <a:gd name="connsiteX55" fmla="*/ 4133816 w 8037833"/>
              <a:gd name="connsiteY55" fmla="*/ 3690565 h 3784177"/>
              <a:gd name="connsiteX56" fmla="*/ 4071732 w 8037833"/>
              <a:gd name="connsiteY56" fmla="*/ 3732513 h 3784177"/>
              <a:gd name="connsiteX57" fmla="*/ 4045924 w 8037833"/>
              <a:gd name="connsiteY57" fmla="*/ 3739404 h 3784177"/>
              <a:gd name="connsiteX58" fmla="*/ 4032171 w 8037833"/>
              <a:gd name="connsiteY58" fmla="*/ 3745523 h 3784177"/>
              <a:gd name="connsiteX59" fmla="*/ 4031335 w 8037833"/>
              <a:gd name="connsiteY59" fmla="*/ 3747479 h 3784177"/>
              <a:gd name="connsiteX60" fmla="*/ 3985774 w 8037833"/>
              <a:gd name="connsiteY60" fmla="*/ 3736547 h 3784177"/>
              <a:gd name="connsiteX61" fmla="*/ 3979769 w 8037833"/>
              <a:gd name="connsiteY61" fmla="*/ 3738769 h 3784177"/>
              <a:gd name="connsiteX62" fmla="*/ 3950014 w 8037833"/>
              <a:gd name="connsiteY62" fmla="*/ 3726942 h 3784177"/>
              <a:gd name="connsiteX63" fmla="*/ 3934671 w 8037833"/>
              <a:gd name="connsiteY63" fmla="*/ 3723339 h 3784177"/>
              <a:gd name="connsiteX64" fmla="*/ 3930274 w 8037833"/>
              <a:gd name="connsiteY64" fmla="*/ 3717148 h 3784177"/>
              <a:gd name="connsiteX65" fmla="*/ 3907660 w 8037833"/>
              <a:gd name="connsiteY65" fmla="*/ 3714456 h 3784177"/>
              <a:gd name="connsiteX66" fmla="*/ 3905087 w 8037833"/>
              <a:gd name="connsiteY66" fmla="*/ 3716098 h 3784177"/>
              <a:gd name="connsiteX67" fmla="*/ 3886347 w 8037833"/>
              <a:gd name="connsiteY67" fmla="*/ 3706620 h 3784177"/>
              <a:gd name="connsiteX68" fmla="*/ 3870533 w 8037833"/>
              <a:gd name="connsiteY68" fmla="*/ 3689905 h 3784177"/>
              <a:gd name="connsiteX69" fmla="*/ 3678563 w 8037833"/>
              <a:gd name="connsiteY69" fmla="*/ 3694486 h 3784177"/>
              <a:gd name="connsiteX70" fmla="*/ 3524121 w 8037833"/>
              <a:gd name="connsiteY70" fmla="*/ 3642736 h 3784177"/>
              <a:gd name="connsiteX71" fmla="*/ 3407752 w 8037833"/>
              <a:gd name="connsiteY71" fmla="*/ 3626590 h 3784177"/>
              <a:gd name="connsiteX72" fmla="*/ 3373519 w 8037833"/>
              <a:gd name="connsiteY72" fmla="*/ 3665785 h 3784177"/>
              <a:gd name="connsiteX73" fmla="*/ 3114267 w 8037833"/>
              <a:gd name="connsiteY73" fmla="*/ 3638983 h 3784177"/>
              <a:gd name="connsiteX74" fmla="*/ 3048270 w 8037833"/>
              <a:gd name="connsiteY74" fmla="*/ 3649949 h 3784177"/>
              <a:gd name="connsiteX75" fmla="*/ 2989722 w 8037833"/>
              <a:gd name="connsiteY75" fmla="*/ 3623230 h 3784177"/>
              <a:gd name="connsiteX76" fmla="*/ 2965734 w 8037833"/>
              <a:gd name="connsiteY76" fmla="*/ 3635676 h 3784177"/>
              <a:gd name="connsiteX77" fmla="*/ 2961603 w 8037833"/>
              <a:gd name="connsiteY77" fmla="*/ 3638221 h 3784177"/>
              <a:gd name="connsiteX78" fmla="*/ 2944959 w 8037833"/>
              <a:gd name="connsiteY78" fmla="*/ 3639723 h 3784177"/>
              <a:gd name="connsiteX79" fmla="*/ 2940402 w 8037833"/>
              <a:gd name="connsiteY79" fmla="*/ 3651000 h 3784177"/>
              <a:gd name="connsiteX80" fmla="*/ 2915449 w 8037833"/>
              <a:gd name="connsiteY80" fmla="*/ 3661039 h 3784177"/>
              <a:gd name="connsiteX81" fmla="*/ 2884777 w 8037833"/>
              <a:gd name="connsiteY81" fmla="*/ 3660775 h 3784177"/>
              <a:gd name="connsiteX82" fmla="*/ 2739034 w 8037833"/>
              <a:gd name="connsiteY82" fmla="*/ 3647396 h 3784177"/>
              <a:gd name="connsiteX83" fmla="*/ 2651827 w 8037833"/>
              <a:gd name="connsiteY83" fmla="*/ 3646306 h 3784177"/>
              <a:gd name="connsiteX84" fmla="*/ 2618680 w 8037833"/>
              <a:gd name="connsiteY84" fmla="*/ 3656755 h 3784177"/>
              <a:gd name="connsiteX85" fmla="*/ 2572404 w 8037833"/>
              <a:gd name="connsiteY85" fmla="*/ 3664043 h 3784177"/>
              <a:gd name="connsiteX86" fmla="*/ 2490721 w 8037833"/>
              <a:gd name="connsiteY86" fmla="*/ 3685313 h 3784177"/>
              <a:gd name="connsiteX87" fmla="*/ 2423704 w 8037833"/>
              <a:gd name="connsiteY87" fmla="*/ 3658079 h 3784177"/>
              <a:gd name="connsiteX88" fmla="*/ 2301172 w 8037833"/>
              <a:gd name="connsiteY88" fmla="*/ 3663053 h 3784177"/>
              <a:gd name="connsiteX89" fmla="*/ 2294102 w 8037833"/>
              <a:gd name="connsiteY89" fmla="*/ 3671151 h 3784177"/>
              <a:gd name="connsiteX90" fmla="*/ 2238966 w 8037833"/>
              <a:gd name="connsiteY90" fmla="*/ 3668777 h 3784177"/>
              <a:gd name="connsiteX91" fmla="*/ 2046240 w 8037833"/>
              <a:gd name="connsiteY91" fmla="*/ 3604535 h 3784177"/>
              <a:gd name="connsiteX92" fmla="*/ 1938480 w 8037833"/>
              <a:gd name="connsiteY92" fmla="*/ 3601439 h 3784177"/>
              <a:gd name="connsiteX93" fmla="*/ 1900166 w 8037833"/>
              <a:gd name="connsiteY93" fmla="*/ 3609358 h 3784177"/>
              <a:gd name="connsiteX94" fmla="*/ 1835976 w 8037833"/>
              <a:gd name="connsiteY94" fmla="*/ 3622065 h 3784177"/>
              <a:gd name="connsiteX95" fmla="*/ 1787830 w 8037833"/>
              <a:gd name="connsiteY95" fmla="*/ 3653768 h 3784177"/>
              <a:gd name="connsiteX96" fmla="*/ 1734224 w 8037833"/>
              <a:gd name="connsiteY96" fmla="*/ 3655593 h 3784177"/>
              <a:gd name="connsiteX97" fmla="*/ 1721989 w 8037833"/>
              <a:gd name="connsiteY97" fmla="*/ 3627298 h 3784177"/>
              <a:gd name="connsiteX98" fmla="*/ 1664576 w 8037833"/>
              <a:gd name="connsiteY98" fmla="*/ 3638572 h 3784177"/>
              <a:gd name="connsiteX99" fmla="*/ 1577459 w 8037833"/>
              <a:gd name="connsiteY99" fmla="*/ 3658824 h 3784177"/>
              <a:gd name="connsiteX100" fmla="*/ 1527269 w 8037833"/>
              <a:gd name="connsiteY100" fmla="*/ 3663088 h 3784177"/>
              <a:gd name="connsiteX101" fmla="*/ 1390118 w 8037833"/>
              <a:gd name="connsiteY101" fmla="*/ 3682789 h 3784177"/>
              <a:gd name="connsiteX102" fmla="*/ 1252698 w 8037833"/>
              <a:gd name="connsiteY102" fmla="*/ 3708662 h 3784177"/>
              <a:gd name="connsiteX103" fmla="*/ 1171039 w 8037833"/>
              <a:gd name="connsiteY103" fmla="*/ 3758642 h 3784177"/>
              <a:gd name="connsiteX104" fmla="*/ 1058106 w 8037833"/>
              <a:gd name="connsiteY104" fmla="*/ 3776166 h 3784177"/>
              <a:gd name="connsiteX105" fmla="*/ 1039167 w 8037833"/>
              <a:gd name="connsiteY105" fmla="*/ 3784177 h 3784177"/>
              <a:gd name="connsiteX106" fmla="*/ 1012958 w 8037833"/>
              <a:gd name="connsiteY106" fmla="*/ 3779206 h 3784177"/>
              <a:gd name="connsiteX107" fmla="*/ 907906 w 8037833"/>
              <a:gd name="connsiteY107" fmla="*/ 3757678 h 3784177"/>
              <a:gd name="connsiteX108" fmla="*/ 825226 w 8037833"/>
              <a:gd name="connsiteY108" fmla="*/ 3726369 h 3784177"/>
              <a:gd name="connsiteX109" fmla="*/ 722264 w 8037833"/>
              <a:gd name="connsiteY109" fmla="*/ 3747612 h 3784177"/>
              <a:gd name="connsiteX110" fmla="*/ 659460 w 8037833"/>
              <a:gd name="connsiteY110" fmla="*/ 3740429 h 3784177"/>
              <a:gd name="connsiteX111" fmla="*/ 556552 w 8037833"/>
              <a:gd name="connsiteY111" fmla="*/ 3697934 h 3784177"/>
              <a:gd name="connsiteX112" fmla="*/ 421042 w 8037833"/>
              <a:gd name="connsiteY112" fmla="*/ 3709912 h 3784177"/>
              <a:gd name="connsiteX113" fmla="*/ 393295 w 8037833"/>
              <a:gd name="connsiteY113" fmla="*/ 3753097 h 3784177"/>
              <a:gd name="connsiteX114" fmla="*/ 355918 w 8037833"/>
              <a:gd name="connsiteY114" fmla="*/ 3779172 h 3784177"/>
              <a:gd name="connsiteX115" fmla="*/ 339711 w 8037833"/>
              <a:gd name="connsiteY115" fmla="*/ 3718242 h 3784177"/>
              <a:gd name="connsiteX116" fmla="*/ 222239 w 8037833"/>
              <a:gd name="connsiteY116" fmla="*/ 3672335 h 3784177"/>
              <a:gd name="connsiteX117" fmla="*/ 163578 w 8037833"/>
              <a:gd name="connsiteY117" fmla="*/ 3656292 h 3784177"/>
              <a:gd name="connsiteX118" fmla="*/ 72220 w 8037833"/>
              <a:gd name="connsiteY118" fmla="*/ 3645272 h 3784177"/>
              <a:gd name="connsiteX119" fmla="*/ 44395 w 8037833"/>
              <a:gd name="connsiteY119" fmla="*/ 3639455 h 3784177"/>
              <a:gd name="connsiteX120" fmla="*/ 1962 w 8037833"/>
              <a:gd name="connsiteY120" fmla="*/ 3635948 h 3784177"/>
              <a:gd name="connsiteX121" fmla="*/ 0 w 8037833"/>
              <a:gd name="connsiteY121" fmla="*/ 3635261 h 3784177"/>
              <a:gd name="connsiteX122" fmla="*/ 0 w 8037833"/>
              <a:gd name="connsiteY122"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807644 w 8037833"/>
              <a:gd name="connsiteY5" fmla="*/ 3098770 h 3784177"/>
              <a:gd name="connsiteX6" fmla="*/ 7607062 w 8037833"/>
              <a:gd name="connsiteY6" fmla="*/ 308767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299224 w 8037833"/>
              <a:gd name="connsiteY32" fmla="*/ 351893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288710 w 8037833"/>
              <a:gd name="connsiteY47" fmla="*/ 3650556 h 3784177"/>
              <a:gd name="connsiteX48" fmla="*/ 4234393 w 8037833"/>
              <a:gd name="connsiteY48" fmla="*/ 3704576 h 3784177"/>
              <a:gd name="connsiteX49" fmla="*/ 4227541 w 8037833"/>
              <a:gd name="connsiteY49" fmla="*/ 3706978 h 3784177"/>
              <a:gd name="connsiteX50" fmla="*/ 4208725 w 8037833"/>
              <a:gd name="connsiteY50" fmla="*/ 3704841 h 3784177"/>
              <a:gd name="connsiteX51" fmla="*/ 4201632 w 8037833"/>
              <a:gd name="connsiteY51" fmla="*/ 3702602 h 3784177"/>
              <a:gd name="connsiteX52" fmla="*/ 4191289 w 8037833"/>
              <a:gd name="connsiteY52" fmla="*/ 3702380 h 3784177"/>
              <a:gd name="connsiteX53" fmla="*/ 4191039 w 8037833"/>
              <a:gd name="connsiteY53" fmla="*/ 3702831 h 3784177"/>
              <a:gd name="connsiteX54" fmla="*/ 4181340 w 8037833"/>
              <a:gd name="connsiteY54" fmla="*/ 3701729 h 3784177"/>
              <a:gd name="connsiteX55" fmla="*/ 4133816 w 8037833"/>
              <a:gd name="connsiteY55" fmla="*/ 3690565 h 3784177"/>
              <a:gd name="connsiteX56" fmla="*/ 4071732 w 8037833"/>
              <a:gd name="connsiteY56" fmla="*/ 3732513 h 3784177"/>
              <a:gd name="connsiteX57" fmla="*/ 4045924 w 8037833"/>
              <a:gd name="connsiteY57" fmla="*/ 3739404 h 3784177"/>
              <a:gd name="connsiteX58" fmla="*/ 4032171 w 8037833"/>
              <a:gd name="connsiteY58" fmla="*/ 3745523 h 3784177"/>
              <a:gd name="connsiteX59" fmla="*/ 4031335 w 8037833"/>
              <a:gd name="connsiteY59" fmla="*/ 3747479 h 3784177"/>
              <a:gd name="connsiteX60" fmla="*/ 3985774 w 8037833"/>
              <a:gd name="connsiteY60" fmla="*/ 3736547 h 3784177"/>
              <a:gd name="connsiteX61" fmla="*/ 3979769 w 8037833"/>
              <a:gd name="connsiteY61" fmla="*/ 3738769 h 3784177"/>
              <a:gd name="connsiteX62" fmla="*/ 3950014 w 8037833"/>
              <a:gd name="connsiteY62" fmla="*/ 3726942 h 3784177"/>
              <a:gd name="connsiteX63" fmla="*/ 3934671 w 8037833"/>
              <a:gd name="connsiteY63" fmla="*/ 3723339 h 3784177"/>
              <a:gd name="connsiteX64" fmla="*/ 3930274 w 8037833"/>
              <a:gd name="connsiteY64" fmla="*/ 3717148 h 3784177"/>
              <a:gd name="connsiteX65" fmla="*/ 3907660 w 8037833"/>
              <a:gd name="connsiteY65" fmla="*/ 3714456 h 3784177"/>
              <a:gd name="connsiteX66" fmla="*/ 3905087 w 8037833"/>
              <a:gd name="connsiteY66" fmla="*/ 3716098 h 3784177"/>
              <a:gd name="connsiteX67" fmla="*/ 3886347 w 8037833"/>
              <a:gd name="connsiteY67" fmla="*/ 3706620 h 3784177"/>
              <a:gd name="connsiteX68" fmla="*/ 3870533 w 8037833"/>
              <a:gd name="connsiteY68" fmla="*/ 3689905 h 3784177"/>
              <a:gd name="connsiteX69" fmla="*/ 3678563 w 8037833"/>
              <a:gd name="connsiteY69" fmla="*/ 3694486 h 3784177"/>
              <a:gd name="connsiteX70" fmla="*/ 3524121 w 8037833"/>
              <a:gd name="connsiteY70" fmla="*/ 3642736 h 3784177"/>
              <a:gd name="connsiteX71" fmla="*/ 3407752 w 8037833"/>
              <a:gd name="connsiteY71" fmla="*/ 3626590 h 3784177"/>
              <a:gd name="connsiteX72" fmla="*/ 3373519 w 8037833"/>
              <a:gd name="connsiteY72" fmla="*/ 3665785 h 3784177"/>
              <a:gd name="connsiteX73" fmla="*/ 3114267 w 8037833"/>
              <a:gd name="connsiteY73" fmla="*/ 3638983 h 3784177"/>
              <a:gd name="connsiteX74" fmla="*/ 3048270 w 8037833"/>
              <a:gd name="connsiteY74" fmla="*/ 3649949 h 3784177"/>
              <a:gd name="connsiteX75" fmla="*/ 2989722 w 8037833"/>
              <a:gd name="connsiteY75" fmla="*/ 3623230 h 3784177"/>
              <a:gd name="connsiteX76" fmla="*/ 2965734 w 8037833"/>
              <a:gd name="connsiteY76" fmla="*/ 3635676 h 3784177"/>
              <a:gd name="connsiteX77" fmla="*/ 2961603 w 8037833"/>
              <a:gd name="connsiteY77" fmla="*/ 3638221 h 3784177"/>
              <a:gd name="connsiteX78" fmla="*/ 2944959 w 8037833"/>
              <a:gd name="connsiteY78" fmla="*/ 3639723 h 3784177"/>
              <a:gd name="connsiteX79" fmla="*/ 2940402 w 8037833"/>
              <a:gd name="connsiteY79" fmla="*/ 3651000 h 3784177"/>
              <a:gd name="connsiteX80" fmla="*/ 2915449 w 8037833"/>
              <a:gd name="connsiteY80" fmla="*/ 3661039 h 3784177"/>
              <a:gd name="connsiteX81" fmla="*/ 2884777 w 8037833"/>
              <a:gd name="connsiteY81" fmla="*/ 3660775 h 3784177"/>
              <a:gd name="connsiteX82" fmla="*/ 2739034 w 8037833"/>
              <a:gd name="connsiteY82" fmla="*/ 3647396 h 3784177"/>
              <a:gd name="connsiteX83" fmla="*/ 2651827 w 8037833"/>
              <a:gd name="connsiteY83" fmla="*/ 3646306 h 3784177"/>
              <a:gd name="connsiteX84" fmla="*/ 2618680 w 8037833"/>
              <a:gd name="connsiteY84" fmla="*/ 3656755 h 3784177"/>
              <a:gd name="connsiteX85" fmla="*/ 2572404 w 8037833"/>
              <a:gd name="connsiteY85" fmla="*/ 3664043 h 3784177"/>
              <a:gd name="connsiteX86" fmla="*/ 2490721 w 8037833"/>
              <a:gd name="connsiteY86" fmla="*/ 3685313 h 3784177"/>
              <a:gd name="connsiteX87" fmla="*/ 2423704 w 8037833"/>
              <a:gd name="connsiteY87" fmla="*/ 3658079 h 3784177"/>
              <a:gd name="connsiteX88" fmla="*/ 2301172 w 8037833"/>
              <a:gd name="connsiteY88" fmla="*/ 3663053 h 3784177"/>
              <a:gd name="connsiteX89" fmla="*/ 2294102 w 8037833"/>
              <a:gd name="connsiteY89" fmla="*/ 3671151 h 3784177"/>
              <a:gd name="connsiteX90" fmla="*/ 2238966 w 8037833"/>
              <a:gd name="connsiteY90" fmla="*/ 3668777 h 3784177"/>
              <a:gd name="connsiteX91" fmla="*/ 2046240 w 8037833"/>
              <a:gd name="connsiteY91" fmla="*/ 3604535 h 3784177"/>
              <a:gd name="connsiteX92" fmla="*/ 1938480 w 8037833"/>
              <a:gd name="connsiteY92" fmla="*/ 3601439 h 3784177"/>
              <a:gd name="connsiteX93" fmla="*/ 1900166 w 8037833"/>
              <a:gd name="connsiteY93" fmla="*/ 3609358 h 3784177"/>
              <a:gd name="connsiteX94" fmla="*/ 1835976 w 8037833"/>
              <a:gd name="connsiteY94" fmla="*/ 3622065 h 3784177"/>
              <a:gd name="connsiteX95" fmla="*/ 1787830 w 8037833"/>
              <a:gd name="connsiteY95" fmla="*/ 3653768 h 3784177"/>
              <a:gd name="connsiteX96" fmla="*/ 1734224 w 8037833"/>
              <a:gd name="connsiteY96" fmla="*/ 3655593 h 3784177"/>
              <a:gd name="connsiteX97" fmla="*/ 1721989 w 8037833"/>
              <a:gd name="connsiteY97" fmla="*/ 3627298 h 3784177"/>
              <a:gd name="connsiteX98" fmla="*/ 1664576 w 8037833"/>
              <a:gd name="connsiteY98" fmla="*/ 3638572 h 3784177"/>
              <a:gd name="connsiteX99" fmla="*/ 1577459 w 8037833"/>
              <a:gd name="connsiteY99" fmla="*/ 3658824 h 3784177"/>
              <a:gd name="connsiteX100" fmla="*/ 1527269 w 8037833"/>
              <a:gd name="connsiteY100" fmla="*/ 3663088 h 3784177"/>
              <a:gd name="connsiteX101" fmla="*/ 1390118 w 8037833"/>
              <a:gd name="connsiteY101" fmla="*/ 3682789 h 3784177"/>
              <a:gd name="connsiteX102" fmla="*/ 1252698 w 8037833"/>
              <a:gd name="connsiteY102" fmla="*/ 3708662 h 3784177"/>
              <a:gd name="connsiteX103" fmla="*/ 1171039 w 8037833"/>
              <a:gd name="connsiteY103" fmla="*/ 3758642 h 3784177"/>
              <a:gd name="connsiteX104" fmla="*/ 1058106 w 8037833"/>
              <a:gd name="connsiteY104" fmla="*/ 3776166 h 3784177"/>
              <a:gd name="connsiteX105" fmla="*/ 1039167 w 8037833"/>
              <a:gd name="connsiteY105" fmla="*/ 3784177 h 3784177"/>
              <a:gd name="connsiteX106" fmla="*/ 1012958 w 8037833"/>
              <a:gd name="connsiteY106" fmla="*/ 3779206 h 3784177"/>
              <a:gd name="connsiteX107" fmla="*/ 907906 w 8037833"/>
              <a:gd name="connsiteY107" fmla="*/ 3757678 h 3784177"/>
              <a:gd name="connsiteX108" fmla="*/ 825226 w 8037833"/>
              <a:gd name="connsiteY108" fmla="*/ 3726369 h 3784177"/>
              <a:gd name="connsiteX109" fmla="*/ 722264 w 8037833"/>
              <a:gd name="connsiteY109" fmla="*/ 3747612 h 3784177"/>
              <a:gd name="connsiteX110" fmla="*/ 659460 w 8037833"/>
              <a:gd name="connsiteY110" fmla="*/ 3740429 h 3784177"/>
              <a:gd name="connsiteX111" fmla="*/ 556552 w 8037833"/>
              <a:gd name="connsiteY111" fmla="*/ 3697934 h 3784177"/>
              <a:gd name="connsiteX112" fmla="*/ 421042 w 8037833"/>
              <a:gd name="connsiteY112" fmla="*/ 3709912 h 3784177"/>
              <a:gd name="connsiteX113" fmla="*/ 393295 w 8037833"/>
              <a:gd name="connsiteY113" fmla="*/ 3753097 h 3784177"/>
              <a:gd name="connsiteX114" fmla="*/ 355918 w 8037833"/>
              <a:gd name="connsiteY114" fmla="*/ 3779172 h 3784177"/>
              <a:gd name="connsiteX115" fmla="*/ 339711 w 8037833"/>
              <a:gd name="connsiteY115" fmla="*/ 3718242 h 3784177"/>
              <a:gd name="connsiteX116" fmla="*/ 222239 w 8037833"/>
              <a:gd name="connsiteY116" fmla="*/ 3672335 h 3784177"/>
              <a:gd name="connsiteX117" fmla="*/ 163578 w 8037833"/>
              <a:gd name="connsiteY117" fmla="*/ 3656292 h 3784177"/>
              <a:gd name="connsiteX118" fmla="*/ 72220 w 8037833"/>
              <a:gd name="connsiteY118" fmla="*/ 3645272 h 3784177"/>
              <a:gd name="connsiteX119" fmla="*/ 44395 w 8037833"/>
              <a:gd name="connsiteY119" fmla="*/ 3639455 h 3784177"/>
              <a:gd name="connsiteX120" fmla="*/ 1962 w 8037833"/>
              <a:gd name="connsiteY120" fmla="*/ 3635948 h 3784177"/>
              <a:gd name="connsiteX121" fmla="*/ 0 w 8037833"/>
              <a:gd name="connsiteY121" fmla="*/ 3635261 h 3784177"/>
              <a:gd name="connsiteX122" fmla="*/ 0 w 8037833"/>
              <a:gd name="connsiteY122"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807644 w 8037833"/>
              <a:gd name="connsiteY5" fmla="*/ 3098770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299224 w 8037833"/>
              <a:gd name="connsiteY32" fmla="*/ 351893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288710 w 8037833"/>
              <a:gd name="connsiteY47" fmla="*/ 3650556 h 3784177"/>
              <a:gd name="connsiteX48" fmla="*/ 4234393 w 8037833"/>
              <a:gd name="connsiteY48" fmla="*/ 3704576 h 3784177"/>
              <a:gd name="connsiteX49" fmla="*/ 4227541 w 8037833"/>
              <a:gd name="connsiteY49" fmla="*/ 3706978 h 3784177"/>
              <a:gd name="connsiteX50" fmla="*/ 4208725 w 8037833"/>
              <a:gd name="connsiteY50" fmla="*/ 3704841 h 3784177"/>
              <a:gd name="connsiteX51" fmla="*/ 4201632 w 8037833"/>
              <a:gd name="connsiteY51" fmla="*/ 3702602 h 3784177"/>
              <a:gd name="connsiteX52" fmla="*/ 4191289 w 8037833"/>
              <a:gd name="connsiteY52" fmla="*/ 3702380 h 3784177"/>
              <a:gd name="connsiteX53" fmla="*/ 4191039 w 8037833"/>
              <a:gd name="connsiteY53" fmla="*/ 3702831 h 3784177"/>
              <a:gd name="connsiteX54" fmla="*/ 4181340 w 8037833"/>
              <a:gd name="connsiteY54" fmla="*/ 3701729 h 3784177"/>
              <a:gd name="connsiteX55" fmla="*/ 4133816 w 8037833"/>
              <a:gd name="connsiteY55" fmla="*/ 3690565 h 3784177"/>
              <a:gd name="connsiteX56" fmla="*/ 4071732 w 8037833"/>
              <a:gd name="connsiteY56" fmla="*/ 3732513 h 3784177"/>
              <a:gd name="connsiteX57" fmla="*/ 4045924 w 8037833"/>
              <a:gd name="connsiteY57" fmla="*/ 3739404 h 3784177"/>
              <a:gd name="connsiteX58" fmla="*/ 4032171 w 8037833"/>
              <a:gd name="connsiteY58" fmla="*/ 3745523 h 3784177"/>
              <a:gd name="connsiteX59" fmla="*/ 4031335 w 8037833"/>
              <a:gd name="connsiteY59" fmla="*/ 3747479 h 3784177"/>
              <a:gd name="connsiteX60" fmla="*/ 3985774 w 8037833"/>
              <a:gd name="connsiteY60" fmla="*/ 3736547 h 3784177"/>
              <a:gd name="connsiteX61" fmla="*/ 3979769 w 8037833"/>
              <a:gd name="connsiteY61" fmla="*/ 3738769 h 3784177"/>
              <a:gd name="connsiteX62" fmla="*/ 3950014 w 8037833"/>
              <a:gd name="connsiteY62" fmla="*/ 3726942 h 3784177"/>
              <a:gd name="connsiteX63" fmla="*/ 3934671 w 8037833"/>
              <a:gd name="connsiteY63" fmla="*/ 3723339 h 3784177"/>
              <a:gd name="connsiteX64" fmla="*/ 3930274 w 8037833"/>
              <a:gd name="connsiteY64" fmla="*/ 3717148 h 3784177"/>
              <a:gd name="connsiteX65" fmla="*/ 3907660 w 8037833"/>
              <a:gd name="connsiteY65" fmla="*/ 3714456 h 3784177"/>
              <a:gd name="connsiteX66" fmla="*/ 3905087 w 8037833"/>
              <a:gd name="connsiteY66" fmla="*/ 3716098 h 3784177"/>
              <a:gd name="connsiteX67" fmla="*/ 3886347 w 8037833"/>
              <a:gd name="connsiteY67" fmla="*/ 3706620 h 3784177"/>
              <a:gd name="connsiteX68" fmla="*/ 3870533 w 8037833"/>
              <a:gd name="connsiteY68" fmla="*/ 3689905 h 3784177"/>
              <a:gd name="connsiteX69" fmla="*/ 3678563 w 8037833"/>
              <a:gd name="connsiteY69" fmla="*/ 3694486 h 3784177"/>
              <a:gd name="connsiteX70" fmla="*/ 3524121 w 8037833"/>
              <a:gd name="connsiteY70" fmla="*/ 3642736 h 3784177"/>
              <a:gd name="connsiteX71" fmla="*/ 3407752 w 8037833"/>
              <a:gd name="connsiteY71" fmla="*/ 3626590 h 3784177"/>
              <a:gd name="connsiteX72" fmla="*/ 3373519 w 8037833"/>
              <a:gd name="connsiteY72" fmla="*/ 3665785 h 3784177"/>
              <a:gd name="connsiteX73" fmla="*/ 3114267 w 8037833"/>
              <a:gd name="connsiteY73" fmla="*/ 3638983 h 3784177"/>
              <a:gd name="connsiteX74" fmla="*/ 3048270 w 8037833"/>
              <a:gd name="connsiteY74" fmla="*/ 3649949 h 3784177"/>
              <a:gd name="connsiteX75" fmla="*/ 2989722 w 8037833"/>
              <a:gd name="connsiteY75" fmla="*/ 3623230 h 3784177"/>
              <a:gd name="connsiteX76" fmla="*/ 2965734 w 8037833"/>
              <a:gd name="connsiteY76" fmla="*/ 3635676 h 3784177"/>
              <a:gd name="connsiteX77" fmla="*/ 2961603 w 8037833"/>
              <a:gd name="connsiteY77" fmla="*/ 3638221 h 3784177"/>
              <a:gd name="connsiteX78" fmla="*/ 2944959 w 8037833"/>
              <a:gd name="connsiteY78" fmla="*/ 3639723 h 3784177"/>
              <a:gd name="connsiteX79" fmla="*/ 2940402 w 8037833"/>
              <a:gd name="connsiteY79" fmla="*/ 3651000 h 3784177"/>
              <a:gd name="connsiteX80" fmla="*/ 2915449 w 8037833"/>
              <a:gd name="connsiteY80" fmla="*/ 3661039 h 3784177"/>
              <a:gd name="connsiteX81" fmla="*/ 2884777 w 8037833"/>
              <a:gd name="connsiteY81" fmla="*/ 3660775 h 3784177"/>
              <a:gd name="connsiteX82" fmla="*/ 2739034 w 8037833"/>
              <a:gd name="connsiteY82" fmla="*/ 3647396 h 3784177"/>
              <a:gd name="connsiteX83" fmla="*/ 2651827 w 8037833"/>
              <a:gd name="connsiteY83" fmla="*/ 3646306 h 3784177"/>
              <a:gd name="connsiteX84" fmla="*/ 2618680 w 8037833"/>
              <a:gd name="connsiteY84" fmla="*/ 3656755 h 3784177"/>
              <a:gd name="connsiteX85" fmla="*/ 2572404 w 8037833"/>
              <a:gd name="connsiteY85" fmla="*/ 3664043 h 3784177"/>
              <a:gd name="connsiteX86" fmla="*/ 2490721 w 8037833"/>
              <a:gd name="connsiteY86" fmla="*/ 3685313 h 3784177"/>
              <a:gd name="connsiteX87" fmla="*/ 2423704 w 8037833"/>
              <a:gd name="connsiteY87" fmla="*/ 3658079 h 3784177"/>
              <a:gd name="connsiteX88" fmla="*/ 2301172 w 8037833"/>
              <a:gd name="connsiteY88" fmla="*/ 3663053 h 3784177"/>
              <a:gd name="connsiteX89" fmla="*/ 2294102 w 8037833"/>
              <a:gd name="connsiteY89" fmla="*/ 3671151 h 3784177"/>
              <a:gd name="connsiteX90" fmla="*/ 2238966 w 8037833"/>
              <a:gd name="connsiteY90" fmla="*/ 3668777 h 3784177"/>
              <a:gd name="connsiteX91" fmla="*/ 2046240 w 8037833"/>
              <a:gd name="connsiteY91" fmla="*/ 3604535 h 3784177"/>
              <a:gd name="connsiteX92" fmla="*/ 1938480 w 8037833"/>
              <a:gd name="connsiteY92" fmla="*/ 3601439 h 3784177"/>
              <a:gd name="connsiteX93" fmla="*/ 1900166 w 8037833"/>
              <a:gd name="connsiteY93" fmla="*/ 3609358 h 3784177"/>
              <a:gd name="connsiteX94" fmla="*/ 1835976 w 8037833"/>
              <a:gd name="connsiteY94" fmla="*/ 3622065 h 3784177"/>
              <a:gd name="connsiteX95" fmla="*/ 1787830 w 8037833"/>
              <a:gd name="connsiteY95" fmla="*/ 3653768 h 3784177"/>
              <a:gd name="connsiteX96" fmla="*/ 1734224 w 8037833"/>
              <a:gd name="connsiteY96" fmla="*/ 3655593 h 3784177"/>
              <a:gd name="connsiteX97" fmla="*/ 1721989 w 8037833"/>
              <a:gd name="connsiteY97" fmla="*/ 3627298 h 3784177"/>
              <a:gd name="connsiteX98" fmla="*/ 1664576 w 8037833"/>
              <a:gd name="connsiteY98" fmla="*/ 3638572 h 3784177"/>
              <a:gd name="connsiteX99" fmla="*/ 1577459 w 8037833"/>
              <a:gd name="connsiteY99" fmla="*/ 3658824 h 3784177"/>
              <a:gd name="connsiteX100" fmla="*/ 1527269 w 8037833"/>
              <a:gd name="connsiteY100" fmla="*/ 3663088 h 3784177"/>
              <a:gd name="connsiteX101" fmla="*/ 1390118 w 8037833"/>
              <a:gd name="connsiteY101" fmla="*/ 3682789 h 3784177"/>
              <a:gd name="connsiteX102" fmla="*/ 1252698 w 8037833"/>
              <a:gd name="connsiteY102" fmla="*/ 3708662 h 3784177"/>
              <a:gd name="connsiteX103" fmla="*/ 1171039 w 8037833"/>
              <a:gd name="connsiteY103" fmla="*/ 3758642 h 3784177"/>
              <a:gd name="connsiteX104" fmla="*/ 1058106 w 8037833"/>
              <a:gd name="connsiteY104" fmla="*/ 3776166 h 3784177"/>
              <a:gd name="connsiteX105" fmla="*/ 1039167 w 8037833"/>
              <a:gd name="connsiteY105" fmla="*/ 3784177 h 3784177"/>
              <a:gd name="connsiteX106" fmla="*/ 1012958 w 8037833"/>
              <a:gd name="connsiteY106" fmla="*/ 3779206 h 3784177"/>
              <a:gd name="connsiteX107" fmla="*/ 907906 w 8037833"/>
              <a:gd name="connsiteY107" fmla="*/ 3757678 h 3784177"/>
              <a:gd name="connsiteX108" fmla="*/ 825226 w 8037833"/>
              <a:gd name="connsiteY108" fmla="*/ 3726369 h 3784177"/>
              <a:gd name="connsiteX109" fmla="*/ 722264 w 8037833"/>
              <a:gd name="connsiteY109" fmla="*/ 3747612 h 3784177"/>
              <a:gd name="connsiteX110" fmla="*/ 659460 w 8037833"/>
              <a:gd name="connsiteY110" fmla="*/ 3740429 h 3784177"/>
              <a:gd name="connsiteX111" fmla="*/ 556552 w 8037833"/>
              <a:gd name="connsiteY111" fmla="*/ 3697934 h 3784177"/>
              <a:gd name="connsiteX112" fmla="*/ 421042 w 8037833"/>
              <a:gd name="connsiteY112" fmla="*/ 3709912 h 3784177"/>
              <a:gd name="connsiteX113" fmla="*/ 393295 w 8037833"/>
              <a:gd name="connsiteY113" fmla="*/ 3753097 h 3784177"/>
              <a:gd name="connsiteX114" fmla="*/ 355918 w 8037833"/>
              <a:gd name="connsiteY114" fmla="*/ 3779172 h 3784177"/>
              <a:gd name="connsiteX115" fmla="*/ 339711 w 8037833"/>
              <a:gd name="connsiteY115" fmla="*/ 3718242 h 3784177"/>
              <a:gd name="connsiteX116" fmla="*/ 222239 w 8037833"/>
              <a:gd name="connsiteY116" fmla="*/ 3672335 h 3784177"/>
              <a:gd name="connsiteX117" fmla="*/ 163578 w 8037833"/>
              <a:gd name="connsiteY117" fmla="*/ 3656292 h 3784177"/>
              <a:gd name="connsiteX118" fmla="*/ 72220 w 8037833"/>
              <a:gd name="connsiteY118" fmla="*/ 3645272 h 3784177"/>
              <a:gd name="connsiteX119" fmla="*/ 44395 w 8037833"/>
              <a:gd name="connsiteY119" fmla="*/ 3639455 h 3784177"/>
              <a:gd name="connsiteX120" fmla="*/ 1962 w 8037833"/>
              <a:gd name="connsiteY120" fmla="*/ 3635948 h 3784177"/>
              <a:gd name="connsiteX121" fmla="*/ 0 w 8037833"/>
              <a:gd name="connsiteY121" fmla="*/ 3635261 h 3784177"/>
              <a:gd name="connsiteX122" fmla="*/ 0 w 8037833"/>
              <a:gd name="connsiteY122"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807644 w 8037833"/>
              <a:gd name="connsiteY5" fmla="*/ 3098770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299224 w 8037833"/>
              <a:gd name="connsiteY32" fmla="*/ 351893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288710 w 8037833"/>
              <a:gd name="connsiteY47" fmla="*/ 3650556 h 3784177"/>
              <a:gd name="connsiteX48" fmla="*/ 4234393 w 8037833"/>
              <a:gd name="connsiteY48" fmla="*/ 3704576 h 3784177"/>
              <a:gd name="connsiteX49" fmla="*/ 4227541 w 8037833"/>
              <a:gd name="connsiteY49" fmla="*/ 3706978 h 3784177"/>
              <a:gd name="connsiteX50" fmla="*/ 4208725 w 8037833"/>
              <a:gd name="connsiteY50" fmla="*/ 3704841 h 3784177"/>
              <a:gd name="connsiteX51" fmla="*/ 4201632 w 8037833"/>
              <a:gd name="connsiteY51" fmla="*/ 3702602 h 3784177"/>
              <a:gd name="connsiteX52" fmla="*/ 4191289 w 8037833"/>
              <a:gd name="connsiteY52" fmla="*/ 3702380 h 3784177"/>
              <a:gd name="connsiteX53" fmla="*/ 4191039 w 8037833"/>
              <a:gd name="connsiteY53" fmla="*/ 3702831 h 3784177"/>
              <a:gd name="connsiteX54" fmla="*/ 4181340 w 8037833"/>
              <a:gd name="connsiteY54" fmla="*/ 3701729 h 3784177"/>
              <a:gd name="connsiteX55" fmla="*/ 4133816 w 8037833"/>
              <a:gd name="connsiteY55" fmla="*/ 3690565 h 3784177"/>
              <a:gd name="connsiteX56" fmla="*/ 4071732 w 8037833"/>
              <a:gd name="connsiteY56" fmla="*/ 3732513 h 3784177"/>
              <a:gd name="connsiteX57" fmla="*/ 4045924 w 8037833"/>
              <a:gd name="connsiteY57" fmla="*/ 3739404 h 3784177"/>
              <a:gd name="connsiteX58" fmla="*/ 4032171 w 8037833"/>
              <a:gd name="connsiteY58" fmla="*/ 3745523 h 3784177"/>
              <a:gd name="connsiteX59" fmla="*/ 4031335 w 8037833"/>
              <a:gd name="connsiteY59" fmla="*/ 3747479 h 3784177"/>
              <a:gd name="connsiteX60" fmla="*/ 3985774 w 8037833"/>
              <a:gd name="connsiteY60" fmla="*/ 3736547 h 3784177"/>
              <a:gd name="connsiteX61" fmla="*/ 3979769 w 8037833"/>
              <a:gd name="connsiteY61" fmla="*/ 3738769 h 3784177"/>
              <a:gd name="connsiteX62" fmla="*/ 3950014 w 8037833"/>
              <a:gd name="connsiteY62" fmla="*/ 3726942 h 3784177"/>
              <a:gd name="connsiteX63" fmla="*/ 3934671 w 8037833"/>
              <a:gd name="connsiteY63" fmla="*/ 3723339 h 3784177"/>
              <a:gd name="connsiteX64" fmla="*/ 3930274 w 8037833"/>
              <a:gd name="connsiteY64" fmla="*/ 3717148 h 3784177"/>
              <a:gd name="connsiteX65" fmla="*/ 3907660 w 8037833"/>
              <a:gd name="connsiteY65" fmla="*/ 3714456 h 3784177"/>
              <a:gd name="connsiteX66" fmla="*/ 3905087 w 8037833"/>
              <a:gd name="connsiteY66" fmla="*/ 3716098 h 3784177"/>
              <a:gd name="connsiteX67" fmla="*/ 3886347 w 8037833"/>
              <a:gd name="connsiteY67" fmla="*/ 3706620 h 3784177"/>
              <a:gd name="connsiteX68" fmla="*/ 3870533 w 8037833"/>
              <a:gd name="connsiteY68" fmla="*/ 3689905 h 3784177"/>
              <a:gd name="connsiteX69" fmla="*/ 3678563 w 8037833"/>
              <a:gd name="connsiteY69" fmla="*/ 3694486 h 3784177"/>
              <a:gd name="connsiteX70" fmla="*/ 3524121 w 8037833"/>
              <a:gd name="connsiteY70" fmla="*/ 3642736 h 3784177"/>
              <a:gd name="connsiteX71" fmla="*/ 3407752 w 8037833"/>
              <a:gd name="connsiteY71" fmla="*/ 3626590 h 3784177"/>
              <a:gd name="connsiteX72" fmla="*/ 3373519 w 8037833"/>
              <a:gd name="connsiteY72" fmla="*/ 3665785 h 3784177"/>
              <a:gd name="connsiteX73" fmla="*/ 3114267 w 8037833"/>
              <a:gd name="connsiteY73" fmla="*/ 3638983 h 3784177"/>
              <a:gd name="connsiteX74" fmla="*/ 3048270 w 8037833"/>
              <a:gd name="connsiteY74" fmla="*/ 3649949 h 3784177"/>
              <a:gd name="connsiteX75" fmla="*/ 2989722 w 8037833"/>
              <a:gd name="connsiteY75" fmla="*/ 3623230 h 3784177"/>
              <a:gd name="connsiteX76" fmla="*/ 2965734 w 8037833"/>
              <a:gd name="connsiteY76" fmla="*/ 3635676 h 3784177"/>
              <a:gd name="connsiteX77" fmla="*/ 2961603 w 8037833"/>
              <a:gd name="connsiteY77" fmla="*/ 3638221 h 3784177"/>
              <a:gd name="connsiteX78" fmla="*/ 2944959 w 8037833"/>
              <a:gd name="connsiteY78" fmla="*/ 3639723 h 3784177"/>
              <a:gd name="connsiteX79" fmla="*/ 2940402 w 8037833"/>
              <a:gd name="connsiteY79" fmla="*/ 3651000 h 3784177"/>
              <a:gd name="connsiteX80" fmla="*/ 2915449 w 8037833"/>
              <a:gd name="connsiteY80" fmla="*/ 3661039 h 3784177"/>
              <a:gd name="connsiteX81" fmla="*/ 2884777 w 8037833"/>
              <a:gd name="connsiteY81" fmla="*/ 3660775 h 3784177"/>
              <a:gd name="connsiteX82" fmla="*/ 2739034 w 8037833"/>
              <a:gd name="connsiteY82" fmla="*/ 3647396 h 3784177"/>
              <a:gd name="connsiteX83" fmla="*/ 2651827 w 8037833"/>
              <a:gd name="connsiteY83" fmla="*/ 3646306 h 3784177"/>
              <a:gd name="connsiteX84" fmla="*/ 2618680 w 8037833"/>
              <a:gd name="connsiteY84" fmla="*/ 3656755 h 3784177"/>
              <a:gd name="connsiteX85" fmla="*/ 2572404 w 8037833"/>
              <a:gd name="connsiteY85" fmla="*/ 3664043 h 3784177"/>
              <a:gd name="connsiteX86" fmla="*/ 2490721 w 8037833"/>
              <a:gd name="connsiteY86" fmla="*/ 3685313 h 3784177"/>
              <a:gd name="connsiteX87" fmla="*/ 2423704 w 8037833"/>
              <a:gd name="connsiteY87" fmla="*/ 3658079 h 3784177"/>
              <a:gd name="connsiteX88" fmla="*/ 2301172 w 8037833"/>
              <a:gd name="connsiteY88" fmla="*/ 3663053 h 3784177"/>
              <a:gd name="connsiteX89" fmla="*/ 2294102 w 8037833"/>
              <a:gd name="connsiteY89" fmla="*/ 3671151 h 3784177"/>
              <a:gd name="connsiteX90" fmla="*/ 2238966 w 8037833"/>
              <a:gd name="connsiteY90" fmla="*/ 3668777 h 3784177"/>
              <a:gd name="connsiteX91" fmla="*/ 2046240 w 8037833"/>
              <a:gd name="connsiteY91" fmla="*/ 3604535 h 3784177"/>
              <a:gd name="connsiteX92" fmla="*/ 1938480 w 8037833"/>
              <a:gd name="connsiteY92" fmla="*/ 3601439 h 3784177"/>
              <a:gd name="connsiteX93" fmla="*/ 1900166 w 8037833"/>
              <a:gd name="connsiteY93" fmla="*/ 3609358 h 3784177"/>
              <a:gd name="connsiteX94" fmla="*/ 1835976 w 8037833"/>
              <a:gd name="connsiteY94" fmla="*/ 3622065 h 3784177"/>
              <a:gd name="connsiteX95" fmla="*/ 1787830 w 8037833"/>
              <a:gd name="connsiteY95" fmla="*/ 3653768 h 3784177"/>
              <a:gd name="connsiteX96" fmla="*/ 1734224 w 8037833"/>
              <a:gd name="connsiteY96" fmla="*/ 3655593 h 3784177"/>
              <a:gd name="connsiteX97" fmla="*/ 1721989 w 8037833"/>
              <a:gd name="connsiteY97" fmla="*/ 3627298 h 3784177"/>
              <a:gd name="connsiteX98" fmla="*/ 1664576 w 8037833"/>
              <a:gd name="connsiteY98" fmla="*/ 3638572 h 3784177"/>
              <a:gd name="connsiteX99" fmla="*/ 1577459 w 8037833"/>
              <a:gd name="connsiteY99" fmla="*/ 3658824 h 3784177"/>
              <a:gd name="connsiteX100" fmla="*/ 1527269 w 8037833"/>
              <a:gd name="connsiteY100" fmla="*/ 3663088 h 3784177"/>
              <a:gd name="connsiteX101" fmla="*/ 1390118 w 8037833"/>
              <a:gd name="connsiteY101" fmla="*/ 3682789 h 3784177"/>
              <a:gd name="connsiteX102" fmla="*/ 1252698 w 8037833"/>
              <a:gd name="connsiteY102" fmla="*/ 3708662 h 3784177"/>
              <a:gd name="connsiteX103" fmla="*/ 1171039 w 8037833"/>
              <a:gd name="connsiteY103" fmla="*/ 3758642 h 3784177"/>
              <a:gd name="connsiteX104" fmla="*/ 1058106 w 8037833"/>
              <a:gd name="connsiteY104" fmla="*/ 3776166 h 3784177"/>
              <a:gd name="connsiteX105" fmla="*/ 1039167 w 8037833"/>
              <a:gd name="connsiteY105" fmla="*/ 3784177 h 3784177"/>
              <a:gd name="connsiteX106" fmla="*/ 1012958 w 8037833"/>
              <a:gd name="connsiteY106" fmla="*/ 3779206 h 3784177"/>
              <a:gd name="connsiteX107" fmla="*/ 907906 w 8037833"/>
              <a:gd name="connsiteY107" fmla="*/ 3757678 h 3784177"/>
              <a:gd name="connsiteX108" fmla="*/ 825226 w 8037833"/>
              <a:gd name="connsiteY108" fmla="*/ 3726369 h 3784177"/>
              <a:gd name="connsiteX109" fmla="*/ 722264 w 8037833"/>
              <a:gd name="connsiteY109" fmla="*/ 3747612 h 3784177"/>
              <a:gd name="connsiteX110" fmla="*/ 659460 w 8037833"/>
              <a:gd name="connsiteY110" fmla="*/ 3740429 h 3784177"/>
              <a:gd name="connsiteX111" fmla="*/ 556552 w 8037833"/>
              <a:gd name="connsiteY111" fmla="*/ 3697934 h 3784177"/>
              <a:gd name="connsiteX112" fmla="*/ 421042 w 8037833"/>
              <a:gd name="connsiteY112" fmla="*/ 3709912 h 3784177"/>
              <a:gd name="connsiteX113" fmla="*/ 393295 w 8037833"/>
              <a:gd name="connsiteY113" fmla="*/ 3753097 h 3784177"/>
              <a:gd name="connsiteX114" fmla="*/ 355918 w 8037833"/>
              <a:gd name="connsiteY114" fmla="*/ 3779172 h 3784177"/>
              <a:gd name="connsiteX115" fmla="*/ 339711 w 8037833"/>
              <a:gd name="connsiteY115" fmla="*/ 3718242 h 3784177"/>
              <a:gd name="connsiteX116" fmla="*/ 222239 w 8037833"/>
              <a:gd name="connsiteY116" fmla="*/ 3672335 h 3784177"/>
              <a:gd name="connsiteX117" fmla="*/ 163578 w 8037833"/>
              <a:gd name="connsiteY117" fmla="*/ 3656292 h 3784177"/>
              <a:gd name="connsiteX118" fmla="*/ 72220 w 8037833"/>
              <a:gd name="connsiteY118" fmla="*/ 3645272 h 3784177"/>
              <a:gd name="connsiteX119" fmla="*/ 44395 w 8037833"/>
              <a:gd name="connsiteY119" fmla="*/ 3639455 h 3784177"/>
              <a:gd name="connsiteX120" fmla="*/ 1962 w 8037833"/>
              <a:gd name="connsiteY120" fmla="*/ 3635948 h 3784177"/>
              <a:gd name="connsiteX121" fmla="*/ 0 w 8037833"/>
              <a:gd name="connsiteY121" fmla="*/ 3635261 h 3784177"/>
              <a:gd name="connsiteX122" fmla="*/ 0 w 8037833"/>
              <a:gd name="connsiteY122"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299224 w 8037833"/>
              <a:gd name="connsiteY32" fmla="*/ 351893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288710 w 8037833"/>
              <a:gd name="connsiteY47" fmla="*/ 3650556 h 3784177"/>
              <a:gd name="connsiteX48" fmla="*/ 4234393 w 8037833"/>
              <a:gd name="connsiteY48" fmla="*/ 3704576 h 3784177"/>
              <a:gd name="connsiteX49" fmla="*/ 4227541 w 8037833"/>
              <a:gd name="connsiteY49" fmla="*/ 3706978 h 3784177"/>
              <a:gd name="connsiteX50" fmla="*/ 4208725 w 8037833"/>
              <a:gd name="connsiteY50" fmla="*/ 3704841 h 3784177"/>
              <a:gd name="connsiteX51" fmla="*/ 4201632 w 8037833"/>
              <a:gd name="connsiteY51" fmla="*/ 3702602 h 3784177"/>
              <a:gd name="connsiteX52" fmla="*/ 4191289 w 8037833"/>
              <a:gd name="connsiteY52" fmla="*/ 3702380 h 3784177"/>
              <a:gd name="connsiteX53" fmla="*/ 4191039 w 8037833"/>
              <a:gd name="connsiteY53" fmla="*/ 3702831 h 3784177"/>
              <a:gd name="connsiteX54" fmla="*/ 4181340 w 8037833"/>
              <a:gd name="connsiteY54" fmla="*/ 3701729 h 3784177"/>
              <a:gd name="connsiteX55" fmla="*/ 4133816 w 8037833"/>
              <a:gd name="connsiteY55" fmla="*/ 3690565 h 3784177"/>
              <a:gd name="connsiteX56" fmla="*/ 4071732 w 8037833"/>
              <a:gd name="connsiteY56" fmla="*/ 3732513 h 3784177"/>
              <a:gd name="connsiteX57" fmla="*/ 4045924 w 8037833"/>
              <a:gd name="connsiteY57" fmla="*/ 3739404 h 3784177"/>
              <a:gd name="connsiteX58" fmla="*/ 4032171 w 8037833"/>
              <a:gd name="connsiteY58" fmla="*/ 3745523 h 3784177"/>
              <a:gd name="connsiteX59" fmla="*/ 4031335 w 8037833"/>
              <a:gd name="connsiteY59" fmla="*/ 3747479 h 3784177"/>
              <a:gd name="connsiteX60" fmla="*/ 3985774 w 8037833"/>
              <a:gd name="connsiteY60" fmla="*/ 3736547 h 3784177"/>
              <a:gd name="connsiteX61" fmla="*/ 3979769 w 8037833"/>
              <a:gd name="connsiteY61" fmla="*/ 3738769 h 3784177"/>
              <a:gd name="connsiteX62" fmla="*/ 3950014 w 8037833"/>
              <a:gd name="connsiteY62" fmla="*/ 3726942 h 3784177"/>
              <a:gd name="connsiteX63" fmla="*/ 3934671 w 8037833"/>
              <a:gd name="connsiteY63" fmla="*/ 3723339 h 3784177"/>
              <a:gd name="connsiteX64" fmla="*/ 3930274 w 8037833"/>
              <a:gd name="connsiteY64" fmla="*/ 3717148 h 3784177"/>
              <a:gd name="connsiteX65" fmla="*/ 3907660 w 8037833"/>
              <a:gd name="connsiteY65" fmla="*/ 3714456 h 3784177"/>
              <a:gd name="connsiteX66" fmla="*/ 3905087 w 8037833"/>
              <a:gd name="connsiteY66" fmla="*/ 3716098 h 3784177"/>
              <a:gd name="connsiteX67" fmla="*/ 3886347 w 8037833"/>
              <a:gd name="connsiteY67" fmla="*/ 3706620 h 3784177"/>
              <a:gd name="connsiteX68" fmla="*/ 3870533 w 8037833"/>
              <a:gd name="connsiteY68" fmla="*/ 3689905 h 3784177"/>
              <a:gd name="connsiteX69" fmla="*/ 3678563 w 8037833"/>
              <a:gd name="connsiteY69" fmla="*/ 3694486 h 3784177"/>
              <a:gd name="connsiteX70" fmla="*/ 3524121 w 8037833"/>
              <a:gd name="connsiteY70" fmla="*/ 3642736 h 3784177"/>
              <a:gd name="connsiteX71" fmla="*/ 3407752 w 8037833"/>
              <a:gd name="connsiteY71" fmla="*/ 3626590 h 3784177"/>
              <a:gd name="connsiteX72" fmla="*/ 3373519 w 8037833"/>
              <a:gd name="connsiteY72" fmla="*/ 3665785 h 3784177"/>
              <a:gd name="connsiteX73" fmla="*/ 3114267 w 8037833"/>
              <a:gd name="connsiteY73" fmla="*/ 3638983 h 3784177"/>
              <a:gd name="connsiteX74" fmla="*/ 3048270 w 8037833"/>
              <a:gd name="connsiteY74" fmla="*/ 3649949 h 3784177"/>
              <a:gd name="connsiteX75" fmla="*/ 2989722 w 8037833"/>
              <a:gd name="connsiteY75" fmla="*/ 3623230 h 3784177"/>
              <a:gd name="connsiteX76" fmla="*/ 2965734 w 8037833"/>
              <a:gd name="connsiteY76" fmla="*/ 3635676 h 3784177"/>
              <a:gd name="connsiteX77" fmla="*/ 2961603 w 8037833"/>
              <a:gd name="connsiteY77" fmla="*/ 3638221 h 3784177"/>
              <a:gd name="connsiteX78" fmla="*/ 2944959 w 8037833"/>
              <a:gd name="connsiteY78" fmla="*/ 3639723 h 3784177"/>
              <a:gd name="connsiteX79" fmla="*/ 2940402 w 8037833"/>
              <a:gd name="connsiteY79" fmla="*/ 3651000 h 3784177"/>
              <a:gd name="connsiteX80" fmla="*/ 2915449 w 8037833"/>
              <a:gd name="connsiteY80" fmla="*/ 3661039 h 3784177"/>
              <a:gd name="connsiteX81" fmla="*/ 2884777 w 8037833"/>
              <a:gd name="connsiteY81" fmla="*/ 3660775 h 3784177"/>
              <a:gd name="connsiteX82" fmla="*/ 2739034 w 8037833"/>
              <a:gd name="connsiteY82" fmla="*/ 3647396 h 3784177"/>
              <a:gd name="connsiteX83" fmla="*/ 2651827 w 8037833"/>
              <a:gd name="connsiteY83" fmla="*/ 3646306 h 3784177"/>
              <a:gd name="connsiteX84" fmla="*/ 2618680 w 8037833"/>
              <a:gd name="connsiteY84" fmla="*/ 3656755 h 3784177"/>
              <a:gd name="connsiteX85" fmla="*/ 2572404 w 8037833"/>
              <a:gd name="connsiteY85" fmla="*/ 3664043 h 3784177"/>
              <a:gd name="connsiteX86" fmla="*/ 2490721 w 8037833"/>
              <a:gd name="connsiteY86" fmla="*/ 3685313 h 3784177"/>
              <a:gd name="connsiteX87" fmla="*/ 2423704 w 8037833"/>
              <a:gd name="connsiteY87" fmla="*/ 3658079 h 3784177"/>
              <a:gd name="connsiteX88" fmla="*/ 2301172 w 8037833"/>
              <a:gd name="connsiteY88" fmla="*/ 3663053 h 3784177"/>
              <a:gd name="connsiteX89" fmla="*/ 2294102 w 8037833"/>
              <a:gd name="connsiteY89" fmla="*/ 3671151 h 3784177"/>
              <a:gd name="connsiteX90" fmla="*/ 2238966 w 8037833"/>
              <a:gd name="connsiteY90" fmla="*/ 3668777 h 3784177"/>
              <a:gd name="connsiteX91" fmla="*/ 2046240 w 8037833"/>
              <a:gd name="connsiteY91" fmla="*/ 3604535 h 3784177"/>
              <a:gd name="connsiteX92" fmla="*/ 1938480 w 8037833"/>
              <a:gd name="connsiteY92" fmla="*/ 3601439 h 3784177"/>
              <a:gd name="connsiteX93" fmla="*/ 1900166 w 8037833"/>
              <a:gd name="connsiteY93" fmla="*/ 3609358 h 3784177"/>
              <a:gd name="connsiteX94" fmla="*/ 1835976 w 8037833"/>
              <a:gd name="connsiteY94" fmla="*/ 3622065 h 3784177"/>
              <a:gd name="connsiteX95" fmla="*/ 1787830 w 8037833"/>
              <a:gd name="connsiteY95" fmla="*/ 3653768 h 3784177"/>
              <a:gd name="connsiteX96" fmla="*/ 1734224 w 8037833"/>
              <a:gd name="connsiteY96" fmla="*/ 3655593 h 3784177"/>
              <a:gd name="connsiteX97" fmla="*/ 1721989 w 8037833"/>
              <a:gd name="connsiteY97" fmla="*/ 3627298 h 3784177"/>
              <a:gd name="connsiteX98" fmla="*/ 1664576 w 8037833"/>
              <a:gd name="connsiteY98" fmla="*/ 3638572 h 3784177"/>
              <a:gd name="connsiteX99" fmla="*/ 1577459 w 8037833"/>
              <a:gd name="connsiteY99" fmla="*/ 3658824 h 3784177"/>
              <a:gd name="connsiteX100" fmla="*/ 1527269 w 8037833"/>
              <a:gd name="connsiteY100" fmla="*/ 3663088 h 3784177"/>
              <a:gd name="connsiteX101" fmla="*/ 1390118 w 8037833"/>
              <a:gd name="connsiteY101" fmla="*/ 3682789 h 3784177"/>
              <a:gd name="connsiteX102" fmla="*/ 1252698 w 8037833"/>
              <a:gd name="connsiteY102" fmla="*/ 3708662 h 3784177"/>
              <a:gd name="connsiteX103" fmla="*/ 1171039 w 8037833"/>
              <a:gd name="connsiteY103" fmla="*/ 3758642 h 3784177"/>
              <a:gd name="connsiteX104" fmla="*/ 1058106 w 8037833"/>
              <a:gd name="connsiteY104" fmla="*/ 3776166 h 3784177"/>
              <a:gd name="connsiteX105" fmla="*/ 1039167 w 8037833"/>
              <a:gd name="connsiteY105" fmla="*/ 3784177 h 3784177"/>
              <a:gd name="connsiteX106" fmla="*/ 1012958 w 8037833"/>
              <a:gd name="connsiteY106" fmla="*/ 3779206 h 3784177"/>
              <a:gd name="connsiteX107" fmla="*/ 907906 w 8037833"/>
              <a:gd name="connsiteY107" fmla="*/ 3757678 h 3784177"/>
              <a:gd name="connsiteX108" fmla="*/ 825226 w 8037833"/>
              <a:gd name="connsiteY108" fmla="*/ 3726369 h 3784177"/>
              <a:gd name="connsiteX109" fmla="*/ 722264 w 8037833"/>
              <a:gd name="connsiteY109" fmla="*/ 3747612 h 3784177"/>
              <a:gd name="connsiteX110" fmla="*/ 659460 w 8037833"/>
              <a:gd name="connsiteY110" fmla="*/ 3740429 h 3784177"/>
              <a:gd name="connsiteX111" fmla="*/ 556552 w 8037833"/>
              <a:gd name="connsiteY111" fmla="*/ 3697934 h 3784177"/>
              <a:gd name="connsiteX112" fmla="*/ 421042 w 8037833"/>
              <a:gd name="connsiteY112" fmla="*/ 3709912 h 3784177"/>
              <a:gd name="connsiteX113" fmla="*/ 393295 w 8037833"/>
              <a:gd name="connsiteY113" fmla="*/ 3753097 h 3784177"/>
              <a:gd name="connsiteX114" fmla="*/ 355918 w 8037833"/>
              <a:gd name="connsiteY114" fmla="*/ 3779172 h 3784177"/>
              <a:gd name="connsiteX115" fmla="*/ 339711 w 8037833"/>
              <a:gd name="connsiteY115" fmla="*/ 3718242 h 3784177"/>
              <a:gd name="connsiteX116" fmla="*/ 222239 w 8037833"/>
              <a:gd name="connsiteY116" fmla="*/ 3672335 h 3784177"/>
              <a:gd name="connsiteX117" fmla="*/ 163578 w 8037833"/>
              <a:gd name="connsiteY117" fmla="*/ 3656292 h 3784177"/>
              <a:gd name="connsiteX118" fmla="*/ 72220 w 8037833"/>
              <a:gd name="connsiteY118" fmla="*/ 3645272 h 3784177"/>
              <a:gd name="connsiteX119" fmla="*/ 44395 w 8037833"/>
              <a:gd name="connsiteY119" fmla="*/ 3639455 h 3784177"/>
              <a:gd name="connsiteX120" fmla="*/ 1962 w 8037833"/>
              <a:gd name="connsiteY120" fmla="*/ 3635948 h 3784177"/>
              <a:gd name="connsiteX121" fmla="*/ 0 w 8037833"/>
              <a:gd name="connsiteY121" fmla="*/ 3635261 h 3784177"/>
              <a:gd name="connsiteX122" fmla="*/ 0 w 8037833"/>
              <a:gd name="connsiteY122"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299224 w 8037833"/>
              <a:gd name="connsiteY32" fmla="*/ 351893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234393 w 8037833"/>
              <a:gd name="connsiteY47" fmla="*/ 3704576 h 3784177"/>
              <a:gd name="connsiteX48" fmla="*/ 4227541 w 8037833"/>
              <a:gd name="connsiteY48" fmla="*/ 3706978 h 3784177"/>
              <a:gd name="connsiteX49" fmla="*/ 4208725 w 8037833"/>
              <a:gd name="connsiteY49" fmla="*/ 3704841 h 3784177"/>
              <a:gd name="connsiteX50" fmla="*/ 4201632 w 8037833"/>
              <a:gd name="connsiteY50" fmla="*/ 3702602 h 3784177"/>
              <a:gd name="connsiteX51" fmla="*/ 4191289 w 8037833"/>
              <a:gd name="connsiteY51" fmla="*/ 3702380 h 3784177"/>
              <a:gd name="connsiteX52" fmla="*/ 4191039 w 8037833"/>
              <a:gd name="connsiteY52" fmla="*/ 3702831 h 3784177"/>
              <a:gd name="connsiteX53" fmla="*/ 4181340 w 8037833"/>
              <a:gd name="connsiteY53" fmla="*/ 3701729 h 3784177"/>
              <a:gd name="connsiteX54" fmla="*/ 4133816 w 8037833"/>
              <a:gd name="connsiteY54" fmla="*/ 3690565 h 3784177"/>
              <a:gd name="connsiteX55" fmla="*/ 4071732 w 8037833"/>
              <a:gd name="connsiteY55" fmla="*/ 3732513 h 3784177"/>
              <a:gd name="connsiteX56" fmla="*/ 4045924 w 8037833"/>
              <a:gd name="connsiteY56" fmla="*/ 3739404 h 3784177"/>
              <a:gd name="connsiteX57" fmla="*/ 4032171 w 8037833"/>
              <a:gd name="connsiteY57" fmla="*/ 3745523 h 3784177"/>
              <a:gd name="connsiteX58" fmla="*/ 4031335 w 8037833"/>
              <a:gd name="connsiteY58" fmla="*/ 3747479 h 3784177"/>
              <a:gd name="connsiteX59" fmla="*/ 3985774 w 8037833"/>
              <a:gd name="connsiteY59" fmla="*/ 3736547 h 3784177"/>
              <a:gd name="connsiteX60" fmla="*/ 3979769 w 8037833"/>
              <a:gd name="connsiteY60" fmla="*/ 3738769 h 3784177"/>
              <a:gd name="connsiteX61" fmla="*/ 3950014 w 8037833"/>
              <a:gd name="connsiteY61" fmla="*/ 3726942 h 3784177"/>
              <a:gd name="connsiteX62" fmla="*/ 3934671 w 8037833"/>
              <a:gd name="connsiteY62" fmla="*/ 3723339 h 3784177"/>
              <a:gd name="connsiteX63" fmla="*/ 3930274 w 8037833"/>
              <a:gd name="connsiteY63" fmla="*/ 3717148 h 3784177"/>
              <a:gd name="connsiteX64" fmla="*/ 3907660 w 8037833"/>
              <a:gd name="connsiteY64" fmla="*/ 3714456 h 3784177"/>
              <a:gd name="connsiteX65" fmla="*/ 3905087 w 8037833"/>
              <a:gd name="connsiteY65" fmla="*/ 3716098 h 3784177"/>
              <a:gd name="connsiteX66" fmla="*/ 3886347 w 8037833"/>
              <a:gd name="connsiteY66" fmla="*/ 3706620 h 3784177"/>
              <a:gd name="connsiteX67" fmla="*/ 3870533 w 8037833"/>
              <a:gd name="connsiteY67" fmla="*/ 3689905 h 3784177"/>
              <a:gd name="connsiteX68" fmla="*/ 3678563 w 8037833"/>
              <a:gd name="connsiteY68" fmla="*/ 3694486 h 3784177"/>
              <a:gd name="connsiteX69" fmla="*/ 3524121 w 8037833"/>
              <a:gd name="connsiteY69" fmla="*/ 3642736 h 3784177"/>
              <a:gd name="connsiteX70" fmla="*/ 3407752 w 8037833"/>
              <a:gd name="connsiteY70" fmla="*/ 3626590 h 3784177"/>
              <a:gd name="connsiteX71" fmla="*/ 3373519 w 8037833"/>
              <a:gd name="connsiteY71" fmla="*/ 3665785 h 3784177"/>
              <a:gd name="connsiteX72" fmla="*/ 3114267 w 8037833"/>
              <a:gd name="connsiteY72" fmla="*/ 3638983 h 3784177"/>
              <a:gd name="connsiteX73" fmla="*/ 3048270 w 8037833"/>
              <a:gd name="connsiteY73" fmla="*/ 3649949 h 3784177"/>
              <a:gd name="connsiteX74" fmla="*/ 2989722 w 8037833"/>
              <a:gd name="connsiteY74" fmla="*/ 3623230 h 3784177"/>
              <a:gd name="connsiteX75" fmla="*/ 2965734 w 8037833"/>
              <a:gd name="connsiteY75" fmla="*/ 3635676 h 3784177"/>
              <a:gd name="connsiteX76" fmla="*/ 2961603 w 8037833"/>
              <a:gd name="connsiteY76" fmla="*/ 3638221 h 3784177"/>
              <a:gd name="connsiteX77" fmla="*/ 2944959 w 8037833"/>
              <a:gd name="connsiteY77" fmla="*/ 3639723 h 3784177"/>
              <a:gd name="connsiteX78" fmla="*/ 2940402 w 8037833"/>
              <a:gd name="connsiteY78" fmla="*/ 3651000 h 3784177"/>
              <a:gd name="connsiteX79" fmla="*/ 2915449 w 8037833"/>
              <a:gd name="connsiteY79" fmla="*/ 3661039 h 3784177"/>
              <a:gd name="connsiteX80" fmla="*/ 2884777 w 8037833"/>
              <a:gd name="connsiteY80" fmla="*/ 3660775 h 3784177"/>
              <a:gd name="connsiteX81" fmla="*/ 2739034 w 8037833"/>
              <a:gd name="connsiteY81" fmla="*/ 3647396 h 3784177"/>
              <a:gd name="connsiteX82" fmla="*/ 2651827 w 8037833"/>
              <a:gd name="connsiteY82" fmla="*/ 3646306 h 3784177"/>
              <a:gd name="connsiteX83" fmla="*/ 2618680 w 8037833"/>
              <a:gd name="connsiteY83" fmla="*/ 3656755 h 3784177"/>
              <a:gd name="connsiteX84" fmla="*/ 2572404 w 8037833"/>
              <a:gd name="connsiteY84" fmla="*/ 3664043 h 3784177"/>
              <a:gd name="connsiteX85" fmla="*/ 2490721 w 8037833"/>
              <a:gd name="connsiteY85" fmla="*/ 3685313 h 3784177"/>
              <a:gd name="connsiteX86" fmla="*/ 2423704 w 8037833"/>
              <a:gd name="connsiteY86" fmla="*/ 3658079 h 3784177"/>
              <a:gd name="connsiteX87" fmla="*/ 2301172 w 8037833"/>
              <a:gd name="connsiteY87" fmla="*/ 3663053 h 3784177"/>
              <a:gd name="connsiteX88" fmla="*/ 2294102 w 8037833"/>
              <a:gd name="connsiteY88" fmla="*/ 3671151 h 3784177"/>
              <a:gd name="connsiteX89" fmla="*/ 2238966 w 8037833"/>
              <a:gd name="connsiteY89" fmla="*/ 3668777 h 3784177"/>
              <a:gd name="connsiteX90" fmla="*/ 2046240 w 8037833"/>
              <a:gd name="connsiteY90" fmla="*/ 3604535 h 3784177"/>
              <a:gd name="connsiteX91" fmla="*/ 1938480 w 8037833"/>
              <a:gd name="connsiteY91" fmla="*/ 3601439 h 3784177"/>
              <a:gd name="connsiteX92" fmla="*/ 1900166 w 8037833"/>
              <a:gd name="connsiteY92" fmla="*/ 3609358 h 3784177"/>
              <a:gd name="connsiteX93" fmla="*/ 1835976 w 8037833"/>
              <a:gd name="connsiteY93" fmla="*/ 3622065 h 3784177"/>
              <a:gd name="connsiteX94" fmla="*/ 1787830 w 8037833"/>
              <a:gd name="connsiteY94" fmla="*/ 3653768 h 3784177"/>
              <a:gd name="connsiteX95" fmla="*/ 1734224 w 8037833"/>
              <a:gd name="connsiteY95" fmla="*/ 3655593 h 3784177"/>
              <a:gd name="connsiteX96" fmla="*/ 1721989 w 8037833"/>
              <a:gd name="connsiteY96" fmla="*/ 3627298 h 3784177"/>
              <a:gd name="connsiteX97" fmla="*/ 1664576 w 8037833"/>
              <a:gd name="connsiteY97" fmla="*/ 3638572 h 3784177"/>
              <a:gd name="connsiteX98" fmla="*/ 1577459 w 8037833"/>
              <a:gd name="connsiteY98" fmla="*/ 3658824 h 3784177"/>
              <a:gd name="connsiteX99" fmla="*/ 1527269 w 8037833"/>
              <a:gd name="connsiteY99" fmla="*/ 3663088 h 3784177"/>
              <a:gd name="connsiteX100" fmla="*/ 1390118 w 8037833"/>
              <a:gd name="connsiteY100" fmla="*/ 3682789 h 3784177"/>
              <a:gd name="connsiteX101" fmla="*/ 1252698 w 8037833"/>
              <a:gd name="connsiteY101" fmla="*/ 3708662 h 3784177"/>
              <a:gd name="connsiteX102" fmla="*/ 1171039 w 8037833"/>
              <a:gd name="connsiteY102" fmla="*/ 3758642 h 3784177"/>
              <a:gd name="connsiteX103" fmla="*/ 1058106 w 8037833"/>
              <a:gd name="connsiteY103" fmla="*/ 3776166 h 3784177"/>
              <a:gd name="connsiteX104" fmla="*/ 1039167 w 8037833"/>
              <a:gd name="connsiteY104" fmla="*/ 3784177 h 3784177"/>
              <a:gd name="connsiteX105" fmla="*/ 1012958 w 8037833"/>
              <a:gd name="connsiteY105" fmla="*/ 3779206 h 3784177"/>
              <a:gd name="connsiteX106" fmla="*/ 907906 w 8037833"/>
              <a:gd name="connsiteY106" fmla="*/ 3757678 h 3784177"/>
              <a:gd name="connsiteX107" fmla="*/ 825226 w 8037833"/>
              <a:gd name="connsiteY107" fmla="*/ 3726369 h 3784177"/>
              <a:gd name="connsiteX108" fmla="*/ 722264 w 8037833"/>
              <a:gd name="connsiteY108" fmla="*/ 3747612 h 3784177"/>
              <a:gd name="connsiteX109" fmla="*/ 659460 w 8037833"/>
              <a:gd name="connsiteY109" fmla="*/ 3740429 h 3784177"/>
              <a:gd name="connsiteX110" fmla="*/ 556552 w 8037833"/>
              <a:gd name="connsiteY110" fmla="*/ 3697934 h 3784177"/>
              <a:gd name="connsiteX111" fmla="*/ 421042 w 8037833"/>
              <a:gd name="connsiteY111" fmla="*/ 3709912 h 3784177"/>
              <a:gd name="connsiteX112" fmla="*/ 393295 w 8037833"/>
              <a:gd name="connsiteY112" fmla="*/ 3753097 h 3784177"/>
              <a:gd name="connsiteX113" fmla="*/ 355918 w 8037833"/>
              <a:gd name="connsiteY113" fmla="*/ 3779172 h 3784177"/>
              <a:gd name="connsiteX114" fmla="*/ 339711 w 8037833"/>
              <a:gd name="connsiteY114" fmla="*/ 3718242 h 3784177"/>
              <a:gd name="connsiteX115" fmla="*/ 222239 w 8037833"/>
              <a:gd name="connsiteY115" fmla="*/ 3672335 h 3784177"/>
              <a:gd name="connsiteX116" fmla="*/ 163578 w 8037833"/>
              <a:gd name="connsiteY116" fmla="*/ 3656292 h 3784177"/>
              <a:gd name="connsiteX117" fmla="*/ 72220 w 8037833"/>
              <a:gd name="connsiteY117" fmla="*/ 3645272 h 3784177"/>
              <a:gd name="connsiteX118" fmla="*/ 44395 w 8037833"/>
              <a:gd name="connsiteY118" fmla="*/ 3639455 h 3784177"/>
              <a:gd name="connsiteX119" fmla="*/ 1962 w 8037833"/>
              <a:gd name="connsiteY119" fmla="*/ 3635948 h 3784177"/>
              <a:gd name="connsiteX120" fmla="*/ 0 w 8037833"/>
              <a:gd name="connsiteY120" fmla="*/ 3635261 h 3784177"/>
              <a:gd name="connsiteX121" fmla="*/ 0 w 8037833"/>
              <a:gd name="connsiteY121" fmla="*/ 12763 h 3784177"/>
              <a:gd name="connsiteX0" fmla="*/ 0 w 8037833"/>
              <a:gd name="connsiteY0" fmla="*/ 12763 h 3823683"/>
              <a:gd name="connsiteX1" fmla="*/ 8037833 w 8037833"/>
              <a:gd name="connsiteY1" fmla="*/ 0 h 3823683"/>
              <a:gd name="connsiteX2" fmla="*/ 8037833 w 8037833"/>
              <a:gd name="connsiteY2" fmla="*/ 3123098 h 3823683"/>
              <a:gd name="connsiteX3" fmla="*/ 8034343 w 8037833"/>
              <a:gd name="connsiteY3" fmla="*/ 3122573 h 3823683"/>
              <a:gd name="connsiteX4" fmla="*/ 7877229 w 8037833"/>
              <a:gd name="connsiteY4" fmla="*/ 3143819 h 3823683"/>
              <a:gd name="connsiteX5" fmla="*/ 7752740 w 8037833"/>
              <a:gd name="connsiteY5" fmla="*/ 3181149 h 3823683"/>
              <a:gd name="connsiteX6" fmla="*/ 7588760 w 8037833"/>
              <a:gd name="connsiteY6" fmla="*/ 3183782 h 3823683"/>
              <a:gd name="connsiteX7" fmla="*/ 7351256 w 8037833"/>
              <a:gd name="connsiteY7" fmla="*/ 3276296 h 3823683"/>
              <a:gd name="connsiteX8" fmla="*/ 7241630 w 8037833"/>
              <a:gd name="connsiteY8" fmla="*/ 3258619 h 3823683"/>
              <a:gd name="connsiteX9" fmla="*/ 7197338 w 8037833"/>
              <a:gd name="connsiteY9" fmla="*/ 3224751 h 3823683"/>
              <a:gd name="connsiteX10" fmla="*/ 7180777 w 8037833"/>
              <a:gd name="connsiteY10" fmla="*/ 3222826 h 3823683"/>
              <a:gd name="connsiteX11" fmla="*/ 7146896 w 8037833"/>
              <a:gd name="connsiteY11" fmla="*/ 3256975 h 3823683"/>
              <a:gd name="connsiteX12" fmla="*/ 7101771 w 8037833"/>
              <a:gd name="connsiteY12" fmla="*/ 3257015 h 3823683"/>
              <a:gd name="connsiteX13" fmla="*/ 7047844 w 8037833"/>
              <a:gd name="connsiteY13" fmla="*/ 3303791 h 3823683"/>
              <a:gd name="connsiteX14" fmla="*/ 6912506 w 8037833"/>
              <a:gd name="connsiteY14" fmla="*/ 3361478 h 3823683"/>
              <a:gd name="connsiteX15" fmla="*/ 6819463 w 8037833"/>
              <a:gd name="connsiteY15" fmla="*/ 3368624 h 3823683"/>
              <a:gd name="connsiteX16" fmla="*/ 6797198 w 8037833"/>
              <a:gd name="connsiteY16" fmla="*/ 3378256 h 3823683"/>
              <a:gd name="connsiteX17" fmla="*/ 6718286 w 8037833"/>
              <a:gd name="connsiteY17" fmla="*/ 3382997 h 3823683"/>
              <a:gd name="connsiteX18" fmla="*/ 6609242 w 8037833"/>
              <a:gd name="connsiteY18" fmla="*/ 3355040 h 3823683"/>
              <a:gd name="connsiteX19" fmla="*/ 6462092 w 8037833"/>
              <a:gd name="connsiteY19" fmla="*/ 3373529 h 3823683"/>
              <a:gd name="connsiteX20" fmla="*/ 6303479 w 8037833"/>
              <a:gd name="connsiteY20" fmla="*/ 3319842 h 3823683"/>
              <a:gd name="connsiteX21" fmla="*/ 6210639 w 8037833"/>
              <a:gd name="connsiteY21" fmla="*/ 3335546 h 3823683"/>
              <a:gd name="connsiteX22" fmla="*/ 6111718 w 8037833"/>
              <a:gd name="connsiteY22" fmla="*/ 3357536 h 3823683"/>
              <a:gd name="connsiteX23" fmla="*/ 5949057 w 8037833"/>
              <a:gd name="connsiteY23" fmla="*/ 3379652 h 3823683"/>
              <a:gd name="connsiteX24" fmla="*/ 5891274 w 8037833"/>
              <a:gd name="connsiteY24" fmla="*/ 3397681 h 3823683"/>
              <a:gd name="connsiteX25" fmla="*/ 5835383 w 8037833"/>
              <a:gd name="connsiteY25" fmla="*/ 3377529 h 3823683"/>
              <a:gd name="connsiteX26" fmla="*/ 5746050 w 8037833"/>
              <a:gd name="connsiteY26" fmla="*/ 3426142 h 3823683"/>
              <a:gd name="connsiteX27" fmla="*/ 5613670 w 8037833"/>
              <a:gd name="connsiteY27" fmla="*/ 3428671 h 3823683"/>
              <a:gd name="connsiteX28" fmla="*/ 5535334 w 8037833"/>
              <a:gd name="connsiteY28" fmla="*/ 3437044 h 3823683"/>
              <a:gd name="connsiteX29" fmla="*/ 5506940 w 8037833"/>
              <a:gd name="connsiteY29" fmla="*/ 3450999 h 3823683"/>
              <a:gd name="connsiteX30" fmla="*/ 5466372 w 8037833"/>
              <a:gd name="connsiteY30" fmla="*/ 3463245 h 3823683"/>
              <a:gd name="connsiteX31" fmla="*/ 5395833 w 8037833"/>
              <a:gd name="connsiteY31" fmla="*/ 3493194 h 3823683"/>
              <a:gd name="connsiteX32" fmla="*/ 5299224 w 8037833"/>
              <a:gd name="connsiteY32" fmla="*/ 3518930 h 3823683"/>
              <a:gd name="connsiteX33" fmla="*/ 5223043 w 8037833"/>
              <a:gd name="connsiteY33" fmla="*/ 3491664 h 3823683"/>
              <a:gd name="connsiteX34" fmla="*/ 5217733 w 8037833"/>
              <a:gd name="connsiteY34" fmla="*/ 3500463 h 3823683"/>
              <a:gd name="connsiteX35" fmla="*/ 5167992 w 8037833"/>
              <a:gd name="connsiteY35" fmla="*/ 3504085 h 3823683"/>
              <a:gd name="connsiteX36" fmla="*/ 4987020 w 8037833"/>
              <a:gd name="connsiteY36" fmla="*/ 3461263 h 3823683"/>
              <a:gd name="connsiteX37" fmla="*/ 4890003 w 8037833"/>
              <a:gd name="connsiteY37" fmla="*/ 3469874 h 3823683"/>
              <a:gd name="connsiteX38" fmla="*/ 4856654 w 8037833"/>
              <a:gd name="connsiteY38" fmla="*/ 3481880 h 3823683"/>
              <a:gd name="connsiteX39" fmla="*/ 4800711 w 8037833"/>
              <a:gd name="connsiteY39" fmla="*/ 3501441 h 3823683"/>
              <a:gd name="connsiteX40" fmla="*/ 4761569 w 8037833"/>
              <a:gd name="connsiteY40" fmla="*/ 3538103 h 3823683"/>
              <a:gd name="connsiteX41" fmla="*/ 4713734 w 8037833"/>
              <a:gd name="connsiteY41" fmla="*/ 3545724 h 3823683"/>
              <a:gd name="connsiteX42" fmla="*/ 4699169 w 8037833"/>
              <a:gd name="connsiteY42" fmla="*/ 3518988 h 3823683"/>
              <a:gd name="connsiteX43" fmla="*/ 4649120 w 8037833"/>
              <a:gd name="connsiteY43" fmla="*/ 3536392 h 3823683"/>
              <a:gd name="connsiteX44" fmla="*/ 4573578 w 8037833"/>
              <a:gd name="connsiteY44" fmla="*/ 3565923 h 3823683"/>
              <a:gd name="connsiteX45" fmla="*/ 4529117 w 8037833"/>
              <a:gd name="connsiteY45" fmla="*/ 3575592 h 3823683"/>
              <a:gd name="connsiteX46" fmla="*/ 4408641 w 8037833"/>
              <a:gd name="connsiteY46" fmla="*/ 3610000 h 3823683"/>
              <a:gd name="connsiteX47" fmla="*/ 4234393 w 8037833"/>
              <a:gd name="connsiteY47" fmla="*/ 3704576 h 3823683"/>
              <a:gd name="connsiteX48" fmla="*/ 4258044 w 8037833"/>
              <a:gd name="connsiteY48" fmla="*/ 3823683 h 3823683"/>
              <a:gd name="connsiteX49" fmla="*/ 4208725 w 8037833"/>
              <a:gd name="connsiteY49" fmla="*/ 3704841 h 3823683"/>
              <a:gd name="connsiteX50" fmla="*/ 4201632 w 8037833"/>
              <a:gd name="connsiteY50" fmla="*/ 3702602 h 3823683"/>
              <a:gd name="connsiteX51" fmla="*/ 4191289 w 8037833"/>
              <a:gd name="connsiteY51" fmla="*/ 3702380 h 3823683"/>
              <a:gd name="connsiteX52" fmla="*/ 4191039 w 8037833"/>
              <a:gd name="connsiteY52" fmla="*/ 3702831 h 3823683"/>
              <a:gd name="connsiteX53" fmla="*/ 4181340 w 8037833"/>
              <a:gd name="connsiteY53" fmla="*/ 3701729 h 3823683"/>
              <a:gd name="connsiteX54" fmla="*/ 4133816 w 8037833"/>
              <a:gd name="connsiteY54" fmla="*/ 3690565 h 3823683"/>
              <a:gd name="connsiteX55" fmla="*/ 4071732 w 8037833"/>
              <a:gd name="connsiteY55" fmla="*/ 3732513 h 3823683"/>
              <a:gd name="connsiteX56" fmla="*/ 4045924 w 8037833"/>
              <a:gd name="connsiteY56" fmla="*/ 3739404 h 3823683"/>
              <a:gd name="connsiteX57" fmla="*/ 4032171 w 8037833"/>
              <a:gd name="connsiteY57" fmla="*/ 3745523 h 3823683"/>
              <a:gd name="connsiteX58" fmla="*/ 4031335 w 8037833"/>
              <a:gd name="connsiteY58" fmla="*/ 3747479 h 3823683"/>
              <a:gd name="connsiteX59" fmla="*/ 3985774 w 8037833"/>
              <a:gd name="connsiteY59" fmla="*/ 3736547 h 3823683"/>
              <a:gd name="connsiteX60" fmla="*/ 3979769 w 8037833"/>
              <a:gd name="connsiteY60" fmla="*/ 3738769 h 3823683"/>
              <a:gd name="connsiteX61" fmla="*/ 3950014 w 8037833"/>
              <a:gd name="connsiteY61" fmla="*/ 3726942 h 3823683"/>
              <a:gd name="connsiteX62" fmla="*/ 3934671 w 8037833"/>
              <a:gd name="connsiteY62" fmla="*/ 3723339 h 3823683"/>
              <a:gd name="connsiteX63" fmla="*/ 3930274 w 8037833"/>
              <a:gd name="connsiteY63" fmla="*/ 3717148 h 3823683"/>
              <a:gd name="connsiteX64" fmla="*/ 3907660 w 8037833"/>
              <a:gd name="connsiteY64" fmla="*/ 3714456 h 3823683"/>
              <a:gd name="connsiteX65" fmla="*/ 3905087 w 8037833"/>
              <a:gd name="connsiteY65" fmla="*/ 3716098 h 3823683"/>
              <a:gd name="connsiteX66" fmla="*/ 3886347 w 8037833"/>
              <a:gd name="connsiteY66" fmla="*/ 3706620 h 3823683"/>
              <a:gd name="connsiteX67" fmla="*/ 3870533 w 8037833"/>
              <a:gd name="connsiteY67" fmla="*/ 3689905 h 3823683"/>
              <a:gd name="connsiteX68" fmla="*/ 3678563 w 8037833"/>
              <a:gd name="connsiteY68" fmla="*/ 3694486 h 3823683"/>
              <a:gd name="connsiteX69" fmla="*/ 3524121 w 8037833"/>
              <a:gd name="connsiteY69" fmla="*/ 3642736 h 3823683"/>
              <a:gd name="connsiteX70" fmla="*/ 3407752 w 8037833"/>
              <a:gd name="connsiteY70" fmla="*/ 3626590 h 3823683"/>
              <a:gd name="connsiteX71" fmla="*/ 3373519 w 8037833"/>
              <a:gd name="connsiteY71" fmla="*/ 3665785 h 3823683"/>
              <a:gd name="connsiteX72" fmla="*/ 3114267 w 8037833"/>
              <a:gd name="connsiteY72" fmla="*/ 3638983 h 3823683"/>
              <a:gd name="connsiteX73" fmla="*/ 3048270 w 8037833"/>
              <a:gd name="connsiteY73" fmla="*/ 3649949 h 3823683"/>
              <a:gd name="connsiteX74" fmla="*/ 2989722 w 8037833"/>
              <a:gd name="connsiteY74" fmla="*/ 3623230 h 3823683"/>
              <a:gd name="connsiteX75" fmla="*/ 2965734 w 8037833"/>
              <a:gd name="connsiteY75" fmla="*/ 3635676 h 3823683"/>
              <a:gd name="connsiteX76" fmla="*/ 2961603 w 8037833"/>
              <a:gd name="connsiteY76" fmla="*/ 3638221 h 3823683"/>
              <a:gd name="connsiteX77" fmla="*/ 2944959 w 8037833"/>
              <a:gd name="connsiteY77" fmla="*/ 3639723 h 3823683"/>
              <a:gd name="connsiteX78" fmla="*/ 2940402 w 8037833"/>
              <a:gd name="connsiteY78" fmla="*/ 3651000 h 3823683"/>
              <a:gd name="connsiteX79" fmla="*/ 2915449 w 8037833"/>
              <a:gd name="connsiteY79" fmla="*/ 3661039 h 3823683"/>
              <a:gd name="connsiteX80" fmla="*/ 2884777 w 8037833"/>
              <a:gd name="connsiteY80" fmla="*/ 3660775 h 3823683"/>
              <a:gd name="connsiteX81" fmla="*/ 2739034 w 8037833"/>
              <a:gd name="connsiteY81" fmla="*/ 3647396 h 3823683"/>
              <a:gd name="connsiteX82" fmla="*/ 2651827 w 8037833"/>
              <a:gd name="connsiteY82" fmla="*/ 3646306 h 3823683"/>
              <a:gd name="connsiteX83" fmla="*/ 2618680 w 8037833"/>
              <a:gd name="connsiteY83" fmla="*/ 3656755 h 3823683"/>
              <a:gd name="connsiteX84" fmla="*/ 2572404 w 8037833"/>
              <a:gd name="connsiteY84" fmla="*/ 3664043 h 3823683"/>
              <a:gd name="connsiteX85" fmla="*/ 2490721 w 8037833"/>
              <a:gd name="connsiteY85" fmla="*/ 3685313 h 3823683"/>
              <a:gd name="connsiteX86" fmla="*/ 2423704 w 8037833"/>
              <a:gd name="connsiteY86" fmla="*/ 3658079 h 3823683"/>
              <a:gd name="connsiteX87" fmla="*/ 2301172 w 8037833"/>
              <a:gd name="connsiteY87" fmla="*/ 3663053 h 3823683"/>
              <a:gd name="connsiteX88" fmla="*/ 2294102 w 8037833"/>
              <a:gd name="connsiteY88" fmla="*/ 3671151 h 3823683"/>
              <a:gd name="connsiteX89" fmla="*/ 2238966 w 8037833"/>
              <a:gd name="connsiteY89" fmla="*/ 3668777 h 3823683"/>
              <a:gd name="connsiteX90" fmla="*/ 2046240 w 8037833"/>
              <a:gd name="connsiteY90" fmla="*/ 3604535 h 3823683"/>
              <a:gd name="connsiteX91" fmla="*/ 1938480 w 8037833"/>
              <a:gd name="connsiteY91" fmla="*/ 3601439 h 3823683"/>
              <a:gd name="connsiteX92" fmla="*/ 1900166 w 8037833"/>
              <a:gd name="connsiteY92" fmla="*/ 3609358 h 3823683"/>
              <a:gd name="connsiteX93" fmla="*/ 1835976 w 8037833"/>
              <a:gd name="connsiteY93" fmla="*/ 3622065 h 3823683"/>
              <a:gd name="connsiteX94" fmla="*/ 1787830 w 8037833"/>
              <a:gd name="connsiteY94" fmla="*/ 3653768 h 3823683"/>
              <a:gd name="connsiteX95" fmla="*/ 1734224 w 8037833"/>
              <a:gd name="connsiteY95" fmla="*/ 3655593 h 3823683"/>
              <a:gd name="connsiteX96" fmla="*/ 1721989 w 8037833"/>
              <a:gd name="connsiteY96" fmla="*/ 3627298 h 3823683"/>
              <a:gd name="connsiteX97" fmla="*/ 1664576 w 8037833"/>
              <a:gd name="connsiteY97" fmla="*/ 3638572 h 3823683"/>
              <a:gd name="connsiteX98" fmla="*/ 1577459 w 8037833"/>
              <a:gd name="connsiteY98" fmla="*/ 3658824 h 3823683"/>
              <a:gd name="connsiteX99" fmla="*/ 1527269 w 8037833"/>
              <a:gd name="connsiteY99" fmla="*/ 3663088 h 3823683"/>
              <a:gd name="connsiteX100" fmla="*/ 1390118 w 8037833"/>
              <a:gd name="connsiteY100" fmla="*/ 3682789 h 3823683"/>
              <a:gd name="connsiteX101" fmla="*/ 1252698 w 8037833"/>
              <a:gd name="connsiteY101" fmla="*/ 3708662 h 3823683"/>
              <a:gd name="connsiteX102" fmla="*/ 1171039 w 8037833"/>
              <a:gd name="connsiteY102" fmla="*/ 3758642 h 3823683"/>
              <a:gd name="connsiteX103" fmla="*/ 1058106 w 8037833"/>
              <a:gd name="connsiteY103" fmla="*/ 3776166 h 3823683"/>
              <a:gd name="connsiteX104" fmla="*/ 1039167 w 8037833"/>
              <a:gd name="connsiteY104" fmla="*/ 3784177 h 3823683"/>
              <a:gd name="connsiteX105" fmla="*/ 1012958 w 8037833"/>
              <a:gd name="connsiteY105" fmla="*/ 3779206 h 3823683"/>
              <a:gd name="connsiteX106" fmla="*/ 907906 w 8037833"/>
              <a:gd name="connsiteY106" fmla="*/ 3757678 h 3823683"/>
              <a:gd name="connsiteX107" fmla="*/ 825226 w 8037833"/>
              <a:gd name="connsiteY107" fmla="*/ 3726369 h 3823683"/>
              <a:gd name="connsiteX108" fmla="*/ 722264 w 8037833"/>
              <a:gd name="connsiteY108" fmla="*/ 3747612 h 3823683"/>
              <a:gd name="connsiteX109" fmla="*/ 659460 w 8037833"/>
              <a:gd name="connsiteY109" fmla="*/ 3740429 h 3823683"/>
              <a:gd name="connsiteX110" fmla="*/ 556552 w 8037833"/>
              <a:gd name="connsiteY110" fmla="*/ 3697934 h 3823683"/>
              <a:gd name="connsiteX111" fmla="*/ 421042 w 8037833"/>
              <a:gd name="connsiteY111" fmla="*/ 3709912 h 3823683"/>
              <a:gd name="connsiteX112" fmla="*/ 393295 w 8037833"/>
              <a:gd name="connsiteY112" fmla="*/ 3753097 h 3823683"/>
              <a:gd name="connsiteX113" fmla="*/ 355918 w 8037833"/>
              <a:gd name="connsiteY113" fmla="*/ 3779172 h 3823683"/>
              <a:gd name="connsiteX114" fmla="*/ 339711 w 8037833"/>
              <a:gd name="connsiteY114" fmla="*/ 3718242 h 3823683"/>
              <a:gd name="connsiteX115" fmla="*/ 222239 w 8037833"/>
              <a:gd name="connsiteY115" fmla="*/ 3672335 h 3823683"/>
              <a:gd name="connsiteX116" fmla="*/ 163578 w 8037833"/>
              <a:gd name="connsiteY116" fmla="*/ 3656292 h 3823683"/>
              <a:gd name="connsiteX117" fmla="*/ 72220 w 8037833"/>
              <a:gd name="connsiteY117" fmla="*/ 3645272 h 3823683"/>
              <a:gd name="connsiteX118" fmla="*/ 44395 w 8037833"/>
              <a:gd name="connsiteY118" fmla="*/ 3639455 h 3823683"/>
              <a:gd name="connsiteX119" fmla="*/ 1962 w 8037833"/>
              <a:gd name="connsiteY119" fmla="*/ 3635948 h 3823683"/>
              <a:gd name="connsiteX120" fmla="*/ 0 w 8037833"/>
              <a:gd name="connsiteY120" fmla="*/ 3635261 h 3823683"/>
              <a:gd name="connsiteX121" fmla="*/ 0 w 8037833"/>
              <a:gd name="connsiteY121" fmla="*/ 12763 h 3823683"/>
              <a:gd name="connsiteX0" fmla="*/ 0 w 8037833"/>
              <a:gd name="connsiteY0" fmla="*/ 12763 h 3823683"/>
              <a:gd name="connsiteX1" fmla="*/ 8037833 w 8037833"/>
              <a:gd name="connsiteY1" fmla="*/ 0 h 3823683"/>
              <a:gd name="connsiteX2" fmla="*/ 8037833 w 8037833"/>
              <a:gd name="connsiteY2" fmla="*/ 3123098 h 3823683"/>
              <a:gd name="connsiteX3" fmla="*/ 8034343 w 8037833"/>
              <a:gd name="connsiteY3" fmla="*/ 3122573 h 3823683"/>
              <a:gd name="connsiteX4" fmla="*/ 7877229 w 8037833"/>
              <a:gd name="connsiteY4" fmla="*/ 3143819 h 3823683"/>
              <a:gd name="connsiteX5" fmla="*/ 7752740 w 8037833"/>
              <a:gd name="connsiteY5" fmla="*/ 3181149 h 3823683"/>
              <a:gd name="connsiteX6" fmla="*/ 7588760 w 8037833"/>
              <a:gd name="connsiteY6" fmla="*/ 3183782 h 3823683"/>
              <a:gd name="connsiteX7" fmla="*/ 7351256 w 8037833"/>
              <a:gd name="connsiteY7" fmla="*/ 3276296 h 3823683"/>
              <a:gd name="connsiteX8" fmla="*/ 7241630 w 8037833"/>
              <a:gd name="connsiteY8" fmla="*/ 3258619 h 3823683"/>
              <a:gd name="connsiteX9" fmla="*/ 7197338 w 8037833"/>
              <a:gd name="connsiteY9" fmla="*/ 3224751 h 3823683"/>
              <a:gd name="connsiteX10" fmla="*/ 7180777 w 8037833"/>
              <a:gd name="connsiteY10" fmla="*/ 3222826 h 3823683"/>
              <a:gd name="connsiteX11" fmla="*/ 7146896 w 8037833"/>
              <a:gd name="connsiteY11" fmla="*/ 3256975 h 3823683"/>
              <a:gd name="connsiteX12" fmla="*/ 7101771 w 8037833"/>
              <a:gd name="connsiteY12" fmla="*/ 3257015 h 3823683"/>
              <a:gd name="connsiteX13" fmla="*/ 7047844 w 8037833"/>
              <a:gd name="connsiteY13" fmla="*/ 3303791 h 3823683"/>
              <a:gd name="connsiteX14" fmla="*/ 6912506 w 8037833"/>
              <a:gd name="connsiteY14" fmla="*/ 3361478 h 3823683"/>
              <a:gd name="connsiteX15" fmla="*/ 6819463 w 8037833"/>
              <a:gd name="connsiteY15" fmla="*/ 3368624 h 3823683"/>
              <a:gd name="connsiteX16" fmla="*/ 6797198 w 8037833"/>
              <a:gd name="connsiteY16" fmla="*/ 3378256 h 3823683"/>
              <a:gd name="connsiteX17" fmla="*/ 6718286 w 8037833"/>
              <a:gd name="connsiteY17" fmla="*/ 3382997 h 3823683"/>
              <a:gd name="connsiteX18" fmla="*/ 6609242 w 8037833"/>
              <a:gd name="connsiteY18" fmla="*/ 3355040 h 3823683"/>
              <a:gd name="connsiteX19" fmla="*/ 6462092 w 8037833"/>
              <a:gd name="connsiteY19" fmla="*/ 3373529 h 3823683"/>
              <a:gd name="connsiteX20" fmla="*/ 6303479 w 8037833"/>
              <a:gd name="connsiteY20" fmla="*/ 3319842 h 3823683"/>
              <a:gd name="connsiteX21" fmla="*/ 6210639 w 8037833"/>
              <a:gd name="connsiteY21" fmla="*/ 3335546 h 3823683"/>
              <a:gd name="connsiteX22" fmla="*/ 6111718 w 8037833"/>
              <a:gd name="connsiteY22" fmla="*/ 3357536 h 3823683"/>
              <a:gd name="connsiteX23" fmla="*/ 5949057 w 8037833"/>
              <a:gd name="connsiteY23" fmla="*/ 3379652 h 3823683"/>
              <a:gd name="connsiteX24" fmla="*/ 5891274 w 8037833"/>
              <a:gd name="connsiteY24" fmla="*/ 3397681 h 3823683"/>
              <a:gd name="connsiteX25" fmla="*/ 5835383 w 8037833"/>
              <a:gd name="connsiteY25" fmla="*/ 3377529 h 3823683"/>
              <a:gd name="connsiteX26" fmla="*/ 5746050 w 8037833"/>
              <a:gd name="connsiteY26" fmla="*/ 3426142 h 3823683"/>
              <a:gd name="connsiteX27" fmla="*/ 5613670 w 8037833"/>
              <a:gd name="connsiteY27" fmla="*/ 3428671 h 3823683"/>
              <a:gd name="connsiteX28" fmla="*/ 5535334 w 8037833"/>
              <a:gd name="connsiteY28" fmla="*/ 3437044 h 3823683"/>
              <a:gd name="connsiteX29" fmla="*/ 5506940 w 8037833"/>
              <a:gd name="connsiteY29" fmla="*/ 3450999 h 3823683"/>
              <a:gd name="connsiteX30" fmla="*/ 5466372 w 8037833"/>
              <a:gd name="connsiteY30" fmla="*/ 3463245 h 3823683"/>
              <a:gd name="connsiteX31" fmla="*/ 5395833 w 8037833"/>
              <a:gd name="connsiteY31" fmla="*/ 3493194 h 3823683"/>
              <a:gd name="connsiteX32" fmla="*/ 5299224 w 8037833"/>
              <a:gd name="connsiteY32" fmla="*/ 3518930 h 3823683"/>
              <a:gd name="connsiteX33" fmla="*/ 5223043 w 8037833"/>
              <a:gd name="connsiteY33" fmla="*/ 3491664 h 3823683"/>
              <a:gd name="connsiteX34" fmla="*/ 5217733 w 8037833"/>
              <a:gd name="connsiteY34" fmla="*/ 3500463 h 3823683"/>
              <a:gd name="connsiteX35" fmla="*/ 5167992 w 8037833"/>
              <a:gd name="connsiteY35" fmla="*/ 3504085 h 3823683"/>
              <a:gd name="connsiteX36" fmla="*/ 4987020 w 8037833"/>
              <a:gd name="connsiteY36" fmla="*/ 3461263 h 3823683"/>
              <a:gd name="connsiteX37" fmla="*/ 4890003 w 8037833"/>
              <a:gd name="connsiteY37" fmla="*/ 3469874 h 3823683"/>
              <a:gd name="connsiteX38" fmla="*/ 4856654 w 8037833"/>
              <a:gd name="connsiteY38" fmla="*/ 3481880 h 3823683"/>
              <a:gd name="connsiteX39" fmla="*/ 4800711 w 8037833"/>
              <a:gd name="connsiteY39" fmla="*/ 3501441 h 3823683"/>
              <a:gd name="connsiteX40" fmla="*/ 4761569 w 8037833"/>
              <a:gd name="connsiteY40" fmla="*/ 3538103 h 3823683"/>
              <a:gd name="connsiteX41" fmla="*/ 4713734 w 8037833"/>
              <a:gd name="connsiteY41" fmla="*/ 3545724 h 3823683"/>
              <a:gd name="connsiteX42" fmla="*/ 4699169 w 8037833"/>
              <a:gd name="connsiteY42" fmla="*/ 3518988 h 3823683"/>
              <a:gd name="connsiteX43" fmla="*/ 4649120 w 8037833"/>
              <a:gd name="connsiteY43" fmla="*/ 3536392 h 3823683"/>
              <a:gd name="connsiteX44" fmla="*/ 4573578 w 8037833"/>
              <a:gd name="connsiteY44" fmla="*/ 3565923 h 3823683"/>
              <a:gd name="connsiteX45" fmla="*/ 4529117 w 8037833"/>
              <a:gd name="connsiteY45" fmla="*/ 3575592 h 3823683"/>
              <a:gd name="connsiteX46" fmla="*/ 4408641 w 8037833"/>
              <a:gd name="connsiteY46" fmla="*/ 3610000 h 3823683"/>
              <a:gd name="connsiteX47" fmla="*/ 4356402 w 8037833"/>
              <a:gd name="connsiteY47" fmla="*/ 3642792 h 3823683"/>
              <a:gd name="connsiteX48" fmla="*/ 4258044 w 8037833"/>
              <a:gd name="connsiteY48" fmla="*/ 3823683 h 3823683"/>
              <a:gd name="connsiteX49" fmla="*/ 4208725 w 8037833"/>
              <a:gd name="connsiteY49" fmla="*/ 3704841 h 3823683"/>
              <a:gd name="connsiteX50" fmla="*/ 4201632 w 8037833"/>
              <a:gd name="connsiteY50" fmla="*/ 3702602 h 3823683"/>
              <a:gd name="connsiteX51" fmla="*/ 4191289 w 8037833"/>
              <a:gd name="connsiteY51" fmla="*/ 3702380 h 3823683"/>
              <a:gd name="connsiteX52" fmla="*/ 4191039 w 8037833"/>
              <a:gd name="connsiteY52" fmla="*/ 3702831 h 3823683"/>
              <a:gd name="connsiteX53" fmla="*/ 4181340 w 8037833"/>
              <a:gd name="connsiteY53" fmla="*/ 3701729 h 3823683"/>
              <a:gd name="connsiteX54" fmla="*/ 4133816 w 8037833"/>
              <a:gd name="connsiteY54" fmla="*/ 3690565 h 3823683"/>
              <a:gd name="connsiteX55" fmla="*/ 4071732 w 8037833"/>
              <a:gd name="connsiteY55" fmla="*/ 3732513 h 3823683"/>
              <a:gd name="connsiteX56" fmla="*/ 4045924 w 8037833"/>
              <a:gd name="connsiteY56" fmla="*/ 3739404 h 3823683"/>
              <a:gd name="connsiteX57" fmla="*/ 4032171 w 8037833"/>
              <a:gd name="connsiteY57" fmla="*/ 3745523 h 3823683"/>
              <a:gd name="connsiteX58" fmla="*/ 4031335 w 8037833"/>
              <a:gd name="connsiteY58" fmla="*/ 3747479 h 3823683"/>
              <a:gd name="connsiteX59" fmla="*/ 3985774 w 8037833"/>
              <a:gd name="connsiteY59" fmla="*/ 3736547 h 3823683"/>
              <a:gd name="connsiteX60" fmla="*/ 3979769 w 8037833"/>
              <a:gd name="connsiteY60" fmla="*/ 3738769 h 3823683"/>
              <a:gd name="connsiteX61" fmla="*/ 3950014 w 8037833"/>
              <a:gd name="connsiteY61" fmla="*/ 3726942 h 3823683"/>
              <a:gd name="connsiteX62" fmla="*/ 3934671 w 8037833"/>
              <a:gd name="connsiteY62" fmla="*/ 3723339 h 3823683"/>
              <a:gd name="connsiteX63" fmla="*/ 3930274 w 8037833"/>
              <a:gd name="connsiteY63" fmla="*/ 3717148 h 3823683"/>
              <a:gd name="connsiteX64" fmla="*/ 3907660 w 8037833"/>
              <a:gd name="connsiteY64" fmla="*/ 3714456 h 3823683"/>
              <a:gd name="connsiteX65" fmla="*/ 3905087 w 8037833"/>
              <a:gd name="connsiteY65" fmla="*/ 3716098 h 3823683"/>
              <a:gd name="connsiteX66" fmla="*/ 3886347 w 8037833"/>
              <a:gd name="connsiteY66" fmla="*/ 3706620 h 3823683"/>
              <a:gd name="connsiteX67" fmla="*/ 3870533 w 8037833"/>
              <a:gd name="connsiteY67" fmla="*/ 3689905 h 3823683"/>
              <a:gd name="connsiteX68" fmla="*/ 3678563 w 8037833"/>
              <a:gd name="connsiteY68" fmla="*/ 3694486 h 3823683"/>
              <a:gd name="connsiteX69" fmla="*/ 3524121 w 8037833"/>
              <a:gd name="connsiteY69" fmla="*/ 3642736 h 3823683"/>
              <a:gd name="connsiteX70" fmla="*/ 3407752 w 8037833"/>
              <a:gd name="connsiteY70" fmla="*/ 3626590 h 3823683"/>
              <a:gd name="connsiteX71" fmla="*/ 3373519 w 8037833"/>
              <a:gd name="connsiteY71" fmla="*/ 3665785 h 3823683"/>
              <a:gd name="connsiteX72" fmla="*/ 3114267 w 8037833"/>
              <a:gd name="connsiteY72" fmla="*/ 3638983 h 3823683"/>
              <a:gd name="connsiteX73" fmla="*/ 3048270 w 8037833"/>
              <a:gd name="connsiteY73" fmla="*/ 3649949 h 3823683"/>
              <a:gd name="connsiteX74" fmla="*/ 2989722 w 8037833"/>
              <a:gd name="connsiteY74" fmla="*/ 3623230 h 3823683"/>
              <a:gd name="connsiteX75" fmla="*/ 2965734 w 8037833"/>
              <a:gd name="connsiteY75" fmla="*/ 3635676 h 3823683"/>
              <a:gd name="connsiteX76" fmla="*/ 2961603 w 8037833"/>
              <a:gd name="connsiteY76" fmla="*/ 3638221 h 3823683"/>
              <a:gd name="connsiteX77" fmla="*/ 2944959 w 8037833"/>
              <a:gd name="connsiteY77" fmla="*/ 3639723 h 3823683"/>
              <a:gd name="connsiteX78" fmla="*/ 2940402 w 8037833"/>
              <a:gd name="connsiteY78" fmla="*/ 3651000 h 3823683"/>
              <a:gd name="connsiteX79" fmla="*/ 2915449 w 8037833"/>
              <a:gd name="connsiteY79" fmla="*/ 3661039 h 3823683"/>
              <a:gd name="connsiteX80" fmla="*/ 2884777 w 8037833"/>
              <a:gd name="connsiteY80" fmla="*/ 3660775 h 3823683"/>
              <a:gd name="connsiteX81" fmla="*/ 2739034 w 8037833"/>
              <a:gd name="connsiteY81" fmla="*/ 3647396 h 3823683"/>
              <a:gd name="connsiteX82" fmla="*/ 2651827 w 8037833"/>
              <a:gd name="connsiteY82" fmla="*/ 3646306 h 3823683"/>
              <a:gd name="connsiteX83" fmla="*/ 2618680 w 8037833"/>
              <a:gd name="connsiteY83" fmla="*/ 3656755 h 3823683"/>
              <a:gd name="connsiteX84" fmla="*/ 2572404 w 8037833"/>
              <a:gd name="connsiteY84" fmla="*/ 3664043 h 3823683"/>
              <a:gd name="connsiteX85" fmla="*/ 2490721 w 8037833"/>
              <a:gd name="connsiteY85" fmla="*/ 3685313 h 3823683"/>
              <a:gd name="connsiteX86" fmla="*/ 2423704 w 8037833"/>
              <a:gd name="connsiteY86" fmla="*/ 3658079 h 3823683"/>
              <a:gd name="connsiteX87" fmla="*/ 2301172 w 8037833"/>
              <a:gd name="connsiteY87" fmla="*/ 3663053 h 3823683"/>
              <a:gd name="connsiteX88" fmla="*/ 2294102 w 8037833"/>
              <a:gd name="connsiteY88" fmla="*/ 3671151 h 3823683"/>
              <a:gd name="connsiteX89" fmla="*/ 2238966 w 8037833"/>
              <a:gd name="connsiteY89" fmla="*/ 3668777 h 3823683"/>
              <a:gd name="connsiteX90" fmla="*/ 2046240 w 8037833"/>
              <a:gd name="connsiteY90" fmla="*/ 3604535 h 3823683"/>
              <a:gd name="connsiteX91" fmla="*/ 1938480 w 8037833"/>
              <a:gd name="connsiteY91" fmla="*/ 3601439 h 3823683"/>
              <a:gd name="connsiteX92" fmla="*/ 1900166 w 8037833"/>
              <a:gd name="connsiteY92" fmla="*/ 3609358 h 3823683"/>
              <a:gd name="connsiteX93" fmla="*/ 1835976 w 8037833"/>
              <a:gd name="connsiteY93" fmla="*/ 3622065 h 3823683"/>
              <a:gd name="connsiteX94" fmla="*/ 1787830 w 8037833"/>
              <a:gd name="connsiteY94" fmla="*/ 3653768 h 3823683"/>
              <a:gd name="connsiteX95" fmla="*/ 1734224 w 8037833"/>
              <a:gd name="connsiteY95" fmla="*/ 3655593 h 3823683"/>
              <a:gd name="connsiteX96" fmla="*/ 1721989 w 8037833"/>
              <a:gd name="connsiteY96" fmla="*/ 3627298 h 3823683"/>
              <a:gd name="connsiteX97" fmla="*/ 1664576 w 8037833"/>
              <a:gd name="connsiteY97" fmla="*/ 3638572 h 3823683"/>
              <a:gd name="connsiteX98" fmla="*/ 1577459 w 8037833"/>
              <a:gd name="connsiteY98" fmla="*/ 3658824 h 3823683"/>
              <a:gd name="connsiteX99" fmla="*/ 1527269 w 8037833"/>
              <a:gd name="connsiteY99" fmla="*/ 3663088 h 3823683"/>
              <a:gd name="connsiteX100" fmla="*/ 1390118 w 8037833"/>
              <a:gd name="connsiteY100" fmla="*/ 3682789 h 3823683"/>
              <a:gd name="connsiteX101" fmla="*/ 1252698 w 8037833"/>
              <a:gd name="connsiteY101" fmla="*/ 3708662 h 3823683"/>
              <a:gd name="connsiteX102" fmla="*/ 1171039 w 8037833"/>
              <a:gd name="connsiteY102" fmla="*/ 3758642 h 3823683"/>
              <a:gd name="connsiteX103" fmla="*/ 1058106 w 8037833"/>
              <a:gd name="connsiteY103" fmla="*/ 3776166 h 3823683"/>
              <a:gd name="connsiteX104" fmla="*/ 1039167 w 8037833"/>
              <a:gd name="connsiteY104" fmla="*/ 3784177 h 3823683"/>
              <a:gd name="connsiteX105" fmla="*/ 1012958 w 8037833"/>
              <a:gd name="connsiteY105" fmla="*/ 3779206 h 3823683"/>
              <a:gd name="connsiteX106" fmla="*/ 907906 w 8037833"/>
              <a:gd name="connsiteY106" fmla="*/ 3757678 h 3823683"/>
              <a:gd name="connsiteX107" fmla="*/ 825226 w 8037833"/>
              <a:gd name="connsiteY107" fmla="*/ 3726369 h 3823683"/>
              <a:gd name="connsiteX108" fmla="*/ 722264 w 8037833"/>
              <a:gd name="connsiteY108" fmla="*/ 3747612 h 3823683"/>
              <a:gd name="connsiteX109" fmla="*/ 659460 w 8037833"/>
              <a:gd name="connsiteY109" fmla="*/ 3740429 h 3823683"/>
              <a:gd name="connsiteX110" fmla="*/ 556552 w 8037833"/>
              <a:gd name="connsiteY110" fmla="*/ 3697934 h 3823683"/>
              <a:gd name="connsiteX111" fmla="*/ 421042 w 8037833"/>
              <a:gd name="connsiteY111" fmla="*/ 3709912 h 3823683"/>
              <a:gd name="connsiteX112" fmla="*/ 393295 w 8037833"/>
              <a:gd name="connsiteY112" fmla="*/ 3753097 h 3823683"/>
              <a:gd name="connsiteX113" fmla="*/ 355918 w 8037833"/>
              <a:gd name="connsiteY113" fmla="*/ 3779172 h 3823683"/>
              <a:gd name="connsiteX114" fmla="*/ 339711 w 8037833"/>
              <a:gd name="connsiteY114" fmla="*/ 3718242 h 3823683"/>
              <a:gd name="connsiteX115" fmla="*/ 222239 w 8037833"/>
              <a:gd name="connsiteY115" fmla="*/ 3672335 h 3823683"/>
              <a:gd name="connsiteX116" fmla="*/ 163578 w 8037833"/>
              <a:gd name="connsiteY116" fmla="*/ 3656292 h 3823683"/>
              <a:gd name="connsiteX117" fmla="*/ 72220 w 8037833"/>
              <a:gd name="connsiteY117" fmla="*/ 3645272 h 3823683"/>
              <a:gd name="connsiteX118" fmla="*/ 44395 w 8037833"/>
              <a:gd name="connsiteY118" fmla="*/ 3639455 h 3823683"/>
              <a:gd name="connsiteX119" fmla="*/ 1962 w 8037833"/>
              <a:gd name="connsiteY119" fmla="*/ 3635948 h 3823683"/>
              <a:gd name="connsiteX120" fmla="*/ 0 w 8037833"/>
              <a:gd name="connsiteY120" fmla="*/ 3635261 h 3823683"/>
              <a:gd name="connsiteX121" fmla="*/ 0 w 8037833"/>
              <a:gd name="connsiteY121" fmla="*/ 12763 h 3823683"/>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299224 w 8037833"/>
              <a:gd name="connsiteY32" fmla="*/ 351893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356402 w 8037833"/>
              <a:gd name="connsiteY47" fmla="*/ 3642792 h 3784177"/>
              <a:gd name="connsiteX48" fmla="*/ 4270245 w 8037833"/>
              <a:gd name="connsiteY48" fmla="*/ 3665789 h 3784177"/>
              <a:gd name="connsiteX49" fmla="*/ 4208725 w 8037833"/>
              <a:gd name="connsiteY49" fmla="*/ 3704841 h 3784177"/>
              <a:gd name="connsiteX50" fmla="*/ 4201632 w 8037833"/>
              <a:gd name="connsiteY50" fmla="*/ 3702602 h 3784177"/>
              <a:gd name="connsiteX51" fmla="*/ 4191289 w 8037833"/>
              <a:gd name="connsiteY51" fmla="*/ 3702380 h 3784177"/>
              <a:gd name="connsiteX52" fmla="*/ 4191039 w 8037833"/>
              <a:gd name="connsiteY52" fmla="*/ 3702831 h 3784177"/>
              <a:gd name="connsiteX53" fmla="*/ 4181340 w 8037833"/>
              <a:gd name="connsiteY53" fmla="*/ 3701729 h 3784177"/>
              <a:gd name="connsiteX54" fmla="*/ 4133816 w 8037833"/>
              <a:gd name="connsiteY54" fmla="*/ 3690565 h 3784177"/>
              <a:gd name="connsiteX55" fmla="*/ 4071732 w 8037833"/>
              <a:gd name="connsiteY55" fmla="*/ 3732513 h 3784177"/>
              <a:gd name="connsiteX56" fmla="*/ 4045924 w 8037833"/>
              <a:gd name="connsiteY56" fmla="*/ 3739404 h 3784177"/>
              <a:gd name="connsiteX57" fmla="*/ 4032171 w 8037833"/>
              <a:gd name="connsiteY57" fmla="*/ 3745523 h 3784177"/>
              <a:gd name="connsiteX58" fmla="*/ 4031335 w 8037833"/>
              <a:gd name="connsiteY58" fmla="*/ 3747479 h 3784177"/>
              <a:gd name="connsiteX59" fmla="*/ 3985774 w 8037833"/>
              <a:gd name="connsiteY59" fmla="*/ 3736547 h 3784177"/>
              <a:gd name="connsiteX60" fmla="*/ 3979769 w 8037833"/>
              <a:gd name="connsiteY60" fmla="*/ 3738769 h 3784177"/>
              <a:gd name="connsiteX61" fmla="*/ 3950014 w 8037833"/>
              <a:gd name="connsiteY61" fmla="*/ 3726942 h 3784177"/>
              <a:gd name="connsiteX62" fmla="*/ 3934671 w 8037833"/>
              <a:gd name="connsiteY62" fmla="*/ 3723339 h 3784177"/>
              <a:gd name="connsiteX63" fmla="*/ 3930274 w 8037833"/>
              <a:gd name="connsiteY63" fmla="*/ 3717148 h 3784177"/>
              <a:gd name="connsiteX64" fmla="*/ 3907660 w 8037833"/>
              <a:gd name="connsiteY64" fmla="*/ 3714456 h 3784177"/>
              <a:gd name="connsiteX65" fmla="*/ 3905087 w 8037833"/>
              <a:gd name="connsiteY65" fmla="*/ 3716098 h 3784177"/>
              <a:gd name="connsiteX66" fmla="*/ 3886347 w 8037833"/>
              <a:gd name="connsiteY66" fmla="*/ 3706620 h 3784177"/>
              <a:gd name="connsiteX67" fmla="*/ 3870533 w 8037833"/>
              <a:gd name="connsiteY67" fmla="*/ 3689905 h 3784177"/>
              <a:gd name="connsiteX68" fmla="*/ 3678563 w 8037833"/>
              <a:gd name="connsiteY68" fmla="*/ 3694486 h 3784177"/>
              <a:gd name="connsiteX69" fmla="*/ 3524121 w 8037833"/>
              <a:gd name="connsiteY69" fmla="*/ 3642736 h 3784177"/>
              <a:gd name="connsiteX70" fmla="*/ 3407752 w 8037833"/>
              <a:gd name="connsiteY70" fmla="*/ 3626590 h 3784177"/>
              <a:gd name="connsiteX71" fmla="*/ 3373519 w 8037833"/>
              <a:gd name="connsiteY71" fmla="*/ 3665785 h 3784177"/>
              <a:gd name="connsiteX72" fmla="*/ 3114267 w 8037833"/>
              <a:gd name="connsiteY72" fmla="*/ 3638983 h 3784177"/>
              <a:gd name="connsiteX73" fmla="*/ 3048270 w 8037833"/>
              <a:gd name="connsiteY73" fmla="*/ 3649949 h 3784177"/>
              <a:gd name="connsiteX74" fmla="*/ 2989722 w 8037833"/>
              <a:gd name="connsiteY74" fmla="*/ 3623230 h 3784177"/>
              <a:gd name="connsiteX75" fmla="*/ 2965734 w 8037833"/>
              <a:gd name="connsiteY75" fmla="*/ 3635676 h 3784177"/>
              <a:gd name="connsiteX76" fmla="*/ 2961603 w 8037833"/>
              <a:gd name="connsiteY76" fmla="*/ 3638221 h 3784177"/>
              <a:gd name="connsiteX77" fmla="*/ 2944959 w 8037833"/>
              <a:gd name="connsiteY77" fmla="*/ 3639723 h 3784177"/>
              <a:gd name="connsiteX78" fmla="*/ 2940402 w 8037833"/>
              <a:gd name="connsiteY78" fmla="*/ 3651000 h 3784177"/>
              <a:gd name="connsiteX79" fmla="*/ 2915449 w 8037833"/>
              <a:gd name="connsiteY79" fmla="*/ 3661039 h 3784177"/>
              <a:gd name="connsiteX80" fmla="*/ 2884777 w 8037833"/>
              <a:gd name="connsiteY80" fmla="*/ 3660775 h 3784177"/>
              <a:gd name="connsiteX81" fmla="*/ 2739034 w 8037833"/>
              <a:gd name="connsiteY81" fmla="*/ 3647396 h 3784177"/>
              <a:gd name="connsiteX82" fmla="*/ 2651827 w 8037833"/>
              <a:gd name="connsiteY82" fmla="*/ 3646306 h 3784177"/>
              <a:gd name="connsiteX83" fmla="*/ 2618680 w 8037833"/>
              <a:gd name="connsiteY83" fmla="*/ 3656755 h 3784177"/>
              <a:gd name="connsiteX84" fmla="*/ 2572404 w 8037833"/>
              <a:gd name="connsiteY84" fmla="*/ 3664043 h 3784177"/>
              <a:gd name="connsiteX85" fmla="*/ 2490721 w 8037833"/>
              <a:gd name="connsiteY85" fmla="*/ 3685313 h 3784177"/>
              <a:gd name="connsiteX86" fmla="*/ 2423704 w 8037833"/>
              <a:gd name="connsiteY86" fmla="*/ 3658079 h 3784177"/>
              <a:gd name="connsiteX87" fmla="*/ 2301172 w 8037833"/>
              <a:gd name="connsiteY87" fmla="*/ 3663053 h 3784177"/>
              <a:gd name="connsiteX88" fmla="*/ 2294102 w 8037833"/>
              <a:gd name="connsiteY88" fmla="*/ 3671151 h 3784177"/>
              <a:gd name="connsiteX89" fmla="*/ 2238966 w 8037833"/>
              <a:gd name="connsiteY89" fmla="*/ 3668777 h 3784177"/>
              <a:gd name="connsiteX90" fmla="*/ 2046240 w 8037833"/>
              <a:gd name="connsiteY90" fmla="*/ 3604535 h 3784177"/>
              <a:gd name="connsiteX91" fmla="*/ 1938480 w 8037833"/>
              <a:gd name="connsiteY91" fmla="*/ 3601439 h 3784177"/>
              <a:gd name="connsiteX92" fmla="*/ 1900166 w 8037833"/>
              <a:gd name="connsiteY92" fmla="*/ 3609358 h 3784177"/>
              <a:gd name="connsiteX93" fmla="*/ 1835976 w 8037833"/>
              <a:gd name="connsiteY93" fmla="*/ 3622065 h 3784177"/>
              <a:gd name="connsiteX94" fmla="*/ 1787830 w 8037833"/>
              <a:gd name="connsiteY94" fmla="*/ 3653768 h 3784177"/>
              <a:gd name="connsiteX95" fmla="*/ 1734224 w 8037833"/>
              <a:gd name="connsiteY95" fmla="*/ 3655593 h 3784177"/>
              <a:gd name="connsiteX96" fmla="*/ 1721989 w 8037833"/>
              <a:gd name="connsiteY96" fmla="*/ 3627298 h 3784177"/>
              <a:gd name="connsiteX97" fmla="*/ 1664576 w 8037833"/>
              <a:gd name="connsiteY97" fmla="*/ 3638572 h 3784177"/>
              <a:gd name="connsiteX98" fmla="*/ 1577459 w 8037833"/>
              <a:gd name="connsiteY98" fmla="*/ 3658824 h 3784177"/>
              <a:gd name="connsiteX99" fmla="*/ 1527269 w 8037833"/>
              <a:gd name="connsiteY99" fmla="*/ 3663088 h 3784177"/>
              <a:gd name="connsiteX100" fmla="*/ 1390118 w 8037833"/>
              <a:gd name="connsiteY100" fmla="*/ 3682789 h 3784177"/>
              <a:gd name="connsiteX101" fmla="*/ 1252698 w 8037833"/>
              <a:gd name="connsiteY101" fmla="*/ 3708662 h 3784177"/>
              <a:gd name="connsiteX102" fmla="*/ 1171039 w 8037833"/>
              <a:gd name="connsiteY102" fmla="*/ 3758642 h 3784177"/>
              <a:gd name="connsiteX103" fmla="*/ 1058106 w 8037833"/>
              <a:gd name="connsiteY103" fmla="*/ 3776166 h 3784177"/>
              <a:gd name="connsiteX104" fmla="*/ 1039167 w 8037833"/>
              <a:gd name="connsiteY104" fmla="*/ 3784177 h 3784177"/>
              <a:gd name="connsiteX105" fmla="*/ 1012958 w 8037833"/>
              <a:gd name="connsiteY105" fmla="*/ 3779206 h 3784177"/>
              <a:gd name="connsiteX106" fmla="*/ 907906 w 8037833"/>
              <a:gd name="connsiteY106" fmla="*/ 3757678 h 3784177"/>
              <a:gd name="connsiteX107" fmla="*/ 825226 w 8037833"/>
              <a:gd name="connsiteY107" fmla="*/ 3726369 h 3784177"/>
              <a:gd name="connsiteX108" fmla="*/ 722264 w 8037833"/>
              <a:gd name="connsiteY108" fmla="*/ 3747612 h 3784177"/>
              <a:gd name="connsiteX109" fmla="*/ 659460 w 8037833"/>
              <a:gd name="connsiteY109" fmla="*/ 3740429 h 3784177"/>
              <a:gd name="connsiteX110" fmla="*/ 556552 w 8037833"/>
              <a:gd name="connsiteY110" fmla="*/ 3697934 h 3784177"/>
              <a:gd name="connsiteX111" fmla="*/ 421042 w 8037833"/>
              <a:gd name="connsiteY111" fmla="*/ 3709912 h 3784177"/>
              <a:gd name="connsiteX112" fmla="*/ 393295 w 8037833"/>
              <a:gd name="connsiteY112" fmla="*/ 3753097 h 3784177"/>
              <a:gd name="connsiteX113" fmla="*/ 355918 w 8037833"/>
              <a:gd name="connsiteY113" fmla="*/ 3779172 h 3784177"/>
              <a:gd name="connsiteX114" fmla="*/ 339711 w 8037833"/>
              <a:gd name="connsiteY114" fmla="*/ 3718242 h 3784177"/>
              <a:gd name="connsiteX115" fmla="*/ 222239 w 8037833"/>
              <a:gd name="connsiteY115" fmla="*/ 3672335 h 3784177"/>
              <a:gd name="connsiteX116" fmla="*/ 163578 w 8037833"/>
              <a:gd name="connsiteY116" fmla="*/ 3656292 h 3784177"/>
              <a:gd name="connsiteX117" fmla="*/ 72220 w 8037833"/>
              <a:gd name="connsiteY117" fmla="*/ 3645272 h 3784177"/>
              <a:gd name="connsiteX118" fmla="*/ 44395 w 8037833"/>
              <a:gd name="connsiteY118" fmla="*/ 3639455 h 3784177"/>
              <a:gd name="connsiteX119" fmla="*/ 1962 w 8037833"/>
              <a:gd name="connsiteY119" fmla="*/ 3635948 h 3784177"/>
              <a:gd name="connsiteX120" fmla="*/ 0 w 8037833"/>
              <a:gd name="connsiteY120" fmla="*/ 3635261 h 3784177"/>
              <a:gd name="connsiteX121" fmla="*/ 0 w 8037833"/>
              <a:gd name="connsiteY121"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305325 w 8037833"/>
              <a:gd name="connsiteY32" fmla="*/ 350520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356402 w 8037833"/>
              <a:gd name="connsiteY47" fmla="*/ 3642792 h 3784177"/>
              <a:gd name="connsiteX48" fmla="*/ 4270245 w 8037833"/>
              <a:gd name="connsiteY48" fmla="*/ 3665789 h 3784177"/>
              <a:gd name="connsiteX49" fmla="*/ 4208725 w 8037833"/>
              <a:gd name="connsiteY49" fmla="*/ 3704841 h 3784177"/>
              <a:gd name="connsiteX50" fmla="*/ 4201632 w 8037833"/>
              <a:gd name="connsiteY50" fmla="*/ 3702602 h 3784177"/>
              <a:gd name="connsiteX51" fmla="*/ 4191289 w 8037833"/>
              <a:gd name="connsiteY51" fmla="*/ 3702380 h 3784177"/>
              <a:gd name="connsiteX52" fmla="*/ 4191039 w 8037833"/>
              <a:gd name="connsiteY52" fmla="*/ 3702831 h 3784177"/>
              <a:gd name="connsiteX53" fmla="*/ 4181340 w 8037833"/>
              <a:gd name="connsiteY53" fmla="*/ 3701729 h 3784177"/>
              <a:gd name="connsiteX54" fmla="*/ 4133816 w 8037833"/>
              <a:gd name="connsiteY54" fmla="*/ 3690565 h 3784177"/>
              <a:gd name="connsiteX55" fmla="*/ 4071732 w 8037833"/>
              <a:gd name="connsiteY55" fmla="*/ 3732513 h 3784177"/>
              <a:gd name="connsiteX56" fmla="*/ 4045924 w 8037833"/>
              <a:gd name="connsiteY56" fmla="*/ 3739404 h 3784177"/>
              <a:gd name="connsiteX57" fmla="*/ 4032171 w 8037833"/>
              <a:gd name="connsiteY57" fmla="*/ 3745523 h 3784177"/>
              <a:gd name="connsiteX58" fmla="*/ 4031335 w 8037833"/>
              <a:gd name="connsiteY58" fmla="*/ 3747479 h 3784177"/>
              <a:gd name="connsiteX59" fmla="*/ 3985774 w 8037833"/>
              <a:gd name="connsiteY59" fmla="*/ 3736547 h 3784177"/>
              <a:gd name="connsiteX60" fmla="*/ 3979769 w 8037833"/>
              <a:gd name="connsiteY60" fmla="*/ 3738769 h 3784177"/>
              <a:gd name="connsiteX61" fmla="*/ 3950014 w 8037833"/>
              <a:gd name="connsiteY61" fmla="*/ 3726942 h 3784177"/>
              <a:gd name="connsiteX62" fmla="*/ 3934671 w 8037833"/>
              <a:gd name="connsiteY62" fmla="*/ 3723339 h 3784177"/>
              <a:gd name="connsiteX63" fmla="*/ 3930274 w 8037833"/>
              <a:gd name="connsiteY63" fmla="*/ 3717148 h 3784177"/>
              <a:gd name="connsiteX64" fmla="*/ 3907660 w 8037833"/>
              <a:gd name="connsiteY64" fmla="*/ 3714456 h 3784177"/>
              <a:gd name="connsiteX65" fmla="*/ 3905087 w 8037833"/>
              <a:gd name="connsiteY65" fmla="*/ 3716098 h 3784177"/>
              <a:gd name="connsiteX66" fmla="*/ 3886347 w 8037833"/>
              <a:gd name="connsiteY66" fmla="*/ 3706620 h 3784177"/>
              <a:gd name="connsiteX67" fmla="*/ 3870533 w 8037833"/>
              <a:gd name="connsiteY67" fmla="*/ 3689905 h 3784177"/>
              <a:gd name="connsiteX68" fmla="*/ 3678563 w 8037833"/>
              <a:gd name="connsiteY68" fmla="*/ 3694486 h 3784177"/>
              <a:gd name="connsiteX69" fmla="*/ 3524121 w 8037833"/>
              <a:gd name="connsiteY69" fmla="*/ 3642736 h 3784177"/>
              <a:gd name="connsiteX70" fmla="*/ 3407752 w 8037833"/>
              <a:gd name="connsiteY70" fmla="*/ 3626590 h 3784177"/>
              <a:gd name="connsiteX71" fmla="*/ 3373519 w 8037833"/>
              <a:gd name="connsiteY71" fmla="*/ 3665785 h 3784177"/>
              <a:gd name="connsiteX72" fmla="*/ 3114267 w 8037833"/>
              <a:gd name="connsiteY72" fmla="*/ 3638983 h 3784177"/>
              <a:gd name="connsiteX73" fmla="*/ 3048270 w 8037833"/>
              <a:gd name="connsiteY73" fmla="*/ 3649949 h 3784177"/>
              <a:gd name="connsiteX74" fmla="*/ 2989722 w 8037833"/>
              <a:gd name="connsiteY74" fmla="*/ 3623230 h 3784177"/>
              <a:gd name="connsiteX75" fmla="*/ 2965734 w 8037833"/>
              <a:gd name="connsiteY75" fmla="*/ 3635676 h 3784177"/>
              <a:gd name="connsiteX76" fmla="*/ 2961603 w 8037833"/>
              <a:gd name="connsiteY76" fmla="*/ 3638221 h 3784177"/>
              <a:gd name="connsiteX77" fmla="*/ 2944959 w 8037833"/>
              <a:gd name="connsiteY77" fmla="*/ 3639723 h 3784177"/>
              <a:gd name="connsiteX78" fmla="*/ 2940402 w 8037833"/>
              <a:gd name="connsiteY78" fmla="*/ 3651000 h 3784177"/>
              <a:gd name="connsiteX79" fmla="*/ 2915449 w 8037833"/>
              <a:gd name="connsiteY79" fmla="*/ 3661039 h 3784177"/>
              <a:gd name="connsiteX80" fmla="*/ 2884777 w 8037833"/>
              <a:gd name="connsiteY80" fmla="*/ 3660775 h 3784177"/>
              <a:gd name="connsiteX81" fmla="*/ 2739034 w 8037833"/>
              <a:gd name="connsiteY81" fmla="*/ 3647396 h 3784177"/>
              <a:gd name="connsiteX82" fmla="*/ 2651827 w 8037833"/>
              <a:gd name="connsiteY82" fmla="*/ 3646306 h 3784177"/>
              <a:gd name="connsiteX83" fmla="*/ 2618680 w 8037833"/>
              <a:gd name="connsiteY83" fmla="*/ 3656755 h 3784177"/>
              <a:gd name="connsiteX84" fmla="*/ 2572404 w 8037833"/>
              <a:gd name="connsiteY84" fmla="*/ 3664043 h 3784177"/>
              <a:gd name="connsiteX85" fmla="*/ 2490721 w 8037833"/>
              <a:gd name="connsiteY85" fmla="*/ 3685313 h 3784177"/>
              <a:gd name="connsiteX86" fmla="*/ 2423704 w 8037833"/>
              <a:gd name="connsiteY86" fmla="*/ 3658079 h 3784177"/>
              <a:gd name="connsiteX87" fmla="*/ 2301172 w 8037833"/>
              <a:gd name="connsiteY87" fmla="*/ 3663053 h 3784177"/>
              <a:gd name="connsiteX88" fmla="*/ 2294102 w 8037833"/>
              <a:gd name="connsiteY88" fmla="*/ 3671151 h 3784177"/>
              <a:gd name="connsiteX89" fmla="*/ 2238966 w 8037833"/>
              <a:gd name="connsiteY89" fmla="*/ 3668777 h 3784177"/>
              <a:gd name="connsiteX90" fmla="*/ 2046240 w 8037833"/>
              <a:gd name="connsiteY90" fmla="*/ 3604535 h 3784177"/>
              <a:gd name="connsiteX91" fmla="*/ 1938480 w 8037833"/>
              <a:gd name="connsiteY91" fmla="*/ 3601439 h 3784177"/>
              <a:gd name="connsiteX92" fmla="*/ 1900166 w 8037833"/>
              <a:gd name="connsiteY92" fmla="*/ 3609358 h 3784177"/>
              <a:gd name="connsiteX93" fmla="*/ 1835976 w 8037833"/>
              <a:gd name="connsiteY93" fmla="*/ 3622065 h 3784177"/>
              <a:gd name="connsiteX94" fmla="*/ 1787830 w 8037833"/>
              <a:gd name="connsiteY94" fmla="*/ 3653768 h 3784177"/>
              <a:gd name="connsiteX95" fmla="*/ 1734224 w 8037833"/>
              <a:gd name="connsiteY95" fmla="*/ 3655593 h 3784177"/>
              <a:gd name="connsiteX96" fmla="*/ 1721989 w 8037833"/>
              <a:gd name="connsiteY96" fmla="*/ 3627298 h 3784177"/>
              <a:gd name="connsiteX97" fmla="*/ 1664576 w 8037833"/>
              <a:gd name="connsiteY97" fmla="*/ 3638572 h 3784177"/>
              <a:gd name="connsiteX98" fmla="*/ 1577459 w 8037833"/>
              <a:gd name="connsiteY98" fmla="*/ 3658824 h 3784177"/>
              <a:gd name="connsiteX99" fmla="*/ 1527269 w 8037833"/>
              <a:gd name="connsiteY99" fmla="*/ 3663088 h 3784177"/>
              <a:gd name="connsiteX100" fmla="*/ 1390118 w 8037833"/>
              <a:gd name="connsiteY100" fmla="*/ 3682789 h 3784177"/>
              <a:gd name="connsiteX101" fmla="*/ 1252698 w 8037833"/>
              <a:gd name="connsiteY101" fmla="*/ 3708662 h 3784177"/>
              <a:gd name="connsiteX102" fmla="*/ 1171039 w 8037833"/>
              <a:gd name="connsiteY102" fmla="*/ 3758642 h 3784177"/>
              <a:gd name="connsiteX103" fmla="*/ 1058106 w 8037833"/>
              <a:gd name="connsiteY103" fmla="*/ 3776166 h 3784177"/>
              <a:gd name="connsiteX104" fmla="*/ 1039167 w 8037833"/>
              <a:gd name="connsiteY104" fmla="*/ 3784177 h 3784177"/>
              <a:gd name="connsiteX105" fmla="*/ 1012958 w 8037833"/>
              <a:gd name="connsiteY105" fmla="*/ 3779206 h 3784177"/>
              <a:gd name="connsiteX106" fmla="*/ 907906 w 8037833"/>
              <a:gd name="connsiteY106" fmla="*/ 3757678 h 3784177"/>
              <a:gd name="connsiteX107" fmla="*/ 825226 w 8037833"/>
              <a:gd name="connsiteY107" fmla="*/ 3726369 h 3784177"/>
              <a:gd name="connsiteX108" fmla="*/ 722264 w 8037833"/>
              <a:gd name="connsiteY108" fmla="*/ 3747612 h 3784177"/>
              <a:gd name="connsiteX109" fmla="*/ 659460 w 8037833"/>
              <a:gd name="connsiteY109" fmla="*/ 3740429 h 3784177"/>
              <a:gd name="connsiteX110" fmla="*/ 556552 w 8037833"/>
              <a:gd name="connsiteY110" fmla="*/ 3697934 h 3784177"/>
              <a:gd name="connsiteX111" fmla="*/ 421042 w 8037833"/>
              <a:gd name="connsiteY111" fmla="*/ 3709912 h 3784177"/>
              <a:gd name="connsiteX112" fmla="*/ 393295 w 8037833"/>
              <a:gd name="connsiteY112" fmla="*/ 3753097 h 3784177"/>
              <a:gd name="connsiteX113" fmla="*/ 355918 w 8037833"/>
              <a:gd name="connsiteY113" fmla="*/ 3779172 h 3784177"/>
              <a:gd name="connsiteX114" fmla="*/ 339711 w 8037833"/>
              <a:gd name="connsiteY114" fmla="*/ 3718242 h 3784177"/>
              <a:gd name="connsiteX115" fmla="*/ 222239 w 8037833"/>
              <a:gd name="connsiteY115" fmla="*/ 3672335 h 3784177"/>
              <a:gd name="connsiteX116" fmla="*/ 163578 w 8037833"/>
              <a:gd name="connsiteY116" fmla="*/ 3656292 h 3784177"/>
              <a:gd name="connsiteX117" fmla="*/ 72220 w 8037833"/>
              <a:gd name="connsiteY117" fmla="*/ 3645272 h 3784177"/>
              <a:gd name="connsiteX118" fmla="*/ 44395 w 8037833"/>
              <a:gd name="connsiteY118" fmla="*/ 3639455 h 3784177"/>
              <a:gd name="connsiteX119" fmla="*/ 1962 w 8037833"/>
              <a:gd name="connsiteY119" fmla="*/ 3635948 h 3784177"/>
              <a:gd name="connsiteX120" fmla="*/ 0 w 8037833"/>
              <a:gd name="connsiteY120" fmla="*/ 3635261 h 3784177"/>
              <a:gd name="connsiteX121" fmla="*/ 0 w 8037833"/>
              <a:gd name="connsiteY121"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305325 w 8037833"/>
              <a:gd name="connsiteY32" fmla="*/ 350520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356402 w 8037833"/>
              <a:gd name="connsiteY47" fmla="*/ 3642792 h 3784177"/>
              <a:gd name="connsiteX48" fmla="*/ 4270245 w 8037833"/>
              <a:gd name="connsiteY48" fmla="*/ 3665789 h 3784177"/>
              <a:gd name="connsiteX49" fmla="*/ 4208725 w 8037833"/>
              <a:gd name="connsiteY49" fmla="*/ 3704841 h 3784177"/>
              <a:gd name="connsiteX50" fmla="*/ 4201632 w 8037833"/>
              <a:gd name="connsiteY50" fmla="*/ 3702602 h 3784177"/>
              <a:gd name="connsiteX51" fmla="*/ 4191289 w 8037833"/>
              <a:gd name="connsiteY51" fmla="*/ 3702380 h 3784177"/>
              <a:gd name="connsiteX52" fmla="*/ 4191039 w 8037833"/>
              <a:gd name="connsiteY52" fmla="*/ 3702831 h 3784177"/>
              <a:gd name="connsiteX53" fmla="*/ 4181340 w 8037833"/>
              <a:gd name="connsiteY53" fmla="*/ 3701729 h 3784177"/>
              <a:gd name="connsiteX54" fmla="*/ 4133816 w 8037833"/>
              <a:gd name="connsiteY54" fmla="*/ 3690565 h 3784177"/>
              <a:gd name="connsiteX55" fmla="*/ 4071732 w 8037833"/>
              <a:gd name="connsiteY55" fmla="*/ 3732513 h 3784177"/>
              <a:gd name="connsiteX56" fmla="*/ 4045924 w 8037833"/>
              <a:gd name="connsiteY56" fmla="*/ 3739404 h 3784177"/>
              <a:gd name="connsiteX57" fmla="*/ 4032171 w 8037833"/>
              <a:gd name="connsiteY57" fmla="*/ 3745523 h 3784177"/>
              <a:gd name="connsiteX58" fmla="*/ 4031335 w 8037833"/>
              <a:gd name="connsiteY58" fmla="*/ 3747479 h 3784177"/>
              <a:gd name="connsiteX59" fmla="*/ 3985774 w 8037833"/>
              <a:gd name="connsiteY59" fmla="*/ 3736547 h 3784177"/>
              <a:gd name="connsiteX60" fmla="*/ 3979769 w 8037833"/>
              <a:gd name="connsiteY60" fmla="*/ 3738769 h 3784177"/>
              <a:gd name="connsiteX61" fmla="*/ 3950014 w 8037833"/>
              <a:gd name="connsiteY61" fmla="*/ 3726942 h 3784177"/>
              <a:gd name="connsiteX62" fmla="*/ 3934671 w 8037833"/>
              <a:gd name="connsiteY62" fmla="*/ 3723339 h 3784177"/>
              <a:gd name="connsiteX63" fmla="*/ 3930274 w 8037833"/>
              <a:gd name="connsiteY63" fmla="*/ 3717148 h 3784177"/>
              <a:gd name="connsiteX64" fmla="*/ 3907660 w 8037833"/>
              <a:gd name="connsiteY64" fmla="*/ 3714456 h 3784177"/>
              <a:gd name="connsiteX65" fmla="*/ 3905087 w 8037833"/>
              <a:gd name="connsiteY65" fmla="*/ 3716098 h 3784177"/>
              <a:gd name="connsiteX66" fmla="*/ 3886347 w 8037833"/>
              <a:gd name="connsiteY66" fmla="*/ 3706620 h 3784177"/>
              <a:gd name="connsiteX67" fmla="*/ 3870533 w 8037833"/>
              <a:gd name="connsiteY67" fmla="*/ 3689905 h 3784177"/>
              <a:gd name="connsiteX68" fmla="*/ 3678563 w 8037833"/>
              <a:gd name="connsiteY68" fmla="*/ 3694486 h 3784177"/>
              <a:gd name="connsiteX69" fmla="*/ 3524121 w 8037833"/>
              <a:gd name="connsiteY69" fmla="*/ 3642736 h 3784177"/>
              <a:gd name="connsiteX70" fmla="*/ 3407752 w 8037833"/>
              <a:gd name="connsiteY70" fmla="*/ 3626590 h 3784177"/>
              <a:gd name="connsiteX71" fmla="*/ 3373519 w 8037833"/>
              <a:gd name="connsiteY71" fmla="*/ 3665785 h 3784177"/>
              <a:gd name="connsiteX72" fmla="*/ 3114267 w 8037833"/>
              <a:gd name="connsiteY72" fmla="*/ 3638983 h 3784177"/>
              <a:gd name="connsiteX73" fmla="*/ 3048270 w 8037833"/>
              <a:gd name="connsiteY73" fmla="*/ 3649949 h 3784177"/>
              <a:gd name="connsiteX74" fmla="*/ 2989722 w 8037833"/>
              <a:gd name="connsiteY74" fmla="*/ 3623230 h 3784177"/>
              <a:gd name="connsiteX75" fmla="*/ 2965734 w 8037833"/>
              <a:gd name="connsiteY75" fmla="*/ 3635676 h 3784177"/>
              <a:gd name="connsiteX76" fmla="*/ 2961603 w 8037833"/>
              <a:gd name="connsiteY76" fmla="*/ 3638221 h 3784177"/>
              <a:gd name="connsiteX77" fmla="*/ 2944959 w 8037833"/>
              <a:gd name="connsiteY77" fmla="*/ 3639723 h 3784177"/>
              <a:gd name="connsiteX78" fmla="*/ 2940402 w 8037833"/>
              <a:gd name="connsiteY78" fmla="*/ 3651000 h 3784177"/>
              <a:gd name="connsiteX79" fmla="*/ 2915449 w 8037833"/>
              <a:gd name="connsiteY79" fmla="*/ 3661039 h 3784177"/>
              <a:gd name="connsiteX80" fmla="*/ 2884777 w 8037833"/>
              <a:gd name="connsiteY80" fmla="*/ 3660775 h 3784177"/>
              <a:gd name="connsiteX81" fmla="*/ 2739034 w 8037833"/>
              <a:gd name="connsiteY81" fmla="*/ 3647396 h 3784177"/>
              <a:gd name="connsiteX82" fmla="*/ 2651827 w 8037833"/>
              <a:gd name="connsiteY82" fmla="*/ 3646306 h 3784177"/>
              <a:gd name="connsiteX83" fmla="*/ 2618680 w 8037833"/>
              <a:gd name="connsiteY83" fmla="*/ 3656755 h 3784177"/>
              <a:gd name="connsiteX84" fmla="*/ 2572404 w 8037833"/>
              <a:gd name="connsiteY84" fmla="*/ 3664043 h 3784177"/>
              <a:gd name="connsiteX85" fmla="*/ 2490721 w 8037833"/>
              <a:gd name="connsiteY85" fmla="*/ 3685313 h 3784177"/>
              <a:gd name="connsiteX86" fmla="*/ 2423704 w 8037833"/>
              <a:gd name="connsiteY86" fmla="*/ 3658079 h 3784177"/>
              <a:gd name="connsiteX87" fmla="*/ 2301172 w 8037833"/>
              <a:gd name="connsiteY87" fmla="*/ 3663053 h 3784177"/>
              <a:gd name="connsiteX88" fmla="*/ 2294102 w 8037833"/>
              <a:gd name="connsiteY88" fmla="*/ 3671151 h 3784177"/>
              <a:gd name="connsiteX89" fmla="*/ 2238966 w 8037833"/>
              <a:gd name="connsiteY89" fmla="*/ 3668777 h 3784177"/>
              <a:gd name="connsiteX90" fmla="*/ 2046240 w 8037833"/>
              <a:gd name="connsiteY90" fmla="*/ 3604535 h 3784177"/>
              <a:gd name="connsiteX91" fmla="*/ 1938480 w 8037833"/>
              <a:gd name="connsiteY91" fmla="*/ 3601439 h 3784177"/>
              <a:gd name="connsiteX92" fmla="*/ 1900166 w 8037833"/>
              <a:gd name="connsiteY92" fmla="*/ 3609358 h 3784177"/>
              <a:gd name="connsiteX93" fmla="*/ 1835976 w 8037833"/>
              <a:gd name="connsiteY93" fmla="*/ 3622065 h 3784177"/>
              <a:gd name="connsiteX94" fmla="*/ 1787830 w 8037833"/>
              <a:gd name="connsiteY94" fmla="*/ 3653768 h 3784177"/>
              <a:gd name="connsiteX95" fmla="*/ 1734224 w 8037833"/>
              <a:gd name="connsiteY95" fmla="*/ 3655593 h 3784177"/>
              <a:gd name="connsiteX96" fmla="*/ 1721989 w 8037833"/>
              <a:gd name="connsiteY96" fmla="*/ 3627298 h 3784177"/>
              <a:gd name="connsiteX97" fmla="*/ 1664576 w 8037833"/>
              <a:gd name="connsiteY97" fmla="*/ 3638572 h 3784177"/>
              <a:gd name="connsiteX98" fmla="*/ 1577459 w 8037833"/>
              <a:gd name="connsiteY98" fmla="*/ 3658824 h 3784177"/>
              <a:gd name="connsiteX99" fmla="*/ 1527269 w 8037833"/>
              <a:gd name="connsiteY99" fmla="*/ 3663088 h 3784177"/>
              <a:gd name="connsiteX100" fmla="*/ 1390118 w 8037833"/>
              <a:gd name="connsiteY100" fmla="*/ 3682789 h 3784177"/>
              <a:gd name="connsiteX101" fmla="*/ 1252698 w 8037833"/>
              <a:gd name="connsiteY101" fmla="*/ 3708662 h 3784177"/>
              <a:gd name="connsiteX102" fmla="*/ 1171039 w 8037833"/>
              <a:gd name="connsiteY102" fmla="*/ 3758642 h 3784177"/>
              <a:gd name="connsiteX103" fmla="*/ 1058106 w 8037833"/>
              <a:gd name="connsiteY103" fmla="*/ 3776166 h 3784177"/>
              <a:gd name="connsiteX104" fmla="*/ 1039167 w 8037833"/>
              <a:gd name="connsiteY104" fmla="*/ 3784177 h 3784177"/>
              <a:gd name="connsiteX105" fmla="*/ 1012958 w 8037833"/>
              <a:gd name="connsiteY105" fmla="*/ 3779206 h 3784177"/>
              <a:gd name="connsiteX106" fmla="*/ 907906 w 8037833"/>
              <a:gd name="connsiteY106" fmla="*/ 3757678 h 3784177"/>
              <a:gd name="connsiteX107" fmla="*/ 825226 w 8037833"/>
              <a:gd name="connsiteY107" fmla="*/ 3726369 h 3784177"/>
              <a:gd name="connsiteX108" fmla="*/ 722264 w 8037833"/>
              <a:gd name="connsiteY108" fmla="*/ 3747612 h 3784177"/>
              <a:gd name="connsiteX109" fmla="*/ 659460 w 8037833"/>
              <a:gd name="connsiteY109" fmla="*/ 3740429 h 3784177"/>
              <a:gd name="connsiteX110" fmla="*/ 556552 w 8037833"/>
              <a:gd name="connsiteY110" fmla="*/ 3697934 h 3784177"/>
              <a:gd name="connsiteX111" fmla="*/ 421042 w 8037833"/>
              <a:gd name="connsiteY111" fmla="*/ 3709912 h 3784177"/>
              <a:gd name="connsiteX112" fmla="*/ 393295 w 8037833"/>
              <a:gd name="connsiteY112" fmla="*/ 3753097 h 3784177"/>
              <a:gd name="connsiteX113" fmla="*/ 339711 w 8037833"/>
              <a:gd name="connsiteY113" fmla="*/ 3718242 h 3784177"/>
              <a:gd name="connsiteX114" fmla="*/ 222239 w 8037833"/>
              <a:gd name="connsiteY114" fmla="*/ 3672335 h 3784177"/>
              <a:gd name="connsiteX115" fmla="*/ 163578 w 8037833"/>
              <a:gd name="connsiteY115" fmla="*/ 3656292 h 3784177"/>
              <a:gd name="connsiteX116" fmla="*/ 72220 w 8037833"/>
              <a:gd name="connsiteY116" fmla="*/ 3645272 h 3784177"/>
              <a:gd name="connsiteX117" fmla="*/ 44395 w 8037833"/>
              <a:gd name="connsiteY117" fmla="*/ 3639455 h 3784177"/>
              <a:gd name="connsiteX118" fmla="*/ 1962 w 8037833"/>
              <a:gd name="connsiteY118" fmla="*/ 3635948 h 3784177"/>
              <a:gd name="connsiteX119" fmla="*/ 0 w 8037833"/>
              <a:gd name="connsiteY119" fmla="*/ 3635261 h 3784177"/>
              <a:gd name="connsiteX120" fmla="*/ 0 w 8037833"/>
              <a:gd name="connsiteY120"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305325 w 8037833"/>
              <a:gd name="connsiteY32" fmla="*/ 350520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356402 w 8037833"/>
              <a:gd name="connsiteY47" fmla="*/ 3642792 h 3784177"/>
              <a:gd name="connsiteX48" fmla="*/ 4270245 w 8037833"/>
              <a:gd name="connsiteY48" fmla="*/ 3665789 h 3784177"/>
              <a:gd name="connsiteX49" fmla="*/ 4208725 w 8037833"/>
              <a:gd name="connsiteY49" fmla="*/ 3704841 h 3784177"/>
              <a:gd name="connsiteX50" fmla="*/ 4201632 w 8037833"/>
              <a:gd name="connsiteY50" fmla="*/ 3702602 h 3784177"/>
              <a:gd name="connsiteX51" fmla="*/ 4191289 w 8037833"/>
              <a:gd name="connsiteY51" fmla="*/ 3702380 h 3784177"/>
              <a:gd name="connsiteX52" fmla="*/ 4191039 w 8037833"/>
              <a:gd name="connsiteY52" fmla="*/ 3702831 h 3784177"/>
              <a:gd name="connsiteX53" fmla="*/ 4181340 w 8037833"/>
              <a:gd name="connsiteY53" fmla="*/ 3701729 h 3784177"/>
              <a:gd name="connsiteX54" fmla="*/ 4133816 w 8037833"/>
              <a:gd name="connsiteY54" fmla="*/ 3690565 h 3784177"/>
              <a:gd name="connsiteX55" fmla="*/ 4071732 w 8037833"/>
              <a:gd name="connsiteY55" fmla="*/ 3732513 h 3784177"/>
              <a:gd name="connsiteX56" fmla="*/ 4045924 w 8037833"/>
              <a:gd name="connsiteY56" fmla="*/ 3739404 h 3784177"/>
              <a:gd name="connsiteX57" fmla="*/ 4032171 w 8037833"/>
              <a:gd name="connsiteY57" fmla="*/ 3745523 h 3784177"/>
              <a:gd name="connsiteX58" fmla="*/ 4031335 w 8037833"/>
              <a:gd name="connsiteY58" fmla="*/ 3747479 h 3784177"/>
              <a:gd name="connsiteX59" fmla="*/ 3985774 w 8037833"/>
              <a:gd name="connsiteY59" fmla="*/ 3736547 h 3784177"/>
              <a:gd name="connsiteX60" fmla="*/ 3979769 w 8037833"/>
              <a:gd name="connsiteY60" fmla="*/ 3738769 h 3784177"/>
              <a:gd name="connsiteX61" fmla="*/ 3950014 w 8037833"/>
              <a:gd name="connsiteY61" fmla="*/ 3726942 h 3784177"/>
              <a:gd name="connsiteX62" fmla="*/ 3934671 w 8037833"/>
              <a:gd name="connsiteY62" fmla="*/ 3723339 h 3784177"/>
              <a:gd name="connsiteX63" fmla="*/ 3930274 w 8037833"/>
              <a:gd name="connsiteY63" fmla="*/ 3717148 h 3784177"/>
              <a:gd name="connsiteX64" fmla="*/ 3907660 w 8037833"/>
              <a:gd name="connsiteY64" fmla="*/ 3714456 h 3784177"/>
              <a:gd name="connsiteX65" fmla="*/ 3905087 w 8037833"/>
              <a:gd name="connsiteY65" fmla="*/ 3716098 h 3784177"/>
              <a:gd name="connsiteX66" fmla="*/ 3886347 w 8037833"/>
              <a:gd name="connsiteY66" fmla="*/ 3706620 h 3784177"/>
              <a:gd name="connsiteX67" fmla="*/ 3870533 w 8037833"/>
              <a:gd name="connsiteY67" fmla="*/ 3689905 h 3784177"/>
              <a:gd name="connsiteX68" fmla="*/ 3678563 w 8037833"/>
              <a:gd name="connsiteY68" fmla="*/ 3694486 h 3784177"/>
              <a:gd name="connsiteX69" fmla="*/ 3524121 w 8037833"/>
              <a:gd name="connsiteY69" fmla="*/ 3642736 h 3784177"/>
              <a:gd name="connsiteX70" fmla="*/ 3407752 w 8037833"/>
              <a:gd name="connsiteY70" fmla="*/ 3626590 h 3784177"/>
              <a:gd name="connsiteX71" fmla="*/ 3373519 w 8037833"/>
              <a:gd name="connsiteY71" fmla="*/ 3665785 h 3784177"/>
              <a:gd name="connsiteX72" fmla="*/ 3114267 w 8037833"/>
              <a:gd name="connsiteY72" fmla="*/ 3638983 h 3784177"/>
              <a:gd name="connsiteX73" fmla="*/ 3048270 w 8037833"/>
              <a:gd name="connsiteY73" fmla="*/ 3649949 h 3784177"/>
              <a:gd name="connsiteX74" fmla="*/ 2989722 w 8037833"/>
              <a:gd name="connsiteY74" fmla="*/ 3623230 h 3784177"/>
              <a:gd name="connsiteX75" fmla="*/ 2965734 w 8037833"/>
              <a:gd name="connsiteY75" fmla="*/ 3635676 h 3784177"/>
              <a:gd name="connsiteX76" fmla="*/ 2961603 w 8037833"/>
              <a:gd name="connsiteY76" fmla="*/ 3638221 h 3784177"/>
              <a:gd name="connsiteX77" fmla="*/ 2944959 w 8037833"/>
              <a:gd name="connsiteY77" fmla="*/ 3639723 h 3784177"/>
              <a:gd name="connsiteX78" fmla="*/ 2940402 w 8037833"/>
              <a:gd name="connsiteY78" fmla="*/ 3651000 h 3784177"/>
              <a:gd name="connsiteX79" fmla="*/ 2915449 w 8037833"/>
              <a:gd name="connsiteY79" fmla="*/ 3661039 h 3784177"/>
              <a:gd name="connsiteX80" fmla="*/ 2884777 w 8037833"/>
              <a:gd name="connsiteY80" fmla="*/ 3660775 h 3784177"/>
              <a:gd name="connsiteX81" fmla="*/ 2739034 w 8037833"/>
              <a:gd name="connsiteY81" fmla="*/ 3647396 h 3784177"/>
              <a:gd name="connsiteX82" fmla="*/ 2651827 w 8037833"/>
              <a:gd name="connsiteY82" fmla="*/ 3646306 h 3784177"/>
              <a:gd name="connsiteX83" fmla="*/ 2618680 w 8037833"/>
              <a:gd name="connsiteY83" fmla="*/ 3656755 h 3784177"/>
              <a:gd name="connsiteX84" fmla="*/ 2572404 w 8037833"/>
              <a:gd name="connsiteY84" fmla="*/ 3664043 h 3784177"/>
              <a:gd name="connsiteX85" fmla="*/ 2490721 w 8037833"/>
              <a:gd name="connsiteY85" fmla="*/ 3685313 h 3784177"/>
              <a:gd name="connsiteX86" fmla="*/ 2423704 w 8037833"/>
              <a:gd name="connsiteY86" fmla="*/ 3658079 h 3784177"/>
              <a:gd name="connsiteX87" fmla="*/ 2301172 w 8037833"/>
              <a:gd name="connsiteY87" fmla="*/ 3663053 h 3784177"/>
              <a:gd name="connsiteX88" fmla="*/ 2294102 w 8037833"/>
              <a:gd name="connsiteY88" fmla="*/ 3671151 h 3784177"/>
              <a:gd name="connsiteX89" fmla="*/ 2238966 w 8037833"/>
              <a:gd name="connsiteY89" fmla="*/ 3668777 h 3784177"/>
              <a:gd name="connsiteX90" fmla="*/ 2046240 w 8037833"/>
              <a:gd name="connsiteY90" fmla="*/ 3604535 h 3784177"/>
              <a:gd name="connsiteX91" fmla="*/ 1938480 w 8037833"/>
              <a:gd name="connsiteY91" fmla="*/ 3601439 h 3784177"/>
              <a:gd name="connsiteX92" fmla="*/ 1900166 w 8037833"/>
              <a:gd name="connsiteY92" fmla="*/ 3609358 h 3784177"/>
              <a:gd name="connsiteX93" fmla="*/ 1835976 w 8037833"/>
              <a:gd name="connsiteY93" fmla="*/ 3622065 h 3784177"/>
              <a:gd name="connsiteX94" fmla="*/ 1787830 w 8037833"/>
              <a:gd name="connsiteY94" fmla="*/ 3653768 h 3784177"/>
              <a:gd name="connsiteX95" fmla="*/ 1734224 w 8037833"/>
              <a:gd name="connsiteY95" fmla="*/ 3655593 h 3784177"/>
              <a:gd name="connsiteX96" fmla="*/ 1721989 w 8037833"/>
              <a:gd name="connsiteY96" fmla="*/ 3627298 h 3784177"/>
              <a:gd name="connsiteX97" fmla="*/ 1664576 w 8037833"/>
              <a:gd name="connsiteY97" fmla="*/ 3638572 h 3784177"/>
              <a:gd name="connsiteX98" fmla="*/ 1577459 w 8037833"/>
              <a:gd name="connsiteY98" fmla="*/ 3658824 h 3784177"/>
              <a:gd name="connsiteX99" fmla="*/ 1527269 w 8037833"/>
              <a:gd name="connsiteY99" fmla="*/ 3663088 h 3784177"/>
              <a:gd name="connsiteX100" fmla="*/ 1390118 w 8037833"/>
              <a:gd name="connsiteY100" fmla="*/ 3682789 h 3784177"/>
              <a:gd name="connsiteX101" fmla="*/ 1252698 w 8037833"/>
              <a:gd name="connsiteY101" fmla="*/ 3708662 h 3784177"/>
              <a:gd name="connsiteX102" fmla="*/ 1171039 w 8037833"/>
              <a:gd name="connsiteY102" fmla="*/ 3758642 h 3784177"/>
              <a:gd name="connsiteX103" fmla="*/ 1058106 w 8037833"/>
              <a:gd name="connsiteY103" fmla="*/ 3776166 h 3784177"/>
              <a:gd name="connsiteX104" fmla="*/ 1039167 w 8037833"/>
              <a:gd name="connsiteY104" fmla="*/ 3784177 h 3784177"/>
              <a:gd name="connsiteX105" fmla="*/ 1012958 w 8037833"/>
              <a:gd name="connsiteY105" fmla="*/ 3779206 h 3784177"/>
              <a:gd name="connsiteX106" fmla="*/ 907906 w 8037833"/>
              <a:gd name="connsiteY106" fmla="*/ 3757678 h 3784177"/>
              <a:gd name="connsiteX107" fmla="*/ 825226 w 8037833"/>
              <a:gd name="connsiteY107" fmla="*/ 3726369 h 3784177"/>
              <a:gd name="connsiteX108" fmla="*/ 722264 w 8037833"/>
              <a:gd name="connsiteY108" fmla="*/ 3747612 h 3784177"/>
              <a:gd name="connsiteX109" fmla="*/ 659460 w 8037833"/>
              <a:gd name="connsiteY109" fmla="*/ 3740429 h 3784177"/>
              <a:gd name="connsiteX110" fmla="*/ 556552 w 8037833"/>
              <a:gd name="connsiteY110" fmla="*/ 3739124 h 3784177"/>
              <a:gd name="connsiteX111" fmla="*/ 421042 w 8037833"/>
              <a:gd name="connsiteY111" fmla="*/ 3709912 h 3784177"/>
              <a:gd name="connsiteX112" fmla="*/ 393295 w 8037833"/>
              <a:gd name="connsiteY112" fmla="*/ 3753097 h 3784177"/>
              <a:gd name="connsiteX113" fmla="*/ 339711 w 8037833"/>
              <a:gd name="connsiteY113" fmla="*/ 3718242 h 3784177"/>
              <a:gd name="connsiteX114" fmla="*/ 222239 w 8037833"/>
              <a:gd name="connsiteY114" fmla="*/ 3672335 h 3784177"/>
              <a:gd name="connsiteX115" fmla="*/ 163578 w 8037833"/>
              <a:gd name="connsiteY115" fmla="*/ 3656292 h 3784177"/>
              <a:gd name="connsiteX116" fmla="*/ 72220 w 8037833"/>
              <a:gd name="connsiteY116" fmla="*/ 3645272 h 3784177"/>
              <a:gd name="connsiteX117" fmla="*/ 44395 w 8037833"/>
              <a:gd name="connsiteY117" fmla="*/ 3639455 h 3784177"/>
              <a:gd name="connsiteX118" fmla="*/ 1962 w 8037833"/>
              <a:gd name="connsiteY118" fmla="*/ 3635948 h 3784177"/>
              <a:gd name="connsiteX119" fmla="*/ 0 w 8037833"/>
              <a:gd name="connsiteY119" fmla="*/ 3635261 h 3784177"/>
              <a:gd name="connsiteX120" fmla="*/ 0 w 8037833"/>
              <a:gd name="connsiteY120"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305325 w 8037833"/>
              <a:gd name="connsiteY32" fmla="*/ 350520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356402 w 8037833"/>
              <a:gd name="connsiteY47" fmla="*/ 3642792 h 3784177"/>
              <a:gd name="connsiteX48" fmla="*/ 4270245 w 8037833"/>
              <a:gd name="connsiteY48" fmla="*/ 3665789 h 3784177"/>
              <a:gd name="connsiteX49" fmla="*/ 4208725 w 8037833"/>
              <a:gd name="connsiteY49" fmla="*/ 3704841 h 3784177"/>
              <a:gd name="connsiteX50" fmla="*/ 4201632 w 8037833"/>
              <a:gd name="connsiteY50" fmla="*/ 3702602 h 3784177"/>
              <a:gd name="connsiteX51" fmla="*/ 4191289 w 8037833"/>
              <a:gd name="connsiteY51" fmla="*/ 3702380 h 3784177"/>
              <a:gd name="connsiteX52" fmla="*/ 4191039 w 8037833"/>
              <a:gd name="connsiteY52" fmla="*/ 3702831 h 3784177"/>
              <a:gd name="connsiteX53" fmla="*/ 4181340 w 8037833"/>
              <a:gd name="connsiteY53" fmla="*/ 3701729 h 3784177"/>
              <a:gd name="connsiteX54" fmla="*/ 4133816 w 8037833"/>
              <a:gd name="connsiteY54" fmla="*/ 3690565 h 3784177"/>
              <a:gd name="connsiteX55" fmla="*/ 4071732 w 8037833"/>
              <a:gd name="connsiteY55" fmla="*/ 3732513 h 3784177"/>
              <a:gd name="connsiteX56" fmla="*/ 4045924 w 8037833"/>
              <a:gd name="connsiteY56" fmla="*/ 3739404 h 3784177"/>
              <a:gd name="connsiteX57" fmla="*/ 4032171 w 8037833"/>
              <a:gd name="connsiteY57" fmla="*/ 3745523 h 3784177"/>
              <a:gd name="connsiteX58" fmla="*/ 4031335 w 8037833"/>
              <a:gd name="connsiteY58" fmla="*/ 3747479 h 3784177"/>
              <a:gd name="connsiteX59" fmla="*/ 3985774 w 8037833"/>
              <a:gd name="connsiteY59" fmla="*/ 3736547 h 3784177"/>
              <a:gd name="connsiteX60" fmla="*/ 3979769 w 8037833"/>
              <a:gd name="connsiteY60" fmla="*/ 3738769 h 3784177"/>
              <a:gd name="connsiteX61" fmla="*/ 3950014 w 8037833"/>
              <a:gd name="connsiteY61" fmla="*/ 3726942 h 3784177"/>
              <a:gd name="connsiteX62" fmla="*/ 3934671 w 8037833"/>
              <a:gd name="connsiteY62" fmla="*/ 3723339 h 3784177"/>
              <a:gd name="connsiteX63" fmla="*/ 3930274 w 8037833"/>
              <a:gd name="connsiteY63" fmla="*/ 3717148 h 3784177"/>
              <a:gd name="connsiteX64" fmla="*/ 3907660 w 8037833"/>
              <a:gd name="connsiteY64" fmla="*/ 3714456 h 3784177"/>
              <a:gd name="connsiteX65" fmla="*/ 3905087 w 8037833"/>
              <a:gd name="connsiteY65" fmla="*/ 3716098 h 3784177"/>
              <a:gd name="connsiteX66" fmla="*/ 3886347 w 8037833"/>
              <a:gd name="connsiteY66" fmla="*/ 3706620 h 3784177"/>
              <a:gd name="connsiteX67" fmla="*/ 3870533 w 8037833"/>
              <a:gd name="connsiteY67" fmla="*/ 3689905 h 3784177"/>
              <a:gd name="connsiteX68" fmla="*/ 3678563 w 8037833"/>
              <a:gd name="connsiteY68" fmla="*/ 3694486 h 3784177"/>
              <a:gd name="connsiteX69" fmla="*/ 3524121 w 8037833"/>
              <a:gd name="connsiteY69" fmla="*/ 3642736 h 3784177"/>
              <a:gd name="connsiteX70" fmla="*/ 3407752 w 8037833"/>
              <a:gd name="connsiteY70" fmla="*/ 3626590 h 3784177"/>
              <a:gd name="connsiteX71" fmla="*/ 3373519 w 8037833"/>
              <a:gd name="connsiteY71" fmla="*/ 3665785 h 3784177"/>
              <a:gd name="connsiteX72" fmla="*/ 3114267 w 8037833"/>
              <a:gd name="connsiteY72" fmla="*/ 3638983 h 3784177"/>
              <a:gd name="connsiteX73" fmla="*/ 3048270 w 8037833"/>
              <a:gd name="connsiteY73" fmla="*/ 3649949 h 3784177"/>
              <a:gd name="connsiteX74" fmla="*/ 2989722 w 8037833"/>
              <a:gd name="connsiteY74" fmla="*/ 3623230 h 3784177"/>
              <a:gd name="connsiteX75" fmla="*/ 2965734 w 8037833"/>
              <a:gd name="connsiteY75" fmla="*/ 3635676 h 3784177"/>
              <a:gd name="connsiteX76" fmla="*/ 2961603 w 8037833"/>
              <a:gd name="connsiteY76" fmla="*/ 3638221 h 3784177"/>
              <a:gd name="connsiteX77" fmla="*/ 2944959 w 8037833"/>
              <a:gd name="connsiteY77" fmla="*/ 3639723 h 3784177"/>
              <a:gd name="connsiteX78" fmla="*/ 2940402 w 8037833"/>
              <a:gd name="connsiteY78" fmla="*/ 3651000 h 3784177"/>
              <a:gd name="connsiteX79" fmla="*/ 2915449 w 8037833"/>
              <a:gd name="connsiteY79" fmla="*/ 3661039 h 3784177"/>
              <a:gd name="connsiteX80" fmla="*/ 2884777 w 8037833"/>
              <a:gd name="connsiteY80" fmla="*/ 3660775 h 3784177"/>
              <a:gd name="connsiteX81" fmla="*/ 2739034 w 8037833"/>
              <a:gd name="connsiteY81" fmla="*/ 3647396 h 3784177"/>
              <a:gd name="connsiteX82" fmla="*/ 2651827 w 8037833"/>
              <a:gd name="connsiteY82" fmla="*/ 3646306 h 3784177"/>
              <a:gd name="connsiteX83" fmla="*/ 2618680 w 8037833"/>
              <a:gd name="connsiteY83" fmla="*/ 3656755 h 3784177"/>
              <a:gd name="connsiteX84" fmla="*/ 2572404 w 8037833"/>
              <a:gd name="connsiteY84" fmla="*/ 3664043 h 3784177"/>
              <a:gd name="connsiteX85" fmla="*/ 2490721 w 8037833"/>
              <a:gd name="connsiteY85" fmla="*/ 3685313 h 3784177"/>
              <a:gd name="connsiteX86" fmla="*/ 2423704 w 8037833"/>
              <a:gd name="connsiteY86" fmla="*/ 3658079 h 3784177"/>
              <a:gd name="connsiteX87" fmla="*/ 2301172 w 8037833"/>
              <a:gd name="connsiteY87" fmla="*/ 3663053 h 3784177"/>
              <a:gd name="connsiteX88" fmla="*/ 2294102 w 8037833"/>
              <a:gd name="connsiteY88" fmla="*/ 3671151 h 3784177"/>
              <a:gd name="connsiteX89" fmla="*/ 2238966 w 8037833"/>
              <a:gd name="connsiteY89" fmla="*/ 3668777 h 3784177"/>
              <a:gd name="connsiteX90" fmla="*/ 2046240 w 8037833"/>
              <a:gd name="connsiteY90" fmla="*/ 3604535 h 3784177"/>
              <a:gd name="connsiteX91" fmla="*/ 1938480 w 8037833"/>
              <a:gd name="connsiteY91" fmla="*/ 3601439 h 3784177"/>
              <a:gd name="connsiteX92" fmla="*/ 1900166 w 8037833"/>
              <a:gd name="connsiteY92" fmla="*/ 3609358 h 3784177"/>
              <a:gd name="connsiteX93" fmla="*/ 1835976 w 8037833"/>
              <a:gd name="connsiteY93" fmla="*/ 3622065 h 3784177"/>
              <a:gd name="connsiteX94" fmla="*/ 1787830 w 8037833"/>
              <a:gd name="connsiteY94" fmla="*/ 3653768 h 3784177"/>
              <a:gd name="connsiteX95" fmla="*/ 1734224 w 8037833"/>
              <a:gd name="connsiteY95" fmla="*/ 3655593 h 3784177"/>
              <a:gd name="connsiteX96" fmla="*/ 1721989 w 8037833"/>
              <a:gd name="connsiteY96" fmla="*/ 3627298 h 3784177"/>
              <a:gd name="connsiteX97" fmla="*/ 1664576 w 8037833"/>
              <a:gd name="connsiteY97" fmla="*/ 3638572 h 3784177"/>
              <a:gd name="connsiteX98" fmla="*/ 1577459 w 8037833"/>
              <a:gd name="connsiteY98" fmla="*/ 3658824 h 3784177"/>
              <a:gd name="connsiteX99" fmla="*/ 1527269 w 8037833"/>
              <a:gd name="connsiteY99" fmla="*/ 3663088 h 3784177"/>
              <a:gd name="connsiteX100" fmla="*/ 1390118 w 8037833"/>
              <a:gd name="connsiteY100" fmla="*/ 3682789 h 3784177"/>
              <a:gd name="connsiteX101" fmla="*/ 1252698 w 8037833"/>
              <a:gd name="connsiteY101" fmla="*/ 3708662 h 3784177"/>
              <a:gd name="connsiteX102" fmla="*/ 1171039 w 8037833"/>
              <a:gd name="connsiteY102" fmla="*/ 3758642 h 3784177"/>
              <a:gd name="connsiteX103" fmla="*/ 1058106 w 8037833"/>
              <a:gd name="connsiteY103" fmla="*/ 3776166 h 3784177"/>
              <a:gd name="connsiteX104" fmla="*/ 1039167 w 8037833"/>
              <a:gd name="connsiteY104" fmla="*/ 3784177 h 3784177"/>
              <a:gd name="connsiteX105" fmla="*/ 1012958 w 8037833"/>
              <a:gd name="connsiteY105" fmla="*/ 3779206 h 3784177"/>
              <a:gd name="connsiteX106" fmla="*/ 907906 w 8037833"/>
              <a:gd name="connsiteY106" fmla="*/ 3757678 h 3784177"/>
              <a:gd name="connsiteX107" fmla="*/ 825226 w 8037833"/>
              <a:gd name="connsiteY107" fmla="*/ 3726369 h 3784177"/>
              <a:gd name="connsiteX108" fmla="*/ 722264 w 8037833"/>
              <a:gd name="connsiteY108" fmla="*/ 3747612 h 3784177"/>
              <a:gd name="connsiteX109" fmla="*/ 659460 w 8037833"/>
              <a:gd name="connsiteY109" fmla="*/ 3740429 h 3784177"/>
              <a:gd name="connsiteX110" fmla="*/ 556552 w 8037833"/>
              <a:gd name="connsiteY110" fmla="*/ 3739124 h 3784177"/>
              <a:gd name="connsiteX111" fmla="*/ 445444 w 8037833"/>
              <a:gd name="connsiteY111" fmla="*/ 3764831 h 3784177"/>
              <a:gd name="connsiteX112" fmla="*/ 393295 w 8037833"/>
              <a:gd name="connsiteY112" fmla="*/ 3753097 h 3784177"/>
              <a:gd name="connsiteX113" fmla="*/ 339711 w 8037833"/>
              <a:gd name="connsiteY113" fmla="*/ 3718242 h 3784177"/>
              <a:gd name="connsiteX114" fmla="*/ 222239 w 8037833"/>
              <a:gd name="connsiteY114" fmla="*/ 3672335 h 3784177"/>
              <a:gd name="connsiteX115" fmla="*/ 163578 w 8037833"/>
              <a:gd name="connsiteY115" fmla="*/ 3656292 h 3784177"/>
              <a:gd name="connsiteX116" fmla="*/ 72220 w 8037833"/>
              <a:gd name="connsiteY116" fmla="*/ 3645272 h 3784177"/>
              <a:gd name="connsiteX117" fmla="*/ 44395 w 8037833"/>
              <a:gd name="connsiteY117" fmla="*/ 3639455 h 3784177"/>
              <a:gd name="connsiteX118" fmla="*/ 1962 w 8037833"/>
              <a:gd name="connsiteY118" fmla="*/ 3635948 h 3784177"/>
              <a:gd name="connsiteX119" fmla="*/ 0 w 8037833"/>
              <a:gd name="connsiteY119" fmla="*/ 3635261 h 3784177"/>
              <a:gd name="connsiteX120" fmla="*/ 0 w 8037833"/>
              <a:gd name="connsiteY120"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305325 w 8037833"/>
              <a:gd name="connsiteY32" fmla="*/ 350520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356402 w 8037833"/>
              <a:gd name="connsiteY47" fmla="*/ 3642792 h 3784177"/>
              <a:gd name="connsiteX48" fmla="*/ 4270245 w 8037833"/>
              <a:gd name="connsiteY48" fmla="*/ 3665789 h 3784177"/>
              <a:gd name="connsiteX49" fmla="*/ 4208725 w 8037833"/>
              <a:gd name="connsiteY49" fmla="*/ 3704841 h 3784177"/>
              <a:gd name="connsiteX50" fmla="*/ 4201632 w 8037833"/>
              <a:gd name="connsiteY50" fmla="*/ 3702602 h 3784177"/>
              <a:gd name="connsiteX51" fmla="*/ 4191289 w 8037833"/>
              <a:gd name="connsiteY51" fmla="*/ 3702380 h 3784177"/>
              <a:gd name="connsiteX52" fmla="*/ 4191039 w 8037833"/>
              <a:gd name="connsiteY52" fmla="*/ 3702831 h 3784177"/>
              <a:gd name="connsiteX53" fmla="*/ 4181340 w 8037833"/>
              <a:gd name="connsiteY53" fmla="*/ 3701729 h 3784177"/>
              <a:gd name="connsiteX54" fmla="*/ 4133816 w 8037833"/>
              <a:gd name="connsiteY54" fmla="*/ 3690565 h 3784177"/>
              <a:gd name="connsiteX55" fmla="*/ 4071732 w 8037833"/>
              <a:gd name="connsiteY55" fmla="*/ 3732513 h 3784177"/>
              <a:gd name="connsiteX56" fmla="*/ 4045924 w 8037833"/>
              <a:gd name="connsiteY56" fmla="*/ 3739404 h 3784177"/>
              <a:gd name="connsiteX57" fmla="*/ 4032171 w 8037833"/>
              <a:gd name="connsiteY57" fmla="*/ 3745523 h 3784177"/>
              <a:gd name="connsiteX58" fmla="*/ 4031335 w 8037833"/>
              <a:gd name="connsiteY58" fmla="*/ 3747479 h 3784177"/>
              <a:gd name="connsiteX59" fmla="*/ 3985774 w 8037833"/>
              <a:gd name="connsiteY59" fmla="*/ 3736547 h 3784177"/>
              <a:gd name="connsiteX60" fmla="*/ 3979769 w 8037833"/>
              <a:gd name="connsiteY60" fmla="*/ 3738769 h 3784177"/>
              <a:gd name="connsiteX61" fmla="*/ 3950014 w 8037833"/>
              <a:gd name="connsiteY61" fmla="*/ 3726942 h 3784177"/>
              <a:gd name="connsiteX62" fmla="*/ 3934671 w 8037833"/>
              <a:gd name="connsiteY62" fmla="*/ 3723339 h 3784177"/>
              <a:gd name="connsiteX63" fmla="*/ 3930274 w 8037833"/>
              <a:gd name="connsiteY63" fmla="*/ 3717148 h 3784177"/>
              <a:gd name="connsiteX64" fmla="*/ 3907660 w 8037833"/>
              <a:gd name="connsiteY64" fmla="*/ 3714456 h 3784177"/>
              <a:gd name="connsiteX65" fmla="*/ 3905087 w 8037833"/>
              <a:gd name="connsiteY65" fmla="*/ 3716098 h 3784177"/>
              <a:gd name="connsiteX66" fmla="*/ 3886347 w 8037833"/>
              <a:gd name="connsiteY66" fmla="*/ 3706620 h 3784177"/>
              <a:gd name="connsiteX67" fmla="*/ 3870533 w 8037833"/>
              <a:gd name="connsiteY67" fmla="*/ 3689905 h 3784177"/>
              <a:gd name="connsiteX68" fmla="*/ 3678563 w 8037833"/>
              <a:gd name="connsiteY68" fmla="*/ 3694486 h 3784177"/>
              <a:gd name="connsiteX69" fmla="*/ 3524121 w 8037833"/>
              <a:gd name="connsiteY69" fmla="*/ 3642736 h 3784177"/>
              <a:gd name="connsiteX70" fmla="*/ 3407752 w 8037833"/>
              <a:gd name="connsiteY70" fmla="*/ 3626590 h 3784177"/>
              <a:gd name="connsiteX71" fmla="*/ 3373519 w 8037833"/>
              <a:gd name="connsiteY71" fmla="*/ 3665785 h 3784177"/>
              <a:gd name="connsiteX72" fmla="*/ 3114267 w 8037833"/>
              <a:gd name="connsiteY72" fmla="*/ 3638983 h 3784177"/>
              <a:gd name="connsiteX73" fmla="*/ 3048270 w 8037833"/>
              <a:gd name="connsiteY73" fmla="*/ 3649949 h 3784177"/>
              <a:gd name="connsiteX74" fmla="*/ 2989722 w 8037833"/>
              <a:gd name="connsiteY74" fmla="*/ 3623230 h 3784177"/>
              <a:gd name="connsiteX75" fmla="*/ 2965734 w 8037833"/>
              <a:gd name="connsiteY75" fmla="*/ 3635676 h 3784177"/>
              <a:gd name="connsiteX76" fmla="*/ 2961603 w 8037833"/>
              <a:gd name="connsiteY76" fmla="*/ 3638221 h 3784177"/>
              <a:gd name="connsiteX77" fmla="*/ 2944959 w 8037833"/>
              <a:gd name="connsiteY77" fmla="*/ 3639723 h 3784177"/>
              <a:gd name="connsiteX78" fmla="*/ 2940402 w 8037833"/>
              <a:gd name="connsiteY78" fmla="*/ 3651000 h 3784177"/>
              <a:gd name="connsiteX79" fmla="*/ 2915449 w 8037833"/>
              <a:gd name="connsiteY79" fmla="*/ 3661039 h 3784177"/>
              <a:gd name="connsiteX80" fmla="*/ 2884777 w 8037833"/>
              <a:gd name="connsiteY80" fmla="*/ 3660775 h 3784177"/>
              <a:gd name="connsiteX81" fmla="*/ 2739034 w 8037833"/>
              <a:gd name="connsiteY81" fmla="*/ 3647396 h 3784177"/>
              <a:gd name="connsiteX82" fmla="*/ 2651827 w 8037833"/>
              <a:gd name="connsiteY82" fmla="*/ 3646306 h 3784177"/>
              <a:gd name="connsiteX83" fmla="*/ 2618680 w 8037833"/>
              <a:gd name="connsiteY83" fmla="*/ 3656755 h 3784177"/>
              <a:gd name="connsiteX84" fmla="*/ 2572404 w 8037833"/>
              <a:gd name="connsiteY84" fmla="*/ 3664043 h 3784177"/>
              <a:gd name="connsiteX85" fmla="*/ 2490721 w 8037833"/>
              <a:gd name="connsiteY85" fmla="*/ 3685313 h 3784177"/>
              <a:gd name="connsiteX86" fmla="*/ 2423704 w 8037833"/>
              <a:gd name="connsiteY86" fmla="*/ 3658079 h 3784177"/>
              <a:gd name="connsiteX87" fmla="*/ 2301172 w 8037833"/>
              <a:gd name="connsiteY87" fmla="*/ 3663053 h 3784177"/>
              <a:gd name="connsiteX88" fmla="*/ 2294102 w 8037833"/>
              <a:gd name="connsiteY88" fmla="*/ 3671151 h 3784177"/>
              <a:gd name="connsiteX89" fmla="*/ 2238966 w 8037833"/>
              <a:gd name="connsiteY89" fmla="*/ 3668777 h 3784177"/>
              <a:gd name="connsiteX90" fmla="*/ 2046240 w 8037833"/>
              <a:gd name="connsiteY90" fmla="*/ 3604535 h 3784177"/>
              <a:gd name="connsiteX91" fmla="*/ 1938480 w 8037833"/>
              <a:gd name="connsiteY91" fmla="*/ 3601439 h 3784177"/>
              <a:gd name="connsiteX92" fmla="*/ 1900166 w 8037833"/>
              <a:gd name="connsiteY92" fmla="*/ 3609358 h 3784177"/>
              <a:gd name="connsiteX93" fmla="*/ 1835976 w 8037833"/>
              <a:gd name="connsiteY93" fmla="*/ 3622065 h 3784177"/>
              <a:gd name="connsiteX94" fmla="*/ 1787830 w 8037833"/>
              <a:gd name="connsiteY94" fmla="*/ 3653768 h 3784177"/>
              <a:gd name="connsiteX95" fmla="*/ 1734224 w 8037833"/>
              <a:gd name="connsiteY95" fmla="*/ 3655593 h 3784177"/>
              <a:gd name="connsiteX96" fmla="*/ 1721989 w 8037833"/>
              <a:gd name="connsiteY96" fmla="*/ 3627298 h 3784177"/>
              <a:gd name="connsiteX97" fmla="*/ 1664576 w 8037833"/>
              <a:gd name="connsiteY97" fmla="*/ 3638572 h 3784177"/>
              <a:gd name="connsiteX98" fmla="*/ 1577459 w 8037833"/>
              <a:gd name="connsiteY98" fmla="*/ 3658824 h 3784177"/>
              <a:gd name="connsiteX99" fmla="*/ 1527269 w 8037833"/>
              <a:gd name="connsiteY99" fmla="*/ 3663088 h 3784177"/>
              <a:gd name="connsiteX100" fmla="*/ 1390118 w 8037833"/>
              <a:gd name="connsiteY100" fmla="*/ 3682789 h 3784177"/>
              <a:gd name="connsiteX101" fmla="*/ 1252698 w 8037833"/>
              <a:gd name="connsiteY101" fmla="*/ 3708662 h 3784177"/>
              <a:gd name="connsiteX102" fmla="*/ 1171039 w 8037833"/>
              <a:gd name="connsiteY102" fmla="*/ 3758642 h 3784177"/>
              <a:gd name="connsiteX103" fmla="*/ 1058106 w 8037833"/>
              <a:gd name="connsiteY103" fmla="*/ 3776166 h 3784177"/>
              <a:gd name="connsiteX104" fmla="*/ 1039167 w 8037833"/>
              <a:gd name="connsiteY104" fmla="*/ 3784177 h 3784177"/>
              <a:gd name="connsiteX105" fmla="*/ 1012958 w 8037833"/>
              <a:gd name="connsiteY105" fmla="*/ 3779206 h 3784177"/>
              <a:gd name="connsiteX106" fmla="*/ 907906 w 8037833"/>
              <a:gd name="connsiteY106" fmla="*/ 3757678 h 3784177"/>
              <a:gd name="connsiteX107" fmla="*/ 825226 w 8037833"/>
              <a:gd name="connsiteY107" fmla="*/ 3726369 h 3784177"/>
              <a:gd name="connsiteX108" fmla="*/ 722264 w 8037833"/>
              <a:gd name="connsiteY108" fmla="*/ 3747612 h 3784177"/>
              <a:gd name="connsiteX109" fmla="*/ 659460 w 8037833"/>
              <a:gd name="connsiteY109" fmla="*/ 3740429 h 3784177"/>
              <a:gd name="connsiteX110" fmla="*/ 556552 w 8037833"/>
              <a:gd name="connsiteY110" fmla="*/ 3739124 h 3784177"/>
              <a:gd name="connsiteX111" fmla="*/ 445444 w 8037833"/>
              <a:gd name="connsiteY111" fmla="*/ 3764831 h 3784177"/>
              <a:gd name="connsiteX112" fmla="*/ 393295 w 8037833"/>
              <a:gd name="connsiteY112" fmla="*/ 3753097 h 3784177"/>
              <a:gd name="connsiteX113" fmla="*/ 339711 w 8037833"/>
              <a:gd name="connsiteY113" fmla="*/ 3718242 h 3784177"/>
              <a:gd name="connsiteX114" fmla="*/ 222239 w 8037833"/>
              <a:gd name="connsiteY114" fmla="*/ 3672335 h 3784177"/>
              <a:gd name="connsiteX115" fmla="*/ 163578 w 8037833"/>
              <a:gd name="connsiteY115" fmla="*/ 3656292 h 3784177"/>
              <a:gd name="connsiteX116" fmla="*/ 72220 w 8037833"/>
              <a:gd name="connsiteY116" fmla="*/ 3645272 h 3784177"/>
              <a:gd name="connsiteX117" fmla="*/ 44395 w 8037833"/>
              <a:gd name="connsiteY117" fmla="*/ 3639455 h 3784177"/>
              <a:gd name="connsiteX118" fmla="*/ 1962 w 8037833"/>
              <a:gd name="connsiteY118" fmla="*/ 3635948 h 3784177"/>
              <a:gd name="connsiteX119" fmla="*/ 0 w 8037833"/>
              <a:gd name="connsiteY119" fmla="*/ 3635261 h 3784177"/>
              <a:gd name="connsiteX120" fmla="*/ 0 w 8037833"/>
              <a:gd name="connsiteY120"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305325 w 8037833"/>
              <a:gd name="connsiteY32" fmla="*/ 350520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356402 w 8037833"/>
              <a:gd name="connsiteY47" fmla="*/ 3642792 h 3784177"/>
              <a:gd name="connsiteX48" fmla="*/ 4270245 w 8037833"/>
              <a:gd name="connsiteY48" fmla="*/ 3665789 h 3784177"/>
              <a:gd name="connsiteX49" fmla="*/ 4208725 w 8037833"/>
              <a:gd name="connsiteY49" fmla="*/ 3704841 h 3784177"/>
              <a:gd name="connsiteX50" fmla="*/ 4201632 w 8037833"/>
              <a:gd name="connsiteY50" fmla="*/ 3702602 h 3784177"/>
              <a:gd name="connsiteX51" fmla="*/ 4191289 w 8037833"/>
              <a:gd name="connsiteY51" fmla="*/ 3702380 h 3784177"/>
              <a:gd name="connsiteX52" fmla="*/ 4191039 w 8037833"/>
              <a:gd name="connsiteY52" fmla="*/ 3702831 h 3784177"/>
              <a:gd name="connsiteX53" fmla="*/ 4181340 w 8037833"/>
              <a:gd name="connsiteY53" fmla="*/ 3701729 h 3784177"/>
              <a:gd name="connsiteX54" fmla="*/ 4133816 w 8037833"/>
              <a:gd name="connsiteY54" fmla="*/ 3690565 h 3784177"/>
              <a:gd name="connsiteX55" fmla="*/ 4071732 w 8037833"/>
              <a:gd name="connsiteY55" fmla="*/ 3732513 h 3784177"/>
              <a:gd name="connsiteX56" fmla="*/ 4045924 w 8037833"/>
              <a:gd name="connsiteY56" fmla="*/ 3739404 h 3784177"/>
              <a:gd name="connsiteX57" fmla="*/ 4032171 w 8037833"/>
              <a:gd name="connsiteY57" fmla="*/ 3745523 h 3784177"/>
              <a:gd name="connsiteX58" fmla="*/ 4031335 w 8037833"/>
              <a:gd name="connsiteY58" fmla="*/ 3747479 h 3784177"/>
              <a:gd name="connsiteX59" fmla="*/ 3985774 w 8037833"/>
              <a:gd name="connsiteY59" fmla="*/ 3736547 h 3784177"/>
              <a:gd name="connsiteX60" fmla="*/ 3979769 w 8037833"/>
              <a:gd name="connsiteY60" fmla="*/ 3738769 h 3784177"/>
              <a:gd name="connsiteX61" fmla="*/ 3950014 w 8037833"/>
              <a:gd name="connsiteY61" fmla="*/ 3726942 h 3784177"/>
              <a:gd name="connsiteX62" fmla="*/ 3934671 w 8037833"/>
              <a:gd name="connsiteY62" fmla="*/ 3723339 h 3784177"/>
              <a:gd name="connsiteX63" fmla="*/ 3930274 w 8037833"/>
              <a:gd name="connsiteY63" fmla="*/ 3717148 h 3784177"/>
              <a:gd name="connsiteX64" fmla="*/ 3907660 w 8037833"/>
              <a:gd name="connsiteY64" fmla="*/ 3714456 h 3784177"/>
              <a:gd name="connsiteX65" fmla="*/ 3905087 w 8037833"/>
              <a:gd name="connsiteY65" fmla="*/ 3716098 h 3784177"/>
              <a:gd name="connsiteX66" fmla="*/ 3886347 w 8037833"/>
              <a:gd name="connsiteY66" fmla="*/ 3706620 h 3784177"/>
              <a:gd name="connsiteX67" fmla="*/ 3870533 w 8037833"/>
              <a:gd name="connsiteY67" fmla="*/ 3689905 h 3784177"/>
              <a:gd name="connsiteX68" fmla="*/ 3678563 w 8037833"/>
              <a:gd name="connsiteY68" fmla="*/ 3694486 h 3784177"/>
              <a:gd name="connsiteX69" fmla="*/ 3524121 w 8037833"/>
              <a:gd name="connsiteY69" fmla="*/ 3642736 h 3784177"/>
              <a:gd name="connsiteX70" fmla="*/ 3407752 w 8037833"/>
              <a:gd name="connsiteY70" fmla="*/ 3626590 h 3784177"/>
              <a:gd name="connsiteX71" fmla="*/ 3373519 w 8037833"/>
              <a:gd name="connsiteY71" fmla="*/ 3665785 h 3784177"/>
              <a:gd name="connsiteX72" fmla="*/ 3114267 w 8037833"/>
              <a:gd name="connsiteY72" fmla="*/ 3638983 h 3784177"/>
              <a:gd name="connsiteX73" fmla="*/ 3048270 w 8037833"/>
              <a:gd name="connsiteY73" fmla="*/ 3649949 h 3784177"/>
              <a:gd name="connsiteX74" fmla="*/ 2989722 w 8037833"/>
              <a:gd name="connsiteY74" fmla="*/ 3623230 h 3784177"/>
              <a:gd name="connsiteX75" fmla="*/ 2965734 w 8037833"/>
              <a:gd name="connsiteY75" fmla="*/ 3635676 h 3784177"/>
              <a:gd name="connsiteX76" fmla="*/ 2961603 w 8037833"/>
              <a:gd name="connsiteY76" fmla="*/ 3638221 h 3784177"/>
              <a:gd name="connsiteX77" fmla="*/ 2944959 w 8037833"/>
              <a:gd name="connsiteY77" fmla="*/ 3639723 h 3784177"/>
              <a:gd name="connsiteX78" fmla="*/ 2940402 w 8037833"/>
              <a:gd name="connsiteY78" fmla="*/ 3651000 h 3784177"/>
              <a:gd name="connsiteX79" fmla="*/ 2915449 w 8037833"/>
              <a:gd name="connsiteY79" fmla="*/ 3661039 h 3784177"/>
              <a:gd name="connsiteX80" fmla="*/ 2884777 w 8037833"/>
              <a:gd name="connsiteY80" fmla="*/ 3660775 h 3784177"/>
              <a:gd name="connsiteX81" fmla="*/ 2739034 w 8037833"/>
              <a:gd name="connsiteY81" fmla="*/ 3647396 h 3784177"/>
              <a:gd name="connsiteX82" fmla="*/ 2651827 w 8037833"/>
              <a:gd name="connsiteY82" fmla="*/ 3646306 h 3784177"/>
              <a:gd name="connsiteX83" fmla="*/ 2618680 w 8037833"/>
              <a:gd name="connsiteY83" fmla="*/ 3656755 h 3784177"/>
              <a:gd name="connsiteX84" fmla="*/ 2572404 w 8037833"/>
              <a:gd name="connsiteY84" fmla="*/ 3664043 h 3784177"/>
              <a:gd name="connsiteX85" fmla="*/ 2490721 w 8037833"/>
              <a:gd name="connsiteY85" fmla="*/ 3685313 h 3784177"/>
              <a:gd name="connsiteX86" fmla="*/ 2423704 w 8037833"/>
              <a:gd name="connsiteY86" fmla="*/ 3658079 h 3784177"/>
              <a:gd name="connsiteX87" fmla="*/ 2301172 w 8037833"/>
              <a:gd name="connsiteY87" fmla="*/ 3663053 h 3784177"/>
              <a:gd name="connsiteX88" fmla="*/ 2294102 w 8037833"/>
              <a:gd name="connsiteY88" fmla="*/ 3671151 h 3784177"/>
              <a:gd name="connsiteX89" fmla="*/ 2238966 w 8037833"/>
              <a:gd name="connsiteY89" fmla="*/ 3668777 h 3784177"/>
              <a:gd name="connsiteX90" fmla="*/ 2082844 w 8037833"/>
              <a:gd name="connsiteY90" fmla="*/ 3631994 h 3784177"/>
              <a:gd name="connsiteX91" fmla="*/ 1938480 w 8037833"/>
              <a:gd name="connsiteY91" fmla="*/ 3601439 h 3784177"/>
              <a:gd name="connsiteX92" fmla="*/ 1900166 w 8037833"/>
              <a:gd name="connsiteY92" fmla="*/ 3609358 h 3784177"/>
              <a:gd name="connsiteX93" fmla="*/ 1835976 w 8037833"/>
              <a:gd name="connsiteY93" fmla="*/ 3622065 h 3784177"/>
              <a:gd name="connsiteX94" fmla="*/ 1787830 w 8037833"/>
              <a:gd name="connsiteY94" fmla="*/ 3653768 h 3784177"/>
              <a:gd name="connsiteX95" fmla="*/ 1734224 w 8037833"/>
              <a:gd name="connsiteY95" fmla="*/ 3655593 h 3784177"/>
              <a:gd name="connsiteX96" fmla="*/ 1721989 w 8037833"/>
              <a:gd name="connsiteY96" fmla="*/ 3627298 h 3784177"/>
              <a:gd name="connsiteX97" fmla="*/ 1664576 w 8037833"/>
              <a:gd name="connsiteY97" fmla="*/ 3638572 h 3784177"/>
              <a:gd name="connsiteX98" fmla="*/ 1577459 w 8037833"/>
              <a:gd name="connsiteY98" fmla="*/ 3658824 h 3784177"/>
              <a:gd name="connsiteX99" fmla="*/ 1527269 w 8037833"/>
              <a:gd name="connsiteY99" fmla="*/ 3663088 h 3784177"/>
              <a:gd name="connsiteX100" fmla="*/ 1390118 w 8037833"/>
              <a:gd name="connsiteY100" fmla="*/ 3682789 h 3784177"/>
              <a:gd name="connsiteX101" fmla="*/ 1252698 w 8037833"/>
              <a:gd name="connsiteY101" fmla="*/ 3708662 h 3784177"/>
              <a:gd name="connsiteX102" fmla="*/ 1171039 w 8037833"/>
              <a:gd name="connsiteY102" fmla="*/ 3758642 h 3784177"/>
              <a:gd name="connsiteX103" fmla="*/ 1058106 w 8037833"/>
              <a:gd name="connsiteY103" fmla="*/ 3776166 h 3784177"/>
              <a:gd name="connsiteX104" fmla="*/ 1039167 w 8037833"/>
              <a:gd name="connsiteY104" fmla="*/ 3784177 h 3784177"/>
              <a:gd name="connsiteX105" fmla="*/ 1012958 w 8037833"/>
              <a:gd name="connsiteY105" fmla="*/ 3779206 h 3784177"/>
              <a:gd name="connsiteX106" fmla="*/ 907906 w 8037833"/>
              <a:gd name="connsiteY106" fmla="*/ 3757678 h 3784177"/>
              <a:gd name="connsiteX107" fmla="*/ 825226 w 8037833"/>
              <a:gd name="connsiteY107" fmla="*/ 3726369 h 3784177"/>
              <a:gd name="connsiteX108" fmla="*/ 722264 w 8037833"/>
              <a:gd name="connsiteY108" fmla="*/ 3747612 h 3784177"/>
              <a:gd name="connsiteX109" fmla="*/ 659460 w 8037833"/>
              <a:gd name="connsiteY109" fmla="*/ 3740429 h 3784177"/>
              <a:gd name="connsiteX110" fmla="*/ 556552 w 8037833"/>
              <a:gd name="connsiteY110" fmla="*/ 3739124 h 3784177"/>
              <a:gd name="connsiteX111" fmla="*/ 445444 w 8037833"/>
              <a:gd name="connsiteY111" fmla="*/ 3764831 h 3784177"/>
              <a:gd name="connsiteX112" fmla="*/ 393295 w 8037833"/>
              <a:gd name="connsiteY112" fmla="*/ 3753097 h 3784177"/>
              <a:gd name="connsiteX113" fmla="*/ 339711 w 8037833"/>
              <a:gd name="connsiteY113" fmla="*/ 3718242 h 3784177"/>
              <a:gd name="connsiteX114" fmla="*/ 222239 w 8037833"/>
              <a:gd name="connsiteY114" fmla="*/ 3672335 h 3784177"/>
              <a:gd name="connsiteX115" fmla="*/ 163578 w 8037833"/>
              <a:gd name="connsiteY115" fmla="*/ 3656292 h 3784177"/>
              <a:gd name="connsiteX116" fmla="*/ 72220 w 8037833"/>
              <a:gd name="connsiteY116" fmla="*/ 3645272 h 3784177"/>
              <a:gd name="connsiteX117" fmla="*/ 44395 w 8037833"/>
              <a:gd name="connsiteY117" fmla="*/ 3639455 h 3784177"/>
              <a:gd name="connsiteX118" fmla="*/ 1962 w 8037833"/>
              <a:gd name="connsiteY118" fmla="*/ 3635948 h 3784177"/>
              <a:gd name="connsiteX119" fmla="*/ 0 w 8037833"/>
              <a:gd name="connsiteY119" fmla="*/ 3635261 h 3784177"/>
              <a:gd name="connsiteX120" fmla="*/ 0 w 8037833"/>
              <a:gd name="connsiteY120"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305325 w 8037833"/>
              <a:gd name="connsiteY32" fmla="*/ 350520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356402 w 8037833"/>
              <a:gd name="connsiteY47" fmla="*/ 3642792 h 3784177"/>
              <a:gd name="connsiteX48" fmla="*/ 4270245 w 8037833"/>
              <a:gd name="connsiteY48" fmla="*/ 3665789 h 3784177"/>
              <a:gd name="connsiteX49" fmla="*/ 4208725 w 8037833"/>
              <a:gd name="connsiteY49" fmla="*/ 3704841 h 3784177"/>
              <a:gd name="connsiteX50" fmla="*/ 4201632 w 8037833"/>
              <a:gd name="connsiteY50" fmla="*/ 3702602 h 3784177"/>
              <a:gd name="connsiteX51" fmla="*/ 4191289 w 8037833"/>
              <a:gd name="connsiteY51" fmla="*/ 3702380 h 3784177"/>
              <a:gd name="connsiteX52" fmla="*/ 4191039 w 8037833"/>
              <a:gd name="connsiteY52" fmla="*/ 3702831 h 3784177"/>
              <a:gd name="connsiteX53" fmla="*/ 4181340 w 8037833"/>
              <a:gd name="connsiteY53" fmla="*/ 3701729 h 3784177"/>
              <a:gd name="connsiteX54" fmla="*/ 4133816 w 8037833"/>
              <a:gd name="connsiteY54" fmla="*/ 3690565 h 3784177"/>
              <a:gd name="connsiteX55" fmla="*/ 4071732 w 8037833"/>
              <a:gd name="connsiteY55" fmla="*/ 3732513 h 3784177"/>
              <a:gd name="connsiteX56" fmla="*/ 4045924 w 8037833"/>
              <a:gd name="connsiteY56" fmla="*/ 3739404 h 3784177"/>
              <a:gd name="connsiteX57" fmla="*/ 4032171 w 8037833"/>
              <a:gd name="connsiteY57" fmla="*/ 3745523 h 3784177"/>
              <a:gd name="connsiteX58" fmla="*/ 4031335 w 8037833"/>
              <a:gd name="connsiteY58" fmla="*/ 3747479 h 3784177"/>
              <a:gd name="connsiteX59" fmla="*/ 3985774 w 8037833"/>
              <a:gd name="connsiteY59" fmla="*/ 3736547 h 3784177"/>
              <a:gd name="connsiteX60" fmla="*/ 3979769 w 8037833"/>
              <a:gd name="connsiteY60" fmla="*/ 3738769 h 3784177"/>
              <a:gd name="connsiteX61" fmla="*/ 3950014 w 8037833"/>
              <a:gd name="connsiteY61" fmla="*/ 3726942 h 3784177"/>
              <a:gd name="connsiteX62" fmla="*/ 3934671 w 8037833"/>
              <a:gd name="connsiteY62" fmla="*/ 3723339 h 3784177"/>
              <a:gd name="connsiteX63" fmla="*/ 3930274 w 8037833"/>
              <a:gd name="connsiteY63" fmla="*/ 3717148 h 3784177"/>
              <a:gd name="connsiteX64" fmla="*/ 3907660 w 8037833"/>
              <a:gd name="connsiteY64" fmla="*/ 3714456 h 3784177"/>
              <a:gd name="connsiteX65" fmla="*/ 3905087 w 8037833"/>
              <a:gd name="connsiteY65" fmla="*/ 3716098 h 3784177"/>
              <a:gd name="connsiteX66" fmla="*/ 3886347 w 8037833"/>
              <a:gd name="connsiteY66" fmla="*/ 3706620 h 3784177"/>
              <a:gd name="connsiteX67" fmla="*/ 3870533 w 8037833"/>
              <a:gd name="connsiteY67" fmla="*/ 3689905 h 3784177"/>
              <a:gd name="connsiteX68" fmla="*/ 3678563 w 8037833"/>
              <a:gd name="connsiteY68" fmla="*/ 3694486 h 3784177"/>
              <a:gd name="connsiteX69" fmla="*/ 3524121 w 8037833"/>
              <a:gd name="connsiteY69" fmla="*/ 3642736 h 3784177"/>
              <a:gd name="connsiteX70" fmla="*/ 3407752 w 8037833"/>
              <a:gd name="connsiteY70" fmla="*/ 3626590 h 3784177"/>
              <a:gd name="connsiteX71" fmla="*/ 3373519 w 8037833"/>
              <a:gd name="connsiteY71" fmla="*/ 3665785 h 3784177"/>
              <a:gd name="connsiteX72" fmla="*/ 3114267 w 8037833"/>
              <a:gd name="connsiteY72" fmla="*/ 3638983 h 3784177"/>
              <a:gd name="connsiteX73" fmla="*/ 3048270 w 8037833"/>
              <a:gd name="connsiteY73" fmla="*/ 3649949 h 3784177"/>
              <a:gd name="connsiteX74" fmla="*/ 2989722 w 8037833"/>
              <a:gd name="connsiteY74" fmla="*/ 3623230 h 3784177"/>
              <a:gd name="connsiteX75" fmla="*/ 2965734 w 8037833"/>
              <a:gd name="connsiteY75" fmla="*/ 3635676 h 3784177"/>
              <a:gd name="connsiteX76" fmla="*/ 2961603 w 8037833"/>
              <a:gd name="connsiteY76" fmla="*/ 3638221 h 3784177"/>
              <a:gd name="connsiteX77" fmla="*/ 2944959 w 8037833"/>
              <a:gd name="connsiteY77" fmla="*/ 3639723 h 3784177"/>
              <a:gd name="connsiteX78" fmla="*/ 2940402 w 8037833"/>
              <a:gd name="connsiteY78" fmla="*/ 3651000 h 3784177"/>
              <a:gd name="connsiteX79" fmla="*/ 2915449 w 8037833"/>
              <a:gd name="connsiteY79" fmla="*/ 3661039 h 3784177"/>
              <a:gd name="connsiteX80" fmla="*/ 2884777 w 8037833"/>
              <a:gd name="connsiteY80" fmla="*/ 3660775 h 3784177"/>
              <a:gd name="connsiteX81" fmla="*/ 2739034 w 8037833"/>
              <a:gd name="connsiteY81" fmla="*/ 3647396 h 3784177"/>
              <a:gd name="connsiteX82" fmla="*/ 2651827 w 8037833"/>
              <a:gd name="connsiteY82" fmla="*/ 3646306 h 3784177"/>
              <a:gd name="connsiteX83" fmla="*/ 2618680 w 8037833"/>
              <a:gd name="connsiteY83" fmla="*/ 3656755 h 3784177"/>
              <a:gd name="connsiteX84" fmla="*/ 2572404 w 8037833"/>
              <a:gd name="connsiteY84" fmla="*/ 3664043 h 3784177"/>
              <a:gd name="connsiteX85" fmla="*/ 2490721 w 8037833"/>
              <a:gd name="connsiteY85" fmla="*/ 3685313 h 3784177"/>
              <a:gd name="connsiteX86" fmla="*/ 2423704 w 8037833"/>
              <a:gd name="connsiteY86" fmla="*/ 3658079 h 3784177"/>
              <a:gd name="connsiteX87" fmla="*/ 2301172 w 8037833"/>
              <a:gd name="connsiteY87" fmla="*/ 3663053 h 3784177"/>
              <a:gd name="connsiteX88" fmla="*/ 2294102 w 8037833"/>
              <a:gd name="connsiteY88" fmla="*/ 3671151 h 3784177"/>
              <a:gd name="connsiteX89" fmla="*/ 2238966 w 8037833"/>
              <a:gd name="connsiteY89" fmla="*/ 3668777 h 3784177"/>
              <a:gd name="connsiteX90" fmla="*/ 2082844 w 8037833"/>
              <a:gd name="connsiteY90" fmla="*/ 3631994 h 3784177"/>
              <a:gd name="connsiteX91" fmla="*/ 1938480 w 8037833"/>
              <a:gd name="connsiteY91" fmla="*/ 3601439 h 3784177"/>
              <a:gd name="connsiteX92" fmla="*/ 1900166 w 8037833"/>
              <a:gd name="connsiteY92" fmla="*/ 3609358 h 3784177"/>
              <a:gd name="connsiteX93" fmla="*/ 1835976 w 8037833"/>
              <a:gd name="connsiteY93" fmla="*/ 3622065 h 3784177"/>
              <a:gd name="connsiteX94" fmla="*/ 1787830 w 8037833"/>
              <a:gd name="connsiteY94" fmla="*/ 3633173 h 3784177"/>
              <a:gd name="connsiteX95" fmla="*/ 1734224 w 8037833"/>
              <a:gd name="connsiteY95" fmla="*/ 3655593 h 3784177"/>
              <a:gd name="connsiteX96" fmla="*/ 1721989 w 8037833"/>
              <a:gd name="connsiteY96" fmla="*/ 3627298 h 3784177"/>
              <a:gd name="connsiteX97" fmla="*/ 1664576 w 8037833"/>
              <a:gd name="connsiteY97" fmla="*/ 3638572 h 3784177"/>
              <a:gd name="connsiteX98" fmla="*/ 1577459 w 8037833"/>
              <a:gd name="connsiteY98" fmla="*/ 3658824 h 3784177"/>
              <a:gd name="connsiteX99" fmla="*/ 1527269 w 8037833"/>
              <a:gd name="connsiteY99" fmla="*/ 3663088 h 3784177"/>
              <a:gd name="connsiteX100" fmla="*/ 1390118 w 8037833"/>
              <a:gd name="connsiteY100" fmla="*/ 3682789 h 3784177"/>
              <a:gd name="connsiteX101" fmla="*/ 1252698 w 8037833"/>
              <a:gd name="connsiteY101" fmla="*/ 3708662 h 3784177"/>
              <a:gd name="connsiteX102" fmla="*/ 1171039 w 8037833"/>
              <a:gd name="connsiteY102" fmla="*/ 3758642 h 3784177"/>
              <a:gd name="connsiteX103" fmla="*/ 1058106 w 8037833"/>
              <a:gd name="connsiteY103" fmla="*/ 3776166 h 3784177"/>
              <a:gd name="connsiteX104" fmla="*/ 1039167 w 8037833"/>
              <a:gd name="connsiteY104" fmla="*/ 3784177 h 3784177"/>
              <a:gd name="connsiteX105" fmla="*/ 1012958 w 8037833"/>
              <a:gd name="connsiteY105" fmla="*/ 3779206 h 3784177"/>
              <a:gd name="connsiteX106" fmla="*/ 907906 w 8037833"/>
              <a:gd name="connsiteY106" fmla="*/ 3757678 h 3784177"/>
              <a:gd name="connsiteX107" fmla="*/ 825226 w 8037833"/>
              <a:gd name="connsiteY107" fmla="*/ 3726369 h 3784177"/>
              <a:gd name="connsiteX108" fmla="*/ 722264 w 8037833"/>
              <a:gd name="connsiteY108" fmla="*/ 3747612 h 3784177"/>
              <a:gd name="connsiteX109" fmla="*/ 659460 w 8037833"/>
              <a:gd name="connsiteY109" fmla="*/ 3740429 h 3784177"/>
              <a:gd name="connsiteX110" fmla="*/ 556552 w 8037833"/>
              <a:gd name="connsiteY110" fmla="*/ 3739124 h 3784177"/>
              <a:gd name="connsiteX111" fmla="*/ 445444 w 8037833"/>
              <a:gd name="connsiteY111" fmla="*/ 3764831 h 3784177"/>
              <a:gd name="connsiteX112" fmla="*/ 393295 w 8037833"/>
              <a:gd name="connsiteY112" fmla="*/ 3753097 h 3784177"/>
              <a:gd name="connsiteX113" fmla="*/ 339711 w 8037833"/>
              <a:gd name="connsiteY113" fmla="*/ 3718242 h 3784177"/>
              <a:gd name="connsiteX114" fmla="*/ 222239 w 8037833"/>
              <a:gd name="connsiteY114" fmla="*/ 3672335 h 3784177"/>
              <a:gd name="connsiteX115" fmla="*/ 163578 w 8037833"/>
              <a:gd name="connsiteY115" fmla="*/ 3656292 h 3784177"/>
              <a:gd name="connsiteX116" fmla="*/ 72220 w 8037833"/>
              <a:gd name="connsiteY116" fmla="*/ 3645272 h 3784177"/>
              <a:gd name="connsiteX117" fmla="*/ 44395 w 8037833"/>
              <a:gd name="connsiteY117" fmla="*/ 3639455 h 3784177"/>
              <a:gd name="connsiteX118" fmla="*/ 1962 w 8037833"/>
              <a:gd name="connsiteY118" fmla="*/ 3635948 h 3784177"/>
              <a:gd name="connsiteX119" fmla="*/ 0 w 8037833"/>
              <a:gd name="connsiteY119" fmla="*/ 3635261 h 3784177"/>
              <a:gd name="connsiteX120" fmla="*/ 0 w 8037833"/>
              <a:gd name="connsiteY120"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305325 w 8037833"/>
              <a:gd name="connsiteY32" fmla="*/ 350520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356402 w 8037833"/>
              <a:gd name="connsiteY47" fmla="*/ 3642792 h 3784177"/>
              <a:gd name="connsiteX48" fmla="*/ 4270245 w 8037833"/>
              <a:gd name="connsiteY48" fmla="*/ 3665789 h 3784177"/>
              <a:gd name="connsiteX49" fmla="*/ 4208725 w 8037833"/>
              <a:gd name="connsiteY49" fmla="*/ 3704841 h 3784177"/>
              <a:gd name="connsiteX50" fmla="*/ 4201632 w 8037833"/>
              <a:gd name="connsiteY50" fmla="*/ 3702602 h 3784177"/>
              <a:gd name="connsiteX51" fmla="*/ 4191289 w 8037833"/>
              <a:gd name="connsiteY51" fmla="*/ 3702380 h 3784177"/>
              <a:gd name="connsiteX52" fmla="*/ 4191039 w 8037833"/>
              <a:gd name="connsiteY52" fmla="*/ 3702831 h 3784177"/>
              <a:gd name="connsiteX53" fmla="*/ 4181340 w 8037833"/>
              <a:gd name="connsiteY53" fmla="*/ 3701729 h 3784177"/>
              <a:gd name="connsiteX54" fmla="*/ 4133816 w 8037833"/>
              <a:gd name="connsiteY54" fmla="*/ 3690565 h 3784177"/>
              <a:gd name="connsiteX55" fmla="*/ 4071732 w 8037833"/>
              <a:gd name="connsiteY55" fmla="*/ 3732513 h 3784177"/>
              <a:gd name="connsiteX56" fmla="*/ 4045924 w 8037833"/>
              <a:gd name="connsiteY56" fmla="*/ 3739404 h 3784177"/>
              <a:gd name="connsiteX57" fmla="*/ 4032171 w 8037833"/>
              <a:gd name="connsiteY57" fmla="*/ 3745523 h 3784177"/>
              <a:gd name="connsiteX58" fmla="*/ 4031335 w 8037833"/>
              <a:gd name="connsiteY58" fmla="*/ 3747479 h 3784177"/>
              <a:gd name="connsiteX59" fmla="*/ 3985774 w 8037833"/>
              <a:gd name="connsiteY59" fmla="*/ 3736547 h 3784177"/>
              <a:gd name="connsiteX60" fmla="*/ 3979769 w 8037833"/>
              <a:gd name="connsiteY60" fmla="*/ 3738769 h 3784177"/>
              <a:gd name="connsiteX61" fmla="*/ 3950014 w 8037833"/>
              <a:gd name="connsiteY61" fmla="*/ 3726942 h 3784177"/>
              <a:gd name="connsiteX62" fmla="*/ 3934671 w 8037833"/>
              <a:gd name="connsiteY62" fmla="*/ 3723339 h 3784177"/>
              <a:gd name="connsiteX63" fmla="*/ 3930274 w 8037833"/>
              <a:gd name="connsiteY63" fmla="*/ 3717148 h 3784177"/>
              <a:gd name="connsiteX64" fmla="*/ 3907660 w 8037833"/>
              <a:gd name="connsiteY64" fmla="*/ 3714456 h 3784177"/>
              <a:gd name="connsiteX65" fmla="*/ 3905087 w 8037833"/>
              <a:gd name="connsiteY65" fmla="*/ 3716098 h 3784177"/>
              <a:gd name="connsiteX66" fmla="*/ 3886347 w 8037833"/>
              <a:gd name="connsiteY66" fmla="*/ 3706620 h 3784177"/>
              <a:gd name="connsiteX67" fmla="*/ 3870533 w 8037833"/>
              <a:gd name="connsiteY67" fmla="*/ 3689905 h 3784177"/>
              <a:gd name="connsiteX68" fmla="*/ 3678563 w 8037833"/>
              <a:gd name="connsiteY68" fmla="*/ 3694486 h 3784177"/>
              <a:gd name="connsiteX69" fmla="*/ 3524121 w 8037833"/>
              <a:gd name="connsiteY69" fmla="*/ 3642736 h 3784177"/>
              <a:gd name="connsiteX70" fmla="*/ 3432153 w 8037833"/>
              <a:gd name="connsiteY70" fmla="*/ 3667780 h 3784177"/>
              <a:gd name="connsiteX71" fmla="*/ 3373519 w 8037833"/>
              <a:gd name="connsiteY71" fmla="*/ 3665785 h 3784177"/>
              <a:gd name="connsiteX72" fmla="*/ 3114267 w 8037833"/>
              <a:gd name="connsiteY72" fmla="*/ 3638983 h 3784177"/>
              <a:gd name="connsiteX73" fmla="*/ 3048270 w 8037833"/>
              <a:gd name="connsiteY73" fmla="*/ 3649949 h 3784177"/>
              <a:gd name="connsiteX74" fmla="*/ 2989722 w 8037833"/>
              <a:gd name="connsiteY74" fmla="*/ 3623230 h 3784177"/>
              <a:gd name="connsiteX75" fmla="*/ 2965734 w 8037833"/>
              <a:gd name="connsiteY75" fmla="*/ 3635676 h 3784177"/>
              <a:gd name="connsiteX76" fmla="*/ 2961603 w 8037833"/>
              <a:gd name="connsiteY76" fmla="*/ 3638221 h 3784177"/>
              <a:gd name="connsiteX77" fmla="*/ 2944959 w 8037833"/>
              <a:gd name="connsiteY77" fmla="*/ 3639723 h 3784177"/>
              <a:gd name="connsiteX78" fmla="*/ 2940402 w 8037833"/>
              <a:gd name="connsiteY78" fmla="*/ 3651000 h 3784177"/>
              <a:gd name="connsiteX79" fmla="*/ 2915449 w 8037833"/>
              <a:gd name="connsiteY79" fmla="*/ 3661039 h 3784177"/>
              <a:gd name="connsiteX80" fmla="*/ 2884777 w 8037833"/>
              <a:gd name="connsiteY80" fmla="*/ 3660775 h 3784177"/>
              <a:gd name="connsiteX81" fmla="*/ 2739034 w 8037833"/>
              <a:gd name="connsiteY81" fmla="*/ 3647396 h 3784177"/>
              <a:gd name="connsiteX82" fmla="*/ 2651827 w 8037833"/>
              <a:gd name="connsiteY82" fmla="*/ 3646306 h 3784177"/>
              <a:gd name="connsiteX83" fmla="*/ 2618680 w 8037833"/>
              <a:gd name="connsiteY83" fmla="*/ 3656755 h 3784177"/>
              <a:gd name="connsiteX84" fmla="*/ 2572404 w 8037833"/>
              <a:gd name="connsiteY84" fmla="*/ 3664043 h 3784177"/>
              <a:gd name="connsiteX85" fmla="*/ 2490721 w 8037833"/>
              <a:gd name="connsiteY85" fmla="*/ 3685313 h 3784177"/>
              <a:gd name="connsiteX86" fmla="*/ 2423704 w 8037833"/>
              <a:gd name="connsiteY86" fmla="*/ 3658079 h 3784177"/>
              <a:gd name="connsiteX87" fmla="*/ 2301172 w 8037833"/>
              <a:gd name="connsiteY87" fmla="*/ 3663053 h 3784177"/>
              <a:gd name="connsiteX88" fmla="*/ 2294102 w 8037833"/>
              <a:gd name="connsiteY88" fmla="*/ 3671151 h 3784177"/>
              <a:gd name="connsiteX89" fmla="*/ 2238966 w 8037833"/>
              <a:gd name="connsiteY89" fmla="*/ 3668777 h 3784177"/>
              <a:gd name="connsiteX90" fmla="*/ 2082844 w 8037833"/>
              <a:gd name="connsiteY90" fmla="*/ 3631994 h 3784177"/>
              <a:gd name="connsiteX91" fmla="*/ 1938480 w 8037833"/>
              <a:gd name="connsiteY91" fmla="*/ 3601439 h 3784177"/>
              <a:gd name="connsiteX92" fmla="*/ 1900166 w 8037833"/>
              <a:gd name="connsiteY92" fmla="*/ 3609358 h 3784177"/>
              <a:gd name="connsiteX93" fmla="*/ 1835976 w 8037833"/>
              <a:gd name="connsiteY93" fmla="*/ 3622065 h 3784177"/>
              <a:gd name="connsiteX94" fmla="*/ 1787830 w 8037833"/>
              <a:gd name="connsiteY94" fmla="*/ 3633173 h 3784177"/>
              <a:gd name="connsiteX95" fmla="*/ 1734224 w 8037833"/>
              <a:gd name="connsiteY95" fmla="*/ 3655593 h 3784177"/>
              <a:gd name="connsiteX96" fmla="*/ 1721989 w 8037833"/>
              <a:gd name="connsiteY96" fmla="*/ 3627298 h 3784177"/>
              <a:gd name="connsiteX97" fmla="*/ 1664576 w 8037833"/>
              <a:gd name="connsiteY97" fmla="*/ 3638572 h 3784177"/>
              <a:gd name="connsiteX98" fmla="*/ 1577459 w 8037833"/>
              <a:gd name="connsiteY98" fmla="*/ 3658824 h 3784177"/>
              <a:gd name="connsiteX99" fmla="*/ 1527269 w 8037833"/>
              <a:gd name="connsiteY99" fmla="*/ 3663088 h 3784177"/>
              <a:gd name="connsiteX100" fmla="*/ 1390118 w 8037833"/>
              <a:gd name="connsiteY100" fmla="*/ 3682789 h 3784177"/>
              <a:gd name="connsiteX101" fmla="*/ 1252698 w 8037833"/>
              <a:gd name="connsiteY101" fmla="*/ 3708662 h 3784177"/>
              <a:gd name="connsiteX102" fmla="*/ 1171039 w 8037833"/>
              <a:gd name="connsiteY102" fmla="*/ 3758642 h 3784177"/>
              <a:gd name="connsiteX103" fmla="*/ 1058106 w 8037833"/>
              <a:gd name="connsiteY103" fmla="*/ 3776166 h 3784177"/>
              <a:gd name="connsiteX104" fmla="*/ 1039167 w 8037833"/>
              <a:gd name="connsiteY104" fmla="*/ 3784177 h 3784177"/>
              <a:gd name="connsiteX105" fmla="*/ 1012958 w 8037833"/>
              <a:gd name="connsiteY105" fmla="*/ 3779206 h 3784177"/>
              <a:gd name="connsiteX106" fmla="*/ 907906 w 8037833"/>
              <a:gd name="connsiteY106" fmla="*/ 3757678 h 3784177"/>
              <a:gd name="connsiteX107" fmla="*/ 825226 w 8037833"/>
              <a:gd name="connsiteY107" fmla="*/ 3726369 h 3784177"/>
              <a:gd name="connsiteX108" fmla="*/ 722264 w 8037833"/>
              <a:gd name="connsiteY108" fmla="*/ 3747612 h 3784177"/>
              <a:gd name="connsiteX109" fmla="*/ 659460 w 8037833"/>
              <a:gd name="connsiteY109" fmla="*/ 3740429 h 3784177"/>
              <a:gd name="connsiteX110" fmla="*/ 556552 w 8037833"/>
              <a:gd name="connsiteY110" fmla="*/ 3739124 h 3784177"/>
              <a:gd name="connsiteX111" fmla="*/ 445444 w 8037833"/>
              <a:gd name="connsiteY111" fmla="*/ 3764831 h 3784177"/>
              <a:gd name="connsiteX112" fmla="*/ 393295 w 8037833"/>
              <a:gd name="connsiteY112" fmla="*/ 3753097 h 3784177"/>
              <a:gd name="connsiteX113" fmla="*/ 339711 w 8037833"/>
              <a:gd name="connsiteY113" fmla="*/ 3718242 h 3784177"/>
              <a:gd name="connsiteX114" fmla="*/ 222239 w 8037833"/>
              <a:gd name="connsiteY114" fmla="*/ 3672335 h 3784177"/>
              <a:gd name="connsiteX115" fmla="*/ 163578 w 8037833"/>
              <a:gd name="connsiteY115" fmla="*/ 3656292 h 3784177"/>
              <a:gd name="connsiteX116" fmla="*/ 72220 w 8037833"/>
              <a:gd name="connsiteY116" fmla="*/ 3645272 h 3784177"/>
              <a:gd name="connsiteX117" fmla="*/ 44395 w 8037833"/>
              <a:gd name="connsiteY117" fmla="*/ 3639455 h 3784177"/>
              <a:gd name="connsiteX118" fmla="*/ 1962 w 8037833"/>
              <a:gd name="connsiteY118" fmla="*/ 3635948 h 3784177"/>
              <a:gd name="connsiteX119" fmla="*/ 0 w 8037833"/>
              <a:gd name="connsiteY119" fmla="*/ 3635261 h 3784177"/>
              <a:gd name="connsiteX120" fmla="*/ 0 w 8037833"/>
              <a:gd name="connsiteY120"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462092 w 8037833"/>
              <a:gd name="connsiteY19" fmla="*/ 3373529 h 3784177"/>
              <a:gd name="connsiteX20" fmla="*/ 6303479 w 8037833"/>
              <a:gd name="connsiteY20" fmla="*/ 3319842 h 3784177"/>
              <a:gd name="connsiteX21" fmla="*/ 6210639 w 8037833"/>
              <a:gd name="connsiteY21" fmla="*/ 3335546 h 3784177"/>
              <a:gd name="connsiteX22" fmla="*/ 6111718 w 8037833"/>
              <a:gd name="connsiteY22" fmla="*/ 3357536 h 3784177"/>
              <a:gd name="connsiteX23" fmla="*/ 5949057 w 8037833"/>
              <a:gd name="connsiteY23" fmla="*/ 3379652 h 3784177"/>
              <a:gd name="connsiteX24" fmla="*/ 5891274 w 8037833"/>
              <a:gd name="connsiteY24" fmla="*/ 3397681 h 3784177"/>
              <a:gd name="connsiteX25" fmla="*/ 5835383 w 8037833"/>
              <a:gd name="connsiteY25" fmla="*/ 3377529 h 3784177"/>
              <a:gd name="connsiteX26" fmla="*/ 5746050 w 8037833"/>
              <a:gd name="connsiteY26" fmla="*/ 3426142 h 3784177"/>
              <a:gd name="connsiteX27" fmla="*/ 5613670 w 8037833"/>
              <a:gd name="connsiteY27" fmla="*/ 3428671 h 3784177"/>
              <a:gd name="connsiteX28" fmla="*/ 5535334 w 8037833"/>
              <a:gd name="connsiteY28" fmla="*/ 3437044 h 3784177"/>
              <a:gd name="connsiteX29" fmla="*/ 5506940 w 8037833"/>
              <a:gd name="connsiteY29" fmla="*/ 3450999 h 3784177"/>
              <a:gd name="connsiteX30" fmla="*/ 5466372 w 8037833"/>
              <a:gd name="connsiteY30" fmla="*/ 3463245 h 3784177"/>
              <a:gd name="connsiteX31" fmla="*/ 5395833 w 8037833"/>
              <a:gd name="connsiteY31" fmla="*/ 3493194 h 3784177"/>
              <a:gd name="connsiteX32" fmla="*/ 5305325 w 8037833"/>
              <a:gd name="connsiteY32" fmla="*/ 3505200 h 3784177"/>
              <a:gd name="connsiteX33" fmla="*/ 5223043 w 8037833"/>
              <a:gd name="connsiteY33" fmla="*/ 3491664 h 3784177"/>
              <a:gd name="connsiteX34" fmla="*/ 5217733 w 8037833"/>
              <a:gd name="connsiteY34" fmla="*/ 3500463 h 3784177"/>
              <a:gd name="connsiteX35" fmla="*/ 5167992 w 8037833"/>
              <a:gd name="connsiteY35" fmla="*/ 3504085 h 3784177"/>
              <a:gd name="connsiteX36" fmla="*/ 4987020 w 8037833"/>
              <a:gd name="connsiteY36" fmla="*/ 3461263 h 3784177"/>
              <a:gd name="connsiteX37" fmla="*/ 4890003 w 8037833"/>
              <a:gd name="connsiteY37" fmla="*/ 3469874 h 3784177"/>
              <a:gd name="connsiteX38" fmla="*/ 4856654 w 8037833"/>
              <a:gd name="connsiteY38" fmla="*/ 3481880 h 3784177"/>
              <a:gd name="connsiteX39" fmla="*/ 4800711 w 8037833"/>
              <a:gd name="connsiteY39" fmla="*/ 3501441 h 3784177"/>
              <a:gd name="connsiteX40" fmla="*/ 4761569 w 8037833"/>
              <a:gd name="connsiteY40" fmla="*/ 3538103 h 3784177"/>
              <a:gd name="connsiteX41" fmla="*/ 4713734 w 8037833"/>
              <a:gd name="connsiteY41" fmla="*/ 3545724 h 3784177"/>
              <a:gd name="connsiteX42" fmla="*/ 4699169 w 8037833"/>
              <a:gd name="connsiteY42" fmla="*/ 3518988 h 3784177"/>
              <a:gd name="connsiteX43" fmla="*/ 4649120 w 8037833"/>
              <a:gd name="connsiteY43" fmla="*/ 3536392 h 3784177"/>
              <a:gd name="connsiteX44" fmla="*/ 4573578 w 8037833"/>
              <a:gd name="connsiteY44" fmla="*/ 3565923 h 3784177"/>
              <a:gd name="connsiteX45" fmla="*/ 4529117 w 8037833"/>
              <a:gd name="connsiteY45" fmla="*/ 3575592 h 3784177"/>
              <a:gd name="connsiteX46" fmla="*/ 4408641 w 8037833"/>
              <a:gd name="connsiteY46" fmla="*/ 3610000 h 3784177"/>
              <a:gd name="connsiteX47" fmla="*/ 4356402 w 8037833"/>
              <a:gd name="connsiteY47" fmla="*/ 3642792 h 3784177"/>
              <a:gd name="connsiteX48" fmla="*/ 4270245 w 8037833"/>
              <a:gd name="connsiteY48" fmla="*/ 3665789 h 3784177"/>
              <a:gd name="connsiteX49" fmla="*/ 4208725 w 8037833"/>
              <a:gd name="connsiteY49" fmla="*/ 3704841 h 3784177"/>
              <a:gd name="connsiteX50" fmla="*/ 4201632 w 8037833"/>
              <a:gd name="connsiteY50" fmla="*/ 3702602 h 3784177"/>
              <a:gd name="connsiteX51" fmla="*/ 4191289 w 8037833"/>
              <a:gd name="connsiteY51" fmla="*/ 3702380 h 3784177"/>
              <a:gd name="connsiteX52" fmla="*/ 4191039 w 8037833"/>
              <a:gd name="connsiteY52" fmla="*/ 3702831 h 3784177"/>
              <a:gd name="connsiteX53" fmla="*/ 4181340 w 8037833"/>
              <a:gd name="connsiteY53" fmla="*/ 3701729 h 3784177"/>
              <a:gd name="connsiteX54" fmla="*/ 4133816 w 8037833"/>
              <a:gd name="connsiteY54" fmla="*/ 3690565 h 3784177"/>
              <a:gd name="connsiteX55" fmla="*/ 4071732 w 8037833"/>
              <a:gd name="connsiteY55" fmla="*/ 3732513 h 3784177"/>
              <a:gd name="connsiteX56" fmla="*/ 4045924 w 8037833"/>
              <a:gd name="connsiteY56" fmla="*/ 3739404 h 3784177"/>
              <a:gd name="connsiteX57" fmla="*/ 4032171 w 8037833"/>
              <a:gd name="connsiteY57" fmla="*/ 3745523 h 3784177"/>
              <a:gd name="connsiteX58" fmla="*/ 4031335 w 8037833"/>
              <a:gd name="connsiteY58" fmla="*/ 3747479 h 3784177"/>
              <a:gd name="connsiteX59" fmla="*/ 3985774 w 8037833"/>
              <a:gd name="connsiteY59" fmla="*/ 3736547 h 3784177"/>
              <a:gd name="connsiteX60" fmla="*/ 3979769 w 8037833"/>
              <a:gd name="connsiteY60" fmla="*/ 3738769 h 3784177"/>
              <a:gd name="connsiteX61" fmla="*/ 3950014 w 8037833"/>
              <a:gd name="connsiteY61" fmla="*/ 3726942 h 3784177"/>
              <a:gd name="connsiteX62" fmla="*/ 3934671 w 8037833"/>
              <a:gd name="connsiteY62" fmla="*/ 3723339 h 3784177"/>
              <a:gd name="connsiteX63" fmla="*/ 3930274 w 8037833"/>
              <a:gd name="connsiteY63" fmla="*/ 3717148 h 3784177"/>
              <a:gd name="connsiteX64" fmla="*/ 3907660 w 8037833"/>
              <a:gd name="connsiteY64" fmla="*/ 3714456 h 3784177"/>
              <a:gd name="connsiteX65" fmla="*/ 3905087 w 8037833"/>
              <a:gd name="connsiteY65" fmla="*/ 3716098 h 3784177"/>
              <a:gd name="connsiteX66" fmla="*/ 3886347 w 8037833"/>
              <a:gd name="connsiteY66" fmla="*/ 3706620 h 3784177"/>
              <a:gd name="connsiteX67" fmla="*/ 3870533 w 8037833"/>
              <a:gd name="connsiteY67" fmla="*/ 3689905 h 3784177"/>
              <a:gd name="connsiteX68" fmla="*/ 3678563 w 8037833"/>
              <a:gd name="connsiteY68" fmla="*/ 3694486 h 3784177"/>
              <a:gd name="connsiteX69" fmla="*/ 3524121 w 8037833"/>
              <a:gd name="connsiteY69" fmla="*/ 3642736 h 3784177"/>
              <a:gd name="connsiteX70" fmla="*/ 3432153 w 8037833"/>
              <a:gd name="connsiteY70" fmla="*/ 3667780 h 3784177"/>
              <a:gd name="connsiteX71" fmla="*/ 3373519 w 8037833"/>
              <a:gd name="connsiteY71" fmla="*/ 3665785 h 3784177"/>
              <a:gd name="connsiteX72" fmla="*/ 3114267 w 8037833"/>
              <a:gd name="connsiteY72" fmla="*/ 3638983 h 3784177"/>
              <a:gd name="connsiteX73" fmla="*/ 3048270 w 8037833"/>
              <a:gd name="connsiteY73" fmla="*/ 3649949 h 3784177"/>
              <a:gd name="connsiteX74" fmla="*/ 2989722 w 8037833"/>
              <a:gd name="connsiteY74" fmla="*/ 3623230 h 3784177"/>
              <a:gd name="connsiteX75" fmla="*/ 2965734 w 8037833"/>
              <a:gd name="connsiteY75" fmla="*/ 3635676 h 3784177"/>
              <a:gd name="connsiteX76" fmla="*/ 2961603 w 8037833"/>
              <a:gd name="connsiteY76" fmla="*/ 3638221 h 3784177"/>
              <a:gd name="connsiteX77" fmla="*/ 2944959 w 8037833"/>
              <a:gd name="connsiteY77" fmla="*/ 3639723 h 3784177"/>
              <a:gd name="connsiteX78" fmla="*/ 2940402 w 8037833"/>
              <a:gd name="connsiteY78" fmla="*/ 3651000 h 3784177"/>
              <a:gd name="connsiteX79" fmla="*/ 2915449 w 8037833"/>
              <a:gd name="connsiteY79" fmla="*/ 3661039 h 3784177"/>
              <a:gd name="connsiteX80" fmla="*/ 2884777 w 8037833"/>
              <a:gd name="connsiteY80" fmla="*/ 3660775 h 3784177"/>
              <a:gd name="connsiteX81" fmla="*/ 2739034 w 8037833"/>
              <a:gd name="connsiteY81" fmla="*/ 3647396 h 3784177"/>
              <a:gd name="connsiteX82" fmla="*/ 2651827 w 8037833"/>
              <a:gd name="connsiteY82" fmla="*/ 3646306 h 3784177"/>
              <a:gd name="connsiteX83" fmla="*/ 2618680 w 8037833"/>
              <a:gd name="connsiteY83" fmla="*/ 3656755 h 3784177"/>
              <a:gd name="connsiteX84" fmla="*/ 2572404 w 8037833"/>
              <a:gd name="connsiteY84" fmla="*/ 3664043 h 3784177"/>
              <a:gd name="connsiteX85" fmla="*/ 2490721 w 8037833"/>
              <a:gd name="connsiteY85" fmla="*/ 3685313 h 3784177"/>
              <a:gd name="connsiteX86" fmla="*/ 2423704 w 8037833"/>
              <a:gd name="connsiteY86" fmla="*/ 3658079 h 3784177"/>
              <a:gd name="connsiteX87" fmla="*/ 2301172 w 8037833"/>
              <a:gd name="connsiteY87" fmla="*/ 3663053 h 3784177"/>
              <a:gd name="connsiteX88" fmla="*/ 2294102 w 8037833"/>
              <a:gd name="connsiteY88" fmla="*/ 3671151 h 3784177"/>
              <a:gd name="connsiteX89" fmla="*/ 2238966 w 8037833"/>
              <a:gd name="connsiteY89" fmla="*/ 3668777 h 3784177"/>
              <a:gd name="connsiteX90" fmla="*/ 2082844 w 8037833"/>
              <a:gd name="connsiteY90" fmla="*/ 3631994 h 3784177"/>
              <a:gd name="connsiteX91" fmla="*/ 1938480 w 8037833"/>
              <a:gd name="connsiteY91" fmla="*/ 3601439 h 3784177"/>
              <a:gd name="connsiteX92" fmla="*/ 1900166 w 8037833"/>
              <a:gd name="connsiteY92" fmla="*/ 3609358 h 3784177"/>
              <a:gd name="connsiteX93" fmla="*/ 1835976 w 8037833"/>
              <a:gd name="connsiteY93" fmla="*/ 3622065 h 3784177"/>
              <a:gd name="connsiteX94" fmla="*/ 1787830 w 8037833"/>
              <a:gd name="connsiteY94" fmla="*/ 3633173 h 3784177"/>
              <a:gd name="connsiteX95" fmla="*/ 1734224 w 8037833"/>
              <a:gd name="connsiteY95" fmla="*/ 3655593 h 3784177"/>
              <a:gd name="connsiteX96" fmla="*/ 1721989 w 8037833"/>
              <a:gd name="connsiteY96" fmla="*/ 3627298 h 3784177"/>
              <a:gd name="connsiteX97" fmla="*/ 1664576 w 8037833"/>
              <a:gd name="connsiteY97" fmla="*/ 3638572 h 3784177"/>
              <a:gd name="connsiteX98" fmla="*/ 1577459 w 8037833"/>
              <a:gd name="connsiteY98" fmla="*/ 3658824 h 3784177"/>
              <a:gd name="connsiteX99" fmla="*/ 1527269 w 8037833"/>
              <a:gd name="connsiteY99" fmla="*/ 3663088 h 3784177"/>
              <a:gd name="connsiteX100" fmla="*/ 1390118 w 8037833"/>
              <a:gd name="connsiteY100" fmla="*/ 3682789 h 3784177"/>
              <a:gd name="connsiteX101" fmla="*/ 1252698 w 8037833"/>
              <a:gd name="connsiteY101" fmla="*/ 3708662 h 3784177"/>
              <a:gd name="connsiteX102" fmla="*/ 1171039 w 8037833"/>
              <a:gd name="connsiteY102" fmla="*/ 3758642 h 3784177"/>
              <a:gd name="connsiteX103" fmla="*/ 1058106 w 8037833"/>
              <a:gd name="connsiteY103" fmla="*/ 3776166 h 3784177"/>
              <a:gd name="connsiteX104" fmla="*/ 1039167 w 8037833"/>
              <a:gd name="connsiteY104" fmla="*/ 3784177 h 3784177"/>
              <a:gd name="connsiteX105" fmla="*/ 1012958 w 8037833"/>
              <a:gd name="connsiteY105" fmla="*/ 3779206 h 3784177"/>
              <a:gd name="connsiteX106" fmla="*/ 907906 w 8037833"/>
              <a:gd name="connsiteY106" fmla="*/ 3757678 h 3784177"/>
              <a:gd name="connsiteX107" fmla="*/ 825226 w 8037833"/>
              <a:gd name="connsiteY107" fmla="*/ 3726369 h 3784177"/>
              <a:gd name="connsiteX108" fmla="*/ 722264 w 8037833"/>
              <a:gd name="connsiteY108" fmla="*/ 3747612 h 3784177"/>
              <a:gd name="connsiteX109" fmla="*/ 659460 w 8037833"/>
              <a:gd name="connsiteY109" fmla="*/ 3740429 h 3784177"/>
              <a:gd name="connsiteX110" fmla="*/ 556552 w 8037833"/>
              <a:gd name="connsiteY110" fmla="*/ 3739124 h 3784177"/>
              <a:gd name="connsiteX111" fmla="*/ 445444 w 8037833"/>
              <a:gd name="connsiteY111" fmla="*/ 3764831 h 3784177"/>
              <a:gd name="connsiteX112" fmla="*/ 393295 w 8037833"/>
              <a:gd name="connsiteY112" fmla="*/ 3753097 h 3784177"/>
              <a:gd name="connsiteX113" fmla="*/ 339711 w 8037833"/>
              <a:gd name="connsiteY113" fmla="*/ 3718242 h 3784177"/>
              <a:gd name="connsiteX114" fmla="*/ 222239 w 8037833"/>
              <a:gd name="connsiteY114" fmla="*/ 3672335 h 3784177"/>
              <a:gd name="connsiteX115" fmla="*/ 163578 w 8037833"/>
              <a:gd name="connsiteY115" fmla="*/ 3656292 h 3784177"/>
              <a:gd name="connsiteX116" fmla="*/ 72220 w 8037833"/>
              <a:gd name="connsiteY116" fmla="*/ 3645272 h 3784177"/>
              <a:gd name="connsiteX117" fmla="*/ 44395 w 8037833"/>
              <a:gd name="connsiteY117" fmla="*/ 3639455 h 3784177"/>
              <a:gd name="connsiteX118" fmla="*/ 1962 w 8037833"/>
              <a:gd name="connsiteY118" fmla="*/ 3635948 h 3784177"/>
              <a:gd name="connsiteX119" fmla="*/ 0 w 8037833"/>
              <a:gd name="connsiteY119" fmla="*/ 3635261 h 3784177"/>
              <a:gd name="connsiteX120" fmla="*/ 0 w 8037833"/>
              <a:gd name="connsiteY120"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462092 w 8037833"/>
              <a:gd name="connsiteY19" fmla="*/ 3373529 h 3784177"/>
              <a:gd name="connsiteX20" fmla="*/ 6303479 w 8037833"/>
              <a:gd name="connsiteY20" fmla="*/ 3319842 h 3784177"/>
              <a:gd name="connsiteX21" fmla="*/ 6111718 w 8037833"/>
              <a:gd name="connsiteY21" fmla="*/ 3357536 h 3784177"/>
              <a:gd name="connsiteX22" fmla="*/ 5949057 w 8037833"/>
              <a:gd name="connsiteY22" fmla="*/ 3379652 h 3784177"/>
              <a:gd name="connsiteX23" fmla="*/ 5891274 w 8037833"/>
              <a:gd name="connsiteY23" fmla="*/ 3397681 h 3784177"/>
              <a:gd name="connsiteX24" fmla="*/ 5835383 w 8037833"/>
              <a:gd name="connsiteY24" fmla="*/ 3377529 h 3784177"/>
              <a:gd name="connsiteX25" fmla="*/ 5746050 w 8037833"/>
              <a:gd name="connsiteY25" fmla="*/ 3426142 h 3784177"/>
              <a:gd name="connsiteX26" fmla="*/ 5613670 w 8037833"/>
              <a:gd name="connsiteY26" fmla="*/ 3428671 h 3784177"/>
              <a:gd name="connsiteX27" fmla="*/ 5535334 w 8037833"/>
              <a:gd name="connsiteY27" fmla="*/ 3437044 h 3784177"/>
              <a:gd name="connsiteX28" fmla="*/ 5506940 w 8037833"/>
              <a:gd name="connsiteY28" fmla="*/ 3450999 h 3784177"/>
              <a:gd name="connsiteX29" fmla="*/ 5466372 w 8037833"/>
              <a:gd name="connsiteY29" fmla="*/ 3463245 h 3784177"/>
              <a:gd name="connsiteX30" fmla="*/ 5395833 w 8037833"/>
              <a:gd name="connsiteY30" fmla="*/ 3493194 h 3784177"/>
              <a:gd name="connsiteX31" fmla="*/ 5305325 w 8037833"/>
              <a:gd name="connsiteY31" fmla="*/ 3505200 h 3784177"/>
              <a:gd name="connsiteX32" fmla="*/ 5223043 w 8037833"/>
              <a:gd name="connsiteY32" fmla="*/ 3491664 h 3784177"/>
              <a:gd name="connsiteX33" fmla="*/ 5217733 w 8037833"/>
              <a:gd name="connsiteY33" fmla="*/ 3500463 h 3784177"/>
              <a:gd name="connsiteX34" fmla="*/ 5167992 w 8037833"/>
              <a:gd name="connsiteY34" fmla="*/ 3504085 h 3784177"/>
              <a:gd name="connsiteX35" fmla="*/ 4987020 w 8037833"/>
              <a:gd name="connsiteY35" fmla="*/ 3461263 h 3784177"/>
              <a:gd name="connsiteX36" fmla="*/ 4890003 w 8037833"/>
              <a:gd name="connsiteY36" fmla="*/ 3469874 h 3784177"/>
              <a:gd name="connsiteX37" fmla="*/ 4856654 w 8037833"/>
              <a:gd name="connsiteY37" fmla="*/ 3481880 h 3784177"/>
              <a:gd name="connsiteX38" fmla="*/ 4800711 w 8037833"/>
              <a:gd name="connsiteY38" fmla="*/ 3501441 h 3784177"/>
              <a:gd name="connsiteX39" fmla="*/ 4761569 w 8037833"/>
              <a:gd name="connsiteY39" fmla="*/ 3538103 h 3784177"/>
              <a:gd name="connsiteX40" fmla="*/ 4713734 w 8037833"/>
              <a:gd name="connsiteY40" fmla="*/ 3545724 h 3784177"/>
              <a:gd name="connsiteX41" fmla="*/ 4699169 w 8037833"/>
              <a:gd name="connsiteY41" fmla="*/ 3518988 h 3784177"/>
              <a:gd name="connsiteX42" fmla="*/ 4649120 w 8037833"/>
              <a:gd name="connsiteY42" fmla="*/ 3536392 h 3784177"/>
              <a:gd name="connsiteX43" fmla="*/ 4573578 w 8037833"/>
              <a:gd name="connsiteY43" fmla="*/ 3565923 h 3784177"/>
              <a:gd name="connsiteX44" fmla="*/ 4529117 w 8037833"/>
              <a:gd name="connsiteY44" fmla="*/ 3575592 h 3784177"/>
              <a:gd name="connsiteX45" fmla="*/ 4408641 w 8037833"/>
              <a:gd name="connsiteY45" fmla="*/ 3610000 h 3784177"/>
              <a:gd name="connsiteX46" fmla="*/ 4356402 w 8037833"/>
              <a:gd name="connsiteY46" fmla="*/ 3642792 h 3784177"/>
              <a:gd name="connsiteX47" fmla="*/ 4270245 w 8037833"/>
              <a:gd name="connsiteY47" fmla="*/ 3665789 h 3784177"/>
              <a:gd name="connsiteX48" fmla="*/ 4208725 w 8037833"/>
              <a:gd name="connsiteY48" fmla="*/ 3704841 h 3784177"/>
              <a:gd name="connsiteX49" fmla="*/ 4201632 w 8037833"/>
              <a:gd name="connsiteY49" fmla="*/ 3702602 h 3784177"/>
              <a:gd name="connsiteX50" fmla="*/ 4191289 w 8037833"/>
              <a:gd name="connsiteY50" fmla="*/ 3702380 h 3784177"/>
              <a:gd name="connsiteX51" fmla="*/ 4191039 w 8037833"/>
              <a:gd name="connsiteY51" fmla="*/ 3702831 h 3784177"/>
              <a:gd name="connsiteX52" fmla="*/ 4181340 w 8037833"/>
              <a:gd name="connsiteY52" fmla="*/ 3701729 h 3784177"/>
              <a:gd name="connsiteX53" fmla="*/ 4133816 w 8037833"/>
              <a:gd name="connsiteY53" fmla="*/ 3690565 h 3784177"/>
              <a:gd name="connsiteX54" fmla="*/ 4071732 w 8037833"/>
              <a:gd name="connsiteY54" fmla="*/ 3732513 h 3784177"/>
              <a:gd name="connsiteX55" fmla="*/ 4045924 w 8037833"/>
              <a:gd name="connsiteY55" fmla="*/ 3739404 h 3784177"/>
              <a:gd name="connsiteX56" fmla="*/ 4032171 w 8037833"/>
              <a:gd name="connsiteY56" fmla="*/ 3745523 h 3784177"/>
              <a:gd name="connsiteX57" fmla="*/ 4031335 w 8037833"/>
              <a:gd name="connsiteY57" fmla="*/ 3747479 h 3784177"/>
              <a:gd name="connsiteX58" fmla="*/ 3985774 w 8037833"/>
              <a:gd name="connsiteY58" fmla="*/ 3736547 h 3784177"/>
              <a:gd name="connsiteX59" fmla="*/ 3979769 w 8037833"/>
              <a:gd name="connsiteY59" fmla="*/ 3738769 h 3784177"/>
              <a:gd name="connsiteX60" fmla="*/ 3950014 w 8037833"/>
              <a:gd name="connsiteY60" fmla="*/ 3726942 h 3784177"/>
              <a:gd name="connsiteX61" fmla="*/ 3934671 w 8037833"/>
              <a:gd name="connsiteY61" fmla="*/ 3723339 h 3784177"/>
              <a:gd name="connsiteX62" fmla="*/ 3930274 w 8037833"/>
              <a:gd name="connsiteY62" fmla="*/ 3717148 h 3784177"/>
              <a:gd name="connsiteX63" fmla="*/ 3907660 w 8037833"/>
              <a:gd name="connsiteY63" fmla="*/ 3714456 h 3784177"/>
              <a:gd name="connsiteX64" fmla="*/ 3905087 w 8037833"/>
              <a:gd name="connsiteY64" fmla="*/ 3716098 h 3784177"/>
              <a:gd name="connsiteX65" fmla="*/ 3886347 w 8037833"/>
              <a:gd name="connsiteY65" fmla="*/ 3706620 h 3784177"/>
              <a:gd name="connsiteX66" fmla="*/ 3870533 w 8037833"/>
              <a:gd name="connsiteY66" fmla="*/ 3689905 h 3784177"/>
              <a:gd name="connsiteX67" fmla="*/ 3678563 w 8037833"/>
              <a:gd name="connsiteY67" fmla="*/ 3694486 h 3784177"/>
              <a:gd name="connsiteX68" fmla="*/ 3524121 w 8037833"/>
              <a:gd name="connsiteY68" fmla="*/ 3642736 h 3784177"/>
              <a:gd name="connsiteX69" fmla="*/ 3432153 w 8037833"/>
              <a:gd name="connsiteY69" fmla="*/ 3667780 h 3784177"/>
              <a:gd name="connsiteX70" fmla="*/ 3373519 w 8037833"/>
              <a:gd name="connsiteY70" fmla="*/ 3665785 h 3784177"/>
              <a:gd name="connsiteX71" fmla="*/ 3114267 w 8037833"/>
              <a:gd name="connsiteY71" fmla="*/ 3638983 h 3784177"/>
              <a:gd name="connsiteX72" fmla="*/ 3048270 w 8037833"/>
              <a:gd name="connsiteY72" fmla="*/ 3649949 h 3784177"/>
              <a:gd name="connsiteX73" fmla="*/ 2989722 w 8037833"/>
              <a:gd name="connsiteY73" fmla="*/ 3623230 h 3784177"/>
              <a:gd name="connsiteX74" fmla="*/ 2965734 w 8037833"/>
              <a:gd name="connsiteY74" fmla="*/ 3635676 h 3784177"/>
              <a:gd name="connsiteX75" fmla="*/ 2961603 w 8037833"/>
              <a:gd name="connsiteY75" fmla="*/ 3638221 h 3784177"/>
              <a:gd name="connsiteX76" fmla="*/ 2944959 w 8037833"/>
              <a:gd name="connsiteY76" fmla="*/ 3639723 h 3784177"/>
              <a:gd name="connsiteX77" fmla="*/ 2940402 w 8037833"/>
              <a:gd name="connsiteY77" fmla="*/ 3651000 h 3784177"/>
              <a:gd name="connsiteX78" fmla="*/ 2915449 w 8037833"/>
              <a:gd name="connsiteY78" fmla="*/ 3661039 h 3784177"/>
              <a:gd name="connsiteX79" fmla="*/ 2884777 w 8037833"/>
              <a:gd name="connsiteY79" fmla="*/ 3660775 h 3784177"/>
              <a:gd name="connsiteX80" fmla="*/ 2739034 w 8037833"/>
              <a:gd name="connsiteY80" fmla="*/ 3647396 h 3784177"/>
              <a:gd name="connsiteX81" fmla="*/ 2651827 w 8037833"/>
              <a:gd name="connsiteY81" fmla="*/ 3646306 h 3784177"/>
              <a:gd name="connsiteX82" fmla="*/ 2618680 w 8037833"/>
              <a:gd name="connsiteY82" fmla="*/ 3656755 h 3784177"/>
              <a:gd name="connsiteX83" fmla="*/ 2572404 w 8037833"/>
              <a:gd name="connsiteY83" fmla="*/ 3664043 h 3784177"/>
              <a:gd name="connsiteX84" fmla="*/ 2490721 w 8037833"/>
              <a:gd name="connsiteY84" fmla="*/ 3685313 h 3784177"/>
              <a:gd name="connsiteX85" fmla="*/ 2423704 w 8037833"/>
              <a:gd name="connsiteY85" fmla="*/ 3658079 h 3784177"/>
              <a:gd name="connsiteX86" fmla="*/ 2301172 w 8037833"/>
              <a:gd name="connsiteY86" fmla="*/ 3663053 h 3784177"/>
              <a:gd name="connsiteX87" fmla="*/ 2294102 w 8037833"/>
              <a:gd name="connsiteY87" fmla="*/ 3671151 h 3784177"/>
              <a:gd name="connsiteX88" fmla="*/ 2238966 w 8037833"/>
              <a:gd name="connsiteY88" fmla="*/ 3668777 h 3784177"/>
              <a:gd name="connsiteX89" fmla="*/ 2082844 w 8037833"/>
              <a:gd name="connsiteY89" fmla="*/ 3631994 h 3784177"/>
              <a:gd name="connsiteX90" fmla="*/ 1938480 w 8037833"/>
              <a:gd name="connsiteY90" fmla="*/ 3601439 h 3784177"/>
              <a:gd name="connsiteX91" fmla="*/ 1900166 w 8037833"/>
              <a:gd name="connsiteY91" fmla="*/ 3609358 h 3784177"/>
              <a:gd name="connsiteX92" fmla="*/ 1835976 w 8037833"/>
              <a:gd name="connsiteY92" fmla="*/ 3622065 h 3784177"/>
              <a:gd name="connsiteX93" fmla="*/ 1787830 w 8037833"/>
              <a:gd name="connsiteY93" fmla="*/ 3633173 h 3784177"/>
              <a:gd name="connsiteX94" fmla="*/ 1734224 w 8037833"/>
              <a:gd name="connsiteY94" fmla="*/ 3655593 h 3784177"/>
              <a:gd name="connsiteX95" fmla="*/ 1721989 w 8037833"/>
              <a:gd name="connsiteY95" fmla="*/ 3627298 h 3784177"/>
              <a:gd name="connsiteX96" fmla="*/ 1664576 w 8037833"/>
              <a:gd name="connsiteY96" fmla="*/ 3638572 h 3784177"/>
              <a:gd name="connsiteX97" fmla="*/ 1577459 w 8037833"/>
              <a:gd name="connsiteY97" fmla="*/ 3658824 h 3784177"/>
              <a:gd name="connsiteX98" fmla="*/ 1527269 w 8037833"/>
              <a:gd name="connsiteY98" fmla="*/ 3663088 h 3784177"/>
              <a:gd name="connsiteX99" fmla="*/ 1390118 w 8037833"/>
              <a:gd name="connsiteY99" fmla="*/ 3682789 h 3784177"/>
              <a:gd name="connsiteX100" fmla="*/ 1252698 w 8037833"/>
              <a:gd name="connsiteY100" fmla="*/ 3708662 h 3784177"/>
              <a:gd name="connsiteX101" fmla="*/ 1171039 w 8037833"/>
              <a:gd name="connsiteY101" fmla="*/ 3758642 h 3784177"/>
              <a:gd name="connsiteX102" fmla="*/ 1058106 w 8037833"/>
              <a:gd name="connsiteY102" fmla="*/ 3776166 h 3784177"/>
              <a:gd name="connsiteX103" fmla="*/ 1039167 w 8037833"/>
              <a:gd name="connsiteY103" fmla="*/ 3784177 h 3784177"/>
              <a:gd name="connsiteX104" fmla="*/ 1012958 w 8037833"/>
              <a:gd name="connsiteY104" fmla="*/ 3779206 h 3784177"/>
              <a:gd name="connsiteX105" fmla="*/ 907906 w 8037833"/>
              <a:gd name="connsiteY105" fmla="*/ 3757678 h 3784177"/>
              <a:gd name="connsiteX106" fmla="*/ 825226 w 8037833"/>
              <a:gd name="connsiteY106" fmla="*/ 3726369 h 3784177"/>
              <a:gd name="connsiteX107" fmla="*/ 722264 w 8037833"/>
              <a:gd name="connsiteY107" fmla="*/ 3747612 h 3784177"/>
              <a:gd name="connsiteX108" fmla="*/ 659460 w 8037833"/>
              <a:gd name="connsiteY108" fmla="*/ 3740429 h 3784177"/>
              <a:gd name="connsiteX109" fmla="*/ 556552 w 8037833"/>
              <a:gd name="connsiteY109" fmla="*/ 3739124 h 3784177"/>
              <a:gd name="connsiteX110" fmla="*/ 445444 w 8037833"/>
              <a:gd name="connsiteY110" fmla="*/ 3764831 h 3784177"/>
              <a:gd name="connsiteX111" fmla="*/ 393295 w 8037833"/>
              <a:gd name="connsiteY111" fmla="*/ 3753097 h 3784177"/>
              <a:gd name="connsiteX112" fmla="*/ 339711 w 8037833"/>
              <a:gd name="connsiteY112" fmla="*/ 3718242 h 3784177"/>
              <a:gd name="connsiteX113" fmla="*/ 222239 w 8037833"/>
              <a:gd name="connsiteY113" fmla="*/ 3672335 h 3784177"/>
              <a:gd name="connsiteX114" fmla="*/ 163578 w 8037833"/>
              <a:gd name="connsiteY114" fmla="*/ 3656292 h 3784177"/>
              <a:gd name="connsiteX115" fmla="*/ 72220 w 8037833"/>
              <a:gd name="connsiteY115" fmla="*/ 3645272 h 3784177"/>
              <a:gd name="connsiteX116" fmla="*/ 44395 w 8037833"/>
              <a:gd name="connsiteY116" fmla="*/ 3639455 h 3784177"/>
              <a:gd name="connsiteX117" fmla="*/ 1962 w 8037833"/>
              <a:gd name="connsiteY117" fmla="*/ 3635948 h 3784177"/>
              <a:gd name="connsiteX118" fmla="*/ 0 w 8037833"/>
              <a:gd name="connsiteY118" fmla="*/ 3635261 h 3784177"/>
              <a:gd name="connsiteX119" fmla="*/ 0 w 8037833"/>
              <a:gd name="connsiteY119"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462092 w 8037833"/>
              <a:gd name="connsiteY19" fmla="*/ 3373529 h 3784177"/>
              <a:gd name="connsiteX20" fmla="*/ 6352283 w 8037833"/>
              <a:gd name="connsiteY20" fmla="*/ 3374762 h 3784177"/>
              <a:gd name="connsiteX21" fmla="*/ 6111718 w 8037833"/>
              <a:gd name="connsiteY21" fmla="*/ 3357536 h 3784177"/>
              <a:gd name="connsiteX22" fmla="*/ 5949057 w 8037833"/>
              <a:gd name="connsiteY22" fmla="*/ 3379652 h 3784177"/>
              <a:gd name="connsiteX23" fmla="*/ 5891274 w 8037833"/>
              <a:gd name="connsiteY23" fmla="*/ 3397681 h 3784177"/>
              <a:gd name="connsiteX24" fmla="*/ 5835383 w 8037833"/>
              <a:gd name="connsiteY24" fmla="*/ 3377529 h 3784177"/>
              <a:gd name="connsiteX25" fmla="*/ 5746050 w 8037833"/>
              <a:gd name="connsiteY25" fmla="*/ 3426142 h 3784177"/>
              <a:gd name="connsiteX26" fmla="*/ 5613670 w 8037833"/>
              <a:gd name="connsiteY26" fmla="*/ 3428671 h 3784177"/>
              <a:gd name="connsiteX27" fmla="*/ 5535334 w 8037833"/>
              <a:gd name="connsiteY27" fmla="*/ 3437044 h 3784177"/>
              <a:gd name="connsiteX28" fmla="*/ 5506940 w 8037833"/>
              <a:gd name="connsiteY28" fmla="*/ 3450999 h 3784177"/>
              <a:gd name="connsiteX29" fmla="*/ 5466372 w 8037833"/>
              <a:gd name="connsiteY29" fmla="*/ 3463245 h 3784177"/>
              <a:gd name="connsiteX30" fmla="*/ 5395833 w 8037833"/>
              <a:gd name="connsiteY30" fmla="*/ 3493194 h 3784177"/>
              <a:gd name="connsiteX31" fmla="*/ 5305325 w 8037833"/>
              <a:gd name="connsiteY31" fmla="*/ 3505200 h 3784177"/>
              <a:gd name="connsiteX32" fmla="*/ 5223043 w 8037833"/>
              <a:gd name="connsiteY32" fmla="*/ 3491664 h 3784177"/>
              <a:gd name="connsiteX33" fmla="*/ 5217733 w 8037833"/>
              <a:gd name="connsiteY33" fmla="*/ 3500463 h 3784177"/>
              <a:gd name="connsiteX34" fmla="*/ 5167992 w 8037833"/>
              <a:gd name="connsiteY34" fmla="*/ 3504085 h 3784177"/>
              <a:gd name="connsiteX35" fmla="*/ 4987020 w 8037833"/>
              <a:gd name="connsiteY35" fmla="*/ 3461263 h 3784177"/>
              <a:gd name="connsiteX36" fmla="*/ 4890003 w 8037833"/>
              <a:gd name="connsiteY36" fmla="*/ 3469874 h 3784177"/>
              <a:gd name="connsiteX37" fmla="*/ 4856654 w 8037833"/>
              <a:gd name="connsiteY37" fmla="*/ 3481880 h 3784177"/>
              <a:gd name="connsiteX38" fmla="*/ 4800711 w 8037833"/>
              <a:gd name="connsiteY38" fmla="*/ 3501441 h 3784177"/>
              <a:gd name="connsiteX39" fmla="*/ 4761569 w 8037833"/>
              <a:gd name="connsiteY39" fmla="*/ 3538103 h 3784177"/>
              <a:gd name="connsiteX40" fmla="*/ 4713734 w 8037833"/>
              <a:gd name="connsiteY40" fmla="*/ 3545724 h 3784177"/>
              <a:gd name="connsiteX41" fmla="*/ 4699169 w 8037833"/>
              <a:gd name="connsiteY41" fmla="*/ 3518988 h 3784177"/>
              <a:gd name="connsiteX42" fmla="*/ 4649120 w 8037833"/>
              <a:gd name="connsiteY42" fmla="*/ 3536392 h 3784177"/>
              <a:gd name="connsiteX43" fmla="*/ 4573578 w 8037833"/>
              <a:gd name="connsiteY43" fmla="*/ 3565923 h 3784177"/>
              <a:gd name="connsiteX44" fmla="*/ 4529117 w 8037833"/>
              <a:gd name="connsiteY44" fmla="*/ 3575592 h 3784177"/>
              <a:gd name="connsiteX45" fmla="*/ 4408641 w 8037833"/>
              <a:gd name="connsiteY45" fmla="*/ 3610000 h 3784177"/>
              <a:gd name="connsiteX46" fmla="*/ 4356402 w 8037833"/>
              <a:gd name="connsiteY46" fmla="*/ 3642792 h 3784177"/>
              <a:gd name="connsiteX47" fmla="*/ 4270245 w 8037833"/>
              <a:gd name="connsiteY47" fmla="*/ 3665789 h 3784177"/>
              <a:gd name="connsiteX48" fmla="*/ 4208725 w 8037833"/>
              <a:gd name="connsiteY48" fmla="*/ 3704841 h 3784177"/>
              <a:gd name="connsiteX49" fmla="*/ 4201632 w 8037833"/>
              <a:gd name="connsiteY49" fmla="*/ 3702602 h 3784177"/>
              <a:gd name="connsiteX50" fmla="*/ 4191289 w 8037833"/>
              <a:gd name="connsiteY50" fmla="*/ 3702380 h 3784177"/>
              <a:gd name="connsiteX51" fmla="*/ 4191039 w 8037833"/>
              <a:gd name="connsiteY51" fmla="*/ 3702831 h 3784177"/>
              <a:gd name="connsiteX52" fmla="*/ 4181340 w 8037833"/>
              <a:gd name="connsiteY52" fmla="*/ 3701729 h 3784177"/>
              <a:gd name="connsiteX53" fmla="*/ 4133816 w 8037833"/>
              <a:gd name="connsiteY53" fmla="*/ 3690565 h 3784177"/>
              <a:gd name="connsiteX54" fmla="*/ 4071732 w 8037833"/>
              <a:gd name="connsiteY54" fmla="*/ 3732513 h 3784177"/>
              <a:gd name="connsiteX55" fmla="*/ 4045924 w 8037833"/>
              <a:gd name="connsiteY55" fmla="*/ 3739404 h 3784177"/>
              <a:gd name="connsiteX56" fmla="*/ 4032171 w 8037833"/>
              <a:gd name="connsiteY56" fmla="*/ 3745523 h 3784177"/>
              <a:gd name="connsiteX57" fmla="*/ 4031335 w 8037833"/>
              <a:gd name="connsiteY57" fmla="*/ 3747479 h 3784177"/>
              <a:gd name="connsiteX58" fmla="*/ 3985774 w 8037833"/>
              <a:gd name="connsiteY58" fmla="*/ 3736547 h 3784177"/>
              <a:gd name="connsiteX59" fmla="*/ 3979769 w 8037833"/>
              <a:gd name="connsiteY59" fmla="*/ 3738769 h 3784177"/>
              <a:gd name="connsiteX60" fmla="*/ 3950014 w 8037833"/>
              <a:gd name="connsiteY60" fmla="*/ 3726942 h 3784177"/>
              <a:gd name="connsiteX61" fmla="*/ 3934671 w 8037833"/>
              <a:gd name="connsiteY61" fmla="*/ 3723339 h 3784177"/>
              <a:gd name="connsiteX62" fmla="*/ 3930274 w 8037833"/>
              <a:gd name="connsiteY62" fmla="*/ 3717148 h 3784177"/>
              <a:gd name="connsiteX63" fmla="*/ 3907660 w 8037833"/>
              <a:gd name="connsiteY63" fmla="*/ 3714456 h 3784177"/>
              <a:gd name="connsiteX64" fmla="*/ 3905087 w 8037833"/>
              <a:gd name="connsiteY64" fmla="*/ 3716098 h 3784177"/>
              <a:gd name="connsiteX65" fmla="*/ 3886347 w 8037833"/>
              <a:gd name="connsiteY65" fmla="*/ 3706620 h 3784177"/>
              <a:gd name="connsiteX66" fmla="*/ 3870533 w 8037833"/>
              <a:gd name="connsiteY66" fmla="*/ 3689905 h 3784177"/>
              <a:gd name="connsiteX67" fmla="*/ 3678563 w 8037833"/>
              <a:gd name="connsiteY67" fmla="*/ 3694486 h 3784177"/>
              <a:gd name="connsiteX68" fmla="*/ 3524121 w 8037833"/>
              <a:gd name="connsiteY68" fmla="*/ 3642736 h 3784177"/>
              <a:gd name="connsiteX69" fmla="*/ 3432153 w 8037833"/>
              <a:gd name="connsiteY69" fmla="*/ 3667780 h 3784177"/>
              <a:gd name="connsiteX70" fmla="*/ 3373519 w 8037833"/>
              <a:gd name="connsiteY70" fmla="*/ 3665785 h 3784177"/>
              <a:gd name="connsiteX71" fmla="*/ 3114267 w 8037833"/>
              <a:gd name="connsiteY71" fmla="*/ 3638983 h 3784177"/>
              <a:gd name="connsiteX72" fmla="*/ 3048270 w 8037833"/>
              <a:gd name="connsiteY72" fmla="*/ 3649949 h 3784177"/>
              <a:gd name="connsiteX73" fmla="*/ 2989722 w 8037833"/>
              <a:gd name="connsiteY73" fmla="*/ 3623230 h 3784177"/>
              <a:gd name="connsiteX74" fmla="*/ 2965734 w 8037833"/>
              <a:gd name="connsiteY74" fmla="*/ 3635676 h 3784177"/>
              <a:gd name="connsiteX75" fmla="*/ 2961603 w 8037833"/>
              <a:gd name="connsiteY75" fmla="*/ 3638221 h 3784177"/>
              <a:gd name="connsiteX76" fmla="*/ 2944959 w 8037833"/>
              <a:gd name="connsiteY76" fmla="*/ 3639723 h 3784177"/>
              <a:gd name="connsiteX77" fmla="*/ 2940402 w 8037833"/>
              <a:gd name="connsiteY77" fmla="*/ 3651000 h 3784177"/>
              <a:gd name="connsiteX78" fmla="*/ 2915449 w 8037833"/>
              <a:gd name="connsiteY78" fmla="*/ 3661039 h 3784177"/>
              <a:gd name="connsiteX79" fmla="*/ 2884777 w 8037833"/>
              <a:gd name="connsiteY79" fmla="*/ 3660775 h 3784177"/>
              <a:gd name="connsiteX80" fmla="*/ 2739034 w 8037833"/>
              <a:gd name="connsiteY80" fmla="*/ 3647396 h 3784177"/>
              <a:gd name="connsiteX81" fmla="*/ 2651827 w 8037833"/>
              <a:gd name="connsiteY81" fmla="*/ 3646306 h 3784177"/>
              <a:gd name="connsiteX82" fmla="*/ 2618680 w 8037833"/>
              <a:gd name="connsiteY82" fmla="*/ 3656755 h 3784177"/>
              <a:gd name="connsiteX83" fmla="*/ 2572404 w 8037833"/>
              <a:gd name="connsiteY83" fmla="*/ 3664043 h 3784177"/>
              <a:gd name="connsiteX84" fmla="*/ 2490721 w 8037833"/>
              <a:gd name="connsiteY84" fmla="*/ 3685313 h 3784177"/>
              <a:gd name="connsiteX85" fmla="*/ 2423704 w 8037833"/>
              <a:gd name="connsiteY85" fmla="*/ 3658079 h 3784177"/>
              <a:gd name="connsiteX86" fmla="*/ 2301172 w 8037833"/>
              <a:gd name="connsiteY86" fmla="*/ 3663053 h 3784177"/>
              <a:gd name="connsiteX87" fmla="*/ 2294102 w 8037833"/>
              <a:gd name="connsiteY87" fmla="*/ 3671151 h 3784177"/>
              <a:gd name="connsiteX88" fmla="*/ 2238966 w 8037833"/>
              <a:gd name="connsiteY88" fmla="*/ 3668777 h 3784177"/>
              <a:gd name="connsiteX89" fmla="*/ 2082844 w 8037833"/>
              <a:gd name="connsiteY89" fmla="*/ 3631994 h 3784177"/>
              <a:gd name="connsiteX90" fmla="*/ 1938480 w 8037833"/>
              <a:gd name="connsiteY90" fmla="*/ 3601439 h 3784177"/>
              <a:gd name="connsiteX91" fmla="*/ 1900166 w 8037833"/>
              <a:gd name="connsiteY91" fmla="*/ 3609358 h 3784177"/>
              <a:gd name="connsiteX92" fmla="*/ 1835976 w 8037833"/>
              <a:gd name="connsiteY92" fmla="*/ 3622065 h 3784177"/>
              <a:gd name="connsiteX93" fmla="*/ 1787830 w 8037833"/>
              <a:gd name="connsiteY93" fmla="*/ 3633173 h 3784177"/>
              <a:gd name="connsiteX94" fmla="*/ 1734224 w 8037833"/>
              <a:gd name="connsiteY94" fmla="*/ 3655593 h 3784177"/>
              <a:gd name="connsiteX95" fmla="*/ 1721989 w 8037833"/>
              <a:gd name="connsiteY95" fmla="*/ 3627298 h 3784177"/>
              <a:gd name="connsiteX96" fmla="*/ 1664576 w 8037833"/>
              <a:gd name="connsiteY96" fmla="*/ 3638572 h 3784177"/>
              <a:gd name="connsiteX97" fmla="*/ 1577459 w 8037833"/>
              <a:gd name="connsiteY97" fmla="*/ 3658824 h 3784177"/>
              <a:gd name="connsiteX98" fmla="*/ 1527269 w 8037833"/>
              <a:gd name="connsiteY98" fmla="*/ 3663088 h 3784177"/>
              <a:gd name="connsiteX99" fmla="*/ 1390118 w 8037833"/>
              <a:gd name="connsiteY99" fmla="*/ 3682789 h 3784177"/>
              <a:gd name="connsiteX100" fmla="*/ 1252698 w 8037833"/>
              <a:gd name="connsiteY100" fmla="*/ 3708662 h 3784177"/>
              <a:gd name="connsiteX101" fmla="*/ 1171039 w 8037833"/>
              <a:gd name="connsiteY101" fmla="*/ 3758642 h 3784177"/>
              <a:gd name="connsiteX102" fmla="*/ 1058106 w 8037833"/>
              <a:gd name="connsiteY102" fmla="*/ 3776166 h 3784177"/>
              <a:gd name="connsiteX103" fmla="*/ 1039167 w 8037833"/>
              <a:gd name="connsiteY103" fmla="*/ 3784177 h 3784177"/>
              <a:gd name="connsiteX104" fmla="*/ 1012958 w 8037833"/>
              <a:gd name="connsiteY104" fmla="*/ 3779206 h 3784177"/>
              <a:gd name="connsiteX105" fmla="*/ 907906 w 8037833"/>
              <a:gd name="connsiteY105" fmla="*/ 3757678 h 3784177"/>
              <a:gd name="connsiteX106" fmla="*/ 825226 w 8037833"/>
              <a:gd name="connsiteY106" fmla="*/ 3726369 h 3784177"/>
              <a:gd name="connsiteX107" fmla="*/ 722264 w 8037833"/>
              <a:gd name="connsiteY107" fmla="*/ 3747612 h 3784177"/>
              <a:gd name="connsiteX108" fmla="*/ 659460 w 8037833"/>
              <a:gd name="connsiteY108" fmla="*/ 3740429 h 3784177"/>
              <a:gd name="connsiteX109" fmla="*/ 556552 w 8037833"/>
              <a:gd name="connsiteY109" fmla="*/ 3739124 h 3784177"/>
              <a:gd name="connsiteX110" fmla="*/ 445444 w 8037833"/>
              <a:gd name="connsiteY110" fmla="*/ 3764831 h 3784177"/>
              <a:gd name="connsiteX111" fmla="*/ 393295 w 8037833"/>
              <a:gd name="connsiteY111" fmla="*/ 3753097 h 3784177"/>
              <a:gd name="connsiteX112" fmla="*/ 339711 w 8037833"/>
              <a:gd name="connsiteY112" fmla="*/ 3718242 h 3784177"/>
              <a:gd name="connsiteX113" fmla="*/ 222239 w 8037833"/>
              <a:gd name="connsiteY113" fmla="*/ 3672335 h 3784177"/>
              <a:gd name="connsiteX114" fmla="*/ 163578 w 8037833"/>
              <a:gd name="connsiteY114" fmla="*/ 3656292 h 3784177"/>
              <a:gd name="connsiteX115" fmla="*/ 72220 w 8037833"/>
              <a:gd name="connsiteY115" fmla="*/ 3645272 h 3784177"/>
              <a:gd name="connsiteX116" fmla="*/ 44395 w 8037833"/>
              <a:gd name="connsiteY116" fmla="*/ 3639455 h 3784177"/>
              <a:gd name="connsiteX117" fmla="*/ 1962 w 8037833"/>
              <a:gd name="connsiteY117" fmla="*/ 3635948 h 3784177"/>
              <a:gd name="connsiteX118" fmla="*/ 0 w 8037833"/>
              <a:gd name="connsiteY118" fmla="*/ 3635261 h 3784177"/>
              <a:gd name="connsiteX119" fmla="*/ 0 w 8037833"/>
              <a:gd name="connsiteY119"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462092 w 8037833"/>
              <a:gd name="connsiteY19" fmla="*/ 3373529 h 3784177"/>
              <a:gd name="connsiteX20" fmla="*/ 6352283 w 8037833"/>
              <a:gd name="connsiteY20" fmla="*/ 3374762 h 3784177"/>
              <a:gd name="connsiteX21" fmla="*/ 6111718 w 8037833"/>
              <a:gd name="connsiteY21" fmla="*/ 3357536 h 3784177"/>
              <a:gd name="connsiteX22" fmla="*/ 6022263 w 8037833"/>
              <a:gd name="connsiteY22" fmla="*/ 3359057 h 3784177"/>
              <a:gd name="connsiteX23" fmla="*/ 5891274 w 8037833"/>
              <a:gd name="connsiteY23" fmla="*/ 3397681 h 3784177"/>
              <a:gd name="connsiteX24" fmla="*/ 5835383 w 8037833"/>
              <a:gd name="connsiteY24" fmla="*/ 3377529 h 3784177"/>
              <a:gd name="connsiteX25" fmla="*/ 5746050 w 8037833"/>
              <a:gd name="connsiteY25" fmla="*/ 3426142 h 3784177"/>
              <a:gd name="connsiteX26" fmla="*/ 5613670 w 8037833"/>
              <a:gd name="connsiteY26" fmla="*/ 3428671 h 3784177"/>
              <a:gd name="connsiteX27" fmla="*/ 5535334 w 8037833"/>
              <a:gd name="connsiteY27" fmla="*/ 3437044 h 3784177"/>
              <a:gd name="connsiteX28" fmla="*/ 5506940 w 8037833"/>
              <a:gd name="connsiteY28" fmla="*/ 3450999 h 3784177"/>
              <a:gd name="connsiteX29" fmla="*/ 5466372 w 8037833"/>
              <a:gd name="connsiteY29" fmla="*/ 3463245 h 3784177"/>
              <a:gd name="connsiteX30" fmla="*/ 5395833 w 8037833"/>
              <a:gd name="connsiteY30" fmla="*/ 3493194 h 3784177"/>
              <a:gd name="connsiteX31" fmla="*/ 5305325 w 8037833"/>
              <a:gd name="connsiteY31" fmla="*/ 3505200 h 3784177"/>
              <a:gd name="connsiteX32" fmla="*/ 5223043 w 8037833"/>
              <a:gd name="connsiteY32" fmla="*/ 3491664 h 3784177"/>
              <a:gd name="connsiteX33" fmla="*/ 5217733 w 8037833"/>
              <a:gd name="connsiteY33" fmla="*/ 3500463 h 3784177"/>
              <a:gd name="connsiteX34" fmla="*/ 5167992 w 8037833"/>
              <a:gd name="connsiteY34" fmla="*/ 3504085 h 3784177"/>
              <a:gd name="connsiteX35" fmla="*/ 4987020 w 8037833"/>
              <a:gd name="connsiteY35" fmla="*/ 3461263 h 3784177"/>
              <a:gd name="connsiteX36" fmla="*/ 4890003 w 8037833"/>
              <a:gd name="connsiteY36" fmla="*/ 3469874 h 3784177"/>
              <a:gd name="connsiteX37" fmla="*/ 4856654 w 8037833"/>
              <a:gd name="connsiteY37" fmla="*/ 3481880 h 3784177"/>
              <a:gd name="connsiteX38" fmla="*/ 4800711 w 8037833"/>
              <a:gd name="connsiteY38" fmla="*/ 3501441 h 3784177"/>
              <a:gd name="connsiteX39" fmla="*/ 4761569 w 8037833"/>
              <a:gd name="connsiteY39" fmla="*/ 3538103 h 3784177"/>
              <a:gd name="connsiteX40" fmla="*/ 4713734 w 8037833"/>
              <a:gd name="connsiteY40" fmla="*/ 3545724 h 3784177"/>
              <a:gd name="connsiteX41" fmla="*/ 4699169 w 8037833"/>
              <a:gd name="connsiteY41" fmla="*/ 3518988 h 3784177"/>
              <a:gd name="connsiteX42" fmla="*/ 4649120 w 8037833"/>
              <a:gd name="connsiteY42" fmla="*/ 3536392 h 3784177"/>
              <a:gd name="connsiteX43" fmla="*/ 4573578 w 8037833"/>
              <a:gd name="connsiteY43" fmla="*/ 3565923 h 3784177"/>
              <a:gd name="connsiteX44" fmla="*/ 4529117 w 8037833"/>
              <a:gd name="connsiteY44" fmla="*/ 3575592 h 3784177"/>
              <a:gd name="connsiteX45" fmla="*/ 4408641 w 8037833"/>
              <a:gd name="connsiteY45" fmla="*/ 3610000 h 3784177"/>
              <a:gd name="connsiteX46" fmla="*/ 4356402 w 8037833"/>
              <a:gd name="connsiteY46" fmla="*/ 3642792 h 3784177"/>
              <a:gd name="connsiteX47" fmla="*/ 4270245 w 8037833"/>
              <a:gd name="connsiteY47" fmla="*/ 3665789 h 3784177"/>
              <a:gd name="connsiteX48" fmla="*/ 4208725 w 8037833"/>
              <a:gd name="connsiteY48" fmla="*/ 3704841 h 3784177"/>
              <a:gd name="connsiteX49" fmla="*/ 4201632 w 8037833"/>
              <a:gd name="connsiteY49" fmla="*/ 3702602 h 3784177"/>
              <a:gd name="connsiteX50" fmla="*/ 4191289 w 8037833"/>
              <a:gd name="connsiteY50" fmla="*/ 3702380 h 3784177"/>
              <a:gd name="connsiteX51" fmla="*/ 4191039 w 8037833"/>
              <a:gd name="connsiteY51" fmla="*/ 3702831 h 3784177"/>
              <a:gd name="connsiteX52" fmla="*/ 4181340 w 8037833"/>
              <a:gd name="connsiteY52" fmla="*/ 3701729 h 3784177"/>
              <a:gd name="connsiteX53" fmla="*/ 4133816 w 8037833"/>
              <a:gd name="connsiteY53" fmla="*/ 3690565 h 3784177"/>
              <a:gd name="connsiteX54" fmla="*/ 4071732 w 8037833"/>
              <a:gd name="connsiteY54" fmla="*/ 3732513 h 3784177"/>
              <a:gd name="connsiteX55" fmla="*/ 4045924 w 8037833"/>
              <a:gd name="connsiteY55" fmla="*/ 3739404 h 3784177"/>
              <a:gd name="connsiteX56" fmla="*/ 4032171 w 8037833"/>
              <a:gd name="connsiteY56" fmla="*/ 3745523 h 3784177"/>
              <a:gd name="connsiteX57" fmla="*/ 4031335 w 8037833"/>
              <a:gd name="connsiteY57" fmla="*/ 3747479 h 3784177"/>
              <a:gd name="connsiteX58" fmla="*/ 3985774 w 8037833"/>
              <a:gd name="connsiteY58" fmla="*/ 3736547 h 3784177"/>
              <a:gd name="connsiteX59" fmla="*/ 3979769 w 8037833"/>
              <a:gd name="connsiteY59" fmla="*/ 3738769 h 3784177"/>
              <a:gd name="connsiteX60" fmla="*/ 3950014 w 8037833"/>
              <a:gd name="connsiteY60" fmla="*/ 3726942 h 3784177"/>
              <a:gd name="connsiteX61" fmla="*/ 3934671 w 8037833"/>
              <a:gd name="connsiteY61" fmla="*/ 3723339 h 3784177"/>
              <a:gd name="connsiteX62" fmla="*/ 3930274 w 8037833"/>
              <a:gd name="connsiteY62" fmla="*/ 3717148 h 3784177"/>
              <a:gd name="connsiteX63" fmla="*/ 3907660 w 8037833"/>
              <a:gd name="connsiteY63" fmla="*/ 3714456 h 3784177"/>
              <a:gd name="connsiteX64" fmla="*/ 3905087 w 8037833"/>
              <a:gd name="connsiteY64" fmla="*/ 3716098 h 3784177"/>
              <a:gd name="connsiteX65" fmla="*/ 3886347 w 8037833"/>
              <a:gd name="connsiteY65" fmla="*/ 3706620 h 3784177"/>
              <a:gd name="connsiteX66" fmla="*/ 3870533 w 8037833"/>
              <a:gd name="connsiteY66" fmla="*/ 3689905 h 3784177"/>
              <a:gd name="connsiteX67" fmla="*/ 3678563 w 8037833"/>
              <a:gd name="connsiteY67" fmla="*/ 3694486 h 3784177"/>
              <a:gd name="connsiteX68" fmla="*/ 3524121 w 8037833"/>
              <a:gd name="connsiteY68" fmla="*/ 3642736 h 3784177"/>
              <a:gd name="connsiteX69" fmla="*/ 3432153 w 8037833"/>
              <a:gd name="connsiteY69" fmla="*/ 3667780 h 3784177"/>
              <a:gd name="connsiteX70" fmla="*/ 3373519 w 8037833"/>
              <a:gd name="connsiteY70" fmla="*/ 3665785 h 3784177"/>
              <a:gd name="connsiteX71" fmla="*/ 3114267 w 8037833"/>
              <a:gd name="connsiteY71" fmla="*/ 3638983 h 3784177"/>
              <a:gd name="connsiteX72" fmla="*/ 3048270 w 8037833"/>
              <a:gd name="connsiteY72" fmla="*/ 3649949 h 3784177"/>
              <a:gd name="connsiteX73" fmla="*/ 2989722 w 8037833"/>
              <a:gd name="connsiteY73" fmla="*/ 3623230 h 3784177"/>
              <a:gd name="connsiteX74" fmla="*/ 2965734 w 8037833"/>
              <a:gd name="connsiteY74" fmla="*/ 3635676 h 3784177"/>
              <a:gd name="connsiteX75" fmla="*/ 2961603 w 8037833"/>
              <a:gd name="connsiteY75" fmla="*/ 3638221 h 3784177"/>
              <a:gd name="connsiteX76" fmla="*/ 2944959 w 8037833"/>
              <a:gd name="connsiteY76" fmla="*/ 3639723 h 3784177"/>
              <a:gd name="connsiteX77" fmla="*/ 2940402 w 8037833"/>
              <a:gd name="connsiteY77" fmla="*/ 3651000 h 3784177"/>
              <a:gd name="connsiteX78" fmla="*/ 2915449 w 8037833"/>
              <a:gd name="connsiteY78" fmla="*/ 3661039 h 3784177"/>
              <a:gd name="connsiteX79" fmla="*/ 2884777 w 8037833"/>
              <a:gd name="connsiteY79" fmla="*/ 3660775 h 3784177"/>
              <a:gd name="connsiteX80" fmla="*/ 2739034 w 8037833"/>
              <a:gd name="connsiteY80" fmla="*/ 3647396 h 3784177"/>
              <a:gd name="connsiteX81" fmla="*/ 2651827 w 8037833"/>
              <a:gd name="connsiteY81" fmla="*/ 3646306 h 3784177"/>
              <a:gd name="connsiteX82" fmla="*/ 2618680 w 8037833"/>
              <a:gd name="connsiteY82" fmla="*/ 3656755 h 3784177"/>
              <a:gd name="connsiteX83" fmla="*/ 2572404 w 8037833"/>
              <a:gd name="connsiteY83" fmla="*/ 3664043 h 3784177"/>
              <a:gd name="connsiteX84" fmla="*/ 2490721 w 8037833"/>
              <a:gd name="connsiteY84" fmla="*/ 3685313 h 3784177"/>
              <a:gd name="connsiteX85" fmla="*/ 2423704 w 8037833"/>
              <a:gd name="connsiteY85" fmla="*/ 3658079 h 3784177"/>
              <a:gd name="connsiteX86" fmla="*/ 2301172 w 8037833"/>
              <a:gd name="connsiteY86" fmla="*/ 3663053 h 3784177"/>
              <a:gd name="connsiteX87" fmla="*/ 2294102 w 8037833"/>
              <a:gd name="connsiteY87" fmla="*/ 3671151 h 3784177"/>
              <a:gd name="connsiteX88" fmla="*/ 2238966 w 8037833"/>
              <a:gd name="connsiteY88" fmla="*/ 3668777 h 3784177"/>
              <a:gd name="connsiteX89" fmla="*/ 2082844 w 8037833"/>
              <a:gd name="connsiteY89" fmla="*/ 3631994 h 3784177"/>
              <a:gd name="connsiteX90" fmla="*/ 1938480 w 8037833"/>
              <a:gd name="connsiteY90" fmla="*/ 3601439 h 3784177"/>
              <a:gd name="connsiteX91" fmla="*/ 1900166 w 8037833"/>
              <a:gd name="connsiteY91" fmla="*/ 3609358 h 3784177"/>
              <a:gd name="connsiteX92" fmla="*/ 1835976 w 8037833"/>
              <a:gd name="connsiteY92" fmla="*/ 3622065 h 3784177"/>
              <a:gd name="connsiteX93" fmla="*/ 1787830 w 8037833"/>
              <a:gd name="connsiteY93" fmla="*/ 3633173 h 3784177"/>
              <a:gd name="connsiteX94" fmla="*/ 1734224 w 8037833"/>
              <a:gd name="connsiteY94" fmla="*/ 3655593 h 3784177"/>
              <a:gd name="connsiteX95" fmla="*/ 1721989 w 8037833"/>
              <a:gd name="connsiteY95" fmla="*/ 3627298 h 3784177"/>
              <a:gd name="connsiteX96" fmla="*/ 1664576 w 8037833"/>
              <a:gd name="connsiteY96" fmla="*/ 3638572 h 3784177"/>
              <a:gd name="connsiteX97" fmla="*/ 1577459 w 8037833"/>
              <a:gd name="connsiteY97" fmla="*/ 3658824 h 3784177"/>
              <a:gd name="connsiteX98" fmla="*/ 1527269 w 8037833"/>
              <a:gd name="connsiteY98" fmla="*/ 3663088 h 3784177"/>
              <a:gd name="connsiteX99" fmla="*/ 1390118 w 8037833"/>
              <a:gd name="connsiteY99" fmla="*/ 3682789 h 3784177"/>
              <a:gd name="connsiteX100" fmla="*/ 1252698 w 8037833"/>
              <a:gd name="connsiteY100" fmla="*/ 3708662 h 3784177"/>
              <a:gd name="connsiteX101" fmla="*/ 1171039 w 8037833"/>
              <a:gd name="connsiteY101" fmla="*/ 3758642 h 3784177"/>
              <a:gd name="connsiteX102" fmla="*/ 1058106 w 8037833"/>
              <a:gd name="connsiteY102" fmla="*/ 3776166 h 3784177"/>
              <a:gd name="connsiteX103" fmla="*/ 1039167 w 8037833"/>
              <a:gd name="connsiteY103" fmla="*/ 3784177 h 3784177"/>
              <a:gd name="connsiteX104" fmla="*/ 1012958 w 8037833"/>
              <a:gd name="connsiteY104" fmla="*/ 3779206 h 3784177"/>
              <a:gd name="connsiteX105" fmla="*/ 907906 w 8037833"/>
              <a:gd name="connsiteY105" fmla="*/ 3757678 h 3784177"/>
              <a:gd name="connsiteX106" fmla="*/ 825226 w 8037833"/>
              <a:gd name="connsiteY106" fmla="*/ 3726369 h 3784177"/>
              <a:gd name="connsiteX107" fmla="*/ 722264 w 8037833"/>
              <a:gd name="connsiteY107" fmla="*/ 3747612 h 3784177"/>
              <a:gd name="connsiteX108" fmla="*/ 659460 w 8037833"/>
              <a:gd name="connsiteY108" fmla="*/ 3740429 h 3784177"/>
              <a:gd name="connsiteX109" fmla="*/ 556552 w 8037833"/>
              <a:gd name="connsiteY109" fmla="*/ 3739124 h 3784177"/>
              <a:gd name="connsiteX110" fmla="*/ 445444 w 8037833"/>
              <a:gd name="connsiteY110" fmla="*/ 3764831 h 3784177"/>
              <a:gd name="connsiteX111" fmla="*/ 393295 w 8037833"/>
              <a:gd name="connsiteY111" fmla="*/ 3753097 h 3784177"/>
              <a:gd name="connsiteX112" fmla="*/ 339711 w 8037833"/>
              <a:gd name="connsiteY112" fmla="*/ 3718242 h 3784177"/>
              <a:gd name="connsiteX113" fmla="*/ 222239 w 8037833"/>
              <a:gd name="connsiteY113" fmla="*/ 3672335 h 3784177"/>
              <a:gd name="connsiteX114" fmla="*/ 163578 w 8037833"/>
              <a:gd name="connsiteY114" fmla="*/ 3656292 h 3784177"/>
              <a:gd name="connsiteX115" fmla="*/ 72220 w 8037833"/>
              <a:gd name="connsiteY115" fmla="*/ 3645272 h 3784177"/>
              <a:gd name="connsiteX116" fmla="*/ 44395 w 8037833"/>
              <a:gd name="connsiteY116" fmla="*/ 3639455 h 3784177"/>
              <a:gd name="connsiteX117" fmla="*/ 1962 w 8037833"/>
              <a:gd name="connsiteY117" fmla="*/ 3635948 h 3784177"/>
              <a:gd name="connsiteX118" fmla="*/ 0 w 8037833"/>
              <a:gd name="connsiteY118" fmla="*/ 3635261 h 3784177"/>
              <a:gd name="connsiteX119" fmla="*/ 0 w 8037833"/>
              <a:gd name="connsiteY119"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835383 w 8037833"/>
              <a:gd name="connsiteY23" fmla="*/ 3377529 h 3784177"/>
              <a:gd name="connsiteX24" fmla="*/ 5746050 w 8037833"/>
              <a:gd name="connsiteY24" fmla="*/ 3426142 h 3784177"/>
              <a:gd name="connsiteX25" fmla="*/ 5613670 w 8037833"/>
              <a:gd name="connsiteY25" fmla="*/ 3428671 h 3784177"/>
              <a:gd name="connsiteX26" fmla="*/ 5535334 w 8037833"/>
              <a:gd name="connsiteY26" fmla="*/ 3437044 h 3784177"/>
              <a:gd name="connsiteX27" fmla="*/ 5506940 w 8037833"/>
              <a:gd name="connsiteY27" fmla="*/ 3450999 h 3784177"/>
              <a:gd name="connsiteX28" fmla="*/ 5466372 w 8037833"/>
              <a:gd name="connsiteY28" fmla="*/ 3463245 h 3784177"/>
              <a:gd name="connsiteX29" fmla="*/ 5395833 w 8037833"/>
              <a:gd name="connsiteY29" fmla="*/ 3493194 h 3784177"/>
              <a:gd name="connsiteX30" fmla="*/ 5305325 w 8037833"/>
              <a:gd name="connsiteY30" fmla="*/ 3505200 h 3784177"/>
              <a:gd name="connsiteX31" fmla="*/ 5223043 w 8037833"/>
              <a:gd name="connsiteY31" fmla="*/ 3491664 h 3784177"/>
              <a:gd name="connsiteX32" fmla="*/ 5217733 w 8037833"/>
              <a:gd name="connsiteY32" fmla="*/ 3500463 h 3784177"/>
              <a:gd name="connsiteX33" fmla="*/ 5167992 w 8037833"/>
              <a:gd name="connsiteY33" fmla="*/ 3504085 h 3784177"/>
              <a:gd name="connsiteX34" fmla="*/ 4987020 w 8037833"/>
              <a:gd name="connsiteY34" fmla="*/ 3461263 h 3784177"/>
              <a:gd name="connsiteX35" fmla="*/ 4890003 w 8037833"/>
              <a:gd name="connsiteY35" fmla="*/ 3469874 h 3784177"/>
              <a:gd name="connsiteX36" fmla="*/ 4856654 w 8037833"/>
              <a:gd name="connsiteY36" fmla="*/ 3481880 h 3784177"/>
              <a:gd name="connsiteX37" fmla="*/ 4800711 w 8037833"/>
              <a:gd name="connsiteY37" fmla="*/ 3501441 h 3784177"/>
              <a:gd name="connsiteX38" fmla="*/ 4761569 w 8037833"/>
              <a:gd name="connsiteY38" fmla="*/ 3538103 h 3784177"/>
              <a:gd name="connsiteX39" fmla="*/ 4713734 w 8037833"/>
              <a:gd name="connsiteY39" fmla="*/ 3545724 h 3784177"/>
              <a:gd name="connsiteX40" fmla="*/ 4699169 w 8037833"/>
              <a:gd name="connsiteY40" fmla="*/ 3518988 h 3784177"/>
              <a:gd name="connsiteX41" fmla="*/ 4649120 w 8037833"/>
              <a:gd name="connsiteY41" fmla="*/ 3536392 h 3784177"/>
              <a:gd name="connsiteX42" fmla="*/ 4573578 w 8037833"/>
              <a:gd name="connsiteY42" fmla="*/ 3565923 h 3784177"/>
              <a:gd name="connsiteX43" fmla="*/ 4529117 w 8037833"/>
              <a:gd name="connsiteY43" fmla="*/ 3575592 h 3784177"/>
              <a:gd name="connsiteX44" fmla="*/ 4408641 w 8037833"/>
              <a:gd name="connsiteY44" fmla="*/ 3610000 h 3784177"/>
              <a:gd name="connsiteX45" fmla="*/ 4356402 w 8037833"/>
              <a:gd name="connsiteY45" fmla="*/ 3642792 h 3784177"/>
              <a:gd name="connsiteX46" fmla="*/ 4270245 w 8037833"/>
              <a:gd name="connsiteY46" fmla="*/ 3665789 h 3784177"/>
              <a:gd name="connsiteX47" fmla="*/ 4208725 w 8037833"/>
              <a:gd name="connsiteY47" fmla="*/ 3704841 h 3784177"/>
              <a:gd name="connsiteX48" fmla="*/ 4201632 w 8037833"/>
              <a:gd name="connsiteY48" fmla="*/ 3702602 h 3784177"/>
              <a:gd name="connsiteX49" fmla="*/ 4191289 w 8037833"/>
              <a:gd name="connsiteY49" fmla="*/ 3702380 h 3784177"/>
              <a:gd name="connsiteX50" fmla="*/ 4191039 w 8037833"/>
              <a:gd name="connsiteY50" fmla="*/ 3702831 h 3784177"/>
              <a:gd name="connsiteX51" fmla="*/ 4181340 w 8037833"/>
              <a:gd name="connsiteY51" fmla="*/ 3701729 h 3784177"/>
              <a:gd name="connsiteX52" fmla="*/ 4133816 w 8037833"/>
              <a:gd name="connsiteY52" fmla="*/ 3690565 h 3784177"/>
              <a:gd name="connsiteX53" fmla="*/ 4071732 w 8037833"/>
              <a:gd name="connsiteY53" fmla="*/ 3732513 h 3784177"/>
              <a:gd name="connsiteX54" fmla="*/ 4045924 w 8037833"/>
              <a:gd name="connsiteY54" fmla="*/ 3739404 h 3784177"/>
              <a:gd name="connsiteX55" fmla="*/ 4032171 w 8037833"/>
              <a:gd name="connsiteY55" fmla="*/ 3745523 h 3784177"/>
              <a:gd name="connsiteX56" fmla="*/ 4031335 w 8037833"/>
              <a:gd name="connsiteY56" fmla="*/ 3747479 h 3784177"/>
              <a:gd name="connsiteX57" fmla="*/ 3985774 w 8037833"/>
              <a:gd name="connsiteY57" fmla="*/ 3736547 h 3784177"/>
              <a:gd name="connsiteX58" fmla="*/ 3979769 w 8037833"/>
              <a:gd name="connsiteY58" fmla="*/ 3738769 h 3784177"/>
              <a:gd name="connsiteX59" fmla="*/ 3950014 w 8037833"/>
              <a:gd name="connsiteY59" fmla="*/ 3726942 h 3784177"/>
              <a:gd name="connsiteX60" fmla="*/ 3934671 w 8037833"/>
              <a:gd name="connsiteY60" fmla="*/ 3723339 h 3784177"/>
              <a:gd name="connsiteX61" fmla="*/ 3930274 w 8037833"/>
              <a:gd name="connsiteY61" fmla="*/ 3717148 h 3784177"/>
              <a:gd name="connsiteX62" fmla="*/ 3907660 w 8037833"/>
              <a:gd name="connsiteY62" fmla="*/ 3714456 h 3784177"/>
              <a:gd name="connsiteX63" fmla="*/ 3905087 w 8037833"/>
              <a:gd name="connsiteY63" fmla="*/ 3716098 h 3784177"/>
              <a:gd name="connsiteX64" fmla="*/ 3886347 w 8037833"/>
              <a:gd name="connsiteY64" fmla="*/ 3706620 h 3784177"/>
              <a:gd name="connsiteX65" fmla="*/ 3870533 w 8037833"/>
              <a:gd name="connsiteY65" fmla="*/ 3689905 h 3784177"/>
              <a:gd name="connsiteX66" fmla="*/ 3678563 w 8037833"/>
              <a:gd name="connsiteY66" fmla="*/ 3694486 h 3784177"/>
              <a:gd name="connsiteX67" fmla="*/ 3524121 w 8037833"/>
              <a:gd name="connsiteY67" fmla="*/ 3642736 h 3784177"/>
              <a:gd name="connsiteX68" fmla="*/ 3432153 w 8037833"/>
              <a:gd name="connsiteY68" fmla="*/ 3667780 h 3784177"/>
              <a:gd name="connsiteX69" fmla="*/ 3373519 w 8037833"/>
              <a:gd name="connsiteY69" fmla="*/ 3665785 h 3784177"/>
              <a:gd name="connsiteX70" fmla="*/ 3114267 w 8037833"/>
              <a:gd name="connsiteY70" fmla="*/ 3638983 h 3784177"/>
              <a:gd name="connsiteX71" fmla="*/ 3048270 w 8037833"/>
              <a:gd name="connsiteY71" fmla="*/ 3649949 h 3784177"/>
              <a:gd name="connsiteX72" fmla="*/ 2989722 w 8037833"/>
              <a:gd name="connsiteY72" fmla="*/ 3623230 h 3784177"/>
              <a:gd name="connsiteX73" fmla="*/ 2965734 w 8037833"/>
              <a:gd name="connsiteY73" fmla="*/ 3635676 h 3784177"/>
              <a:gd name="connsiteX74" fmla="*/ 2961603 w 8037833"/>
              <a:gd name="connsiteY74" fmla="*/ 3638221 h 3784177"/>
              <a:gd name="connsiteX75" fmla="*/ 2944959 w 8037833"/>
              <a:gd name="connsiteY75" fmla="*/ 3639723 h 3784177"/>
              <a:gd name="connsiteX76" fmla="*/ 2940402 w 8037833"/>
              <a:gd name="connsiteY76" fmla="*/ 3651000 h 3784177"/>
              <a:gd name="connsiteX77" fmla="*/ 2915449 w 8037833"/>
              <a:gd name="connsiteY77" fmla="*/ 3661039 h 3784177"/>
              <a:gd name="connsiteX78" fmla="*/ 2884777 w 8037833"/>
              <a:gd name="connsiteY78" fmla="*/ 3660775 h 3784177"/>
              <a:gd name="connsiteX79" fmla="*/ 2739034 w 8037833"/>
              <a:gd name="connsiteY79" fmla="*/ 3647396 h 3784177"/>
              <a:gd name="connsiteX80" fmla="*/ 2651827 w 8037833"/>
              <a:gd name="connsiteY80" fmla="*/ 3646306 h 3784177"/>
              <a:gd name="connsiteX81" fmla="*/ 2618680 w 8037833"/>
              <a:gd name="connsiteY81" fmla="*/ 3656755 h 3784177"/>
              <a:gd name="connsiteX82" fmla="*/ 2572404 w 8037833"/>
              <a:gd name="connsiteY82" fmla="*/ 3664043 h 3784177"/>
              <a:gd name="connsiteX83" fmla="*/ 2490721 w 8037833"/>
              <a:gd name="connsiteY83" fmla="*/ 3685313 h 3784177"/>
              <a:gd name="connsiteX84" fmla="*/ 2423704 w 8037833"/>
              <a:gd name="connsiteY84" fmla="*/ 3658079 h 3784177"/>
              <a:gd name="connsiteX85" fmla="*/ 2301172 w 8037833"/>
              <a:gd name="connsiteY85" fmla="*/ 3663053 h 3784177"/>
              <a:gd name="connsiteX86" fmla="*/ 2294102 w 8037833"/>
              <a:gd name="connsiteY86" fmla="*/ 3671151 h 3784177"/>
              <a:gd name="connsiteX87" fmla="*/ 2238966 w 8037833"/>
              <a:gd name="connsiteY87" fmla="*/ 3668777 h 3784177"/>
              <a:gd name="connsiteX88" fmla="*/ 2082844 w 8037833"/>
              <a:gd name="connsiteY88" fmla="*/ 3631994 h 3784177"/>
              <a:gd name="connsiteX89" fmla="*/ 1938480 w 8037833"/>
              <a:gd name="connsiteY89" fmla="*/ 3601439 h 3784177"/>
              <a:gd name="connsiteX90" fmla="*/ 1900166 w 8037833"/>
              <a:gd name="connsiteY90" fmla="*/ 3609358 h 3784177"/>
              <a:gd name="connsiteX91" fmla="*/ 1835976 w 8037833"/>
              <a:gd name="connsiteY91" fmla="*/ 3622065 h 3784177"/>
              <a:gd name="connsiteX92" fmla="*/ 1787830 w 8037833"/>
              <a:gd name="connsiteY92" fmla="*/ 3633173 h 3784177"/>
              <a:gd name="connsiteX93" fmla="*/ 1734224 w 8037833"/>
              <a:gd name="connsiteY93" fmla="*/ 3655593 h 3784177"/>
              <a:gd name="connsiteX94" fmla="*/ 1721989 w 8037833"/>
              <a:gd name="connsiteY94" fmla="*/ 3627298 h 3784177"/>
              <a:gd name="connsiteX95" fmla="*/ 1664576 w 8037833"/>
              <a:gd name="connsiteY95" fmla="*/ 3638572 h 3784177"/>
              <a:gd name="connsiteX96" fmla="*/ 1577459 w 8037833"/>
              <a:gd name="connsiteY96" fmla="*/ 3658824 h 3784177"/>
              <a:gd name="connsiteX97" fmla="*/ 1527269 w 8037833"/>
              <a:gd name="connsiteY97" fmla="*/ 3663088 h 3784177"/>
              <a:gd name="connsiteX98" fmla="*/ 1390118 w 8037833"/>
              <a:gd name="connsiteY98" fmla="*/ 3682789 h 3784177"/>
              <a:gd name="connsiteX99" fmla="*/ 1252698 w 8037833"/>
              <a:gd name="connsiteY99" fmla="*/ 3708662 h 3784177"/>
              <a:gd name="connsiteX100" fmla="*/ 1171039 w 8037833"/>
              <a:gd name="connsiteY100" fmla="*/ 3758642 h 3784177"/>
              <a:gd name="connsiteX101" fmla="*/ 1058106 w 8037833"/>
              <a:gd name="connsiteY101" fmla="*/ 3776166 h 3784177"/>
              <a:gd name="connsiteX102" fmla="*/ 1039167 w 8037833"/>
              <a:gd name="connsiteY102" fmla="*/ 3784177 h 3784177"/>
              <a:gd name="connsiteX103" fmla="*/ 1012958 w 8037833"/>
              <a:gd name="connsiteY103" fmla="*/ 3779206 h 3784177"/>
              <a:gd name="connsiteX104" fmla="*/ 907906 w 8037833"/>
              <a:gd name="connsiteY104" fmla="*/ 3757678 h 3784177"/>
              <a:gd name="connsiteX105" fmla="*/ 825226 w 8037833"/>
              <a:gd name="connsiteY105" fmla="*/ 3726369 h 3784177"/>
              <a:gd name="connsiteX106" fmla="*/ 722264 w 8037833"/>
              <a:gd name="connsiteY106" fmla="*/ 3747612 h 3784177"/>
              <a:gd name="connsiteX107" fmla="*/ 659460 w 8037833"/>
              <a:gd name="connsiteY107" fmla="*/ 3740429 h 3784177"/>
              <a:gd name="connsiteX108" fmla="*/ 556552 w 8037833"/>
              <a:gd name="connsiteY108" fmla="*/ 3739124 h 3784177"/>
              <a:gd name="connsiteX109" fmla="*/ 445444 w 8037833"/>
              <a:gd name="connsiteY109" fmla="*/ 3764831 h 3784177"/>
              <a:gd name="connsiteX110" fmla="*/ 393295 w 8037833"/>
              <a:gd name="connsiteY110" fmla="*/ 3753097 h 3784177"/>
              <a:gd name="connsiteX111" fmla="*/ 339711 w 8037833"/>
              <a:gd name="connsiteY111" fmla="*/ 3718242 h 3784177"/>
              <a:gd name="connsiteX112" fmla="*/ 222239 w 8037833"/>
              <a:gd name="connsiteY112" fmla="*/ 3672335 h 3784177"/>
              <a:gd name="connsiteX113" fmla="*/ 163578 w 8037833"/>
              <a:gd name="connsiteY113" fmla="*/ 3656292 h 3784177"/>
              <a:gd name="connsiteX114" fmla="*/ 72220 w 8037833"/>
              <a:gd name="connsiteY114" fmla="*/ 3645272 h 3784177"/>
              <a:gd name="connsiteX115" fmla="*/ 44395 w 8037833"/>
              <a:gd name="connsiteY115" fmla="*/ 3639455 h 3784177"/>
              <a:gd name="connsiteX116" fmla="*/ 1962 w 8037833"/>
              <a:gd name="connsiteY116" fmla="*/ 3635948 h 3784177"/>
              <a:gd name="connsiteX117" fmla="*/ 0 w 8037833"/>
              <a:gd name="connsiteY117" fmla="*/ 3635261 h 3784177"/>
              <a:gd name="connsiteX118" fmla="*/ 0 w 8037833"/>
              <a:gd name="connsiteY118"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609242 w 8037833"/>
              <a:gd name="connsiteY18" fmla="*/ 335504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835383 w 8037833"/>
              <a:gd name="connsiteY23" fmla="*/ 3377529 h 3784177"/>
              <a:gd name="connsiteX24" fmla="*/ 5746050 w 8037833"/>
              <a:gd name="connsiteY24" fmla="*/ 3426142 h 3784177"/>
              <a:gd name="connsiteX25" fmla="*/ 5613670 w 8037833"/>
              <a:gd name="connsiteY25" fmla="*/ 3428671 h 3784177"/>
              <a:gd name="connsiteX26" fmla="*/ 5535334 w 8037833"/>
              <a:gd name="connsiteY26" fmla="*/ 3437044 h 3784177"/>
              <a:gd name="connsiteX27" fmla="*/ 5506940 w 8037833"/>
              <a:gd name="connsiteY27" fmla="*/ 3450999 h 3784177"/>
              <a:gd name="connsiteX28" fmla="*/ 5466372 w 8037833"/>
              <a:gd name="connsiteY28" fmla="*/ 3463245 h 3784177"/>
              <a:gd name="connsiteX29" fmla="*/ 5395833 w 8037833"/>
              <a:gd name="connsiteY29" fmla="*/ 3493194 h 3784177"/>
              <a:gd name="connsiteX30" fmla="*/ 5305325 w 8037833"/>
              <a:gd name="connsiteY30" fmla="*/ 3505200 h 3784177"/>
              <a:gd name="connsiteX31" fmla="*/ 5223043 w 8037833"/>
              <a:gd name="connsiteY31" fmla="*/ 3491664 h 3784177"/>
              <a:gd name="connsiteX32" fmla="*/ 5217733 w 8037833"/>
              <a:gd name="connsiteY32" fmla="*/ 3500463 h 3784177"/>
              <a:gd name="connsiteX33" fmla="*/ 5167992 w 8037833"/>
              <a:gd name="connsiteY33" fmla="*/ 3504085 h 3784177"/>
              <a:gd name="connsiteX34" fmla="*/ 4987020 w 8037833"/>
              <a:gd name="connsiteY34" fmla="*/ 3461263 h 3784177"/>
              <a:gd name="connsiteX35" fmla="*/ 4890003 w 8037833"/>
              <a:gd name="connsiteY35" fmla="*/ 3469874 h 3784177"/>
              <a:gd name="connsiteX36" fmla="*/ 4856654 w 8037833"/>
              <a:gd name="connsiteY36" fmla="*/ 3481880 h 3784177"/>
              <a:gd name="connsiteX37" fmla="*/ 4800711 w 8037833"/>
              <a:gd name="connsiteY37" fmla="*/ 3501441 h 3784177"/>
              <a:gd name="connsiteX38" fmla="*/ 4761569 w 8037833"/>
              <a:gd name="connsiteY38" fmla="*/ 3538103 h 3784177"/>
              <a:gd name="connsiteX39" fmla="*/ 4713734 w 8037833"/>
              <a:gd name="connsiteY39" fmla="*/ 3545724 h 3784177"/>
              <a:gd name="connsiteX40" fmla="*/ 4699169 w 8037833"/>
              <a:gd name="connsiteY40" fmla="*/ 3518988 h 3784177"/>
              <a:gd name="connsiteX41" fmla="*/ 4649120 w 8037833"/>
              <a:gd name="connsiteY41" fmla="*/ 3536392 h 3784177"/>
              <a:gd name="connsiteX42" fmla="*/ 4573578 w 8037833"/>
              <a:gd name="connsiteY42" fmla="*/ 3565923 h 3784177"/>
              <a:gd name="connsiteX43" fmla="*/ 4529117 w 8037833"/>
              <a:gd name="connsiteY43" fmla="*/ 3575592 h 3784177"/>
              <a:gd name="connsiteX44" fmla="*/ 4408641 w 8037833"/>
              <a:gd name="connsiteY44" fmla="*/ 3610000 h 3784177"/>
              <a:gd name="connsiteX45" fmla="*/ 4356402 w 8037833"/>
              <a:gd name="connsiteY45" fmla="*/ 3642792 h 3784177"/>
              <a:gd name="connsiteX46" fmla="*/ 4270245 w 8037833"/>
              <a:gd name="connsiteY46" fmla="*/ 3665789 h 3784177"/>
              <a:gd name="connsiteX47" fmla="*/ 4208725 w 8037833"/>
              <a:gd name="connsiteY47" fmla="*/ 3704841 h 3784177"/>
              <a:gd name="connsiteX48" fmla="*/ 4201632 w 8037833"/>
              <a:gd name="connsiteY48" fmla="*/ 3702602 h 3784177"/>
              <a:gd name="connsiteX49" fmla="*/ 4191289 w 8037833"/>
              <a:gd name="connsiteY49" fmla="*/ 3702380 h 3784177"/>
              <a:gd name="connsiteX50" fmla="*/ 4191039 w 8037833"/>
              <a:gd name="connsiteY50" fmla="*/ 3702831 h 3784177"/>
              <a:gd name="connsiteX51" fmla="*/ 4181340 w 8037833"/>
              <a:gd name="connsiteY51" fmla="*/ 3701729 h 3784177"/>
              <a:gd name="connsiteX52" fmla="*/ 4133816 w 8037833"/>
              <a:gd name="connsiteY52" fmla="*/ 3690565 h 3784177"/>
              <a:gd name="connsiteX53" fmla="*/ 4071732 w 8037833"/>
              <a:gd name="connsiteY53" fmla="*/ 3732513 h 3784177"/>
              <a:gd name="connsiteX54" fmla="*/ 4045924 w 8037833"/>
              <a:gd name="connsiteY54" fmla="*/ 3739404 h 3784177"/>
              <a:gd name="connsiteX55" fmla="*/ 4032171 w 8037833"/>
              <a:gd name="connsiteY55" fmla="*/ 3745523 h 3784177"/>
              <a:gd name="connsiteX56" fmla="*/ 4031335 w 8037833"/>
              <a:gd name="connsiteY56" fmla="*/ 3747479 h 3784177"/>
              <a:gd name="connsiteX57" fmla="*/ 3985774 w 8037833"/>
              <a:gd name="connsiteY57" fmla="*/ 3736547 h 3784177"/>
              <a:gd name="connsiteX58" fmla="*/ 3979769 w 8037833"/>
              <a:gd name="connsiteY58" fmla="*/ 3738769 h 3784177"/>
              <a:gd name="connsiteX59" fmla="*/ 3950014 w 8037833"/>
              <a:gd name="connsiteY59" fmla="*/ 3726942 h 3784177"/>
              <a:gd name="connsiteX60" fmla="*/ 3934671 w 8037833"/>
              <a:gd name="connsiteY60" fmla="*/ 3723339 h 3784177"/>
              <a:gd name="connsiteX61" fmla="*/ 3930274 w 8037833"/>
              <a:gd name="connsiteY61" fmla="*/ 3717148 h 3784177"/>
              <a:gd name="connsiteX62" fmla="*/ 3907660 w 8037833"/>
              <a:gd name="connsiteY62" fmla="*/ 3714456 h 3784177"/>
              <a:gd name="connsiteX63" fmla="*/ 3905087 w 8037833"/>
              <a:gd name="connsiteY63" fmla="*/ 3716098 h 3784177"/>
              <a:gd name="connsiteX64" fmla="*/ 3886347 w 8037833"/>
              <a:gd name="connsiteY64" fmla="*/ 3706620 h 3784177"/>
              <a:gd name="connsiteX65" fmla="*/ 3870533 w 8037833"/>
              <a:gd name="connsiteY65" fmla="*/ 3689905 h 3784177"/>
              <a:gd name="connsiteX66" fmla="*/ 3678563 w 8037833"/>
              <a:gd name="connsiteY66" fmla="*/ 3694486 h 3784177"/>
              <a:gd name="connsiteX67" fmla="*/ 3524121 w 8037833"/>
              <a:gd name="connsiteY67" fmla="*/ 3642736 h 3784177"/>
              <a:gd name="connsiteX68" fmla="*/ 3432153 w 8037833"/>
              <a:gd name="connsiteY68" fmla="*/ 3667780 h 3784177"/>
              <a:gd name="connsiteX69" fmla="*/ 3373519 w 8037833"/>
              <a:gd name="connsiteY69" fmla="*/ 3665785 h 3784177"/>
              <a:gd name="connsiteX70" fmla="*/ 3114267 w 8037833"/>
              <a:gd name="connsiteY70" fmla="*/ 3638983 h 3784177"/>
              <a:gd name="connsiteX71" fmla="*/ 3048270 w 8037833"/>
              <a:gd name="connsiteY71" fmla="*/ 3649949 h 3784177"/>
              <a:gd name="connsiteX72" fmla="*/ 2989722 w 8037833"/>
              <a:gd name="connsiteY72" fmla="*/ 3623230 h 3784177"/>
              <a:gd name="connsiteX73" fmla="*/ 2965734 w 8037833"/>
              <a:gd name="connsiteY73" fmla="*/ 3635676 h 3784177"/>
              <a:gd name="connsiteX74" fmla="*/ 2961603 w 8037833"/>
              <a:gd name="connsiteY74" fmla="*/ 3638221 h 3784177"/>
              <a:gd name="connsiteX75" fmla="*/ 2944959 w 8037833"/>
              <a:gd name="connsiteY75" fmla="*/ 3639723 h 3784177"/>
              <a:gd name="connsiteX76" fmla="*/ 2940402 w 8037833"/>
              <a:gd name="connsiteY76" fmla="*/ 3651000 h 3784177"/>
              <a:gd name="connsiteX77" fmla="*/ 2915449 w 8037833"/>
              <a:gd name="connsiteY77" fmla="*/ 3661039 h 3784177"/>
              <a:gd name="connsiteX78" fmla="*/ 2884777 w 8037833"/>
              <a:gd name="connsiteY78" fmla="*/ 3660775 h 3784177"/>
              <a:gd name="connsiteX79" fmla="*/ 2739034 w 8037833"/>
              <a:gd name="connsiteY79" fmla="*/ 3647396 h 3784177"/>
              <a:gd name="connsiteX80" fmla="*/ 2651827 w 8037833"/>
              <a:gd name="connsiteY80" fmla="*/ 3646306 h 3784177"/>
              <a:gd name="connsiteX81" fmla="*/ 2618680 w 8037833"/>
              <a:gd name="connsiteY81" fmla="*/ 3656755 h 3784177"/>
              <a:gd name="connsiteX82" fmla="*/ 2572404 w 8037833"/>
              <a:gd name="connsiteY82" fmla="*/ 3664043 h 3784177"/>
              <a:gd name="connsiteX83" fmla="*/ 2490721 w 8037833"/>
              <a:gd name="connsiteY83" fmla="*/ 3685313 h 3784177"/>
              <a:gd name="connsiteX84" fmla="*/ 2423704 w 8037833"/>
              <a:gd name="connsiteY84" fmla="*/ 3658079 h 3784177"/>
              <a:gd name="connsiteX85" fmla="*/ 2301172 w 8037833"/>
              <a:gd name="connsiteY85" fmla="*/ 3663053 h 3784177"/>
              <a:gd name="connsiteX86" fmla="*/ 2294102 w 8037833"/>
              <a:gd name="connsiteY86" fmla="*/ 3671151 h 3784177"/>
              <a:gd name="connsiteX87" fmla="*/ 2238966 w 8037833"/>
              <a:gd name="connsiteY87" fmla="*/ 3668777 h 3784177"/>
              <a:gd name="connsiteX88" fmla="*/ 2082844 w 8037833"/>
              <a:gd name="connsiteY88" fmla="*/ 3631994 h 3784177"/>
              <a:gd name="connsiteX89" fmla="*/ 1938480 w 8037833"/>
              <a:gd name="connsiteY89" fmla="*/ 3601439 h 3784177"/>
              <a:gd name="connsiteX90" fmla="*/ 1900166 w 8037833"/>
              <a:gd name="connsiteY90" fmla="*/ 3609358 h 3784177"/>
              <a:gd name="connsiteX91" fmla="*/ 1835976 w 8037833"/>
              <a:gd name="connsiteY91" fmla="*/ 3622065 h 3784177"/>
              <a:gd name="connsiteX92" fmla="*/ 1787830 w 8037833"/>
              <a:gd name="connsiteY92" fmla="*/ 3633173 h 3784177"/>
              <a:gd name="connsiteX93" fmla="*/ 1734224 w 8037833"/>
              <a:gd name="connsiteY93" fmla="*/ 3655593 h 3784177"/>
              <a:gd name="connsiteX94" fmla="*/ 1721989 w 8037833"/>
              <a:gd name="connsiteY94" fmla="*/ 3627298 h 3784177"/>
              <a:gd name="connsiteX95" fmla="*/ 1664576 w 8037833"/>
              <a:gd name="connsiteY95" fmla="*/ 3638572 h 3784177"/>
              <a:gd name="connsiteX96" fmla="*/ 1577459 w 8037833"/>
              <a:gd name="connsiteY96" fmla="*/ 3658824 h 3784177"/>
              <a:gd name="connsiteX97" fmla="*/ 1527269 w 8037833"/>
              <a:gd name="connsiteY97" fmla="*/ 3663088 h 3784177"/>
              <a:gd name="connsiteX98" fmla="*/ 1390118 w 8037833"/>
              <a:gd name="connsiteY98" fmla="*/ 3682789 h 3784177"/>
              <a:gd name="connsiteX99" fmla="*/ 1252698 w 8037833"/>
              <a:gd name="connsiteY99" fmla="*/ 3708662 h 3784177"/>
              <a:gd name="connsiteX100" fmla="*/ 1171039 w 8037833"/>
              <a:gd name="connsiteY100" fmla="*/ 3758642 h 3784177"/>
              <a:gd name="connsiteX101" fmla="*/ 1058106 w 8037833"/>
              <a:gd name="connsiteY101" fmla="*/ 3776166 h 3784177"/>
              <a:gd name="connsiteX102" fmla="*/ 1039167 w 8037833"/>
              <a:gd name="connsiteY102" fmla="*/ 3784177 h 3784177"/>
              <a:gd name="connsiteX103" fmla="*/ 1012958 w 8037833"/>
              <a:gd name="connsiteY103" fmla="*/ 3779206 h 3784177"/>
              <a:gd name="connsiteX104" fmla="*/ 907906 w 8037833"/>
              <a:gd name="connsiteY104" fmla="*/ 3757678 h 3784177"/>
              <a:gd name="connsiteX105" fmla="*/ 825226 w 8037833"/>
              <a:gd name="connsiteY105" fmla="*/ 3726369 h 3784177"/>
              <a:gd name="connsiteX106" fmla="*/ 722264 w 8037833"/>
              <a:gd name="connsiteY106" fmla="*/ 3747612 h 3784177"/>
              <a:gd name="connsiteX107" fmla="*/ 659460 w 8037833"/>
              <a:gd name="connsiteY107" fmla="*/ 3740429 h 3784177"/>
              <a:gd name="connsiteX108" fmla="*/ 556552 w 8037833"/>
              <a:gd name="connsiteY108" fmla="*/ 3739124 h 3784177"/>
              <a:gd name="connsiteX109" fmla="*/ 445444 w 8037833"/>
              <a:gd name="connsiteY109" fmla="*/ 3764831 h 3784177"/>
              <a:gd name="connsiteX110" fmla="*/ 393295 w 8037833"/>
              <a:gd name="connsiteY110" fmla="*/ 3753097 h 3784177"/>
              <a:gd name="connsiteX111" fmla="*/ 339711 w 8037833"/>
              <a:gd name="connsiteY111" fmla="*/ 3718242 h 3784177"/>
              <a:gd name="connsiteX112" fmla="*/ 222239 w 8037833"/>
              <a:gd name="connsiteY112" fmla="*/ 3672335 h 3784177"/>
              <a:gd name="connsiteX113" fmla="*/ 163578 w 8037833"/>
              <a:gd name="connsiteY113" fmla="*/ 3656292 h 3784177"/>
              <a:gd name="connsiteX114" fmla="*/ 72220 w 8037833"/>
              <a:gd name="connsiteY114" fmla="*/ 3645272 h 3784177"/>
              <a:gd name="connsiteX115" fmla="*/ 44395 w 8037833"/>
              <a:gd name="connsiteY115" fmla="*/ 3639455 h 3784177"/>
              <a:gd name="connsiteX116" fmla="*/ 1962 w 8037833"/>
              <a:gd name="connsiteY116" fmla="*/ 3635948 h 3784177"/>
              <a:gd name="connsiteX117" fmla="*/ 0 w 8037833"/>
              <a:gd name="connsiteY117" fmla="*/ 3635261 h 3784177"/>
              <a:gd name="connsiteX118" fmla="*/ 0 w 8037833"/>
              <a:gd name="connsiteY118"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718286 w 8037833"/>
              <a:gd name="connsiteY17" fmla="*/ 3382997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835383 w 8037833"/>
              <a:gd name="connsiteY23" fmla="*/ 3377529 h 3784177"/>
              <a:gd name="connsiteX24" fmla="*/ 5746050 w 8037833"/>
              <a:gd name="connsiteY24" fmla="*/ 3426142 h 3784177"/>
              <a:gd name="connsiteX25" fmla="*/ 5613670 w 8037833"/>
              <a:gd name="connsiteY25" fmla="*/ 3428671 h 3784177"/>
              <a:gd name="connsiteX26" fmla="*/ 5535334 w 8037833"/>
              <a:gd name="connsiteY26" fmla="*/ 3437044 h 3784177"/>
              <a:gd name="connsiteX27" fmla="*/ 5506940 w 8037833"/>
              <a:gd name="connsiteY27" fmla="*/ 3450999 h 3784177"/>
              <a:gd name="connsiteX28" fmla="*/ 5466372 w 8037833"/>
              <a:gd name="connsiteY28" fmla="*/ 3463245 h 3784177"/>
              <a:gd name="connsiteX29" fmla="*/ 5395833 w 8037833"/>
              <a:gd name="connsiteY29" fmla="*/ 3493194 h 3784177"/>
              <a:gd name="connsiteX30" fmla="*/ 5305325 w 8037833"/>
              <a:gd name="connsiteY30" fmla="*/ 3505200 h 3784177"/>
              <a:gd name="connsiteX31" fmla="*/ 5223043 w 8037833"/>
              <a:gd name="connsiteY31" fmla="*/ 3491664 h 3784177"/>
              <a:gd name="connsiteX32" fmla="*/ 5217733 w 8037833"/>
              <a:gd name="connsiteY32" fmla="*/ 3500463 h 3784177"/>
              <a:gd name="connsiteX33" fmla="*/ 5167992 w 8037833"/>
              <a:gd name="connsiteY33" fmla="*/ 3504085 h 3784177"/>
              <a:gd name="connsiteX34" fmla="*/ 4987020 w 8037833"/>
              <a:gd name="connsiteY34" fmla="*/ 3461263 h 3784177"/>
              <a:gd name="connsiteX35" fmla="*/ 4890003 w 8037833"/>
              <a:gd name="connsiteY35" fmla="*/ 3469874 h 3784177"/>
              <a:gd name="connsiteX36" fmla="*/ 4856654 w 8037833"/>
              <a:gd name="connsiteY36" fmla="*/ 3481880 h 3784177"/>
              <a:gd name="connsiteX37" fmla="*/ 4800711 w 8037833"/>
              <a:gd name="connsiteY37" fmla="*/ 3501441 h 3784177"/>
              <a:gd name="connsiteX38" fmla="*/ 4761569 w 8037833"/>
              <a:gd name="connsiteY38" fmla="*/ 3538103 h 3784177"/>
              <a:gd name="connsiteX39" fmla="*/ 4713734 w 8037833"/>
              <a:gd name="connsiteY39" fmla="*/ 3545724 h 3784177"/>
              <a:gd name="connsiteX40" fmla="*/ 4699169 w 8037833"/>
              <a:gd name="connsiteY40" fmla="*/ 3518988 h 3784177"/>
              <a:gd name="connsiteX41" fmla="*/ 4649120 w 8037833"/>
              <a:gd name="connsiteY41" fmla="*/ 3536392 h 3784177"/>
              <a:gd name="connsiteX42" fmla="*/ 4573578 w 8037833"/>
              <a:gd name="connsiteY42" fmla="*/ 3565923 h 3784177"/>
              <a:gd name="connsiteX43" fmla="*/ 4529117 w 8037833"/>
              <a:gd name="connsiteY43" fmla="*/ 3575592 h 3784177"/>
              <a:gd name="connsiteX44" fmla="*/ 4408641 w 8037833"/>
              <a:gd name="connsiteY44" fmla="*/ 3610000 h 3784177"/>
              <a:gd name="connsiteX45" fmla="*/ 4356402 w 8037833"/>
              <a:gd name="connsiteY45" fmla="*/ 3642792 h 3784177"/>
              <a:gd name="connsiteX46" fmla="*/ 4270245 w 8037833"/>
              <a:gd name="connsiteY46" fmla="*/ 3665789 h 3784177"/>
              <a:gd name="connsiteX47" fmla="*/ 4208725 w 8037833"/>
              <a:gd name="connsiteY47" fmla="*/ 3704841 h 3784177"/>
              <a:gd name="connsiteX48" fmla="*/ 4201632 w 8037833"/>
              <a:gd name="connsiteY48" fmla="*/ 3702602 h 3784177"/>
              <a:gd name="connsiteX49" fmla="*/ 4191289 w 8037833"/>
              <a:gd name="connsiteY49" fmla="*/ 3702380 h 3784177"/>
              <a:gd name="connsiteX50" fmla="*/ 4191039 w 8037833"/>
              <a:gd name="connsiteY50" fmla="*/ 3702831 h 3784177"/>
              <a:gd name="connsiteX51" fmla="*/ 4181340 w 8037833"/>
              <a:gd name="connsiteY51" fmla="*/ 3701729 h 3784177"/>
              <a:gd name="connsiteX52" fmla="*/ 4133816 w 8037833"/>
              <a:gd name="connsiteY52" fmla="*/ 3690565 h 3784177"/>
              <a:gd name="connsiteX53" fmla="*/ 4071732 w 8037833"/>
              <a:gd name="connsiteY53" fmla="*/ 3732513 h 3784177"/>
              <a:gd name="connsiteX54" fmla="*/ 4045924 w 8037833"/>
              <a:gd name="connsiteY54" fmla="*/ 3739404 h 3784177"/>
              <a:gd name="connsiteX55" fmla="*/ 4032171 w 8037833"/>
              <a:gd name="connsiteY55" fmla="*/ 3745523 h 3784177"/>
              <a:gd name="connsiteX56" fmla="*/ 4031335 w 8037833"/>
              <a:gd name="connsiteY56" fmla="*/ 3747479 h 3784177"/>
              <a:gd name="connsiteX57" fmla="*/ 3985774 w 8037833"/>
              <a:gd name="connsiteY57" fmla="*/ 3736547 h 3784177"/>
              <a:gd name="connsiteX58" fmla="*/ 3979769 w 8037833"/>
              <a:gd name="connsiteY58" fmla="*/ 3738769 h 3784177"/>
              <a:gd name="connsiteX59" fmla="*/ 3950014 w 8037833"/>
              <a:gd name="connsiteY59" fmla="*/ 3726942 h 3784177"/>
              <a:gd name="connsiteX60" fmla="*/ 3934671 w 8037833"/>
              <a:gd name="connsiteY60" fmla="*/ 3723339 h 3784177"/>
              <a:gd name="connsiteX61" fmla="*/ 3930274 w 8037833"/>
              <a:gd name="connsiteY61" fmla="*/ 3717148 h 3784177"/>
              <a:gd name="connsiteX62" fmla="*/ 3907660 w 8037833"/>
              <a:gd name="connsiteY62" fmla="*/ 3714456 h 3784177"/>
              <a:gd name="connsiteX63" fmla="*/ 3905087 w 8037833"/>
              <a:gd name="connsiteY63" fmla="*/ 3716098 h 3784177"/>
              <a:gd name="connsiteX64" fmla="*/ 3886347 w 8037833"/>
              <a:gd name="connsiteY64" fmla="*/ 3706620 h 3784177"/>
              <a:gd name="connsiteX65" fmla="*/ 3870533 w 8037833"/>
              <a:gd name="connsiteY65" fmla="*/ 3689905 h 3784177"/>
              <a:gd name="connsiteX66" fmla="*/ 3678563 w 8037833"/>
              <a:gd name="connsiteY66" fmla="*/ 3694486 h 3784177"/>
              <a:gd name="connsiteX67" fmla="*/ 3524121 w 8037833"/>
              <a:gd name="connsiteY67" fmla="*/ 3642736 h 3784177"/>
              <a:gd name="connsiteX68" fmla="*/ 3432153 w 8037833"/>
              <a:gd name="connsiteY68" fmla="*/ 3667780 h 3784177"/>
              <a:gd name="connsiteX69" fmla="*/ 3373519 w 8037833"/>
              <a:gd name="connsiteY69" fmla="*/ 3665785 h 3784177"/>
              <a:gd name="connsiteX70" fmla="*/ 3114267 w 8037833"/>
              <a:gd name="connsiteY70" fmla="*/ 3638983 h 3784177"/>
              <a:gd name="connsiteX71" fmla="*/ 3048270 w 8037833"/>
              <a:gd name="connsiteY71" fmla="*/ 3649949 h 3784177"/>
              <a:gd name="connsiteX72" fmla="*/ 2989722 w 8037833"/>
              <a:gd name="connsiteY72" fmla="*/ 3623230 h 3784177"/>
              <a:gd name="connsiteX73" fmla="*/ 2965734 w 8037833"/>
              <a:gd name="connsiteY73" fmla="*/ 3635676 h 3784177"/>
              <a:gd name="connsiteX74" fmla="*/ 2961603 w 8037833"/>
              <a:gd name="connsiteY74" fmla="*/ 3638221 h 3784177"/>
              <a:gd name="connsiteX75" fmla="*/ 2944959 w 8037833"/>
              <a:gd name="connsiteY75" fmla="*/ 3639723 h 3784177"/>
              <a:gd name="connsiteX76" fmla="*/ 2940402 w 8037833"/>
              <a:gd name="connsiteY76" fmla="*/ 3651000 h 3784177"/>
              <a:gd name="connsiteX77" fmla="*/ 2915449 w 8037833"/>
              <a:gd name="connsiteY77" fmla="*/ 3661039 h 3784177"/>
              <a:gd name="connsiteX78" fmla="*/ 2884777 w 8037833"/>
              <a:gd name="connsiteY78" fmla="*/ 3660775 h 3784177"/>
              <a:gd name="connsiteX79" fmla="*/ 2739034 w 8037833"/>
              <a:gd name="connsiteY79" fmla="*/ 3647396 h 3784177"/>
              <a:gd name="connsiteX80" fmla="*/ 2651827 w 8037833"/>
              <a:gd name="connsiteY80" fmla="*/ 3646306 h 3784177"/>
              <a:gd name="connsiteX81" fmla="*/ 2618680 w 8037833"/>
              <a:gd name="connsiteY81" fmla="*/ 3656755 h 3784177"/>
              <a:gd name="connsiteX82" fmla="*/ 2572404 w 8037833"/>
              <a:gd name="connsiteY82" fmla="*/ 3664043 h 3784177"/>
              <a:gd name="connsiteX83" fmla="*/ 2490721 w 8037833"/>
              <a:gd name="connsiteY83" fmla="*/ 3685313 h 3784177"/>
              <a:gd name="connsiteX84" fmla="*/ 2423704 w 8037833"/>
              <a:gd name="connsiteY84" fmla="*/ 3658079 h 3784177"/>
              <a:gd name="connsiteX85" fmla="*/ 2301172 w 8037833"/>
              <a:gd name="connsiteY85" fmla="*/ 3663053 h 3784177"/>
              <a:gd name="connsiteX86" fmla="*/ 2294102 w 8037833"/>
              <a:gd name="connsiteY86" fmla="*/ 3671151 h 3784177"/>
              <a:gd name="connsiteX87" fmla="*/ 2238966 w 8037833"/>
              <a:gd name="connsiteY87" fmla="*/ 3668777 h 3784177"/>
              <a:gd name="connsiteX88" fmla="*/ 2082844 w 8037833"/>
              <a:gd name="connsiteY88" fmla="*/ 3631994 h 3784177"/>
              <a:gd name="connsiteX89" fmla="*/ 1938480 w 8037833"/>
              <a:gd name="connsiteY89" fmla="*/ 3601439 h 3784177"/>
              <a:gd name="connsiteX90" fmla="*/ 1900166 w 8037833"/>
              <a:gd name="connsiteY90" fmla="*/ 3609358 h 3784177"/>
              <a:gd name="connsiteX91" fmla="*/ 1835976 w 8037833"/>
              <a:gd name="connsiteY91" fmla="*/ 3622065 h 3784177"/>
              <a:gd name="connsiteX92" fmla="*/ 1787830 w 8037833"/>
              <a:gd name="connsiteY92" fmla="*/ 3633173 h 3784177"/>
              <a:gd name="connsiteX93" fmla="*/ 1734224 w 8037833"/>
              <a:gd name="connsiteY93" fmla="*/ 3655593 h 3784177"/>
              <a:gd name="connsiteX94" fmla="*/ 1721989 w 8037833"/>
              <a:gd name="connsiteY94" fmla="*/ 3627298 h 3784177"/>
              <a:gd name="connsiteX95" fmla="*/ 1664576 w 8037833"/>
              <a:gd name="connsiteY95" fmla="*/ 3638572 h 3784177"/>
              <a:gd name="connsiteX96" fmla="*/ 1577459 w 8037833"/>
              <a:gd name="connsiteY96" fmla="*/ 3658824 h 3784177"/>
              <a:gd name="connsiteX97" fmla="*/ 1527269 w 8037833"/>
              <a:gd name="connsiteY97" fmla="*/ 3663088 h 3784177"/>
              <a:gd name="connsiteX98" fmla="*/ 1390118 w 8037833"/>
              <a:gd name="connsiteY98" fmla="*/ 3682789 h 3784177"/>
              <a:gd name="connsiteX99" fmla="*/ 1252698 w 8037833"/>
              <a:gd name="connsiteY99" fmla="*/ 3708662 h 3784177"/>
              <a:gd name="connsiteX100" fmla="*/ 1171039 w 8037833"/>
              <a:gd name="connsiteY100" fmla="*/ 3758642 h 3784177"/>
              <a:gd name="connsiteX101" fmla="*/ 1058106 w 8037833"/>
              <a:gd name="connsiteY101" fmla="*/ 3776166 h 3784177"/>
              <a:gd name="connsiteX102" fmla="*/ 1039167 w 8037833"/>
              <a:gd name="connsiteY102" fmla="*/ 3784177 h 3784177"/>
              <a:gd name="connsiteX103" fmla="*/ 1012958 w 8037833"/>
              <a:gd name="connsiteY103" fmla="*/ 3779206 h 3784177"/>
              <a:gd name="connsiteX104" fmla="*/ 907906 w 8037833"/>
              <a:gd name="connsiteY104" fmla="*/ 3757678 h 3784177"/>
              <a:gd name="connsiteX105" fmla="*/ 825226 w 8037833"/>
              <a:gd name="connsiteY105" fmla="*/ 3726369 h 3784177"/>
              <a:gd name="connsiteX106" fmla="*/ 722264 w 8037833"/>
              <a:gd name="connsiteY106" fmla="*/ 3747612 h 3784177"/>
              <a:gd name="connsiteX107" fmla="*/ 659460 w 8037833"/>
              <a:gd name="connsiteY107" fmla="*/ 3740429 h 3784177"/>
              <a:gd name="connsiteX108" fmla="*/ 556552 w 8037833"/>
              <a:gd name="connsiteY108" fmla="*/ 3739124 h 3784177"/>
              <a:gd name="connsiteX109" fmla="*/ 445444 w 8037833"/>
              <a:gd name="connsiteY109" fmla="*/ 3764831 h 3784177"/>
              <a:gd name="connsiteX110" fmla="*/ 393295 w 8037833"/>
              <a:gd name="connsiteY110" fmla="*/ 3753097 h 3784177"/>
              <a:gd name="connsiteX111" fmla="*/ 339711 w 8037833"/>
              <a:gd name="connsiteY111" fmla="*/ 3718242 h 3784177"/>
              <a:gd name="connsiteX112" fmla="*/ 222239 w 8037833"/>
              <a:gd name="connsiteY112" fmla="*/ 3672335 h 3784177"/>
              <a:gd name="connsiteX113" fmla="*/ 163578 w 8037833"/>
              <a:gd name="connsiteY113" fmla="*/ 3656292 h 3784177"/>
              <a:gd name="connsiteX114" fmla="*/ 72220 w 8037833"/>
              <a:gd name="connsiteY114" fmla="*/ 3645272 h 3784177"/>
              <a:gd name="connsiteX115" fmla="*/ 44395 w 8037833"/>
              <a:gd name="connsiteY115" fmla="*/ 3639455 h 3784177"/>
              <a:gd name="connsiteX116" fmla="*/ 1962 w 8037833"/>
              <a:gd name="connsiteY116" fmla="*/ 3635948 h 3784177"/>
              <a:gd name="connsiteX117" fmla="*/ 0 w 8037833"/>
              <a:gd name="connsiteY117" fmla="*/ 3635261 h 3784177"/>
              <a:gd name="connsiteX118" fmla="*/ 0 w 8037833"/>
              <a:gd name="connsiteY118"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835383 w 8037833"/>
              <a:gd name="connsiteY23" fmla="*/ 3377529 h 3784177"/>
              <a:gd name="connsiteX24" fmla="*/ 5746050 w 8037833"/>
              <a:gd name="connsiteY24" fmla="*/ 3426142 h 3784177"/>
              <a:gd name="connsiteX25" fmla="*/ 5613670 w 8037833"/>
              <a:gd name="connsiteY25" fmla="*/ 3428671 h 3784177"/>
              <a:gd name="connsiteX26" fmla="*/ 5535334 w 8037833"/>
              <a:gd name="connsiteY26" fmla="*/ 3437044 h 3784177"/>
              <a:gd name="connsiteX27" fmla="*/ 5506940 w 8037833"/>
              <a:gd name="connsiteY27" fmla="*/ 3450999 h 3784177"/>
              <a:gd name="connsiteX28" fmla="*/ 5466372 w 8037833"/>
              <a:gd name="connsiteY28" fmla="*/ 3463245 h 3784177"/>
              <a:gd name="connsiteX29" fmla="*/ 5395833 w 8037833"/>
              <a:gd name="connsiteY29" fmla="*/ 3493194 h 3784177"/>
              <a:gd name="connsiteX30" fmla="*/ 5305325 w 8037833"/>
              <a:gd name="connsiteY30" fmla="*/ 3505200 h 3784177"/>
              <a:gd name="connsiteX31" fmla="*/ 5223043 w 8037833"/>
              <a:gd name="connsiteY31" fmla="*/ 3491664 h 3784177"/>
              <a:gd name="connsiteX32" fmla="*/ 5217733 w 8037833"/>
              <a:gd name="connsiteY32" fmla="*/ 3500463 h 3784177"/>
              <a:gd name="connsiteX33" fmla="*/ 5167992 w 8037833"/>
              <a:gd name="connsiteY33" fmla="*/ 3504085 h 3784177"/>
              <a:gd name="connsiteX34" fmla="*/ 4987020 w 8037833"/>
              <a:gd name="connsiteY34" fmla="*/ 3461263 h 3784177"/>
              <a:gd name="connsiteX35" fmla="*/ 4890003 w 8037833"/>
              <a:gd name="connsiteY35" fmla="*/ 3469874 h 3784177"/>
              <a:gd name="connsiteX36" fmla="*/ 4856654 w 8037833"/>
              <a:gd name="connsiteY36" fmla="*/ 3481880 h 3784177"/>
              <a:gd name="connsiteX37" fmla="*/ 4800711 w 8037833"/>
              <a:gd name="connsiteY37" fmla="*/ 3501441 h 3784177"/>
              <a:gd name="connsiteX38" fmla="*/ 4761569 w 8037833"/>
              <a:gd name="connsiteY38" fmla="*/ 3538103 h 3784177"/>
              <a:gd name="connsiteX39" fmla="*/ 4713734 w 8037833"/>
              <a:gd name="connsiteY39" fmla="*/ 3545724 h 3784177"/>
              <a:gd name="connsiteX40" fmla="*/ 4699169 w 8037833"/>
              <a:gd name="connsiteY40" fmla="*/ 3518988 h 3784177"/>
              <a:gd name="connsiteX41" fmla="*/ 4649120 w 8037833"/>
              <a:gd name="connsiteY41" fmla="*/ 3536392 h 3784177"/>
              <a:gd name="connsiteX42" fmla="*/ 4573578 w 8037833"/>
              <a:gd name="connsiteY42" fmla="*/ 3565923 h 3784177"/>
              <a:gd name="connsiteX43" fmla="*/ 4529117 w 8037833"/>
              <a:gd name="connsiteY43" fmla="*/ 3575592 h 3784177"/>
              <a:gd name="connsiteX44" fmla="*/ 4408641 w 8037833"/>
              <a:gd name="connsiteY44" fmla="*/ 3610000 h 3784177"/>
              <a:gd name="connsiteX45" fmla="*/ 4356402 w 8037833"/>
              <a:gd name="connsiteY45" fmla="*/ 3642792 h 3784177"/>
              <a:gd name="connsiteX46" fmla="*/ 4270245 w 8037833"/>
              <a:gd name="connsiteY46" fmla="*/ 3665789 h 3784177"/>
              <a:gd name="connsiteX47" fmla="*/ 4208725 w 8037833"/>
              <a:gd name="connsiteY47" fmla="*/ 3704841 h 3784177"/>
              <a:gd name="connsiteX48" fmla="*/ 4201632 w 8037833"/>
              <a:gd name="connsiteY48" fmla="*/ 3702602 h 3784177"/>
              <a:gd name="connsiteX49" fmla="*/ 4191289 w 8037833"/>
              <a:gd name="connsiteY49" fmla="*/ 3702380 h 3784177"/>
              <a:gd name="connsiteX50" fmla="*/ 4191039 w 8037833"/>
              <a:gd name="connsiteY50" fmla="*/ 3702831 h 3784177"/>
              <a:gd name="connsiteX51" fmla="*/ 4181340 w 8037833"/>
              <a:gd name="connsiteY51" fmla="*/ 3701729 h 3784177"/>
              <a:gd name="connsiteX52" fmla="*/ 4133816 w 8037833"/>
              <a:gd name="connsiteY52" fmla="*/ 3690565 h 3784177"/>
              <a:gd name="connsiteX53" fmla="*/ 4071732 w 8037833"/>
              <a:gd name="connsiteY53" fmla="*/ 3732513 h 3784177"/>
              <a:gd name="connsiteX54" fmla="*/ 4045924 w 8037833"/>
              <a:gd name="connsiteY54" fmla="*/ 3739404 h 3784177"/>
              <a:gd name="connsiteX55" fmla="*/ 4032171 w 8037833"/>
              <a:gd name="connsiteY55" fmla="*/ 3745523 h 3784177"/>
              <a:gd name="connsiteX56" fmla="*/ 4031335 w 8037833"/>
              <a:gd name="connsiteY56" fmla="*/ 3747479 h 3784177"/>
              <a:gd name="connsiteX57" fmla="*/ 3985774 w 8037833"/>
              <a:gd name="connsiteY57" fmla="*/ 3736547 h 3784177"/>
              <a:gd name="connsiteX58" fmla="*/ 3979769 w 8037833"/>
              <a:gd name="connsiteY58" fmla="*/ 3738769 h 3784177"/>
              <a:gd name="connsiteX59" fmla="*/ 3950014 w 8037833"/>
              <a:gd name="connsiteY59" fmla="*/ 3726942 h 3784177"/>
              <a:gd name="connsiteX60" fmla="*/ 3934671 w 8037833"/>
              <a:gd name="connsiteY60" fmla="*/ 3723339 h 3784177"/>
              <a:gd name="connsiteX61" fmla="*/ 3930274 w 8037833"/>
              <a:gd name="connsiteY61" fmla="*/ 3717148 h 3784177"/>
              <a:gd name="connsiteX62" fmla="*/ 3907660 w 8037833"/>
              <a:gd name="connsiteY62" fmla="*/ 3714456 h 3784177"/>
              <a:gd name="connsiteX63" fmla="*/ 3905087 w 8037833"/>
              <a:gd name="connsiteY63" fmla="*/ 3716098 h 3784177"/>
              <a:gd name="connsiteX64" fmla="*/ 3886347 w 8037833"/>
              <a:gd name="connsiteY64" fmla="*/ 3706620 h 3784177"/>
              <a:gd name="connsiteX65" fmla="*/ 3870533 w 8037833"/>
              <a:gd name="connsiteY65" fmla="*/ 3689905 h 3784177"/>
              <a:gd name="connsiteX66" fmla="*/ 3678563 w 8037833"/>
              <a:gd name="connsiteY66" fmla="*/ 3694486 h 3784177"/>
              <a:gd name="connsiteX67" fmla="*/ 3524121 w 8037833"/>
              <a:gd name="connsiteY67" fmla="*/ 3642736 h 3784177"/>
              <a:gd name="connsiteX68" fmla="*/ 3432153 w 8037833"/>
              <a:gd name="connsiteY68" fmla="*/ 3667780 h 3784177"/>
              <a:gd name="connsiteX69" fmla="*/ 3373519 w 8037833"/>
              <a:gd name="connsiteY69" fmla="*/ 3665785 h 3784177"/>
              <a:gd name="connsiteX70" fmla="*/ 3114267 w 8037833"/>
              <a:gd name="connsiteY70" fmla="*/ 3638983 h 3784177"/>
              <a:gd name="connsiteX71" fmla="*/ 3048270 w 8037833"/>
              <a:gd name="connsiteY71" fmla="*/ 3649949 h 3784177"/>
              <a:gd name="connsiteX72" fmla="*/ 2989722 w 8037833"/>
              <a:gd name="connsiteY72" fmla="*/ 3623230 h 3784177"/>
              <a:gd name="connsiteX73" fmla="*/ 2965734 w 8037833"/>
              <a:gd name="connsiteY73" fmla="*/ 3635676 h 3784177"/>
              <a:gd name="connsiteX74" fmla="*/ 2961603 w 8037833"/>
              <a:gd name="connsiteY74" fmla="*/ 3638221 h 3784177"/>
              <a:gd name="connsiteX75" fmla="*/ 2944959 w 8037833"/>
              <a:gd name="connsiteY75" fmla="*/ 3639723 h 3784177"/>
              <a:gd name="connsiteX76" fmla="*/ 2940402 w 8037833"/>
              <a:gd name="connsiteY76" fmla="*/ 3651000 h 3784177"/>
              <a:gd name="connsiteX77" fmla="*/ 2915449 w 8037833"/>
              <a:gd name="connsiteY77" fmla="*/ 3661039 h 3784177"/>
              <a:gd name="connsiteX78" fmla="*/ 2884777 w 8037833"/>
              <a:gd name="connsiteY78" fmla="*/ 3660775 h 3784177"/>
              <a:gd name="connsiteX79" fmla="*/ 2739034 w 8037833"/>
              <a:gd name="connsiteY79" fmla="*/ 3647396 h 3784177"/>
              <a:gd name="connsiteX80" fmla="*/ 2651827 w 8037833"/>
              <a:gd name="connsiteY80" fmla="*/ 3646306 h 3784177"/>
              <a:gd name="connsiteX81" fmla="*/ 2618680 w 8037833"/>
              <a:gd name="connsiteY81" fmla="*/ 3656755 h 3784177"/>
              <a:gd name="connsiteX82" fmla="*/ 2572404 w 8037833"/>
              <a:gd name="connsiteY82" fmla="*/ 3664043 h 3784177"/>
              <a:gd name="connsiteX83" fmla="*/ 2490721 w 8037833"/>
              <a:gd name="connsiteY83" fmla="*/ 3685313 h 3784177"/>
              <a:gd name="connsiteX84" fmla="*/ 2423704 w 8037833"/>
              <a:gd name="connsiteY84" fmla="*/ 3658079 h 3784177"/>
              <a:gd name="connsiteX85" fmla="*/ 2301172 w 8037833"/>
              <a:gd name="connsiteY85" fmla="*/ 3663053 h 3784177"/>
              <a:gd name="connsiteX86" fmla="*/ 2294102 w 8037833"/>
              <a:gd name="connsiteY86" fmla="*/ 3671151 h 3784177"/>
              <a:gd name="connsiteX87" fmla="*/ 2238966 w 8037833"/>
              <a:gd name="connsiteY87" fmla="*/ 3668777 h 3784177"/>
              <a:gd name="connsiteX88" fmla="*/ 2082844 w 8037833"/>
              <a:gd name="connsiteY88" fmla="*/ 3631994 h 3784177"/>
              <a:gd name="connsiteX89" fmla="*/ 1938480 w 8037833"/>
              <a:gd name="connsiteY89" fmla="*/ 3601439 h 3784177"/>
              <a:gd name="connsiteX90" fmla="*/ 1900166 w 8037833"/>
              <a:gd name="connsiteY90" fmla="*/ 3609358 h 3784177"/>
              <a:gd name="connsiteX91" fmla="*/ 1835976 w 8037833"/>
              <a:gd name="connsiteY91" fmla="*/ 3622065 h 3784177"/>
              <a:gd name="connsiteX92" fmla="*/ 1787830 w 8037833"/>
              <a:gd name="connsiteY92" fmla="*/ 3633173 h 3784177"/>
              <a:gd name="connsiteX93" fmla="*/ 1734224 w 8037833"/>
              <a:gd name="connsiteY93" fmla="*/ 3655593 h 3784177"/>
              <a:gd name="connsiteX94" fmla="*/ 1721989 w 8037833"/>
              <a:gd name="connsiteY94" fmla="*/ 3627298 h 3784177"/>
              <a:gd name="connsiteX95" fmla="*/ 1664576 w 8037833"/>
              <a:gd name="connsiteY95" fmla="*/ 3638572 h 3784177"/>
              <a:gd name="connsiteX96" fmla="*/ 1577459 w 8037833"/>
              <a:gd name="connsiteY96" fmla="*/ 3658824 h 3784177"/>
              <a:gd name="connsiteX97" fmla="*/ 1527269 w 8037833"/>
              <a:gd name="connsiteY97" fmla="*/ 3663088 h 3784177"/>
              <a:gd name="connsiteX98" fmla="*/ 1390118 w 8037833"/>
              <a:gd name="connsiteY98" fmla="*/ 3682789 h 3784177"/>
              <a:gd name="connsiteX99" fmla="*/ 1252698 w 8037833"/>
              <a:gd name="connsiteY99" fmla="*/ 3708662 h 3784177"/>
              <a:gd name="connsiteX100" fmla="*/ 1171039 w 8037833"/>
              <a:gd name="connsiteY100" fmla="*/ 3758642 h 3784177"/>
              <a:gd name="connsiteX101" fmla="*/ 1058106 w 8037833"/>
              <a:gd name="connsiteY101" fmla="*/ 3776166 h 3784177"/>
              <a:gd name="connsiteX102" fmla="*/ 1039167 w 8037833"/>
              <a:gd name="connsiteY102" fmla="*/ 3784177 h 3784177"/>
              <a:gd name="connsiteX103" fmla="*/ 1012958 w 8037833"/>
              <a:gd name="connsiteY103" fmla="*/ 3779206 h 3784177"/>
              <a:gd name="connsiteX104" fmla="*/ 907906 w 8037833"/>
              <a:gd name="connsiteY104" fmla="*/ 3757678 h 3784177"/>
              <a:gd name="connsiteX105" fmla="*/ 825226 w 8037833"/>
              <a:gd name="connsiteY105" fmla="*/ 3726369 h 3784177"/>
              <a:gd name="connsiteX106" fmla="*/ 722264 w 8037833"/>
              <a:gd name="connsiteY106" fmla="*/ 3747612 h 3784177"/>
              <a:gd name="connsiteX107" fmla="*/ 659460 w 8037833"/>
              <a:gd name="connsiteY107" fmla="*/ 3740429 h 3784177"/>
              <a:gd name="connsiteX108" fmla="*/ 556552 w 8037833"/>
              <a:gd name="connsiteY108" fmla="*/ 3739124 h 3784177"/>
              <a:gd name="connsiteX109" fmla="*/ 445444 w 8037833"/>
              <a:gd name="connsiteY109" fmla="*/ 3764831 h 3784177"/>
              <a:gd name="connsiteX110" fmla="*/ 393295 w 8037833"/>
              <a:gd name="connsiteY110" fmla="*/ 3753097 h 3784177"/>
              <a:gd name="connsiteX111" fmla="*/ 339711 w 8037833"/>
              <a:gd name="connsiteY111" fmla="*/ 3718242 h 3784177"/>
              <a:gd name="connsiteX112" fmla="*/ 222239 w 8037833"/>
              <a:gd name="connsiteY112" fmla="*/ 3672335 h 3784177"/>
              <a:gd name="connsiteX113" fmla="*/ 163578 w 8037833"/>
              <a:gd name="connsiteY113" fmla="*/ 3656292 h 3784177"/>
              <a:gd name="connsiteX114" fmla="*/ 72220 w 8037833"/>
              <a:gd name="connsiteY114" fmla="*/ 3645272 h 3784177"/>
              <a:gd name="connsiteX115" fmla="*/ 44395 w 8037833"/>
              <a:gd name="connsiteY115" fmla="*/ 3639455 h 3784177"/>
              <a:gd name="connsiteX116" fmla="*/ 1962 w 8037833"/>
              <a:gd name="connsiteY116" fmla="*/ 3635948 h 3784177"/>
              <a:gd name="connsiteX117" fmla="*/ 0 w 8037833"/>
              <a:gd name="connsiteY117" fmla="*/ 3635261 h 3784177"/>
              <a:gd name="connsiteX118" fmla="*/ 0 w 8037833"/>
              <a:gd name="connsiteY118"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835383 w 8037833"/>
              <a:gd name="connsiteY23" fmla="*/ 3377529 h 3784177"/>
              <a:gd name="connsiteX24" fmla="*/ 5746050 w 8037833"/>
              <a:gd name="connsiteY24" fmla="*/ 3426142 h 3784177"/>
              <a:gd name="connsiteX25" fmla="*/ 5613670 w 8037833"/>
              <a:gd name="connsiteY25" fmla="*/ 3428671 h 3784177"/>
              <a:gd name="connsiteX26" fmla="*/ 5535334 w 8037833"/>
              <a:gd name="connsiteY26" fmla="*/ 3437044 h 3784177"/>
              <a:gd name="connsiteX27" fmla="*/ 5506940 w 8037833"/>
              <a:gd name="connsiteY27" fmla="*/ 3450999 h 3784177"/>
              <a:gd name="connsiteX28" fmla="*/ 5466372 w 8037833"/>
              <a:gd name="connsiteY28" fmla="*/ 3463245 h 3784177"/>
              <a:gd name="connsiteX29" fmla="*/ 5395833 w 8037833"/>
              <a:gd name="connsiteY29" fmla="*/ 3493194 h 3784177"/>
              <a:gd name="connsiteX30" fmla="*/ 5305325 w 8037833"/>
              <a:gd name="connsiteY30" fmla="*/ 3505200 h 3784177"/>
              <a:gd name="connsiteX31" fmla="*/ 5223043 w 8037833"/>
              <a:gd name="connsiteY31" fmla="*/ 3491664 h 3784177"/>
              <a:gd name="connsiteX32" fmla="*/ 5217733 w 8037833"/>
              <a:gd name="connsiteY32" fmla="*/ 3500463 h 3784177"/>
              <a:gd name="connsiteX33" fmla="*/ 5167992 w 8037833"/>
              <a:gd name="connsiteY33" fmla="*/ 3504085 h 3784177"/>
              <a:gd name="connsiteX34" fmla="*/ 4987020 w 8037833"/>
              <a:gd name="connsiteY34" fmla="*/ 3461263 h 3784177"/>
              <a:gd name="connsiteX35" fmla="*/ 4890003 w 8037833"/>
              <a:gd name="connsiteY35" fmla="*/ 3469874 h 3784177"/>
              <a:gd name="connsiteX36" fmla="*/ 4856654 w 8037833"/>
              <a:gd name="connsiteY36" fmla="*/ 3481880 h 3784177"/>
              <a:gd name="connsiteX37" fmla="*/ 4800711 w 8037833"/>
              <a:gd name="connsiteY37" fmla="*/ 3501441 h 3784177"/>
              <a:gd name="connsiteX38" fmla="*/ 4761569 w 8037833"/>
              <a:gd name="connsiteY38" fmla="*/ 3538103 h 3784177"/>
              <a:gd name="connsiteX39" fmla="*/ 4713734 w 8037833"/>
              <a:gd name="connsiteY39" fmla="*/ 3545724 h 3784177"/>
              <a:gd name="connsiteX40" fmla="*/ 4699169 w 8037833"/>
              <a:gd name="connsiteY40" fmla="*/ 3518988 h 3784177"/>
              <a:gd name="connsiteX41" fmla="*/ 4649120 w 8037833"/>
              <a:gd name="connsiteY41" fmla="*/ 3536392 h 3784177"/>
              <a:gd name="connsiteX42" fmla="*/ 4573578 w 8037833"/>
              <a:gd name="connsiteY42" fmla="*/ 3565923 h 3784177"/>
              <a:gd name="connsiteX43" fmla="*/ 4529117 w 8037833"/>
              <a:gd name="connsiteY43" fmla="*/ 3575592 h 3784177"/>
              <a:gd name="connsiteX44" fmla="*/ 4408641 w 8037833"/>
              <a:gd name="connsiteY44" fmla="*/ 3610000 h 3784177"/>
              <a:gd name="connsiteX45" fmla="*/ 4356402 w 8037833"/>
              <a:gd name="connsiteY45" fmla="*/ 3642792 h 3784177"/>
              <a:gd name="connsiteX46" fmla="*/ 4270245 w 8037833"/>
              <a:gd name="connsiteY46" fmla="*/ 3665789 h 3784177"/>
              <a:gd name="connsiteX47" fmla="*/ 4208725 w 8037833"/>
              <a:gd name="connsiteY47" fmla="*/ 3704841 h 3784177"/>
              <a:gd name="connsiteX48" fmla="*/ 4201632 w 8037833"/>
              <a:gd name="connsiteY48" fmla="*/ 3702602 h 3784177"/>
              <a:gd name="connsiteX49" fmla="*/ 4191289 w 8037833"/>
              <a:gd name="connsiteY49" fmla="*/ 3702380 h 3784177"/>
              <a:gd name="connsiteX50" fmla="*/ 4191039 w 8037833"/>
              <a:gd name="connsiteY50" fmla="*/ 3702831 h 3784177"/>
              <a:gd name="connsiteX51" fmla="*/ 4181340 w 8037833"/>
              <a:gd name="connsiteY51" fmla="*/ 3701729 h 3784177"/>
              <a:gd name="connsiteX52" fmla="*/ 4133816 w 8037833"/>
              <a:gd name="connsiteY52" fmla="*/ 3690565 h 3784177"/>
              <a:gd name="connsiteX53" fmla="*/ 4071732 w 8037833"/>
              <a:gd name="connsiteY53" fmla="*/ 3732513 h 3784177"/>
              <a:gd name="connsiteX54" fmla="*/ 4045924 w 8037833"/>
              <a:gd name="connsiteY54" fmla="*/ 3739404 h 3784177"/>
              <a:gd name="connsiteX55" fmla="*/ 4032171 w 8037833"/>
              <a:gd name="connsiteY55" fmla="*/ 3745523 h 3784177"/>
              <a:gd name="connsiteX56" fmla="*/ 4031335 w 8037833"/>
              <a:gd name="connsiteY56" fmla="*/ 3747479 h 3784177"/>
              <a:gd name="connsiteX57" fmla="*/ 3985774 w 8037833"/>
              <a:gd name="connsiteY57" fmla="*/ 3736547 h 3784177"/>
              <a:gd name="connsiteX58" fmla="*/ 3979769 w 8037833"/>
              <a:gd name="connsiteY58" fmla="*/ 3738769 h 3784177"/>
              <a:gd name="connsiteX59" fmla="*/ 3950014 w 8037833"/>
              <a:gd name="connsiteY59" fmla="*/ 3726942 h 3784177"/>
              <a:gd name="connsiteX60" fmla="*/ 3934671 w 8037833"/>
              <a:gd name="connsiteY60" fmla="*/ 3723339 h 3784177"/>
              <a:gd name="connsiteX61" fmla="*/ 3930274 w 8037833"/>
              <a:gd name="connsiteY61" fmla="*/ 3717148 h 3784177"/>
              <a:gd name="connsiteX62" fmla="*/ 3907660 w 8037833"/>
              <a:gd name="connsiteY62" fmla="*/ 3714456 h 3784177"/>
              <a:gd name="connsiteX63" fmla="*/ 3905087 w 8037833"/>
              <a:gd name="connsiteY63" fmla="*/ 3716098 h 3784177"/>
              <a:gd name="connsiteX64" fmla="*/ 3886347 w 8037833"/>
              <a:gd name="connsiteY64" fmla="*/ 3706620 h 3784177"/>
              <a:gd name="connsiteX65" fmla="*/ 3870533 w 8037833"/>
              <a:gd name="connsiteY65" fmla="*/ 3689905 h 3784177"/>
              <a:gd name="connsiteX66" fmla="*/ 3678563 w 8037833"/>
              <a:gd name="connsiteY66" fmla="*/ 3694486 h 3784177"/>
              <a:gd name="connsiteX67" fmla="*/ 3524121 w 8037833"/>
              <a:gd name="connsiteY67" fmla="*/ 3642736 h 3784177"/>
              <a:gd name="connsiteX68" fmla="*/ 3432153 w 8037833"/>
              <a:gd name="connsiteY68" fmla="*/ 3667780 h 3784177"/>
              <a:gd name="connsiteX69" fmla="*/ 3373519 w 8037833"/>
              <a:gd name="connsiteY69" fmla="*/ 3665785 h 3784177"/>
              <a:gd name="connsiteX70" fmla="*/ 3114267 w 8037833"/>
              <a:gd name="connsiteY70" fmla="*/ 3638983 h 3784177"/>
              <a:gd name="connsiteX71" fmla="*/ 2989722 w 8037833"/>
              <a:gd name="connsiteY71" fmla="*/ 3623230 h 3784177"/>
              <a:gd name="connsiteX72" fmla="*/ 2965734 w 8037833"/>
              <a:gd name="connsiteY72" fmla="*/ 3635676 h 3784177"/>
              <a:gd name="connsiteX73" fmla="*/ 2961603 w 8037833"/>
              <a:gd name="connsiteY73" fmla="*/ 3638221 h 3784177"/>
              <a:gd name="connsiteX74" fmla="*/ 2944959 w 8037833"/>
              <a:gd name="connsiteY74" fmla="*/ 3639723 h 3784177"/>
              <a:gd name="connsiteX75" fmla="*/ 2940402 w 8037833"/>
              <a:gd name="connsiteY75" fmla="*/ 3651000 h 3784177"/>
              <a:gd name="connsiteX76" fmla="*/ 2915449 w 8037833"/>
              <a:gd name="connsiteY76" fmla="*/ 3661039 h 3784177"/>
              <a:gd name="connsiteX77" fmla="*/ 2884777 w 8037833"/>
              <a:gd name="connsiteY77" fmla="*/ 3660775 h 3784177"/>
              <a:gd name="connsiteX78" fmla="*/ 2739034 w 8037833"/>
              <a:gd name="connsiteY78" fmla="*/ 3647396 h 3784177"/>
              <a:gd name="connsiteX79" fmla="*/ 2651827 w 8037833"/>
              <a:gd name="connsiteY79" fmla="*/ 3646306 h 3784177"/>
              <a:gd name="connsiteX80" fmla="*/ 2618680 w 8037833"/>
              <a:gd name="connsiteY80" fmla="*/ 3656755 h 3784177"/>
              <a:gd name="connsiteX81" fmla="*/ 2572404 w 8037833"/>
              <a:gd name="connsiteY81" fmla="*/ 3664043 h 3784177"/>
              <a:gd name="connsiteX82" fmla="*/ 2490721 w 8037833"/>
              <a:gd name="connsiteY82" fmla="*/ 3685313 h 3784177"/>
              <a:gd name="connsiteX83" fmla="*/ 2423704 w 8037833"/>
              <a:gd name="connsiteY83" fmla="*/ 3658079 h 3784177"/>
              <a:gd name="connsiteX84" fmla="*/ 2301172 w 8037833"/>
              <a:gd name="connsiteY84" fmla="*/ 3663053 h 3784177"/>
              <a:gd name="connsiteX85" fmla="*/ 2294102 w 8037833"/>
              <a:gd name="connsiteY85" fmla="*/ 3671151 h 3784177"/>
              <a:gd name="connsiteX86" fmla="*/ 2238966 w 8037833"/>
              <a:gd name="connsiteY86" fmla="*/ 3668777 h 3784177"/>
              <a:gd name="connsiteX87" fmla="*/ 2082844 w 8037833"/>
              <a:gd name="connsiteY87" fmla="*/ 3631994 h 3784177"/>
              <a:gd name="connsiteX88" fmla="*/ 1938480 w 8037833"/>
              <a:gd name="connsiteY88" fmla="*/ 3601439 h 3784177"/>
              <a:gd name="connsiteX89" fmla="*/ 1900166 w 8037833"/>
              <a:gd name="connsiteY89" fmla="*/ 3609358 h 3784177"/>
              <a:gd name="connsiteX90" fmla="*/ 1835976 w 8037833"/>
              <a:gd name="connsiteY90" fmla="*/ 3622065 h 3784177"/>
              <a:gd name="connsiteX91" fmla="*/ 1787830 w 8037833"/>
              <a:gd name="connsiteY91" fmla="*/ 3633173 h 3784177"/>
              <a:gd name="connsiteX92" fmla="*/ 1734224 w 8037833"/>
              <a:gd name="connsiteY92" fmla="*/ 3655593 h 3784177"/>
              <a:gd name="connsiteX93" fmla="*/ 1721989 w 8037833"/>
              <a:gd name="connsiteY93" fmla="*/ 3627298 h 3784177"/>
              <a:gd name="connsiteX94" fmla="*/ 1664576 w 8037833"/>
              <a:gd name="connsiteY94" fmla="*/ 3638572 h 3784177"/>
              <a:gd name="connsiteX95" fmla="*/ 1577459 w 8037833"/>
              <a:gd name="connsiteY95" fmla="*/ 3658824 h 3784177"/>
              <a:gd name="connsiteX96" fmla="*/ 1527269 w 8037833"/>
              <a:gd name="connsiteY96" fmla="*/ 3663088 h 3784177"/>
              <a:gd name="connsiteX97" fmla="*/ 1390118 w 8037833"/>
              <a:gd name="connsiteY97" fmla="*/ 3682789 h 3784177"/>
              <a:gd name="connsiteX98" fmla="*/ 1252698 w 8037833"/>
              <a:gd name="connsiteY98" fmla="*/ 3708662 h 3784177"/>
              <a:gd name="connsiteX99" fmla="*/ 1171039 w 8037833"/>
              <a:gd name="connsiteY99" fmla="*/ 3758642 h 3784177"/>
              <a:gd name="connsiteX100" fmla="*/ 1058106 w 8037833"/>
              <a:gd name="connsiteY100" fmla="*/ 3776166 h 3784177"/>
              <a:gd name="connsiteX101" fmla="*/ 1039167 w 8037833"/>
              <a:gd name="connsiteY101" fmla="*/ 3784177 h 3784177"/>
              <a:gd name="connsiteX102" fmla="*/ 1012958 w 8037833"/>
              <a:gd name="connsiteY102" fmla="*/ 3779206 h 3784177"/>
              <a:gd name="connsiteX103" fmla="*/ 907906 w 8037833"/>
              <a:gd name="connsiteY103" fmla="*/ 3757678 h 3784177"/>
              <a:gd name="connsiteX104" fmla="*/ 825226 w 8037833"/>
              <a:gd name="connsiteY104" fmla="*/ 3726369 h 3784177"/>
              <a:gd name="connsiteX105" fmla="*/ 722264 w 8037833"/>
              <a:gd name="connsiteY105" fmla="*/ 3747612 h 3784177"/>
              <a:gd name="connsiteX106" fmla="*/ 659460 w 8037833"/>
              <a:gd name="connsiteY106" fmla="*/ 3740429 h 3784177"/>
              <a:gd name="connsiteX107" fmla="*/ 556552 w 8037833"/>
              <a:gd name="connsiteY107" fmla="*/ 3739124 h 3784177"/>
              <a:gd name="connsiteX108" fmla="*/ 445444 w 8037833"/>
              <a:gd name="connsiteY108" fmla="*/ 3764831 h 3784177"/>
              <a:gd name="connsiteX109" fmla="*/ 393295 w 8037833"/>
              <a:gd name="connsiteY109" fmla="*/ 3753097 h 3784177"/>
              <a:gd name="connsiteX110" fmla="*/ 339711 w 8037833"/>
              <a:gd name="connsiteY110" fmla="*/ 3718242 h 3784177"/>
              <a:gd name="connsiteX111" fmla="*/ 222239 w 8037833"/>
              <a:gd name="connsiteY111" fmla="*/ 3672335 h 3784177"/>
              <a:gd name="connsiteX112" fmla="*/ 163578 w 8037833"/>
              <a:gd name="connsiteY112" fmla="*/ 3656292 h 3784177"/>
              <a:gd name="connsiteX113" fmla="*/ 72220 w 8037833"/>
              <a:gd name="connsiteY113" fmla="*/ 3645272 h 3784177"/>
              <a:gd name="connsiteX114" fmla="*/ 44395 w 8037833"/>
              <a:gd name="connsiteY114" fmla="*/ 3639455 h 3784177"/>
              <a:gd name="connsiteX115" fmla="*/ 1962 w 8037833"/>
              <a:gd name="connsiteY115" fmla="*/ 3635948 h 3784177"/>
              <a:gd name="connsiteX116" fmla="*/ 0 w 8037833"/>
              <a:gd name="connsiteY116" fmla="*/ 3635261 h 3784177"/>
              <a:gd name="connsiteX117" fmla="*/ 0 w 8037833"/>
              <a:gd name="connsiteY117"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217733 w 8037833"/>
              <a:gd name="connsiteY31" fmla="*/ 3500463 h 3784177"/>
              <a:gd name="connsiteX32" fmla="*/ 5167992 w 8037833"/>
              <a:gd name="connsiteY32" fmla="*/ 3504085 h 3784177"/>
              <a:gd name="connsiteX33" fmla="*/ 4987020 w 8037833"/>
              <a:gd name="connsiteY33" fmla="*/ 3461263 h 3784177"/>
              <a:gd name="connsiteX34" fmla="*/ 4890003 w 8037833"/>
              <a:gd name="connsiteY34" fmla="*/ 3469874 h 3784177"/>
              <a:gd name="connsiteX35" fmla="*/ 4856654 w 8037833"/>
              <a:gd name="connsiteY35" fmla="*/ 3481880 h 3784177"/>
              <a:gd name="connsiteX36" fmla="*/ 4800711 w 8037833"/>
              <a:gd name="connsiteY36" fmla="*/ 3501441 h 3784177"/>
              <a:gd name="connsiteX37" fmla="*/ 4761569 w 8037833"/>
              <a:gd name="connsiteY37" fmla="*/ 3538103 h 3784177"/>
              <a:gd name="connsiteX38" fmla="*/ 4713734 w 8037833"/>
              <a:gd name="connsiteY38" fmla="*/ 3545724 h 3784177"/>
              <a:gd name="connsiteX39" fmla="*/ 4699169 w 8037833"/>
              <a:gd name="connsiteY39" fmla="*/ 3518988 h 3784177"/>
              <a:gd name="connsiteX40" fmla="*/ 4649120 w 8037833"/>
              <a:gd name="connsiteY40" fmla="*/ 3536392 h 3784177"/>
              <a:gd name="connsiteX41" fmla="*/ 4573578 w 8037833"/>
              <a:gd name="connsiteY41" fmla="*/ 3565923 h 3784177"/>
              <a:gd name="connsiteX42" fmla="*/ 4529117 w 8037833"/>
              <a:gd name="connsiteY42" fmla="*/ 3575592 h 3784177"/>
              <a:gd name="connsiteX43" fmla="*/ 4408641 w 8037833"/>
              <a:gd name="connsiteY43" fmla="*/ 3610000 h 3784177"/>
              <a:gd name="connsiteX44" fmla="*/ 4356402 w 8037833"/>
              <a:gd name="connsiteY44" fmla="*/ 3642792 h 3784177"/>
              <a:gd name="connsiteX45" fmla="*/ 4270245 w 8037833"/>
              <a:gd name="connsiteY45" fmla="*/ 3665789 h 3784177"/>
              <a:gd name="connsiteX46" fmla="*/ 4208725 w 8037833"/>
              <a:gd name="connsiteY46" fmla="*/ 3704841 h 3784177"/>
              <a:gd name="connsiteX47" fmla="*/ 4201632 w 8037833"/>
              <a:gd name="connsiteY47" fmla="*/ 3702602 h 3784177"/>
              <a:gd name="connsiteX48" fmla="*/ 4191289 w 8037833"/>
              <a:gd name="connsiteY48" fmla="*/ 3702380 h 3784177"/>
              <a:gd name="connsiteX49" fmla="*/ 4191039 w 8037833"/>
              <a:gd name="connsiteY49" fmla="*/ 3702831 h 3784177"/>
              <a:gd name="connsiteX50" fmla="*/ 4181340 w 8037833"/>
              <a:gd name="connsiteY50" fmla="*/ 3701729 h 3784177"/>
              <a:gd name="connsiteX51" fmla="*/ 4133816 w 8037833"/>
              <a:gd name="connsiteY51" fmla="*/ 3690565 h 3784177"/>
              <a:gd name="connsiteX52" fmla="*/ 4071732 w 8037833"/>
              <a:gd name="connsiteY52" fmla="*/ 3732513 h 3784177"/>
              <a:gd name="connsiteX53" fmla="*/ 4045924 w 8037833"/>
              <a:gd name="connsiteY53" fmla="*/ 3739404 h 3784177"/>
              <a:gd name="connsiteX54" fmla="*/ 4032171 w 8037833"/>
              <a:gd name="connsiteY54" fmla="*/ 3745523 h 3784177"/>
              <a:gd name="connsiteX55" fmla="*/ 4031335 w 8037833"/>
              <a:gd name="connsiteY55" fmla="*/ 3747479 h 3784177"/>
              <a:gd name="connsiteX56" fmla="*/ 3985774 w 8037833"/>
              <a:gd name="connsiteY56" fmla="*/ 3736547 h 3784177"/>
              <a:gd name="connsiteX57" fmla="*/ 3979769 w 8037833"/>
              <a:gd name="connsiteY57" fmla="*/ 3738769 h 3784177"/>
              <a:gd name="connsiteX58" fmla="*/ 3950014 w 8037833"/>
              <a:gd name="connsiteY58" fmla="*/ 3726942 h 3784177"/>
              <a:gd name="connsiteX59" fmla="*/ 3934671 w 8037833"/>
              <a:gd name="connsiteY59" fmla="*/ 3723339 h 3784177"/>
              <a:gd name="connsiteX60" fmla="*/ 3930274 w 8037833"/>
              <a:gd name="connsiteY60" fmla="*/ 3717148 h 3784177"/>
              <a:gd name="connsiteX61" fmla="*/ 3907660 w 8037833"/>
              <a:gd name="connsiteY61" fmla="*/ 3714456 h 3784177"/>
              <a:gd name="connsiteX62" fmla="*/ 3905087 w 8037833"/>
              <a:gd name="connsiteY62" fmla="*/ 3716098 h 3784177"/>
              <a:gd name="connsiteX63" fmla="*/ 3886347 w 8037833"/>
              <a:gd name="connsiteY63" fmla="*/ 3706620 h 3784177"/>
              <a:gd name="connsiteX64" fmla="*/ 3870533 w 8037833"/>
              <a:gd name="connsiteY64" fmla="*/ 3689905 h 3784177"/>
              <a:gd name="connsiteX65" fmla="*/ 3678563 w 8037833"/>
              <a:gd name="connsiteY65" fmla="*/ 3694486 h 3784177"/>
              <a:gd name="connsiteX66" fmla="*/ 3524121 w 8037833"/>
              <a:gd name="connsiteY66" fmla="*/ 3642736 h 3784177"/>
              <a:gd name="connsiteX67" fmla="*/ 3432153 w 8037833"/>
              <a:gd name="connsiteY67" fmla="*/ 3667780 h 3784177"/>
              <a:gd name="connsiteX68" fmla="*/ 3373519 w 8037833"/>
              <a:gd name="connsiteY68" fmla="*/ 3665785 h 3784177"/>
              <a:gd name="connsiteX69" fmla="*/ 3114267 w 8037833"/>
              <a:gd name="connsiteY69" fmla="*/ 3638983 h 3784177"/>
              <a:gd name="connsiteX70" fmla="*/ 2989722 w 8037833"/>
              <a:gd name="connsiteY70" fmla="*/ 3623230 h 3784177"/>
              <a:gd name="connsiteX71" fmla="*/ 2965734 w 8037833"/>
              <a:gd name="connsiteY71" fmla="*/ 3635676 h 3784177"/>
              <a:gd name="connsiteX72" fmla="*/ 2961603 w 8037833"/>
              <a:gd name="connsiteY72" fmla="*/ 3638221 h 3784177"/>
              <a:gd name="connsiteX73" fmla="*/ 2944959 w 8037833"/>
              <a:gd name="connsiteY73" fmla="*/ 3639723 h 3784177"/>
              <a:gd name="connsiteX74" fmla="*/ 2940402 w 8037833"/>
              <a:gd name="connsiteY74" fmla="*/ 3651000 h 3784177"/>
              <a:gd name="connsiteX75" fmla="*/ 2915449 w 8037833"/>
              <a:gd name="connsiteY75" fmla="*/ 3661039 h 3784177"/>
              <a:gd name="connsiteX76" fmla="*/ 2884777 w 8037833"/>
              <a:gd name="connsiteY76" fmla="*/ 3660775 h 3784177"/>
              <a:gd name="connsiteX77" fmla="*/ 2739034 w 8037833"/>
              <a:gd name="connsiteY77" fmla="*/ 3647396 h 3784177"/>
              <a:gd name="connsiteX78" fmla="*/ 2651827 w 8037833"/>
              <a:gd name="connsiteY78" fmla="*/ 3646306 h 3784177"/>
              <a:gd name="connsiteX79" fmla="*/ 2618680 w 8037833"/>
              <a:gd name="connsiteY79" fmla="*/ 3656755 h 3784177"/>
              <a:gd name="connsiteX80" fmla="*/ 2572404 w 8037833"/>
              <a:gd name="connsiteY80" fmla="*/ 3664043 h 3784177"/>
              <a:gd name="connsiteX81" fmla="*/ 2490721 w 8037833"/>
              <a:gd name="connsiteY81" fmla="*/ 3685313 h 3784177"/>
              <a:gd name="connsiteX82" fmla="*/ 2423704 w 8037833"/>
              <a:gd name="connsiteY82" fmla="*/ 3658079 h 3784177"/>
              <a:gd name="connsiteX83" fmla="*/ 2301172 w 8037833"/>
              <a:gd name="connsiteY83" fmla="*/ 3663053 h 3784177"/>
              <a:gd name="connsiteX84" fmla="*/ 2294102 w 8037833"/>
              <a:gd name="connsiteY84" fmla="*/ 3671151 h 3784177"/>
              <a:gd name="connsiteX85" fmla="*/ 2238966 w 8037833"/>
              <a:gd name="connsiteY85" fmla="*/ 3668777 h 3784177"/>
              <a:gd name="connsiteX86" fmla="*/ 2082844 w 8037833"/>
              <a:gd name="connsiteY86" fmla="*/ 3631994 h 3784177"/>
              <a:gd name="connsiteX87" fmla="*/ 1938480 w 8037833"/>
              <a:gd name="connsiteY87" fmla="*/ 3601439 h 3784177"/>
              <a:gd name="connsiteX88" fmla="*/ 1900166 w 8037833"/>
              <a:gd name="connsiteY88" fmla="*/ 3609358 h 3784177"/>
              <a:gd name="connsiteX89" fmla="*/ 1835976 w 8037833"/>
              <a:gd name="connsiteY89" fmla="*/ 3622065 h 3784177"/>
              <a:gd name="connsiteX90" fmla="*/ 1787830 w 8037833"/>
              <a:gd name="connsiteY90" fmla="*/ 3633173 h 3784177"/>
              <a:gd name="connsiteX91" fmla="*/ 1734224 w 8037833"/>
              <a:gd name="connsiteY91" fmla="*/ 3655593 h 3784177"/>
              <a:gd name="connsiteX92" fmla="*/ 1721989 w 8037833"/>
              <a:gd name="connsiteY92" fmla="*/ 3627298 h 3784177"/>
              <a:gd name="connsiteX93" fmla="*/ 1664576 w 8037833"/>
              <a:gd name="connsiteY93" fmla="*/ 3638572 h 3784177"/>
              <a:gd name="connsiteX94" fmla="*/ 1577459 w 8037833"/>
              <a:gd name="connsiteY94" fmla="*/ 3658824 h 3784177"/>
              <a:gd name="connsiteX95" fmla="*/ 1527269 w 8037833"/>
              <a:gd name="connsiteY95" fmla="*/ 3663088 h 3784177"/>
              <a:gd name="connsiteX96" fmla="*/ 1390118 w 8037833"/>
              <a:gd name="connsiteY96" fmla="*/ 3682789 h 3784177"/>
              <a:gd name="connsiteX97" fmla="*/ 1252698 w 8037833"/>
              <a:gd name="connsiteY97" fmla="*/ 3708662 h 3784177"/>
              <a:gd name="connsiteX98" fmla="*/ 1171039 w 8037833"/>
              <a:gd name="connsiteY98" fmla="*/ 3758642 h 3784177"/>
              <a:gd name="connsiteX99" fmla="*/ 1058106 w 8037833"/>
              <a:gd name="connsiteY99" fmla="*/ 3776166 h 3784177"/>
              <a:gd name="connsiteX100" fmla="*/ 1039167 w 8037833"/>
              <a:gd name="connsiteY100" fmla="*/ 3784177 h 3784177"/>
              <a:gd name="connsiteX101" fmla="*/ 1012958 w 8037833"/>
              <a:gd name="connsiteY101" fmla="*/ 3779206 h 3784177"/>
              <a:gd name="connsiteX102" fmla="*/ 907906 w 8037833"/>
              <a:gd name="connsiteY102" fmla="*/ 3757678 h 3784177"/>
              <a:gd name="connsiteX103" fmla="*/ 825226 w 8037833"/>
              <a:gd name="connsiteY103" fmla="*/ 3726369 h 3784177"/>
              <a:gd name="connsiteX104" fmla="*/ 722264 w 8037833"/>
              <a:gd name="connsiteY104" fmla="*/ 3747612 h 3784177"/>
              <a:gd name="connsiteX105" fmla="*/ 659460 w 8037833"/>
              <a:gd name="connsiteY105" fmla="*/ 3740429 h 3784177"/>
              <a:gd name="connsiteX106" fmla="*/ 556552 w 8037833"/>
              <a:gd name="connsiteY106" fmla="*/ 3739124 h 3784177"/>
              <a:gd name="connsiteX107" fmla="*/ 445444 w 8037833"/>
              <a:gd name="connsiteY107" fmla="*/ 3764831 h 3784177"/>
              <a:gd name="connsiteX108" fmla="*/ 393295 w 8037833"/>
              <a:gd name="connsiteY108" fmla="*/ 3753097 h 3784177"/>
              <a:gd name="connsiteX109" fmla="*/ 339711 w 8037833"/>
              <a:gd name="connsiteY109" fmla="*/ 3718242 h 3784177"/>
              <a:gd name="connsiteX110" fmla="*/ 222239 w 8037833"/>
              <a:gd name="connsiteY110" fmla="*/ 3672335 h 3784177"/>
              <a:gd name="connsiteX111" fmla="*/ 163578 w 8037833"/>
              <a:gd name="connsiteY111" fmla="*/ 3656292 h 3784177"/>
              <a:gd name="connsiteX112" fmla="*/ 72220 w 8037833"/>
              <a:gd name="connsiteY112" fmla="*/ 3645272 h 3784177"/>
              <a:gd name="connsiteX113" fmla="*/ 44395 w 8037833"/>
              <a:gd name="connsiteY113" fmla="*/ 3639455 h 3784177"/>
              <a:gd name="connsiteX114" fmla="*/ 1962 w 8037833"/>
              <a:gd name="connsiteY114" fmla="*/ 3635948 h 3784177"/>
              <a:gd name="connsiteX115" fmla="*/ 0 w 8037833"/>
              <a:gd name="connsiteY115" fmla="*/ 3635261 h 3784177"/>
              <a:gd name="connsiteX116" fmla="*/ 0 w 8037833"/>
              <a:gd name="connsiteY116"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217733 w 8037833"/>
              <a:gd name="connsiteY31" fmla="*/ 3500463 h 3784177"/>
              <a:gd name="connsiteX32" fmla="*/ 5167992 w 8037833"/>
              <a:gd name="connsiteY32" fmla="*/ 3504085 h 3784177"/>
              <a:gd name="connsiteX33" fmla="*/ 4987020 w 8037833"/>
              <a:gd name="connsiteY33" fmla="*/ 3461263 h 3784177"/>
              <a:gd name="connsiteX34" fmla="*/ 4890003 w 8037833"/>
              <a:gd name="connsiteY34" fmla="*/ 3469874 h 3784177"/>
              <a:gd name="connsiteX35" fmla="*/ 4856654 w 8037833"/>
              <a:gd name="connsiteY35" fmla="*/ 3481880 h 3784177"/>
              <a:gd name="connsiteX36" fmla="*/ 4800711 w 8037833"/>
              <a:gd name="connsiteY36" fmla="*/ 3501441 h 3784177"/>
              <a:gd name="connsiteX37" fmla="*/ 4761569 w 8037833"/>
              <a:gd name="connsiteY37" fmla="*/ 3538103 h 3784177"/>
              <a:gd name="connsiteX38" fmla="*/ 4713734 w 8037833"/>
              <a:gd name="connsiteY38" fmla="*/ 3545724 h 3784177"/>
              <a:gd name="connsiteX39" fmla="*/ 4649120 w 8037833"/>
              <a:gd name="connsiteY39" fmla="*/ 3536392 h 3784177"/>
              <a:gd name="connsiteX40" fmla="*/ 4573578 w 8037833"/>
              <a:gd name="connsiteY40" fmla="*/ 3565923 h 3784177"/>
              <a:gd name="connsiteX41" fmla="*/ 4529117 w 8037833"/>
              <a:gd name="connsiteY41" fmla="*/ 3575592 h 3784177"/>
              <a:gd name="connsiteX42" fmla="*/ 4408641 w 8037833"/>
              <a:gd name="connsiteY42" fmla="*/ 3610000 h 3784177"/>
              <a:gd name="connsiteX43" fmla="*/ 4356402 w 8037833"/>
              <a:gd name="connsiteY43" fmla="*/ 3642792 h 3784177"/>
              <a:gd name="connsiteX44" fmla="*/ 4270245 w 8037833"/>
              <a:gd name="connsiteY44" fmla="*/ 3665789 h 3784177"/>
              <a:gd name="connsiteX45" fmla="*/ 4208725 w 8037833"/>
              <a:gd name="connsiteY45" fmla="*/ 3704841 h 3784177"/>
              <a:gd name="connsiteX46" fmla="*/ 4201632 w 8037833"/>
              <a:gd name="connsiteY46" fmla="*/ 3702602 h 3784177"/>
              <a:gd name="connsiteX47" fmla="*/ 4191289 w 8037833"/>
              <a:gd name="connsiteY47" fmla="*/ 3702380 h 3784177"/>
              <a:gd name="connsiteX48" fmla="*/ 4191039 w 8037833"/>
              <a:gd name="connsiteY48" fmla="*/ 3702831 h 3784177"/>
              <a:gd name="connsiteX49" fmla="*/ 4181340 w 8037833"/>
              <a:gd name="connsiteY49" fmla="*/ 3701729 h 3784177"/>
              <a:gd name="connsiteX50" fmla="*/ 4133816 w 8037833"/>
              <a:gd name="connsiteY50" fmla="*/ 3690565 h 3784177"/>
              <a:gd name="connsiteX51" fmla="*/ 4071732 w 8037833"/>
              <a:gd name="connsiteY51" fmla="*/ 3732513 h 3784177"/>
              <a:gd name="connsiteX52" fmla="*/ 4045924 w 8037833"/>
              <a:gd name="connsiteY52" fmla="*/ 3739404 h 3784177"/>
              <a:gd name="connsiteX53" fmla="*/ 4032171 w 8037833"/>
              <a:gd name="connsiteY53" fmla="*/ 3745523 h 3784177"/>
              <a:gd name="connsiteX54" fmla="*/ 4031335 w 8037833"/>
              <a:gd name="connsiteY54" fmla="*/ 3747479 h 3784177"/>
              <a:gd name="connsiteX55" fmla="*/ 3985774 w 8037833"/>
              <a:gd name="connsiteY55" fmla="*/ 3736547 h 3784177"/>
              <a:gd name="connsiteX56" fmla="*/ 3979769 w 8037833"/>
              <a:gd name="connsiteY56" fmla="*/ 3738769 h 3784177"/>
              <a:gd name="connsiteX57" fmla="*/ 3950014 w 8037833"/>
              <a:gd name="connsiteY57" fmla="*/ 3726942 h 3784177"/>
              <a:gd name="connsiteX58" fmla="*/ 3934671 w 8037833"/>
              <a:gd name="connsiteY58" fmla="*/ 3723339 h 3784177"/>
              <a:gd name="connsiteX59" fmla="*/ 3930274 w 8037833"/>
              <a:gd name="connsiteY59" fmla="*/ 3717148 h 3784177"/>
              <a:gd name="connsiteX60" fmla="*/ 3907660 w 8037833"/>
              <a:gd name="connsiteY60" fmla="*/ 3714456 h 3784177"/>
              <a:gd name="connsiteX61" fmla="*/ 3905087 w 8037833"/>
              <a:gd name="connsiteY61" fmla="*/ 3716098 h 3784177"/>
              <a:gd name="connsiteX62" fmla="*/ 3886347 w 8037833"/>
              <a:gd name="connsiteY62" fmla="*/ 3706620 h 3784177"/>
              <a:gd name="connsiteX63" fmla="*/ 3870533 w 8037833"/>
              <a:gd name="connsiteY63" fmla="*/ 3689905 h 3784177"/>
              <a:gd name="connsiteX64" fmla="*/ 3678563 w 8037833"/>
              <a:gd name="connsiteY64" fmla="*/ 3694486 h 3784177"/>
              <a:gd name="connsiteX65" fmla="*/ 3524121 w 8037833"/>
              <a:gd name="connsiteY65" fmla="*/ 3642736 h 3784177"/>
              <a:gd name="connsiteX66" fmla="*/ 3432153 w 8037833"/>
              <a:gd name="connsiteY66" fmla="*/ 3667780 h 3784177"/>
              <a:gd name="connsiteX67" fmla="*/ 3373519 w 8037833"/>
              <a:gd name="connsiteY67" fmla="*/ 3665785 h 3784177"/>
              <a:gd name="connsiteX68" fmla="*/ 3114267 w 8037833"/>
              <a:gd name="connsiteY68" fmla="*/ 3638983 h 3784177"/>
              <a:gd name="connsiteX69" fmla="*/ 2989722 w 8037833"/>
              <a:gd name="connsiteY69" fmla="*/ 3623230 h 3784177"/>
              <a:gd name="connsiteX70" fmla="*/ 2965734 w 8037833"/>
              <a:gd name="connsiteY70" fmla="*/ 3635676 h 3784177"/>
              <a:gd name="connsiteX71" fmla="*/ 2961603 w 8037833"/>
              <a:gd name="connsiteY71" fmla="*/ 3638221 h 3784177"/>
              <a:gd name="connsiteX72" fmla="*/ 2944959 w 8037833"/>
              <a:gd name="connsiteY72" fmla="*/ 3639723 h 3784177"/>
              <a:gd name="connsiteX73" fmla="*/ 2940402 w 8037833"/>
              <a:gd name="connsiteY73" fmla="*/ 3651000 h 3784177"/>
              <a:gd name="connsiteX74" fmla="*/ 2915449 w 8037833"/>
              <a:gd name="connsiteY74" fmla="*/ 3661039 h 3784177"/>
              <a:gd name="connsiteX75" fmla="*/ 2884777 w 8037833"/>
              <a:gd name="connsiteY75" fmla="*/ 3660775 h 3784177"/>
              <a:gd name="connsiteX76" fmla="*/ 2739034 w 8037833"/>
              <a:gd name="connsiteY76" fmla="*/ 3647396 h 3784177"/>
              <a:gd name="connsiteX77" fmla="*/ 2651827 w 8037833"/>
              <a:gd name="connsiteY77" fmla="*/ 3646306 h 3784177"/>
              <a:gd name="connsiteX78" fmla="*/ 2618680 w 8037833"/>
              <a:gd name="connsiteY78" fmla="*/ 3656755 h 3784177"/>
              <a:gd name="connsiteX79" fmla="*/ 2572404 w 8037833"/>
              <a:gd name="connsiteY79" fmla="*/ 3664043 h 3784177"/>
              <a:gd name="connsiteX80" fmla="*/ 2490721 w 8037833"/>
              <a:gd name="connsiteY80" fmla="*/ 3685313 h 3784177"/>
              <a:gd name="connsiteX81" fmla="*/ 2423704 w 8037833"/>
              <a:gd name="connsiteY81" fmla="*/ 3658079 h 3784177"/>
              <a:gd name="connsiteX82" fmla="*/ 2301172 w 8037833"/>
              <a:gd name="connsiteY82" fmla="*/ 3663053 h 3784177"/>
              <a:gd name="connsiteX83" fmla="*/ 2294102 w 8037833"/>
              <a:gd name="connsiteY83" fmla="*/ 3671151 h 3784177"/>
              <a:gd name="connsiteX84" fmla="*/ 2238966 w 8037833"/>
              <a:gd name="connsiteY84" fmla="*/ 3668777 h 3784177"/>
              <a:gd name="connsiteX85" fmla="*/ 2082844 w 8037833"/>
              <a:gd name="connsiteY85" fmla="*/ 3631994 h 3784177"/>
              <a:gd name="connsiteX86" fmla="*/ 1938480 w 8037833"/>
              <a:gd name="connsiteY86" fmla="*/ 3601439 h 3784177"/>
              <a:gd name="connsiteX87" fmla="*/ 1900166 w 8037833"/>
              <a:gd name="connsiteY87" fmla="*/ 3609358 h 3784177"/>
              <a:gd name="connsiteX88" fmla="*/ 1835976 w 8037833"/>
              <a:gd name="connsiteY88" fmla="*/ 3622065 h 3784177"/>
              <a:gd name="connsiteX89" fmla="*/ 1787830 w 8037833"/>
              <a:gd name="connsiteY89" fmla="*/ 3633173 h 3784177"/>
              <a:gd name="connsiteX90" fmla="*/ 1734224 w 8037833"/>
              <a:gd name="connsiteY90" fmla="*/ 3655593 h 3784177"/>
              <a:gd name="connsiteX91" fmla="*/ 1721989 w 8037833"/>
              <a:gd name="connsiteY91" fmla="*/ 3627298 h 3784177"/>
              <a:gd name="connsiteX92" fmla="*/ 1664576 w 8037833"/>
              <a:gd name="connsiteY92" fmla="*/ 3638572 h 3784177"/>
              <a:gd name="connsiteX93" fmla="*/ 1577459 w 8037833"/>
              <a:gd name="connsiteY93" fmla="*/ 3658824 h 3784177"/>
              <a:gd name="connsiteX94" fmla="*/ 1527269 w 8037833"/>
              <a:gd name="connsiteY94" fmla="*/ 3663088 h 3784177"/>
              <a:gd name="connsiteX95" fmla="*/ 1390118 w 8037833"/>
              <a:gd name="connsiteY95" fmla="*/ 3682789 h 3784177"/>
              <a:gd name="connsiteX96" fmla="*/ 1252698 w 8037833"/>
              <a:gd name="connsiteY96" fmla="*/ 3708662 h 3784177"/>
              <a:gd name="connsiteX97" fmla="*/ 1171039 w 8037833"/>
              <a:gd name="connsiteY97" fmla="*/ 3758642 h 3784177"/>
              <a:gd name="connsiteX98" fmla="*/ 1058106 w 8037833"/>
              <a:gd name="connsiteY98" fmla="*/ 3776166 h 3784177"/>
              <a:gd name="connsiteX99" fmla="*/ 1039167 w 8037833"/>
              <a:gd name="connsiteY99" fmla="*/ 3784177 h 3784177"/>
              <a:gd name="connsiteX100" fmla="*/ 1012958 w 8037833"/>
              <a:gd name="connsiteY100" fmla="*/ 3779206 h 3784177"/>
              <a:gd name="connsiteX101" fmla="*/ 907906 w 8037833"/>
              <a:gd name="connsiteY101" fmla="*/ 3757678 h 3784177"/>
              <a:gd name="connsiteX102" fmla="*/ 825226 w 8037833"/>
              <a:gd name="connsiteY102" fmla="*/ 3726369 h 3784177"/>
              <a:gd name="connsiteX103" fmla="*/ 722264 w 8037833"/>
              <a:gd name="connsiteY103" fmla="*/ 3747612 h 3784177"/>
              <a:gd name="connsiteX104" fmla="*/ 659460 w 8037833"/>
              <a:gd name="connsiteY104" fmla="*/ 3740429 h 3784177"/>
              <a:gd name="connsiteX105" fmla="*/ 556552 w 8037833"/>
              <a:gd name="connsiteY105" fmla="*/ 3739124 h 3784177"/>
              <a:gd name="connsiteX106" fmla="*/ 445444 w 8037833"/>
              <a:gd name="connsiteY106" fmla="*/ 3764831 h 3784177"/>
              <a:gd name="connsiteX107" fmla="*/ 393295 w 8037833"/>
              <a:gd name="connsiteY107" fmla="*/ 3753097 h 3784177"/>
              <a:gd name="connsiteX108" fmla="*/ 339711 w 8037833"/>
              <a:gd name="connsiteY108" fmla="*/ 3718242 h 3784177"/>
              <a:gd name="connsiteX109" fmla="*/ 222239 w 8037833"/>
              <a:gd name="connsiteY109" fmla="*/ 3672335 h 3784177"/>
              <a:gd name="connsiteX110" fmla="*/ 163578 w 8037833"/>
              <a:gd name="connsiteY110" fmla="*/ 3656292 h 3784177"/>
              <a:gd name="connsiteX111" fmla="*/ 72220 w 8037833"/>
              <a:gd name="connsiteY111" fmla="*/ 3645272 h 3784177"/>
              <a:gd name="connsiteX112" fmla="*/ 44395 w 8037833"/>
              <a:gd name="connsiteY112" fmla="*/ 3639455 h 3784177"/>
              <a:gd name="connsiteX113" fmla="*/ 1962 w 8037833"/>
              <a:gd name="connsiteY113" fmla="*/ 3635948 h 3784177"/>
              <a:gd name="connsiteX114" fmla="*/ 0 w 8037833"/>
              <a:gd name="connsiteY114" fmla="*/ 3635261 h 3784177"/>
              <a:gd name="connsiteX115" fmla="*/ 0 w 8037833"/>
              <a:gd name="connsiteY115"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217733 w 8037833"/>
              <a:gd name="connsiteY31" fmla="*/ 3500463 h 3784177"/>
              <a:gd name="connsiteX32" fmla="*/ 5167992 w 8037833"/>
              <a:gd name="connsiteY32" fmla="*/ 3504085 h 3784177"/>
              <a:gd name="connsiteX33" fmla="*/ 4987020 w 8037833"/>
              <a:gd name="connsiteY33" fmla="*/ 3461263 h 3784177"/>
              <a:gd name="connsiteX34" fmla="*/ 4890003 w 8037833"/>
              <a:gd name="connsiteY34" fmla="*/ 3469874 h 3784177"/>
              <a:gd name="connsiteX35" fmla="*/ 4856654 w 8037833"/>
              <a:gd name="connsiteY35" fmla="*/ 3481880 h 3784177"/>
              <a:gd name="connsiteX36" fmla="*/ 4800711 w 8037833"/>
              <a:gd name="connsiteY36" fmla="*/ 3501441 h 3784177"/>
              <a:gd name="connsiteX37" fmla="*/ 4761569 w 8037833"/>
              <a:gd name="connsiteY37" fmla="*/ 3538103 h 3784177"/>
              <a:gd name="connsiteX38" fmla="*/ 4713734 w 8037833"/>
              <a:gd name="connsiteY38" fmla="*/ 3545724 h 3784177"/>
              <a:gd name="connsiteX39" fmla="*/ 4649120 w 8037833"/>
              <a:gd name="connsiteY39" fmla="*/ 3536392 h 3784177"/>
              <a:gd name="connsiteX40" fmla="*/ 4573578 w 8037833"/>
              <a:gd name="connsiteY40" fmla="*/ 3565923 h 3784177"/>
              <a:gd name="connsiteX41" fmla="*/ 4529117 w 8037833"/>
              <a:gd name="connsiteY41" fmla="*/ 3575592 h 3784177"/>
              <a:gd name="connsiteX42" fmla="*/ 4408641 w 8037833"/>
              <a:gd name="connsiteY42" fmla="*/ 3610000 h 3784177"/>
              <a:gd name="connsiteX43" fmla="*/ 4356402 w 8037833"/>
              <a:gd name="connsiteY43" fmla="*/ 3642792 h 3784177"/>
              <a:gd name="connsiteX44" fmla="*/ 4270245 w 8037833"/>
              <a:gd name="connsiteY44" fmla="*/ 3665789 h 3784177"/>
              <a:gd name="connsiteX45" fmla="*/ 4208725 w 8037833"/>
              <a:gd name="connsiteY45" fmla="*/ 3704841 h 3784177"/>
              <a:gd name="connsiteX46" fmla="*/ 4201632 w 8037833"/>
              <a:gd name="connsiteY46" fmla="*/ 3702602 h 3784177"/>
              <a:gd name="connsiteX47" fmla="*/ 4191289 w 8037833"/>
              <a:gd name="connsiteY47" fmla="*/ 3702380 h 3784177"/>
              <a:gd name="connsiteX48" fmla="*/ 4191039 w 8037833"/>
              <a:gd name="connsiteY48" fmla="*/ 3702831 h 3784177"/>
              <a:gd name="connsiteX49" fmla="*/ 4181340 w 8037833"/>
              <a:gd name="connsiteY49" fmla="*/ 3701729 h 3784177"/>
              <a:gd name="connsiteX50" fmla="*/ 4133816 w 8037833"/>
              <a:gd name="connsiteY50" fmla="*/ 3690565 h 3784177"/>
              <a:gd name="connsiteX51" fmla="*/ 4071732 w 8037833"/>
              <a:gd name="connsiteY51" fmla="*/ 3732513 h 3784177"/>
              <a:gd name="connsiteX52" fmla="*/ 4045924 w 8037833"/>
              <a:gd name="connsiteY52" fmla="*/ 3739404 h 3784177"/>
              <a:gd name="connsiteX53" fmla="*/ 4032171 w 8037833"/>
              <a:gd name="connsiteY53" fmla="*/ 3745523 h 3784177"/>
              <a:gd name="connsiteX54" fmla="*/ 4031335 w 8037833"/>
              <a:gd name="connsiteY54" fmla="*/ 3747479 h 3784177"/>
              <a:gd name="connsiteX55" fmla="*/ 3985774 w 8037833"/>
              <a:gd name="connsiteY55" fmla="*/ 3736547 h 3784177"/>
              <a:gd name="connsiteX56" fmla="*/ 3979769 w 8037833"/>
              <a:gd name="connsiteY56" fmla="*/ 3738769 h 3784177"/>
              <a:gd name="connsiteX57" fmla="*/ 3950014 w 8037833"/>
              <a:gd name="connsiteY57" fmla="*/ 3726942 h 3784177"/>
              <a:gd name="connsiteX58" fmla="*/ 3934671 w 8037833"/>
              <a:gd name="connsiteY58" fmla="*/ 3723339 h 3784177"/>
              <a:gd name="connsiteX59" fmla="*/ 3930274 w 8037833"/>
              <a:gd name="connsiteY59" fmla="*/ 3717148 h 3784177"/>
              <a:gd name="connsiteX60" fmla="*/ 3907660 w 8037833"/>
              <a:gd name="connsiteY60" fmla="*/ 3714456 h 3784177"/>
              <a:gd name="connsiteX61" fmla="*/ 3905087 w 8037833"/>
              <a:gd name="connsiteY61" fmla="*/ 3716098 h 3784177"/>
              <a:gd name="connsiteX62" fmla="*/ 3886347 w 8037833"/>
              <a:gd name="connsiteY62" fmla="*/ 3706620 h 3784177"/>
              <a:gd name="connsiteX63" fmla="*/ 3870533 w 8037833"/>
              <a:gd name="connsiteY63" fmla="*/ 3689905 h 3784177"/>
              <a:gd name="connsiteX64" fmla="*/ 3678563 w 8037833"/>
              <a:gd name="connsiteY64" fmla="*/ 3694486 h 3784177"/>
              <a:gd name="connsiteX65" fmla="*/ 3524121 w 8037833"/>
              <a:gd name="connsiteY65" fmla="*/ 3642736 h 3784177"/>
              <a:gd name="connsiteX66" fmla="*/ 3432153 w 8037833"/>
              <a:gd name="connsiteY66" fmla="*/ 3667780 h 3784177"/>
              <a:gd name="connsiteX67" fmla="*/ 3373519 w 8037833"/>
              <a:gd name="connsiteY67" fmla="*/ 3665785 h 3784177"/>
              <a:gd name="connsiteX68" fmla="*/ 3114267 w 8037833"/>
              <a:gd name="connsiteY68" fmla="*/ 3638983 h 3784177"/>
              <a:gd name="connsiteX69" fmla="*/ 2989722 w 8037833"/>
              <a:gd name="connsiteY69" fmla="*/ 3623230 h 3784177"/>
              <a:gd name="connsiteX70" fmla="*/ 2965734 w 8037833"/>
              <a:gd name="connsiteY70" fmla="*/ 3635676 h 3784177"/>
              <a:gd name="connsiteX71" fmla="*/ 2961603 w 8037833"/>
              <a:gd name="connsiteY71" fmla="*/ 3638221 h 3784177"/>
              <a:gd name="connsiteX72" fmla="*/ 2944959 w 8037833"/>
              <a:gd name="connsiteY72" fmla="*/ 3639723 h 3784177"/>
              <a:gd name="connsiteX73" fmla="*/ 2940402 w 8037833"/>
              <a:gd name="connsiteY73" fmla="*/ 3651000 h 3784177"/>
              <a:gd name="connsiteX74" fmla="*/ 2915449 w 8037833"/>
              <a:gd name="connsiteY74" fmla="*/ 3661039 h 3784177"/>
              <a:gd name="connsiteX75" fmla="*/ 2884777 w 8037833"/>
              <a:gd name="connsiteY75" fmla="*/ 3660775 h 3784177"/>
              <a:gd name="connsiteX76" fmla="*/ 2739034 w 8037833"/>
              <a:gd name="connsiteY76" fmla="*/ 3647396 h 3784177"/>
              <a:gd name="connsiteX77" fmla="*/ 2651827 w 8037833"/>
              <a:gd name="connsiteY77" fmla="*/ 3646306 h 3784177"/>
              <a:gd name="connsiteX78" fmla="*/ 2618680 w 8037833"/>
              <a:gd name="connsiteY78" fmla="*/ 3656755 h 3784177"/>
              <a:gd name="connsiteX79" fmla="*/ 2572404 w 8037833"/>
              <a:gd name="connsiteY79" fmla="*/ 3664043 h 3784177"/>
              <a:gd name="connsiteX80" fmla="*/ 2423704 w 8037833"/>
              <a:gd name="connsiteY80" fmla="*/ 3658079 h 3784177"/>
              <a:gd name="connsiteX81" fmla="*/ 2301172 w 8037833"/>
              <a:gd name="connsiteY81" fmla="*/ 3663053 h 3784177"/>
              <a:gd name="connsiteX82" fmla="*/ 2294102 w 8037833"/>
              <a:gd name="connsiteY82" fmla="*/ 3671151 h 3784177"/>
              <a:gd name="connsiteX83" fmla="*/ 2238966 w 8037833"/>
              <a:gd name="connsiteY83" fmla="*/ 3668777 h 3784177"/>
              <a:gd name="connsiteX84" fmla="*/ 2082844 w 8037833"/>
              <a:gd name="connsiteY84" fmla="*/ 3631994 h 3784177"/>
              <a:gd name="connsiteX85" fmla="*/ 1938480 w 8037833"/>
              <a:gd name="connsiteY85" fmla="*/ 3601439 h 3784177"/>
              <a:gd name="connsiteX86" fmla="*/ 1900166 w 8037833"/>
              <a:gd name="connsiteY86" fmla="*/ 3609358 h 3784177"/>
              <a:gd name="connsiteX87" fmla="*/ 1835976 w 8037833"/>
              <a:gd name="connsiteY87" fmla="*/ 3622065 h 3784177"/>
              <a:gd name="connsiteX88" fmla="*/ 1787830 w 8037833"/>
              <a:gd name="connsiteY88" fmla="*/ 3633173 h 3784177"/>
              <a:gd name="connsiteX89" fmla="*/ 1734224 w 8037833"/>
              <a:gd name="connsiteY89" fmla="*/ 3655593 h 3784177"/>
              <a:gd name="connsiteX90" fmla="*/ 1721989 w 8037833"/>
              <a:gd name="connsiteY90" fmla="*/ 3627298 h 3784177"/>
              <a:gd name="connsiteX91" fmla="*/ 1664576 w 8037833"/>
              <a:gd name="connsiteY91" fmla="*/ 3638572 h 3784177"/>
              <a:gd name="connsiteX92" fmla="*/ 1577459 w 8037833"/>
              <a:gd name="connsiteY92" fmla="*/ 3658824 h 3784177"/>
              <a:gd name="connsiteX93" fmla="*/ 1527269 w 8037833"/>
              <a:gd name="connsiteY93" fmla="*/ 3663088 h 3784177"/>
              <a:gd name="connsiteX94" fmla="*/ 1390118 w 8037833"/>
              <a:gd name="connsiteY94" fmla="*/ 3682789 h 3784177"/>
              <a:gd name="connsiteX95" fmla="*/ 1252698 w 8037833"/>
              <a:gd name="connsiteY95" fmla="*/ 3708662 h 3784177"/>
              <a:gd name="connsiteX96" fmla="*/ 1171039 w 8037833"/>
              <a:gd name="connsiteY96" fmla="*/ 3758642 h 3784177"/>
              <a:gd name="connsiteX97" fmla="*/ 1058106 w 8037833"/>
              <a:gd name="connsiteY97" fmla="*/ 3776166 h 3784177"/>
              <a:gd name="connsiteX98" fmla="*/ 1039167 w 8037833"/>
              <a:gd name="connsiteY98" fmla="*/ 3784177 h 3784177"/>
              <a:gd name="connsiteX99" fmla="*/ 1012958 w 8037833"/>
              <a:gd name="connsiteY99" fmla="*/ 3779206 h 3784177"/>
              <a:gd name="connsiteX100" fmla="*/ 907906 w 8037833"/>
              <a:gd name="connsiteY100" fmla="*/ 3757678 h 3784177"/>
              <a:gd name="connsiteX101" fmla="*/ 825226 w 8037833"/>
              <a:gd name="connsiteY101" fmla="*/ 3726369 h 3784177"/>
              <a:gd name="connsiteX102" fmla="*/ 722264 w 8037833"/>
              <a:gd name="connsiteY102" fmla="*/ 3747612 h 3784177"/>
              <a:gd name="connsiteX103" fmla="*/ 659460 w 8037833"/>
              <a:gd name="connsiteY103" fmla="*/ 3740429 h 3784177"/>
              <a:gd name="connsiteX104" fmla="*/ 556552 w 8037833"/>
              <a:gd name="connsiteY104" fmla="*/ 3739124 h 3784177"/>
              <a:gd name="connsiteX105" fmla="*/ 445444 w 8037833"/>
              <a:gd name="connsiteY105" fmla="*/ 3764831 h 3784177"/>
              <a:gd name="connsiteX106" fmla="*/ 393295 w 8037833"/>
              <a:gd name="connsiteY106" fmla="*/ 3753097 h 3784177"/>
              <a:gd name="connsiteX107" fmla="*/ 339711 w 8037833"/>
              <a:gd name="connsiteY107" fmla="*/ 3718242 h 3784177"/>
              <a:gd name="connsiteX108" fmla="*/ 222239 w 8037833"/>
              <a:gd name="connsiteY108" fmla="*/ 3672335 h 3784177"/>
              <a:gd name="connsiteX109" fmla="*/ 163578 w 8037833"/>
              <a:gd name="connsiteY109" fmla="*/ 3656292 h 3784177"/>
              <a:gd name="connsiteX110" fmla="*/ 72220 w 8037833"/>
              <a:gd name="connsiteY110" fmla="*/ 3645272 h 3784177"/>
              <a:gd name="connsiteX111" fmla="*/ 44395 w 8037833"/>
              <a:gd name="connsiteY111" fmla="*/ 3639455 h 3784177"/>
              <a:gd name="connsiteX112" fmla="*/ 1962 w 8037833"/>
              <a:gd name="connsiteY112" fmla="*/ 3635948 h 3784177"/>
              <a:gd name="connsiteX113" fmla="*/ 0 w 8037833"/>
              <a:gd name="connsiteY113" fmla="*/ 3635261 h 3784177"/>
              <a:gd name="connsiteX114" fmla="*/ 0 w 8037833"/>
              <a:gd name="connsiteY114"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217733 w 8037833"/>
              <a:gd name="connsiteY31" fmla="*/ 3500463 h 3784177"/>
              <a:gd name="connsiteX32" fmla="*/ 5167992 w 8037833"/>
              <a:gd name="connsiteY32" fmla="*/ 3504085 h 3784177"/>
              <a:gd name="connsiteX33" fmla="*/ 4987020 w 8037833"/>
              <a:gd name="connsiteY33" fmla="*/ 3461263 h 3784177"/>
              <a:gd name="connsiteX34" fmla="*/ 4890003 w 8037833"/>
              <a:gd name="connsiteY34" fmla="*/ 3469874 h 3784177"/>
              <a:gd name="connsiteX35" fmla="*/ 4856654 w 8037833"/>
              <a:gd name="connsiteY35" fmla="*/ 3481880 h 3784177"/>
              <a:gd name="connsiteX36" fmla="*/ 4800711 w 8037833"/>
              <a:gd name="connsiteY36" fmla="*/ 3501441 h 3784177"/>
              <a:gd name="connsiteX37" fmla="*/ 4761569 w 8037833"/>
              <a:gd name="connsiteY37" fmla="*/ 3538103 h 3784177"/>
              <a:gd name="connsiteX38" fmla="*/ 4713734 w 8037833"/>
              <a:gd name="connsiteY38" fmla="*/ 3545724 h 3784177"/>
              <a:gd name="connsiteX39" fmla="*/ 4649120 w 8037833"/>
              <a:gd name="connsiteY39" fmla="*/ 3536392 h 3784177"/>
              <a:gd name="connsiteX40" fmla="*/ 4573578 w 8037833"/>
              <a:gd name="connsiteY40" fmla="*/ 3565923 h 3784177"/>
              <a:gd name="connsiteX41" fmla="*/ 4529117 w 8037833"/>
              <a:gd name="connsiteY41" fmla="*/ 3575592 h 3784177"/>
              <a:gd name="connsiteX42" fmla="*/ 4408641 w 8037833"/>
              <a:gd name="connsiteY42" fmla="*/ 3610000 h 3784177"/>
              <a:gd name="connsiteX43" fmla="*/ 4356402 w 8037833"/>
              <a:gd name="connsiteY43" fmla="*/ 3642792 h 3784177"/>
              <a:gd name="connsiteX44" fmla="*/ 4270245 w 8037833"/>
              <a:gd name="connsiteY44" fmla="*/ 3665789 h 3784177"/>
              <a:gd name="connsiteX45" fmla="*/ 4208725 w 8037833"/>
              <a:gd name="connsiteY45" fmla="*/ 3704841 h 3784177"/>
              <a:gd name="connsiteX46" fmla="*/ 4201632 w 8037833"/>
              <a:gd name="connsiteY46" fmla="*/ 3702602 h 3784177"/>
              <a:gd name="connsiteX47" fmla="*/ 4191289 w 8037833"/>
              <a:gd name="connsiteY47" fmla="*/ 3702380 h 3784177"/>
              <a:gd name="connsiteX48" fmla="*/ 4191039 w 8037833"/>
              <a:gd name="connsiteY48" fmla="*/ 3702831 h 3784177"/>
              <a:gd name="connsiteX49" fmla="*/ 4181340 w 8037833"/>
              <a:gd name="connsiteY49" fmla="*/ 3701729 h 3784177"/>
              <a:gd name="connsiteX50" fmla="*/ 4133816 w 8037833"/>
              <a:gd name="connsiteY50" fmla="*/ 3690565 h 3784177"/>
              <a:gd name="connsiteX51" fmla="*/ 4071732 w 8037833"/>
              <a:gd name="connsiteY51" fmla="*/ 3732513 h 3784177"/>
              <a:gd name="connsiteX52" fmla="*/ 4045924 w 8037833"/>
              <a:gd name="connsiteY52" fmla="*/ 3739404 h 3784177"/>
              <a:gd name="connsiteX53" fmla="*/ 4032171 w 8037833"/>
              <a:gd name="connsiteY53" fmla="*/ 3745523 h 3784177"/>
              <a:gd name="connsiteX54" fmla="*/ 4031335 w 8037833"/>
              <a:gd name="connsiteY54" fmla="*/ 3747479 h 3784177"/>
              <a:gd name="connsiteX55" fmla="*/ 3985774 w 8037833"/>
              <a:gd name="connsiteY55" fmla="*/ 3736547 h 3784177"/>
              <a:gd name="connsiteX56" fmla="*/ 3979769 w 8037833"/>
              <a:gd name="connsiteY56" fmla="*/ 3738769 h 3784177"/>
              <a:gd name="connsiteX57" fmla="*/ 3950014 w 8037833"/>
              <a:gd name="connsiteY57" fmla="*/ 3726942 h 3784177"/>
              <a:gd name="connsiteX58" fmla="*/ 3934671 w 8037833"/>
              <a:gd name="connsiteY58" fmla="*/ 3723339 h 3784177"/>
              <a:gd name="connsiteX59" fmla="*/ 3930274 w 8037833"/>
              <a:gd name="connsiteY59" fmla="*/ 3717148 h 3784177"/>
              <a:gd name="connsiteX60" fmla="*/ 3907660 w 8037833"/>
              <a:gd name="connsiteY60" fmla="*/ 3714456 h 3784177"/>
              <a:gd name="connsiteX61" fmla="*/ 3905087 w 8037833"/>
              <a:gd name="connsiteY61" fmla="*/ 3716098 h 3784177"/>
              <a:gd name="connsiteX62" fmla="*/ 3886347 w 8037833"/>
              <a:gd name="connsiteY62" fmla="*/ 3706620 h 3784177"/>
              <a:gd name="connsiteX63" fmla="*/ 3870533 w 8037833"/>
              <a:gd name="connsiteY63" fmla="*/ 3689905 h 3784177"/>
              <a:gd name="connsiteX64" fmla="*/ 3678563 w 8037833"/>
              <a:gd name="connsiteY64" fmla="*/ 3694486 h 3784177"/>
              <a:gd name="connsiteX65" fmla="*/ 3524121 w 8037833"/>
              <a:gd name="connsiteY65" fmla="*/ 3642736 h 3784177"/>
              <a:gd name="connsiteX66" fmla="*/ 3432153 w 8037833"/>
              <a:gd name="connsiteY66" fmla="*/ 3667780 h 3784177"/>
              <a:gd name="connsiteX67" fmla="*/ 3373519 w 8037833"/>
              <a:gd name="connsiteY67" fmla="*/ 3665785 h 3784177"/>
              <a:gd name="connsiteX68" fmla="*/ 3114267 w 8037833"/>
              <a:gd name="connsiteY68" fmla="*/ 3638983 h 3784177"/>
              <a:gd name="connsiteX69" fmla="*/ 2989722 w 8037833"/>
              <a:gd name="connsiteY69" fmla="*/ 3623230 h 3784177"/>
              <a:gd name="connsiteX70" fmla="*/ 2965734 w 8037833"/>
              <a:gd name="connsiteY70" fmla="*/ 3635676 h 3784177"/>
              <a:gd name="connsiteX71" fmla="*/ 2961603 w 8037833"/>
              <a:gd name="connsiteY71" fmla="*/ 3638221 h 3784177"/>
              <a:gd name="connsiteX72" fmla="*/ 2944959 w 8037833"/>
              <a:gd name="connsiteY72" fmla="*/ 3639723 h 3784177"/>
              <a:gd name="connsiteX73" fmla="*/ 2940402 w 8037833"/>
              <a:gd name="connsiteY73" fmla="*/ 3651000 h 3784177"/>
              <a:gd name="connsiteX74" fmla="*/ 2915449 w 8037833"/>
              <a:gd name="connsiteY74" fmla="*/ 3661039 h 3784177"/>
              <a:gd name="connsiteX75" fmla="*/ 2884777 w 8037833"/>
              <a:gd name="connsiteY75" fmla="*/ 3660775 h 3784177"/>
              <a:gd name="connsiteX76" fmla="*/ 2739034 w 8037833"/>
              <a:gd name="connsiteY76" fmla="*/ 3647396 h 3784177"/>
              <a:gd name="connsiteX77" fmla="*/ 2651827 w 8037833"/>
              <a:gd name="connsiteY77" fmla="*/ 3646306 h 3784177"/>
              <a:gd name="connsiteX78" fmla="*/ 2618680 w 8037833"/>
              <a:gd name="connsiteY78" fmla="*/ 3656755 h 3784177"/>
              <a:gd name="connsiteX79" fmla="*/ 2572404 w 8037833"/>
              <a:gd name="connsiteY79" fmla="*/ 3664043 h 3784177"/>
              <a:gd name="connsiteX80" fmla="*/ 2423704 w 8037833"/>
              <a:gd name="connsiteY80" fmla="*/ 3658079 h 3784177"/>
              <a:gd name="connsiteX81" fmla="*/ 2301172 w 8037833"/>
              <a:gd name="connsiteY81" fmla="*/ 3663053 h 3784177"/>
              <a:gd name="connsiteX82" fmla="*/ 2294102 w 8037833"/>
              <a:gd name="connsiteY82" fmla="*/ 3671151 h 3784177"/>
              <a:gd name="connsiteX83" fmla="*/ 2238966 w 8037833"/>
              <a:gd name="connsiteY83" fmla="*/ 3668777 h 3784177"/>
              <a:gd name="connsiteX84" fmla="*/ 2082844 w 8037833"/>
              <a:gd name="connsiteY84" fmla="*/ 3631994 h 3784177"/>
              <a:gd name="connsiteX85" fmla="*/ 1938480 w 8037833"/>
              <a:gd name="connsiteY85" fmla="*/ 3601439 h 3784177"/>
              <a:gd name="connsiteX86" fmla="*/ 1900166 w 8037833"/>
              <a:gd name="connsiteY86" fmla="*/ 3609358 h 3784177"/>
              <a:gd name="connsiteX87" fmla="*/ 1835976 w 8037833"/>
              <a:gd name="connsiteY87" fmla="*/ 3622065 h 3784177"/>
              <a:gd name="connsiteX88" fmla="*/ 1787830 w 8037833"/>
              <a:gd name="connsiteY88" fmla="*/ 3633173 h 3784177"/>
              <a:gd name="connsiteX89" fmla="*/ 1734224 w 8037833"/>
              <a:gd name="connsiteY89" fmla="*/ 3655593 h 3784177"/>
              <a:gd name="connsiteX90" fmla="*/ 1664576 w 8037833"/>
              <a:gd name="connsiteY90" fmla="*/ 3638572 h 3784177"/>
              <a:gd name="connsiteX91" fmla="*/ 1577459 w 8037833"/>
              <a:gd name="connsiteY91" fmla="*/ 3658824 h 3784177"/>
              <a:gd name="connsiteX92" fmla="*/ 1527269 w 8037833"/>
              <a:gd name="connsiteY92" fmla="*/ 3663088 h 3784177"/>
              <a:gd name="connsiteX93" fmla="*/ 1390118 w 8037833"/>
              <a:gd name="connsiteY93" fmla="*/ 3682789 h 3784177"/>
              <a:gd name="connsiteX94" fmla="*/ 1252698 w 8037833"/>
              <a:gd name="connsiteY94" fmla="*/ 3708662 h 3784177"/>
              <a:gd name="connsiteX95" fmla="*/ 1171039 w 8037833"/>
              <a:gd name="connsiteY95" fmla="*/ 3758642 h 3784177"/>
              <a:gd name="connsiteX96" fmla="*/ 1058106 w 8037833"/>
              <a:gd name="connsiteY96" fmla="*/ 3776166 h 3784177"/>
              <a:gd name="connsiteX97" fmla="*/ 1039167 w 8037833"/>
              <a:gd name="connsiteY97" fmla="*/ 3784177 h 3784177"/>
              <a:gd name="connsiteX98" fmla="*/ 1012958 w 8037833"/>
              <a:gd name="connsiteY98" fmla="*/ 3779206 h 3784177"/>
              <a:gd name="connsiteX99" fmla="*/ 907906 w 8037833"/>
              <a:gd name="connsiteY99" fmla="*/ 3757678 h 3784177"/>
              <a:gd name="connsiteX100" fmla="*/ 825226 w 8037833"/>
              <a:gd name="connsiteY100" fmla="*/ 3726369 h 3784177"/>
              <a:gd name="connsiteX101" fmla="*/ 722264 w 8037833"/>
              <a:gd name="connsiteY101" fmla="*/ 3747612 h 3784177"/>
              <a:gd name="connsiteX102" fmla="*/ 659460 w 8037833"/>
              <a:gd name="connsiteY102" fmla="*/ 3740429 h 3784177"/>
              <a:gd name="connsiteX103" fmla="*/ 556552 w 8037833"/>
              <a:gd name="connsiteY103" fmla="*/ 3739124 h 3784177"/>
              <a:gd name="connsiteX104" fmla="*/ 445444 w 8037833"/>
              <a:gd name="connsiteY104" fmla="*/ 3764831 h 3784177"/>
              <a:gd name="connsiteX105" fmla="*/ 393295 w 8037833"/>
              <a:gd name="connsiteY105" fmla="*/ 3753097 h 3784177"/>
              <a:gd name="connsiteX106" fmla="*/ 339711 w 8037833"/>
              <a:gd name="connsiteY106" fmla="*/ 3718242 h 3784177"/>
              <a:gd name="connsiteX107" fmla="*/ 222239 w 8037833"/>
              <a:gd name="connsiteY107" fmla="*/ 3672335 h 3784177"/>
              <a:gd name="connsiteX108" fmla="*/ 163578 w 8037833"/>
              <a:gd name="connsiteY108" fmla="*/ 3656292 h 3784177"/>
              <a:gd name="connsiteX109" fmla="*/ 72220 w 8037833"/>
              <a:gd name="connsiteY109" fmla="*/ 3645272 h 3784177"/>
              <a:gd name="connsiteX110" fmla="*/ 44395 w 8037833"/>
              <a:gd name="connsiteY110" fmla="*/ 3639455 h 3784177"/>
              <a:gd name="connsiteX111" fmla="*/ 1962 w 8037833"/>
              <a:gd name="connsiteY111" fmla="*/ 3635948 h 3784177"/>
              <a:gd name="connsiteX112" fmla="*/ 0 w 8037833"/>
              <a:gd name="connsiteY112" fmla="*/ 3635261 h 3784177"/>
              <a:gd name="connsiteX113" fmla="*/ 0 w 8037833"/>
              <a:gd name="connsiteY113"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217733 w 8037833"/>
              <a:gd name="connsiteY31" fmla="*/ 3500463 h 3784177"/>
              <a:gd name="connsiteX32" fmla="*/ 5167992 w 8037833"/>
              <a:gd name="connsiteY32" fmla="*/ 3504085 h 3784177"/>
              <a:gd name="connsiteX33" fmla="*/ 4987020 w 8037833"/>
              <a:gd name="connsiteY33" fmla="*/ 3461263 h 3784177"/>
              <a:gd name="connsiteX34" fmla="*/ 4890003 w 8037833"/>
              <a:gd name="connsiteY34" fmla="*/ 3469874 h 3784177"/>
              <a:gd name="connsiteX35" fmla="*/ 4856654 w 8037833"/>
              <a:gd name="connsiteY35" fmla="*/ 3481880 h 3784177"/>
              <a:gd name="connsiteX36" fmla="*/ 4800711 w 8037833"/>
              <a:gd name="connsiteY36" fmla="*/ 3501441 h 3784177"/>
              <a:gd name="connsiteX37" fmla="*/ 4761569 w 8037833"/>
              <a:gd name="connsiteY37" fmla="*/ 3538103 h 3784177"/>
              <a:gd name="connsiteX38" fmla="*/ 4713734 w 8037833"/>
              <a:gd name="connsiteY38" fmla="*/ 3545724 h 3784177"/>
              <a:gd name="connsiteX39" fmla="*/ 4649120 w 8037833"/>
              <a:gd name="connsiteY39" fmla="*/ 3536392 h 3784177"/>
              <a:gd name="connsiteX40" fmla="*/ 4573578 w 8037833"/>
              <a:gd name="connsiteY40" fmla="*/ 3565923 h 3784177"/>
              <a:gd name="connsiteX41" fmla="*/ 4529117 w 8037833"/>
              <a:gd name="connsiteY41" fmla="*/ 3575592 h 3784177"/>
              <a:gd name="connsiteX42" fmla="*/ 4408641 w 8037833"/>
              <a:gd name="connsiteY42" fmla="*/ 3610000 h 3784177"/>
              <a:gd name="connsiteX43" fmla="*/ 4356402 w 8037833"/>
              <a:gd name="connsiteY43" fmla="*/ 3642792 h 3784177"/>
              <a:gd name="connsiteX44" fmla="*/ 4270245 w 8037833"/>
              <a:gd name="connsiteY44" fmla="*/ 3665789 h 3784177"/>
              <a:gd name="connsiteX45" fmla="*/ 4208725 w 8037833"/>
              <a:gd name="connsiteY45" fmla="*/ 3704841 h 3784177"/>
              <a:gd name="connsiteX46" fmla="*/ 4201632 w 8037833"/>
              <a:gd name="connsiteY46" fmla="*/ 3702602 h 3784177"/>
              <a:gd name="connsiteX47" fmla="*/ 4191289 w 8037833"/>
              <a:gd name="connsiteY47" fmla="*/ 3702380 h 3784177"/>
              <a:gd name="connsiteX48" fmla="*/ 4191039 w 8037833"/>
              <a:gd name="connsiteY48" fmla="*/ 3702831 h 3784177"/>
              <a:gd name="connsiteX49" fmla="*/ 4181340 w 8037833"/>
              <a:gd name="connsiteY49" fmla="*/ 3701729 h 3784177"/>
              <a:gd name="connsiteX50" fmla="*/ 4133816 w 8037833"/>
              <a:gd name="connsiteY50" fmla="*/ 3690565 h 3784177"/>
              <a:gd name="connsiteX51" fmla="*/ 4071732 w 8037833"/>
              <a:gd name="connsiteY51" fmla="*/ 3732513 h 3784177"/>
              <a:gd name="connsiteX52" fmla="*/ 4045924 w 8037833"/>
              <a:gd name="connsiteY52" fmla="*/ 3739404 h 3784177"/>
              <a:gd name="connsiteX53" fmla="*/ 4032171 w 8037833"/>
              <a:gd name="connsiteY53" fmla="*/ 3745523 h 3784177"/>
              <a:gd name="connsiteX54" fmla="*/ 4031335 w 8037833"/>
              <a:gd name="connsiteY54" fmla="*/ 3747479 h 3784177"/>
              <a:gd name="connsiteX55" fmla="*/ 3985774 w 8037833"/>
              <a:gd name="connsiteY55" fmla="*/ 3736547 h 3784177"/>
              <a:gd name="connsiteX56" fmla="*/ 3979769 w 8037833"/>
              <a:gd name="connsiteY56" fmla="*/ 3738769 h 3784177"/>
              <a:gd name="connsiteX57" fmla="*/ 3950014 w 8037833"/>
              <a:gd name="connsiteY57" fmla="*/ 3726942 h 3784177"/>
              <a:gd name="connsiteX58" fmla="*/ 3934671 w 8037833"/>
              <a:gd name="connsiteY58" fmla="*/ 3723339 h 3784177"/>
              <a:gd name="connsiteX59" fmla="*/ 3930274 w 8037833"/>
              <a:gd name="connsiteY59" fmla="*/ 3717148 h 3784177"/>
              <a:gd name="connsiteX60" fmla="*/ 3907660 w 8037833"/>
              <a:gd name="connsiteY60" fmla="*/ 3714456 h 3784177"/>
              <a:gd name="connsiteX61" fmla="*/ 3905087 w 8037833"/>
              <a:gd name="connsiteY61" fmla="*/ 3716098 h 3784177"/>
              <a:gd name="connsiteX62" fmla="*/ 3886347 w 8037833"/>
              <a:gd name="connsiteY62" fmla="*/ 3706620 h 3784177"/>
              <a:gd name="connsiteX63" fmla="*/ 3870533 w 8037833"/>
              <a:gd name="connsiteY63" fmla="*/ 3689905 h 3784177"/>
              <a:gd name="connsiteX64" fmla="*/ 3678563 w 8037833"/>
              <a:gd name="connsiteY64" fmla="*/ 3694486 h 3784177"/>
              <a:gd name="connsiteX65" fmla="*/ 3524121 w 8037833"/>
              <a:gd name="connsiteY65" fmla="*/ 3642736 h 3784177"/>
              <a:gd name="connsiteX66" fmla="*/ 3432153 w 8037833"/>
              <a:gd name="connsiteY66" fmla="*/ 3667780 h 3784177"/>
              <a:gd name="connsiteX67" fmla="*/ 3373519 w 8037833"/>
              <a:gd name="connsiteY67" fmla="*/ 3665785 h 3784177"/>
              <a:gd name="connsiteX68" fmla="*/ 3114267 w 8037833"/>
              <a:gd name="connsiteY68" fmla="*/ 3638983 h 3784177"/>
              <a:gd name="connsiteX69" fmla="*/ 2989722 w 8037833"/>
              <a:gd name="connsiteY69" fmla="*/ 3623230 h 3784177"/>
              <a:gd name="connsiteX70" fmla="*/ 2965734 w 8037833"/>
              <a:gd name="connsiteY70" fmla="*/ 3635676 h 3784177"/>
              <a:gd name="connsiteX71" fmla="*/ 2961603 w 8037833"/>
              <a:gd name="connsiteY71" fmla="*/ 3638221 h 3784177"/>
              <a:gd name="connsiteX72" fmla="*/ 2944959 w 8037833"/>
              <a:gd name="connsiteY72" fmla="*/ 3639723 h 3784177"/>
              <a:gd name="connsiteX73" fmla="*/ 2940402 w 8037833"/>
              <a:gd name="connsiteY73" fmla="*/ 3651000 h 3784177"/>
              <a:gd name="connsiteX74" fmla="*/ 2915449 w 8037833"/>
              <a:gd name="connsiteY74" fmla="*/ 3661039 h 3784177"/>
              <a:gd name="connsiteX75" fmla="*/ 2884777 w 8037833"/>
              <a:gd name="connsiteY75" fmla="*/ 3660775 h 3784177"/>
              <a:gd name="connsiteX76" fmla="*/ 2739034 w 8037833"/>
              <a:gd name="connsiteY76" fmla="*/ 3647396 h 3784177"/>
              <a:gd name="connsiteX77" fmla="*/ 2651827 w 8037833"/>
              <a:gd name="connsiteY77" fmla="*/ 3646306 h 3784177"/>
              <a:gd name="connsiteX78" fmla="*/ 2618680 w 8037833"/>
              <a:gd name="connsiteY78" fmla="*/ 3656755 h 3784177"/>
              <a:gd name="connsiteX79" fmla="*/ 2572404 w 8037833"/>
              <a:gd name="connsiteY79" fmla="*/ 3664043 h 3784177"/>
              <a:gd name="connsiteX80" fmla="*/ 2423704 w 8037833"/>
              <a:gd name="connsiteY80" fmla="*/ 3658079 h 3784177"/>
              <a:gd name="connsiteX81" fmla="*/ 2301172 w 8037833"/>
              <a:gd name="connsiteY81" fmla="*/ 3663053 h 3784177"/>
              <a:gd name="connsiteX82" fmla="*/ 2294102 w 8037833"/>
              <a:gd name="connsiteY82" fmla="*/ 3671151 h 3784177"/>
              <a:gd name="connsiteX83" fmla="*/ 2238966 w 8037833"/>
              <a:gd name="connsiteY83" fmla="*/ 3668777 h 3784177"/>
              <a:gd name="connsiteX84" fmla="*/ 2082844 w 8037833"/>
              <a:gd name="connsiteY84" fmla="*/ 3631994 h 3784177"/>
              <a:gd name="connsiteX85" fmla="*/ 1938480 w 8037833"/>
              <a:gd name="connsiteY85" fmla="*/ 3601439 h 3784177"/>
              <a:gd name="connsiteX86" fmla="*/ 1900166 w 8037833"/>
              <a:gd name="connsiteY86" fmla="*/ 3609358 h 3784177"/>
              <a:gd name="connsiteX87" fmla="*/ 1787830 w 8037833"/>
              <a:gd name="connsiteY87" fmla="*/ 3633173 h 3784177"/>
              <a:gd name="connsiteX88" fmla="*/ 1734224 w 8037833"/>
              <a:gd name="connsiteY88" fmla="*/ 3655593 h 3784177"/>
              <a:gd name="connsiteX89" fmla="*/ 1664576 w 8037833"/>
              <a:gd name="connsiteY89" fmla="*/ 3638572 h 3784177"/>
              <a:gd name="connsiteX90" fmla="*/ 1577459 w 8037833"/>
              <a:gd name="connsiteY90" fmla="*/ 3658824 h 3784177"/>
              <a:gd name="connsiteX91" fmla="*/ 1527269 w 8037833"/>
              <a:gd name="connsiteY91" fmla="*/ 3663088 h 3784177"/>
              <a:gd name="connsiteX92" fmla="*/ 1390118 w 8037833"/>
              <a:gd name="connsiteY92" fmla="*/ 3682789 h 3784177"/>
              <a:gd name="connsiteX93" fmla="*/ 1252698 w 8037833"/>
              <a:gd name="connsiteY93" fmla="*/ 3708662 h 3784177"/>
              <a:gd name="connsiteX94" fmla="*/ 1171039 w 8037833"/>
              <a:gd name="connsiteY94" fmla="*/ 3758642 h 3784177"/>
              <a:gd name="connsiteX95" fmla="*/ 1058106 w 8037833"/>
              <a:gd name="connsiteY95" fmla="*/ 3776166 h 3784177"/>
              <a:gd name="connsiteX96" fmla="*/ 1039167 w 8037833"/>
              <a:gd name="connsiteY96" fmla="*/ 3784177 h 3784177"/>
              <a:gd name="connsiteX97" fmla="*/ 1012958 w 8037833"/>
              <a:gd name="connsiteY97" fmla="*/ 3779206 h 3784177"/>
              <a:gd name="connsiteX98" fmla="*/ 907906 w 8037833"/>
              <a:gd name="connsiteY98" fmla="*/ 3757678 h 3784177"/>
              <a:gd name="connsiteX99" fmla="*/ 825226 w 8037833"/>
              <a:gd name="connsiteY99" fmla="*/ 3726369 h 3784177"/>
              <a:gd name="connsiteX100" fmla="*/ 722264 w 8037833"/>
              <a:gd name="connsiteY100" fmla="*/ 3747612 h 3784177"/>
              <a:gd name="connsiteX101" fmla="*/ 659460 w 8037833"/>
              <a:gd name="connsiteY101" fmla="*/ 3740429 h 3784177"/>
              <a:gd name="connsiteX102" fmla="*/ 556552 w 8037833"/>
              <a:gd name="connsiteY102" fmla="*/ 3739124 h 3784177"/>
              <a:gd name="connsiteX103" fmla="*/ 445444 w 8037833"/>
              <a:gd name="connsiteY103" fmla="*/ 3764831 h 3784177"/>
              <a:gd name="connsiteX104" fmla="*/ 393295 w 8037833"/>
              <a:gd name="connsiteY104" fmla="*/ 3753097 h 3784177"/>
              <a:gd name="connsiteX105" fmla="*/ 339711 w 8037833"/>
              <a:gd name="connsiteY105" fmla="*/ 3718242 h 3784177"/>
              <a:gd name="connsiteX106" fmla="*/ 222239 w 8037833"/>
              <a:gd name="connsiteY106" fmla="*/ 3672335 h 3784177"/>
              <a:gd name="connsiteX107" fmla="*/ 163578 w 8037833"/>
              <a:gd name="connsiteY107" fmla="*/ 3656292 h 3784177"/>
              <a:gd name="connsiteX108" fmla="*/ 72220 w 8037833"/>
              <a:gd name="connsiteY108" fmla="*/ 3645272 h 3784177"/>
              <a:gd name="connsiteX109" fmla="*/ 44395 w 8037833"/>
              <a:gd name="connsiteY109" fmla="*/ 3639455 h 3784177"/>
              <a:gd name="connsiteX110" fmla="*/ 1962 w 8037833"/>
              <a:gd name="connsiteY110" fmla="*/ 3635948 h 3784177"/>
              <a:gd name="connsiteX111" fmla="*/ 0 w 8037833"/>
              <a:gd name="connsiteY111" fmla="*/ 3635261 h 3784177"/>
              <a:gd name="connsiteX112" fmla="*/ 0 w 8037833"/>
              <a:gd name="connsiteY112"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217733 w 8037833"/>
              <a:gd name="connsiteY31" fmla="*/ 3500463 h 3784177"/>
              <a:gd name="connsiteX32" fmla="*/ 5167992 w 8037833"/>
              <a:gd name="connsiteY32" fmla="*/ 3504085 h 3784177"/>
              <a:gd name="connsiteX33" fmla="*/ 4987020 w 8037833"/>
              <a:gd name="connsiteY33" fmla="*/ 3461263 h 3784177"/>
              <a:gd name="connsiteX34" fmla="*/ 4890003 w 8037833"/>
              <a:gd name="connsiteY34" fmla="*/ 3469874 h 3784177"/>
              <a:gd name="connsiteX35" fmla="*/ 4856654 w 8037833"/>
              <a:gd name="connsiteY35" fmla="*/ 3481880 h 3784177"/>
              <a:gd name="connsiteX36" fmla="*/ 4800711 w 8037833"/>
              <a:gd name="connsiteY36" fmla="*/ 3501441 h 3784177"/>
              <a:gd name="connsiteX37" fmla="*/ 4761569 w 8037833"/>
              <a:gd name="connsiteY37" fmla="*/ 3538103 h 3784177"/>
              <a:gd name="connsiteX38" fmla="*/ 4713734 w 8037833"/>
              <a:gd name="connsiteY38" fmla="*/ 3545724 h 3784177"/>
              <a:gd name="connsiteX39" fmla="*/ 4649120 w 8037833"/>
              <a:gd name="connsiteY39" fmla="*/ 3536392 h 3784177"/>
              <a:gd name="connsiteX40" fmla="*/ 4573578 w 8037833"/>
              <a:gd name="connsiteY40" fmla="*/ 3565923 h 3784177"/>
              <a:gd name="connsiteX41" fmla="*/ 4529117 w 8037833"/>
              <a:gd name="connsiteY41" fmla="*/ 3575592 h 3784177"/>
              <a:gd name="connsiteX42" fmla="*/ 4408641 w 8037833"/>
              <a:gd name="connsiteY42" fmla="*/ 3610000 h 3784177"/>
              <a:gd name="connsiteX43" fmla="*/ 4356402 w 8037833"/>
              <a:gd name="connsiteY43" fmla="*/ 3642792 h 3784177"/>
              <a:gd name="connsiteX44" fmla="*/ 4270245 w 8037833"/>
              <a:gd name="connsiteY44" fmla="*/ 3665789 h 3784177"/>
              <a:gd name="connsiteX45" fmla="*/ 4208725 w 8037833"/>
              <a:gd name="connsiteY45" fmla="*/ 3704841 h 3784177"/>
              <a:gd name="connsiteX46" fmla="*/ 4201632 w 8037833"/>
              <a:gd name="connsiteY46" fmla="*/ 3702602 h 3784177"/>
              <a:gd name="connsiteX47" fmla="*/ 4191289 w 8037833"/>
              <a:gd name="connsiteY47" fmla="*/ 3702380 h 3784177"/>
              <a:gd name="connsiteX48" fmla="*/ 4191039 w 8037833"/>
              <a:gd name="connsiteY48" fmla="*/ 3702831 h 3784177"/>
              <a:gd name="connsiteX49" fmla="*/ 4181340 w 8037833"/>
              <a:gd name="connsiteY49" fmla="*/ 3701729 h 3784177"/>
              <a:gd name="connsiteX50" fmla="*/ 4133816 w 8037833"/>
              <a:gd name="connsiteY50" fmla="*/ 3690565 h 3784177"/>
              <a:gd name="connsiteX51" fmla="*/ 4071732 w 8037833"/>
              <a:gd name="connsiteY51" fmla="*/ 3732513 h 3784177"/>
              <a:gd name="connsiteX52" fmla="*/ 4045924 w 8037833"/>
              <a:gd name="connsiteY52" fmla="*/ 3739404 h 3784177"/>
              <a:gd name="connsiteX53" fmla="*/ 4032171 w 8037833"/>
              <a:gd name="connsiteY53" fmla="*/ 3745523 h 3784177"/>
              <a:gd name="connsiteX54" fmla="*/ 4031335 w 8037833"/>
              <a:gd name="connsiteY54" fmla="*/ 3747479 h 3784177"/>
              <a:gd name="connsiteX55" fmla="*/ 3985774 w 8037833"/>
              <a:gd name="connsiteY55" fmla="*/ 3736547 h 3784177"/>
              <a:gd name="connsiteX56" fmla="*/ 3979769 w 8037833"/>
              <a:gd name="connsiteY56" fmla="*/ 3738769 h 3784177"/>
              <a:gd name="connsiteX57" fmla="*/ 3950014 w 8037833"/>
              <a:gd name="connsiteY57" fmla="*/ 3726942 h 3784177"/>
              <a:gd name="connsiteX58" fmla="*/ 3934671 w 8037833"/>
              <a:gd name="connsiteY58" fmla="*/ 3723339 h 3784177"/>
              <a:gd name="connsiteX59" fmla="*/ 3930274 w 8037833"/>
              <a:gd name="connsiteY59" fmla="*/ 3717148 h 3784177"/>
              <a:gd name="connsiteX60" fmla="*/ 3907660 w 8037833"/>
              <a:gd name="connsiteY60" fmla="*/ 3714456 h 3784177"/>
              <a:gd name="connsiteX61" fmla="*/ 3905087 w 8037833"/>
              <a:gd name="connsiteY61" fmla="*/ 3716098 h 3784177"/>
              <a:gd name="connsiteX62" fmla="*/ 3886347 w 8037833"/>
              <a:gd name="connsiteY62" fmla="*/ 3706620 h 3784177"/>
              <a:gd name="connsiteX63" fmla="*/ 3870533 w 8037833"/>
              <a:gd name="connsiteY63" fmla="*/ 3689905 h 3784177"/>
              <a:gd name="connsiteX64" fmla="*/ 3678563 w 8037833"/>
              <a:gd name="connsiteY64" fmla="*/ 3694486 h 3784177"/>
              <a:gd name="connsiteX65" fmla="*/ 3524121 w 8037833"/>
              <a:gd name="connsiteY65" fmla="*/ 3642736 h 3784177"/>
              <a:gd name="connsiteX66" fmla="*/ 3373519 w 8037833"/>
              <a:gd name="connsiteY66" fmla="*/ 3665785 h 3784177"/>
              <a:gd name="connsiteX67" fmla="*/ 3114267 w 8037833"/>
              <a:gd name="connsiteY67" fmla="*/ 3638983 h 3784177"/>
              <a:gd name="connsiteX68" fmla="*/ 2989722 w 8037833"/>
              <a:gd name="connsiteY68" fmla="*/ 3623230 h 3784177"/>
              <a:gd name="connsiteX69" fmla="*/ 2965734 w 8037833"/>
              <a:gd name="connsiteY69" fmla="*/ 3635676 h 3784177"/>
              <a:gd name="connsiteX70" fmla="*/ 2961603 w 8037833"/>
              <a:gd name="connsiteY70" fmla="*/ 3638221 h 3784177"/>
              <a:gd name="connsiteX71" fmla="*/ 2944959 w 8037833"/>
              <a:gd name="connsiteY71" fmla="*/ 3639723 h 3784177"/>
              <a:gd name="connsiteX72" fmla="*/ 2940402 w 8037833"/>
              <a:gd name="connsiteY72" fmla="*/ 3651000 h 3784177"/>
              <a:gd name="connsiteX73" fmla="*/ 2915449 w 8037833"/>
              <a:gd name="connsiteY73" fmla="*/ 3661039 h 3784177"/>
              <a:gd name="connsiteX74" fmla="*/ 2884777 w 8037833"/>
              <a:gd name="connsiteY74" fmla="*/ 3660775 h 3784177"/>
              <a:gd name="connsiteX75" fmla="*/ 2739034 w 8037833"/>
              <a:gd name="connsiteY75" fmla="*/ 3647396 h 3784177"/>
              <a:gd name="connsiteX76" fmla="*/ 2651827 w 8037833"/>
              <a:gd name="connsiteY76" fmla="*/ 3646306 h 3784177"/>
              <a:gd name="connsiteX77" fmla="*/ 2618680 w 8037833"/>
              <a:gd name="connsiteY77" fmla="*/ 3656755 h 3784177"/>
              <a:gd name="connsiteX78" fmla="*/ 2572404 w 8037833"/>
              <a:gd name="connsiteY78" fmla="*/ 3664043 h 3784177"/>
              <a:gd name="connsiteX79" fmla="*/ 2423704 w 8037833"/>
              <a:gd name="connsiteY79" fmla="*/ 3658079 h 3784177"/>
              <a:gd name="connsiteX80" fmla="*/ 2301172 w 8037833"/>
              <a:gd name="connsiteY80" fmla="*/ 3663053 h 3784177"/>
              <a:gd name="connsiteX81" fmla="*/ 2294102 w 8037833"/>
              <a:gd name="connsiteY81" fmla="*/ 3671151 h 3784177"/>
              <a:gd name="connsiteX82" fmla="*/ 2238966 w 8037833"/>
              <a:gd name="connsiteY82" fmla="*/ 3668777 h 3784177"/>
              <a:gd name="connsiteX83" fmla="*/ 2082844 w 8037833"/>
              <a:gd name="connsiteY83" fmla="*/ 3631994 h 3784177"/>
              <a:gd name="connsiteX84" fmla="*/ 1938480 w 8037833"/>
              <a:gd name="connsiteY84" fmla="*/ 3601439 h 3784177"/>
              <a:gd name="connsiteX85" fmla="*/ 1900166 w 8037833"/>
              <a:gd name="connsiteY85" fmla="*/ 3609358 h 3784177"/>
              <a:gd name="connsiteX86" fmla="*/ 1787830 w 8037833"/>
              <a:gd name="connsiteY86" fmla="*/ 3633173 h 3784177"/>
              <a:gd name="connsiteX87" fmla="*/ 1734224 w 8037833"/>
              <a:gd name="connsiteY87" fmla="*/ 3655593 h 3784177"/>
              <a:gd name="connsiteX88" fmla="*/ 1664576 w 8037833"/>
              <a:gd name="connsiteY88" fmla="*/ 3638572 h 3784177"/>
              <a:gd name="connsiteX89" fmla="*/ 1577459 w 8037833"/>
              <a:gd name="connsiteY89" fmla="*/ 3658824 h 3784177"/>
              <a:gd name="connsiteX90" fmla="*/ 1527269 w 8037833"/>
              <a:gd name="connsiteY90" fmla="*/ 3663088 h 3784177"/>
              <a:gd name="connsiteX91" fmla="*/ 1390118 w 8037833"/>
              <a:gd name="connsiteY91" fmla="*/ 3682789 h 3784177"/>
              <a:gd name="connsiteX92" fmla="*/ 1252698 w 8037833"/>
              <a:gd name="connsiteY92" fmla="*/ 3708662 h 3784177"/>
              <a:gd name="connsiteX93" fmla="*/ 1171039 w 8037833"/>
              <a:gd name="connsiteY93" fmla="*/ 3758642 h 3784177"/>
              <a:gd name="connsiteX94" fmla="*/ 1058106 w 8037833"/>
              <a:gd name="connsiteY94" fmla="*/ 3776166 h 3784177"/>
              <a:gd name="connsiteX95" fmla="*/ 1039167 w 8037833"/>
              <a:gd name="connsiteY95" fmla="*/ 3784177 h 3784177"/>
              <a:gd name="connsiteX96" fmla="*/ 1012958 w 8037833"/>
              <a:gd name="connsiteY96" fmla="*/ 3779206 h 3784177"/>
              <a:gd name="connsiteX97" fmla="*/ 907906 w 8037833"/>
              <a:gd name="connsiteY97" fmla="*/ 3757678 h 3784177"/>
              <a:gd name="connsiteX98" fmla="*/ 825226 w 8037833"/>
              <a:gd name="connsiteY98" fmla="*/ 3726369 h 3784177"/>
              <a:gd name="connsiteX99" fmla="*/ 722264 w 8037833"/>
              <a:gd name="connsiteY99" fmla="*/ 3747612 h 3784177"/>
              <a:gd name="connsiteX100" fmla="*/ 659460 w 8037833"/>
              <a:gd name="connsiteY100" fmla="*/ 3740429 h 3784177"/>
              <a:gd name="connsiteX101" fmla="*/ 556552 w 8037833"/>
              <a:gd name="connsiteY101" fmla="*/ 3739124 h 3784177"/>
              <a:gd name="connsiteX102" fmla="*/ 445444 w 8037833"/>
              <a:gd name="connsiteY102" fmla="*/ 3764831 h 3784177"/>
              <a:gd name="connsiteX103" fmla="*/ 393295 w 8037833"/>
              <a:gd name="connsiteY103" fmla="*/ 3753097 h 3784177"/>
              <a:gd name="connsiteX104" fmla="*/ 339711 w 8037833"/>
              <a:gd name="connsiteY104" fmla="*/ 3718242 h 3784177"/>
              <a:gd name="connsiteX105" fmla="*/ 222239 w 8037833"/>
              <a:gd name="connsiteY105" fmla="*/ 3672335 h 3784177"/>
              <a:gd name="connsiteX106" fmla="*/ 163578 w 8037833"/>
              <a:gd name="connsiteY106" fmla="*/ 3656292 h 3784177"/>
              <a:gd name="connsiteX107" fmla="*/ 72220 w 8037833"/>
              <a:gd name="connsiteY107" fmla="*/ 3645272 h 3784177"/>
              <a:gd name="connsiteX108" fmla="*/ 44395 w 8037833"/>
              <a:gd name="connsiteY108" fmla="*/ 3639455 h 3784177"/>
              <a:gd name="connsiteX109" fmla="*/ 1962 w 8037833"/>
              <a:gd name="connsiteY109" fmla="*/ 3635948 h 3784177"/>
              <a:gd name="connsiteX110" fmla="*/ 0 w 8037833"/>
              <a:gd name="connsiteY110" fmla="*/ 3635261 h 3784177"/>
              <a:gd name="connsiteX111" fmla="*/ 0 w 8037833"/>
              <a:gd name="connsiteY111"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217733 w 8037833"/>
              <a:gd name="connsiteY31" fmla="*/ 3500463 h 3784177"/>
              <a:gd name="connsiteX32" fmla="*/ 5167992 w 8037833"/>
              <a:gd name="connsiteY32" fmla="*/ 3504085 h 3784177"/>
              <a:gd name="connsiteX33" fmla="*/ 4987020 w 8037833"/>
              <a:gd name="connsiteY33" fmla="*/ 3461263 h 3784177"/>
              <a:gd name="connsiteX34" fmla="*/ 4890003 w 8037833"/>
              <a:gd name="connsiteY34" fmla="*/ 3469874 h 3784177"/>
              <a:gd name="connsiteX35" fmla="*/ 4856654 w 8037833"/>
              <a:gd name="connsiteY35" fmla="*/ 3481880 h 3784177"/>
              <a:gd name="connsiteX36" fmla="*/ 4800711 w 8037833"/>
              <a:gd name="connsiteY36" fmla="*/ 3501441 h 3784177"/>
              <a:gd name="connsiteX37" fmla="*/ 4761569 w 8037833"/>
              <a:gd name="connsiteY37" fmla="*/ 3538103 h 3784177"/>
              <a:gd name="connsiteX38" fmla="*/ 4713734 w 8037833"/>
              <a:gd name="connsiteY38" fmla="*/ 3545724 h 3784177"/>
              <a:gd name="connsiteX39" fmla="*/ 4649120 w 8037833"/>
              <a:gd name="connsiteY39" fmla="*/ 3536392 h 3784177"/>
              <a:gd name="connsiteX40" fmla="*/ 4573578 w 8037833"/>
              <a:gd name="connsiteY40" fmla="*/ 3565923 h 3784177"/>
              <a:gd name="connsiteX41" fmla="*/ 4529117 w 8037833"/>
              <a:gd name="connsiteY41" fmla="*/ 3575592 h 3784177"/>
              <a:gd name="connsiteX42" fmla="*/ 4408641 w 8037833"/>
              <a:gd name="connsiteY42" fmla="*/ 3610000 h 3784177"/>
              <a:gd name="connsiteX43" fmla="*/ 4356402 w 8037833"/>
              <a:gd name="connsiteY43" fmla="*/ 3642792 h 3784177"/>
              <a:gd name="connsiteX44" fmla="*/ 4270245 w 8037833"/>
              <a:gd name="connsiteY44" fmla="*/ 3665789 h 3784177"/>
              <a:gd name="connsiteX45" fmla="*/ 4208725 w 8037833"/>
              <a:gd name="connsiteY45" fmla="*/ 3704841 h 3784177"/>
              <a:gd name="connsiteX46" fmla="*/ 4201632 w 8037833"/>
              <a:gd name="connsiteY46" fmla="*/ 3702602 h 3784177"/>
              <a:gd name="connsiteX47" fmla="*/ 4191289 w 8037833"/>
              <a:gd name="connsiteY47" fmla="*/ 3702380 h 3784177"/>
              <a:gd name="connsiteX48" fmla="*/ 4191039 w 8037833"/>
              <a:gd name="connsiteY48" fmla="*/ 3702831 h 3784177"/>
              <a:gd name="connsiteX49" fmla="*/ 4181340 w 8037833"/>
              <a:gd name="connsiteY49" fmla="*/ 3701729 h 3784177"/>
              <a:gd name="connsiteX50" fmla="*/ 4133816 w 8037833"/>
              <a:gd name="connsiteY50" fmla="*/ 3690565 h 3784177"/>
              <a:gd name="connsiteX51" fmla="*/ 4071732 w 8037833"/>
              <a:gd name="connsiteY51" fmla="*/ 3732513 h 3784177"/>
              <a:gd name="connsiteX52" fmla="*/ 4045924 w 8037833"/>
              <a:gd name="connsiteY52" fmla="*/ 3739404 h 3784177"/>
              <a:gd name="connsiteX53" fmla="*/ 4032171 w 8037833"/>
              <a:gd name="connsiteY53" fmla="*/ 3745523 h 3784177"/>
              <a:gd name="connsiteX54" fmla="*/ 4031335 w 8037833"/>
              <a:gd name="connsiteY54" fmla="*/ 3747479 h 3784177"/>
              <a:gd name="connsiteX55" fmla="*/ 3985774 w 8037833"/>
              <a:gd name="connsiteY55" fmla="*/ 3736547 h 3784177"/>
              <a:gd name="connsiteX56" fmla="*/ 3979769 w 8037833"/>
              <a:gd name="connsiteY56" fmla="*/ 3738769 h 3784177"/>
              <a:gd name="connsiteX57" fmla="*/ 3950014 w 8037833"/>
              <a:gd name="connsiteY57" fmla="*/ 3726942 h 3784177"/>
              <a:gd name="connsiteX58" fmla="*/ 3934671 w 8037833"/>
              <a:gd name="connsiteY58" fmla="*/ 3723339 h 3784177"/>
              <a:gd name="connsiteX59" fmla="*/ 3930274 w 8037833"/>
              <a:gd name="connsiteY59" fmla="*/ 3717148 h 3784177"/>
              <a:gd name="connsiteX60" fmla="*/ 3907660 w 8037833"/>
              <a:gd name="connsiteY60" fmla="*/ 3714456 h 3784177"/>
              <a:gd name="connsiteX61" fmla="*/ 3905087 w 8037833"/>
              <a:gd name="connsiteY61" fmla="*/ 3716098 h 3784177"/>
              <a:gd name="connsiteX62" fmla="*/ 3886347 w 8037833"/>
              <a:gd name="connsiteY62" fmla="*/ 3706620 h 3784177"/>
              <a:gd name="connsiteX63" fmla="*/ 3870533 w 8037833"/>
              <a:gd name="connsiteY63" fmla="*/ 3689905 h 3784177"/>
              <a:gd name="connsiteX64" fmla="*/ 3678563 w 8037833"/>
              <a:gd name="connsiteY64" fmla="*/ 3694486 h 3784177"/>
              <a:gd name="connsiteX65" fmla="*/ 3524121 w 8037833"/>
              <a:gd name="connsiteY65" fmla="*/ 3642736 h 3784177"/>
              <a:gd name="connsiteX66" fmla="*/ 3373519 w 8037833"/>
              <a:gd name="connsiteY66" fmla="*/ 3665785 h 3784177"/>
              <a:gd name="connsiteX67" fmla="*/ 3114267 w 8037833"/>
              <a:gd name="connsiteY67" fmla="*/ 3638983 h 3784177"/>
              <a:gd name="connsiteX68" fmla="*/ 2989722 w 8037833"/>
              <a:gd name="connsiteY68" fmla="*/ 3623230 h 3784177"/>
              <a:gd name="connsiteX69" fmla="*/ 2965734 w 8037833"/>
              <a:gd name="connsiteY69" fmla="*/ 3635676 h 3784177"/>
              <a:gd name="connsiteX70" fmla="*/ 2961603 w 8037833"/>
              <a:gd name="connsiteY70" fmla="*/ 3638221 h 3784177"/>
              <a:gd name="connsiteX71" fmla="*/ 2944959 w 8037833"/>
              <a:gd name="connsiteY71" fmla="*/ 3639723 h 3784177"/>
              <a:gd name="connsiteX72" fmla="*/ 2940402 w 8037833"/>
              <a:gd name="connsiteY72" fmla="*/ 3651000 h 3784177"/>
              <a:gd name="connsiteX73" fmla="*/ 2915449 w 8037833"/>
              <a:gd name="connsiteY73" fmla="*/ 3661039 h 3784177"/>
              <a:gd name="connsiteX74" fmla="*/ 2884777 w 8037833"/>
              <a:gd name="connsiteY74" fmla="*/ 3660775 h 3784177"/>
              <a:gd name="connsiteX75" fmla="*/ 2739034 w 8037833"/>
              <a:gd name="connsiteY75" fmla="*/ 3647396 h 3784177"/>
              <a:gd name="connsiteX76" fmla="*/ 2651827 w 8037833"/>
              <a:gd name="connsiteY76" fmla="*/ 3646306 h 3784177"/>
              <a:gd name="connsiteX77" fmla="*/ 2618680 w 8037833"/>
              <a:gd name="connsiteY77" fmla="*/ 3656755 h 3784177"/>
              <a:gd name="connsiteX78" fmla="*/ 2572404 w 8037833"/>
              <a:gd name="connsiteY78" fmla="*/ 3664043 h 3784177"/>
              <a:gd name="connsiteX79" fmla="*/ 2423704 w 8037833"/>
              <a:gd name="connsiteY79" fmla="*/ 3658079 h 3784177"/>
              <a:gd name="connsiteX80" fmla="*/ 2301172 w 8037833"/>
              <a:gd name="connsiteY80" fmla="*/ 3663053 h 3784177"/>
              <a:gd name="connsiteX81" fmla="*/ 2238966 w 8037833"/>
              <a:gd name="connsiteY81" fmla="*/ 3668777 h 3784177"/>
              <a:gd name="connsiteX82" fmla="*/ 2082844 w 8037833"/>
              <a:gd name="connsiteY82" fmla="*/ 3631994 h 3784177"/>
              <a:gd name="connsiteX83" fmla="*/ 1938480 w 8037833"/>
              <a:gd name="connsiteY83" fmla="*/ 3601439 h 3784177"/>
              <a:gd name="connsiteX84" fmla="*/ 1900166 w 8037833"/>
              <a:gd name="connsiteY84" fmla="*/ 3609358 h 3784177"/>
              <a:gd name="connsiteX85" fmla="*/ 1787830 w 8037833"/>
              <a:gd name="connsiteY85" fmla="*/ 3633173 h 3784177"/>
              <a:gd name="connsiteX86" fmla="*/ 1734224 w 8037833"/>
              <a:gd name="connsiteY86" fmla="*/ 3655593 h 3784177"/>
              <a:gd name="connsiteX87" fmla="*/ 1664576 w 8037833"/>
              <a:gd name="connsiteY87" fmla="*/ 3638572 h 3784177"/>
              <a:gd name="connsiteX88" fmla="*/ 1577459 w 8037833"/>
              <a:gd name="connsiteY88" fmla="*/ 3658824 h 3784177"/>
              <a:gd name="connsiteX89" fmla="*/ 1527269 w 8037833"/>
              <a:gd name="connsiteY89" fmla="*/ 3663088 h 3784177"/>
              <a:gd name="connsiteX90" fmla="*/ 1390118 w 8037833"/>
              <a:gd name="connsiteY90" fmla="*/ 3682789 h 3784177"/>
              <a:gd name="connsiteX91" fmla="*/ 1252698 w 8037833"/>
              <a:gd name="connsiteY91" fmla="*/ 3708662 h 3784177"/>
              <a:gd name="connsiteX92" fmla="*/ 1171039 w 8037833"/>
              <a:gd name="connsiteY92" fmla="*/ 3758642 h 3784177"/>
              <a:gd name="connsiteX93" fmla="*/ 1058106 w 8037833"/>
              <a:gd name="connsiteY93" fmla="*/ 3776166 h 3784177"/>
              <a:gd name="connsiteX94" fmla="*/ 1039167 w 8037833"/>
              <a:gd name="connsiteY94" fmla="*/ 3784177 h 3784177"/>
              <a:gd name="connsiteX95" fmla="*/ 1012958 w 8037833"/>
              <a:gd name="connsiteY95" fmla="*/ 3779206 h 3784177"/>
              <a:gd name="connsiteX96" fmla="*/ 907906 w 8037833"/>
              <a:gd name="connsiteY96" fmla="*/ 3757678 h 3784177"/>
              <a:gd name="connsiteX97" fmla="*/ 825226 w 8037833"/>
              <a:gd name="connsiteY97" fmla="*/ 3726369 h 3784177"/>
              <a:gd name="connsiteX98" fmla="*/ 722264 w 8037833"/>
              <a:gd name="connsiteY98" fmla="*/ 3747612 h 3784177"/>
              <a:gd name="connsiteX99" fmla="*/ 659460 w 8037833"/>
              <a:gd name="connsiteY99" fmla="*/ 3740429 h 3784177"/>
              <a:gd name="connsiteX100" fmla="*/ 556552 w 8037833"/>
              <a:gd name="connsiteY100" fmla="*/ 3739124 h 3784177"/>
              <a:gd name="connsiteX101" fmla="*/ 445444 w 8037833"/>
              <a:gd name="connsiteY101" fmla="*/ 3764831 h 3784177"/>
              <a:gd name="connsiteX102" fmla="*/ 393295 w 8037833"/>
              <a:gd name="connsiteY102" fmla="*/ 3753097 h 3784177"/>
              <a:gd name="connsiteX103" fmla="*/ 339711 w 8037833"/>
              <a:gd name="connsiteY103" fmla="*/ 3718242 h 3784177"/>
              <a:gd name="connsiteX104" fmla="*/ 222239 w 8037833"/>
              <a:gd name="connsiteY104" fmla="*/ 3672335 h 3784177"/>
              <a:gd name="connsiteX105" fmla="*/ 163578 w 8037833"/>
              <a:gd name="connsiteY105" fmla="*/ 3656292 h 3784177"/>
              <a:gd name="connsiteX106" fmla="*/ 72220 w 8037833"/>
              <a:gd name="connsiteY106" fmla="*/ 3645272 h 3784177"/>
              <a:gd name="connsiteX107" fmla="*/ 44395 w 8037833"/>
              <a:gd name="connsiteY107" fmla="*/ 3639455 h 3784177"/>
              <a:gd name="connsiteX108" fmla="*/ 1962 w 8037833"/>
              <a:gd name="connsiteY108" fmla="*/ 3635948 h 3784177"/>
              <a:gd name="connsiteX109" fmla="*/ 0 w 8037833"/>
              <a:gd name="connsiteY109" fmla="*/ 3635261 h 3784177"/>
              <a:gd name="connsiteX110" fmla="*/ 0 w 8037833"/>
              <a:gd name="connsiteY110"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217733 w 8037833"/>
              <a:gd name="connsiteY31" fmla="*/ 3500463 h 3784177"/>
              <a:gd name="connsiteX32" fmla="*/ 5167992 w 8037833"/>
              <a:gd name="connsiteY32" fmla="*/ 3504085 h 3784177"/>
              <a:gd name="connsiteX33" fmla="*/ 4987020 w 8037833"/>
              <a:gd name="connsiteY33" fmla="*/ 3461263 h 3784177"/>
              <a:gd name="connsiteX34" fmla="*/ 4890003 w 8037833"/>
              <a:gd name="connsiteY34" fmla="*/ 3469874 h 3784177"/>
              <a:gd name="connsiteX35" fmla="*/ 4856654 w 8037833"/>
              <a:gd name="connsiteY35" fmla="*/ 3481880 h 3784177"/>
              <a:gd name="connsiteX36" fmla="*/ 4800711 w 8037833"/>
              <a:gd name="connsiteY36" fmla="*/ 3501441 h 3784177"/>
              <a:gd name="connsiteX37" fmla="*/ 4761569 w 8037833"/>
              <a:gd name="connsiteY37" fmla="*/ 3538103 h 3784177"/>
              <a:gd name="connsiteX38" fmla="*/ 4713734 w 8037833"/>
              <a:gd name="connsiteY38" fmla="*/ 3545724 h 3784177"/>
              <a:gd name="connsiteX39" fmla="*/ 4649120 w 8037833"/>
              <a:gd name="connsiteY39" fmla="*/ 3536392 h 3784177"/>
              <a:gd name="connsiteX40" fmla="*/ 4573578 w 8037833"/>
              <a:gd name="connsiteY40" fmla="*/ 3565923 h 3784177"/>
              <a:gd name="connsiteX41" fmla="*/ 4529117 w 8037833"/>
              <a:gd name="connsiteY41" fmla="*/ 3575592 h 3784177"/>
              <a:gd name="connsiteX42" fmla="*/ 4408641 w 8037833"/>
              <a:gd name="connsiteY42" fmla="*/ 3610000 h 3784177"/>
              <a:gd name="connsiteX43" fmla="*/ 4356402 w 8037833"/>
              <a:gd name="connsiteY43" fmla="*/ 3642792 h 3784177"/>
              <a:gd name="connsiteX44" fmla="*/ 4270245 w 8037833"/>
              <a:gd name="connsiteY44" fmla="*/ 3665789 h 3784177"/>
              <a:gd name="connsiteX45" fmla="*/ 4208725 w 8037833"/>
              <a:gd name="connsiteY45" fmla="*/ 3704841 h 3784177"/>
              <a:gd name="connsiteX46" fmla="*/ 4201632 w 8037833"/>
              <a:gd name="connsiteY46" fmla="*/ 3702602 h 3784177"/>
              <a:gd name="connsiteX47" fmla="*/ 4191289 w 8037833"/>
              <a:gd name="connsiteY47" fmla="*/ 3702380 h 3784177"/>
              <a:gd name="connsiteX48" fmla="*/ 4191039 w 8037833"/>
              <a:gd name="connsiteY48" fmla="*/ 3702831 h 3784177"/>
              <a:gd name="connsiteX49" fmla="*/ 4181340 w 8037833"/>
              <a:gd name="connsiteY49" fmla="*/ 3701729 h 3784177"/>
              <a:gd name="connsiteX50" fmla="*/ 4133816 w 8037833"/>
              <a:gd name="connsiteY50" fmla="*/ 3690565 h 3784177"/>
              <a:gd name="connsiteX51" fmla="*/ 4071732 w 8037833"/>
              <a:gd name="connsiteY51" fmla="*/ 3732513 h 3784177"/>
              <a:gd name="connsiteX52" fmla="*/ 4045924 w 8037833"/>
              <a:gd name="connsiteY52" fmla="*/ 3739404 h 3784177"/>
              <a:gd name="connsiteX53" fmla="*/ 4032171 w 8037833"/>
              <a:gd name="connsiteY53" fmla="*/ 3745523 h 3784177"/>
              <a:gd name="connsiteX54" fmla="*/ 4031335 w 8037833"/>
              <a:gd name="connsiteY54" fmla="*/ 3747479 h 3784177"/>
              <a:gd name="connsiteX55" fmla="*/ 3985774 w 8037833"/>
              <a:gd name="connsiteY55" fmla="*/ 3736547 h 3784177"/>
              <a:gd name="connsiteX56" fmla="*/ 3979769 w 8037833"/>
              <a:gd name="connsiteY56" fmla="*/ 3738769 h 3784177"/>
              <a:gd name="connsiteX57" fmla="*/ 3950014 w 8037833"/>
              <a:gd name="connsiteY57" fmla="*/ 3726942 h 3784177"/>
              <a:gd name="connsiteX58" fmla="*/ 3934671 w 8037833"/>
              <a:gd name="connsiteY58" fmla="*/ 3723339 h 3784177"/>
              <a:gd name="connsiteX59" fmla="*/ 3930274 w 8037833"/>
              <a:gd name="connsiteY59" fmla="*/ 3717148 h 3784177"/>
              <a:gd name="connsiteX60" fmla="*/ 3907660 w 8037833"/>
              <a:gd name="connsiteY60" fmla="*/ 3714456 h 3784177"/>
              <a:gd name="connsiteX61" fmla="*/ 3905087 w 8037833"/>
              <a:gd name="connsiteY61" fmla="*/ 3716098 h 3784177"/>
              <a:gd name="connsiteX62" fmla="*/ 3886347 w 8037833"/>
              <a:gd name="connsiteY62" fmla="*/ 3706620 h 3784177"/>
              <a:gd name="connsiteX63" fmla="*/ 3870533 w 8037833"/>
              <a:gd name="connsiteY63" fmla="*/ 3689905 h 3784177"/>
              <a:gd name="connsiteX64" fmla="*/ 3678563 w 8037833"/>
              <a:gd name="connsiteY64" fmla="*/ 3694486 h 3784177"/>
              <a:gd name="connsiteX65" fmla="*/ 3524121 w 8037833"/>
              <a:gd name="connsiteY65" fmla="*/ 3642736 h 3784177"/>
              <a:gd name="connsiteX66" fmla="*/ 3373519 w 8037833"/>
              <a:gd name="connsiteY66" fmla="*/ 3665785 h 3784177"/>
              <a:gd name="connsiteX67" fmla="*/ 3114267 w 8037833"/>
              <a:gd name="connsiteY67" fmla="*/ 3638983 h 3784177"/>
              <a:gd name="connsiteX68" fmla="*/ 2989722 w 8037833"/>
              <a:gd name="connsiteY68" fmla="*/ 3623230 h 3784177"/>
              <a:gd name="connsiteX69" fmla="*/ 2965734 w 8037833"/>
              <a:gd name="connsiteY69" fmla="*/ 3635676 h 3784177"/>
              <a:gd name="connsiteX70" fmla="*/ 2961603 w 8037833"/>
              <a:gd name="connsiteY70" fmla="*/ 3638221 h 3784177"/>
              <a:gd name="connsiteX71" fmla="*/ 2944959 w 8037833"/>
              <a:gd name="connsiteY71" fmla="*/ 3639723 h 3784177"/>
              <a:gd name="connsiteX72" fmla="*/ 2940402 w 8037833"/>
              <a:gd name="connsiteY72" fmla="*/ 3651000 h 3784177"/>
              <a:gd name="connsiteX73" fmla="*/ 2915449 w 8037833"/>
              <a:gd name="connsiteY73" fmla="*/ 3661039 h 3784177"/>
              <a:gd name="connsiteX74" fmla="*/ 2884777 w 8037833"/>
              <a:gd name="connsiteY74" fmla="*/ 3660775 h 3784177"/>
              <a:gd name="connsiteX75" fmla="*/ 2739034 w 8037833"/>
              <a:gd name="connsiteY75" fmla="*/ 3647396 h 3784177"/>
              <a:gd name="connsiteX76" fmla="*/ 2651827 w 8037833"/>
              <a:gd name="connsiteY76" fmla="*/ 3646306 h 3784177"/>
              <a:gd name="connsiteX77" fmla="*/ 2618680 w 8037833"/>
              <a:gd name="connsiteY77" fmla="*/ 3656755 h 3784177"/>
              <a:gd name="connsiteX78" fmla="*/ 2572404 w 8037833"/>
              <a:gd name="connsiteY78" fmla="*/ 3664043 h 3784177"/>
              <a:gd name="connsiteX79" fmla="*/ 2423704 w 8037833"/>
              <a:gd name="connsiteY79" fmla="*/ 3658079 h 3784177"/>
              <a:gd name="connsiteX80" fmla="*/ 2301172 w 8037833"/>
              <a:gd name="connsiteY80" fmla="*/ 3663053 h 3784177"/>
              <a:gd name="connsiteX81" fmla="*/ 2238966 w 8037833"/>
              <a:gd name="connsiteY81" fmla="*/ 3668777 h 3784177"/>
              <a:gd name="connsiteX82" fmla="*/ 2082844 w 8037833"/>
              <a:gd name="connsiteY82" fmla="*/ 3631994 h 3784177"/>
              <a:gd name="connsiteX83" fmla="*/ 1938480 w 8037833"/>
              <a:gd name="connsiteY83" fmla="*/ 3601439 h 3784177"/>
              <a:gd name="connsiteX84" fmla="*/ 1900166 w 8037833"/>
              <a:gd name="connsiteY84" fmla="*/ 3609358 h 3784177"/>
              <a:gd name="connsiteX85" fmla="*/ 1787830 w 8037833"/>
              <a:gd name="connsiteY85" fmla="*/ 3633173 h 3784177"/>
              <a:gd name="connsiteX86" fmla="*/ 1734224 w 8037833"/>
              <a:gd name="connsiteY86" fmla="*/ 3655593 h 3784177"/>
              <a:gd name="connsiteX87" fmla="*/ 1664576 w 8037833"/>
              <a:gd name="connsiteY87" fmla="*/ 3638572 h 3784177"/>
              <a:gd name="connsiteX88" fmla="*/ 1577459 w 8037833"/>
              <a:gd name="connsiteY88" fmla="*/ 3658824 h 3784177"/>
              <a:gd name="connsiteX89" fmla="*/ 1527269 w 8037833"/>
              <a:gd name="connsiteY89" fmla="*/ 3663088 h 3784177"/>
              <a:gd name="connsiteX90" fmla="*/ 1390118 w 8037833"/>
              <a:gd name="connsiteY90" fmla="*/ 3682789 h 3784177"/>
              <a:gd name="connsiteX91" fmla="*/ 1252698 w 8037833"/>
              <a:gd name="connsiteY91" fmla="*/ 3708662 h 3784177"/>
              <a:gd name="connsiteX92" fmla="*/ 1171039 w 8037833"/>
              <a:gd name="connsiteY92" fmla="*/ 3758642 h 3784177"/>
              <a:gd name="connsiteX93" fmla="*/ 1058106 w 8037833"/>
              <a:gd name="connsiteY93" fmla="*/ 3776166 h 3784177"/>
              <a:gd name="connsiteX94" fmla="*/ 1039167 w 8037833"/>
              <a:gd name="connsiteY94" fmla="*/ 3784177 h 3784177"/>
              <a:gd name="connsiteX95" fmla="*/ 1012958 w 8037833"/>
              <a:gd name="connsiteY95" fmla="*/ 3779206 h 3784177"/>
              <a:gd name="connsiteX96" fmla="*/ 907906 w 8037833"/>
              <a:gd name="connsiteY96" fmla="*/ 3757678 h 3784177"/>
              <a:gd name="connsiteX97" fmla="*/ 825226 w 8037833"/>
              <a:gd name="connsiteY97" fmla="*/ 3726369 h 3784177"/>
              <a:gd name="connsiteX98" fmla="*/ 722264 w 8037833"/>
              <a:gd name="connsiteY98" fmla="*/ 3747612 h 3784177"/>
              <a:gd name="connsiteX99" fmla="*/ 659460 w 8037833"/>
              <a:gd name="connsiteY99" fmla="*/ 3740429 h 3784177"/>
              <a:gd name="connsiteX100" fmla="*/ 556552 w 8037833"/>
              <a:gd name="connsiteY100" fmla="*/ 3739124 h 3784177"/>
              <a:gd name="connsiteX101" fmla="*/ 445444 w 8037833"/>
              <a:gd name="connsiteY101" fmla="*/ 3764831 h 3784177"/>
              <a:gd name="connsiteX102" fmla="*/ 393295 w 8037833"/>
              <a:gd name="connsiteY102" fmla="*/ 3753097 h 3784177"/>
              <a:gd name="connsiteX103" fmla="*/ 339711 w 8037833"/>
              <a:gd name="connsiteY103" fmla="*/ 3718242 h 3784177"/>
              <a:gd name="connsiteX104" fmla="*/ 222239 w 8037833"/>
              <a:gd name="connsiteY104" fmla="*/ 3672335 h 3784177"/>
              <a:gd name="connsiteX105" fmla="*/ 163578 w 8037833"/>
              <a:gd name="connsiteY105" fmla="*/ 3656292 h 3784177"/>
              <a:gd name="connsiteX106" fmla="*/ 72220 w 8037833"/>
              <a:gd name="connsiteY106" fmla="*/ 3645272 h 3784177"/>
              <a:gd name="connsiteX107" fmla="*/ 44395 w 8037833"/>
              <a:gd name="connsiteY107" fmla="*/ 3639455 h 3784177"/>
              <a:gd name="connsiteX108" fmla="*/ 1962 w 8037833"/>
              <a:gd name="connsiteY108" fmla="*/ 3635948 h 3784177"/>
              <a:gd name="connsiteX109" fmla="*/ 0 w 8037833"/>
              <a:gd name="connsiteY109" fmla="*/ 3635261 h 3784177"/>
              <a:gd name="connsiteX110" fmla="*/ 0 w 8037833"/>
              <a:gd name="connsiteY110"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217733 w 8037833"/>
              <a:gd name="connsiteY31" fmla="*/ 3500463 h 3784177"/>
              <a:gd name="connsiteX32" fmla="*/ 5167992 w 8037833"/>
              <a:gd name="connsiteY32" fmla="*/ 3504085 h 3784177"/>
              <a:gd name="connsiteX33" fmla="*/ 4987020 w 8037833"/>
              <a:gd name="connsiteY33" fmla="*/ 3461263 h 3784177"/>
              <a:gd name="connsiteX34" fmla="*/ 4890003 w 8037833"/>
              <a:gd name="connsiteY34" fmla="*/ 3469874 h 3784177"/>
              <a:gd name="connsiteX35" fmla="*/ 4856654 w 8037833"/>
              <a:gd name="connsiteY35" fmla="*/ 3481880 h 3784177"/>
              <a:gd name="connsiteX36" fmla="*/ 4800711 w 8037833"/>
              <a:gd name="connsiteY36" fmla="*/ 3501441 h 3784177"/>
              <a:gd name="connsiteX37" fmla="*/ 4761569 w 8037833"/>
              <a:gd name="connsiteY37" fmla="*/ 3538103 h 3784177"/>
              <a:gd name="connsiteX38" fmla="*/ 4713734 w 8037833"/>
              <a:gd name="connsiteY38" fmla="*/ 3545724 h 3784177"/>
              <a:gd name="connsiteX39" fmla="*/ 4649120 w 8037833"/>
              <a:gd name="connsiteY39" fmla="*/ 3536392 h 3784177"/>
              <a:gd name="connsiteX40" fmla="*/ 4573578 w 8037833"/>
              <a:gd name="connsiteY40" fmla="*/ 3565923 h 3784177"/>
              <a:gd name="connsiteX41" fmla="*/ 4529117 w 8037833"/>
              <a:gd name="connsiteY41" fmla="*/ 3575592 h 3784177"/>
              <a:gd name="connsiteX42" fmla="*/ 4408641 w 8037833"/>
              <a:gd name="connsiteY42" fmla="*/ 3610000 h 3784177"/>
              <a:gd name="connsiteX43" fmla="*/ 4356402 w 8037833"/>
              <a:gd name="connsiteY43" fmla="*/ 3642792 h 3784177"/>
              <a:gd name="connsiteX44" fmla="*/ 4270245 w 8037833"/>
              <a:gd name="connsiteY44" fmla="*/ 3665789 h 3784177"/>
              <a:gd name="connsiteX45" fmla="*/ 4208725 w 8037833"/>
              <a:gd name="connsiteY45" fmla="*/ 3704841 h 3784177"/>
              <a:gd name="connsiteX46" fmla="*/ 4201632 w 8037833"/>
              <a:gd name="connsiteY46" fmla="*/ 3702602 h 3784177"/>
              <a:gd name="connsiteX47" fmla="*/ 4191289 w 8037833"/>
              <a:gd name="connsiteY47" fmla="*/ 3702380 h 3784177"/>
              <a:gd name="connsiteX48" fmla="*/ 4191039 w 8037833"/>
              <a:gd name="connsiteY48" fmla="*/ 3702831 h 3784177"/>
              <a:gd name="connsiteX49" fmla="*/ 4181340 w 8037833"/>
              <a:gd name="connsiteY49" fmla="*/ 3701729 h 3784177"/>
              <a:gd name="connsiteX50" fmla="*/ 4133816 w 8037833"/>
              <a:gd name="connsiteY50" fmla="*/ 3690565 h 3784177"/>
              <a:gd name="connsiteX51" fmla="*/ 4071732 w 8037833"/>
              <a:gd name="connsiteY51" fmla="*/ 3732513 h 3784177"/>
              <a:gd name="connsiteX52" fmla="*/ 4045924 w 8037833"/>
              <a:gd name="connsiteY52" fmla="*/ 3739404 h 3784177"/>
              <a:gd name="connsiteX53" fmla="*/ 4032171 w 8037833"/>
              <a:gd name="connsiteY53" fmla="*/ 3745523 h 3784177"/>
              <a:gd name="connsiteX54" fmla="*/ 4031335 w 8037833"/>
              <a:gd name="connsiteY54" fmla="*/ 3747479 h 3784177"/>
              <a:gd name="connsiteX55" fmla="*/ 3985774 w 8037833"/>
              <a:gd name="connsiteY55" fmla="*/ 3736547 h 3784177"/>
              <a:gd name="connsiteX56" fmla="*/ 3979769 w 8037833"/>
              <a:gd name="connsiteY56" fmla="*/ 3738769 h 3784177"/>
              <a:gd name="connsiteX57" fmla="*/ 3950014 w 8037833"/>
              <a:gd name="connsiteY57" fmla="*/ 3726942 h 3784177"/>
              <a:gd name="connsiteX58" fmla="*/ 3934671 w 8037833"/>
              <a:gd name="connsiteY58" fmla="*/ 3723339 h 3784177"/>
              <a:gd name="connsiteX59" fmla="*/ 3930274 w 8037833"/>
              <a:gd name="connsiteY59" fmla="*/ 3717148 h 3784177"/>
              <a:gd name="connsiteX60" fmla="*/ 3907660 w 8037833"/>
              <a:gd name="connsiteY60" fmla="*/ 3714456 h 3784177"/>
              <a:gd name="connsiteX61" fmla="*/ 3905087 w 8037833"/>
              <a:gd name="connsiteY61" fmla="*/ 3716098 h 3784177"/>
              <a:gd name="connsiteX62" fmla="*/ 3886347 w 8037833"/>
              <a:gd name="connsiteY62" fmla="*/ 3706620 h 3784177"/>
              <a:gd name="connsiteX63" fmla="*/ 3870533 w 8037833"/>
              <a:gd name="connsiteY63" fmla="*/ 3689905 h 3784177"/>
              <a:gd name="connsiteX64" fmla="*/ 3678563 w 8037833"/>
              <a:gd name="connsiteY64" fmla="*/ 3694486 h 3784177"/>
              <a:gd name="connsiteX65" fmla="*/ 3524121 w 8037833"/>
              <a:gd name="connsiteY65" fmla="*/ 3642736 h 3784177"/>
              <a:gd name="connsiteX66" fmla="*/ 3373519 w 8037833"/>
              <a:gd name="connsiteY66" fmla="*/ 3665785 h 3784177"/>
              <a:gd name="connsiteX67" fmla="*/ 3114267 w 8037833"/>
              <a:gd name="connsiteY67" fmla="*/ 3638983 h 3784177"/>
              <a:gd name="connsiteX68" fmla="*/ 2989722 w 8037833"/>
              <a:gd name="connsiteY68" fmla="*/ 3623230 h 3784177"/>
              <a:gd name="connsiteX69" fmla="*/ 2965734 w 8037833"/>
              <a:gd name="connsiteY69" fmla="*/ 3635676 h 3784177"/>
              <a:gd name="connsiteX70" fmla="*/ 2961603 w 8037833"/>
              <a:gd name="connsiteY70" fmla="*/ 3638221 h 3784177"/>
              <a:gd name="connsiteX71" fmla="*/ 2944959 w 8037833"/>
              <a:gd name="connsiteY71" fmla="*/ 3639723 h 3784177"/>
              <a:gd name="connsiteX72" fmla="*/ 2940402 w 8037833"/>
              <a:gd name="connsiteY72" fmla="*/ 3651000 h 3784177"/>
              <a:gd name="connsiteX73" fmla="*/ 2915449 w 8037833"/>
              <a:gd name="connsiteY73" fmla="*/ 3661039 h 3784177"/>
              <a:gd name="connsiteX74" fmla="*/ 2884777 w 8037833"/>
              <a:gd name="connsiteY74" fmla="*/ 3660775 h 3784177"/>
              <a:gd name="connsiteX75" fmla="*/ 2739034 w 8037833"/>
              <a:gd name="connsiteY75" fmla="*/ 3647396 h 3784177"/>
              <a:gd name="connsiteX76" fmla="*/ 2651827 w 8037833"/>
              <a:gd name="connsiteY76" fmla="*/ 3646306 h 3784177"/>
              <a:gd name="connsiteX77" fmla="*/ 2618680 w 8037833"/>
              <a:gd name="connsiteY77" fmla="*/ 3656755 h 3784177"/>
              <a:gd name="connsiteX78" fmla="*/ 2572404 w 8037833"/>
              <a:gd name="connsiteY78" fmla="*/ 3664043 h 3784177"/>
              <a:gd name="connsiteX79" fmla="*/ 2423704 w 8037833"/>
              <a:gd name="connsiteY79" fmla="*/ 3658079 h 3784177"/>
              <a:gd name="connsiteX80" fmla="*/ 2301172 w 8037833"/>
              <a:gd name="connsiteY80" fmla="*/ 3663053 h 3784177"/>
              <a:gd name="connsiteX81" fmla="*/ 2238966 w 8037833"/>
              <a:gd name="connsiteY81" fmla="*/ 3668777 h 3784177"/>
              <a:gd name="connsiteX82" fmla="*/ 2082844 w 8037833"/>
              <a:gd name="connsiteY82" fmla="*/ 3631994 h 3784177"/>
              <a:gd name="connsiteX83" fmla="*/ 1938480 w 8037833"/>
              <a:gd name="connsiteY83" fmla="*/ 3601439 h 3784177"/>
              <a:gd name="connsiteX84" fmla="*/ 1900166 w 8037833"/>
              <a:gd name="connsiteY84" fmla="*/ 3609358 h 3784177"/>
              <a:gd name="connsiteX85" fmla="*/ 1787830 w 8037833"/>
              <a:gd name="connsiteY85" fmla="*/ 3633173 h 3784177"/>
              <a:gd name="connsiteX86" fmla="*/ 1734224 w 8037833"/>
              <a:gd name="connsiteY86" fmla="*/ 3655593 h 3784177"/>
              <a:gd name="connsiteX87" fmla="*/ 1664576 w 8037833"/>
              <a:gd name="connsiteY87" fmla="*/ 3638572 h 3784177"/>
              <a:gd name="connsiteX88" fmla="*/ 1577459 w 8037833"/>
              <a:gd name="connsiteY88" fmla="*/ 3658824 h 3784177"/>
              <a:gd name="connsiteX89" fmla="*/ 1527269 w 8037833"/>
              <a:gd name="connsiteY89" fmla="*/ 3663088 h 3784177"/>
              <a:gd name="connsiteX90" fmla="*/ 1390118 w 8037833"/>
              <a:gd name="connsiteY90" fmla="*/ 3682789 h 3784177"/>
              <a:gd name="connsiteX91" fmla="*/ 1252698 w 8037833"/>
              <a:gd name="connsiteY91" fmla="*/ 3708662 h 3784177"/>
              <a:gd name="connsiteX92" fmla="*/ 1171039 w 8037833"/>
              <a:gd name="connsiteY92" fmla="*/ 3758642 h 3784177"/>
              <a:gd name="connsiteX93" fmla="*/ 1058106 w 8037833"/>
              <a:gd name="connsiteY93" fmla="*/ 3776166 h 3784177"/>
              <a:gd name="connsiteX94" fmla="*/ 1039167 w 8037833"/>
              <a:gd name="connsiteY94" fmla="*/ 3784177 h 3784177"/>
              <a:gd name="connsiteX95" fmla="*/ 1012958 w 8037833"/>
              <a:gd name="connsiteY95" fmla="*/ 3779206 h 3784177"/>
              <a:gd name="connsiteX96" fmla="*/ 907906 w 8037833"/>
              <a:gd name="connsiteY96" fmla="*/ 3757678 h 3784177"/>
              <a:gd name="connsiteX97" fmla="*/ 825226 w 8037833"/>
              <a:gd name="connsiteY97" fmla="*/ 3726369 h 3784177"/>
              <a:gd name="connsiteX98" fmla="*/ 722264 w 8037833"/>
              <a:gd name="connsiteY98" fmla="*/ 3747612 h 3784177"/>
              <a:gd name="connsiteX99" fmla="*/ 659460 w 8037833"/>
              <a:gd name="connsiteY99" fmla="*/ 3740429 h 3784177"/>
              <a:gd name="connsiteX100" fmla="*/ 556552 w 8037833"/>
              <a:gd name="connsiteY100" fmla="*/ 3739124 h 3784177"/>
              <a:gd name="connsiteX101" fmla="*/ 393295 w 8037833"/>
              <a:gd name="connsiteY101" fmla="*/ 3753097 h 3784177"/>
              <a:gd name="connsiteX102" fmla="*/ 339711 w 8037833"/>
              <a:gd name="connsiteY102" fmla="*/ 3718242 h 3784177"/>
              <a:gd name="connsiteX103" fmla="*/ 222239 w 8037833"/>
              <a:gd name="connsiteY103" fmla="*/ 3672335 h 3784177"/>
              <a:gd name="connsiteX104" fmla="*/ 163578 w 8037833"/>
              <a:gd name="connsiteY104" fmla="*/ 3656292 h 3784177"/>
              <a:gd name="connsiteX105" fmla="*/ 72220 w 8037833"/>
              <a:gd name="connsiteY105" fmla="*/ 3645272 h 3784177"/>
              <a:gd name="connsiteX106" fmla="*/ 44395 w 8037833"/>
              <a:gd name="connsiteY106" fmla="*/ 3639455 h 3784177"/>
              <a:gd name="connsiteX107" fmla="*/ 1962 w 8037833"/>
              <a:gd name="connsiteY107" fmla="*/ 3635948 h 3784177"/>
              <a:gd name="connsiteX108" fmla="*/ 0 w 8037833"/>
              <a:gd name="connsiteY108" fmla="*/ 3635261 h 3784177"/>
              <a:gd name="connsiteX109" fmla="*/ 0 w 8037833"/>
              <a:gd name="connsiteY109"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217733 w 8037833"/>
              <a:gd name="connsiteY31" fmla="*/ 3500463 h 3784177"/>
              <a:gd name="connsiteX32" fmla="*/ 5167992 w 8037833"/>
              <a:gd name="connsiteY32" fmla="*/ 3504085 h 3784177"/>
              <a:gd name="connsiteX33" fmla="*/ 4987020 w 8037833"/>
              <a:gd name="connsiteY33" fmla="*/ 3461263 h 3784177"/>
              <a:gd name="connsiteX34" fmla="*/ 4890003 w 8037833"/>
              <a:gd name="connsiteY34" fmla="*/ 3469874 h 3784177"/>
              <a:gd name="connsiteX35" fmla="*/ 4856654 w 8037833"/>
              <a:gd name="connsiteY35" fmla="*/ 3481880 h 3784177"/>
              <a:gd name="connsiteX36" fmla="*/ 4800711 w 8037833"/>
              <a:gd name="connsiteY36" fmla="*/ 3501441 h 3784177"/>
              <a:gd name="connsiteX37" fmla="*/ 4761569 w 8037833"/>
              <a:gd name="connsiteY37" fmla="*/ 3538103 h 3784177"/>
              <a:gd name="connsiteX38" fmla="*/ 4713734 w 8037833"/>
              <a:gd name="connsiteY38" fmla="*/ 3545724 h 3784177"/>
              <a:gd name="connsiteX39" fmla="*/ 4649120 w 8037833"/>
              <a:gd name="connsiteY39" fmla="*/ 3536392 h 3784177"/>
              <a:gd name="connsiteX40" fmla="*/ 4573578 w 8037833"/>
              <a:gd name="connsiteY40" fmla="*/ 3565923 h 3784177"/>
              <a:gd name="connsiteX41" fmla="*/ 4529117 w 8037833"/>
              <a:gd name="connsiteY41" fmla="*/ 3575592 h 3784177"/>
              <a:gd name="connsiteX42" fmla="*/ 4408641 w 8037833"/>
              <a:gd name="connsiteY42" fmla="*/ 3610000 h 3784177"/>
              <a:gd name="connsiteX43" fmla="*/ 4356402 w 8037833"/>
              <a:gd name="connsiteY43" fmla="*/ 3642792 h 3784177"/>
              <a:gd name="connsiteX44" fmla="*/ 4270245 w 8037833"/>
              <a:gd name="connsiteY44" fmla="*/ 3665789 h 3784177"/>
              <a:gd name="connsiteX45" fmla="*/ 4208725 w 8037833"/>
              <a:gd name="connsiteY45" fmla="*/ 3704841 h 3784177"/>
              <a:gd name="connsiteX46" fmla="*/ 4201632 w 8037833"/>
              <a:gd name="connsiteY46" fmla="*/ 3702602 h 3784177"/>
              <a:gd name="connsiteX47" fmla="*/ 4191289 w 8037833"/>
              <a:gd name="connsiteY47" fmla="*/ 3702380 h 3784177"/>
              <a:gd name="connsiteX48" fmla="*/ 4191039 w 8037833"/>
              <a:gd name="connsiteY48" fmla="*/ 3702831 h 3784177"/>
              <a:gd name="connsiteX49" fmla="*/ 4181340 w 8037833"/>
              <a:gd name="connsiteY49" fmla="*/ 3701729 h 3784177"/>
              <a:gd name="connsiteX50" fmla="*/ 4133816 w 8037833"/>
              <a:gd name="connsiteY50" fmla="*/ 3690565 h 3784177"/>
              <a:gd name="connsiteX51" fmla="*/ 4071732 w 8037833"/>
              <a:gd name="connsiteY51" fmla="*/ 3732513 h 3784177"/>
              <a:gd name="connsiteX52" fmla="*/ 4045924 w 8037833"/>
              <a:gd name="connsiteY52" fmla="*/ 3739404 h 3784177"/>
              <a:gd name="connsiteX53" fmla="*/ 4032171 w 8037833"/>
              <a:gd name="connsiteY53" fmla="*/ 3745523 h 3784177"/>
              <a:gd name="connsiteX54" fmla="*/ 4031335 w 8037833"/>
              <a:gd name="connsiteY54" fmla="*/ 3747479 h 3784177"/>
              <a:gd name="connsiteX55" fmla="*/ 3985774 w 8037833"/>
              <a:gd name="connsiteY55" fmla="*/ 3736547 h 3784177"/>
              <a:gd name="connsiteX56" fmla="*/ 3979769 w 8037833"/>
              <a:gd name="connsiteY56" fmla="*/ 3738769 h 3784177"/>
              <a:gd name="connsiteX57" fmla="*/ 3950014 w 8037833"/>
              <a:gd name="connsiteY57" fmla="*/ 3726942 h 3784177"/>
              <a:gd name="connsiteX58" fmla="*/ 3934671 w 8037833"/>
              <a:gd name="connsiteY58" fmla="*/ 3723339 h 3784177"/>
              <a:gd name="connsiteX59" fmla="*/ 3930274 w 8037833"/>
              <a:gd name="connsiteY59" fmla="*/ 3717148 h 3784177"/>
              <a:gd name="connsiteX60" fmla="*/ 3907660 w 8037833"/>
              <a:gd name="connsiteY60" fmla="*/ 3714456 h 3784177"/>
              <a:gd name="connsiteX61" fmla="*/ 3905087 w 8037833"/>
              <a:gd name="connsiteY61" fmla="*/ 3716098 h 3784177"/>
              <a:gd name="connsiteX62" fmla="*/ 3886347 w 8037833"/>
              <a:gd name="connsiteY62" fmla="*/ 3706620 h 3784177"/>
              <a:gd name="connsiteX63" fmla="*/ 3870533 w 8037833"/>
              <a:gd name="connsiteY63" fmla="*/ 3689905 h 3784177"/>
              <a:gd name="connsiteX64" fmla="*/ 3678563 w 8037833"/>
              <a:gd name="connsiteY64" fmla="*/ 3694486 h 3784177"/>
              <a:gd name="connsiteX65" fmla="*/ 3524121 w 8037833"/>
              <a:gd name="connsiteY65" fmla="*/ 3642736 h 3784177"/>
              <a:gd name="connsiteX66" fmla="*/ 3373519 w 8037833"/>
              <a:gd name="connsiteY66" fmla="*/ 3665785 h 3784177"/>
              <a:gd name="connsiteX67" fmla="*/ 3114267 w 8037833"/>
              <a:gd name="connsiteY67" fmla="*/ 3638983 h 3784177"/>
              <a:gd name="connsiteX68" fmla="*/ 2989722 w 8037833"/>
              <a:gd name="connsiteY68" fmla="*/ 3623230 h 3784177"/>
              <a:gd name="connsiteX69" fmla="*/ 2965734 w 8037833"/>
              <a:gd name="connsiteY69" fmla="*/ 3635676 h 3784177"/>
              <a:gd name="connsiteX70" fmla="*/ 2961603 w 8037833"/>
              <a:gd name="connsiteY70" fmla="*/ 3638221 h 3784177"/>
              <a:gd name="connsiteX71" fmla="*/ 2944959 w 8037833"/>
              <a:gd name="connsiteY71" fmla="*/ 3639723 h 3784177"/>
              <a:gd name="connsiteX72" fmla="*/ 2940402 w 8037833"/>
              <a:gd name="connsiteY72" fmla="*/ 3651000 h 3784177"/>
              <a:gd name="connsiteX73" fmla="*/ 2915449 w 8037833"/>
              <a:gd name="connsiteY73" fmla="*/ 3661039 h 3784177"/>
              <a:gd name="connsiteX74" fmla="*/ 2884777 w 8037833"/>
              <a:gd name="connsiteY74" fmla="*/ 3660775 h 3784177"/>
              <a:gd name="connsiteX75" fmla="*/ 2739034 w 8037833"/>
              <a:gd name="connsiteY75" fmla="*/ 3647396 h 3784177"/>
              <a:gd name="connsiteX76" fmla="*/ 2651827 w 8037833"/>
              <a:gd name="connsiteY76" fmla="*/ 3646306 h 3784177"/>
              <a:gd name="connsiteX77" fmla="*/ 2618680 w 8037833"/>
              <a:gd name="connsiteY77" fmla="*/ 3656755 h 3784177"/>
              <a:gd name="connsiteX78" fmla="*/ 2572404 w 8037833"/>
              <a:gd name="connsiteY78" fmla="*/ 3664043 h 3784177"/>
              <a:gd name="connsiteX79" fmla="*/ 2423704 w 8037833"/>
              <a:gd name="connsiteY79" fmla="*/ 3658079 h 3784177"/>
              <a:gd name="connsiteX80" fmla="*/ 2301172 w 8037833"/>
              <a:gd name="connsiteY80" fmla="*/ 3663053 h 3784177"/>
              <a:gd name="connsiteX81" fmla="*/ 2238966 w 8037833"/>
              <a:gd name="connsiteY81" fmla="*/ 3668777 h 3784177"/>
              <a:gd name="connsiteX82" fmla="*/ 2082844 w 8037833"/>
              <a:gd name="connsiteY82" fmla="*/ 3631994 h 3784177"/>
              <a:gd name="connsiteX83" fmla="*/ 1938480 w 8037833"/>
              <a:gd name="connsiteY83" fmla="*/ 3601439 h 3784177"/>
              <a:gd name="connsiteX84" fmla="*/ 1900166 w 8037833"/>
              <a:gd name="connsiteY84" fmla="*/ 3609358 h 3784177"/>
              <a:gd name="connsiteX85" fmla="*/ 1787830 w 8037833"/>
              <a:gd name="connsiteY85" fmla="*/ 3633173 h 3784177"/>
              <a:gd name="connsiteX86" fmla="*/ 1734224 w 8037833"/>
              <a:gd name="connsiteY86" fmla="*/ 3655593 h 3784177"/>
              <a:gd name="connsiteX87" fmla="*/ 1664576 w 8037833"/>
              <a:gd name="connsiteY87" fmla="*/ 3638572 h 3784177"/>
              <a:gd name="connsiteX88" fmla="*/ 1577459 w 8037833"/>
              <a:gd name="connsiteY88" fmla="*/ 3658824 h 3784177"/>
              <a:gd name="connsiteX89" fmla="*/ 1527269 w 8037833"/>
              <a:gd name="connsiteY89" fmla="*/ 3663088 h 3784177"/>
              <a:gd name="connsiteX90" fmla="*/ 1390118 w 8037833"/>
              <a:gd name="connsiteY90" fmla="*/ 3682789 h 3784177"/>
              <a:gd name="connsiteX91" fmla="*/ 1252698 w 8037833"/>
              <a:gd name="connsiteY91" fmla="*/ 3708662 h 3784177"/>
              <a:gd name="connsiteX92" fmla="*/ 1171039 w 8037833"/>
              <a:gd name="connsiteY92" fmla="*/ 3758642 h 3784177"/>
              <a:gd name="connsiteX93" fmla="*/ 1058106 w 8037833"/>
              <a:gd name="connsiteY93" fmla="*/ 3776166 h 3784177"/>
              <a:gd name="connsiteX94" fmla="*/ 1039167 w 8037833"/>
              <a:gd name="connsiteY94" fmla="*/ 3784177 h 3784177"/>
              <a:gd name="connsiteX95" fmla="*/ 1012958 w 8037833"/>
              <a:gd name="connsiteY95" fmla="*/ 3779206 h 3784177"/>
              <a:gd name="connsiteX96" fmla="*/ 907906 w 8037833"/>
              <a:gd name="connsiteY96" fmla="*/ 3757678 h 3784177"/>
              <a:gd name="connsiteX97" fmla="*/ 825226 w 8037833"/>
              <a:gd name="connsiteY97" fmla="*/ 3726369 h 3784177"/>
              <a:gd name="connsiteX98" fmla="*/ 722264 w 8037833"/>
              <a:gd name="connsiteY98" fmla="*/ 3747612 h 3784177"/>
              <a:gd name="connsiteX99" fmla="*/ 659460 w 8037833"/>
              <a:gd name="connsiteY99" fmla="*/ 3740429 h 3784177"/>
              <a:gd name="connsiteX100" fmla="*/ 556552 w 8037833"/>
              <a:gd name="connsiteY100" fmla="*/ 3739124 h 3784177"/>
              <a:gd name="connsiteX101" fmla="*/ 393295 w 8037833"/>
              <a:gd name="connsiteY101" fmla="*/ 3753097 h 3784177"/>
              <a:gd name="connsiteX102" fmla="*/ 339711 w 8037833"/>
              <a:gd name="connsiteY102" fmla="*/ 3718242 h 3784177"/>
              <a:gd name="connsiteX103" fmla="*/ 222239 w 8037833"/>
              <a:gd name="connsiteY103" fmla="*/ 3672335 h 3784177"/>
              <a:gd name="connsiteX104" fmla="*/ 163578 w 8037833"/>
              <a:gd name="connsiteY104" fmla="*/ 3656292 h 3784177"/>
              <a:gd name="connsiteX105" fmla="*/ 72220 w 8037833"/>
              <a:gd name="connsiteY105" fmla="*/ 3645272 h 3784177"/>
              <a:gd name="connsiteX106" fmla="*/ 44395 w 8037833"/>
              <a:gd name="connsiteY106" fmla="*/ 3639455 h 3784177"/>
              <a:gd name="connsiteX107" fmla="*/ 1962 w 8037833"/>
              <a:gd name="connsiteY107" fmla="*/ 3635948 h 3784177"/>
              <a:gd name="connsiteX108" fmla="*/ 0 w 8037833"/>
              <a:gd name="connsiteY108" fmla="*/ 3635261 h 3784177"/>
              <a:gd name="connsiteX109" fmla="*/ 0 w 8037833"/>
              <a:gd name="connsiteY109"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217733 w 8037833"/>
              <a:gd name="connsiteY31" fmla="*/ 3500463 h 3784177"/>
              <a:gd name="connsiteX32" fmla="*/ 5167992 w 8037833"/>
              <a:gd name="connsiteY32" fmla="*/ 3504085 h 3784177"/>
              <a:gd name="connsiteX33" fmla="*/ 4987020 w 8037833"/>
              <a:gd name="connsiteY33" fmla="*/ 3461263 h 3784177"/>
              <a:gd name="connsiteX34" fmla="*/ 4890003 w 8037833"/>
              <a:gd name="connsiteY34" fmla="*/ 3469874 h 3784177"/>
              <a:gd name="connsiteX35" fmla="*/ 4856654 w 8037833"/>
              <a:gd name="connsiteY35" fmla="*/ 3481880 h 3784177"/>
              <a:gd name="connsiteX36" fmla="*/ 4800711 w 8037833"/>
              <a:gd name="connsiteY36" fmla="*/ 3501441 h 3784177"/>
              <a:gd name="connsiteX37" fmla="*/ 4761569 w 8037833"/>
              <a:gd name="connsiteY37" fmla="*/ 3538103 h 3784177"/>
              <a:gd name="connsiteX38" fmla="*/ 4713734 w 8037833"/>
              <a:gd name="connsiteY38" fmla="*/ 3545724 h 3784177"/>
              <a:gd name="connsiteX39" fmla="*/ 4649120 w 8037833"/>
              <a:gd name="connsiteY39" fmla="*/ 3536392 h 3784177"/>
              <a:gd name="connsiteX40" fmla="*/ 4573578 w 8037833"/>
              <a:gd name="connsiteY40" fmla="*/ 3565923 h 3784177"/>
              <a:gd name="connsiteX41" fmla="*/ 4529117 w 8037833"/>
              <a:gd name="connsiteY41" fmla="*/ 3575592 h 3784177"/>
              <a:gd name="connsiteX42" fmla="*/ 4408641 w 8037833"/>
              <a:gd name="connsiteY42" fmla="*/ 3610000 h 3784177"/>
              <a:gd name="connsiteX43" fmla="*/ 4356402 w 8037833"/>
              <a:gd name="connsiteY43" fmla="*/ 3642792 h 3784177"/>
              <a:gd name="connsiteX44" fmla="*/ 4270245 w 8037833"/>
              <a:gd name="connsiteY44" fmla="*/ 3665789 h 3784177"/>
              <a:gd name="connsiteX45" fmla="*/ 4208725 w 8037833"/>
              <a:gd name="connsiteY45" fmla="*/ 3704841 h 3784177"/>
              <a:gd name="connsiteX46" fmla="*/ 4201632 w 8037833"/>
              <a:gd name="connsiteY46" fmla="*/ 3702602 h 3784177"/>
              <a:gd name="connsiteX47" fmla="*/ 4191289 w 8037833"/>
              <a:gd name="connsiteY47" fmla="*/ 3702380 h 3784177"/>
              <a:gd name="connsiteX48" fmla="*/ 4191039 w 8037833"/>
              <a:gd name="connsiteY48" fmla="*/ 3702831 h 3784177"/>
              <a:gd name="connsiteX49" fmla="*/ 4181340 w 8037833"/>
              <a:gd name="connsiteY49" fmla="*/ 3701729 h 3784177"/>
              <a:gd name="connsiteX50" fmla="*/ 4133816 w 8037833"/>
              <a:gd name="connsiteY50" fmla="*/ 3690565 h 3784177"/>
              <a:gd name="connsiteX51" fmla="*/ 4071732 w 8037833"/>
              <a:gd name="connsiteY51" fmla="*/ 3732513 h 3784177"/>
              <a:gd name="connsiteX52" fmla="*/ 4045924 w 8037833"/>
              <a:gd name="connsiteY52" fmla="*/ 3739404 h 3784177"/>
              <a:gd name="connsiteX53" fmla="*/ 4032171 w 8037833"/>
              <a:gd name="connsiteY53" fmla="*/ 3745523 h 3784177"/>
              <a:gd name="connsiteX54" fmla="*/ 4031335 w 8037833"/>
              <a:gd name="connsiteY54" fmla="*/ 3747479 h 3784177"/>
              <a:gd name="connsiteX55" fmla="*/ 3985774 w 8037833"/>
              <a:gd name="connsiteY55" fmla="*/ 3736547 h 3784177"/>
              <a:gd name="connsiteX56" fmla="*/ 3979769 w 8037833"/>
              <a:gd name="connsiteY56" fmla="*/ 3738769 h 3784177"/>
              <a:gd name="connsiteX57" fmla="*/ 3950014 w 8037833"/>
              <a:gd name="connsiteY57" fmla="*/ 3726942 h 3784177"/>
              <a:gd name="connsiteX58" fmla="*/ 3934671 w 8037833"/>
              <a:gd name="connsiteY58" fmla="*/ 3723339 h 3784177"/>
              <a:gd name="connsiteX59" fmla="*/ 3930274 w 8037833"/>
              <a:gd name="connsiteY59" fmla="*/ 3717148 h 3784177"/>
              <a:gd name="connsiteX60" fmla="*/ 3907660 w 8037833"/>
              <a:gd name="connsiteY60" fmla="*/ 3714456 h 3784177"/>
              <a:gd name="connsiteX61" fmla="*/ 3905087 w 8037833"/>
              <a:gd name="connsiteY61" fmla="*/ 3716098 h 3784177"/>
              <a:gd name="connsiteX62" fmla="*/ 3886347 w 8037833"/>
              <a:gd name="connsiteY62" fmla="*/ 3706620 h 3784177"/>
              <a:gd name="connsiteX63" fmla="*/ 3870533 w 8037833"/>
              <a:gd name="connsiteY63" fmla="*/ 3689905 h 3784177"/>
              <a:gd name="connsiteX64" fmla="*/ 3678563 w 8037833"/>
              <a:gd name="connsiteY64" fmla="*/ 3694486 h 3784177"/>
              <a:gd name="connsiteX65" fmla="*/ 3524121 w 8037833"/>
              <a:gd name="connsiteY65" fmla="*/ 3642736 h 3784177"/>
              <a:gd name="connsiteX66" fmla="*/ 3373519 w 8037833"/>
              <a:gd name="connsiteY66" fmla="*/ 3665785 h 3784177"/>
              <a:gd name="connsiteX67" fmla="*/ 3114267 w 8037833"/>
              <a:gd name="connsiteY67" fmla="*/ 3638983 h 3784177"/>
              <a:gd name="connsiteX68" fmla="*/ 2989722 w 8037833"/>
              <a:gd name="connsiteY68" fmla="*/ 3623230 h 3784177"/>
              <a:gd name="connsiteX69" fmla="*/ 2965734 w 8037833"/>
              <a:gd name="connsiteY69" fmla="*/ 3635676 h 3784177"/>
              <a:gd name="connsiteX70" fmla="*/ 2961603 w 8037833"/>
              <a:gd name="connsiteY70" fmla="*/ 3638221 h 3784177"/>
              <a:gd name="connsiteX71" fmla="*/ 2944959 w 8037833"/>
              <a:gd name="connsiteY71" fmla="*/ 3639723 h 3784177"/>
              <a:gd name="connsiteX72" fmla="*/ 2940402 w 8037833"/>
              <a:gd name="connsiteY72" fmla="*/ 3651000 h 3784177"/>
              <a:gd name="connsiteX73" fmla="*/ 2915449 w 8037833"/>
              <a:gd name="connsiteY73" fmla="*/ 3661039 h 3784177"/>
              <a:gd name="connsiteX74" fmla="*/ 2884777 w 8037833"/>
              <a:gd name="connsiteY74" fmla="*/ 3660775 h 3784177"/>
              <a:gd name="connsiteX75" fmla="*/ 2739034 w 8037833"/>
              <a:gd name="connsiteY75" fmla="*/ 3647396 h 3784177"/>
              <a:gd name="connsiteX76" fmla="*/ 2651827 w 8037833"/>
              <a:gd name="connsiteY76" fmla="*/ 3646306 h 3784177"/>
              <a:gd name="connsiteX77" fmla="*/ 2618680 w 8037833"/>
              <a:gd name="connsiteY77" fmla="*/ 3656755 h 3784177"/>
              <a:gd name="connsiteX78" fmla="*/ 2572404 w 8037833"/>
              <a:gd name="connsiteY78" fmla="*/ 3664043 h 3784177"/>
              <a:gd name="connsiteX79" fmla="*/ 2423704 w 8037833"/>
              <a:gd name="connsiteY79" fmla="*/ 3658079 h 3784177"/>
              <a:gd name="connsiteX80" fmla="*/ 2301172 w 8037833"/>
              <a:gd name="connsiteY80" fmla="*/ 3663053 h 3784177"/>
              <a:gd name="connsiteX81" fmla="*/ 2238966 w 8037833"/>
              <a:gd name="connsiteY81" fmla="*/ 3668777 h 3784177"/>
              <a:gd name="connsiteX82" fmla="*/ 2082844 w 8037833"/>
              <a:gd name="connsiteY82" fmla="*/ 3631994 h 3784177"/>
              <a:gd name="connsiteX83" fmla="*/ 1938480 w 8037833"/>
              <a:gd name="connsiteY83" fmla="*/ 3601439 h 3784177"/>
              <a:gd name="connsiteX84" fmla="*/ 1900166 w 8037833"/>
              <a:gd name="connsiteY84" fmla="*/ 3609358 h 3784177"/>
              <a:gd name="connsiteX85" fmla="*/ 1787830 w 8037833"/>
              <a:gd name="connsiteY85" fmla="*/ 3633173 h 3784177"/>
              <a:gd name="connsiteX86" fmla="*/ 1734224 w 8037833"/>
              <a:gd name="connsiteY86" fmla="*/ 3655593 h 3784177"/>
              <a:gd name="connsiteX87" fmla="*/ 1664576 w 8037833"/>
              <a:gd name="connsiteY87" fmla="*/ 3638572 h 3784177"/>
              <a:gd name="connsiteX88" fmla="*/ 1577459 w 8037833"/>
              <a:gd name="connsiteY88" fmla="*/ 3658824 h 3784177"/>
              <a:gd name="connsiteX89" fmla="*/ 1527269 w 8037833"/>
              <a:gd name="connsiteY89" fmla="*/ 3663088 h 3784177"/>
              <a:gd name="connsiteX90" fmla="*/ 1390118 w 8037833"/>
              <a:gd name="connsiteY90" fmla="*/ 3682789 h 3784177"/>
              <a:gd name="connsiteX91" fmla="*/ 1252698 w 8037833"/>
              <a:gd name="connsiteY91" fmla="*/ 3708662 h 3784177"/>
              <a:gd name="connsiteX92" fmla="*/ 1171039 w 8037833"/>
              <a:gd name="connsiteY92" fmla="*/ 3758642 h 3784177"/>
              <a:gd name="connsiteX93" fmla="*/ 1058106 w 8037833"/>
              <a:gd name="connsiteY93" fmla="*/ 3776166 h 3784177"/>
              <a:gd name="connsiteX94" fmla="*/ 1039167 w 8037833"/>
              <a:gd name="connsiteY94" fmla="*/ 3784177 h 3784177"/>
              <a:gd name="connsiteX95" fmla="*/ 989223 w 8037833"/>
              <a:gd name="connsiteY95" fmla="*/ 3770303 h 3784177"/>
              <a:gd name="connsiteX96" fmla="*/ 907906 w 8037833"/>
              <a:gd name="connsiteY96" fmla="*/ 3757678 h 3784177"/>
              <a:gd name="connsiteX97" fmla="*/ 825226 w 8037833"/>
              <a:gd name="connsiteY97" fmla="*/ 3726369 h 3784177"/>
              <a:gd name="connsiteX98" fmla="*/ 722264 w 8037833"/>
              <a:gd name="connsiteY98" fmla="*/ 3747612 h 3784177"/>
              <a:gd name="connsiteX99" fmla="*/ 659460 w 8037833"/>
              <a:gd name="connsiteY99" fmla="*/ 3740429 h 3784177"/>
              <a:gd name="connsiteX100" fmla="*/ 556552 w 8037833"/>
              <a:gd name="connsiteY100" fmla="*/ 3739124 h 3784177"/>
              <a:gd name="connsiteX101" fmla="*/ 393295 w 8037833"/>
              <a:gd name="connsiteY101" fmla="*/ 3753097 h 3784177"/>
              <a:gd name="connsiteX102" fmla="*/ 339711 w 8037833"/>
              <a:gd name="connsiteY102" fmla="*/ 3718242 h 3784177"/>
              <a:gd name="connsiteX103" fmla="*/ 222239 w 8037833"/>
              <a:gd name="connsiteY103" fmla="*/ 3672335 h 3784177"/>
              <a:gd name="connsiteX104" fmla="*/ 163578 w 8037833"/>
              <a:gd name="connsiteY104" fmla="*/ 3656292 h 3784177"/>
              <a:gd name="connsiteX105" fmla="*/ 72220 w 8037833"/>
              <a:gd name="connsiteY105" fmla="*/ 3645272 h 3784177"/>
              <a:gd name="connsiteX106" fmla="*/ 44395 w 8037833"/>
              <a:gd name="connsiteY106" fmla="*/ 3639455 h 3784177"/>
              <a:gd name="connsiteX107" fmla="*/ 1962 w 8037833"/>
              <a:gd name="connsiteY107" fmla="*/ 3635948 h 3784177"/>
              <a:gd name="connsiteX108" fmla="*/ 0 w 8037833"/>
              <a:gd name="connsiteY108" fmla="*/ 3635261 h 3784177"/>
              <a:gd name="connsiteX109" fmla="*/ 0 w 8037833"/>
              <a:gd name="connsiteY109"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217733 w 8037833"/>
              <a:gd name="connsiteY31" fmla="*/ 3500463 h 3784177"/>
              <a:gd name="connsiteX32" fmla="*/ 5167992 w 8037833"/>
              <a:gd name="connsiteY32" fmla="*/ 3504085 h 3784177"/>
              <a:gd name="connsiteX33" fmla="*/ 4987020 w 8037833"/>
              <a:gd name="connsiteY33" fmla="*/ 3461263 h 3784177"/>
              <a:gd name="connsiteX34" fmla="*/ 4890003 w 8037833"/>
              <a:gd name="connsiteY34" fmla="*/ 3469874 h 3784177"/>
              <a:gd name="connsiteX35" fmla="*/ 4856654 w 8037833"/>
              <a:gd name="connsiteY35" fmla="*/ 3481880 h 3784177"/>
              <a:gd name="connsiteX36" fmla="*/ 4800711 w 8037833"/>
              <a:gd name="connsiteY36" fmla="*/ 3501441 h 3784177"/>
              <a:gd name="connsiteX37" fmla="*/ 4761569 w 8037833"/>
              <a:gd name="connsiteY37" fmla="*/ 3538103 h 3784177"/>
              <a:gd name="connsiteX38" fmla="*/ 4713734 w 8037833"/>
              <a:gd name="connsiteY38" fmla="*/ 3545724 h 3784177"/>
              <a:gd name="connsiteX39" fmla="*/ 4649120 w 8037833"/>
              <a:gd name="connsiteY39" fmla="*/ 3536392 h 3784177"/>
              <a:gd name="connsiteX40" fmla="*/ 4573578 w 8037833"/>
              <a:gd name="connsiteY40" fmla="*/ 3565923 h 3784177"/>
              <a:gd name="connsiteX41" fmla="*/ 4529117 w 8037833"/>
              <a:gd name="connsiteY41" fmla="*/ 3575592 h 3784177"/>
              <a:gd name="connsiteX42" fmla="*/ 4408641 w 8037833"/>
              <a:gd name="connsiteY42" fmla="*/ 3610000 h 3784177"/>
              <a:gd name="connsiteX43" fmla="*/ 4356402 w 8037833"/>
              <a:gd name="connsiteY43" fmla="*/ 3642792 h 3784177"/>
              <a:gd name="connsiteX44" fmla="*/ 4270245 w 8037833"/>
              <a:gd name="connsiteY44" fmla="*/ 3665789 h 3784177"/>
              <a:gd name="connsiteX45" fmla="*/ 4208725 w 8037833"/>
              <a:gd name="connsiteY45" fmla="*/ 3704841 h 3784177"/>
              <a:gd name="connsiteX46" fmla="*/ 4201632 w 8037833"/>
              <a:gd name="connsiteY46" fmla="*/ 3702602 h 3784177"/>
              <a:gd name="connsiteX47" fmla="*/ 4191289 w 8037833"/>
              <a:gd name="connsiteY47" fmla="*/ 3702380 h 3784177"/>
              <a:gd name="connsiteX48" fmla="*/ 4191039 w 8037833"/>
              <a:gd name="connsiteY48" fmla="*/ 3702831 h 3784177"/>
              <a:gd name="connsiteX49" fmla="*/ 4181340 w 8037833"/>
              <a:gd name="connsiteY49" fmla="*/ 3701729 h 3784177"/>
              <a:gd name="connsiteX50" fmla="*/ 4133816 w 8037833"/>
              <a:gd name="connsiteY50" fmla="*/ 3690565 h 3784177"/>
              <a:gd name="connsiteX51" fmla="*/ 4071732 w 8037833"/>
              <a:gd name="connsiteY51" fmla="*/ 3732513 h 3784177"/>
              <a:gd name="connsiteX52" fmla="*/ 4045924 w 8037833"/>
              <a:gd name="connsiteY52" fmla="*/ 3739404 h 3784177"/>
              <a:gd name="connsiteX53" fmla="*/ 4032171 w 8037833"/>
              <a:gd name="connsiteY53" fmla="*/ 3745523 h 3784177"/>
              <a:gd name="connsiteX54" fmla="*/ 4031335 w 8037833"/>
              <a:gd name="connsiteY54" fmla="*/ 3747479 h 3784177"/>
              <a:gd name="connsiteX55" fmla="*/ 3985774 w 8037833"/>
              <a:gd name="connsiteY55" fmla="*/ 3736547 h 3784177"/>
              <a:gd name="connsiteX56" fmla="*/ 3979769 w 8037833"/>
              <a:gd name="connsiteY56" fmla="*/ 3738769 h 3784177"/>
              <a:gd name="connsiteX57" fmla="*/ 3950014 w 8037833"/>
              <a:gd name="connsiteY57" fmla="*/ 3726942 h 3784177"/>
              <a:gd name="connsiteX58" fmla="*/ 3934671 w 8037833"/>
              <a:gd name="connsiteY58" fmla="*/ 3723339 h 3784177"/>
              <a:gd name="connsiteX59" fmla="*/ 3930274 w 8037833"/>
              <a:gd name="connsiteY59" fmla="*/ 3717148 h 3784177"/>
              <a:gd name="connsiteX60" fmla="*/ 3907660 w 8037833"/>
              <a:gd name="connsiteY60" fmla="*/ 3714456 h 3784177"/>
              <a:gd name="connsiteX61" fmla="*/ 3905087 w 8037833"/>
              <a:gd name="connsiteY61" fmla="*/ 3716098 h 3784177"/>
              <a:gd name="connsiteX62" fmla="*/ 3886347 w 8037833"/>
              <a:gd name="connsiteY62" fmla="*/ 3706620 h 3784177"/>
              <a:gd name="connsiteX63" fmla="*/ 3870533 w 8037833"/>
              <a:gd name="connsiteY63" fmla="*/ 3689905 h 3784177"/>
              <a:gd name="connsiteX64" fmla="*/ 3678563 w 8037833"/>
              <a:gd name="connsiteY64" fmla="*/ 3694486 h 3784177"/>
              <a:gd name="connsiteX65" fmla="*/ 3524121 w 8037833"/>
              <a:gd name="connsiteY65" fmla="*/ 3642736 h 3784177"/>
              <a:gd name="connsiteX66" fmla="*/ 3373519 w 8037833"/>
              <a:gd name="connsiteY66" fmla="*/ 3665785 h 3784177"/>
              <a:gd name="connsiteX67" fmla="*/ 3114267 w 8037833"/>
              <a:gd name="connsiteY67" fmla="*/ 3638983 h 3784177"/>
              <a:gd name="connsiteX68" fmla="*/ 2989722 w 8037833"/>
              <a:gd name="connsiteY68" fmla="*/ 3623230 h 3784177"/>
              <a:gd name="connsiteX69" fmla="*/ 2965734 w 8037833"/>
              <a:gd name="connsiteY69" fmla="*/ 3635676 h 3784177"/>
              <a:gd name="connsiteX70" fmla="*/ 2961603 w 8037833"/>
              <a:gd name="connsiteY70" fmla="*/ 3638221 h 3784177"/>
              <a:gd name="connsiteX71" fmla="*/ 2944959 w 8037833"/>
              <a:gd name="connsiteY71" fmla="*/ 3639723 h 3784177"/>
              <a:gd name="connsiteX72" fmla="*/ 2940402 w 8037833"/>
              <a:gd name="connsiteY72" fmla="*/ 3651000 h 3784177"/>
              <a:gd name="connsiteX73" fmla="*/ 2915449 w 8037833"/>
              <a:gd name="connsiteY73" fmla="*/ 3661039 h 3784177"/>
              <a:gd name="connsiteX74" fmla="*/ 2884777 w 8037833"/>
              <a:gd name="connsiteY74" fmla="*/ 3660775 h 3784177"/>
              <a:gd name="connsiteX75" fmla="*/ 2739034 w 8037833"/>
              <a:gd name="connsiteY75" fmla="*/ 3647396 h 3784177"/>
              <a:gd name="connsiteX76" fmla="*/ 2651827 w 8037833"/>
              <a:gd name="connsiteY76" fmla="*/ 3646306 h 3784177"/>
              <a:gd name="connsiteX77" fmla="*/ 2618680 w 8037833"/>
              <a:gd name="connsiteY77" fmla="*/ 3656755 h 3784177"/>
              <a:gd name="connsiteX78" fmla="*/ 2572404 w 8037833"/>
              <a:gd name="connsiteY78" fmla="*/ 3664043 h 3784177"/>
              <a:gd name="connsiteX79" fmla="*/ 2423704 w 8037833"/>
              <a:gd name="connsiteY79" fmla="*/ 3658079 h 3784177"/>
              <a:gd name="connsiteX80" fmla="*/ 2301172 w 8037833"/>
              <a:gd name="connsiteY80" fmla="*/ 3663053 h 3784177"/>
              <a:gd name="connsiteX81" fmla="*/ 2238966 w 8037833"/>
              <a:gd name="connsiteY81" fmla="*/ 3668777 h 3784177"/>
              <a:gd name="connsiteX82" fmla="*/ 2082844 w 8037833"/>
              <a:gd name="connsiteY82" fmla="*/ 3631994 h 3784177"/>
              <a:gd name="connsiteX83" fmla="*/ 1938480 w 8037833"/>
              <a:gd name="connsiteY83" fmla="*/ 3601439 h 3784177"/>
              <a:gd name="connsiteX84" fmla="*/ 1900166 w 8037833"/>
              <a:gd name="connsiteY84" fmla="*/ 3609358 h 3784177"/>
              <a:gd name="connsiteX85" fmla="*/ 1787830 w 8037833"/>
              <a:gd name="connsiteY85" fmla="*/ 3633173 h 3784177"/>
              <a:gd name="connsiteX86" fmla="*/ 1734224 w 8037833"/>
              <a:gd name="connsiteY86" fmla="*/ 3655593 h 3784177"/>
              <a:gd name="connsiteX87" fmla="*/ 1664576 w 8037833"/>
              <a:gd name="connsiteY87" fmla="*/ 3638572 h 3784177"/>
              <a:gd name="connsiteX88" fmla="*/ 1577459 w 8037833"/>
              <a:gd name="connsiteY88" fmla="*/ 3658824 h 3784177"/>
              <a:gd name="connsiteX89" fmla="*/ 1527269 w 8037833"/>
              <a:gd name="connsiteY89" fmla="*/ 3663088 h 3784177"/>
              <a:gd name="connsiteX90" fmla="*/ 1390118 w 8037833"/>
              <a:gd name="connsiteY90" fmla="*/ 3682789 h 3784177"/>
              <a:gd name="connsiteX91" fmla="*/ 1252698 w 8037833"/>
              <a:gd name="connsiteY91" fmla="*/ 3708662 h 3784177"/>
              <a:gd name="connsiteX92" fmla="*/ 1171039 w 8037833"/>
              <a:gd name="connsiteY92" fmla="*/ 3758642 h 3784177"/>
              <a:gd name="connsiteX93" fmla="*/ 1058106 w 8037833"/>
              <a:gd name="connsiteY93" fmla="*/ 3776166 h 3784177"/>
              <a:gd name="connsiteX94" fmla="*/ 1039167 w 8037833"/>
              <a:gd name="connsiteY94" fmla="*/ 3784177 h 3784177"/>
              <a:gd name="connsiteX95" fmla="*/ 989223 w 8037833"/>
              <a:gd name="connsiteY95" fmla="*/ 3770303 h 3784177"/>
              <a:gd name="connsiteX96" fmla="*/ 907906 w 8037833"/>
              <a:gd name="connsiteY96" fmla="*/ 3757678 h 3784177"/>
              <a:gd name="connsiteX97" fmla="*/ 825226 w 8037833"/>
              <a:gd name="connsiteY97" fmla="*/ 3726369 h 3784177"/>
              <a:gd name="connsiteX98" fmla="*/ 722264 w 8037833"/>
              <a:gd name="connsiteY98" fmla="*/ 3747612 h 3784177"/>
              <a:gd name="connsiteX99" fmla="*/ 659460 w 8037833"/>
              <a:gd name="connsiteY99" fmla="*/ 3740429 h 3784177"/>
              <a:gd name="connsiteX100" fmla="*/ 556552 w 8037833"/>
              <a:gd name="connsiteY100" fmla="*/ 3739124 h 3784177"/>
              <a:gd name="connsiteX101" fmla="*/ 385384 w 8037833"/>
              <a:gd name="connsiteY101" fmla="*/ 3726388 h 3784177"/>
              <a:gd name="connsiteX102" fmla="*/ 339711 w 8037833"/>
              <a:gd name="connsiteY102" fmla="*/ 3718242 h 3784177"/>
              <a:gd name="connsiteX103" fmla="*/ 222239 w 8037833"/>
              <a:gd name="connsiteY103" fmla="*/ 3672335 h 3784177"/>
              <a:gd name="connsiteX104" fmla="*/ 163578 w 8037833"/>
              <a:gd name="connsiteY104" fmla="*/ 3656292 h 3784177"/>
              <a:gd name="connsiteX105" fmla="*/ 72220 w 8037833"/>
              <a:gd name="connsiteY105" fmla="*/ 3645272 h 3784177"/>
              <a:gd name="connsiteX106" fmla="*/ 44395 w 8037833"/>
              <a:gd name="connsiteY106" fmla="*/ 3639455 h 3784177"/>
              <a:gd name="connsiteX107" fmla="*/ 1962 w 8037833"/>
              <a:gd name="connsiteY107" fmla="*/ 3635948 h 3784177"/>
              <a:gd name="connsiteX108" fmla="*/ 0 w 8037833"/>
              <a:gd name="connsiteY108" fmla="*/ 3635261 h 3784177"/>
              <a:gd name="connsiteX109" fmla="*/ 0 w 8037833"/>
              <a:gd name="connsiteY109"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504085 h 3784177"/>
              <a:gd name="connsiteX32" fmla="*/ 4987020 w 8037833"/>
              <a:gd name="connsiteY32" fmla="*/ 3461263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704841 h 3784177"/>
              <a:gd name="connsiteX45" fmla="*/ 4201632 w 8037833"/>
              <a:gd name="connsiteY45" fmla="*/ 3702602 h 3784177"/>
              <a:gd name="connsiteX46" fmla="*/ 4191289 w 8037833"/>
              <a:gd name="connsiteY46" fmla="*/ 3702380 h 3784177"/>
              <a:gd name="connsiteX47" fmla="*/ 4191039 w 8037833"/>
              <a:gd name="connsiteY47" fmla="*/ 3702831 h 3784177"/>
              <a:gd name="connsiteX48" fmla="*/ 4181340 w 8037833"/>
              <a:gd name="connsiteY48" fmla="*/ 3701729 h 3784177"/>
              <a:gd name="connsiteX49" fmla="*/ 4133816 w 8037833"/>
              <a:gd name="connsiteY49" fmla="*/ 3690565 h 3784177"/>
              <a:gd name="connsiteX50" fmla="*/ 4071732 w 8037833"/>
              <a:gd name="connsiteY50" fmla="*/ 3732513 h 3784177"/>
              <a:gd name="connsiteX51" fmla="*/ 4045924 w 8037833"/>
              <a:gd name="connsiteY51" fmla="*/ 3739404 h 3784177"/>
              <a:gd name="connsiteX52" fmla="*/ 4032171 w 8037833"/>
              <a:gd name="connsiteY52" fmla="*/ 3745523 h 3784177"/>
              <a:gd name="connsiteX53" fmla="*/ 4031335 w 8037833"/>
              <a:gd name="connsiteY53" fmla="*/ 3747479 h 3784177"/>
              <a:gd name="connsiteX54" fmla="*/ 3985774 w 8037833"/>
              <a:gd name="connsiteY54" fmla="*/ 3736547 h 3784177"/>
              <a:gd name="connsiteX55" fmla="*/ 3979769 w 8037833"/>
              <a:gd name="connsiteY55" fmla="*/ 3738769 h 3784177"/>
              <a:gd name="connsiteX56" fmla="*/ 3950014 w 8037833"/>
              <a:gd name="connsiteY56" fmla="*/ 3726942 h 3784177"/>
              <a:gd name="connsiteX57" fmla="*/ 3934671 w 8037833"/>
              <a:gd name="connsiteY57" fmla="*/ 3723339 h 3784177"/>
              <a:gd name="connsiteX58" fmla="*/ 3930274 w 8037833"/>
              <a:gd name="connsiteY58" fmla="*/ 3717148 h 3784177"/>
              <a:gd name="connsiteX59" fmla="*/ 3907660 w 8037833"/>
              <a:gd name="connsiteY59" fmla="*/ 3714456 h 3784177"/>
              <a:gd name="connsiteX60" fmla="*/ 3905087 w 8037833"/>
              <a:gd name="connsiteY60" fmla="*/ 3716098 h 3784177"/>
              <a:gd name="connsiteX61" fmla="*/ 3886347 w 8037833"/>
              <a:gd name="connsiteY61" fmla="*/ 3706620 h 3784177"/>
              <a:gd name="connsiteX62" fmla="*/ 3870533 w 8037833"/>
              <a:gd name="connsiteY62" fmla="*/ 3689905 h 3784177"/>
              <a:gd name="connsiteX63" fmla="*/ 3678563 w 8037833"/>
              <a:gd name="connsiteY63" fmla="*/ 3694486 h 3784177"/>
              <a:gd name="connsiteX64" fmla="*/ 3524121 w 8037833"/>
              <a:gd name="connsiteY64" fmla="*/ 3642736 h 3784177"/>
              <a:gd name="connsiteX65" fmla="*/ 3373519 w 8037833"/>
              <a:gd name="connsiteY65" fmla="*/ 3665785 h 3784177"/>
              <a:gd name="connsiteX66" fmla="*/ 3114267 w 8037833"/>
              <a:gd name="connsiteY66" fmla="*/ 3638983 h 3784177"/>
              <a:gd name="connsiteX67" fmla="*/ 2989722 w 8037833"/>
              <a:gd name="connsiteY67" fmla="*/ 3623230 h 3784177"/>
              <a:gd name="connsiteX68" fmla="*/ 2965734 w 8037833"/>
              <a:gd name="connsiteY68" fmla="*/ 3635676 h 3784177"/>
              <a:gd name="connsiteX69" fmla="*/ 2961603 w 8037833"/>
              <a:gd name="connsiteY69" fmla="*/ 3638221 h 3784177"/>
              <a:gd name="connsiteX70" fmla="*/ 2944959 w 8037833"/>
              <a:gd name="connsiteY70" fmla="*/ 3639723 h 3784177"/>
              <a:gd name="connsiteX71" fmla="*/ 2940402 w 8037833"/>
              <a:gd name="connsiteY71" fmla="*/ 3651000 h 3784177"/>
              <a:gd name="connsiteX72" fmla="*/ 2915449 w 8037833"/>
              <a:gd name="connsiteY72" fmla="*/ 3661039 h 3784177"/>
              <a:gd name="connsiteX73" fmla="*/ 2884777 w 8037833"/>
              <a:gd name="connsiteY73" fmla="*/ 3660775 h 3784177"/>
              <a:gd name="connsiteX74" fmla="*/ 2739034 w 8037833"/>
              <a:gd name="connsiteY74" fmla="*/ 3647396 h 3784177"/>
              <a:gd name="connsiteX75" fmla="*/ 2651827 w 8037833"/>
              <a:gd name="connsiteY75" fmla="*/ 3646306 h 3784177"/>
              <a:gd name="connsiteX76" fmla="*/ 2618680 w 8037833"/>
              <a:gd name="connsiteY76" fmla="*/ 3656755 h 3784177"/>
              <a:gd name="connsiteX77" fmla="*/ 2572404 w 8037833"/>
              <a:gd name="connsiteY77" fmla="*/ 3664043 h 3784177"/>
              <a:gd name="connsiteX78" fmla="*/ 2423704 w 8037833"/>
              <a:gd name="connsiteY78" fmla="*/ 3658079 h 3784177"/>
              <a:gd name="connsiteX79" fmla="*/ 2301172 w 8037833"/>
              <a:gd name="connsiteY79" fmla="*/ 3663053 h 3784177"/>
              <a:gd name="connsiteX80" fmla="*/ 2238966 w 8037833"/>
              <a:gd name="connsiteY80" fmla="*/ 3668777 h 3784177"/>
              <a:gd name="connsiteX81" fmla="*/ 2082844 w 8037833"/>
              <a:gd name="connsiteY81" fmla="*/ 3631994 h 3784177"/>
              <a:gd name="connsiteX82" fmla="*/ 1938480 w 8037833"/>
              <a:gd name="connsiteY82" fmla="*/ 3601439 h 3784177"/>
              <a:gd name="connsiteX83" fmla="*/ 1900166 w 8037833"/>
              <a:gd name="connsiteY83" fmla="*/ 3609358 h 3784177"/>
              <a:gd name="connsiteX84" fmla="*/ 1787830 w 8037833"/>
              <a:gd name="connsiteY84" fmla="*/ 3633173 h 3784177"/>
              <a:gd name="connsiteX85" fmla="*/ 1734224 w 8037833"/>
              <a:gd name="connsiteY85" fmla="*/ 3655593 h 3784177"/>
              <a:gd name="connsiteX86" fmla="*/ 1664576 w 8037833"/>
              <a:gd name="connsiteY86" fmla="*/ 3638572 h 3784177"/>
              <a:gd name="connsiteX87" fmla="*/ 1577459 w 8037833"/>
              <a:gd name="connsiteY87" fmla="*/ 3658824 h 3784177"/>
              <a:gd name="connsiteX88" fmla="*/ 1527269 w 8037833"/>
              <a:gd name="connsiteY88" fmla="*/ 3663088 h 3784177"/>
              <a:gd name="connsiteX89" fmla="*/ 1390118 w 8037833"/>
              <a:gd name="connsiteY89" fmla="*/ 3682789 h 3784177"/>
              <a:gd name="connsiteX90" fmla="*/ 1252698 w 8037833"/>
              <a:gd name="connsiteY90" fmla="*/ 3708662 h 3784177"/>
              <a:gd name="connsiteX91" fmla="*/ 1171039 w 8037833"/>
              <a:gd name="connsiteY91" fmla="*/ 3758642 h 3784177"/>
              <a:gd name="connsiteX92" fmla="*/ 1058106 w 8037833"/>
              <a:gd name="connsiteY92" fmla="*/ 3776166 h 3784177"/>
              <a:gd name="connsiteX93" fmla="*/ 1039167 w 8037833"/>
              <a:gd name="connsiteY93" fmla="*/ 3784177 h 3784177"/>
              <a:gd name="connsiteX94" fmla="*/ 989223 w 8037833"/>
              <a:gd name="connsiteY94" fmla="*/ 3770303 h 3784177"/>
              <a:gd name="connsiteX95" fmla="*/ 907906 w 8037833"/>
              <a:gd name="connsiteY95" fmla="*/ 3757678 h 3784177"/>
              <a:gd name="connsiteX96" fmla="*/ 825226 w 8037833"/>
              <a:gd name="connsiteY96" fmla="*/ 3726369 h 3784177"/>
              <a:gd name="connsiteX97" fmla="*/ 722264 w 8037833"/>
              <a:gd name="connsiteY97" fmla="*/ 3747612 h 3784177"/>
              <a:gd name="connsiteX98" fmla="*/ 659460 w 8037833"/>
              <a:gd name="connsiteY98" fmla="*/ 3740429 h 3784177"/>
              <a:gd name="connsiteX99" fmla="*/ 556552 w 8037833"/>
              <a:gd name="connsiteY99" fmla="*/ 3739124 h 3784177"/>
              <a:gd name="connsiteX100" fmla="*/ 385384 w 8037833"/>
              <a:gd name="connsiteY100" fmla="*/ 3726388 h 3784177"/>
              <a:gd name="connsiteX101" fmla="*/ 339711 w 8037833"/>
              <a:gd name="connsiteY101" fmla="*/ 3718242 h 3784177"/>
              <a:gd name="connsiteX102" fmla="*/ 222239 w 8037833"/>
              <a:gd name="connsiteY102" fmla="*/ 3672335 h 3784177"/>
              <a:gd name="connsiteX103" fmla="*/ 163578 w 8037833"/>
              <a:gd name="connsiteY103" fmla="*/ 3656292 h 3784177"/>
              <a:gd name="connsiteX104" fmla="*/ 72220 w 8037833"/>
              <a:gd name="connsiteY104" fmla="*/ 3645272 h 3784177"/>
              <a:gd name="connsiteX105" fmla="*/ 44395 w 8037833"/>
              <a:gd name="connsiteY105" fmla="*/ 3639455 h 3784177"/>
              <a:gd name="connsiteX106" fmla="*/ 1962 w 8037833"/>
              <a:gd name="connsiteY106" fmla="*/ 3635948 h 3784177"/>
              <a:gd name="connsiteX107" fmla="*/ 0 w 8037833"/>
              <a:gd name="connsiteY107" fmla="*/ 3635261 h 3784177"/>
              <a:gd name="connsiteX108" fmla="*/ 0 w 8037833"/>
              <a:gd name="connsiteY108"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4987020 w 8037833"/>
              <a:gd name="connsiteY32" fmla="*/ 3461263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704841 h 3784177"/>
              <a:gd name="connsiteX45" fmla="*/ 4201632 w 8037833"/>
              <a:gd name="connsiteY45" fmla="*/ 3702602 h 3784177"/>
              <a:gd name="connsiteX46" fmla="*/ 4191289 w 8037833"/>
              <a:gd name="connsiteY46" fmla="*/ 3702380 h 3784177"/>
              <a:gd name="connsiteX47" fmla="*/ 4191039 w 8037833"/>
              <a:gd name="connsiteY47" fmla="*/ 3702831 h 3784177"/>
              <a:gd name="connsiteX48" fmla="*/ 4181340 w 8037833"/>
              <a:gd name="connsiteY48" fmla="*/ 3701729 h 3784177"/>
              <a:gd name="connsiteX49" fmla="*/ 4133816 w 8037833"/>
              <a:gd name="connsiteY49" fmla="*/ 3690565 h 3784177"/>
              <a:gd name="connsiteX50" fmla="*/ 4071732 w 8037833"/>
              <a:gd name="connsiteY50" fmla="*/ 3732513 h 3784177"/>
              <a:gd name="connsiteX51" fmla="*/ 4045924 w 8037833"/>
              <a:gd name="connsiteY51" fmla="*/ 3739404 h 3784177"/>
              <a:gd name="connsiteX52" fmla="*/ 4032171 w 8037833"/>
              <a:gd name="connsiteY52" fmla="*/ 3745523 h 3784177"/>
              <a:gd name="connsiteX53" fmla="*/ 4031335 w 8037833"/>
              <a:gd name="connsiteY53" fmla="*/ 3747479 h 3784177"/>
              <a:gd name="connsiteX54" fmla="*/ 3985774 w 8037833"/>
              <a:gd name="connsiteY54" fmla="*/ 3736547 h 3784177"/>
              <a:gd name="connsiteX55" fmla="*/ 3979769 w 8037833"/>
              <a:gd name="connsiteY55" fmla="*/ 3738769 h 3784177"/>
              <a:gd name="connsiteX56" fmla="*/ 3950014 w 8037833"/>
              <a:gd name="connsiteY56" fmla="*/ 3726942 h 3784177"/>
              <a:gd name="connsiteX57" fmla="*/ 3934671 w 8037833"/>
              <a:gd name="connsiteY57" fmla="*/ 3723339 h 3784177"/>
              <a:gd name="connsiteX58" fmla="*/ 3930274 w 8037833"/>
              <a:gd name="connsiteY58" fmla="*/ 3717148 h 3784177"/>
              <a:gd name="connsiteX59" fmla="*/ 3907660 w 8037833"/>
              <a:gd name="connsiteY59" fmla="*/ 3714456 h 3784177"/>
              <a:gd name="connsiteX60" fmla="*/ 3905087 w 8037833"/>
              <a:gd name="connsiteY60" fmla="*/ 3716098 h 3784177"/>
              <a:gd name="connsiteX61" fmla="*/ 3886347 w 8037833"/>
              <a:gd name="connsiteY61" fmla="*/ 3706620 h 3784177"/>
              <a:gd name="connsiteX62" fmla="*/ 3870533 w 8037833"/>
              <a:gd name="connsiteY62" fmla="*/ 3689905 h 3784177"/>
              <a:gd name="connsiteX63" fmla="*/ 3678563 w 8037833"/>
              <a:gd name="connsiteY63" fmla="*/ 3694486 h 3784177"/>
              <a:gd name="connsiteX64" fmla="*/ 3524121 w 8037833"/>
              <a:gd name="connsiteY64" fmla="*/ 3642736 h 3784177"/>
              <a:gd name="connsiteX65" fmla="*/ 3373519 w 8037833"/>
              <a:gd name="connsiteY65" fmla="*/ 3665785 h 3784177"/>
              <a:gd name="connsiteX66" fmla="*/ 3114267 w 8037833"/>
              <a:gd name="connsiteY66" fmla="*/ 3638983 h 3784177"/>
              <a:gd name="connsiteX67" fmla="*/ 2989722 w 8037833"/>
              <a:gd name="connsiteY67" fmla="*/ 3623230 h 3784177"/>
              <a:gd name="connsiteX68" fmla="*/ 2965734 w 8037833"/>
              <a:gd name="connsiteY68" fmla="*/ 3635676 h 3784177"/>
              <a:gd name="connsiteX69" fmla="*/ 2961603 w 8037833"/>
              <a:gd name="connsiteY69" fmla="*/ 3638221 h 3784177"/>
              <a:gd name="connsiteX70" fmla="*/ 2944959 w 8037833"/>
              <a:gd name="connsiteY70" fmla="*/ 3639723 h 3784177"/>
              <a:gd name="connsiteX71" fmla="*/ 2940402 w 8037833"/>
              <a:gd name="connsiteY71" fmla="*/ 3651000 h 3784177"/>
              <a:gd name="connsiteX72" fmla="*/ 2915449 w 8037833"/>
              <a:gd name="connsiteY72" fmla="*/ 3661039 h 3784177"/>
              <a:gd name="connsiteX73" fmla="*/ 2884777 w 8037833"/>
              <a:gd name="connsiteY73" fmla="*/ 3660775 h 3784177"/>
              <a:gd name="connsiteX74" fmla="*/ 2739034 w 8037833"/>
              <a:gd name="connsiteY74" fmla="*/ 3647396 h 3784177"/>
              <a:gd name="connsiteX75" fmla="*/ 2651827 w 8037833"/>
              <a:gd name="connsiteY75" fmla="*/ 3646306 h 3784177"/>
              <a:gd name="connsiteX76" fmla="*/ 2618680 w 8037833"/>
              <a:gd name="connsiteY76" fmla="*/ 3656755 h 3784177"/>
              <a:gd name="connsiteX77" fmla="*/ 2572404 w 8037833"/>
              <a:gd name="connsiteY77" fmla="*/ 3664043 h 3784177"/>
              <a:gd name="connsiteX78" fmla="*/ 2423704 w 8037833"/>
              <a:gd name="connsiteY78" fmla="*/ 3658079 h 3784177"/>
              <a:gd name="connsiteX79" fmla="*/ 2301172 w 8037833"/>
              <a:gd name="connsiteY79" fmla="*/ 3663053 h 3784177"/>
              <a:gd name="connsiteX80" fmla="*/ 2238966 w 8037833"/>
              <a:gd name="connsiteY80" fmla="*/ 3668777 h 3784177"/>
              <a:gd name="connsiteX81" fmla="*/ 2082844 w 8037833"/>
              <a:gd name="connsiteY81" fmla="*/ 3631994 h 3784177"/>
              <a:gd name="connsiteX82" fmla="*/ 1938480 w 8037833"/>
              <a:gd name="connsiteY82" fmla="*/ 3601439 h 3784177"/>
              <a:gd name="connsiteX83" fmla="*/ 1900166 w 8037833"/>
              <a:gd name="connsiteY83" fmla="*/ 3609358 h 3784177"/>
              <a:gd name="connsiteX84" fmla="*/ 1787830 w 8037833"/>
              <a:gd name="connsiteY84" fmla="*/ 3633173 h 3784177"/>
              <a:gd name="connsiteX85" fmla="*/ 1734224 w 8037833"/>
              <a:gd name="connsiteY85" fmla="*/ 3655593 h 3784177"/>
              <a:gd name="connsiteX86" fmla="*/ 1664576 w 8037833"/>
              <a:gd name="connsiteY86" fmla="*/ 3638572 h 3784177"/>
              <a:gd name="connsiteX87" fmla="*/ 1577459 w 8037833"/>
              <a:gd name="connsiteY87" fmla="*/ 3658824 h 3784177"/>
              <a:gd name="connsiteX88" fmla="*/ 1527269 w 8037833"/>
              <a:gd name="connsiteY88" fmla="*/ 3663088 h 3784177"/>
              <a:gd name="connsiteX89" fmla="*/ 1390118 w 8037833"/>
              <a:gd name="connsiteY89" fmla="*/ 3682789 h 3784177"/>
              <a:gd name="connsiteX90" fmla="*/ 1252698 w 8037833"/>
              <a:gd name="connsiteY90" fmla="*/ 3708662 h 3784177"/>
              <a:gd name="connsiteX91" fmla="*/ 1171039 w 8037833"/>
              <a:gd name="connsiteY91" fmla="*/ 3758642 h 3784177"/>
              <a:gd name="connsiteX92" fmla="*/ 1058106 w 8037833"/>
              <a:gd name="connsiteY92" fmla="*/ 3776166 h 3784177"/>
              <a:gd name="connsiteX93" fmla="*/ 1039167 w 8037833"/>
              <a:gd name="connsiteY93" fmla="*/ 3784177 h 3784177"/>
              <a:gd name="connsiteX94" fmla="*/ 989223 w 8037833"/>
              <a:gd name="connsiteY94" fmla="*/ 3770303 h 3784177"/>
              <a:gd name="connsiteX95" fmla="*/ 907906 w 8037833"/>
              <a:gd name="connsiteY95" fmla="*/ 3757678 h 3784177"/>
              <a:gd name="connsiteX96" fmla="*/ 825226 w 8037833"/>
              <a:gd name="connsiteY96" fmla="*/ 3726369 h 3784177"/>
              <a:gd name="connsiteX97" fmla="*/ 722264 w 8037833"/>
              <a:gd name="connsiteY97" fmla="*/ 3747612 h 3784177"/>
              <a:gd name="connsiteX98" fmla="*/ 659460 w 8037833"/>
              <a:gd name="connsiteY98" fmla="*/ 3740429 h 3784177"/>
              <a:gd name="connsiteX99" fmla="*/ 556552 w 8037833"/>
              <a:gd name="connsiteY99" fmla="*/ 3739124 h 3784177"/>
              <a:gd name="connsiteX100" fmla="*/ 385384 w 8037833"/>
              <a:gd name="connsiteY100" fmla="*/ 3726388 h 3784177"/>
              <a:gd name="connsiteX101" fmla="*/ 339711 w 8037833"/>
              <a:gd name="connsiteY101" fmla="*/ 3718242 h 3784177"/>
              <a:gd name="connsiteX102" fmla="*/ 222239 w 8037833"/>
              <a:gd name="connsiteY102" fmla="*/ 3672335 h 3784177"/>
              <a:gd name="connsiteX103" fmla="*/ 163578 w 8037833"/>
              <a:gd name="connsiteY103" fmla="*/ 3656292 h 3784177"/>
              <a:gd name="connsiteX104" fmla="*/ 72220 w 8037833"/>
              <a:gd name="connsiteY104" fmla="*/ 3645272 h 3784177"/>
              <a:gd name="connsiteX105" fmla="*/ 44395 w 8037833"/>
              <a:gd name="connsiteY105" fmla="*/ 3639455 h 3784177"/>
              <a:gd name="connsiteX106" fmla="*/ 1962 w 8037833"/>
              <a:gd name="connsiteY106" fmla="*/ 3635948 h 3784177"/>
              <a:gd name="connsiteX107" fmla="*/ 0 w 8037833"/>
              <a:gd name="connsiteY107" fmla="*/ 3635261 h 3784177"/>
              <a:gd name="connsiteX108" fmla="*/ 0 w 8037833"/>
              <a:gd name="connsiteY108"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4987020 w 8037833"/>
              <a:gd name="connsiteY32" fmla="*/ 3461263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704841 h 3784177"/>
              <a:gd name="connsiteX45" fmla="*/ 4201632 w 8037833"/>
              <a:gd name="connsiteY45" fmla="*/ 3702602 h 3784177"/>
              <a:gd name="connsiteX46" fmla="*/ 4191289 w 8037833"/>
              <a:gd name="connsiteY46" fmla="*/ 3702380 h 3784177"/>
              <a:gd name="connsiteX47" fmla="*/ 4191039 w 8037833"/>
              <a:gd name="connsiteY47" fmla="*/ 3702831 h 3784177"/>
              <a:gd name="connsiteX48" fmla="*/ 4181340 w 8037833"/>
              <a:gd name="connsiteY48" fmla="*/ 3701729 h 3784177"/>
              <a:gd name="connsiteX49" fmla="*/ 4133816 w 8037833"/>
              <a:gd name="connsiteY49" fmla="*/ 3690565 h 3784177"/>
              <a:gd name="connsiteX50" fmla="*/ 4071732 w 8037833"/>
              <a:gd name="connsiteY50" fmla="*/ 3732513 h 3784177"/>
              <a:gd name="connsiteX51" fmla="*/ 4045924 w 8037833"/>
              <a:gd name="connsiteY51" fmla="*/ 3739404 h 3784177"/>
              <a:gd name="connsiteX52" fmla="*/ 4032171 w 8037833"/>
              <a:gd name="connsiteY52" fmla="*/ 3745523 h 3784177"/>
              <a:gd name="connsiteX53" fmla="*/ 4031335 w 8037833"/>
              <a:gd name="connsiteY53" fmla="*/ 3747479 h 3784177"/>
              <a:gd name="connsiteX54" fmla="*/ 3985774 w 8037833"/>
              <a:gd name="connsiteY54" fmla="*/ 3736547 h 3784177"/>
              <a:gd name="connsiteX55" fmla="*/ 3979769 w 8037833"/>
              <a:gd name="connsiteY55" fmla="*/ 3738769 h 3784177"/>
              <a:gd name="connsiteX56" fmla="*/ 3950014 w 8037833"/>
              <a:gd name="connsiteY56" fmla="*/ 3726942 h 3784177"/>
              <a:gd name="connsiteX57" fmla="*/ 3934671 w 8037833"/>
              <a:gd name="connsiteY57" fmla="*/ 3723339 h 3784177"/>
              <a:gd name="connsiteX58" fmla="*/ 3930274 w 8037833"/>
              <a:gd name="connsiteY58" fmla="*/ 3717148 h 3784177"/>
              <a:gd name="connsiteX59" fmla="*/ 3907660 w 8037833"/>
              <a:gd name="connsiteY59" fmla="*/ 3714456 h 3784177"/>
              <a:gd name="connsiteX60" fmla="*/ 3905087 w 8037833"/>
              <a:gd name="connsiteY60" fmla="*/ 3716098 h 3784177"/>
              <a:gd name="connsiteX61" fmla="*/ 3886347 w 8037833"/>
              <a:gd name="connsiteY61" fmla="*/ 3706620 h 3784177"/>
              <a:gd name="connsiteX62" fmla="*/ 3870533 w 8037833"/>
              <a:gd name="connsiteY62" fmla="*/ 3689905 h 3784177"/>
              <a:gd name="connsiteX63" fmla="*/ 3678563 w 8037833"/>
              <a:gd name="connsiteY63" fmla="*/ 3694486 h 3784177"/>
              <a:gd name="connsiteX64" fmla="*/ 3524121 w 8037833"/>
              <a:gd name="connsiteY64" fmla="*/ 3642736 h 3784177"/>
              <a:gd name="connsiteX65" fmla="*/ 3373519 w 8037833"/>
              <a:gd name="connsiteY65" fmla="*/ 3665785 h 3784177"/>
              <a:gd name="connsiteX66" fmla="*/ 3114267 w 8037833"/>
              <a:gd name="connsiteY66" fmla="*/ 3638983 h 3784177"/>
              <a:gd name="connsiteX67" fmla="*/ 2989722 w 8037833"/>
              <a:gd name="connsiteY67" fmla="*/ 3623230 h 3784177"/>
              <a:gd name="connsiteX68" fmla="*/ 2965734 w 8037833"/>
              <a:gd name="connsiteY68" fmla="*/ 3635676 h 3784177"/>
              <a:gd name="connsiteX69" fmla="*/ 2961603 w 8037833"/>
              <a:gd name="connsiteY69" fmla="*/ 3638221 h 3784177"/>
              <a:gd name="connsiteX70" fmla="*/ 2944959 w 8037833"/>
              <a:gd name="connsiteY70" fmla="*/ 3639723 h 3784177"/>
              <a:gd name="connsiteX71" fmla="*/ 2940402 w 8037833"/>
              <a:gd name="connsiteY71" fmla="*/ 3651000 h 3784177"/>
              <a:gd name="connsiteX72" fmla="*/ 2915449 w 8037833"/>
              <a:gd name="connsiteY72" fmla="*/ 3661039 h 3784177"/>
              <a:gd name="connsiteX73" fmla="*/ 2884777 w 8037833"/>
              <a:gd name="connsiteY73" fmla="*/ 3660775 h 3784177"/>
              <a:gd name="connsiteX74" fmla="*/ 2739034 w 8037833"/>
              <a:gd name="connsiteY74" fmla="*/ 3647396 h 3784177"/>
              <a:gd name="connsiteX75" fmla="*/ 2651827 w 8037833"/>
              <a:gd name="connsiteY75" fmla="*/ 3646306 h 3784177"/>
              <a:gd name="connsiteX76" fmla="*/ 2618680 w 8037833"/>
              <a:gd name="connsiteY76" fmla="*/ 3656755 h 3784177"/>
              <a:gd name="connsiteX77" fmla="*/ 2572404 w 8037833"/>
              <a:gd name="connsiteY77" fmla="*/ 3664043 h 3784177"/>
              <a:gd name="connsiteX78" fmla="*/ 2423704 w 8037833"/>
              <a:gd name="connsiteY78" fmla="*/ 3658079 h 3784177"/>
              <a:gd name="connsiteX79" fmla="*/ 2301172 w 8037833"/>
              <a:gd name="connsiteY79" fmla="*/ 3663053 h 3784177"/>
              <a:gd name="connsiteX80" fmla="*/ 2238966 w 8037833"/>
              <a:gd name="connsiteY80" fmla="*/ 3668777 h 3784177"/>
              <a:gd name="connsiteX81" fmla="*/ 2082844 w 8037833"/>
              <a:gd name="connsiteY81" fmla="*/ 3631994 h 3784177"/>
              <a:gd name="connsiteX82" fmla="*/ 1938480 w 8037833"/>
              <a:gd name="connsiteY82" fmla="*/ 3601439 h 3784177"/>
              <a:gd name="connsiteX83" fmla="*/ 1900166 w 8037833"/>
              <a:gd name="connsiteY83" fmla="*/ 3609358 h 3784177"/>
              <a:gd name="connsiteX84" fmla="*/ 1787830 w 8037833"/>
              <a:gd name="connsiteY84" fmla="*/ 3633173 h 3784177"/>
              <a:gd name="connsiteX85" fmla="*/ 1734224 w 8037833"/>
              <a:gd name="connsiteY85" fmla="*/ 3655593 h 3784177"/>
              <a:gd name="connsiteX86" fmla="*/ 1664576 w 8037833"/>
              <a:gd name="connsiteY86" fmla="*/ 3638572 h 3784177"/>
              <a:gd name="connsiteX87" fmla="*/ 1577459 w 8037833"/>
              <a:gd name="connsiteY87" fmla="*/ 3658824 h 3784177"/>
              <a:gd name="connsiteX88" fmla="*/ 1527269 w 8037833"/>
              <a:gd name="connsiteY88" fmla="*/ 3663088 h 3784177"/>
              <a:gd name="connsiteX89" fmla="*/ 1390118 w 8037833"/>
              <a:gd name="connsiteY89" fmla="*/ 3682789 h 3784177"/>
              <a:gd name="connsiteX90" fmla="*/ 1252698 w 8037833"/>
              <a:gd name="connsiteY90" fmla="*/ 3708662 h 3784177"/>
              <a:gd name="connsiteX91" fmla="*/ 1171039 w 8037833"/>
              <a:gd name="connsiteY91" fmla="*/ 3758642 h 3784177"/>
              <a:gd name="connsiteX92" fmla="*/ 1058106 w 8037833"/>
              <a:gd name="connsiteY92" fmla="*/ 3776166 h 3784177"/>
              <a:gd name="connsiteX93" fmla="*/ 1039167 w 8037833"/>
              <a:gd name="connsiteY93" fmla="*/ 3784177 h 3784177"/>
              <a:gd name="connsiteX94" fmla="*/ 989223 w 8037833"/>
              <a:gd name="connsiteY94" fmla="*/ 3770303 h 3784177"/>
              <a:gd name="connsiteX95" fmla="*/ 907906 w 8037833"/>
              <a:gd name="connsiteY95" fmla="*/ 3757678 h 3784177"/>
              <a:gd name="connsiteX96" fmla="*/ 825226 w 8037833"/>
              <a:gd name="connsiteY96" fmla="*/ 3726369 h 3784177"/>
              <a:gd name="connsiteX97" fmla="*/ 722264 w 8037833"/>
              <a:gd name="connsiteY97" fmla="*/ 3747612 h 3784177"/>
              <a:gd name="connsiteX98" fmla="*/ 659460 w 8037833"/>
              <a:gd name="connsiteY98" fmla="*/ 3740429 h 3784177"/>
              <a:gd name="connsiteX99" fmla="*/ 556552 w 8037833"/>
              <a:gd name="connsiteY99" fmla="*/ 3739124 h 3784177"/>
              <a:gd name="connsiteX100" fmla="*/ 385384 w 8037833"/>
              <a:gd name="connsiteY100" fmla="*/ 3726388 h 3784177"/>
              <a:gd name="connsiteX101" fmla="*/ 339711 w 8037833"/>
              <a:gd name="connsiteY101" fmla="*/ 3718242 h 3784177"/>
              <a:gd name="connsiteX102" fmla="*/ 222239 w 8037833"/>
              <a:gd name="connsiteY102" fmla="*/ 3672335 h 3784177"/>
              <a:gd name="connsiteX103" fmla="*/ 163578 w 8037833"/>
              <a:gd name="connsiteY103" fmla="*/ 3656292 h 3784177"/>
              <a:gd name="connsiteX104" fmla="*/ 72220 w 8037833"/>
              <a:gd name="connsiteY104" fmla="*/ 3645272 h 3784177"/>
              <a:gd name="connsiteX105" fmla="*/ 44395 w 8037833"/>
              <a:gd name="connsiteY105" fmla="*/ 3639455 h 3784177"/>
              <a:gd name="connsiteX106" fmla="*/ 1962 w 8037833"/>
              <a:gd name="connsiteY106" fmla="*/ 3635948 h 3784177"/>
              <a:gd name="connsiteX107" fmla="*/ 0 w 8037833"/>
              <a:gd name="connsiteY107" fmla="*/ 3635261 h 3784177"/>
              <a:gd name="connsiteX108" fmla="*/ 0 w 8037833"/>
              <a:gd name="connsiteY108"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4987020 w 8037833"/>
              <a:gd name="connsiteY32" fmla="*/ 3461263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704841 h 3784177"/>
              <a:gd name="connsiteX45" fmla="*/ 4201632 w 8037833"/>
              <a:gd name="connsiteY45" fmla="*/ 3702602 h 3784177"/>
              <a:gd name="connsiteX46" fmla="*/ 4191289 w 8037833"/>
              <a:gd name="connsiteY46" fmla="*/ 3702380 h 3784177"/>
              <a:gd name="connsiteX47" fmla="*/ 4191039 w 8037833"/>
              <a:gd name="connsiteY47" fmla="*/ 3702831 h 3784177"/>
              <a:gd name="connsiteX48" fmla="*/ 4181340 w 8037833"/>
              <a:gd name="connsiteY48" fmla="*/ 3701729 h 3784177"/>
              <a:gd name="connsiteX49" fmla="*/ 4133816 w 8037833"/>
              <a:gd name="connsiteY49" fmla="*/ 3690565 h 3784177"/>
              <a:gd name="connsiteX50" fmla="*/ 4071732 w 8037833"/>
              <a:gd name="connsiteY50" fmla="*/ 3732513 h 3784177"/>
              <a:gd name="connsiteX51" fmla="*/ 4045924 w 8037833"/>
              <a:gd name="connsiteY51" fmla="*/ 3739404 h 3784177"/>
              <a:gd name="connsiteX52" fmla="*/ 4032171 w 8037833"/>
              <a:gd name="connsiteY52" fmla="*/ 3745523 h 3784177"/>
              <a:gd name="connsiteX53" fmla="*/ 4031335 w 8037833"/>
              <a:gd name="connsiteY53" fmla="*/ 3747479 h 3784177"/>
              <a:gd name="connsiteX54" fmla="*/ 3985774 w 8037833"/>
              <a:gd name="connsiteY54" fmla="*/ 3736547 h 3784177"/>
              <a:gd name="connsiteX55" fmla="*/ 3979769 w 8037833"/>
              <a:gd name="connsiteY55" fmla="*/ 3738769 h 3784177"/>
              <a:gd name="connsiteX56" fmla="*/ 3950014 w 8037833"/>
              <a:gd name="connsiteY56" fmla="*/ 3726942 h 3784177"/>
              <a:gd name="connsiteX57" fmla="*/ 3934671 w 8037833"/>
              <a:gd name="connsiteY57" fmla="*/ 3723339 h 3784177"/>
              <a:gd name="connsiteX58" fmla="*/ 3930274 w 8037833"/>
              <a:gd name="connsiteY58" fmla="*/ 3717148 h 3784177"/>
              <a:gd name="connsiteX59" fmla="*/ 3907660 w 8037833"/>
              <a:gd name="connsiteY59" fmla="*/ 3714456 h 3784177"/>
              <a:gd name="connsiteX60" fmla="*/ 3905087 w 8037833"/>
              <a:gd name="connsiteY60" fmla="*/ 3716098 h 3784177"/>
              <a:gd name="connsiteX61" fmla="*/ 3886347 w 8037833"/>
              <a:gd name="connsiteY61" fmla="*/ 3706620 h 3784177"/>
              <a:gd name="connsiteX62" fmla="*/ 3870533 w 8037833"/>
              <a:gd name="connsiteY62" fmla="*/ 3689905 h 3784177"/>
              <a:gd name="connsiteX63" fmla="*/ 3678563 w 8037833"/>
              <a:gd name="connsiteY63" fmla="*/ 3694486 h 3784177"/>
              <a:gd name="connsiteX64" fmla="*/ 3524121 w 8037833"/>
              <a:gd name="connsiteY64" fmla="*/ 3642736 h 3784177"/>
              <a:gd name="connsiteX65" fmla="*/ 3373519 w 8037833"/>
              <a:gd name="connsiteY65" fmla="*/ 3665785 h 3784177"/>
              <a:gd name="connsiteX66" fmla="*/ 3114267 w 8037833"/>
              <a:gd name="connsiteY66" fmla="*/ 3638983 h 3784177"/>
              <a:gd name="connsiteX67" fmla="*/ 2989722 w 8037833"/>
              <a:gd name="connsiteY67" fmla="*/ 3623230 h 3784177"/>
              <a:gd name="connsiteX68" fmla="*/ 2965734 w 8037833"/>
              <a:gd name="connsiteY68" fmla="*/ 3635676 h 3784177"/>
              <a:gd name="connsiteX69" fmla="*/ 2961603 w 8037833"/>
              <a:gd name="connsiteY69" fmla="*/ 3638221 h 3784177"/>
              <a:gd name="connsiteX70" fmla="*/ 2944959 w 8037833"/>
              <a:gd name="connsiteY70" fmla="*/ 3639723 h 3784177"/>
              <a:gd name="connsiteX71" fmla="*/ 2940402 w 8037833"/>
              <a:gd name="connsiteY71" fmla="*/ 3651000 h 3784177"/>
              <a:gd name="connsiteX72" fmla="*/ 2884777 w 8037833"/>
              <a:gd name="connsiteY72" fmla="*/ 3660775 h 3784177"/>
              <a:gd name="connsiteX73" fmla="*/ 2739034 w 8037833"/>
              <a:gd name="connsiteY73" fmla="*/ 3647396 h 3784177"/>
              <a:gd name="connsiteX74" fmla="*/ 2651827 w 8037833"/>
              <a:gd name="connsiteY74" fmla="*/ 3646306 h 3784177"/>
              <a:gd name="connsiteX75" fmla="*/ 2618680 w 8037833"/>
              <a:gd name="connsiteY75" fmla="*/ 3656755 h 3784177"/>
              <a:gd name="connsiteX76" fmla="*/ 2572404 w 8037833"/>
              <a:gd name="connsiteY76" fmla="*/ 3664043 h 3784177"/>
              <a:gd name="connsiteX77" fmla="*/ 2423704 w 8037833"/>
              <a:gd name="connsiteY77" fmla="*/ 3658079 h 3784177"/>
              <a:gd name="connsiteX78" fmla="*/ 2301172 w 8037833"/>
              <a:gd name="connsiteY78" fmla="*/ 3663053 h 3784177"/>
              <a:gd name="connsiteX79" fmla="*/ 2238966 w 8037833"/>
              <a:gd name="connsiteY79" fmla="*/ 3668777 h 3784177"/>
              <a:gd name="connsiteX80" fmla="*/ 2082844 w 8037833"/>
              <a:gd name="connsiteY80" fmla="*/ 3631994 h 3784177"/>
              <a:gd name="connsiteX81" fmla="*/ 1938480 w 8037833"/>
              <a:gd name="connsiteY81" fmla="*/ 3601439 h 3784177"/>
              <a:gd name="connsiteX82" fmla="*/ 1900166 w 8037833"/>
              <a:gd name="connsiteY82" fmla="*/ 3609358 h 3784177"/>
              <a:gd name="connsiteX83" fmla="*/ 1787830 w 8037833"/>
              <a:gd name="connsiteY83" fmla="*/ 3633173 h 3784177"/>
              <a:gd name="connsiteX84" fmla="*/ 1734224 w 8037833"/>
              <a:gd name="connsiteY84" fmla="*/ 3655593 h 3784177"/>
              <a:gd name="connsiteX85" fmla="*/ 1664576 w 8037833"/>
              <a:gd name="connsiteY85" fmla="*/ 3638572 h 3784177"/>
              <a:gd name="connsiteX86" fmla="*/ 1577459 w 8037833"/>
              <a:gd name="connsiteY86" fmla="*/ 3658824 h 3784177"/>
              <a:gd name="connsiteX87" fmla="*/ 1527269 w 8037833"/>
              <a:gd name="connsiteY87" fmla="*/ 3663088 h 3784177"/>
              <a:gd name="connsiteX88" fmla="*/ 1390118 w 8037833"/>
              <a:gd name="connsiteY88" fmla="*/ 3682789 h 3784177"/>
              <a:gd name="connsiteX89" fmla="*/ 1252698 w 8037833"/>
              <a:gd name="connsiteY89" fmla="*/ 3708662 h 3784177"/>
              <a:gd name="connsiteX90" fmla="*/ 1171039 w 8037833"/>
              <a:gd name="connsiteY90" fmla="*/ 3758642 h 3784177"/>
              <a:gd name="connsiteX91" fmla="*/ 1058106 w 8037833"/>
              <a:gd name="connsiteY91" fmla="*/ 3776166 h 3784177"/>
              <a:gd name="connsiteX92" fmla="*/ 1039167 w 8037833"/>
              <a:gd name="connsiteY92" fmla="*/ 3784177 h 3784177"/>
              <a:gd name="connsiteX93" fmla="*/ 989223 w 8037833"/>
              <a:gd name="connsiteY93" fmla="*/ 3770303 h 3784177"/>
              <a:gd name="connsiteX94" fmla="*/ 907906 w 8037833"/>
              <a:gd name="connsiteY94" fmla="*/ 3757678 h 3784177"/>
              <a:gd name="connsiteX95" fmla="*/ 825226 w 8037833"/>
              <a:gd name="connsiteY95" fmla="*/ 3726369 h 3784177"/>
              <a:gd name="connsiteX96" fmla="*/ 722264 w 8037833"/>
              <a:gd name="connsiteY96" fmla="*/ 3747612 h 3784177"/>
              <a:gd name="connsiteX97" fmla="*/ 659460 w 8037833"/>
              <a:gd name="connsiteY97" fmla="*/ 3740429 h 3784177"/>
              <a:gd name="connsiteX98" fmla="*/ 556552 w 8037833"/>
              <a:gd name="connsiteY98" fmla="*/ 3739124 h 3784177"/>
              <a:gd name="connsiteX99" fmla="*/ 385384 w 8037833"/>
              <a:gd name="connsiteY99" fmla="*/ 3726388 h 3784177"/>
              <a:gd name="connsiteX100" fmla="*/ 339711 w 8037833"/>
              <a:gd name="connsiteY100" fmla="*/ 3718242 h 3784177"/>
              <a:gd name="connsiteX101" fmla="*/ 222239 w 8037833"/>
              <a:gd name="connsiteY101" fmla="*/ 3672335 h 3784177"/>
              <a:gd name="connsiteX102" fmla="*/ 163578 w 8037833"/>
              <a:gd name="connsiteY102" fmla="*/ 3656292 h 3784177"/>
              <a:gd name="connsiteX103" fmla="*/ 72220 w 8037833"/>
              <a:gd name="connsiteY103" fmla="*/ 3645272 h 3784177"/>
              <a:gd name="connsiteX104" fmla="*/ 44395 w 8037833"/>
              <a:gd name="connsiteY104" fmla="*/ 3639455 h 3784177"/>
              <a:gd name="connsiteX105" fmla="*/ 1962 w 8037833"/>
              <a:gd name="connsiteY105" fmla="*/ 3635948 h 3784177"/>
              <a:gd name="connsiteX106" fmla="*/ 0 w 8037833"/>
              <a:gd name="connsiteY106" fmla="*/ 3635261 h 3784177"/>
              <a:gd name="connsiteX107" fmla="*/ 0 w 8037833"/>
              <a:gd name="connsiteY107"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4987020 w 8037833"/>
              <a:gd name="connsiteY32" fmla="*/ 3461263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704841 h 3784177"/>
              <a:gd name="connsiteX45" fmla="*/ 4201632 w 8037833"/>
              <a:gd name="connsiteY45" fmla="*/ 3702602 h 3784177"/>
              <a:gd name="connsiteX46" fmla="*/ 4191289 w 8037833"/>
              <a:gd name="connsiteY46" fmla="*/ 3702380 h 3784177"/>
              <a:gd name="connsiteX47" fmla="*/ 4191039 w 8037833"/>
              <a:gd name="connsiteY47" fmla="*/ 3702831 h 3784177"/>
              <a:gd name="connsiteX48" fmla="*/ 4181340 w 8037833"/>
              <a:gd name="connsiteY48" fmla="*/ 3701729 h 3784177"/>
              <a:gd name="connsiteX49" fmla="*/ 4133816 w 8037833"/>
              <a:gd name="connsiteY49" fmla="*/ 3690565 h 3784177"/>
              <a:gd name="connsiteX50" fmla="*/ 4071732 w 8037833"/>
              <a:gd name="connsiteY50" fmla="*/ 3732513 h 3784177"/>
              <a:gd name="connsiteX51" fmla="*/ 4045924 w 8037833"/>
              <a:gd name="connsiteY51" fmla="*/ 3739404 h 3784177"/>
              <a:gd name="connsiteX52" fmla="*/ 4032171 w 8037833"/>
              <a:gd name="connsiteY52" fmla="*/ 3745523 h 3784177"/>
              <a:gd name="connsiteX53" fmla="*/ 4011556 w 8037833"/>
              <a:gd name="connsiteY53" fmla="*/ 3729673 h 3784177"/>
              <a:gd name="connsiteX54" fmla="*/ 3985774 w 8037833"/>
              <a:gd name="connsiteY54" fmla="*/ 3736547 h 3784177"/>
              <a:gd name="connsiteX55" fmla="*/ 3979769 w 8037833"/>
              <a:gd name="connsiteY55" fmla="*/ 3738769 h 3784177"/>
              <a:gd name="connsiteX56" fmla="*/ 3950014 w 8037833"/>
              <a:gd name="connsiteY56" fmla="*/ 3726942 h 3784177"/>
              <a:gd name="connsiteX57" fmla="*/ 3934671 w 8037833"/>
              <a:gd name="connsiteY57" fmla="*/ 3723339 h 3784177"/>
              <a:gd name="connsiteX58" fmla="*/ 3930274 w 8037833"/>
              <a:gd name="connsiteY58" fmla="*/ 3717148 h 3784177"/>
              <a:gd name="connsiteX59" fmla="*/ 3907660 w 8037833"/>
              <a:gd name="connsiteY59" fmla="*/ 3714456 h 3784177"/>
              <a:gd name="connsiteX60" fmla="*/ 3905087 w 8037833"/>
              <a:gd name="connsiteY60" fmla="*/ 3716098 h 3784177"/>
              <a:gd name="connsiteX61" fmla="*/ 3886347 w 8037833"/>
              <a:gd name="connsiteY61" fmla="*/ 3706620 h 3784177"/>
              <a:gd name="connsiteX62" fmla="*/ 3870533 w 8037833"/>
              <a:gd name="connsiteY62" fmla="*/ 3689905 h 3784177"/>
              <a:gd name="connsiteX63" fmla="*/ 3678563 w 8037833"/>
              <a:gd name="connsiteY63" fmla="*/ 3694486 h 3784177"/>
              <a:gd name="connsiteX64" fmla="*/ 3524121 w 8037833"/>
              <a:gd name="connsiteY64" fmla="*/ 3642736 h 3784177"/>
              <a:gd name="connsiteX65" fmla="*/ 3373519 w 8037833"/>
              <a:gd name="connsiteY65" fmla="*/ 3665785 h 3784177"/>
              <a:gd name="connsiteX66" fmla="*/ 3114267 w 8037833"/>
              <a:gd name="connsiteY66" fmla="*/ 3638983 h 3784177"/>
              <a:gd name="connsiteX67" fmla="*/ 2989722 w 8037833"/>
              <a:gd name="connsiteY67" fmla="*/ 3623230 h 3784177"/>
              <a:gd name="connsiteX68" fmla="*/ 2965734 w 8037833"/>
              <a:gd name="connsiteY68" fmla="*/ 3635676 h 3784177"/>
              <a:gd name="connsiteX69" fmla="*/ 2961603 w 8037833"/>
              <a:gd name="connsiteY69" fmla="*/ 3638221 h 3784177"/>
              <a:gd name="connsiteX70" fmla="*/ 2944959 w 8037833"/>
              <a:gd name="connsiteY70" fmla="*/ 3639723 h 3784177"/>
              <a:gd name="connsiteX71" fmla="*/ 2940402 w 8037833"/>
              <a:gd name="connsiteY71" fmla="*/ 3651000 h 3784177"/>
              <a:gd name="connsiteX72" fmla="*/ 2884777 w 8037833"/>
              <a:gd name="connsiteY72" fmla="*/ 3660775 h 3784177"/>
              <a:gd name="connsiteX73" fmla="*/ 2739034 w 8037833"/>
              <a:gd name="connsiteY73" fmla="*/ 3647396 h 3784177"/>
              <a:gd name="connsiteX74" fmla="*/ 2651827 w 8037833"/>
              <a:gd name="connsiteY74" fmla="*/ 3646306 h 3784177"/>
              <a:gd name="connsiteX75" fmla="*/ 2618680 w 8037833"/>
              <a:gd name="connsiteY75" fmla="*/ 3656755 h 3784177"/>
              <a:gd name="connsiteX76" fmla="*/ 2572404 w 8037833"/>
              <a:gd name="connsiteY76" fmla="*/ 3664043 h 3784177"/>
              <a:gd name="connsiteX77" fmla="*/ 2423704 w 8037833"/>
              <a:gd name="connsiteY77" fmla="*/ 3658079 h 3784177"/>
              <a:gd name="connsiteX78" fmla="*/ 2301172 w 8037833"/>
              <a:gd name="connsiteY78" fmla="*/ 3663053 h 3784177"/>
              <a:gd name="connsiteX79" fmla="*/ 2238966 w 8037833"/>
              <a:gd name="connsiteY79" fmla="*/ 3668777 h 3784177"/>
              <a:gd name="connsiteX80" fmla="*/ 2082844 w 8037833"/>
              <a:gd name="connsiteY80" fmla="*/ 3631994 h 3784177"/>
              <a:gd name="connsiteX81" fmla="*/ 1938480 w 8037833"/>
              <a:gd name="connsiteY81" fmla="*/ 3601439 h 3784177"/>
              <a:gd name="connsiteX82" fmla="*/ 1900166 w 8037833"/>
              <a:gd name="connsiteY82" fmla="*/ 3609358 h 3784177"/>
              <a:gd name="connsiteX83" fmla="*/ 1787830 w 8037833"/>
              <a:gd name="connsiteY83" fmla="*/ 3633173 h 3784177"/>
              <a:gd name="connsiteX84" fmla="*/ 1734224 w 8037833"/>
              <a:gd name="connsiteY84" fmla="*/ 3655593 h 3784177"/>
              <a:gd name="connsiteX85" fmla="*/ 1664576 w 8037833"/>
              <a:gd name="connsiteY85" fmla="*/ 3638572 h 3784177"/>
              <a:gd name="connsiteX86" fmla="*/ 1577459 w 8037833"/>
              <a:gd name="connsiteY86" fmla="*/ 3658824 h 3784177"/>
              <a:gd name="connsiteX87" fmla="*/ 1527269 w 8037833"/>
              <a:gd name="connsiteY87" fmla="*/ 3663088 h 3784177"/>
              <a:gd name="connsiteX88" fmla="*/ 1390118 w 8037833"/>
              <a:gd name="connsiteY88" fmla="*/ 3682789 h 3784177"/>
              <a:gd name="connsiteX89" fmla="*/ 1252698 w 8037833"/>
              <a:gd name="connsiteY89" fmla="*/ 3708662 h 3784177"/>
              <a:gd name="connsiteX90" fmla="*/ 1171039 w 8037833"/>
              <a:gd name="connsiteY90" fmla="*/ 3758642 h 3784177"/>
              <a:gd name="connsiteX91" fmla="*/ 1058106 w 8037833"/>
              <a:gd name="connsiteY91" fmla="*/ 3776166 h 3784177"/>
              <a:gd name="connsiteX92" fmla="*/ 1039167 w 8037833"/>
              <a:gd name="connsiteY92" fmla="*/ 3784177 h 3784177"/>
              <a:gd name="connsiteX93" fmla="*/ 989223 w 8037833"/>
              <a:gd name="connsiteY93" fmla="*/ 3770303 h 3784177"/>
              <a:gd name="connsiteX94" fmla="*/ 907906 w 8037833"/>
              <a:gd name="connsiteY94" fmla="*/ 3757678 h 3784177"/>
              <a:gd name="connsiteX95" fmla="*/ 825226 w 8037833"/>
              <a:gd name="connsiteY95" fmla="*/ 3726369 h 3784177"/>
              <a:gd name="connsiteX96" fmla="*/ 722264 w 8037833"/>
              <a:gd name="connsiteY96" fmla="*/ 3747612 h 3784177"/>
              <a:gd name="connsiteX97" fmla="*/ 659460 w 8037833"/>
              <a:gd name="connsiteY97" fmla="*/ 3740429 h 3784177"/>
              <a:gd name="connsiteX98" fmla="*/ 556552 w 8037833"/>
              <a:gd name="connsiteY98" fmla="*/ 3739124 h 3784177"/>
              <a:gd name="connsiteX99" fmla="*/ 385384 w 8037833"/>
              <a:gd name="connsiteY99" fmla="*/ 3726388 h 3784177"/>
              <a:gd name="connsiteX100" fmla="*/ 339711 w 8037833"/>
              <a:gd name="connsiteY100" fmla="*/ 3718242 h 3784177"/>
              <a:gd name="connsiteX101" fmla="*/ 222239 w 8037833"/>
              <a:gd name="connsiteY101" fmla="*/ 3672335 h 3784177"/>
              <a:gd name="connsiteX102" fmla="*/ 163578 w 8037833"/>
              <a:gd name="connsiteY102" fmla="*/ 3656292 h 3784177"/>
              <a:gd name="connsiteX103" fmla="*/ 72220 w 8037833"/>
              <a:gd name="connsiteY103" fmla="*/ 3645272 h 3784177"/>
              <a:gd name="connsiteX104" fmla="*/ 44395 w 8037833"/>
              <a:gd name="connsiteY104" fmla="*/ 3639455 h 3784177"/>
              <a:gd name="connsiteX105" fmla="*/ 1962 w 8037833"/>
              <a:gd name="connsiteY105" fmla="*/ 3635948 h 3784177"/>
              <a:gd name="connsiteX106" fmla="*/ 0 w 8037833"/>
              <a:gd name="connsiteY106" fmla="*/ 3635261 h 3784177"/>
              <a:gd name="connsiteX107" fmla="*/ 0 w 8037833"/>
              <a:gd name="connsiteY107"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4987020 w 8037833"/>
              <a:gd name="connsiteY32" fmla="*/ 3461263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704841 h 3784177"/>
              <a:gd name="connsiteX45" fmla="*/ 4191289 w 8037833"/>
              <a:gd name="connsiteY45" fmla="*/ 3702380 h 3784177"/>
              <a:gd name="connsiteX46" fmla="*/ 4191039 w 8037833"/>
              <a:gd name="connsiteY46" fmla="*/ 3702831 h 3784177"/>
              <a:gd name="connsiteX47" fmla="*/ 4181340 w 8037833"/>
              <a:gd name="connsiteY47" fmla="*/ 3701729 h 3784177"/>
              <a:gd name="connsiteX48" fmla="*/ 4133816 w 8037833"/>
              <a:gd name="connsiteY48" fmla="*/ 3690565 h 3784177"/>
              <a:gd name="connsiteX49" fmla="*/ 4071732 w 8037833"/>
              <a:gd name="connsiteY49" fmla="*/ 3732513 h 3784177"/>
              <a:gd name="connsiteX50" fmla="*/ 4045924 w 8037833"/>
              <a:gd name="connsiteY50" fmla="*/ 3739404 h 3784177"/>
              <a:gd name="connsiteX51" fmla="*/ 4032171 w 8037833"/>
              <a:gd name="connsiteY51" fmla="*/ 3745523 h 3784177"/>
              <a:gd name="connsiteX52" fmla="*/ 4011556 w 8037833"/>
              <a:gd name="connsiteY52" fmla="*/ 3729673 h 3784177"/>
              <a:gd name="connsiteX53" fmla="*/ 3985774 w 8037833"/>
              <a:gd name="connsiteY53" fmla="*/ 3736547 h 3784177"/>
              <a:gd name="connsiteX54" fmla="*/ 3979769 w 8037833"/>
              <a:gd name="connsiteY54" fmla="*/ 3738769 h 3784177"/>
              <a:gd name="connsiteX55" fmla="*/ 3950014 w 8037833"/>
              <a:gd name="connsiteY55" fmla="*/ 3726942 h 3784177"/>
              <a:gd name="connsiteX56" fmla="*/ 3934671 w 8037833"/>
              <a:gd name="connsiteY56" fmla="*/ 3723339 h 3784177"/>
              <a:gd name="connsiteX57" fmla="*/ 3930274 w 8037833"/>
              <a:gd name="connsiteY57" fmla="*/ 3717148 h 3784177"/>
              <a:gd name="connsiteX58" fmla="*/ 3907660 w 8037833"/>
              <a:gd name="connsiteY58" fmla="*/ 3714456 h 3784177"/>
              <a:gd name="connsiteX59" fmla="*/ 3905087 w 8037833"/>
              <a:gd name="connsiteY59" fmla="*/ 3716098 h 3784177"/>
              <a:gd name="connsiteX60" fmla="*/ 3886347 w 8037833"/>
              <a:gd name="connsiteY60" fmla="*/ 3706620 h 3784177"/>
              <a:gd name="connsiteX61" fmla="*/ 3870533 w 8037833"/>
              <a:gd name="connsiteY61" fmla="*/ 3689905 h 3784177"/>
              <a:gd name="connsiteX62" fmla="*/ 3678563 w 8037833"/>
              <a:gd name="connsiteY62" fmla="*/ 3694486 h 3784177"/>
              <a:gd name="connsiteX63" fmla="*/ 3524121 w 8037833"/>
              <a:gd name="connsiteY63" fmla="*/ 3642736 h 3784177"/>
              <a:gd name="connsiteX64" fmla="*/ 3373519 w 8037833"/>
              <a:gd name="connsiteY64" fmla="*/ 3665785 h 3784177"/>
              <a:gd name="connsiteX65" fmla="*/ 3114267 w 8037833"/>
              <a:gd name="connsiteY65" fmla="*/ 3638983 h 3784177"/>
              <a:gd name="connsiteX66" fmla="*/ 2989722 w 8037833"/>
              <a:gd name="connsiteY66" fmla="*/ 3623230 h 3784177"/>
              <a:gd name="connsiteX67" fmla="*/ 2965734 w 8037833"/>
              <a:gd name="connsiteY67" fmla="*/ 3635676 h 3784177"/>
              <a:gd name="connsiteX68" fmla="*/ 2961603 w 8037833"/>
              <a:gd name="connsiteY68" fmla="*/ 3638221 h 3784177"/>
              <a:gd name="connsiteX69" fmla="*/ 2944959 w 8037833"/>
              <a:gd name="connsiteY69" fmla="*/ 3639723 h 3784177"/>
              <a:gd name="connsiteX70" fmla="*/ 2940402 w 8037833"/>
              <a:gd name="connsiteY70" fmla="*/ 3651000 h 3784177"/>
              <a:gd name="connsiteX71" fmla="*/ 2884777 w 8037833"/>
              <a:gd name="connsiteY71" fmla="*/ 3660775 h 3784177"/>
              <a:gd name="connsiteX72" fmla="*/ 2739034 w 8037833"/>
              <a:gd name="connsiteY72" fmla="*/ 3647396 h 3784177"/>
              <a:gd name="connsiteX73" fmla="*/ 2651827 w 8037833"/>
              <a:gd name="connsiteY73" fmla="*/ 3646306 h 3784177"/>
              <a:gd name="connsiteX74" fmla="*/ 2618680 w 8037833"/>
              <a:gd name="connsiteY74" fmla="*/ 3656755 h 3784177"/>
              <a:gd name="connsiteX75" fmla="*/ 2572404 w 8037833"/>
              <a:gd name="connsiteY75" fmla="*/ 3664043 h 3784177"/>
              <a:gd name="connsiteX76" fmla="*/ 2423704 w 8037833"/>
              <a:gd name="connsiteY76" fmla="*/ 3658079 h 3784177"/>
              <a:gd name="connsiteX77" fmla="*/ 2301172 w 8037833"/>
              <a:gd name="connsiteY77" fmla="*/ 3663053 h 3784177"/>
              <a:gd name="connsiteX78" fmla="*/ 2238966 w 8037833"/>
              <a:gd name="connsiteY78" fmla="*/ 3668777 h 3784177"/>
              <a:gd name="connsiteX79" fmla="*/ 2082844 w 8037833"/>
              <a:gd name="connsiteY79" fmla="*/ 3631994 h 3784177"/>
              <a:gd name="connsiteX80" fmla="*/ 1938480 w 8037833"/>
              <a:gd name="connsiteY80" fmla="*/ 3601439 h 3784177"/>
              <a:gd name="connsiteX81" fmla="*/ 1900166 w 8037833"/>
              <a:gd name="connsiteY81" fmla="*/ 3609358 h 3784177"/>
              <a:gd name="connsiteX82" fmla="*/ 1787830 w 8037833"/>
              <a:gd name="connsiteY82" fmla="*/ 3633173 h 3784177"/>
              <a:gd name="connsiteX83" fmla="*/ 1734224 w 8037833"/>
              <a:gd name="connsiteY83" fmla="*/ 3655593 h 3784177"/>
              <a:gd name="connsiteX84" fmla="*/ 1664576 w 8037833"/>
              <a:gd name="connsiteY84" fmla="*/ 3638572 h 3784177"/>
              <a:gd name="connsiteX85" fmla="*/ 1577459 w 8037833"/>
              <a:gd name="connsiteY85" fmla="*/ 3658824 h 3784177"/>
              <a:gd name="connsiteX86" fmla="*/ 1527269 w 8037833"/>
              <a:gd name="connsiteY86" fmla="*/ 3663088 h 3784177"/>
              <a:gd name="connsiteX87" fmla="*/ 1390118 w 8037833"/>
              <a:gd name="connsiteY87" fmla="*/ 3682789 h 3784177"/>
              <a:gd name="connsiteX88" fmla="*/ 1252698 w 8037833"/>
              <a:gd name="connsiteY88" fmla="*/ 3708662 h 3784177"/>
              <a:gd name="connsiteX89" fmla="*/ 1171039 w 8037833"/>
              <a:gd name="connsiteY89" fmla="*/ 3758642 h 3784177"/>
              <a:gd name="connsiteX90" fmla="*/ 1058106 w 8037833"/>
              <a:gd name="connsiteY90" fmla="*/ 3776166 h 3784177"/>
              <a:gd name="connsiteX91" fmla="*/ 1039167 w 8037833"/>
              <a:gd name="connsiteY91" fmla="*/ 3784177 h 3784177"/>
              <a:gd name="connsiteX92" fmla="*/ 989223 w 8037833"/>
              <a:gd name="connsiteY92" fmla="*/ 3770303 h 3784177"/>
              <a:gd name="connsiteX93" fmla="*/ 907906 w 8037833"/>
              <a:gd name="connsiteY93" fmla="*/ 3757678 h 3784177"/>
              <a:gd name="connsiteX94" fmla="*/ 825226 w 8037833"/>
              <a:gd name="connsiteY94" fmla="*/ 3726369 h 3784177"/>
              <a:gd name="connsiteX95" fmla="*/ 722264 w 8037833"/>
              <a:gd name="connsiteY95" fmla="*/ 3747612 h 3784177"/>
              <a:gd name="connsiteX96" fmla="*/ 659460 w 8037833"/>
              <a:gd name="connsiteY96" fmla="*/ 3740429 h 3784177"/>
              <a:gd name="connsiteX97" fmla="*/ 556552 w 8037833"/>
              <a:gd name="connsiteY97" fmla="*/ 3739124 h 3784177"/>
              <a:gd name="connsiteX98" fmla="*/ 385384 w 8037833"/>
              <a:gd name="connsiteY98" fmla="*/ 3726388 h 3784177"/>
              <a:gd name="connsiteX99" fmla="*/ 339711 w 8037833"/>
              <a:gd name="connsiteY99" fmla="*/ 3718242 h 3784177"/>
              <a:gd name="connsiteX100" fmla="*/ 222239 w 8037833"/>
              <a:gd name="connsiteY100" fmla="*/ 3672335 h 3784177"/>
              <a:gd name="connsiteX101" fmla="*/ 163578 w 8037833"/>
              <a:gd name="connsiteY101" fmla="*/ 3656292 h 3784177"/>
              <a:gd name="connsiteX102" fmla="*/ 72220 w 8037833"/>
              <a:gd name="connsiteY102" fmla="*/ 3645272 h 3784177"/>
              <a:gd name="connsiteX103" fmla="*/ 44395 w 8037833"/>
              <a:gd name="connsiteY103" fmla="*/ 3639455 h 3784177"/>
              <a:gd name="connsiteX104" fmla="*/ 1962 w 8037833"/>
              <a:gd name="connsiteY104" fmla="*/ 3635948 h 3784177"/>
              <a:gd name="connsiteX105" fmla="*/ 0 w 8037833"/>
              <a:gd name="connsiteY105" fmla="*/ 3635261 h 3784177"/>
              <a:gd name="connsiteX106" fmla="*/ 0 w 8037833"/>
              <a:gd name="connsiteY106"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4987020 w 8037833"/>
              <a:gd name="connsiteY32" fmla="*/ 3461263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678132 h 3784177"/>
              <a:gd name="connsiteX45" fmla="*/ 4191289 w 8037833"/>
              <a:gd name="connsiteY45" fmla="*/ 3702380 h 3784177"/>
              <a:gd name="connsiteX46" fmla="*/ 4191039 w 8037833"/>
              <a:gd name="connsiteY46" fmla="*/ 3702831 h 3784177"/>
              <a:gd name="connsiteX47" fmla="*/ 4181340 w 8037833"/>
              <a:gd name="connsiteY47" fmla="*/ 3701729 h 3784177"/>
              <a:gd name="connsiteX48" fmla="*/ 4133816 w 8037833"/>
              <a:gd name="connsiteY48" fmla="*/ 3690565 h 3784177"/>
              <a:gd name="connsiteX49" fmla="*/ 4071732 w 8037833"/>
              <a:gd name="connsiteY49" fmla="*/ 3732513 h 3784177"/>
              <a:gd name="connsiteX50" fmla="*/ 4045924 w 8037833"/>
              <a:gd name="connsiteY50" fmla="*/ 3739404 h 3784177"/>
              <a:gd name="connsiteX51" fmla="*/ 4032171 w 8037833"/>
              <a:gd name="connsiteY51" fmla="*/ 3745523 h 3784177"/>
              <a:gd name="connsiteX52" fmla="*/ 4011556 w 8037833"/>
              <a:gd name="connsiteY52" fmla="*/ 3729673 h 3784177"/>
              <a:gd name="connsiteX53" fmla="*/ 3985774 w 8037833"/>
              <a:gd name="connsiteY53" fmla="*/ 3736547 h 3784177"/>
              <a:gd name="connsiteX54" fmla="*/ 3979769 w 8037833"/>
              <a:gd name="connsiteY54" fmla="*/ 3738769 h 3784177"/>
              <a:gd name="connsiteX55" fmla="*/ 3950014 w 8037833"/>
              <a:gd name="connsiteY55" fmla="*/ 3726942 h 3784177"/>
              <a:gd name="connsiteX56" fmla="*/ 3934671 w 8037833"/>
              <a:gd name="connsiteY56" fmla="*/ 3723339 h 3784177"/>
              <a:gd name="connsiteX57" fmla="*/ 3930274 w 8037833"/>
              <a:gd name="connsiteY57" fmla="*/ 3717148 h 3784177"/>
              <a:gd name="connsiteX58" fmla="*/ 3907660 w 8037833"/>
              <a:gd name="connsiteY58" fmla="*/ 3714456 h 3784177"/>
              <a:gd name="connsiteX59" fmla="*/ 3905087 w 8037833"/>
              <a:gd name="connsiteY59" fmla="*/ 3716098 h 3784177"/>
              <a:gd name="connsiteX60" fmla="*/ 3886347 w 8037833"/>
              <a:gd name="connsiteY60" fmla="*/ 3706620 h 3784177"/>
              <a:gd name="connsiteX61" fmla="*/ 3870533 w 8037833"/>
              <a:gd name="connsiteY61" fmla="*/ 3689905 h 3784177"/>
              <a:gd name="connsiteX62" fmla="*/ 3678563 w 8037833"/>
              <a:gd name="connsiteY62" fmla="*/ 3694486 h 3784177"/>
              <a:gd name="connsiteX63" fmla="*/ 3524121 w 8037833"/>
              <a:gd name="connsiteY63" fmla="*/ 3642736 h 3784177"/>
              <a:gd name="connsiteX64" fmla="*/ 3373519 w 8037833"/>
              <a:gd name="connsiteY64" fmla="*/ 3665785 h 3784177"/>
              <a:gd name="connsiteX65" fmla="*/ 3114267 w 8037833"/>
              <a:gd name="connsiteY65" fmla="*/ 3638983 h 3784177"/>
              <a:gd name="connsiteX66" fmla="*/ 2989722 w 8037833"/>
              <a:gd name="connsiteY66" fmla="*/ 3623230 h 3784177"/>
              <a:gd name="connsiteX67" fmla="*/ 2965734 w 8037833"/>
              <a:gd name="connsiteY67" fmla="*/ 3635676 h 3784177"/>
              <a:gd name="connsiteX68" fmla="*/ 2961603 w 8037833"/>
              <a:gd name="connsiteY68" fmla="*/ 3638221 h 3784177"/>
              <a:gd name="connsiteX69" fmla="*/ 2944959 w 8037833"/>
              <a:gd name="connsiteY69" fmla="*/ 3639723 h 3784177"/>
              <a:gd name="connsiteX70" fmla="*/ 2940402 w 8037833"/>
              <a:gd name="connsiteY70" fmla="*/ 3651000 h 3784177"/>
              <a:gd name="connsiteX71" fmla="*/ 2884777 w 8037833"/>
              <a:gd name="connsiteY71" fmla="*/ 3660775 h 3784177"/>
              <a:gd name="connsiteX72" fmla="*/ 2739034 w 8037833"/>
              <a:gd name="connsiteY72" fmla="*/ 3647396 h 3784177"/>
              <a:gd name="connsiteX73" fmla="*/ 2651827 w 8037833"/>
              <a:gd name="connsiteY73" fmla="*/ 3646306 h 3784177"/>
              <a:gd name="connsiteX74" fmla="*/ 2618680 w 8037833"/>
              <a:gd name="connsiteY74" fmla="*/ 3656755 h 3784177"/>
              <a:gd name="connsiteX75" fmla="*/ 2572404 w 8037833"/>
              <a:gd name="connsiteY75" fmla="*/ 3664043 h 3784177"/>
              <a:gd name="connsiteX76" fmla="*/ 2423704 w 8037833"/>
              <a:gd name="connsiteY76" fmla="*/ 3658079 h 3784177"/>
              <a:gd name="connsiteX77" fmla="*/ 2301172 w 8037833"/>
              <a:gd name="connsiteY77" fmla="*/ 3663053 h 3784177"/>
              <a:gd name="connsiteX78" fmla="*/ 2238966 w 8037833"/>
              <a:gd name="connsiteY78" fmla="*/ 3668777 h 3784177"/>
              <a:gd name="connsiteX79" fmla="*/ 2082844 w 8037833"/>
              <a:gd name="connsiteY79" fmla="*/ 3631994 h 3784177"/>
              <a:gd name="connsiteX80" fmla="*/ 1938480 w 8037833"/>
              <a:gd name="connsiteY80" fmla="*/ 3601439 h 3784177"/>
              <a:gd name="connsiteX81" fmla="*/ 1900166 w 8037833"/>
              <a:gd name="connsiteY81" fmla="*/ 3609358 h 3784177"/>
              <a:gd name="connsiteX82" fmla="*/ 1787830 w 8037833"/>
              <a:gd name="connsiteY82" fmla="*/ 3633173 h 3784177"/>
              <a:gd name="connsiteX83" fmla="*/ 1734224 w 8037833"/>
              <a:gd name="connsiteY83" fmla="*/ 3655593 h 3784177"/>
              <a:gd name="connsiteX84" fmla="*/ 1664576 w 8037833"/>
              <a:gd name="connsiteY84" fmla="*/ 3638572 h 3784177"/>
              <a:gd name="connsiteX85" fmla="*/ 1577459 w 8037833"/>
              <a:gd name="connsiteY85" fmla="*/ 3658824 h 3784177"/>
              <a:gd name="connsiteX86" fmla="*/ 1527269 w 8037833"/>
              <a:gd name="connsiteY86" fmla="*/ 3663088 h 3784177"/>
              <a:gd name="connsiteX87" fmla="*/ 1390118 w 8037833"/>
              <a:gd name="connsiteY87" fmla="*/ 3682789 h 3784177"/>
              <a:gd name="connsiteX88" fmla="*/ 1252698 w 8037833"/>
              <a:gd name="connsiteY88" fmla="*/ 3708662 h 3784177"/>
              <a:gd name="connsiteX89" fmla="*/ 1171039 w 8037833"/>
              <a:gd name="connsiteY89" fmla="*/ 3758642 h 3784177"/>
              <a:gd name="connsiteX90" fmla="*/ 1058106 w 8037833"/>
              <a:gd name="connsiteY90" fmla="*/ 3776166 h 3784177"/>
              <a:gd name="connsiteX91" fmla="*/ 1039167 w 8037833"/>
              <a:gd name="connsiteY91" fmla="*/ 3784177 h 3784177"/>
              <a:gd name="connsiteX92" fmla="*/ 989223 w 8037833"/>
              <a:gd name="connsiteY92" fmla="*/ 3770303 h 3784177"/>
              <a:gd name="connsiteX93" fmla="*/ 907906 w 8037833"/>
              <a:gd name="connsiteY93" fmla="*/ 3757678 h 3784177"/>
              <a:gd name="connsiteX94" fmla="*/ 825226 w 8037833"/>
              <a:gd name="connsiteY94" fmla="*/ 3726369 h 3784177"/>
              <a:gd name="connsiteX95" fmla="*/ 722264 w 8037833"/>
              <a:gd name="connsiteY95" fmla="*/ 3747612 h 3784177"/>
              <a:gd name="connsiteX96" fmla="*/ 659460 w 8037833"/>
              <a:gd name="connsiteY96" fmla="*/ 3740429 h 3784177"/>
              <a:gd name="connsiteX97" fmla="*/ 556552 w 8037833"/>
              <a:gd name="connsiteY97" fmla="*/ 3739124 h 3784177"/>
              <a:gd name="connsiteX98" fmla="*/ 385384 w 8037833"/>
              <a:gd name="connsiteY98" fmla="*/ 3726388 h 3784177"/>
              <a:gd name="connsiteX99" fmla="*/ 339711 w 8037833"/>
              <a:gd name="connsiteY99" fmla="*/ 3718242 h 3784177"/>
              <a:gd name="connsiteX100" fmla="*/ 222239 w 8037833"/>
              <a:gd name="connsiteY100" fmla="*/ 3672335 h 3784177"/>
              <a:gd name="connsiteX101" fmla="*/ 163578 w 8037833"/>
              <a:gd name="connsiteY101" fmla="*/ 3656292 h 3784177"/>
              <a:gd name="connsiteX102" fmla="*/ 72220 w 8037833"/>
              <a:gd name="connsiteY102" fmla="*/ 3645272 h 3784177"/>
              <a:gd name="connsiteX103" fmla="*/ 44395 w 8037833"/>
              <a:gd name="connsiteY103" fmla="*/ 3639455 h 3784177"/>
              <a:gd name="connsiteX104" fmla="*/ 1962 w 8037833"/>
              <a:gd name="connsiteY104" fmla="*/ 3635948 h 3784177"/>
              <a:gd name="connsiteX105" fmla="*/ 0 w 8037833"/>
              <a:gd name="connsiteY105" fmla="*/ 3635261 h 3784177"/>
              <a:gd name="connsiteX106" fmla="*/ 0 w 8037833"/>
              <a:gd name="connsiteY106"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4987020 w 8037833"/>
              <a:gd name="connsiteY32" fmla="*/ 3461263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678132 h 3784177"/>
              <a:gd name="connsiteX45" fmla="*/ 4191289 w 8037833"/>
              <a:gd name="connsiteY45" fmla="*/ 3702380 h 3784177"/>
              <a:gd name="connsiteX46" fmla="*/ 4191039 w 8037833"/>
              <a:gd name="connsiteY46" fmla="*/ 3702831 h 3784177"/>
              <a:gd name="connsiteX47" fmla="*/ 4181340 w 8037833"/>
              <a:gd name="connsiteY47" fmla="*/ 3701729 h 3784177"/>
              <a:gd name="connsiteX48" fmla="*/ 4133816 w 8037833"/>
              <a:gd name="connsiteY48" fmla="*/ 3690565 h 3784177"/>
              <a:gd name="connsiteX49" fmla="*/ 4071732 w 8037833"/>
              <a:gd name="connsiteY49" fmla="*/ 3732513 h 3784177"/>
              <a:gd name="connsiteX50" fmla="*/ 4045924 w 8037833"/>
              <a:gd name="connsiteY50" fmla="*/ 3739404 h 3784177"/>
              <a:gd name="connsiteX51" fmla="*/ 4032171 w 8037833"/>
              <a:gd name="connsiteY51" fmla="*/ 3745523 h 3784177"/>
              <a:gd name="connsiteX52" fmla="*/ 4011556 w 8037833"/>
              <a:gd name="connsiteY52" fmla="*/ 3729673 h 3784177"/>
              <a:gd name="connsiteX53" fmla="*/ 3985774 w 8037833"/>
              <a:gd name="connsiteY53" fmla="*/ 3736547 h 3784177"/>
              <a:gd name="connsiteX54" fmla="*/ 3979769 w 8037833"/>
              <a:gd name="connsiteY54" fmla="*/ 3738769 h 3784177"/>
              <a:gd name="connsiteX55" fmla="*/ 3950014 w 8037833"/>
              <a:gd name="connsiteY55" fmla="*/ 3726942 h 3784177"/>
              <a:gd name="connsiteX56" fmla="*/ 3934671 w 8037833"/>
              <a:gd name="connsiteY56" fmla="*/ 3723339 h 3784177"/>
              <a:gd name="connsiteX57" fmla="*/ 3930274 w 8037833"/>
              <a:gd name="connsiteY57" fmla="*/ 3717148 h 3784177"/>
              <a:gd name="connsiteX58" fmla="*/ 3907660 w 8037833"/>
              <a:gd name="connsiteY58" fmla="*/ 3714456 h 3784177"/>
              <a:gd name="connsiteX59" fmla="*/ 3905087 w 8037833"/>
              <a:gd name="connsiteY59" fmla="*/ 3716098 h 3784177"/>
              <a:gd name="connsiteX60" fmla="*/ 3886347 w 8037833"/>
              <a:gd name="connsiteY60" fmla="*/ 3706620 h 3784177"/>
              <a:gd name="connsiteX61" fmla="*/ 3870533 w 8037833"/>
              <a:gd name="connsiteY61" fmla="*/ 3689905 h 3784177"/>
              <a:gd name="connsiteX62" fmla="*/ 3678563 w 8037833"/>
              <a:gd name="connsiteY62" fmla="*/ 3694486 h 3784177"/>
              <a:gd name="connsiteX63" fmla="*/ 3524121 w 8037833"/>
              <a:gd name="connsiteY63" fmla="*/ 3642736 h 3784177"/>
              <a:gd name="connsiteX64" fmla="*/ 3373519 w 8037833"/>
              <a:gd name="connsiteY64" fmla="*/ 3665785 h 3784177"/>
              <a:gd name="connsiteX65" fmla="*/ 3114267 w 8037833"/>
              <a:gd name="connsiteY65" fmla="*/ 3638983 h 3784177"/>
              <a:gd name="connsiteX66" fmla="*/ 2989722 w 8037833"/>
              <a:gd name="connsiteY66" fmla="*/ 3623230 h 3784177"/>
              <a:gd name="connsiteX67" fmla="*/ 2965734 w 8037833"/>
              <a:gd name="connsiteY67" fmla="*/ 3635676 h 3784177"/>
              <a:gd name="connsiteX68" fmla="*/ 2961603 w 8037833"/>
              <a:gd name="connsiteY68" fmla="*/ 3638221 h 3784177"/>
              <a:gd name="connsiteX69" fmla="*/ 2944959 w 8037833"/>
              <a:gd name="connsiteY69" fmla="*/ 3639723 h 3784177"/>
              <a:gd name="connsiteX70" fmla="*/ 2940402 w 8037833"/>
              <a:gd name="connsiteY70" fmla="*/ 3651000 h 3784177"/>
              <a:gd name="connsiteX71" fmla="*/ 2884777 w 8037833"/>
              <a:gd name="connsiteY71" fmla="*/ 3660775 h 3784177"/>
              <a:gd name="connsiteX72" fmla="*/ 2739034 w 8037833"/>
              <a:gd name="connsiteY72" fmla="*/ 3647396 h 3784177"/>
              <a:gd name="connsiteX73" fmla="*/ 2651827 w 8037833"/>
              <a:gd name="connsiteY73" fmla="*/ 3646306 h 3784177"/>
              <a:gd name="connsiteX74" fmla="*/ 2618680 w 8037833"/>
              <a:gd name="connsiteY74" fmla="*/ 3656755 h 3784177"/>
              <a:gd name="connsiteX75" fmla="*/ 2572404 w 8037833"/>
              <a:gd name="connsiteY75" fmla="*/ 3664043 h 3784177"/>
              <a:gd name="connsiteX76" fmla="*/ 2423704 w 8037833"/>
              <a:gd name="connsiteY76" fmla="*/ 3658079 h 3784177"/>
              <a:gd name="connsiteX77" fmla="*/ 2301172 w 8037833"/>
              <a:gd name="connsiteY77" fmla="*/ 3663053 h 3784177"/>
              <a:gd name="connsiteX78" fmla="*/ 2238966 w 8037833"/>
              <a:gd name="connsiteY78" fmla="*/ 3668777 h 3784177"/>
              <a:gd name="connsiteX79" fmla="*/ 2082844 w 8037833"/>
              <a:gd name="connsiteY79" fmla="*/ 3645349 h 3784177"/>
              <a:gd name="connsiteX80" fmla="*/ 1938480 w 8037833"/>
              <a:gd name="connsiteY80" fmla="*/ 3601439 h 3784177"/>
              <a:gd name="connsiteX81" fmla="*/ 1900166 w 8037833"/>
              <a:gd name="connsiteY81" fmla="*/ 3609358 h 3784177"/>
              <a:gd name="connsiteX82" fmla="*/ 1787830 w 8037833"/>
              <a:gd name="connsiteY82" fmla="*/ 3633173 h 3784177"/>
              <a:gd name="connsiteX83" fmla="*/ 1734224 w 8037833"/>
              <a:gd name="connsiteY83" fmla="*/ 3655593 h 3784177"/>
              <a:gd name="connsiteX84" fmla="*/ 1664576 w 8037833"/>
              <a:gd name="connsiteY84" fmla="*/ 3638572 h 3784177"/>
              <a:gd name="connsiteX85" fmla="*/ 1577459 w 8037833"/>
              <a:gd name="connsiteY85" fmla="*/ 3658824 h 3784177"/>
              <a:gd name="connsiteX86" fmla="*/ 1527269 w 8037833"/>
              <a:gd name="connsiteY86" fmla="*/ 3663088 h 3784177"/>
              <a:gd name="connsiteX87" fmla="*/ 1390118 w 8037833"/>
              <a:gd name="connsiteY87" fmla="*/ 3682789 h 3784177"/>
              <a:gd name="connsiteX88" fmla="*/ 1252698 w 8037833"/>
              <a:gd name="connsiteY88" fmla="*/ 3708662 h 3784177"/>
              <a:gd name="connsiteX89" fmla="*/ 1171039 w 8037833"/>
              <a:gd name="connsiteY89" fmla="*/ 3758642 h 3784177"/>
              <a:gd name="connsiteX90" fmla="*/ 1058106 w 8037833"/>
              <a:gd name="connsiteY90" fmla="*/ 3776166 h 3784177"/>
              <a:gd name="connsiteX91" fmla="*/ 1039167 w 8037833"/>
              <a:gd name="connsiteY91" fmla="*/ 3784177 h 3784177"/>
              <a:gd name="connsiteX92" fmla="*/ 989223 w 8037833"/>
              <a:gd name="connsiteY92" fmla="*/ 3770303 h 3784177"/>
              <a:gd name="connsiteX93" fmla="*/ 907906 w 8037833"/>
              <a:gd name="connsiteY93" fmla="*/ 3757678 h 3784177"/>
              <a:gd name="connsiteX94" fmla="*/ 825226 w 8037833"/>
              <a:gd name="connsiteY94" fmla="*/ 3726369 h 3784177"/>
              <a:gd name="connsiteX95" fmla="*/ 722264 w 8037833"/>
              <a:gd name="connsiteY95" fmla="*/ 3747612 h 3784177"/>
              <a:gd name="connsiteX96" fmla="*/ 659460 w 8037833"/>
              <a:gd name="connsiteY96" fmla="*/ 3740429 h 3784177"/>
              <a:gd name="connsiteX97" fmla="*/ 556552 w 8037833"/>
              <a:gd name="connsiteY97" fmla="*/ 3739124 h 3784177"/>
              <a:gd name="connsiteX98" fmla="*/ 385384 w 8037833"/>
              <a:gd name="connsiteY98" fmla="*/ 3726388 h 3784177"/>
              <a:gd name="connsiteX99" fmla="*/ 339711 w 8037833"/>
              <a:gd name="connsiteY99" fmla="*/ 3718242 h 3784177"/>
              <a:gd name="connsiteX100" fmla="*/ 222239 w 8037833"/>
              <a:gd name="connsiteY100" fmla="*/ 3672335 h 3784177"/>
              <a:gd name="connsiteX101" fmla="*/ 163578 w 8037833"/>
              <a:gd name="connsiteY101" fmla="*/ 3656292 h 3784177"/>
              <a:gd name="connsiteX102" fmla="*/ 72220 w 8037833"/>
              <a:gd name="connsiteY102" fmla="*/ 3645272 h 3784177"/>
              <a:gd name="connsiteX103" fmla="*/ 44395 w 8037833"/>
              <a:gd name="connsiteY103" fmla="*/ 3639455 h 3784177"/>
              <a:gd name="connsiteX104" fmla="*/ 1962 w 8037833"/>
              <a:gd name="connsiteY104" fmla="*/ 3635948 h 3784177"/>
              <a:gd name="connsiteX105" fmla="*/ 0 w 8037833"/>
              <a:gd name="connsiteY105" fmla="*/ 3635261 h 3784177"/>
              <a:gd name="connsiteX106" fmla="*/ 0 w 8037833"/>
              <a:gd name="connsiteY106"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4987020 w 8037833"/>
              <a:gd name="connsiteY32" fmla="*/ 3461263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678132 h 3784177"/>
              <a:gd name="connsiteX45" fmla="*/ 4191289 w 8037833"/>
              <a:gd name="connsiteY45" fmla="*/ 3702380 h 3784177"/>
              <a:gd name="connsiteX46" fmla="*/ 4191039 w 8037833"/>
              <a:gd name="connsiteY46" fmla="*/ 3702831 h 3784177"/>
              <a:gd name="connsiteX47" fmla="*/ 4181340 w 8037833"/>
              <a:gd name="connsiteY47" fmla="*/ 3701729 h 3784177"/>
              <a:gd name="connsiteX48" fmla="*/ 4133816 w 8037833"/>
              <a:gd name="connsiteY48" fmla="*/ 3690565 h 3784177"/>
              <a:gd name="connsiteX49" fmla="*/ 4071732 w 8037833"/>
              <a:gd name="connsiteY49" fmla="*/ 3732513 h 3784177"/>
              <a:gd name="connsiteX50" fmla="*/ 4045924 w 8037833"/>
              <a:gd name="connsiteY50" fmla="*/ 3739404 h 3784177"/>
              <a:gd name="connsiteX51" fmla="*/ 4032171 w 8037833"/>
              <a:gd name="connsiteY51" fmla="*/ 3745523 h 3784177"/>
              <a:gd name="connsiteX52" fmla="*/ 4011556 w 8037833"/>
              <a:gd name="connsiteY52" fmla="*/ 3729673 h 3784177"/>
              <a:gd name="connsiteX53" fmla="*/ 3985774 w 8037833"/>
              <a:gd name="connsiteY53" fmla="*/ 3736547 h 3784177"/>
              <a:gd name="connsiteX54" fmla="*/ 3979769 w 8037833"/>
              <a:gd name="connsiteY54" fmla="*/ 3738769 h 3784177"/>
              <a:gd name="connsiteX55" fmla="*/ 3950014 w 8037833"/>
              <a:gd name="connsiteY55" fmla="*/ 3726942 h 3784177"/>
              <a:gd name="connsiteX56" fmla="*/ 3934671 w 8037833"/>
              <a:gd name="connsiteY56" fmla="*/ 3723339 h 3784177"/>
              <a:gd name="connsiteX57" fmla="*/ 3930274 w 8037833"/>
              <a:gd name="connsiteY57" fmla="*/ 3717148 h 3784177"/>
              <a:gd name="connsiteX58" fmla="*/ 3907660 w 8037833"/>
              <a:gd name="connsiteY58" fmla="*/ 3714456 h 3784177"/>
              <a:gd name="connsiteX59" fmla="*/ 3905087 w 8037833"/>
              <a:gd name="connsiteY59" fmla="*/ 3716098 h 3784177"/>
              <a:gd name="connsiteX60" fmla="*/ 3886347 w 8037833"/>
              <a:gd name="connsiteY60" fmla="*/ 3706620 h 3784177"/>
              <a:gd name="connsiteX61" fmla="*/ 3870533 w 8037833"/>
              <a:gd name="connsiteY61" fmla="*/ 3689905 h 3784177"/>
              <a:gd name="connsiteX62" fmla="*/ 3678563 w 8037833"/>
              <a:gd name="connsiteY62" fmla="*/ 3694486 h 3784177"/>
              <a:gd name="connsiteX63" fmla="*/ 3524121 w 8037833"/>
              <a:gd name="connsiteY63" fmla="*/ 3642736 h 3784177"/>
              <a:gd name="connsiteX64" fmla="*/ 3373519 w 8037833"/>
              <a:gd name="connsiteY64" fmla="*/ 3665785 h 3784177"/>
              <a:gd name="connsiteX65" fmla="*/ 3114267 w 8037833"/>
              <a:gd name="connsiteY65" fmla="*/ 3638983 h 3784177"/>
              <a:gd name="connsiteX66" fmla="*/ 2989722 w 8037833"/>
              <a:gd name="connsiteY66" fmla="*/ 3623230 h 3784177"/>
              <a:gd name="connsiteX67" fmla="*/ 2965734 w 8037833"/>
              <a:gd name="connsiteY67" fmla="*/ 3635676 h 3784177"/>
              <a:gd name="connsiteX68" fmla="*/ 2961603 w 8037833"/>
              <a:gd name="connsiteY68" fmla="*/ 3638221 h 3784177"/>
              <a:gd name="connsiteX69" fmla="*/ 2944959 w 8037833"/>
              <a:gd name="connsiteY69" fmla="*/ 3639723 h 3784177"/>
              <a:gd name="connsiteX70" fmla="*/ 2940402 w 8037833"/>
              <a:gd name="connsiteY70" fmla="*/ 3651000 h 3784177"/>
              <a:gd name="connsiteX71" fmla="*/ 2884777 w 8037833"/>
              <a:gd name="connsiteY71" fmla="*/ 3660775 h 3784177"/>
              <a:gd name="connsiteX72" fmla="*/ 2739034 w 8037833"/>
              <a:gd name="connsiteY72" fmla="*/ 3647396 h 3784177"/>
              <a:gd name="connsiteX73" fmla="*/ 2651827 w 8037833"/>
              <a:gd name="connsiteY73" fmla="*/ 3646306 h 3784177"/>
              <a:gd name="connsiteX74" fmla="*/ 2618680 w 8037833"/>
              <a:gd name="connsiteY74" fmla="*/ 3656755 h 3784177"/>
              <a:gd name="connsiteX75" fmla="*/ 2572404 w 8037833"/>
              <a:gd name="connsiteY75" fmla="*/ 3664043 h 3784177"/>
              <a:gd name="connsiteX76" fmla="*/ 2423704 w 8037833"/>
              <a:gd name="connsiteY76" fmla="*/ 3658079 h 3784177"/>
              <a:gd name="connsiteX77" fmla="*/ 2301172 w 8037833"/>
              <a:gd name="connsiteY77" fmla="*/ 3663053 h 3784177"/>
              <a:gd name="connsiteX78" fmla="*/ 2258745 w 8037833"/>
              <a:gd name="connsiteY78" fmla="*/ 3673229 h 3784177"/>
              <a:gd name="connsiteX79" fmla="*/ 2082844 w 8037833"/>
              <a:gd name="connsiteY79" fmla="*/ 3645349 h 3784177"/>
              <a:gd name="connsiteX80" fmla="*/ 1938480 w 8037833"/>
              <a:gd name="connsiteY80" fmla="*/ 3601439 h 3784177"/>
              <a:gd name="connsiteX81" fmla="*/ 1900166 w 8037833"/>
              <a:gd name="connsiteY81" fmla="*/ 3609358 h 3784177"/>
              <a:gd name="connsiteX82" fmla="*/ 1787830 w 8037833"/>
              <a:gd name="connsiteY82" fmla="*/ 3633173 h 3784177"/>
              <a:gd name="connsiteX83" fmla="*/ 1734224 w 8037833"/>
              <a:gd name="connsiteY83" fmla="*/ 3655593 h 3784177"/>
              <a:gd name="connsiteX84" fmla="*/ 1664576 w 8037833"/>
              <a:gd name="connsiteY84" fmla="*/ 3638572 h 3784177"/>
              <a:gd name="connsiteX85" fmla="*/ 1577459 w 8037833"/>
              <a:gd name="connsiteY85" fmla="*/ 3658824 h 3784177"/>
              <a:gd name="connsiteX86" fmla="*/ 1527269 w 8037833"/>
              <a:gd name="connsiteY86" fmla="*/ 3663088 h 3784177"/>
              <a:gd name="connsiteX87" fmla="*/ 1390118 w 8037833"/>
              <a:gd name="connsiteY87" fmla="*/ 3682789 h 3784177"/>
              <a:gd name="connsiteX88" fmla="*/ 1252698 w 8037833"/>
              <a:gd name="connsiteY88" fmla="*/ 3708662 h 3784177"/>
              <a:gd name="connsiteX89" fmla="*/ 1171039 w 8037833"/>
              <a:gd name="connsiteY89" fmla="*/ 3758642 h 3784177"/>
              <a:gd name="connsiteX90" fmla="*/ 1058106 w 8037833"/>
              <a:gd name="connsiteY90" fmla="*/ 3776166 h 3784177"/>
              <a:gd name="connsiteX91" fmla="*/ 1039167 w 8037833"/>
              <a:gd name="connsiteY91" fmla="*/ 3784177 h 3784177"/>
              <a:gd name="connsiteX92" fmla="*/ 989223 w 8037833"/>
              <a:gd name="connsiteY92" fmla="*/ 3770303 h 3784177"/>
              <a:gd name="connsiteX93" fmla="*/ 907906 w 8037833"/>
              <a:gd name="connsiteY93" fmla="*/ 3757678 h 3784177"/>
              <a:gd name="connsiteX94" fmla="*/ 825226 w 8037833"/>
              <a:gd name="connsiteY94" fmla="*/ 3726369 h 3784177"/>
              <a:gd name="connsiteX95" fmla="*/ 722264 w 8037833"/>
              <a:gd name="connsiteY95" fmla="*/ 3747612 h 3784177"/>
              <a:gd name="connsiteX96" fmla="*/ 659460 w 8037833"/>
              <a:gd name="connsiteY96" fmla="*/ 3740429 h 3784177"/>
              <a:gd name="connsiteX97" fmla="*/ 556552 w 8037833"/>
              <a:gd name="connsiteY97" fmla="*/ 3739124 h 3784177"/>
              <a:gd name="connsiteX98" fmla="*/ 385384 w 8037833"/>
              <a:gd name="connsiteY98" fmla="*/ 3726388 h 3784177"/>
              <a:gd name="connsiteX99" fmla="*/ 339711 w 8037833"/>
              <a:gd name="connsiteY99" fmla="*/ 3718242 h 3784177"/>
              <a:gd name="connsiteX100" fmla="*/ 222239 w 8037833"/>
              <a:gd name="connsiteY100" fmla="*/ 3672335 h 3784177"/>
              <a:gd name="connsiteX101" fmla="*/ 163578 w 8037833"/>
              <a:gd name="connsiteY101" fmla="*/ 3656292 h 3784177"/>
              <a:gd name="connsiteX102" fmla="*/ 72220 w 8037833"/>
              <a:gd name="connsiteY102" fmla="*/ 3645272 h 3784177"/>
              <a:gd name="connsiteX103" fmla="*/ 44395 w 8037833"/>
              <a:gd name="connsiteY103" fmla="*/ 3639455 h 3784177"/>
              <a:gd name="connsiteX104" fmla="*/ 1962 w 8037833"/>
              <a:gd name="connsiteY104" fmla="*/ 3635948 h 3784177"/>
              <a:gd name="connsiteX105" fmla="*/ 0 w 8037833"/>
              <a:gd name="connsiteY105" fmla="*/ 3635261 h 3784177"/>
              <a:gd name="connsiteX106" fmla="*/ 0 w 8037833"/>
              <a:gd name="connsiteY106"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4987020 w 8037833"/>
              <a:gd name="connsiteY32" fmla="*/ 3461263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678132 h 3784177"/>
              <a:gd name="connsiteX45" fmla="*/ 4191289 w 8037833"/>
              <a:gd name="connsiteY45" fmla="*/ 3702380 h 3784177"/>
              <a:gd name="connsiteX46" fmla="*/ 4191039 w 8037833"/>
              <a:gd name="connsiteY46" fmla="*/ 3702831 h 3784177"/>
              <a:gd name="connsiteX47" fmla="*/ 4181340 w 8037833"/>
              <a:gd name="connsiteY47" fmla="*/ 3701729 h 3784177"/>
              <a:gd name="connsiteX48" fmla="*/ 4133816 w 8037833"/>
              <a:gd name="connsiteY48" fmla="*/ 3690565 h 3784177"/>
              <a:gd name="connsiteX49" fmla="*/ 4071732 w 8037833"/>
              <a:gd name="connsiteY49" fmla="*/ 3732513 h 3784177"/>
              <a:gd name="connsiteX50" fmla="*/ 4045924 w 8037833"/>
              <a:gd name="connsiteY50" fmla="*/ 3739404 h 3784177"/>
              <a:gd name="connsiteX51" fmla="*/ 4032171 w 8037833"/>
              <a:gd name="connsiteY51" fmla="*/ 3745523 h 3784177"/>
              <a:gd name="connsiteX52" fmla="*/ 4011556 w 8037833"/>
              <a:gd name="connsiteY52" fmla="*/ 3729673 h 3784177"/>
              <a:gd name="connsiteX53" fmla="*/ 3985774 w 8037833"/>
              <a:gd name="connsiteY53" fmla="*/ 3736547 h 3784177"/>
              <a:gd name="connsiteX54" fmla="*/ 3979769 w 8037833"/>
              <a:gd name="connsiteY54" fmla="*/ 3738769 h 3784177"/>
              <a:gd name="connsiteX55" fmla="*/ 3950014 w 8037833"/>
              <a:gd name="connsiteY55" fmla="*/ 3726942 h 3784177"/>
              <a:gd name="connsiteX56" fmla="*/ 3934671 w 8037833"/>
              <a:gd name="connsiteY56" fmla="*/ 3723339 h 3784177"/>
              <a:gd name="connsiteX57" fmla="*/ 3930274 w 8037833"/>
              <a:gd name="connsiteY57" fmla="*/ 3717148 h 3784177"/>
              <a:gd name="connsiteX58" fmla="*/ 3907660 w 8037833"/>
              <a:gd name="connsiteY58" fmla="*/ 3714456 h 3784177"/>
              <a:gd name="connsiteX59" fmla="*/ 3905087 w 8037833"/>
              <a:gd name="connsiteY59" fmla="*/ 3716098 h 3784177"/>
              <a:gd name="connsiteX60" fmla="*/ 3886347 w 8037833"/>
              <a:gd name="connsiteY60" fmla="*/ 3706620 h 3784177"/>
              <a:gd name="connsiteX61" fmla="*/ 3870533 w 8037833"/>
              <a:gd name="connsiteY61" fmla="*/ 3689905 h 3784177"/>
              <a:gd name="connsiteX62" fmla="*/ 3678563 w 8037833"/>
              <a:gd name="connsiteY62" fmla="*/ 3694486 h 3784177"/>
              <a:gd name="connsiteX63" fmla="*/ 3524121 w 8037833"/>
              <a:gd name="connsiteY63" fmla="*/ 3642736 h 3784177"/>
              <a:gd name="connsiteX64" fmla="*/ 3373519 w 8037833"/>
              <a:gd name="connsiteY64" fmla="*/ 3665785 h 3784177"/>
              <a:gd name="connsiteX65" fmla="*/ 3114267 w 8037833"/>
              <a:gd name="connsiteY65" fmla="*/ 3638983 h 3784177"/>
              <a:gd name="connsiteX66" fmla="*/ 2989722 w 8037833"/>
              <a:gd name="connsiteY66" fmla="*/ 3623230 h 3784177"/>
              <a:gd name="connsiteX67" fmla="*/ 2965734 w 8037833"/>
              <a:gd name="connsiteY67" fmla="*/ 3635676 h 3784177"/>
              <a:gd name="connsiteX68" fmla="*/ 2961603 w 8037833"/>
              <a:gd name="connsiteY68" fmla="*/ 3638221 h 3784177"/>
              <a:gd name="connsiteX69" fmla="*/ 2944959 w 8037833"/>
              <a:gd name="connsiteY69" fmla="*/ 3639723 h 3784177"/>
              <a:gd name="connsiteX70" fmla="*/ 2940402 w 8037833"/>
              <a:gd name="connsiteY70" fmla="*/ 3651000 h 3784177"/>
              <a:gd name="connsiteX71" fmla="*/ 2884777 w 8037833"/>
              <a:gd name="connsiteY71" fmla="*/ 3660775 h 3784177"/>
              <a:gd name="connsiteX72" fmla="*/ 2739034 w 8037833"/>
              <a:gd name="connsiteY72" fmla="*/ 3647396 h 3784177"/>
              <a:gd name="connsiteX73" fmla="*/ 2651827 w 8037833"/>
              <a:gd name="connsiteY73" fmla="*/ 3646306 h 3784177"/>
              <a:gd name="connsiteX74" fmla="*/ 2618680 w 8037833"/>
              <a:gd name="connsiteY74" fmla="*/ 3656755 h 3784177"/>
              <a:gd name="connsiteX75" fmla="*/ 2572404 w 8037833"/>
              <a:gd name="connsiteY75" fmla="*/ 3664043 h 3784177"/>
              <a:gd name="connsiteX76" fmla="*/ 2423704 w 8037833"/>
              <a:gd name="connsiteY76" fmla="*/ 3658079 h 3784177"/>
              <a:gd name="connsiteX77" fmla="*/ 2301172 w 8037833"/>
              <a:gd name="connsiteY77" fmla="*/ 3663053 h 3784177"/>
              <a:gd name="connsiteX78" fmla="*/ 2258745 w 8037833"/>
              <a:gd name="connsiteY78" fmla="*/ 3673229 h 3784177"/>
              <a:gd name="connsiteX79" fmla="*/ 2082844 w 8037833"/>
              <a:gd name="connsiteY79" fmla="*/ 3645349 h 3784177"/>
              <a:gd name="connsiteX80" fmla="*/ 1938480 w 8037833"/>
              <a:gd name="connsiteY80" fmla="*/ 3601439 h 3784177"/>
              <a:gd name="connsiteX81" fmla="*/ 1900166 w 8037833"/>
              <a:gd name="connsiteY81" fmla="*/ 3609358 h 3784177"/>
              <a:gd name="connsiteX82" fmla="*/ 1787830 w 8037833"/>
              <a:gd name="connsiteY82" fmla="*/ 3633173 h 3784177"/>
              <a:gd name="connsiteX83" fmla="*/ 1734224 w 8037833"/>
              <a:gd name="connsiteY83" fmla="*/ 3655593 h 3784177"/>
              <a:gd name="connsiteX84" fmla="*/ 1664576 w 8037833"/>
              <a:gd name="connsiteY84" fmla="*/ 3638572 h 3784177"/>
              <a:gd name="connsiteX85" fmla="*/ 1577459 w 8037833"/>
              <a:gd name="connsiteY85" fmla="*/ 3658824 h 3784177"/>
              <a:gd name="connsiteX86" fmla="*/ 1527269 w 8037833"/>
              <a:gd name="connsiteY86" fmla="*/ 3663088 h 3784177"/>
              <a:gd name="connsiteX87" fmla="*/ 1390118 w 8037833"/>
              <a:gd name="connsiteY87" fmla="*/ 3682789 h 3784177"/>
              <a:gd name="connsiteX88" fmla="*/ 1252698 w 8037833"/>
              <a:gd name="connsiteY88" fmla="*/ 3708662 h 3784177"/>
              <a:gd name="connsiteX89" fmla="*/ 1206642 w 8037833"/>
              <a:gd name="connsiteY89" fmla="*/ 3736384 h 3784177"/>
              <a:gd name="connsiteX90" fmla="*/ 1058106 w 8037833"/>
              <a:gd name="connsiteY90" fmla="*/ 3776166 h 3784177"/>
              <a:gd name="connsiteX91" fmla="*/ 1039167 w 8037833"/>
              <a:gd name="connsiteY91" fmla="*/ 3784177 h 3784177"/>
              <a:gd name="connsiteX92" fmla="*/ 989223 w 8037833"/>
              <a:gd name="connsiteY92" fmla="*/ 3770303 h 3784177"/>
              <a:gd name="connsiteX93" fmla="*/ 907906 w 8037833"/>
              <a:gd name="connsiteY93" fmla="*/ 3757678 h 3784177"/>
              <a:gd name="connsiteX94" fmla="*/ 825226 w 8037833"/>
              <a:gd name="connsiteY94" fmla="*/ 3726369 h 3784177"/>
              <a:gd name="connsiteX95" fmla="*/ 722264 w 8037833"/>
              <a:gd name="connsiteY95" fmla="*/ 3747612 h 3784177"/>
              <a:gd name="connsiteX96" fmla="*/ 659460 w 8037833"/>
              <a:gd name="connsiteY96" fmla="*/ 3740429 h 3784177"/>
              <a:gd name="connsiteX97" fmla="*/ 556552 w 8037833"/>
              <a:gd name="connsiteY97" fmla="*/ 3739124 h 3784177"/>
              <a:gd name="connsiteX98" fmla="*/ 385384 w 8037833"/>
              <a:gd name="connsiteY98" fmla="*/ 3726388 h 3784177"/>
              <a:gd name="connsiteX99" fmla="*/ 339711 w 8037833"/>
              <a:gd name="connsiteY99" fmla="*/ 3718242 h 3784177"/>
              <a:gd name="connsiteX100" fmla="*/ 222239 w 8037833"/>
              <a:gd name="connsiteY100" fmla="*/ 3672335 h 3784177"/>
              <a:gd name="connsiteX101" fmla="*/ 163578 w 8037833"/>
              <a:gd name="connsiteY101" fmla="*/ 3656292 h 3784177"/>
              <a:gd name="connsiteX102" fmla="*/ 72220 w 8037833"/>
              <a:gd name="connsiteY102" fmla="*/ 3645272 h 3784177"/>
              <a:gd name="connsiteX103" fmla="*/ 44395 w 8037833"/>
              <a:gd name="connsiteY103" fmla="*/ 3639455 h 3784177"/>
              <a:gd name="connsiteX104" fmla="*/ 1962 w 8037833"/>
              <a:gd name="connsiteY104" fmla="*/ 3635948 h 3784177"/>
              <a:gd name="connsiteX105" fmla="*/ 0 w 8037833"/>
              <a:gd name="connsiteY105" fmla="*/ 3635261 h 3784177"/>
              <a:gd name="connsiteX106" fmla="*/ 0 w 8037833"/>
              <a:gd name="connsiteY106"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4987020 w 8037833"/>
              <a:gd name="connsiteY32" fmla="*/ 3461263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678132 h 3784177"/>
              <a:gd name="connsiteX45" fmla="*/ 4191289 w 8037833"/>
              <a:gd name="connsiteY45" fmla="*/ 3702380 h 3784177"/>
              <a:gd name="connsiteX46" fmla="*/ 4191039 w 8037833"/>
              <a:gd name="connsiteY46" fmla="*/ 3702831 h 3784177"/>
              <a:gd name="connsiteX47" fmla="*/ 4181340 w 8037833"/>
              <a:gd name="connsiteY47" fmla="*/ 3701729 h 3784177"/>
              <a:gd name="connsiteX48" fmla="*/ 4133816 w 8037833"/>
              <a:gd name="connsiteY48" fmla="*/ 3690565 h 3784177"/>
              <a:gd name="connsiteX49" fmla="*/ 4071732 w 8037833"/>
              <a:gd name="connsiteY49" fmla="*/ 3732513 h 3784177"/>
              <a:gd name="connsiteX50" fmla="*/ 4045924 w 8037833"/>
              <a:gd name="connsiteY50" fmla="*/ 3739404 h 3784177"/>
              <a:gd name="connsiteX51" fmla="*/ 4032171 w 8037833"/>
              <a:gd name="connsiteY51" fmla="*/ 3745523 h 3784177"/>
              <a:gd name="connsiteX52" fmla="*/ 4011556 w 8037833"/>
              <a:gd name="connsiteY52" fmla="*/ 3729673 h 3784177"/>
              <a:gd name="connsiteX53" fmla="*/ 3985774 w 8037833"/>
              <a:gd name="connsiteY53" fmla="*/ 3736547 h 3784177"/>
              <a:gd name="connsiteX54" fmla="*/ 3979769 w 8037833"/>
              <a:gd name="connsiteY54" fmla="*/ 3738769 h 3784177"/>
              <a:gd name="connsiteX55" fmla="*/ 3950014 w 8037833"/>
              <a:gd name="connsiteY55" fmla="*/ 3726942 h 3784177"/>
              <a:gd name="connsiteX56" fmla="*/ 3934671 w 8037833"/>
              <a:gd name="connsiteY56" fmla="*/ 3723339 h 3784177"/>
              <a:gd name="connsiteX57" fmla="*/ 3930274 w 8037833"/>
              <a:gd name="connsiteY57" fmla="*/ 3717148 h 3784177"/>
              <a:gd name="connsiteX58" fmla="*/ 3907660 w 8037833"/>
              <a:gd name="connsiteY58" fmla="*/ 3714456 h 3784177"/>
              <a:gd name="connsiteX59" fmla="*/ 3905087 w 8037833"/>
              <a:gd name="connsiteY59" fmla="*/ 3716098 h 3784177"/>
              <a:gd name="connsiteX60" fmla="*/ 3886347 w 8037833"/>
              <a:gd name="connsiteY60" fmla="*/ 3706620 h 3784177"/>
              <a:gd name="connsiteX61" fmla="*/ 3870533 w 8037833"/>
              <a:gd name="connsiteY61" fmla="*/ 3689905 h 3784177"/>
              <a:gd name="connsiteX62" fmla="*/ 3678563 w 8037833"/>
              <a:gd name="connsiteY62" fmla="*/ 3694486 h 3784177"/>
              <a:gd name="connsiteX63" fmla="*/ 3524121 w 8037833"/>
              <a:gd name="connsiteY63" fmla="*/ 3642736 h 3784177"/>
              <a:gd name="connsiteX64" fmla="*/ 3373519 w 8037833"/>
              <a:gd name="connsiteY64" fmla="*/ 3665785 h 3784177"/>
              <a:gd name="connsiteX65" fmla="*/ 3114267 w 8037833"/>
              <a:gd name="connsiteY65" fmla="*/ 3638983 h 3784177"/>
              <a:gd name="connsiteX66" fmla="*/ 2989722 w 8037833"/>
              <a:gd name="connsiteY66" fmla="*/ 3623230 h 3784177"/>
              <a:gd name="connsiteX67" fmla="*/ 2965734 w 8037833"/>
              <a:gd name="connsiteY67" fmla="*/ 3635676 h 3784177"/>
              <a:gd name="connsiteX68" fmla="*/ 2961603 w 8037833"/>
              <a:gd name="connsiteY68" fmla="*/ 3638221 h 3784177"/>
              <a:gd name="connsiteX69" fmla="*/ 2944959 w 8037833"/>
              <a:gd name="connsiteY69" fmla="*/ 3639723 h 3784177"/>
              <a:gd name="connsiteX70" fmla="*/ 2940402 w 8037833"/>
              <a:gd name="connsiteY70" fmla="*/ 3651000 h 3784177"/>
              <a:gd name="connsiteX71" fmla="*/ 2884777 w 8037833"/>
              <a:gd name="connsiteY71" fmla="*/ 3660775 h 3784177"/>
              <a:gd name="connsiteX72" fmla="*/ 2739034 w 8037833"/>
              <a:gd name="connsiteY72" fmla="*/ 3647396 h 3784177"/>
              <a:gd name="connsiteX73" fmla="*/ 2651827 w 8037833"/>
              <a:gd name="connsiteY73" fmla="*/ 3646306 h 3784177"/>
              <a:gd name="connsiteX74" fmla="*/ 2618680 w 8037833"/>
              <a:gd name="connsiteY74" fmla="*/ 3656755 h 3784177"/>
              <a:gd name="connsiteX75" fmla="*/ 2572404 w 8037833"/>
              <a:gd name="connsiteY75" fmla="*/ 3664043 h 3784177"/>
              <a:gd name="connsiteX76" fmla="*/ 2423704 w 8037833"/>
              <a:gd name="connsiteY76" fmla="*/ 3658079 h 3784177"/>
              <a:gd name="connsiteX77" fmla="*/ 2301172 w 8037833"/>
              <a:gd name="connsiteY77" fmla="*/ 3663053 h 3784177"/>
              <a:gd name="connsiteX78" fmla="*/ 2258745 w 8037833"/>
              <a:gd name="connsiteY78" fmla="*/ 3673229 h 3784177"/>
              <a:gd name="connsiteX79" fmla="*/ 2082844 w 8037833"/>
              <a:gd name="connsiteY79" fmla="*/ 3645349 h 3784177"/>
              <a:gd name="connsiteX80" fmla="*/ 1938480 w 8037833"/>
              <a:gd name="connsiteY80" fmla="*/ 3601439 h 3784177"/>
              <a:gd name="connsiteX81" fmla="*/ 1900166 w 8037833"/>
              <a:gd name="connsiteY81" fmla="*/ 3609358 h 3784177"/>
              <a:gd name="connsiteX82" fmla="*/ 1787830 w 8037833"/>
              <a:gd name="connsiteY82" fmla="*/ 3633173 h 3784177"/>
              <a:gd name="connsiteX83" fmla="*/ 1664576 w 8037833"/>
              <a:gd name="connsiteY83" fmla="*/ 3638572 h 3784177"/>
              <a:gd name="connsiteX84" fmla="*/ 1577459 w 8037833"/>
              <a:gd name="connsiteY84" fmla="*/ 3658824 h 3784177"/>
              <a:gd name="connsiteX85" fmla="*/ 1527269 w 8037833"/>
              <a:gd name="connsiteY85" fmla="*/ 3663088 h 3784177"/>
              <a:gd name="connsiteX86" fmla="*/ 1390118 w 8037833"/>
              <a:gd name="connsiteY86" fmla="*/ 3682789 h 3784177"/>
              <a:gd name="connsiteX87" fmla="*/ 1252698 w 8037833"/>
              <a:gd name="connsiteY87" fmla="*/ 3708662 h 3784177"/>
              <a:gd name="connsiteX88" fmla="*/ 1206642 w 8037833"/>
              <a:gd name="connsiteY88" fmla="*/ 3736384 h 3784177"/>
              <a:gd name="connsiteX89" fmla="*/ 1058106 w 8037833"/>
              <a:gd name="connsiteY89" fmla="*/ 3776166 h 3784177"/>
              <a:gd name="connsiteX90" fmla="*/ 1039167 w 8037833"/>
              <a:gd name="connsiteY90" fmla="*/ 3784177 h 3784177"/>
              <a:gd name="connsiteX91" fmla="*/ 989223 w 8037833"/>
              <a:gd name="connsiteY91" fmla="*/ 3770303 h 3784177"/>
              <a:gd name="connsiteX92" fmla="*/ 907906 w 8037833"/>
              <a:gd name="connsiteY92" fmla="*/ 3757678 h 3784177"/>
              <a:gd name="connsiteX93" fmla="*/ 825226 w 8037833"/>
              <a:gd name="connsiteY93" fmla="*/ 3726369 h 3784177"/>
              <a:gd name="connsiteX94" fmla="*/ 722264 w 8037833"/>
              <a:gd name="connsiteY94" fmla="*/ 3747612 h 3784177"/>
              <a:gd name="connsiteX95" fmla="*/ 659460 w 8037833"/>
              <a:gd name="connsiteY95" fmla="*/ 3740429 h 3784177"/>
              <a:gd name="connsiteX96" fmla="*/ 556552 w 8037833"/>
              <a:gd name="connsiteY96" fmla="*/ 3739124 h 3784177"/>
              <a:gd name="connsiteX97" fmla="*/ 385384 w 8037833"/>
              <a:gd name="connsiteY97" fmla="*/ 3726388 h 3784177"/>
              <a:gd name="connsiteX98" fmla="*/ 339711 w 8037833"/>
              <a:gd name="connsiteY98" fmla="*/ 3718242 h 3784177"/>
              <a:gd name="connsiteX99" fmla="*/ 222239 w 8037833"/>
              <a:gd name="connsiteY99" fmla="*/ 3672335 h 3784177"/>
              <a:gd name="connsiteX100" fmla="*/ 163578 w 8037833"/>
              <a:gd name="connsiteY100" fmla="*/ 3656292 h 3784177"/>
              <a:gd name="connsiteX101" fmla="*/ 72220 w 8037833"/>
              <a:gd name="connsiteY101" fmla="*/ 3645272 h 3784177"/>
              <a:gd name="connsiteX102" fmla="*/ 44395 w 8037833"/>
              <a:gd name="connsiteY102" fmla="*/ 3639455 h 3784177"/>
              <a:gd name="connsiteX103" fmla="*/ 1962 w 8037833"/>
              <a:gd name="connsiteY103" fmla="*/ 3635948 h 3784177"/>
              <a:gd name="connsiteX104" fmla="*/ 0 w 8037833"/>
              <a:gd name="connsiteY104" fmla="*/ 3635261 h 3784177"/>
              <a:gd name="connsiteX105" fmla="*/ 0 w 8037833"/>
              <a:gd name="connsiteY105" fmla="*/ 12763 h 3784177"/>
              <a:gd name="connsiteX0" fmla="*/ 0 w 8037833"/>
              <a:gd name="connsiteY0" fmla="*/ 12763 h 3784177"/>
              <a:gd name="connsiteX1" fmla="*/ 8037833 w 8037833"/>
              <a:gd name="connsiteY1" fmla="*/ 0 h 3784177"/>
              <a:gd name="connsiteX2" fmla="*/ 8037833 w 8037833"/>
              <a:gd name="connsiteY2" fmla="*/ 3123098 h 3784177"/>
              <a:gd name="connsiteX3" fmla="*/ 8034343 w 8037833"/>
              <a:gd name="connsiteY3" fmla="*/ 3122573 h 3784177"/>
              <a:gd name="connsiteX4" fmla="*/ 7877229 w 8037833"/>
              <a:gd name="connsiteY4" fmla="*/ 3143819 h 3784177"/>
              <a:gd name="connsiteX5" fmla="*/ 7752740 w 8037833"/>
              <a:gd name="connsiteY5" fmla="*/ 3181149 h 3784177"/>
              <a:gd name="connsiteX6" fmla="*/ 7588760 w 8037833"/>
              <a:gd name="connsiteY6" fmla="*/ 3183782 h 3784177"/>
              <a:gd name="connsiteX7" fmla="*/ 7351256 w 8037833"/>
              <a:gd name="connsiteY7" fmla="*/ 3276296 h 3784177"/>
              <a:gd name="connsiteX8" fmla="*/ 7241630 w 8037833"/>
              <a:gd name="connsiteY8" fmla="*/ 3258619 h 3784177"/>
              <a:gd name="connsiteX9" fmla="*/ 7197338 w 8037833"/>
              <a:gd name="connsiteY9" fmla="*/ 3224751 h 3784177"/>
              <a:gd name="connsiteX10" fmla="*/ 7180777 w 8037833"/>
              <a:gd name="connsiteY10" fmla="*/ 3222826 h 3784177"/>
              <a:gd name="connsiteX11" fmla="*/ 7146896 w 8037833"/>
              <a:gd name="connsiteY11" fmla="*/ 3256975 h 3784177"/>
              <a:gd name="connsiteX12" fmla="*/ 7101771 w 8037833"/>
              <a:gd name="connsiteY12" fmla="*/ 3257015 h 3784177"/>
              <a:gd name="connsiteX13" fmla="*/ 7047844 w 8037833"/>
              <a:gd name="connsiteY13" fmla="*/ 3303791 h 3784177"/>
              <a:gd name="connsiteX14" fmla="*/ 6912506 w 8037833"/>
              <a:gd name="connsiteY14" fmla="*/ 3361478 h 3784177"/>
              <a:gd name="connsiteX15" fmla="*/ 6819463 w 8037833"/>
              <a:gd name="connsiteY15" fmla="*/ 3368624 h 3784177"/>
              <a:gd name="connsiteX16" fmla="*/ 6797198 w 8037833"/>
              <a:gd name="connsiteY16" fmla="*/ 3378256 h 3784177"/>
              <a:gd name="connsiteX17" fmla="*/ 6687784 w 8037833"/>
              <a:gd name="connsiteY17" fmla="*/ 3376132 h 3784177"/>
              <a:gd name="connsiteX18" fmla="*/ 6566539 w 8037833"/>
              <a:gd name="connsiteY18" fmla="*/ 3382500 h 3784177"/>
              <a:gd name="connsiteX19" fmla="*/ 6352283 w 8037833"/>
              <a:gd name="connsiteY19" fmla="*/ 3374762 h 3784177"/>
              <a:gd name="connsiteX20" fmla="*/ 6111718 w 8037833"/>
              <a:gd name="connsiteY20" fmla="*/ 3357536 h 3784177"/>
              <a:gd name="connsiteX21" fmla="*/ 6022263 w 8037833"/>
              <a:gd name="connsiteY21" fmla="*/ 3359057 h 3784177"/>
              <a:gd name="connsiteX22" fmla="*/ 5891274 w 8037833"/>
              <a:gd name="connsiteY22" fmla="*/ 3397681 h 3784177"/>
              <a:gd name="connsiteX23" fmla="*/ 5746050 w 8037833"/>
              <a:gd name="connsiteY23" fmla="*/ 3426142 h 3784177"/>
              <a:gd name="connsiteX24" fmla="*/ 5613670 w 8037833"/>
              <a:gd name="connsiteY24" fmla="*/ 3428671 h 3784177"/>
              <a:gd name="connsiteX25" fmla="*/ 5535334 w 8037833"/>
              <a:gd name="connsiteY25" fmla="*/ 3437044 h 3784177"/>
              <a:gd name="connsiteX26" fmla="*/ 5506940 w 8037833"/>
              <a:gd name="connsiteY26" fmla="*/ 3450999 h 3784177"/>
              <a:gd name="connsiteX27" fmla="*/ 5466372 w 8037833"/>
              <a:gd name="connsiteY27" fmla="*/ 3463245 h 3784177"/>
              <a:gd name="connsiteX28" fmla="*/ 5395833 w 8037833"/>
              <a:gd name="connsiteY28" fmla="*/ 3493194 h 3784177"/>
              <a:gd name="connsiteX29" fmla="*/ 5305325 w 8037833"/>
              <a:gd name="connsiteY29" fmla="*/ 3505200 h 3784177"/>
              <a:gd name="connsiteX30" fmla="*/ 5223043 w 8037833"/>
              <a:gd name="connsiteY30" fmla="*/ 3491664 h 3784177"/>
              <a:gd name="connsiteX31" fmla="*/ 5167992 w 8037833"/>
              <a:gd name="connsiteY31" fmla="*/ 3486279 h 3784177"/>
              <a:gd name="connsiteX32" fmla="*/ 4987020 w 8037833"/>
              <a:gd name="connsiteY32" fmla="*/ 3461263 h 3784177"/>
              <a:gd name="connsiteX33" fmla="*/ 4890003 w 8037833"/>
              <a:gd name="connsiteY33" fmla="*/ 3469874 h 3784177"/>
              <a:gd name="connsiteX34" fmla="*/ 4856654 w 8037833"/>
              <a:gd name="connsiteY34" fmla="*/ 3481880 h 3784177"/>
              <a:gd name="connsiteX35" fmla="*/ 4800711 w 8037833"/>
              <a:gd name="connsiteY35" fmla="*/ 3501441 h 3784177"/>
              <a:gd name="connsiteX36" fmla="*/ 4761569 w 8037833"/>
              <a:gd name="connsiteY36" fmla="*/ 3538103 h 3784177"/>
              <a:gd name="connsiteX37" fmla="*/ 4713734 w 8037833"/>
              <a:gd name="connsiteY37" fmla="*/ 3545724 h 3784177"/>
              <a:gd name="connsiteX38" fmla="*/ 4649120 w 8037833"/>
              <a:gd name="connsiteY38" fmla="*/ 3536392 h 3784177"/>
              <a:gd name="connsiteX39" fmla="*/ 4573578 w 8037833"/>
              <a:gd name="connsiteY39" fmla="*/ 3565923 h 3784177"/>
              <a:gd name="connsiteX40" fmla="*/ 4529117 w 8037833"/>
              <a:gd name="connsiteY40" fmla="*/ 3575592 h 3784177"/>
              <a:gd name="connsiteX41" fmla="*/ 4408641 w 8037833"/>
              <a:gd name="connsiteY41" fmla="*/ 3610000 h 3784177"/>
              <a:gd name="connsiteX42" fmla="*/ 4356402 w 8037833"/>
              <a:gd name="connsiteY42" fmla="*/ 3642792 h 3784177"/>
              <a:gd name="connsiteX43" fmla="*/ 4270245 w 8037833"/>
              <a:gd name="connsiteY43" fmla="*/ 3665789 h 3784177"/>
              <a:gd name="connsiteX44" fmla="*/ 4208725 w 8037833"/>
              <a:gd name="connsiteY44" fmla="*/ 3678132 h 3784177"/>
              <a:gd name="connsiteX45" fmla="*/ 4191289 w 8037833"/>
              <a:gd name="connsiteY45" fmla="*/ 3702380 h 3784177"/>
              <a:gd name="connsiteX46" fmla="*/ 4191039 w 8037833"/>
              <a:gd name="connsiteY46" fmla="*/ 3702831 h 3784177"/>
              <a:gd name="connsiteX47" fmla="*/ 4181340 w 8037833"/>
              <a:gd name="connsiteY47" fmla="*/ 3701729 h 3784177"/>
              <a:gd name="connsiteX48" fmla="*/ 4133816 w 8037833"/>
              <a:gd name="connsiteY48" fmla="*/ 3690565 h 3784177"/>
              <a:gd name="connsiteX49" fmla="*/ 4071732 w 8037833"/>
              <a:gd name="connsiteY49" fmla="*/ 3732513 h 3784177"/>
              <a:gd name="connsiteX50" fmla="*/ 4045924 w 8037833"/>
              <a:gd name="connsiteY50" fmla="*/ 3739404 h 3784177"/>
              <a:gd name="connsiteX51" fmla="*/ 4032171 w 8037833"/>
              <a:gd name="connsiteY51" fmla="*/ 3745523 h 3784177"/>
              <a:gd name="connsiteX52" fmla="*/ 4011556 w 8037833"/>
              <a:gd name="connsiteY52" fmla="*/ 3729673 h 3784177"/>
              <a:gd name="connsiteX53" fmla="*/ 3985774 w 8037833"/>
              <a:gd name="connsiteY53" fmla="*/ 3736547 h 3784177"/>
              <a:gd name="connsiteX54" fmla="*/ 3979769 w 8037833"/>
              <a:gd name="connsiteY54" fmla="*/ 3738769 h 3784177"/>
              <a:gd name="connsiteX55" fmla="*/ 3950014 w 8037833"/>
              <a:gd name="connsiteY55" fmla="*/ 3726942 h 3784177"/>
              <a:gd name="connsiteX56" fmla="*/ 3934671 w 8037833"/>
              <a:gd name="connsiteY56" fmla="*/ 3723339 h 3784177"/>
              <a:gd name="connsiteX57" fmla="*/ 3930274 w 8037833"/>
              <a:gd name="connsiteY57" fmla="*/ 3717148 h 3784177"/>
              <a:gd name="connsiteX58" fmla="*/ 3907660 w 8037833"/>
              <a:gd name="connsiteY58" fmla="*/ 3714456 h 3784177"/>
              <a:gd name="connsiteX59" fmla="*/ 3905087 w 8037833"/>
              <a:gd name="connsiteY59" fmla="*/ 3716098 h 3784177"/>
              <a:gd name="connsiteX60" fmla="*/ 3886347 w 8037833"/>
              <a:gd name="connsiteY60" fmla="*/ 3706620 h 3784177"/>
              <a:gd name="connsiteX61" fmla="*/ 3870533 w 8037833"/>
              <a:gd name="connsiteY61" fmla="*/ 3689905 h 3784177"/>
              <a:gd name="connsiteX62" fmla="*/ 3678563 w 8037833"/>
              <a:gd name="connsiteY62" fmla="*/ 3694486 h 3784177"/>
              <a:gd name="connsiteX63" fmla="*/ 3524121 w 8037833"/>
              <a:gd name="connsiteY63" fmla="*/ 3642736 h 3784177"/>
              <a:gd name="connsiteX64" fmla="*/ 3373519 w 8037833"/>
              <a:gd name="connsiteY64" fmla="*/ 3665785 h 3784177"/>
              <a:gd name="connsiteX65" fmla="*/ 3114267 w 8037833"/>
              <a:gd name="connsiteY65" fmla="*/ 3638983 h 3784177"/>
              <a:gd name="connsiteX66" fmla="*/ 2989722 w 8037833"/>
              <a:gd name="connsiteY66" fmla="*/ 3623230 h 3784177"/>
              <a:gd name="connsiteX67" fmla="*/ 2965734 w 8037833"/>
              <a:gd name="connsiteY67" fmla="*/ 3635676 h 3784177"/>
              <a:gd name="connsiteX68" fmla="*/ 2961603 w 8037833"/>
              <a:gd name="connsiteY68" fmla="*/ 3638221 h 3784177"/>
              <a:gd name="connsiteX69" fmla="*/ 2944959 w 8037833"/>
              <a:gd name="connsiteY69" fmla="*/ 3639723 h 3784177"/>
              <a:gd name="connsiteX70" fmla="*/ 2940402 w 8037833"/>
              <a:gd name="connsiteY70" fmla="*/ 3651000 h 3784177"/>
              <a:gd name="connsiteX71" fmla="*/ 2884777 w 8037833"/>
              <a:gd name="connsiteY71" fmla="*/ 3660775 h 3784177"/>
              <a:gd name="connsiteX72" fmla="*/ 2739034 w 8037833"/>
              <a:gd name="connsiteY72" fmla="*/ 3647396 h 3784177"/>
              <a:gd name="connsiteX73" fmla="*/ 2651827 w 8037833"/>
              <a:gd name="connsiteY73" fmla="*/ 3646306 h 3784177"/>
              <a:gd name="connsiteX74" fmla="*/ 2618680 w 8037833"/>
              <a:gd name="connsiteY74" fmla="*/ 3656755 h 3784177"/>
              <a:gd name="connsiteX75" fmla="*/ 2572404 w 8037833"/>
              <a:gd name="connsiteY75" fmla="*/ 3664043 h 3784177"/>
              <a:gd name="connsiteX76" fmla="*/ 2423704 w 8037833"/>
              <a:gd name="connsiteY76" fmla="*/ 3658079 h 3784177"/>
              <a:gd name="connsiteX77" fmla="*/ 2301172 w 8037833"/>
              <a:gd name="connsiteY77" fmla="*/ 3663053 h 3784177"/>
              <a:gd name="connsiteX78" fmla="*/ 2258745 w 8037833"/>
              <a:gd name="connsiteY78" fmla="*/ 3673229 h 3784177"/>
              <a:gd name="connsiteX79" fmla="*/ 2082844 w 8037833"/>
              <a:gd name="connsiteY79" fmla="*/ 3645349 h 3784177"/>
              <a:gd name="connsiteX80" fmla="*/ 1938480 w 8037833"/>
              <a:gd name="connsiteY80" fmla="*/ 3601439 h 3784177"/>
              <a:gd name="connsiteX81" fmla="*/ 1900166 w 8037833"/>
              <a:gd name="connsiteY81" fmla="*/ 3609358 h 3784177"/>
              <a:gd name="connsiteX82" fmla="*/ 1704758 w 8037833"/>
              <a:gd name="connsiteY82" fmla="*/ 3637625 h 3784177"/>
              <a:gd name="connsiteX83" fmla="*/ 1664576 w 8037833"/>
              <a:gd name="connsiteY83" fmla="*/ 3638572 h 3784177"/>
              <a:gd name="connsiteX84" fmla="*/ 1577459 w 8037833"/>
              <a:gd name="connsiteY84" fmla="*/ 3658824 h 3784177"/>
              <a:gd name="connsiteX85" fmla="*/ 1527269 w 8037833"/>
              <a:gd name="connsiteY85" fmla="*/ 3663088 h 3784177"/>
              <a:gd name="connsiteX86" fmla="*/ 1390118 w 8037833"/>
              <a:gd name="connsiteY86" fmla="*/ 3682789 h 3784177"/>
              <a:gd name="connsiteX87" fmla="*/ 1252698 w 8037833"/>
              <a:gd name="connsiteY87" fmla="*/ 3708662 h 3784177"/>
              <a:gd name="connsiteX88" fmla="*/ 1206642 w 8037833"/>
              <a:gd name="connsiteY88" fmla="*/ 3736384 h 3784177"/>
              <a:gd name="connsiteX89" fmla="*/ 1058106 w 8037833"/>
              <a:gd name="connsiteY89" fmla="*/ 3776166 h 3784177"/>
              <a:gd name="connsiteX90" fmla="*/ 1039167 w 8037833"/>
              <a:gd name="connsiteY90" fmla="*/ 3784177 h 3784177"/>
              <a:gd name="connsiteX91" fmla="*/ 989223 w 8037833"/>
              <a:gd name="connsiteY91" fmla="*/ 3770303 h 3784177"/>
              <a:gd name="connsiteX92" fmla="*/ 907906 w 8037833"/>
              <a:gd name="connsiteY92" fmla="*/ 3757678 h 3784177"/>
              <a:gd name="connsiteX93" fmla="*/ 825226 w 8037833"/>
              <a:gd name="connsiteY93" fmla="*/ 3726369 h 3784177"/>
              <a:gd name="connsiteX94" fmla="*/ 722264 w 8037833"/>
              <a:gd name="connsiteY94" fmla="*/ 3747612 h 3784177"/>
              <a:gd name="connsiteX95" fmla="*/ 659460 w 8037833"/>
              <a:gd name="connsiteY95" fmla="*/ 3740429 h 3784177"/>
              <a:gd name="connsiteX96" fmla="*/ 556552 w 8037833"/>
              <a:gd name="connsiteY96" fmla="*/ 3739124 h 3784177"/>
              <a:gd name="connsiteX97" fmla="*/ 385384 w 8037833"/>
              <a:gd name="connsiteY97" fmla="*/ 3726388 h 3784177"/>
              <a:gd name="connsiteX98" fmla="*/ 339711 w 8037833"/>
              <a:gd name="connsiteY98" fmla="*/ 3718242 h 3784177"/>
              <a:gd name="connsiteX99" fmla="*/ 222239 w 8037833"/>
              <a:gd name="connsiteY99" fmla="*/ 3672335 h 3784177"/>
              <a:gd name="connsiteX100" fmla="*/ 163578 w 8037833"/>
              <a:gd name="connsiteY100" fmla="*/ 3656292 h 3784177"/>
              <a:gd name="connsiteX101" fmla="*/ 72220 w 8037833"/>
              <a:gd name="connsiteY101" fmla="*/ 3645272 h 3784177"/>
              <a:gd name="connsiteX102" fmla="*/ 44395 w 8037833"/>
              <a:gd name="connsiteY102" fmla="*/ 3639455 h 3784177"/>
              <a:gd name="connsiteX103" fmla="*/ 1962 w 8037833"/>
              <a:gd name="connsiteY103" fmla="*/ 3635948 h 3784177"/>
              <a:gd name="connsiteX104" fmla="*/ 0 w 8037833"/>
              <a:gd name="connsiteY104" fmla="*/ 3635261 h 3784177"/>
              <a:gd name="connsiteX105" fmla="*/ 0 w 8037833"/>
              <a:gd name="connsiteY105" fmla="*/ 12763 h 37841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Lst>
            <a:rect l="l" t="t" r="r" b="b"/>
            <a:pathLst>
              <a:path w="8037833" h="3784177">
                <a:moveTo>
                  <a:pt x="0" y="12763"/>
                </a:moveTo>
                <a:lnTo>
                  <a:pt x="8037833" y="0"/>
                </a:lnTo>
                <a:lnTo>
                  <a:pt x="8037833" y="3123098"/>
                </a:lnTo>
                <a:lnTo>
                  <a:pt x="8034343" y="3122573"/>
                </a:lnTo>
                <a:cubicBezTo>
                  <a:pt x="7983474" y="3121603"/>
                  <a:pt x="7958686" y="3166517"/>
                  <a:pt x="7877229" y="3143819"/>
                </a:cubicBezTo>
                <a:cubicBezTo>
                  <a:pt x="7902982" y="3130590"/>
                  <a:pt x="7764195" y="3161981"/>
                  <a:pt x="7752740" y="3181149"/>
                </a:cubicBezTo>
                <a:cubicBezTo>
                  <a:pt x="7676202" y="3198058"/>
                  <a:pt x="7659123" y="3129063"/>
                  <a:pt x="7588760" y="3183782"/>
                </a:cubicBezTo>
                <a:cubicBezTo>
                  <a:pt x="7551891" y="3215463"/>
                  <a:pt x="7426365" y="3228579"/>
                  <a:pt x="7351256" y="3276296"/>
                </a:cubicBezTo>
                <a:cubicBezTo>
                  <a:pt x="7314255" y="3274736"/>
                  <a:pt x="7277479" y="3268807"/>
                  <a:pt x="7241630" y="3258619"/>
                </a:cubicBezTo>
                <a:cubicBezTo>
                  <a:pt x="7225774" y="3249278"/>
                  <a:pt x="7215938" y="3250389"/>
                  <a:pt x="7197338" y="3224751"/>
                </a:cubicBezTo>
                <a:cubicBezTo>
                  <a:pt x="7195955" y="3243380"/>
                  <a:pt x="7188542" y="3231477"/>
                  <a:pt x="7180777" y="3222826"/>
                </a:cubicBezTo>
                <a:cubicBezTo>
                  <a:pt x="7171770" y="3230955"/>
                  <a:pt x="7156637" y="3256184"/>
                  <a:pt x="7146896" y="3256975"/>
                </a:cubicBezTo>
                <a:cubicBezTo>
                  <a:pt x="7127629" y="3216232"/>
                  <a:pt x="7125488" y="3280164"/>
                  <a:pt x="7101771" y="3257015"/>
                </a:cubicBezTo>
                <a:cubicBezTo>
                  <a:pt x="7091351" y="3270846"/>
                  <a:pt x="7071846" y="3326895"/>
                  <a:pt x="7047844" y="3303791"/>
                </a:cubicBezTo>
                <a:cubicBezTo>
                  <a:pt x="6992848" y="3331112"/>
                  <a:pt x="6969266" y="3372516"/>
                  <a:pt x="6912506" y="3361478"/>
                </a:cubicBezTo>
                <a:cubicBezTo>
                  <a:pt x="6904521" y="3387853"/>
                  <a:pt x="6807293" y="3321424"/>
                  <a:pt x="6819463" y="3368624"/>
                </a:cubicBezTo>
                <a:cubicBezTo>
                  <a:pt x="6800520" y="3366318"/>
                  <a:pt x="6786640" y="3347534"/>
                  <a:pt x="6797198" y="3378256"/>
                </a:cubicBezTo>
                <a:lnTo>
                  <a:pt x="6687784" y="3376132"/>
                </a:lnTo>
                <a:cubicBezTo>
                  <a:pt x="6627134" y="3366894"/>
                  <a:pt x="6605084" y="3434017"/>
                  <a:pt x="6566539" y="3382500"/>
                </a:cubicBezTo>
                <a:cubicBezTo>
                  <a:pt x="6505539" y="3381128"/>
                  <a:pt x="6435204" y="3374346"/>
                  <a:pt x="6352283" y="3374762"/>
                </a:cubicBezTo>
                <a:cubicBezTo>
                  <a:pt x="6293888" y="3372097"/>
                  <a:pt x="6170788" y="3347568"/>
                  <a:pt x="6111718" y="3357536"/>
                </a:cubicBezTo>
                <a:cubicBezTo>
                  <a:pt x="6041005" y="3333697"/>
                  <a:pt x="6098061" y="3372084"/>
                  <a:pt x="6022263" y="3359057"/>
                </a:cubicBezTo>
                <a:cubicBezTo>
                  <a:pt x="5989123" y="3410585"/>
                  <a:pt x="5931322" y="3384912"/>
                  <a:pt x="5891274" y="3397681"/>
                </a:cubicBezTo>
                <a:cubicBezTo>
                  <a:pt x="5845239" y="3408862"/>
                  <a:pt x="5792317" y="3420977"/>
                  <a:pt x="5746050" y="3426142"/>
                </a:cubicBezTo>
                <a:cubicBezTo>
                  <a:pt x="5709404" y="3402923"/>
                  <a:pt x="5659139" y="3459917"/>
                  <a:pt x="5613670" y="3428671"/>
                </a:cubicBezTo>
                <a:cubicBezTo>
                  <a:pt x="5596941" y="3421144"/>
                  <a:pt x="5545141" y="3422095"/>
                  <a:pt x="5535334" y="3437044"/>
                </a:cubicBezTo>
                <a:cubicBezTo>
                  <a:pt x="5524532" y="3440286"/>
                  <a:pt x="5511933" y="3434991"/>
                  <a:pt x="5506940" y="3450999"/>
                </a:cubicBezTo>
                <a:cubicBezTo>
                  <a:pt x="5498692" y="3470265"/>
                  <a:pt x="5461008" y="3440518"/>
                  <a:pt x="5466372" y="3463245"/>
                </a:cubicBezTo>
                <a:cubicBezTo>
                  <a:pt x="5439614" y="3442862"/>
                  <a:pt x="5418331" y="3483220"/>
                  <a:pt x="5395833" y="3493194"/>
                </a:cubicBezTo>
                <a:cubicBezTo>
                  <a:pt x="5374758" y="3472971"/>
                  <a:pt x="5354436" y="3500114"/>
                  <a:pt x="5305325" y="3505200"/>
                </a:cubicBezTo>
                <a:cubicBezTo>
                  <a:pt x="5282149" y="3481812"/>
                  <a:pt x="5266154" y="3522676"/>
                  <a:pt x="5223043" y="3491664"/>
                </a:cubicBezTo>
                <a:cubicBezTo>
                  <a:pt x="5200154" y="3491478"/>
                  <a:pt x="5207329" y="3491346"/>
                  <a:pt x="5167992" y="3486279"/>
                </a:cubicBezTo>
                <a:cubicBezTo>
                  <a:pt x="5107971" y="3480838"/>
                  <a:pt x="5042315" y="3467667"/>
                  <a:pt x="4987020" y="3461263"/>
                </a:cubicBezTo>
                <a:cubicBezTo>
                  <a:pt x="4924981" y="3458977"/>
                  <a:pt x="4971120" y="3508066"/>
                  <a:pt x="4890003" y="3469874"/>
                </a:cubicBezTo>
                <a:cubicBezTo>
                  <a:pt x="4883619" y="3488080"/>
                  <a:pt x="4873972" y="3489465"/>
                  <a:pt x="4856654" y="3481880"/>
                </a:cubicBezTo>
                <a:cubicBezTo>
                  <a:pt x="4826649" y="3482096"/>
                  <a:pt x="4833746" y="3526606"/>
                  <a:pt x="4800711" y="3501441"/>
                </a:cubicBezTo>
                <a:cubicBezTo>
                  <a:pt x="4808694" y="3525119"/>
                  <a:pt x="4745093" y="3513953"/>
                  <a:pt x="4761569" y="3538103"/>
                </a:cubicBezTo>
                <a:cubicBezTo>
                  <a:pt x="4744478" y="3561060"/>
                  <a:pt x="4730992" y="3525632"/>
                  <a:pt x="4713734" y="3545724"/>
                </a:cubicBezTo>
                <a:cubicBezTo>
                  <a:pt x="4694993" y="3545439"/>
                  <a:pt x="4672479" y="3533026"/>
                  <a:pt x="4649120" y="3536392"/>
                </a:cubicBezTo>
                <a:cubicBezTo>
                  <a:pt x="4617081" y="3524764"/>
                  <a:pt x="4613909" y="3550370"/>
                  <a:pt x="4573578" y="3565923"/>
                </a:cubicBezTo>
                <a:cubicBezTo>
                  <a:pt x="4554559" y="3553131"/>
                  <a:pt x="4541305" y="3561025"/>
                  <a:pt x="4529117" y="3575592"/>
                </a:cubicBezTo>
                <a:cubicBezTo>
                  <a:pt x="4488096" y="3574977"/>
                  <a:pt x="4453361" y="3598310"/>
                  <a:pt x="4408641" y="3610000"/>
                </a:cubicBezTo>
                <a:cubicBezTo>
                  <a:pt x="4359520" y="3631497"/>
                  <a:pt x="4386585" y="3626629"/>
                  <a:pt x="4356402" y="3642792"/>
                </a:cubicBezTo>
                <a:lnTo>
                  <a:pt x="4270245" y="3665789"/>
                </a:lnTo>
                <a:lnTo>
                  <a:pt x="4208725" y="3678132"/>
                </a:lnTo>
                <a:lnTo>
                  <a:pt x="4191289" y="3702380"/>
                </a:lnTo>
                <a:lnTo>
                  <a:pt x="4191039" y="3702831"/>
                </a:lnTo>
                <a:lnTo>
                  <a:pt x="4181340" y="3701729"/>
                </a:lnTo>
                <a:cubicBezTo>
                  <a:pt x="4164960" y="3698824"/>
                  <a:pt x="4149012" y="3695007"/>
                  <a:pt x="4133816" y="3690565"/>
                </a:cubicBezTo>
                <a:cubicBezTo>
                  <a:pt x="4121337" y="3715793"/>
                  <a:pt x="4065005" y="3684188"/>
                  <a:pt x="4071732" y="3732513"/>
                </a:cubicBezTo>
                <a:cubicBezTo>
                  <a:pt x="4051251" y="3727949"/>
                  <a:pt x="4038650" y="3707633"/>
                  <a:pt x="4045924" y="3739404"/>
                </a:cubicBezTo>
                <a:cubicBezTo>
                  <a:pt x="4039196" y="3738807"/>
                  <a:pt x="4035086" y="3741389"/>
                  <a:pt x="4032171" y="3745523"/>
                </a:cubicBezTo>
                <a:lnTo>
                  <a:pt x="4011556" y="3729673"/>
                </a:lnTo>
                <a:lnTo>
                  <a:pt x="3985774" y="3736547"/>
                </a:lnTo>
                <a:lnTo>
                  <a:pt x="3979769" y="3738769"/>
                </a:lnTo>
                <a:lnTo>
                  <a:pt x="3950014" y="3726942"/>
                </a:lnTo>
                <a:lnTo>
                  <a:pt x="3934671" y="3723339"/>
                </a:lnTo>
                <a:lnTo>
                  <a:pt x="3930274" y="3717148"/>
                </a:lnTo>
                <a:cubicBezTo>
                  <a:pt x="3925557" y="3713336"/>
                  <a:pt x="3918845" y="3711571"/>
                  <a:pt x="3907660" y="3714456"/>
                </a:cubicBezTo>
                <a:lnTo>
                  <a:pt x="3905087" y="3716098"/>
                </a:lnTo>
                <a:lnTo>
                  <a:pt x="3886347" y="3706620"/>
                </a:lnTo>
                <a:cubicBezTo>
                  <a:pt x="3880298" y="3702306"/>
                  <a:pt x="3874918" y="3696877"/>
                  <a:pt x="3870533" y="3689905"/>
                </a:cubicBezTo>
                <a:cubicBezTo>
                  <a:pt x="3807578" y="3724969"/>
                  <a:pt x="3747319" y="3689891"/>
                  <a:pt x="3678563" y="3694486"/>
                </a:cubicBezTo>
                <a:cubicBezTo>
                  <a:pt x="3619015" y="3647819"/>
                  <a:pt x="3541898" y="3698501"/>
                  <a:pt x="3524121" y="3642736"/>
                </a:cubicBezTo>
                <a:cubicBezTo>
                  <a:pt x="3473280" y="3637953"/>
                  <a:pt x="3441828" y="3666410"/>
                  <a:pt x="3373519" y="3665785"/>
                </a:cubicBezTo>
                <a:cubicBezTo>
                  <a:pt x="3301144" y="3619995"/>
                  <a:pt x="3195679" y="3661016"/>
                  <a:pt x="3114267" y="3638983"/>
                </a:cubicBezTo>
                <a:cubicBezTo>
                  <a:pt x="3050301" y="3631891"/>
                  <a:pt x="3014478" y="3623781"/>
                  <a:pt x="2989722" y="3623230"/>
                </a:cubicBezTo>
                <a:cubicBezTo>
                  <a:pt x="2981490" y="3626253"/>
                  <a:pt x="2973615" y="3630768"/>
                  <a:pt x="2965734" y="3635676"/>
                </a:cubicBezTo>
                <a:lnTo>
                  <a:pt x="2961603" y="3638221"/>
                </a:lnTo>
                <a:lnTo>
                  <a:pt x="2944959" y="3639723"/>
                </a:lnTo>
                <a:lnTo>
                  <a:pt x="2940402" y="3651000"/>
                </a:lnTo>
                <a:lnTo>
                  <a:pt x="2884777" y="3660775"/>
                </a:lnTo>
                <a:cubicBezTo>
                  <a:pt x="2847798" y="3633323"/>
                  <a:pt x="2784577" y="3683878"/>
                  <a:pt x="2739034" y="3647396"/>
                </a:cubicBezTo>
                <a:cubicBezTo>
                  <a:pt x="2721723" y="3637914"/>
                  <a:pt x="2664700" y="3632640"/>
                  <a:pt x="2651827" y="3646306"/>
                </a:cubicBezTo>
                <a:cubicBezTo>
                  <a:pt x="2639507" y="3648229"/>
                  <a:pt x="2626416" y="3641459"/>
                  <a:pt x="2618680" y="3656755"/>
                </a:cubicBezTo>
                <a:cubicBezTo>
                  <a:pt x="2606912" y="3674893"/>
                  <a:pt x="2569710" y="3640834"/>
                  <a:pt x="2572404" y="3664043"/>
                </a:cubicBezTo>
                <a:cubicBezTo>
                  <a:pt x="2539908" y="3664264"/>
                  <a:pt x="2468909" y="3658244"/>
                  <a:pt x="2423704" y="3658079"/>
                </a:cubicBezTo>
                <a:cubicBezTo>
                  <a:pt x="2401541" y="3632076"/>
                  <a:pt x="2336245" y="3667858"/>
                  <a:pt x="2301172" y="3663053"/>
                </a:cubicBezTo>
                <a:cubicBezTo>
                  <a:pt x="2270382" y="3664836"/>
                  <a:pt x="2295133" y="3678405"/>
                  <a:pt x="2258745" y="3673229"/>
                </a:cubicBezTo>
                <a:cubicBezTo>
                  <a:pt x="2189914" y="3624313"/>
                  <a:pt x="2142671" y="3658345"/>
                  <a:pt x="2082844" y="3645349"/>
                </a:cubicBezTo>
                <a:cubicBezTo>
                  <a:pt x="2015031" y="3635633"/>
                  <a:pt x="2022192" y="3649098"/>
                  <a:pt x="1938480" y="3601439"/>
                </a:cubicBezTo>
                <a:cubicBezTo>
                  <a:pt x="1928908" y="3618751"/>
                  <a:pt x="1918117" y="3618969"/>
                  <a:pt x="1900166" y="3609358"/>
                </a:cubicBezTo>
                <a:cubicBezTo>
                  <a:pt x="1875058" y="3614647"/>
                  <a:pt x="1732415" y="3629919"/>
                  <a:pt x="1704758" y="3637625"/>
                </a:cubicBezTo>
                <a:cubicBezTo>
                  <a:pt x="1665493" y="3642494"/>
                  <a:pt x="1699638" y="3634297"/>
                  <a:pt x="1664576" y="3638572"/>
                </a:cubicBezTo>
                <a:cubicBezTo>
                  <a:pt x="1631025" y="3623179"/>
                  <a:pt x="1623938" y="3648223"/>
                  <a:pt x="1577459" y="3658824"/>
                </a:cubicBezTo>
                <a:cubicBezTo>
                  <a:pt x="1558372" y="3643840"/>
                  <a:pt x="1542705" y="3650086"/>
                  <a:pt x="1527269" y="3663088"/>
                </a:cubicBezTo>
                <a:cubicBezTo>
                  <a:pt x="1482304" y="3657554"/>
                  <a:pt x="1440875" y="3676551"/>
                  <a:pt x="1390118" y="3682789"/>
                </a:cubicBezTo>
                <a:cubicBezTo>
                  <a:pt x="1335668" y="3664499"/>
                  <a:pt x="1306940" y="3702155"/>
                  <a:pt x="1252698" y="3708662"/>
                </a:cubicBezTo>
                <a:cubicBezTo>
                  <a:pt x="1205896" y="3739126"/>
                  <a:pt x="1252155" y="3739345"/>
                  <a:pt x="1206642" y="3736384"/>
                </a:cubicBezTo>
                <a:cubicBezTo>
                  <a:pt x="1133049" y="3701459"/>
                  <a:pt x="1172385" y="3788811"/>
                  <a:pt x="1058106" y="3776166"/>
                </a:cubicBezTo>
                <a:cubicBezTo>
                  <a:pt x="1051718" y="3770370"/>
                  <a:pt x="1037785" y="3776256"/>
                  <a:pt x="1039167" y="3784177"/>
                </a:cubicBezTo>
                <a:cubicBezTo>
                  <a:pt x="1031939" y="3781717"/>
                  <a:pt x="991014" y="3757614"/>
                  <a:pt x="989223" y="3770303"/>
                </a:cubicBezTo>
                <a:cubicBezTo>
                  <a:pt x="952800" y="3771798"/>
                  <a:pt x="940354" y="3773288"/>
                  <a:pt x="907906" y="3757678"/>
                </a:cubicBezTo>
                <a:cubicBezTo>
                  <a:pt x="837671" y="3779460"/>
                  <a:pt x="875987" y="3720282"/>
                  <a:pt x="825226" y="3726369"/>
                </a:cubicBezTo>
                <a:cubicBezTo>
                  <a:pt x="784475" y="3751356"/>
                  <a:pt x="769332" y="3730978"/>
                  <a:pt x="722264" y="3747612"/>
                </a:cubicBezTo>
                <a:cubicBezTo>
                  <a:pt x="705940" y="3706527"/>
                  <a:pt x="677954" y="3751976"/>
                  <a:pt x="659460" y="3740429"/>
                </a:cubicBezTo>
                <a:cubicBezTo>
                  <a:pt x="630609" y="3788461"/>
                  <a:pt x="587162" y="3738081"/>
                  <a:pt x="556552" y="3739124"/>
                </a:cubicBezTo>
                <a:cubicBezTo>
                  <a:pt x="512191" y="3741235"/>
                  <a:pt x="421524" y="3729868"/>
                  <a:pt x="385384" y="3726388"/>
                </a:cubicBezTo>
                <a:cubicBezTo>
                  <a:pt x="371829" y="3727776"/>
                  <a:pt x="368220" y="3731702"/>
                  <a:pt x="339711" y="3718242"/>
                </a:cubicBezTo>
                <a:cubicBezTo>
                  <a:pt x="302559" y="3699664"/>
                  <a:pt x="266533" y="3688299"/>
                  <a:pt x="222239" y="3672335"/>
                </a:cubicBezTo>
                <a:cubicBezTo>
                  <a:pt x="210647" y="3639657"/>
                  <a:pt x="164789" y="3691878"/>
                  <a:pt x="163578" y="3656292"/>
                </a:cubicBezTo>
                <a:cubicBezTo>
                  <a:pt x="143579" y="3679822"/>
                  <a:pt x="105972" y="3643221"/>
                  <a:pt x="72220" y="3645272"/>
                </a:cubicBezTo>
                <a:cubicBezTo>
                  <a:pt x="65331" y="3629421"/>
                  <a:pt x="57584" y="3630437"/>
                  <a:pt x="44395" y="3639455"/>
                </a:cubicBezTo>
                <a:cubicBezTo>
                  <a:pt x="30887" y="3640873"/>
                  <a:pt x="16617" y="3639423"/>
                  <a:pt x="1962" y="3635948"/>
                </a:cubicBezTo>
                <a:lnTo>
                  <a:pt x="0" y="3635261"/>
                </a:lnTo>
                <a:lnTo>
                  <a:pt x="0" y="12763"/>
                </a:lnTo>
                <a:close/>
              </a:path>
            </a:pathLst>
          </a:custGeom>
          <a:solidFill>
            <a:srgbClr val="82766A">
              <a:alpha val="1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58E7A417-9768-1461-C85C-D98CA80C84A4}"/>
              </a:ext>
            </a:extLst>
          </p:cNvPr>
          <p:cNvSpPr>
            <a:spLocks noGrp="1"/>
          </p:cNvSpPr>
          <p:nvPr>
            <p:ph type="ctrTitle"/>
          </p:nvPr>
        </p:nvSpPr>
        <p:spPr>
          <a:xfrm>
            <a:off x="2295277" y="1960281"/>
            <a:ext cx="7601446" cy="1757084"/>
          </a:xfrm>
        </p:spPr>
        <p:txBody>
          <a:bodyPr>
            <a:normAutofit/>
          </a:bodyPr>
          <a:lstStyle/>
          <a:p>
            <a:r>
              <a:rPr lang="en-US">
                <a:solidFill>
                  <a:schemeClr val="tx2"/>
                </a:solidFill>
              </a:rPr>
              <a:t>What We Have Done: Progress Since November 2025</a:t>
            </a:r>
          </a:p>
        </p:txBody>
      </p:sp>
      <p:sp>
        <p:nvSpPr>
          <p:cNvPr id="11" name="Rectangle 6">
            <a:extLst>
              <a:ext uri="{FF2B5EF4-FFF2-40B4-BE49-F238E27FC236}">
                <a16:creationId xmlns:a16="http://schemas.microsoft.com/office/drawing/2014/main" id="{6AA9F379-605C-48FC-AA29-73D667134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21727" y="900998"/>
            <a:ext cx="1348547" cy="407804"/>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 name="connsiteX0" fmla="*/ 13413 w 2201784"/>
              <a:gd name="connsiteY0" fmla="*/ 26000 h 594531"/>
              <a:gd name="connsiteX1" fmla="*/ 90315 w 2201784"/>
              <a:gd name="connsiteY1" fmla="*/ 0 h 594531"/>
              <a:gd name="connsiteX2" fmla="*/ 2170127 w 2201784"/>
              <a:gd name="connsiteY2" fmla="*/ 33245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 name="connsiteX0" fmla="*/ 13413 w 2201784"/>
              <a:gd name="connsiteY0" fmla="*/ 26000 h 594531"/>
              <a:gd name="connsiteX1" fmla="*/ 90315 w 2201784"/>
              <a:gd name="connsiteY1" fmla="*/ 0 h 594531"/>
              <a:gd name="connsiteX2" fmla="*/ 2170127 w 2201784"/>
              <a:gd name="connsiteY2" fmla="*/ 33245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cubicBezTo>
                  <a:pt x="781874" y="4129"/>
                  <a:pt x="1607589" y="24681"/>
                  <a:pt x="2170127" y="33245"/>
                </a:cubicBezTo>
                <a:cubicBezTo>
                  <a:pt x="2169852" y="63908"/>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35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28904517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ArchiveVTI">
  <a:themeElements>
    <a:clrScheme name="Archive">
      <a:dk1>
        <a:sysClr val="windowText" lastClr="000000"/>
      </a:dk1>
      <a:lt1>
        <a:sysClr val="window" lastClr="FFFFFF"/>
      </a:lt1>
      <a:dk2>
        <a:srgbClr val="353B3D"/>
      </a:dk2>
      <a:lt2>
        <a:srgbClr val="EEECEA"/>
      </a:lt2>
      <a:accent1>
        <a:srgbClr val="A65E5E"/>
      </a:accent1>
      <a:accent2>
        <a:srgbClr val="9D6053"/>
      </a:accent2>
      <a:accent3>
        <a:srgbClr val="968274"/>
      </a:accent3>
      <a:accent4>
        <a:srgbClr val="878079"/>
      </a:accent4>
      <a:accent5>
        <a:srgbClr val="6C737A"/>
      </a:accent5>
      <a:accent6>
        <a:srgbClr val="697777"/>
      </a:accent6>
      <a:hlink>
        <a:srgbClr val="A25872"/>
      </a:hlink>
      <a:folHlink>
        <a:srgbClr val="667A7E"/>
      </a:folHlink>
    </a:clrScheme>
    <a:fontScheme name="Custom 170">
      <a:majorFont>
        <a:latin typeface="Bembo"/>
        <a:ea typeface=""/>
        <a:cs typeface=""/>
      </a:majorFont>
      <a:minorFont>
        <a:latin typeface="Bemb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rchiveVTI" id="{514BDC9F-20AC-40CA-9FE7-B30987BCD2D4}" vid="{D8FA1533-D953-46ED-B2C7-B32AF1BED7A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3255</TotalTime>
  <Words>1304</Words>
  <Application>Microsoft Office PowerPoint</Application>
  <PresentationFormat>Widescreen</PresentationFormat>
  <Paragraphs>141</Paragraphs>
  <Slides>16</Slides>
  <Notes>15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Aptos</vt:lpstr>
      <vt:lpstr>Arial</vt:lpstr>
      <vt:lpstr>Bembo</vt:lpstr>
      <vt:lpstr>ArchiveVTI</vt:lpstr>
      <vt:lpstr>Morning star Baptist Church  Pastoral Search Committee Information Session  May 16, 2026</vt:lpstr>
      <vt:lpstr>session agenda</vt:lpstr>
      <vt:lpstr>DIRECTION</vt:lpstr>
      <vt:lpstr>Who We Are: Meet Our Committee Members</vt:lpstr>
      <vt:lpstr>Who We Are: Meet Our Committee Members</vt:lpstr>
      <vt:lpstr>Who We Are: Meet Our Committee Members</vt:lpstr>
      <vt:lpstr>General Responsibilities</vt:lpstr>
      <vt:lpstr>GUIDING PRINCIPLES</vt:lpstr>
      <vt:lpstr>What We Have Done: Progress Since November 2025</vt:lpstr>
      <vt:lpstr>Timeline of Meetings and Key Milestones</vt:lpstr>
      <vt:lpstr>What We Will Do: Next Steps Toward Presenting a Candidate</vt:lpstr>
      <vt:lpstr>Begin the  Search and Interview Process</vt:lpstr>
      <vt:lpstr>Visualizing the Vetting Process: Five-Stage Candidate Funnel</vt:lpstr>
      <vt:lpstr>PowerPoint Presentation</vt:lpstr>
      <vt:lpstr>“Together we can, together we will”</vt:lpstr>
      <vt:lpstr>DISCUSSION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Larry D Young</dc:creator>
  <cp:lastModifiedBy>Larry D Young</cp:lastModifiedBy>
  <cp:revision>1</cp:revision>
  <dcterms:created xsi:type="dcterms:W3CDTF">2026-05-11T20:12:32Z</dcterms:created>
  <dcterms:modified xsi:type="dcterms:W3CDTF">2026-05-16T16:12:04Z</dcterms:modified>
</cp:coreProperties>
</file>