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8" r:id="rId3"/>
    <p:sldId id="257" r:id="rId4"/>
    <p:sldId id="259" r:id="rId5"/>
    <p:sldId id="2581" r:id="rId6"/>
    <p:sldId id="2582" r:id="rId7"/>
    <p:sldId id="2583" r:id="rId8"/>
    <p:sldId id="2584" r:id="rId9"/>
    <p:sldId id="2585" r:id="rId10"/>
    <p:sldId id="2586" r:id="rId11"/>
    <p:sldId id="260" r:id="rId12"/>
    <p:sldId id="261" r:id="rId13"/>
    <p:sldId id="2587" r:id="rId14"/>
    <p:sldId id="258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B746171-5071-4DF1-92E9-9F23A676BCCE}" v="1" dt="2026-06-27T12:40:00.7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72" autoAdjust="0"/>
    <p:restoredTop sz="94660"/>
  </p:normalViewPr>
  <p:slideViewPr>
    <p:cSldViewPr snapToGrid="0">
      <p:cViewPr varScale="1">
        <p:scale>
          <a:sx n="74" d="100"/>
          <a:sy n="74" d="100"/>
        </p:scale>
        <p:origin x="72" y="42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rry D Young" userId="b43b883b52ca5a40" providerId="LiveId" clId="{B0EB37BE-1452-4300-AEB6-28141A2068F2}"/>
    <pc:docChg chg="custSel addSld modSld">
      <pc:chgData name="Larry D Young" userId="b43b883b52ca5a40" providerId="LiveId" clId="{B0EB37BE-1452-4300-AEB6-28141A2068F2}" dt="2026-06-27T13:21:47.824" v="8" actId="26606"/>
      <pc:docMkLst>
        <pc:docMk/>
      </pc:docMkLst>
      <pc:sldChg chg="addSp modSp mod">
        <pc:chgData name="Larry D Young" userId="b43b883b52ca5a40" providerId="LiveId" clId="{B0EB37BE-1452-4300-AEB6-28141A2068F2}" dt="2026-06-27T13:20:27.477" v="7" actId="26606"/>
        <pc:sldMkLst>
          <pc:docMk/>
          <pc:sldMk cId="1972329791" sldId="256"/>
        </pc:sldMkLst>
        <pc:spChg chg="add mod">
          <ac:chgData name="Larry D Young" userId="b43b883b52ca5a40" providerId="LiveId" clId="{B0EB37BE-1452-4300-AEB6-28141A2068F2}" dt="2026-06-27T13:12:16.168" v="5" actId="26606"/>
          <ac:spMkLst>
            <pc:docMk/>
            <pc:sldMk cId="1972329791" sldId="256"/>
            <ac:spMk id="20" creationId="{00000000-0000-0000-0000-000000000000}"/>
          </ac:spMkLst>
        </pc:spChg>
        <pc:spChg chg="add mod">
          <ac:chgData name="Larry D Young" userId="b43b883b52ca5a40" providerId="LiveId" clId="{B0EB37BE-1452-4300-AEB6-28141A2068F2}" dt="2026-06-27T13:12:16.168" v="5" actId="26606"/>
          <ac:spMkLst>
            <pc:docMk/>
            <pc:sldMk cId="1972329791" sldId="256"/>
            <ac:spMk id="21" creationId="{00000000-0000-0000-0000-000000000000}"/>
          </ac:spMkLst>
        </pc:spChg>
        <pc:spChg chg="add">
          <ac:chgData name="Larry D Young" userId="b43b883b52ca5a40" providerId="LiveId" clId="{B0EB37BE-1452-4300-AEB6-28141A2068F2}" dt="2026-06-27T13:20:27.477" v="7" actId="26606"/>
          <ac:spMkLst>
            <pc:docMk/>
            <pc:sldMk cId="1972329791" sldId="256"/>
            <ac:spMk id="30" creationId="{00000000-0000-0000-0000-000000000000}"/>
          </ac:spMkLst>
        </pc:spChg>
      </pc:sldChg>
      <pc:sldChg chg="addSp modSp add mod setBg">
        <pc:chgData name="Larry D Young" userId="b43b883b52ca5a40" providerId="LiveId" clId="{B0EB37BE-1452-4300-AEB6-28141A2068F2}" dt="2026-06-27T12:58:59.991" v="1" actId="26606"/>
        <pc:sldMkLst>
          <pc:docMk/>
          <pc:sldMk cId="0" sldId="260"/>
        </pc:sldMkLst>
        <pc:spChg chg="mod">
          <ac:chgData name="Larry D Young" userId="b43b883b52ca5a40" providerId="LiveId" clId="{B0EB37BE-1452-4300-AEB6-28141A2068F2}" dt="2026-06-27T12:58:59.991" v="1" actId="26606"/>
          <ac:spMkLst>
            <pc:docMk/>
            <pc:sldMk cId="0" sldId="260"/>
            <ac:spMk id="4" creationId="{00000000-0000-0000-0000-000000000000}"/>
          </ac:spMkLst>
        </pc:spChg>
        <pc:spChg chg="mod">
          <ac:chgData name="Larry D Young" userId="b43b883b52ca5a40" providerId="LiveId" clId="{B0EB37BE-1452-4300-AEB6-28141A2068F2}" dt="2026-06-27T12:58:59.991" v="1" actId="26606"/>
          <ac:spMkLst>
            <pc:docMk/>
            <pc:sldMk cId="0" sldId="260"/>
            <ac:spMk id="8" creationId="{00000000-0000-0000-0000-000000000000}"/>
          </ac:spMkLst>
        </pc:spChg>
        <pc:spChg chg="mod">
          <ac:chgData name="Larry D Young" userId="b43b883b52ca5a40" providerId="LiveId" clId="{B0EB37BE-1452-4300-AEB6-28141A2068F2}" dt="2026-06-27T12:58:59.991" v="1" actId="26606"/>
          <ac:spMkLst>
            <pc:docMk/>
            <pc:sldMk cId="0" sldId="260"/>
            <ac:spMk id="9" creationId="{00000000-0000-0000-0000-000000000000}"/>
          </ac:spMkLst>
        </pc:spChg>
        <pc:spChg chg="mod">
          <ac:chgData name="Larry D Young" userId="b43b883b52ca5a40" providerId="LiveId" clId="{B0EB37BE-1452-4300-AEB6-28141A2068F2}" dt="2026-06-27T12:58:59.991" v="1" actId="26606"/>
          <ac:spMkLst>
            <pc:docMk/>
            <pc:sldMk cId="0" sldId="260"/>
            <ac:spMk id="10" creationId="{00000000-0000-0000-0000-000000000000}"/>
          </ac:spMkLst>
        </pc:spChg>
        <pc:spChg chg="mod">
          <ac:chgData name="Larry D Young" userId="b43b883b52ca5a40" providerId="LiveId" clId="{B0EB37BE-1452-4300-AEB6-28141A2068F2}" dt="2026-06-27T12:58:59.991" v="1" actId="26606"/>
          <ac:spMkLst>
            <pc:docMk/>
            <pc:sldMk cId="0" sldId="260"/>
            <ac:spMk id="15" creationId="{00000000-0000-0000-0000-000000000000}"/>
          </ac:spMkLst>
        </pc:spChg>
        <pc:spChg chg="mod">
          <ac:chgData name="Larry D Young" userId="b43b883b52ca5a40" providerId="LiveId" clId="{B0EB37BE-1452-4300-AEB6-28141A2068F2}" dt="2026-06-27T12:58:59.991" v="1" actId="26606"/>
          <ac:spMkLst>
            <pc:docMk/>
            <pc:sldMk cId="0" sldId="260"/>
            <ac:spMk id="21" creationId="{00000000-0000-0000-0000-000000000000}"/>
          </ac:spMkLst>
        </pc:spChg>
        <pc:spChg chg="mod">
          <ac:chgData name="Larry D Young" userId="b43b883b52ca5a40" providerId="LiveId" clId="{B0EB37BE-1452-4300-AEB6-28141A2068F2}" dt="2026-06-27T12:58:59.991" v="1" actId="26606"/>
          <ac:spMkLst>
            <pc:docMk/>
            <pc:sldMk cId="0" sldId="260"/>
            <ac:spMk id="22" creationId="{00000000-0000-0000-0000-000000000000}"/>
          </ac:spMkLst>
        </pc:spChg>
        <pc:spChg chg="mod">
          <ac:chgData name="Larry D Young" userId="b43b883b52ca5a40" providerId="LiveId" clId="{B0EB37BE-1452-4300-AEB6-28141A2068F2}" dt="2026-06-27T12:58:59.991" v="1" actId="26606"/>
          <ac:spMkLst>
            <pc:docMk/>
            <pc:sldMk cId="0" sldId="260"/>
            <ac:spMk id="26" creationId="{00000000-0000-0000-0000-000000000000}"/>
          </ac:spMkLst>
        </pc:spChg>
        <pc:spChg chg="mod">
          <ac:chgData name="Larry D Young" userId="b43b883b52ca5a40" providerId="LiveId" clId="{B0EB37BE-1452-4300-AEB6-28141A2068F2}" dt="2026-06-27T12:58:59.991" v="1" actId="26606"/>
          <ac:spMkLst>
            <pc:docMk/>
            <pc:sldMk cId="0" sldId="260"/>
            <ac:spMk id="32" creationId="{00000000-0000-0000-0000-000000000000}"/>
          </ac:spMkLst>
        </pc:spChg>
        <pc:spChg chg="add">
          <ac:chgData name="Larry D Young" userId="b43b883b52ca5a40" providerId="LiveId" clId="{B0EB37BE-1452-4300-AEB6-28141A2068F2}" dt="2026-06-27T12:58:59.991" v="1" actId="26606"/>
          <ac:spMkLst>
            <pc:docMk/>
            <pc:sldMk cId="0" sldId="260"/>
            <ac:spMk id="100" creationId="{00000000-0000-0000-0000-000000000000}"/>
          </ac:spMkLst>
        </pc:spChg>
      </pc:sldChg>
      <pc:sldChg chg="addSp modSp add mod setBg">
        <pc:chgData name="Larry D Young" userId="b43b883b52ca5a40" providerId="LiveId" clId="{B0EB37BE-1452-4300-AEB6-28141A2068F2}" dt="2026-06-27T12:58:59.991" v="1" actId="26606"/>
        <pc:sldMkLst>
          <pc:docMk/>
          <pc:sldMk cId="0" sldId="261"/>
        </pc:sldMkLst>
        <pc:spChg chg="mod">
          <ac:chgData name="Larry D Young" userId="b43b883b52ca5a40" providerId="LiveId" clId="{B0EB37BE-1452-4300-AEB6-28141A2068F2}" dt="2026-06-27T12:58:59.991" v="1" actId="26606"/>
          <ac:spMkLst>
            <pc:docMk/>
            <pc:sldMk cId="0" sldId="261"/>
            <ac:spMk id="2" creationId="{00000000-0000-0000-0000-000000000000}"/>
          </ac:spMkLst>
        </pc:spChg>
        <pc:spChg chg="mod">
          <ac:chgData name="Larry D Young" userId="b43b883b52ca5a40" providerId="LiveId" clId="{B0EB37BE-1452-4300-AEB6-28141A2068F2}" dt="2026-06-27T12:58:59.991" v="1" actId="26606"/>
          <ac:spMkLst>
            <pc:docMk/>
            <pc:sldMk cId="0" sldId="261"/>
            <ac:spMk id="5" creationId="{00000000-0000-0000-0000-000000000000}"/>
          </ac:spMkLst>
        </pc:spChg>
        <pc:spChg chg="mod">
          <ac:chgData name="Larry D Young" userId="b43b883b52ca5a40" providerId="LiveId" clId="{B0EB37BE-1452-4300-AEB6-28141A2068F2}" dt="2026-06-27T12:58:59.991" v="1" actId="26606"/>
          <ac:spMkLst>
            <pc:docMk/>
            <pc:sldMk cId="0" sldId="261"/>
            <ac:spMk id="6" creationId="{00000000-0000-0000-0000-000000000000}"/>
          </ac:spMkLst>
        </pc:spChg>
        <pc:spChg chg="mod">
          <ac:chgData name="Larry D Young" userId="b43b883b52ca5a40" providerId="LiveId" clId="{B0EB37BE-1452-4300-AEB6-28141A2068F2}" dt="2026-06-27T12:58:59.991" v="1" actId="26606"/>
          <ac:spMkLst>
            <pc:docMk/>
            <pc:sldMk cId="0" sldId="261"/>
            <ac:spMk id="8" creationId="{00000000-0000-0000-0000-000000000000}"/>
          </ac:spMkLst>
        </pc:spChg>
        <pc:spChg chg="mod">
          <ac:chgData name="Larry D Young" userId="b43b883b52ca5a40" providerId="LiveId" clId="{B0EB37BE-1452-4300-AEB6-28141A2068F2}" dt="2026-06-27T12:58:59.991" v="1" actId="26606"/>
          <ac:spMkLst>
            <pc:docMk/>
            <pc:sldMk cId="0" sldId="261"/>
            <ac:spMk id="9" creationId="{00000000-0000-0000-0000-000000000000}"/>
          </ac:spMkLst>
        </pc:spChg>
        <pc:spChg chg="mod">
          <ac:chgData name="Larry D Young" userId="b43b883b52ca5a40" providerId="LiveId" clId="{B0EB37BE-1452-4300-AEB6-28141A2068F2}" dt="2026-06-27T12:58:59.991" v="1" actId="26606"/>
          <ac:spMkLst>
            <pc:docMk/>
            <pc:sldMk cId="0" sldId="261"/>
            <ac:spMk id="13" creationId="{00000000-0000-0000-0000-000000000000}"/>
          </ac:spMkLst>
        </pc:spChg>
        <pc:spChg chg="mod">
          <ac:chgData name="Larry D Young" userId="b43b883b52ca5a40" providerId="LiveId" clId="{B0EB37BE-1452-4300-AEB6-28141A2068F2}" dt="2026-06-27T12:58:59.991" v="1" actId="26606"/>
          <ac:spMkLst>
            <pc:docMk/>
            <pc:sldMk cId="0" sldId="261"/>
            <ac:spMk id="15" creationId="{00000000-0000-0000-0000-000000000000}"/>
          </ac:spMkLst>
        </pc:spChg>
        <pc:spChg chg="mod">
          <ac:chgData name="Larry D Young" userId="b43b883b52ca5a40" providerId="LiveId" clId="{B0EB37BE-1452-4300-AEB6-28141A2068F2}" dt="2026-06-27T12:58:59.991" v="1" actId="26606"/>
          <ac:spMkLst>
            <pc:docMk/>
            <pc:sldMk cId="0" sldId="261"/>
            <ac:spMk id="19" creationId="{00000000-0000-0000-0000-000000000000}"/>
          </ac:spMkLst>
        </pc:spChg>
        <pc:spChg chg="mod">
          <ac:chgData name="Larry D Young" userId="b43b883b52ca5a40" providerId="LiveId" clId="{B0EB37BE-1452-4300-AEB6-28141A2068F2}" dt="2026-06-27T12:58:59.991" v="1" actId="26606"/>
          <ac:spMkLst>
            <pc:docMk/>
            <pc:sldMk cId="0" sldId="261"/>
            <ac:spMk id="21" creationId="{00000000-0000-0000-0000-000000000000}"/>
          </ac:spMkLst>
        </pc:spChg>
        <pc:spChg chg="mod">
          <ac:chgData name="Larry D Young" userId="b43b883b52ca5a40" providerId="LiveId" clId="{B0EB37BE-1452-4300-AEB6-28141A2068F2}" dt="2026-06-27T12:58:59.991" v="1" actId="26606"/>
          <ac:spMkLst>
            <pc:docMk/>
            <pc:sldMk cId="0" sldId="261"/>
            <ac:spMk id="27" creationId="{00000000-0000-0000-0000-000000000000}"/>
          </ac:spMkLst>
        </pc:spChg>
      </pc:sldChg>
      <pc:sldChg chg="addSp modSp add mod setBg">
        <pc:chgData name="Larry D Young" userId="b43b883b52ca5a40" providerId="LiveId" clId="{B0EB37BE-1452-4300-AEB6-28141A2068F2}" dt="2026-06-27T12:58:59.991" v="1" actId="26606"/>
        <pc:sldMkLst>
          <pc:docMk/>
          <pc:sldMk cId="0" sldId="2583"/>
        </pc:sldMkLst>
        <pc:spChg chg="mod">
          <ac:chgData name="Larry D Young" userId="b43b883b52ca5a40" providerId="LiveId" clId="{B0EB37BE-1452-4300-AEB6-28141A2068F2}" dt="2026-06-27T12:58:59.991" v="1" actId="26606"/>
          <ac:spMkLst>
            <pc:docMk/>
            <pc:sldMk cId="0" sldId="2583"/>
            <ac:spMk id="2" creationId="{00000000-0000-0000-0000-000000000000}"/>
          </ac:spMkLst>
        </pc:spChg>
        <pc:spChg chg="mod">
          <ac:chgData name="Larry D Young" userId="b43b883b52ca5a40" providerId="LiveId" clId="{B0EB37BE-1452-4300-AEB6-28141A2068F2}" dt="2026-06-27T12:58:59.991" v="1" actId="26606"/>
          <ac:spMkLst>
            <pc:docMk/>
            <pc:sldMk cId="0" sldId="2583"/>
            <ac:spMk id="3" creationId="{00000000-0000-0000-0000-000000000000}"/>
          </ac:spMkLst>
        </pc:spChg>
        <pc:spChg chg="mod">
          <ac:chgData name="Larry D Young" userId="b43b883b52ca5a40" providerId="LiveId" clId="{B0EB37BE-1452-4300-AEB6-28141A2068F2}" dt="2026-06-27T12:58:59.991" v="1" actId="26606"/>
          <ac:spMkLst>
            <pc:docMk/>
            <pc:sldMk cId="0" sldId="2583"/>
            <ac:spMk id="4" creationId="{00000000-0000-0000-0000-000000000000}"/>
          </ac:spMkLst>
        </pc:spChg>
        <pc:spChg chg="mod">
          <ac:chgData name="Larry D Young" userId="b43b883b52ca5a40" providerId="LiveId" clId="{B0EB37BE-1452-4300-AEB6-28141A2068F2}" dt="2026-06-27T12:58:59.991" v="1" actId="26606"/>
          <ac:spMkLst>
            <pc:docMk/>
            <pc:sldMk cId="0" sldId="2583"/>
            <ac:spMk id="5" creationId="{00000000-0000-0000-0000-000000000000}"/>
          </ac:spMkLst>
        </pc:spChg>
        <pc:spChg chg="mod">
          <ac:chgData name="Larry D Young" userId="b43b883b52ca5a40" providerId="LiveId" clId="{B0EB37BE-1452-4300-AEB6-28141A2068F2}" dt="2026-06-27T12:58:59.991" v="1" actId="26606"/>
          <ac:spMkLst>
            <pc:docMk/>
            <pc:sldMk cId="0" sldId="2583"/>
            <ac:spMk id="6" creationId="{00000000-0000-0000-0000-000000000000}"/>
          </ac:spMkLst>
        </pc:spChg>
        <pc:spChg chg="mod">
          <ac:chgData name="Larry D Young" userId="b43b883b52ca5a40" providerId="LiveId" clId="{B0EB37BE-1452-4300-AEB6-28141A2068F2}" dt="2026-06-27T12:58:59.991" v="1" actId="26606"/>
          <ac:spMkLst>
            <pc:docMk/>
            <pc:sldMk cId="0" sldId="2583"/>
            <ac:spMk id="7" creationId="{00000000-0000-0000-0000-000000000000}"/>
          </ac:spMkLst>
        </pc:spChg>
        <pc:spChg chg="mod">
          <ac:chgData name="Larry D Young" userId="b43b883b52ca5a40" providerId="LiveId" clId="{B0EB37BE-1452-4300-AEB6-28141A2068F2}" dt="2026-06-27T12:58:59.991" v="1" actId="26606"/>
          <ac:spMkLst>
            <pc:docMk/>
            <pc:sldMk cId="0" sldId="2583"/>
            <ac:spMk id="8" creationId="{00000000-0000-0000-0000-000000000000}"/>
          </ac:spMkLst>
        </pc:spChg>
        <pc:spChg chg="add">
          <ac:chgData name="Larry D Young" userId="b43b883b52ca5a40" providerId="LiveId" clId="{B0EB37BE-1452-4300-AEB6-28141A2068F2}" dt="2026-06-27T12:58:59.991" v="1" actId="26606"/>
          <ac:spMkLst>
            <pc:docMk/>
            <pc:sldMk cId="0" sldId="2583"/>
            <ac:spMk id="100" creationId="{00000000-0000-0000-0000-000000000000}"/>
          </ac:spMkLst>
        </pc:spChg>
      </pc:sldChg>
      <pc:sldChg chg="addSp modSp add mod setBg">
        <pc:chgData name="Larry D Young" userId="b43b883b52ca5a40" providerId="LiveId" clId="{B0EB37BE-1452-4300-AEB6-28141A2068F2}" dt="2026-06-27T12:58:59.991" v="1" actId="26606"/>
        <pc:sldMkLst>
          <pc:docMk/>
          <pc:sldMk cId="0" sldId="2584"/>
        </pc:sldMkLst>
        <pc:spChg chg="mod">
          <ac:chgData name="Larry D Young" userId="b43b883b52ca5a40" providerId="LiveId" clId="{B0EB37BE-1452-4300-AEB6-28141A2068F2}" dt="2026-06-27T12:58:59.991" v="1" actId="26606"/>
          <ac:spMkLst>
            <pc:docMk/>
            <pc:sldMk cId="0" sldId="2584"/>
            <ac:spMk id="4" creationId="{00000000-0000-0000-0000-000000000000}"/>
          </ac:spMkLst>
        </pc:spChg>
        <pc:spChg chg="mod">
          <ac:chgData name="Larry D Young" userId="b43b883b52ca5a40" providerId="LiveId" clId="{B0EB37BE-1452-4300-AEB6-28141A2068F2}" dt="2026-06-27T12:58:59.991" v="1" actId="26606"/>
          <ac:spMkLst>
            <pc:docMk/>
            <pc:sldMk cId="0" sldId="2584"/>
            <ac:spMk id="11" creationId="{00000000-0000-0000-0000-000000000000}"/>
          </ac:spMkLst>
        </pc:spChg>
        <pc:spChg chg="mod">
          <ac:chgData name="Larry D Young" userId="b43b883b52ca5a40" providerId="LiveId" clId="{B0EB37BE-1452-4300-AEB6-28141A2068F2}" dt="2026-06-27T12:58:59.991" v="1" actId="26606"/>
          <ac:spMkLst>
            <pc:docMk/>
            <pc:sldMk cId="0" sldId="2584"/>
            <ac:spMk id="12" creationId="{00000000-0000-0000-0000-000000000000}"/>
          </ac:spMkLst>
        </pc:spChg>
        <pc:spChg chg="mod">
          <ac:chgData name="Larry D Young" userId="b43b883b52ca5a40" providerId="LiveId" clId="{B0EB37BE-1452-4300-AEB6-28141A2068F2}" dt="2026-06-27T12:58:59.991" v="1" actId="26606"/>
          <ac:spMkLst>
            <pc:docMk/>
            <pc:sldMk cId="0" sldId="2584"/>
            <ac:spMk id="13" creationId="{00000000-0000-0000-0000-000000000000}"/>
          </ac:spMkLst>
        </pc:spChg>
        <pc:spChg chg="mod">
          <ac:chgData name="Larry D Young" userId="b43b883b52ca5a40" providerId="LiveId" clId="{B0EB37BE-1452-4300-AEB6-28141A2068F2}" dt="2026-06-27T12:58:59.991" v="1" actId="26606"/>
          <ac:spMkLst>
            <pc:docMk/>
            <pc:sldMk cId="0" sldId="2584"/>
            <ac:spMk id="17" creationId="{00000000-0000-0000-0000-000000000000}"/>
          </ac:spMkLst>
        </pc:spChg>
        <pc:spChg chg="mod">
          <ac:chgData name="Larry D Young" userId="b43b883b52ca5a40" providerId="LiveId" clId="{B0EB37BE-1452-4300-AEB6-28141A2068F2}" dt="2026-06-27T12:58:59.991" v="1" actId="26606"/>
          <ac:spMkLst>
            <pc:docMk/>
            <pc:sldMk cId="0" sldId="2584"/>
            <ac:spMk id="20" creationId="{00000000-0000-0000-0000-000000000000}"/>
          </ac:spMkLst>
        </pc:spChg>
        <pc:spChg chg="mod">
          <ac:chgData name="Larry D Young" userId="b43b883b52ca5a40" providerId="LiveId" clId="{B0EB37BE-1452-4300-AEB6-28141A2068F2}" dt="2026-06-27T12:58:59.991" v="1" actId="26606"/>
          <ac:spMkLst>
            <pc:docMk/>
            <pc:sldMk cId="0" sldId="2584"/>
            <ac:spMk id="21" creationId="{00000000-0000-0000-0000-000000000000}"/>
          </ac:spMkLst>
        </pc:spChg>
        <pc:spChg chg="mod">
          <ac:chgData name="Larry D Young" userId="b43b883b52ca5a40" providerId="LiveId" clId="{B0EB37BE-1452-4300-AEB6-28141A2068F2}" dt="2026-06-27T12:58:59.991" v="1" actId="26606"/>
          <ac:spMkLst>
            <pc:docMk/>
            <pc:sldMk cId="0" sldId="2584"/>
            <ac:spMk id="30" creationId="{00000000-0000-0000-0000-000000000000}"/>
          </ac:spMkLst>
        </pc:spChg>
        <pc:spChg chg="mod">
          <ac:chgData name="Larry D Young" userId="b43b883b52ca5a40" providerId="LiveId" clId="{B0EB37BE-1452-4300-AEB6-28141A2068F2}" dt="2026-06-27T12:58:59.991" v="1" actId="26606"/>
          <ac:spMkLst>
            <pc:docMk/>
            <pc:sldMk cId="0" sldId="2584"/>
            <ac:spMk id="31" creationId="{00000000-0000-0000-0000-000000000000}"/>
          </ac:spMkLst>
        </pc:spChg>
        <pc:spChg chg="mod">
          <ac:chgData name="Larry D Young" userId="b43b883b52ca5a40" providerId="LiveId" clId="{B0EB37BE-1452-4300-AEB6-28141A2068F2}" dt="2026-06-27T12:58:59.991" v="1" actId="26606"/>
          <ac:spMkLst>
            <pc:docMk/>
            <pc:sldMk cId="0" sldId="2584"/>
            <ac:spMk id="39" creationId="{00000000-0000-0000-0000-000000000000}"/>
          </ac:spMkLst>
        </pc:spChg>
      </pc:sldChg>
      <pc:sldChg chg="addSp modSp add mod setBg">
        <pc:chgData name="Larry D Young" userId="b43b883b52ca5a40" providerId="LiveId" clId="{B0EB37BE-1452-4300-AEB6-28141A2068F2}" dt="2026-06-27T12:58:59.991" v="1" actId="26606"/>
        <pc:sldMkLst>
          <pc:docMk/>
          <pc:sldMk cId="0" sldId="2585"/>
        </pc:sldMkLst>
        <pc:spChg chg="mod">
          <ac:chgData name="Larry D Young" userId="b43b883b52ca5a40" providerId="LiveId" clId="{B0EB37BE-1452-4300-AEB6-28141A2068F2}" dt="2026-06-27T12:58:59.991" v="1" actId="26606"/>
          <ac:spMkLst>
            <pc:docMk/>
            <pc:sldMk cId="0" sldId="2585"/>
            <ac:spMk id="2" creationId="{00000000-0000-0000-0000-000000000000}"/>
          </ac:spMkLst>
        </pc:spChg>
        <pc:spChg chg="mod">
          <ac:chgData name="Larry D Young" userId="b43b883b52ca5a40" providerId="LiveId" clId="{B0EB37BE-1452-4300-AEB6-28141A2068F2}" dt="2026-06-27T12:58:59.991" v="1" actId="26606"/>
          <ac:spMkLst>
            <pc:docMk/>
            <pc:sldMk cId="0" sldId="2585"/>
            <ac:spMk id="4" creationId="{00000000-0000-0000-0000-000000000000}"/>
          </ac:spMkLst>
        </pc:spChg>
        <pc:spChg chg="mod">
          <ac:chgData name="Larry D Young" userId="b43b883b52ca5a40" providerId="LiveId" clId="{B0EB37BE-1452-4300-AEB6-28141A2068F2}" dt="2026-06-27T12:58:59.991" v="1" actId="26606"/>
          <ac:spMkLst>
            <pc:docMk/>
            <pc:sldMk cId="0" sldId="2585"/>
            <ac:spMk id="6" creationId="{00000000-0000-0000-0000-000000000000}"/>
          </ac:spMkLst>
        </pc:spChg>
        <pc:spChg chg="mod">
          <ac:chgData name="Larry D Young" userId="b43b883b52ca5a40" providerId="LiveId" clId="{B0EB37BE-1452-4300-AEB6-28141A2068F2}" dt="2026-06-27T12:58:59.991" v="1" actId="26606"/>
          <ac:spMkLst>
            <pc:docMk/>
            <pc:sldMk cId="0" sldId="2585"/>
            <ac:spMk id="8" creationId="{00000000-0000-0000-0000-000000000000}"/>
          </ac:spMkLst>
        </pc:spChg>
        <pc:spChg chg="mod">
          <ac:chgData name="Larry D Young" userId="b43b883b52ca5a40" providerId="LiveId" clId="{B0EB37BE-1452-4300-AEB6-28141A2068F2}" dt="2026-06-27T12:58:59.991" v="1" actId="26606"/>
          <ac:spMkLst>
            <pc:docMk/>
            <pc:sldMk cId="0" sldId="2585"/>
            <ac:spMk id="10" creationId="{00000000-0000-0000-0000-000000000000}"/>
          </ac:spMkLst>
        </pc:spChg>
        <pc:spChg chg="mod">
          <ac:chgData name="Larry D Young" userId="b43b883b52ca5a40" providerId="LiveId" clId="{B0EB37BE-1452-4300-AEB6-28141A2068F2}" dt="2026-06-27T12:58:59.991" v="1" actId="26606"/>
          <ac:spMkLst>
            <pc:docMk/>
            <pc:sldMk cId="0" sldId="2585"/>
            <ac:spMk id="16" creationId="{00000000-0000-0000-0000-000000000000}"/>
          </ac:spMkLst>
        </pc:spChg>
        <pc:spChg chg="mod">
          <ac:chgData name="Larry D Young" userId="b43b883b52ca5a40" providerId="LiveId" clId="{B0EB37BE-1452-4300-AEB6-28141A2068F2}" dt="2026-06-27T12:58:59.991" v="1" actId="26606"/>
          <ac:spMkLst>
            <pc:docMk/>
            <pc:sldMk cId="0" sldId="2585"/>
            <ac:spMk id="23" creationId="{00000000-0000-0000-0000-000000000000}"/>
          </ac:spMkLst>
        </pc:spChg>
        <pc:spChg chg="mod">
          <ac:chgData name="Larry D Young" userId="b43b883b52ca5a40" providerId="LiveId" clId="{B0EB37BE-1452-4300-AEB6-28141A2068F2}" dt="2026-06-27T12:58:59.991" v="1" actId="26606"/>
          <ac:spMkLst>
            <pc:docMk/>
            <pc:sldMk cId="0" sldId="2585"/>
            <ac:spMk id="25" creationId="{00000000-0000-0000-0000-000000000000}"/>
          </ac:spMkLst>
        </pc:spChg>
        <pc:spChg chg="mod">
          <ac:chgData name="Larry D Young" userId="b43b883b52ca5a40" providerId="LiveId" clId="{B0EB37BE-1452-4300-AEB6-28141A2068F2}" dt="2026-06-27T12:58:59.991" v="1" actId="26606"/>
          <ac:spMkLst>
            <pc:docMk/>
            <pc:sldMk cId="0" sldId="2585"/>
            <ac:spMk id="27" creationId="{00000000-0000-0000-0000-000000000000}"/>
          </ac:spMkLst>
        </pc:spChg>
        <pc:spChg chg="add">
          <ac:chgData name="Larry D Young" userId="b43b883b52ca5a40" providerId="LiveId" clId="{B0EB37BE-1452-4300-AEB6-28141A2068F2}" dt="2026-06-27T12:58:59.991" v="1" actId="26606"/>
          <ac:spMkLst>
            <pc:docMk/>
            <pc:sldMk cId="0" sldId="2585"/>
            <ac:spMk id="100" creationId="{00000000-0000-0000-0000-000000000000}"/>
          </ac:spMkLst>
        </pc:spChg>
      </pc:sldChg>
      <pc:sldChg chg="addSp modSp add mod setBg">
        <pc:chgData name="Larry D Young" userId="b43b883b52ca5a40" providerId="LiveId" clId="{B0EB37BE-1452-4300-AEB6-28141A2068F2}" dt="2026-06-27T12:58:59.991" v="1" actId="26606"/>
        <pc:sldMkLst>
          <pc:docMk/>
          <pc:sldMk cId="0" sldId="2586"/>
        </pc:sldMkLst>
        <pc:spChg chg="mod">
          <ac:chgData name="Larry D Young" userId="b43b883b52ca5a40" providerId="LiveId" clId="{B0EB37BE-1452-4300-AEB6-28141A2068F2}" dt="2026-06-27T12:58:59.991" v="1" actId="26606"/>
          <ac:spMkLst>
            <pc:docMk/>
            <pc:sldMk cId="0" sldId="2586"/>
            <ac:spMk id="4" creationId="{00000000-0000-0000-0000-000000000000}"/>
          </ac:spMkLst>
        </pc:spChg>
        <pc:spChg chg="mod">
          <ac:chgData name="Larry D Young" userId="b43b883b52ca5a40" providerId="LiveId" clId="{B0EB37BE-1452-4300-AEB6-28141A2068F2}" dt="2026-06-27T12:58:59.991" v="1" actId="26606"/>
          <ac:spMkLst>
            <pc:docMk/>
            <pc:sldMk cId="0" sldId="2586"/>
            <ac:spMk id="8" creationId="{00000000-0000-0000-0000-000000000000}"/>
          </ac:spMkLst>
        </pc:spChg>
        <pc:spChg chg="mod">
          <ac:chgData name="Larry D Young" userId="b43b883b52ca5a40" providerId="LiveId" clId="{B0EB37BE-1452-4300-AEB6-28141A2068F2}" dt="2026-06-27T12:58:59.991" v="1" actId="26606"/>
          <ac:spMkLst>
            <pc:docMk/>
            <pc:sldMk cId="0" sldId="2586"/>
            <ac:spMk id="10" creationId="{00000000-0000-0000-0000-000000000000}"/>
          </ac:spMkLst>
        </pc:spChg>
        <pc:spChg chg="mod">
          <ac:chgData name="Larry D Young" userId="b43b883b52ca5a40" providerId="LiveId" clId="{B0EB37BE-1452-4300-AEB6-28141A2068F2}" dt="2026-06-27T12:58:59.991" v="1" actId="26606"/>
          <ac:spMkLst>
            <pc:docMk/>
            <pc:sldMk cId="0" sldId="2586"/>
            <ac:spMk id="12" creationId="{00000000-0000-0000-0000-000000000000}"/>
          </ac:spMkLst>
        </pc:spChg>
        <pc:spChg chg="mod">
          <ac:chgData name="Larry D Young" userId="b43b883b52ca5a40" providerId="LiveId" clId="{B0EB37BE-1452-4300-AEB6-28141A2068F2}" dt="2026-06-27T12:58:59.991" v="1" actId="26606"/>
          <ac:spMkLst>
            <pc:docMk/>
            <pc:sldMk cId="0" sldId="2586"/>
            <ac:spMk id="24" creationId="{00000000-0000-0000-0000-000000000000}"/>
          </ac:spMkLst>
        </pc:spChg>
        <pc:spChg chg="mod">
          <ac:chgData name="Larry D Young" userId="b43b883b52ca5a40" providerId="LiveId" clId="{B0EB37BE-1452-4300-AEB6-28141A2068F2}" dt="2026-06-27T12:58:59.991" v="1" actId="26606"/>
          <ac:spMkLst>
            <pc:docMk/>
            <pc:sldMk cId="0" sldId="2586"/>
            <ac:spMk id="25" creationId="{00000000-0000-0000-0000-000000000000}"/>
          </ac:spMkLst>
        </pc:spChg>
        <pc:spChg chg="mod">
          <ac:chgData name="Larry D Young" userId="b43b883b52ca5a40" providerId="LiveId" clId="{B0EB37BE-1452-4300-AEB6-28141A2068F2}" dt="2026-06-27T12:58:59.991" v="1" actId="26606"/>
          <ac:spMkLst>
            <pc:docMk/>
            <pc:sldMk cId="0" sldId="2586"/>
            <ac:spMk id="28" creationId="{00000000-0000-0000-0000-000000000000}"/>
          </ac:spMkLst>
        </pc:spChg>
        <pc:spChg chg="mod">
          <ac:chgData name="Larry D Young" userId="b43b883b52ca5a40" providerId="LiveId" clId="{B0EB37BE-1452-4300-AEB6-28141A2068F2}" dt="2026-06-27T12:58:59.991" v="1" actId="26606"/>
          <ac:spMkLst>
            <pc:docMk/>
            <pc:sldMk cId="0" sldId="2586"/>
            <ac:spMk id="30" creationId="{00000000-0000-0000-0000-000000000000}"/>
          </ac:spMkLst>
        </pc:spChg>
        <pc:spChg chg="mod">
          <ac:chgData name="Larry D Young" userId="b43b883b52ca5a40" providerId="LiveId" clId="{B0EB37BE-1452-4300-AEB6-28141A2068F2}" dt="2026-06-27T12:58:59.991" v="1" actId="26606"/>
          <ac:spMkLst>
            <pc:docMk/>
            <pc:sldMk cId="0" sldId="2586"/>
            <ac:spMk id="36" creationId="{00000000-0000-0000-0000-000000000000}"/>
          </ac:spMkLst>
        </pc:spChg>
        <pc:spChg chg="add">
          <ac:chgData name="Larry D Young" userId="b43b883b52ca5a40" providerId="LiveId" clId="{B0EB37BE-1452-4300-AEB6-28141A2068F2}" dt="2026-06-27T12:58:59.991" v="1" actId="26606"/>
          <ac:spMkLst>
            <pc:docMk/>
            <pc:sldMk cId="0" sldId="2586"/>
            <ac:spMk id="100" creationId="{00000000-0000-0000-0000-000000000000}"/>
          </ac:spMkLst>
        </pc:spChg>
      </pc:sldChg>
      <pc:sldChg chg="add">
        <pc:chgData name="Larry D Young" userId="b43b883b52ca5a40" providerId="LiveId" clId="{B0EB37BE-1452-4300-AEB6-28141A2068F2}" dt="2026-06-27T13:16:42.061" v="6" actId="26606"/>
        <pc:sldMkLst>
          <pc:docMk/>
          <pc:sldMk cId="0" sldId="2587"/>
        </pc:sldMkLst>
      </pc:sldChg>
      <pc:sldChg chg="add">
        <pc:chgData name="Larry D Young" userId="b43b883b52ca5a40" providerId="LiveId" clId="{B0EB37BE-1452-4300-AEB6-28141A2068F2}" dt="2026-06-27T13:21:47.824" v="8" actId="26606"/>
        <pc:sldMkLst>
          <pc:docMk/>
          <pc:sldMk cId="1972329791" sldId="258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733190-E6B0-41E0-AE79-DFA191ACDDFC}" type="datetimeFigureOut">
              <a:rPr lang="en-US" smtClean="0"/>
              <a:t>6/27/2026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CE7DB7-1932-4124-9E38-EB40A0213B9F}" type="slidenum">
              <a:rPr lang="en-US" smtClean="0"/>
              <a:t>‹#›</a:t>
            </a:fld>
            <a:endParaRPr lang="en-US"/>
          </a:p>
        </p:txBody>
      </p:sp>
    </p:spTree>
    <p:extLst>
      <p:ext uri="{BB962C8B-B14F-4D97-AF65-F5344CB8AC3E}">
        <p14:creationId xmlns:p14="http://schemas.microsoft.com/office/powerpoint/2010/main" val="16777314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4360" tIns="52180" rIns="104360" bIns="52180"/>
          <a:lstStyle/>
          <a:p>
            <a:r>
              <a:rPr lang="en-US" dirty="0"/>
              <a:t>Welcome and open with prayer. This presentation walks the congregation through each phase of the pastoral search. Emphasize that every member's voice matters — especially in the surveys and the final vote.</a:t>
            </a:r>
          </a:p>
        </p:txBody>
      </p:sp>
      <p:sp>
        <p:nvSpPr>
          <p:cNvPr id="4" name="Slide Number Placeholder 3"/>
          <p:cNvSpPr>
            <a:spLocks noGrp="1"/>
          </p:cNvSpPr>
          <p:nvPr>
            <p:ph type="sldNum" sz="quarter" idx="10"/>
          </p:nvPr>
        </p:nvSpPr>
        <p:spPr/>
        <p:txBody>
          <a:bodyPr lIns="104360" tIns="52180" rIns="104360" bIns="52180"/>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4360" tIns="52180" rIns="104360" bIns="52180"/>
          <a:lstStyle/>
          <a:p>
            <a:r>
              <a:rPr lang="en-US" dirty="0"/>
              <a:t>Walk through each phase briefly. Emphasize that this is not a rushed process — discernment takes time. The clock symbols on the next slides show where we may intentionally pause if God's leading requires more time.</a:t>
            </a:r>
          </a:p>
        </p:txBody>
      </p:sp>
      <p:sp>
        <p:nvSpPr>
          <p:cNvPr id="4" name="Slide Number Placeholder 3"/>
          <p:cNvSpPr>
            <a:spLocks noGrp="1"/>
          </p:cNvSpPr>
          <p:nvPr>
            <p:ph type="sldNum" sz="quarter" idx="10"/>
          </p:nvPr>
        </p:nvSpPr>
        <p:spPr/>
        <p:txBody>
          <a:bodyPr lIns="104360" tIns="52180" rIns="104360" bIns="52180"/>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4360" tIns="52180" rIns="104360" bIns="52180"/>
          <a:lstStyle/>
          <a:p>
            <a:r>
              <a:rPr lang="en-US" dirty="0"/>
              <a:t>Key point: we are committed to quality over speed. The two pivot points on this slide (application deadline and interviews) are moments where the PSC has permission to pause and extend — always with full transparency to the congregation.</a:t>
            </a:r>
          </a:p>
        </p:txBody>
      </p:sp>
      <p:sp>
        <p:nvSpPr>
          <p:cNvPr id="4" name="Slide Number Placeholder 3"/>
          <p:cNvSpPr>
            <a:spLocks noGrp="1"/>
          </p:cNvSpPr>
          <p:nvPr>
            <p:ph type="sldNum" sz="quarter" idx="10"/>
          </p:nvPr>
        </p:nvSpPr>
        <p:spPr/>
        <p:txBody>
          <a:bodyPr lIns="104360" tIns="52180" rIns="104360" bIns="52180"/>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4360" tIns="52180" rIns="104360" bIns="52180"/>
          <a:lstStyle/>
          <a:p>
            <a:r>
              <a:rPr lang="en-US" dirty="0"/>
              <a:t>The church vote is our most sacred congregational act in this process. Remind members that a 2/3 majority reflects broad unity — not a simple majority. If we don't reach that threshold, the PSC will not rush. We will seek God together.</a:t>
            </a:r>
          </a:p>
        </p:txBody>
      </p:sp>
      <p:sp>
        <p:nvSpPr>
          <p:cNvPr id="4" name="Slide Number Placeholder 3"/>
          <p:cNvSpPr>
            <a:spLocks noGrp="1"/>
          </p:cNvSpPr>
          <p:nvPr>
            <p:ph type="sldNum" sz="quarter" idx="10"/>
          </p:nvPr>
        </p:nvSpPr>
        <p:spPr/>
        <p:txBody>
          <a:bodyPr lIns="104360" tIns="52180" rIns="104360" bIns="52180"/>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4360" tIns="52180" rIns="104360" bIns="52180"/>
          <a:lstStyle/>
          <a:p>
            <a:r>
              <a:rPr lang="en-US" dirty="0"/>
              <a:t>These pivot points are not failures — they are built-in moments of Spirit-led flexibility. Share that the PSC has discussed each scenario and is committed to never rushing the process at the expense of God's leading.</a:t>
            </a:r>
          </a:p>
        </p:txBody>
      </p:sp>
      <p:sp>
        <p:nvSpPr>
          <p:cNvPr id="4" name="Slide Number Placeholder 3"/>
          <p:cNvSpPr>
            <a:spLocks noGrp="1"/>
          </p:cNvSpPr>
          <p:nvPr>
            <p:ph type="sldNum" sz="quarter" idx="10"/>
          </p:nvPr>
        </p:nvSpPr>
        <p:spPr/>
        <p:txBody>
          <a:bodyPr lIns="104360" tIns="52180" rIns="104360" bIns="52180"/>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4360" tIns="52180" rIns="104360" bIns="52180"/>
          <a:lstStyle/>
          <a:p>
            <a:r>
              <a:rPr lang="en-US" dirty="0"/>
              <a:t>Close in prayer. Remind the congregation that their participation in surveys and the vote is an act of worship and stewardship. The PSC is honored to serve in this sacred task.</a:t>
            </a:r>
          </a:p>
        </p:txBody>
      </p:sp>
      <p:sp>
        <p:nvSpPr>
          <p:cNvPr id="4" name="Slide Number Placeholder 3"/>
          <p:cNvSpPr>
            <a:spLocks noGrp="1"/>
          </p:cNvSpPr>
          <p:nvPr>
            <p:ph type="sldNum" sz="quarter" idx="10"/>
          </p:nvPr>
        </p:nvSpPr>
        <p:spPr/>
        <p:txBody>
          <a:bodyPr lIns="104360" tIns="52180" rIns="104360" bIns="52180"/>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CBF476-48BF-CEF4-02C7-4FB24CB2430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A959453-A3BC-C7AA-84F0-EDC0144E24C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D8166E8-ED9D-79B1-8CD9-1124F8E82775}"/>
              </a:ext>
            </a:extLst>
          </p:cNvPr>
          <p:cNvSpPr>
            <a:spLocks noGrp="1"/>
          </p:cNvSpPr>
          <p:nvPr>
            <p:ph type="dt" sz="half" idx="10"/>
          </p:nvPr>
        </p:nvSpPr>
        <p:spPr/>
        <p:txBody>
          <a:bodyPr/>
          <a:lstStyle/>
          <a:p>
            <a:fld id="{A181024B-E52B-4B7A-A7D2-25A2FF1ABB2B}" type="datetimeFigureOut">
              <a:rPr lang="en-US" smtClean="0"/>
              <a:t>6/25/2026</a:t>
            </a:fld>
            <a:endParaRPr lang="en-US"/>
          </a:p>
        </p:txBody>
      </p:sp>
      <p:sp>
        <p:nvSpPr>
          <p:cNvPr id="5" name="Footer Placeholder 4">
            <a:extLst>
              <a:ext uri="{FF2B5EF4-FFF2-40B4-BE49-F238E27FC236}">
                <a16:creationId xmlns:a16="http://schemas.microsoft.com/office/drawing/2014/main" id="{A9B22807-C926-2148-C870-DAA466C068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74ACB1-C1E0-75F8-7079-22945D3F195C}"/>
              </a:ext>
            </a:extLst>
          </p:cNvPr>
          <p:cNvSpPr>
            <a:spLocks noGrp="1"/>
          </p:cNvSpPr>
          <p:nvPr>
            <p:ph type="sldNum" sz="quarter" idx="12"/>
          </p:nvPr>
        </p:nvSpPr>
        <p:spPr/>
        <p:txBody>
          <a:bodyPr/>
          <a:lstStyle/>
          <a:p>
            <a:fld id="{E75EF646-D96B-41BD-A236-5236405C3C2F}" type="slidenum">
              <a:rPr lang="en-US" smtClean="0"/>
              <a:t>‹#›</a:t>
            </a:fld>
            <a:endParaRPr lang="en-US"/>
          </a:p>
        </p:txBody>
      </p:sp>
    </p:spTree>
    <p:extLst>
      <p:ext uri="{BB962C8B-B14F-4D97-AF65-F5344CB8AC3E}">
        <p14:creationId xmlns:p14="http://schemas.microsoft.com/office/powerpoint/2010/main" val="38585287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913E8-E394-8EFB-507B-F3CF0FABDD5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EABC54F-6114-5DD5-E91A-AB9B6C3F64F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11D04B-5DA4-DEFB-5935-839F29EBE305}"/>
              </a:ext>
            </a:extLst>
          </p:cNvPr>
          <p:cNvSpPr>
            <a:spLocks noGrp="1"/>
          </p:cNvSpPr>
          <p:nvPr>
            <p:ph type="dt" sz="half" idx="10"/>
          </p:nvPr>
        </p:nvSpPr>
        <p:spPr/>
        <p:txBody>
          <a:bodyPr/>
          <a:lstStyle/>
          <a:p>
            <a:fld id="{A181024B-E52B-4B7A-A7D2-25A2FF1ABB2B}" type="datetimeFigureOut">
              <a:rPr lang="en-US" smtClean="0"/>
              <a:t>6/25/2026</a:t>
            </a:fld>
            <a:endParaRPr lang="en-US"/>
          </a:p>
        </p:txBody>
      </p:sp>
      <p:sp>
        <p:nvSpPr>
          <p:cNvPr id="5" name="Footer Placeholder 4">
            <a:extLst>
              <a:ext uri="{FF2B5EF4-FFF2-40B4-BE49-F238E27FC236}">
                <a16:creationId xmlns:a16="http://schemas.microsoft.com/office/drawing/2014/main" id="{99F610FF-838A-AE15-8CA3-2464F41E00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CEF1FB-FDAF-BF77-7047-527F2174AC6A}"/>
              </a:ext>
            </a:extLst>
          </p:cNvPr>
          <p:cNvSpPr>
            <a:spLocks noGrp="1"/>
          </p:cNvSpPr>
          <p:nvPr>
            <p:ph type="sldNum" sz="quarter" idx="12"/>
          </p:nvPr>
        </p:nvSpPr>
        <p:spPr/>
        <p:txBody>
          <a:bodyPr/>
          <a:lstStyle/>
          <a:p>
            <a:fld id="{E75EF646-D96B-41BD-A236-5236405C3C2F}" type="slidenum">
              <a:rPr lang="en-US" smtClean="0"/>
              <a:t>‹#›</a:t>
            </a:fld>
            <a:endParaRPr lang="en-US"/>
          </a:p>
        </p:txBody>
      </p:sp>
    </p:spTree>
    <p:extLst>
      <p:ext uri="{BB962C8B-B14F-4D97-AF65-F5344CB8AC3E}">
        <p14:creationId xmlns:p14="http://schemas.microsoft.com/office/powerpoint/2010/main" val="21131180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2AA8F0C-3A4E-E930-FE0E-5C80C2232E5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080282C-F00B-9506-3D9D-437B4C97537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EE84AE-7818-223B-CC59-E8EE2FE59EF6}"/>
              </a:ext>
            </a:extLst>
          </p:cNvPr>
          <p:cNvSpPr>
            <a:spLocks noGrp="1"/>
          </p:cNvSpPr>
          <p:nvPr>
            <p:ph type="dt" sz="half" idx="10"/>
          </p:nvPr>
        </p:nvSpPr>
        <p:spPr/>
        <p:txBody>
          <a:bodyPr/>
          <a:lstStyle/>
          <a:p>
            <a:fld id="{A181024B-E52B-4B7A-A7D2-25A2FF1ABB2B}" type="datetimeFigureOut">
              <a:rPr lang="en-US" smtClean="0"/>
              <a:t>6/25/2026</a:t>
            </a:fld>
            <a:endParaRPr lang="en-US"/>
          </a:p>
        </p:txBody>
      </p:sp>
      <p:sp>
        <p:nvSpPr>
          <p:cNvPr id="5" name="Footer Placeholder 4">
            <a:extLst>
              <a:ext uri="{FF2B5EF4-FFF2-40B4-BE49-F238E27FC236}">
                <a16:creationId xmlns:a16="http://schemas.microsoft.com/office/drawing/2014/main" id="{B3BE60A6-4FF4-9302-BA84-0BA37FC29C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321959-251C-5077-2A3A-AA5D92DAB102}"/>
              </a:ext>
            </a:extLst>
          </p:cNvPr>
          <p:cNvSpPr>
            <a:spLocks noGrp="1"/>
          </p:cNvSpPr>
          <p:nvPr>
            <p:ph type="sldNum" sz="quarter" idx="12"/>
          </p:nvPr>
        </p:nvSpPr>
        <p:spPr/>
        <p:txBody>
          <a:bodyPr/>
          <a:lstStyle/>
          <a:p>
            <a:fld id="{E75EF646-D96B-41BD-A236-5236405C3C2F}" type="slidenum">
              <a:rPr lang="en-US" smtClean="0"/>
              <a:t>‹#›</a:t>
            </a:fld>
            <a:endParaRPr lang="en-US"/>
          </a:p>
        </p:txBody>
      </p:sp>
    </p:spTree>
    <p:extLst>
      <p:ext uri="{BB962C8B-B14F-4D97-AF65-F5344CB8AC3E}">
        <p14:creationId xmlns:p14="http://schemas.microsoft.com/office/powerpoint/2010/main" val="28109507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127860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AC2EB-DCC1-116D-2261-2DF5022F594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670F28D-58DD-C873-C5CE-99B3C3DB670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980EE5-69B4-EA70-E793-681599E16C0F}"/>
              </a:ext>
            </a:extLst>
          </p:cNvPr>
          <p:cNvSpPr>
            <a:spLocks noGrp="1"/>
          </p:cNvSpPr>
          <p:nvPr>
            <p:ph type="dt" sz="half" idx="10"/>
          </p:nvPr>
        </p:nvSpPr>
        <p:spPr/>
        <p:txBody>
          <a:bodyPr/>
          <a:lstStyle/>
          <a:p>
            <a:fld id="{A181024B-E52B-4B7A-A7D2-25A2FF1ABB2B}" type="datetimeFigureOut">
              <a:rPr lang="en-US" smtClean="0"/>
              <a:t>6/25/2026</a:t>
            </a:fld>
            <a:endParaRPr lang="en-US"/>
          </a:p>
        </p:txBody>
      </p:sp>
      <p:sp>
        <p:nvSpPr>
          <p:cNvPr id="5" name="Footer Placeholder 4">
            <a:extLst>
              <a:ext uri="{FF2B5EF4-FFF2-40B4-BE49-F238E27FC236}">
                <a16:creationId xmlns:a16="http://schemas.microsoft.com/office/drawing/2014/main" id="{D9AE54DF-6E3E-0DC4-9206-42CA9D9E3E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147085-A94D-FC2E-3398-B377624E3AB0}"/>
              </a:ext>
            </a:extLst>
          </p:cNvPr>
          <p:cNvSpPr>
            <a:spLocks noGrp="1"/>
          </p:cNvSpPr>
          <p:nvPr>
            <p:ph type="sldNum" sz="quarter" idx="12"/>
          </p:nvPr>
        </p:nvSpPr>
        <p:spPr/>
        <p:txBody>
          <a:bodyPr/>
          <a:lstStyle/>
          <a:p>
            <a:fld id="{E75EF646-D96B-41BD-A236-5236405C3C2F}" type="slidenum">
              <a:rPr lang="en-US" smtClean="0"/>
              <a:t>‹#›</a:t>
            </a:fld>
            <a:endParaRPr lang="en-US"/>
          </a:p>
        </p:txBody>
      </p:sp>
    </p:spTree>
    <p:extLst>
      <p:ext uri="{BB962C8B-B14F-4D97-AF65-F5344CB8AC3E}">
        <p14:creationId xmlns:p14="http://schemas.microsoft.com/office/powerpoint/2010/main" val="37608273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EF5349-EDB5-3BA8-5C7D-06BE7EA5BBD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AC89285-C9DB-D27D-5219-8CF71D91A80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02CDE9E-6BB0-B4C5-A39B-F27C3E74AE1C}"/>
              </a:ext>
            </a:extLst>
          </p:cNvPr>
          <p:cNvSpPr>
            <a:spLocks noGrp="1"/>
          </p:cNvSpPr>
          <p:nvPr>
            <p:ph type="dt" sz="half" idx="10"/>
          </p:nvPr>
        </p:nvSpPr>
        <p:spPr/>
        <p:txBody>
          <a:bodyPr/>
          <a:lstStyle/>
          <a:p>
            <a:fld id="{A181024B-E52B-4B7A-A7D2-25A2FF1ABB2B}" type="datetimeFigureOut">
              <a:rPr lang="en-US" smtClean="0"/>
              <a:t>6/25/2026</a:t>
            </a:fld>
            <a:endParaRPr lang="en-US"/>
          </a:p>
        </p:txBody>
      </p:sp>
      <p:sp>
        <p:nvSpPr>
          <p:cNvPr id="5" name="Footer Placeholder 4">
            <a:extLst>
              <a:ext uri="{FF2B5EF4-FFF2-40B4-BE49-F238E27FC236}">
                <a16:creationId xmlns:a16="http://schemas.microsoft.com/office/drawing/2014/main" id="{5189DBCD-819C-128D-EC23-ACE8576629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26E84F6-10A4-17A9-790A-A76EA4C54A92}"/>
              </a:ext>
            </a:extLst>
          </p:cNvPr>
          <p:cNvSpPr>
            <a:spLocks noGrp="1"/>
          </p:cNvSpPr>
          <p:nvPr>
            <p:ph type="sldNum" sz="quarter" idx="12"/>
          </p:nvPr>
        </p:nvSpPr>
        <p:spPr/>
        <p:txBody>
          <a:bodyPr/>
          <a:lstStyle/>
          <a:p>
            <a:fld id="{E75EF646-D96B-41BD-A236-5236405C3C2F}" type="slidenum">
              <a:rPr lang="en-US" smtClean="0"/>
              <a:t>‹#›</a:t>
            </a:fld>
            <a:endParaRPr lang="en-US"/>
          </a:p>
        </p:txBody>
      </p:sp>
    </p:spTree>
    <p:extLst>
      <p:ext uri="{BB962C8B-B14F-4D97-AF65-F5344CB8AC3E}">
        <p14:creationId xmlns:p14="http://schemas.microsoft.com/office/powerpoint/2010/main" val="8649226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0E556-8AF1-CD64-9224-4078F09F656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0E6FE5D-24C7-EB63-7B36-91785255BF3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BF2FECC-DF2C-A011-0B00-F6A2B9A6FAA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B670088-21F7-46BE-45C1-251C9DB2D7E3}"/>
              </a:ext>
            </a:extLst>
          </p:cNvPr>
          <p:cNvSpPr>
            <a:spLocks noGrp="1"/>
          </p:cNvSpPr>
          <p:nvPr>
            <p:ph type="dt" sz="half" idx="10"/>
          </p:nvPr>
        </p:nvSpPr>
        <p:spPr/>
        <p:txBody>
          <a:bodyPr/>
          <a:lstStyle/>
          <a:p>
            <a:fld id="{A181024B-E52B-4B7A-A7D2-25A2FF1ABB2B}" type="datetimeFigureOut">
              <a:rPr lang="en-US" smtClean="0"/>
              <a:t>6/25/2026</a:t>
            </a:fld>
            <a:endParaRPr lang="en-US"/>
          </a:p>
        </p:txBody>
      </p:sp>
      <p:sp>
        <p:nvSpPr>
          <p:cNvPr id="6" name="Footer Placeholder 5">
            <a:extLst>
              <a:ext uri="{FF2B5EF4-FFF2-40B4-BE49-F238E27FC236}">
                <a16:creationId xmlns:a16="http://schemas.microsoft.com/office/drawing/2014/main" id="{98D72297-4D9F-A7DC-016A-3621CC1D4C9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EAAB835-3E61-33E6-8214-631A8CC312C1}"/>
              </a:ext>
            </a:extLst>
          </p:cNvPr>
          <p:cNvSpPr>
            <a:spLocks noGrp="1"/>
          </p:cNvSpPr>
          <p:nvPr>
            <p:ph type="sldNum" sz="quarter" idx="12"/>
          </p:nvPr>
        </p:nvSpPr>
        <p:spPr/>
        <p:txBody>
          <a:bodyPr/>
          <a:lstStyle/>
          <a:p>
            <a:fld id="{E75EF646-D96B-41BD-A236-5236405C3C2F}" type="slidenum">
              <a:rPr lang="en-US" smtClean="0"/>
              <a:t>‹#›</a:t>
            </a:fld>
            <a:endParaRPr lang="en-US"/>
          </a:p>
        </p:txBody>
      </p:sp>
    </p:spTree>
    <p:extLst>
      <p:ext uri="{BB962C8B-B14F-4D97-AF65-F5344CB8AC3E}">
        <p14:creationId xmlns:p14="http://schemas.microsoft.com/office/powerpoint/2010/main" val="827118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3531A-064F-C861-F897-0EA596D2517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14223C8-E119-05E0-BA5B-00B7192D53A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3B6A93B-79A7-C6DD-8659-E53D51082D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4B6F8F9-278F-5791-12D4-D7D178F0501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5E0786C-B79D-6D1B-67AD-5EA492FD854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C7AE8F1-EAB0-3194-E80B-4CA60A251A51}"/>
              </a:ext>
            </a:extLst>
          </p:cNvPr>
          <p:cNvSpPr>
            <a:spLocks noGrp="1"/>
          </p:cNvSpPr>
          <p:nvPr>
            <p:ph type="dt" sz="half" idx="10"/>
          </p:nvPr>
        </p:nvSpPr>
        <p:spPr/>
        <p:txBody>
          <a:bodyPr/>
          <a:lstStyle/>
          <a:p>
            <a:fld id="{A181024B-E52B-4B7A-A7D2-25A2FF1ABB2B}" type="datetimeFigureOut">
              <a:rPr lang="en-US" smtClean="0"/>
              <a:t>6/25/2026</a:t>
            </a:fld>
            <a:endParaRPr lang="en-US"/>
          </a:p>
        </p:txBody>
      </p:sp>
      <p:sp>
        <p:nvSpPr>
          <p:cNvPr id="8" name="Footer Placeholder 7">
            <a:extLst>
              <a:ext uri="{FF2B5EF4-FFF2-40B4-BE49-F238E27FC236}">
                <a16:creationId xmlns:a16="http://schemas.microsoft.com/office/drawing/2014/main" id="{BB652EFE-EC2D-2E05-F5B6-5741F20150F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D7CBD80-DFC3-1364-04EC-64DAAF878015}"/>
              </a:ext>
            </a:extLst>
          </p:cNvPr>
          <p:cNvSpPr>
            <a:spLocks noGrp="1"/>
          </p:cNvSpPr>
          <p:nvPr>
            <p:ph type="sldNum" sz="quarter" idx="12"/>
          </p:nvPr>
        </p:nvSpPr>
        <p:spPr/>
        <p:txBody>
          <a:bodyPr/>
          <a:lstStyle/>
          <a:p>
            <a:fld id="{E75EF646-D96B-41BD-A236-5236405C3C2F}" type="slidenum">
              <a:rPr lang="en-US" smtClean="0"/>
              <a:t>‹#›</a:t>
            </a:fld>
            <a:endParaRPr lang="en-US"/>
          </a:p>
        </p:txBody>
      </p:sp>
    </p:spTree>
    <p:extLst>
      <p:ext uri="{BB962C8B-B14F-4D97-AF65-F5344CB8AC3E}">
        <p14:creationId xmlns:p14="http://schemas.microsoft.com/office/powerpoint/2010/main" val="4165880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A3AE3A-599C-666E-C1FF-74C0473CB22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CFE6A17-CC6F-4BB8-E53B-E42E67E951EA}"/>
              </a:ext>
            </a:extLst>
          </p:cNvPr>
          <p:cNvSpPr>
            <a:spLocks noGrp="1"/>
          </p:cNvSpPr>
          <p:nvPr>
            <p:ph type="dt" sz="half" idx="10"/>
          </p:nvPr>
        </p:nvSpPr>
        <p:spPr/>
        <p:txBody>
          <a:bodyPr/>
          <a:lstStyle/>
          <a:p>
            <a:fld id="{A181024B-E52B-4B7A-A7D2-25A2FF1ABB2B}" type="datetimeFigureOut">
              <a:rPr lang="en-US" smtClean="0"/>
              <a:t>6/25/2026</a:t>
            </a:fld>
            <a:endParaRPr lang="en-US"/>
          </a:p>
        </p:txBody>
      </p:sp>
      <p:sp>
        <p:nvSpPr>
          <p:cNvPr id="4" name="Footer Placeholder 3">
            <a:extLst>
              <a:ext uri="{FF2B5EF4-FFF2-40B4-BE49-F238E27FC236}">
                <a16:creationId xmlns:a16="http://schemas.microsoft.com/office/drawing/2014/main" id="{E24FED37-873A-9E2E-3117-F88AFA1888D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CB20004-C0C0-38E4-CD10-1A83AE63AB5A}"/>
              </a:ext>
            </a:extLst>
          </p:cNvPr>
          <p:cNvSpPr>
            <a:spLocks noGrp="1"/>
          </p:cNvSpPr>
          <p:nvPr>
            <p:ph type="sldNum" sz="quarter" idx="12"/>
          </p:nvPr>
        </p:nvSpPr>
        <p:spPr/>
        <p:txBody>
          <a:bodyPr/>
          <a:lstStyle/>
          <a:p>
            <a:fld id="{E75EF646-D96B-41BD-A236-5236405C3C2F}" type="slidenum">
              <a:rPr lang="en-US" smtClean="0"/>
              <a:t>‹#›</a:t>
            </a:fld>
            <a:endParaRPr lang="en-US"/>
          </a:p>
        </p:txBody>
      </p:sp>
    </p:spTree>
    <p:extLst>
      <p:ext uri="{BB962C8B-B14F-4D97-AF65-F5344CB8AC3E}">
        <p14:creationId xmlns:p14="http://schemas.microsoft.com/office/powerpoint/2010/main" val="17986932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13A9C74-0639-0ACA-E1F1-DF3B51508227}"/>
              </a:ext>
            </a:extLst>
          </p:cNvPr>
          <p:cNvSpPr>
            <a:spLocks noGrp="1"/>
          </p:cNvSpPr>
          <p:nvPr>
            <p:ph type="dt" sz="half" idx="10"/>
          </p:nvPr>
        </p:nvSpPr>
        <p:spPr/>
        <p:txBody>
          <a:bodyPr/>
          <a:lstStyle/>
          <a:p>
            <a:fld id="{A181024B-E52B-4B7A-A7D2-25A2FF1ABB2B}" type="datetimeFigureOut">
              <a:rPr lang="en-US" smtClean="0"/>
              <a:t>6/25/2026</a:t>
            </a:fld>
            <a:endParaRPr lang="en-US"/>
          </a:p>
        </p:txBody>
      </p:sp>
      <p:sp>
        <p:nvSpPr>
          <p:cNvPr id="3" name="Footer Placeholder 2">
            <a:extLst>
              <a:ext uri="{FF2B5EF4-FFF2-40B4-BE49-F238E27FC236}">
                <a16:creationId xmlns:a16="http://schemas.microsoft.com/office/drawing/2014/main" id="{B42A7114-5846-57A1-D2CB-B1F5CE6F3B7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4BE6447-CF07-924A-061C-1D81DD3840A1}"/>
              </a:ext>
            </a:extLst>
          </p:cNvPr>
          <p:cNvSpPr>
            <a:spLocks noGrp="1"/>
          </p:cNvSpPr>
          <p:nvPr>
            <p:ph type="sldNum" sz="quarter" idx="12"/>
          </p:nvPr>
        </p:nvSpPr>
        <p:spPr/>
        <p:txBody>
          <a:bodyPr/>
          <a:lstStyle/>
          <a:p>
            <a:fld id="{E75EF646-D96B-41BD-A236-5236405C3C2F}" type="slidenum">
              <a:rPr lang="en-US" smtClean="0"/>
              <a:t>‹#›</a:t>
            </a:fld>
            <a:endParaRPr lang="en-US"/>
          </a:p>
        </p:txBody>
      </p:sp>
    </p:spTree>
    <p:extLst>
      <p:ext uri="{BB962C8B-B14F-4D97-AF65-F5344CB8AC3E}">
        <p14:creationId xmlns:p14="http://schemas.microsoft.com/office/powerpoint/2010/main" val="3655258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A8683C-681D-BE2D-69ED-130E00AED4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EB980E2-8187-4845-456E-BB82DB30302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7A4DEB1-E2C1-E15F-1C4E-B900822367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1A0BE37-94FA-C02D-9B80-AB351DDAA561}"/>
              </a:ext>
            </a:extLst>
          </p:cNvPr>
          <p:cNvSpPr>
            <a:spLocks noGrp="1"/>
          </p:cNvSpPr>
          <p:nvPr>
            <p:ph type="dt" sz="half" idx="10"/>
          </p:nvPr>
        </p:nvSpPr>
        <p:spPr/>
        <p:txBody>
          <a:bodyPr/>
          <a:lstStyle/>
          <a:p>
            <a:fld id="{A181024B-E52B-4B7A-A7D2-25A2FF1ABB2B}" type="datetimeFigureOut">
              <a:rPr lang="en-US" smtClean="0"/>
              <a:t>6/25/2026</a:t>
            </a:fld>
            <a:endParaRPr lang="en-US"/>
          </a:p>
        </p:txBody>
      </p:sp>
      <p:sp>
        <p:nvSpPr>
          <p:cNvPr id="6" name="Footer Placeholder 5">
            <a:extLst>
              <a:ext uri="{FF2B5EF4-FFF2-40B4-BE49-F238E27FC236}">
                <a16:creationId xmlns:a16="http://schemas.microsoft.com/office/drawing/2014/main" id="{C4F0E00E-C1E7-669A-5651-B4AD4B6387A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3DD4E20-FA70-7A44-4A10-0C1098AAFF27}"/>
              </a:ext>
            </a:extLst>
          </p:cNvPr>
          <p:cNvSpPr>
            <a:spLocks noGrp="1"/>
          </p:cNvSpPr>
          <p:nvPr>
            <p:ph type="sldNum" sz="quarter" idx="12"/>
          </p:nvPr>
        </p:nvSpPr>
        <p:spPr/>
        <p:txBody>
          <a:bodyPr/>
          <a:lstStyle/>
          <a:p>
            <a:fld id="{E75EF646-D96B-41BD-A236-5236405C3C2F}" type="slidenum">
              <a:rPr lang="en-US" smtClean="0"/>
              <a:t>‹#›</a:t>
            </a:fld>
            <a:endParaRPr lang="en-US"/>
          </a:p>
        </p:txBody>
      </p:sp>
    </p:spTree>
    <p:extLst>
      <p:ext uri="{BB962C8B-B14F-4D97-AF65-F5344CB8AC3E}">
        <p14:creationId xmlns:p14="http://schemas.microsoft.com/office/powerpoint/2010/main" val="19686930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0B5DA4-C9C1-C0E5-34BC-F337D2C0DBB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EF7AC9D-60D5-7490-24E1-0D90C92199D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FC82870-53E2-0219-C05F-F9CCC98240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B4E774-69CC-380C-CEF1-72B46222CDE8}"/>
              </a:ext>
            </a:extLst>
          </p:cNvPr>
          <p:cNvSpPr>
            <a:spLocks noGrp="1"/>
          </p:cNvSpPr>
          <p:nvPr>
            <p:ph type="dt" sz="half" idx="10"/>
          </p:nvPr>
        </p:nvSpPr>
        <p:spPr/>
        <p:txBody>
          <a:bodyPr/>
          <a:lstStyle/>
          <a:p>
            <a:fld id="{A181024B-E52B-4B7A-A7D2-25A2FF1ABB2B}" type="datetimeFigureOut">
              <a:rPr lang="en-US" smtClean="0"/>
              <a:t>6/25/2026</a:t>
            </a:fld>
            <a:endParaRPr lang="en-US"/>
          </a:p>
        </p:txBody>
      </p:sp>
      <p:sp>
        <p:nvSpPr>
          <p:cNvPr id="6" name="Footer Placeholder 5">
            <a:extLst>
              <a:ext uri="{FF2B5EF4-FFF2-40B4-BE49-F238E27FC236}">
                <a16:creationId xmlns:a16="http://schemas.microsoft.com/office/drawing/2014/main" id="{EFD4A22B-ED17-8A09-0F88-AE824741E5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82ACBC8-E8F7-0360-A0C7-8CB9F049D1DA}"/>
              </a:ext>
            </a:extLst>
          </p:cNvPr>
          <p:cNvSpPr>
            <a:spLocks noGrp="1"/>
          </p:cNvSpPr>
          <p:nvPr>
            <p:ph type="sldNum" sz="quarter" idx="12"/>
          </p:nvPr>
        </p:nvSpPr>
        <p:spPr/>
        <p:txBody>
          <a:bodyPr/>
          <a:lstStyle/>
          <a:p>
            <a:fld id="{E75EF646-D96B-41BD-A236-5236405C3C2F}" type="slidenum">
              <a:rPr lang="en-US" smtClean="0"/>
              <a:t>‹#›</a:t>
            </a:fld>
            <a:endParaRPr lang="en-US"/>
          </a:p>
        </p:txBody>
      </p:sp>
    </p:spTree>
    <p:extLst>
      <p:ext uri="{BB962C8B-B14F-4D97-AF65-F5344CB8AC3E}">
        <p14:creationId xmlns:p14="http://schemas.microsoft.com/office/powerpoint/2010/main" val="1994635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BA9BE44-6B39-DD2E-3085-E6BEC9FF97E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97B4AA2-4A07-276C-0F92-EAA6F82D3ED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B1FF5E-DC74-ED2C-B480-CB81F1F7EFC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181024B-E52B-4B7A-A7D2-25A2FF1ABB2B}" type="datetimeFigureOut">
              <a:rPr lang="en-US" smtClean="0"/>
              <a:t>6/25/2026</a:t>
            </a:fld>
            <a:endParaRPr lang="en-US"/>
          </a:p>
        </p:txBody>
      </p:sp>
      <p:sp>
        <p:nvSpPr>
          <p:cNvPr id="5" name="Footer Placeholder 4">
            <a:extLst>
              <a:ext uri="{FF2B5EF4-FFF2-40B4-BE49-F238E27FC236}">
                <a16:creationId xmlns:a16="http://schemas.microsoft.com/office/drawing/2014/main" id="{FC2E52FD-C78C-56DA-1991-126E191B800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7EFF278E-5BFC-5798-711A-6F06E80525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75EF646-D96B-41BD-A236-5236405C3C2F}" type="slidenum">
              <a:rPr lang="en-US" smtClean="0"/>
              <a:t>‹#›</a:t>
            </a:fld>
            <a:endParaRPr lang="en-US"/>
          </a:p>
        </p:txBody>
      </p:sp>
    </p:spTree>
    <p:extLst>
      <p:ext uri="{BB962C8B-B14F-4D97-AF65-F5344CB8AC3E}">
        <p14:creationId xmlns:p14="http://schemas.microsoft.com/office/powerpoint/2010/main" val="33243794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Background"/>
          <p:cNvSpPr/>
          <p:nvPr/>
        </p:nvSpPr>
        <p:spPr>
          <a:xfrm>
            <a:off x="0" y="0"/>
            <a:ext cx="12192000" cy="6858000"/>
          </a:xfrm>
          <a:prstGeom prst="rect">
            <a:avLst/>
          </a:prstGeom>
          <a:solidFill>
            <a:srgbClr val="F7F0DF"/>
          </a:solidFill>
        </p:spPr>
        <p:txBody>
          <a:bodyPr/>
          <a:lstStyle/>
          <a:p>
            <a:endParaRPr/>
          </a:p>
        </p:txBody>
      </p:sp>
      <p:sp>
        <p:nvSpPr>
          <p:cNvPr id="20" name="Cross Vertical"/>
          <p:cNvSpPr/>
          <p:nvPr/>
        </p:nvSpPr>
        <p:spPr>
          <a:xfrm>
            <a:off x="6025085" y="90000"/>
            <a:ext cx="141830" cy="1300000"/>
          </a:xfrm>
          <a:prstGeom prst="rect">
            <a:avLst/>
          </a:prstGeom>
          <a:solidFill>
            <a:srgbClr val="8A6D1F"/>
          </a:solidFill>
          <a:ln w="12700">
            <a:solidFill>
              <a:srgbClr val="8A6D1F"/>
            </a:solidFill>
            <a:prstDash val="solid"/>
          </a:ln>
        </p:spPr>
        <p:txBody>
          <a:bodyPr/>
          <a:lstStyle/>
          <a:p>
            <a:endParaRPr lang="en-US"/>
          </a:p>
        </p:txBody>
      </p:sp>
      <p:sp>
        <p:nvSpPr>
          <p:cNvPr id="21" name="Cross Horizontal"/>
          <p:cNvSpPr/>
          <p:nvPr/>
        </p:nvSpPr>
        <p:spPr>
          <a:xfrm>
            <a:off x="5611425" y="503660"/>
            <a:ext cx="969150" cy="141830"/>
          </a:xfrm>
          <a:prstGeom prst="rect">
            <a:avLst/>
          </a:prstGeom>
          <a:solidFill>
            <a:srgbClr val="8A6D1F"/>
          </a:solidFill>
          <a:ln w="12700">
            <a:solidFill>
              <a:srgbClr val="8A6D1F"/>
            </a:solidFill>
            <a:prstDash val="solid"/>
          </a:ln>
        </p:spPr>
        <p:txBody>
          <a:bodyPr/>
          <a:lstStyle/>
          <a:p>
            <a:endParaRPr lang="en-US"/>
          </a:p>
        </p:txBody>
      </p:sp>
      <p:sp>
        <p:nvSpPr>
          <p:cNvPr id="2" name="Title 1">
            <a:extLst>
              <a:ext uri="{FF2B5EF4-FFF2-40B4-BE49-F238E27FC236}">
                <a16:creationId xmlns:a16="http://schemas.microsoft.com/office/drawing/2014/main" id="{E5E1EABB-69D9-239A-3873-32C60008D737}"/>
              </a:ext>
            </a:extLst>
          </p:cNvPr>
          <p:cNvSpPr>
            <a:spLocks noGrp="1"/>
          </p:cNvSpPr>
          <p:nvPr>
            <p:ph type="ctrTitle"/>
          </p:nvPr>
        </p:nvSpPr>
        <p:spPr/>
        <p:txBody>
          <a:bodyPr>
            <a:normAutofit/>
          </a:bodyPr>
          <a:lstStyle/>
          <a:p>
            <a:r>
              <a:rPr lang="en-US" sz="5400" b="1">
                <a:solidFill>
                  <a:srgbClr val="6E1423"/>
                </a:solidFill>
                <a:latin typeface="Georgia" panose="02040502050405020303" pitchFamily="18" charset="0"/>
              </a:rPr>
              <a:t>Congregational Update Session</a:t>
            </a:r>
          </a:p>
        </p:txBody>
      </p:sp>
      <p:sp>
        <p:nvSpPr>
          <p:cNvPr id="3" name="Subtitle 2">
            <a:extLst>
              <a:ext uri="{FF2B5EF4-FFF2-40B4-BE49-F238E27FC236}">
                <a16:creationId xmlns:a16="http://schemas.microsoft.com/office/drawing/2014/main" id="{1D6BD299-7FD7-B85F-D037-0C3935DAE7C7}"/>
              </a:ext>
            </a:extLst>
          </p:cNvPr>
          <p:cNvSpPr>
            <a:spLocks noGrp="1"/>
          </p:cNvSpPr>
          <p:nvPr>
            <p:ph type="subTitle" idx="1"/>
          </p:nvPr>
        </p:nvSpPr>
        <p:spPr/>
        <p:txBody>
          <a:bodyPr/>
          <a:lstStyle/>
          <a:p>
            <a:r>
              <a:rPr lang="en-US" b="1">
                <a:solidFill>
                  <a:srgbClr val="8A6D1F"/>
                </a:solidFill>
                <a:latin typeface="Georgia" panose="02040502050405020303" pitchFamily="18" charset="0"/>
              </a:rPr>
              <a:t>Morning Star Baptist Church</a:t>
            </a:r>
          </a:p>
          <a:p>
            <a:r>
              <a:rPr lang="en-US" b="1">
                <a:solidFill>
                  <a:srgbClr val="8A6D1F"/>
                </a:solidFill>
                <a:latin typeface="Georgia" panose="02040502050405020303" pitchFamily="18" charset="0"/>
              </a:rPr>
              <a:t>Pastoral Search Committee</a:t>
            </a:r>
          </a:p>
          <a:p>
            <a:r>
              <a:rPr lang="en-US" b="1">
                <a:solidFill>
                  <a:srgbClr val="8A6D1F"/>
                </a:solidFill>
                <a:latin typeface="Georgia" panose="02040502050405020303" pitchFamily="18" charset="0"/>
              </a:rPr>
              <a:t>June 27, 2026</a:t>
            </a:r>
          </a:p>
        </p:txBody>
      </p:sp>
      <p:sp>
        <p:nvSpPr>
          <p:cNvPr id="30" name="Mantra"/>
          <p:cNvSpPr txBox="1"/>
          <p:nvPr/>
        </p:nvSpPr>
        <p:spPr>
          <a:xfrm>
            <a:off x="1524000" y="5440000"/>
            <a:ext cx="9144000" cy="800000"/>
          </a:xfrm>
          <a:prstGeom prst="rect">
            <a:avLst/>
          </a:prstGeom>
          <a:noFill/>
        </p:spPr>
        <p:txBody>
          <a:bodyPr wrap="square" rtlCol="0" anchor="ctr">
            <a:normAutofit/>
          </a:bodyPr>
          <a:lstStyle/>
          <a:p>
            <a:pPr algn="ctr"/>
            <a:r>
              <a:rPr lang="en-US" sz="2800" i="1">
                <a:solidFill>
                  <a:srgbClr val="6E1423"/>
                </a:solidFill>
                <a:latin typeface="Georgia" panose="02040502050405020303" pitchFamily="18" charset="0"/>
              </a:rPr>
              <a:t>“Together We Can, Together We Will”</a:t>
            </a:r>
          </a:p>
        </p:txBody>
      </p:sp>
    </p:spTree>
    <p:extLst>
      <p:ext uri="{BB962C8B-B14F-4D97-AF65-F5344CB8AC3E}">
        <p14:creationId xmlns:p14="http://schemas.microsoft.com/office/powerpoint/2010/main" val="19723297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Background"/>
          <p:cNvSpPr/>
          <p:nvPr/>
        </p:nvSpPr>
        <p:spPr>
          <a:xfrm>
            <a:off x="0" y="0"/>
            <a:ext cx="12192000" cy="6858000"/>
          </a:xfrm>
          <a:prstGeom prst="rect">
            <a:avLst/>
          </a:prstGeom>
          <a:solidFill>
            <a:srgbClr val="F7F0DF"/>
          </a:solidFill>
        </p:spPr>
        <p:txBody>
          <a:bodyPr/>
          <a:lstStyle/>
          <a:p>
            <a:endParaRPr/>
          </a:p>
        </p:txBody>
      </p:sp>
      <p:sp>
        <p:nvSpPr>
          <p:cNvPr id="2" name="Text 0"/>
          <p:cNvSpPr/>
          <p:nvPr/>
        </p:nvSpPr>
        <p:spPr>
          <a:xfrm>
            <a:off x="487680" y="219456"/>
            <a:ext cx="11216640" cy="633984"/>
          </a:xfrm>
          <a:prstGeom prst="rect">
            <a:avLst/>
          </a:prstGeom>
          <a:noFill/>
          <a:ln/>
        </p:spPr>
        <p:txBody>
          <a:bodyPr wrap="square" rtlCol="0" anchor="ctr"/>
          <a:lstStyle/>
          <a:p>
            <a:pPr algn="ctr"/>
            <a:r>
              <a:rPr lang="en-US" sz="3467" b="1">
                <a:solidFill>
                  <a:srgbClr val="6E1423"/>
                </a:solidFill>
                <a:latin typeface="Cambria" pitchFamily="34" charset="0"/>
                <a:ea typeface="Cambria" pitchFamily="34" charset="-122"/>
                <a:cs typeface="Cambria" pitchFamily="34" charset="-120"/>
              </a:rPr>
              <a:t>Phases 3 &amp; 4 — Choose &amp; Welcome</a:t>
            </a:r>
            <a:endParaRPr lang="en-US" sz="3467" dirty="0"/>
          </a:p>
        </p:txBody>
      </p:sp>
      <p:sp>
        <p:nvSpPr>
          <p:cNvPr id="3" name="Text 1"/>
          <p:cNvSpPr/>
          <p:nvPr/>
        </p:nvSpPr>
        <p:spPr>
          <a:xfrm>
            <a:off x="92208" y="877824"/>
            <a:ext cx="11612112" cy="392704"/>
          </a:xfrm>
          <a:prstGeom prst="rect">
            <a:avLst/>
          </a:prstGeom>
          <a:noFill/>
          <a:ln/>
        </p:spPr>
        <p:txBody>
          <a:bodyPr wrap="square" rtlCol="0" anchor="ctr"/>
          <a:lstStyle/>
          <a:p>
            <a:r>
              <a:rPr lang="en-US" sz="2400" b="1" i="1">
                <a:solidFill>
                  <a:srgbClr val="8A6D1F"/>
                </a:solidFill>
                <a:latin typeface="Calibri" pitchFamily="34" charset="0"/>
                <a:ea typeface="Calibri" pitchFamily="34" charset="-122"/>
                <a:cs typeface="Calibri" pitchFamily="34" charset="-120"/>
              </a:rPr>
              <a:t>November 2026 – January 2027</a:t>
            </a:r>
            <a:endParaRPr lang="en-US" sz="2400" b="1" dirty="0"/>
          </a:p>
        </p:txBody>
      </p:sp>
      <p:sp>
        <p:nvSpPr>
          <p:cNvPr id="4" name="Shape 2"/>
          <p:cNvSpPr/>
          <p:nvPr/>
        </p:nvSpPr>
        <p:spPr>
          <a:xfrm>
            <a:off x="2011680" y="1341120"/>
            <a:ext cx="48768" cy="4998720"/>
          </a:xfrm>
          <a:prstGeom prst="rect">
            <a:avLst/>
          </a:prstGeom>
          <a:solidFill>
            <a:srgbClr val="D8C9A3"/>
          </a:solidFill>
          <a:ln w="12700">
            <a:solidFill>
              <a:srgbClr val="D8C9A3"/>
            </a:solidFill>
            <a:prstDash val="solid"/>
          </a:ln>
        </p:spPr>
        <p:txBody>
          <a:bodyPr/>
          <a:lstStyle/>
          <a:p>
            <a:endParaRPr lang="en-US"/>
          </a:p>
        </p:txBody>
      </p:sp>
      <p:sp>
        <p:nvSpPr>
          <p:cNvPr id="5" name="Shape 3"/>
          <p:cNvSpPr/>
          <p:nvPr/>
        </p:nvSpPr>
        <p:spPr>
          <a:xfrm>
            <a:off x="1914144" y="1377696"/>
            <a:ext cx="243840" cy="243840"/>
          </a:xfrm>
          <a:prstGeom prst="ellipse">
            <a:avLst/>
          </a:prstGeom>
          <a:solidFill>
            <a:srgbClr val="6E1423"/>
          </a:solidFill>
          <a:ln w="12700">
            <a:solidFill>
              <a:srgbClr val="6E1423"/>
            </a:solidFill>
            <a:prstDash val="solid"/>
          </a:ln>
        </p:spPr>
        <p:txBody>
          <a:bodyPr/>
          <a:lstStyle/>
          <a:p>
            <a:endParaRPr lang="en-US"/>
          </a:p>
        </p:txBody>
      </p:sp>
      <p:sp>
        <p:nvSpPr>
          <p:cNvPr id="6" name="Text 4"/>
          <p:cNvSpPr/>
          <p:nvPr/>
        </p:nvSpPr>
        <p:spPr>
          <a:xfrm>
            <a:off x="353568" y="1371498"/>
            <a:ext cx="1463040" cy="597612"/>
          </a:xfrm>
          <a:prstGeom prst="rect">
            <a:avLst/>
          </a:prstGeom>
          <a:noFill/>
          <a:ln/>
        </p:spPr>
        <p:txBody>
          <a:bodyPr wrap="square" rtlCol="0" anchor="ctr"/>
          <a:lstStyle/>
          <a:p>
            <a:pPr algn="r"/>
            <a:r>
              <a:rPr lang="en-US" sz="2400" b="1">
                <a:solidFill>
                  <a:srgbClr val="6E1423"/>
                </a:solidFill>
                <a:latin typeface="Calibri" pitchFamily="34" charset="0"/>
                <a:ea typeface="Calibri" pitchFamily="34" charset="-122"/>
                <a:cs typeface="Calibri" pitchFamily="34" charset="-120"/>
              </a:rPr>
              <a:t>Nov 8–15</a:t>
            </a:r>
            <a:endParaRPr lang="en-US" sz="2400" dirty="0"/>
          </a:p>
        </p:txBody>
      </p:sp>
      <p:sp>
        <p:nvSpPr>
          <p:cNvPr id="7" name="Shape 5"/>
          <p:cNvSpPr/>
          <p:nvPr/>
        </p:nvSpPr>
        <p:spPr>
          <a:xfrm>
            <a:off x="2316480" y="1243584"/>
            <a:ext cx="9387840" cy="829056"/>
          </a:xfrm>
          <a:prstGeom prst="roundRect">
            <a:avLst>
              <a:gd name="adj" fmla="val 8824"/>
            </a:avLst>
          </a:prstGeom>
          <a:solidFill>
            <a:srgbClr val="EFE7D0"/>
          </a:solidFill>
          <a:ln w="6350">
            <a:solidFill>
              <a:srgbClr val="D8C9A3"/>
            </a:solidFill>
            <a:prstDash val="solid"/>
          </a:ln>
        </p:spPr>
        <p:txBody>
          <a:bodyPr/>
          <a:lstStyle/>
          <a:p>
            <a:endParaRPr lang="en-US"/>
          </a:p>
        </p:txBody>
      </p:sp>
      <p:sp>
        <p:nvSpPr>
          <p:cNvPr id="8" name="Text 6"/>
          <p:cNvSpPr/>
          <p:nvPr/>
        </p:nvSpPr>
        <p:spPr>
          <a:xfrm>
            <a:off x="2255520" y="1326366"/>
            <a:ext cx="9022080" cy="597612"/>
          </a:xfrm>
          <a:prstGeom prst="rect">
            <a:avLst/>
          </a:prstGeom>
          <a:noFill/>
          <a:ln/>
        </p:spPr>
        <p:txBody>
          <a:bodyPr wrap="square" rtlCol="0" anchor="ctr"/>
          <a:lstStyle/>
          <a:p>
            <a:pPr algn="ctr"/>
            <a:r>
              <a:rPr lang="en-US" sz="2667" b="1">
                <a:solidFill>
                  <a:srgbClr val="6E1423"/>
                </a:solidFill>
                <a:latin typeface="Calibri" pitchFamily="34" charset="0"/>
                <a:ea typeface="Calibri" pitchFamily="34" charset="-122"/>
                <a:cs typeface="Calibri" pitchFamily="34" charset="-120"/>
              </a:rPr>
              <a:t>Congregational Survey #2</a:t>
            </a:r>
            <a:endParaRPr lang="en-US" sz="2667" dirty="0"/>
          </a:p>
        </p:txBody>
      </p:sp>
      <p:sp>
        <p:nvSpPr>
          <p:cNvPr id="9" name="Text 7"/>
          <p:cNvSpPr/>
          <p:nvPr/>
        </p:nvSpPr>
        <p:spPr>
          <a:xfrm>
            <a:off x="2499360" y="1645920"/>
            <a:ext cx="9204960" cy="377952"/>
          </a:xfrm>
          <a:prstGeom prst="rect">
            <a:avLst/>
          </a:prstGeom>
          <a:noFill/>
          <a:ln/>
        </p:spPr>
        <p:txBody>
          <a:bodyPr wrap="square" rtlCol="0" anchor="ctr"/>
          <a:lstStyle/>
          <a:p>
            <a:endParaRPr lang="en-US" sz="2133" dirty="0"/>
          </a:p>
        </p:txBody>
      </p:sp>
      <p:sp>
        <p:nvSpPr>
          <p:cNvPr id="10" name="Shape 8"/>
          <p:cNvSpPr/>
          <p:nvPr/>
        </p:nvSpPr>
        <p:spPr>
          <a:xfrm>
            <a:off x="1914144" y="2292096"/>
            <a:ext cx="243840" cy="243840"/>
          </a:xfrm>
          <a:prstGeom prst="ellipse">
            <a:avLst/>
          </a:prstGeom>
          <a:solidFill>
            <a:srgbClr val="6E1423"/>
          </a:solidFill>
          <a:ln w="12700">
            <a:solidFill>
              <a:srgbClr val="6E1423"/>
            </a:solidFill>
            <a:prstDash val="solid"/>
          </a:ln>
        </p:spPr>
        <p:txBody>
          <a:bodyPr/>
          <a:lstStyle/>
          <a:p>
            <a:endParaRPr lang="en-US"/>
          </a:p>
        </p:txBody>
      </p:sp>
      <p:sp>
        <p:nvSpPr>
          <p:cNvPr id="11" name="Text 9"/>
          <p:cNvSpPr/>
          <p:nvPr/>
        </p:nvSpPr>
        <p:spPr>
          <a:xfrm>
            <a:off x="245792" y="2353056"/>
            <a:ext cx="1463040" cy="341376"/>
          </a:xfrm>
          <a:prstGeom prst="rect">
            <a:avLst/>
          </a:prstGeom>
          <a:noFill/>
          <a:ln/>
        </p:spPr>
        <p:txBody>
          <a:bodyPr wrap="square" rtlCol="0" anchor="ctr"/>
          <a:lstStyle/>
          <a:p>
            <a:pPr algn="r"/>
            <a:r>
              <a:rPr lang="en-US" sz="2400" b="1">
                <a:solidFill>
                  <a:srgbClr val="6E1423"/>
                </a:solidFill>
                <a:highlight>
                  <a:srgbClr val="B08D3C"/>
                </a:highlight>
                <a:latin typeface="Calibri" pitchFamily="34" charset="0"/>
                <a:ea typeface="Calibri" pitchFamily="34" charset="-122"/>
                <a:cs typeface="Calibri" pitchFamily="34" charset="-120"/>
              </a:rPr>
              <a:t>Nov 21</a:t>
            </a:r>
            <a:endParaRPr lang="en-US" sz="2400">
              <a:highlight>
                <a:srgbClr val="B08D3C"/>
              </a:highlight>
            </a:endParaRPr>
          </a:p>
        </p:txBody>
      </p:sp>
      <p:sp>
        <p:nvSpPr>
          <p:cNvPr id="12" name="Shape 10"/>
          <p:cNvSpPr/>
          <p:nvPr/>
        </p:nvSpPr>
        <p:spPr>
          <a:xfrm>
            <a:off x="2316480" y="2157984"/>
            <a:ext cx="9387840" cy="829056"/>
          </a:xfrm>
          <a:prstGeom prst="roundRect">
            <a:avLst>
              <a:gd name="adj" fmla="val 8824"/>
            </a:avLst>
          </a:prstGeom>
          <a:solidFill>
            <a:srgbClr val="EFE7D0"/>
          </a:solidFill>
          <a:ln w="19050">
            <a:solidFill>
              <a:srgbClr val="6E1423"/>
            </a:solidFill>
            <a:prstDash val="solid"/>
          </a:ln>
        </p:spPr>
        <p:txBody>
          <a:bodyPr/>
          <a:lstStyle/>
          <a:p>
            <a:endParaRPr lang="en-US"/>
          </a:p>
        </p:txBody>
      </p:sp>
      <p:sp>
        <p:nvSpPr>
          <p:cNvPr id="13" name="Text 11"/>
          <p:cNvSpPr/>
          <p:nvPr/>
        </p:nvSpPr>
        <p:spPr>
          <a:xfrm>
            <a:off x="2255520" y="2267709"/>
            <a:ext cx="8534400" cy="560835"/>
          </a:xfrm>
          <a:prstGeom prst="rect">
            <a:avLst/>
          </a:prstGeom>
          <a:noFill/>
          <a:ln/>
        </p:spPr>
        <p:txBody>
          <a:bodyPr wrap="square" rtlCol="0" anchor="ctr"/>
          <a:lstStyle/>
          <a:p>
            <a:pPr algn="ctr"/>
            <a:r>
              <a:rPr lang="en-US" sz="2667" b="1">
                <a:solidFill>
                  <a:srgbClr val="6E1423"/>
                </a:solidFill>
                <a:latin typeface="Calibri" pitchFamily="34" charset="0"/>
                <a:ea typeface="Calibri" pitchFamily="34" charset="-122"/>
                <a:cs typeface="Calibri" pitchFamily="34" charset="-120"/>
              </a:rPr>
              <a:t>Pre-vote information Session</a:t>
            </a:r>
            <a:endParaRPr lang="en-US" sz="2667" dirty="0"/>
          </a:p>
        </p:txBody>
      </p:sp>
      <p:sp>
        <p:nvSpPr>
          <p:cNvPr id="14" name="Text 12"/>
          <p:cNvSpPr/>
          <p:nvPr/>
        </p:nvSpPr>
        <p:spPr>
          <a:xfrm>
            <a:off x="2548128" y="2606528"/>
            <a:ext cx="9107424" cy="356129"/>
          </a:xfrm>
          <a:prstGeom prst="rect">
            <a:avLst/>
          </a:prstGeom>
          <a:noFill/>
          <a:ln/>
        </p:spPr>
        <p:txBody>
          <a:bodyPr wrap="square" rtlCol="0" anchor="ctr"/>
          <a:lstStyle/>
          <a:p>
            <a:endParaRPr lang="en-US" sz="1867" dirty="0"/>
          </a:p>
        </p:txBody>
      </p:sp>
      <p:pic>
        <p:nvPicPr>
          <p:cNvPr id="15" name="Image 0" descr="preencoded.png"/>
          <p:cNvPicPr>
            <a:picLocks noChangeAspect="1"/>
          </p:cNvPicPr>
          <p:nvPr/>
        </p:nvPicPr>
        <p:blipFill>
          <a:blip r:embed="rId3"/>
          <a:stretch>
            <a:fillRect/>
          </a:stretch>
        </p:blipFill>
        <p:spPr>
          <a:xfrm>
            <a:off x="11338560" y="2353056"/>
            <a:ext cx="268224" cy="268224"/>
          </a:xfrm>
          <a:prstGeom prst="rect">
            <a:avLst/>
          </a:prstGeom>
        </p:spPr>
      </p:pic>
      <p:sp>
        <p:nvSpPr>
          <p:cNvPr id="16" name="Text 13"/>
          <p:cNvSpPr/>
          <p:nvPr/>
        </p:nvSpPr>
        <p:spPr>
          <a:xfrm>
            <a:off x="2316480" y="2999233"/>
            <a:ext cx="9550125" cy="207263"/>
          </a:xfrm>
          <a:prstGeom prst="rect">
            <a:avLst/>
          </a:prstGeom>
          <a:noFill/>
          <a:ln/>
        </p:spPr>
        <p:txBody>
          <a:bodyPr wrap="square" rtlCol="0" anchor="ctr"/>
          <a:lstStyle/>
          <a:p>
            <a:r>
              <a:rPr lang="en-US" sz="1333" i="1" dirty="0">
                <a:latin typeface="Calibri" pitchFamily="34" charset="0"/>
                <a:ea typeface="Calibri" pitchFamily="34" charset="-122"/>
                <a:cs typeface="Calibri" pitchFamily="34" charset="-120"/>
              </a:rPr>
              <a:t>.</a:t>
            </a:r>
            <a:endParaRPr lang="en-US" sz="1333" dirty="0"/>
          </a:p>
        </p:txBody>
      </p:sp>
      <p:sp>
        <p:nvSpPr>
          <p:cNvPr id="17" name="Shape 14"/>
          <p:cNvSpPr/>
          <p:nvPr/>
        </p:nvSpPr>
        <p:spPr>
          <a:xfrm>
            <a:off x="1914144" y="3425952"/>
            <a:ext cx="243840" cy="243840"/>
          </a:xfrm>
          <a:prstGeom prst="ellipse">
            <a:avLst/>
          </a:prstGeom>
          <a:solidFill>
            <a:srgbClr val="6E1423"/>
          </a:solidFill>
          <a:ln w="12700">
            <a:solidFill>
              <a:srgbClr val="6E1423"/>
            </a:solidFill>
            <a:prstDash val="solid"/>
          </a:ln>
        </p:spPr>
        <p:txBody>
          <a:bodyPr/>
          <a:lstStyle/>
          <a:p>
            <a:endParaRPr lang="en-US"/>
          </a:p>
        </p:txBody>
      </p:sp>
      <p:sp>
        <p:nvSpPr>
          <p:cNvPr id="18" name="Text 15"/>
          <p:cNvSpPr/>
          <p:nvPr/>
        </p:nvSpPr>
        <p:spPr>
          <a:xfrm>
            <a:off x="365760" y="3364992"/>
            <a:ext cx="1463040" cy="341376"/>
          </a:xfrm>
          <a:prstGeom prst="rect">
            <a:avLst/>
          </a:prstGeom>
          <a:noFill/>
          <a:ln/>
        </p:spPr>
        <p:txBody>
          <a:bodyPr wrap="square" rtlCol="0" anchor="ctr"/>
          <a:lstStyle/>
          <a:p>
            <a:pPr algn="r"/>
            <a:r>
              <a:rPr lang="en-US" sz="2400" b="1">
                <a:solidFill>
                  <a:srgbClr val="6E1423"/>
                </a:solidFill>
                <a:latin typeface="Calibri" pitchFamily="34" charset="0"/>
                <a:ea typeface="Calibri" pitchFamily="34" charset="-122"/>
                <a:cs typeface="Calibri" pitchFamily="34" charset="-120"/>
              </a:rPr>
              <a:t>Dec</a:t>
            </a:r>
            <a:r>
              <a:rPr lang="en-US" sz="1333" b="1">
                <a:solidFill>
                  <a:srgbClr val="6E1423"/>
                </a:solidFill>
                <a:latin typeface="Calibri" pitchFamily="34" charset="0"/>
                <a:ea typeface="Calibri" pitchFamily="34" charset="-122"/>
                <a:cs typeface="Calibri" pitchFamily="34" charset="-120"/>
              </a:rPr>
              <a:t> </a:t>
            </a:r>
            <a:r>
              <a:rPr lang="en-US" sz="2400" b="1">
                <a:solidFill>
                  <a:srgbClr val="6E1423"/>
                </a:solidFill>
                <a:latin typeface="Calibri" pitchFamily="34" charset="0"/>
                <a:ea typeface="Calibri" pitchFamily="34" charset="-122"/>
                <a:cs typeface="Calibri" pitchFamily="34" charset="-120"/>
              </a:rPr>
              <a:t>5</a:t>
            </a:r>
            <a:endParaRPr lang="en-US" sz="1333" dirty="0"/>
          </a:p>
        </p:txBody>
      </p:sp>
      <p:sp>
        <p:nvSpPr>
          <p:cNvPr id="19" name="Shape 16"/>
          <p:cNvSpPr/>
          <p:nvPr/>
        </p:nvSpPr>
        <p:spPr>
          <a:xfrm>
            <a:off x="2255520" y="3216127"/>
            <a:ext cx="9387840" cy="756108"/>
          </a:xfrm>
          <a:prstGeom prst="roundRect">
            <a:avLst>
              <a:gd name="adj" fmla="val 8824"/>
            </a:avLst>
          </a:prstGeom>
          <a:solidFill>
            <a:srgbClr val="EFE7D0"/>
          </a:solidFill>
          <a:ln w="6350">
            <a:solidFill>
              <a:srgbClr val="D8C9A3"/>
            </a:solidFill>
            <a:prstDash val="solid"/>
          </a:ln>
        </p:spPr>
        <p:txBody>
          <a:bodyPr/>
          <a:lstStyle/>
          <a:p>
            <a:endParaRPr lang="en-US"/>
          </a:p>
        </p:txBody>
      </p:sp>
      <p:sp>
        <p:nvSpPr>
          <p:cNvPr id="20" name="Text 17"/>
          <p:cNvSpPr/>
          <p:nvPr/>
        </p:nvSpPr>
        <p:spPr>
          <a:xfrm>
            <a:off x="2255520" y="3364992"/>
            <a:ext cx="9265920" cy="494699"/>
          </a:xfrm>
          <a:prstGeom prst="rect">
            <a:avLst/>
          </a:prstGeom>
          <a:noFill/>
          <a:ln/>
        </p:spPr>
        <p:txBody>
          <a:bodyPr wrap="square" rtlCol="0" anchor="ctr"/>
          <a:lstStyle/>
          <a:p>
            <a:pPr algn="ctr"/>
            <a:r>
              <a:rPr lang="en-US" sz="2667" b="1">
                <a:solidFill>
                  <a:srgbClr val="6E1423"/>
                </a:solidFill>
                <a:latin typeface="Calibri" pitchFamily="34" charset="0"/>
                <a:ea typeface="Calibri" pitchFamily="34" charset="-122"/>
                <a:cs typeface="Calibri" pitchFamily="34" charset="-120"/>
              </a:rPr>
              <a:t>PSC Chair presents a recommendation for members’ vote</a:t>
            </a:r>
            <a:endParaRPr lang="en-US" sz="2667" dirty="0"/>
          </a:p>
        </p:txBody>
      </p:sp>
      <p:sp>
        <p:nvSpPr>
          <p:cNvPr id="21" name="Text 18"/>
          <p:cNvSpPr/>
          <p:nvPr/>
        </p:nvSpPr>
        <p:spPr>
          <a:xfrm>
            <a:off x="2499360" y="3760053"/>
            <a:ext cx="9204960" cy="202347"/>
          </a:xfrm>
          <a:prstGeom prst="rect">
            <a:avLst/>
          </a:prstGeom>
          <a:noFill/>
          <a:ln/>
        </p:spPr>
        <p:txBody>
          <a:bodyPr wrap="square" rtlCol="0" anchor="ctr"/>
          <a:lstStyle/>
          <a:p>
            <a:endParaRPr lang="en-US" sz="1867" dirty="0"/>
          </a:p>
        </p:txBody>
      </p:sp>
      <p:sp>
        <p:nvSpPr>
          <p:cNvPr id="22" name="Shape 19"/>
          <p:cNvSpPr/>
          <p:nvPr/>
        </p:nvSpPr>
        <p:spPr>
          <a:xfrm>
            <a:off x="1914144" y="4340352"/>
            <a:ext cx="243840" cy="243840"/>
          </a:xfrm>
          <a:prstGeom prst="ellipse">
            <a:avLst/>
          </a:prstGeom>
          <a:solidFill>
            <a:srgbClr val="6E1423"/>
          </a:solidFill>
          <a:ln w="12700">
            <a:solidFill>
              <a:srgbClr val="6E1423"/>
            </a:solidFill>
            <a:prstDash val="solid"/>
          </a:ln>
        </p:spPr>
        <p:txBody>
          <a:bodyPr/>
          <a:lstStyle/>
          <a:p>
            <a:endParaRPr lang="en-US"/>
          </a:p>
        </p:txBody>
      </p:sp>
      <p:sp>
        <p:nvSpPr>
          <p:cNvPr id="23" name="Text 20"/>
          <p:cNvSpPr/>
          <p:nvPr/>
        </p:nvSpPr>
        <p:spPr>
          <a:xfrm>
            <a:off x="365760" y="4279392"/>
            <a:ext cx="1463040" cy="341376"/>
          </a:xfrm>
          <a:prstGeom prst="rect">
            <a:avLst/>
          </a:prstGeom>
          <a:noFill/>
          <a:ln/>
        </p:spPr>
        <p:txBody>
          <a:bodyPr wrap="square" rtlCol="0" anchor="ctr"/>
          <a:lstStyle/>
          <a:p>
            <a:pPr algn="r"/>
            <a:r>
              <a:rPr lang="en-US" sz="2400" b="1">
                <a:solidFill>
                  <a:srgbClr val="6E1423"/>
                </a:solidFill>
                <a:latin typeface="Calibri" pitchFamily="34" charset="0"/>
                <a:ea typeface="Calibri" pitchFamily="34" charset="-122"/>
                <a:cs typeface="Calibri" pitchFamily="34" charset="-120"/>
              </a:rPr>
              <a:t>Dec 19</a:t>
            </a:r>
            <a:endParaRPr lang="en-US" sz="2400" dirty="0"/>
          </a:p>
        </p:txBody>
      </p:sp>
      <p:sp>
        <p:nvSpPr>
          <p:cNvPr id="24" name="Shape 21"/>
          <p:cNvSpPr/>
          <p:nvPr/>
        </p:nvSpPr>
        <p:spPr>
          <a:xfrm>
            <a:off x="2316480" y="4258793"/>
            <a:ext cx="9387840" cy="902208"/>
          </a:xfrm>
          <a:prstGeom prst="roundRect">
            <a:avLst>
              <a:gd name="adj" fmla="val 8824"/>
            </a:avLst>
          </a:prstGeom>
          <a:solidFill>
            <a:srgbClr val="EFE7D0"/>
          </a:solidFill>
          <a:ln w="19050">
            <a:solidFill>
              <a:srgbClr val="6E1423"/>
            </a:solidFill>
            <a:prstDash val="solid"/>
          </a:ln>
        </p:spPr>
        <p:txBody>
          <a:bodyPr/>
          <a:lstStyle/>
          <a:p>
            <a:endParaRPr lang="en-US"/>
          </a:p>
        </p:txBody>
      </p:sp>
      <p:sp>
        <p:nvSpPr>
          <p:cNvPr id="25" name="Text 22"/>
          <p:cNvSpPr/>
          <p:nvPr/>
        </p:nvSpPr>
        <p:spPr>
          <a:xfrm>
            <a:off x="2377440" y="4443420"/>
            <a:ext cx="8554379" cy="315560"/>
          </a:xfrm>
          <a:prstGeom prst="rect">
            <a:avLst/>
          </a:prstGeom>
          <a:noFill/>
          <a:ln/>
        </p:spPr>
        <p:txBody>
          <a:bodyPr wrap="square" rtlCol="0" anchor="ctr"/>
          <a:lstStyle/>
          <a:p>
            <a:r>
              <a:rPr lang="en-US" sz="2400" b="1">
                <a:solidFill>
                  <a:srgbClr val="6E1423"/>
                </a:solidFill>
                <a:latin typeface="Calibri" pitchFamily="34" charset="0"/>
                <a:ea typeface="Calibri" pitchFamily="34" charset="-122"/>
                <a:cs typeface="Calibri" pitchFamily="34" charset="-120"/>
              </a:rPr>
              <a:t>THE CHURCH VOTE -- </a:t>
            </a:r>
            <a:r>
              <a:rPr lang="en-US" sz="2400" b="1" dirty="0">
                <a:solidFill>
                  <a:srgbClr val="4B5563"/>
                </a:solidFill>
                <a:latin typeface="Calibri" pitchFamily="34" charset="0"/>
                <a:ea typeface="Calibri" pitchFamily="34" charset="-122"/>
                <a:cs typeface="Calibri" pitchFamily="34" charset="-120"/>
              </a:rPr>
              <a:t>Every member casts their vote</a:t>
            </a:r>
            <a:r>
              <a:rPr lang="en-US" sz="2400" dirty="0">
                <a:solidFill>
                  <a:srgbClr val="4B5563"/>
                </a:solidFill>
                <a:latin typeface="Calibri" pitchFamily="34" charset="0"/>
                <a:ea typeface="Calibri" pitchFamily="34" charset="-122"/>
                <a:cs typeface="Calibri" pitchFamily="34" charset="-120"/>
              </a:rPr>
              <a:t>. </a:t>
            </a:r>
            <a:r>
              <a:rPr lang="en-US" sz="2400">
                <a:solidFill>
                  <a:srgbClr val="6E1423"/>
                </a:solidFill>
                <a:latin typeface="Calibri" pitchFamily="34" charset="0"/>
                <a:ea typeface="Calibri" pitchFamily="34" charset="-122"/>
                <a:cs typeface="Calibri" pitchFamily="34" charset="-120"/>
              </a:rPr>
              <a:t>         </a:t>
            </a:r>
            <a:r>
              <a:rPr lang="en-US" sz="2400" b="1" dirty="0">
                <a:latin typeface="Calibri" pitchFamily="34" charset="0"/>
                <a:ea typeface="Calibri" pitchFamily="34" charset="-122"/>
                <a:cs typeface="Calibri" pitchFamily="34" charset="-120"/>
              </a:rPr>
              <a:t>Pivot</a:t>
            </a:r>
            <a:endParaRPr lang="en-US" sz="2400" b="1" dirty="0"/>
          </a:p>
        </p:txBody>
      </p:sp>
      <p:sp>
        <p:nvSpPr>
          <p:cNvPr id="26" name="Text 23"/>
          <p:cNvSpPr/>
          <p:nvPr/>
        </p:nvSpPr>
        <p:spPr>
          <a:xfrm>
            <a:off x="2499360" y="4742687"/>
            <a:ext cx="9107424" cy="170688"/>
          </a:xfrm>
          <a:prstGeom prst="rect">
            <a:avLst/>
          </a:prstGeom>
          <a:noFill/>
          <a:ln/>
        </p:spPr>
        <p:txBody>
          <a:bodyPr wrap="square" rtlCol="0" anchor="ctr"/>
          <a:lstStyle/>
          <a:p>
            <a:endParaRPr lang="en-US" sz="2133" dirty="0"/>
          </a:p>
        </p:txBody>
      </p:sp>
      <p:pic>
        <p:nvPicPr>
          <p:cNvPr id="27" name="Image 1" descr="preencoded.png"/>
          <p:cNvPicPr>
            <a:picLocks noChangeAspect="1"/>
          </p:cNvPicPr>
          <p:nvPr/>
        </p:nvPicPr>
        <p:blipFill>
          <a:blip r:embed="rId3"/>
          <a:stretch>
            <a:fillRect/>
          </a:stretch>
        </p:blipFill>
        <p:spPr>
          <a:xfrm>
            <a:off x="11338560" y="4401312"/>
            <a:ext cx="268224" cy="268224"/>
          </a:xfrm>
          <a:prstGeom prst="rect">
            <a:avLst/>
          </a:prstGeom>
        </p:spPr>
      </p:pic>
      <p:sp>
        <p:nvSpPr>
          <p:cNvPr id="28" name="Text 24"/>
          <p:cNvSpPr/>
          <p:nvPr/>
        </p:nvSpPr>
        <p:spPr>
          <a:xfrm>
            <a:off x="2377440" y="4498848"/>
            <a:ext cx="9326880" cy="536448"/>
          </a:xfrm>
          <a:prstGeom prst="rect">
            <a:avLst/>
          </a:prstGeom>
          <a:noFill/>
          <a:ln/>
        </p:spPr>
        <p:txBody>
          <a:bodyPr wrap="square" rtlCol="0" anchor="ctr"/>
          <a:lstStyle/>
          <a:p>
            <a:endParaRPr lang="en-US" sz="1867" b="1">
              <a:highlight>
                <a:srgbClr val="B08D3C"/>
              </a:highlight>
            </a:endParaRPr>
          </a:p>
        </p:txBody>
      </p:sp>
      <p:sp>
        <p:nvSpPr>
          <p:cNvPr id="29" name="Shape 25"/>
          <p:cNvSpPr/>
          <p:nvPr/>
        </p:nvSpPr>
        <p:spPr>
          <a:xfrm>
            <a:off x="1914144" y="5498592"/>
            <a:ext cx="243840" cy="243840"/>
          </a:xfrm>
          <a:prstGeom prst="ellipse">
            <a:avLst/>
          </a:prstGeom>
          <a:solidFill>
            <a:srgbClr val="8A6D1F"/>
          </a:solidFill>
          <a:ln w="12700">
            <a:solidFill>
              <a:srgbClr val="8A6D1F"/>
            </a:solidFill>
            <a:prstDash val="solid"/>
          </a:ln>
        </p:spPr>
        <p:txBody>
          <a:bodyPr/>
          <a:lstStyle/>
          <a:p>
            <a:endParaRPr lang="en-US"/>
          </a:p>
        </p:txBody>
      </p:sp>
      <p:sp>
        <p:nvSpPr>
          <p:cNvPr id="30" name="Text 26"/>
          <p:cNvSpPr/>
          <p:nvPr/>
        </p:nvSpPr>
        <p:spPr>
          <a:xfrm>
            <a:off x="92208" y="5437632"/>
            <a:ext cx="1736592" cy="297525"/>
          </a:xfrm>
          <a:prstGeom prst="rect">
            <a:avLst/>
          </a:prstGeom>
          <a:noFill/>
          <a:ln/>
        </p:spPr>
        <p:txBody>
          <a:bodyPr wrap="square" rtlCol="0" anchor="ctr"/>
          <a:lstStyle/>
          <a:p>
            <a:pPr algn="r"/>
            <a:r>
              <a:rPr lang="en-US" sz="2400" b="1">
                <a:solidFill>
                  <a:srgbClr val="8A6D1F"/>
                </a:solidFill>
                <a:highlight>
                  <a:srgbClr val="B08D3C"/>
                </a:highlight>
                <a:latin typeface="Calibri" pitchFamily="34" charset="0"/>
                <a:ea typeface="Calibri" pitchFamily="34" charset="-122"/>
                <a:cs typeface="Calibri" pitchFamily="34" charset="-120"/>
              </a:rPr>
              <a:t>Dec 21–31</a:t>
            </a:r>
            <a:endParaRPr lang="en-US" sz="2400">
              <a:highlight>
                <a:srgbClr val="B08D3C"/>
              </a:highlight>
            </a:endParaRPr>
          </a:p>
        </p:txBody>
      </p:sp>
      <p:sp>
        <p:nvSpPr>
          <p:cNvPr id="31" name="Shape 27"/>
          <p:cNvSpPr/>
          <p:nvPr/>
        </p:nvSpPr>
        <p:spPr>
          <a:xfrm>
            <a:off x="2326931" y="5364480"/>
            <a:ext cx="9387840" cy="829056"/>
          </a:xfrm>
          <a:prstGeom prst="roundRect">
            <a:avLst>
              <a:gd name="adj" fmla="val 8824"/>
            </a:avLst>
          </a:prstGeom>
          <a:solidFill>
            <a:srgbClr val="EFE7D0"/>
          </a:solidFill>
          <a:ln w="6350">
            <a:solidFill>
              <a:srgbClr val="D8C9A3"/>
            </a:solidFill>
            <a:prstDash val="solid"/>
          </a:ln>
        </p:spPr>
        <p:txBody>
          <a:bodyPr/>
          <a:lstStyle/>
          <a:p>
            <a:endParaRPr lang="en-US" sz="2400" dirty="0"/>
          </a:p>
        </p:txBody>
      </p:sp>
      <p:sp>
        <p:nvSpPr>
          <p:cNvPr id="32" name="Text 28"/>
          <p:cNvSpPr/>
          <p:nvPr/>
        </p:nvSpPr>
        <p:spPr>
          <a:xfrm>
            <a:off x="2326931" y="5430357"/>
            <a:ext cx="9022080" cy="641259"/>
          </a:xfrm>
          <a:prstGeom prst="rect">
            <a:avLst/>
          </a:prstGeom>
          <a:noFill/>
          <a:ln/>
        </p:spPr>
        <p:txBody>
          <a:bodyPr wrap="square" rtlCol="0" anchor="ctr"/>
          <a:lstStyle/>
          <a:p>
            <a:pPr algn="ctr"/>
            <a:r>
              <a:rPr lang="en-US" sz="2667" b="1">
                <a:solidFill>
                  <a:srgbClr val="6E1423"/>
                </a:solidFill>
                <a:latin typeface="Calibri" pitchFamily="34" charset="0"/>
                <a:ea typeface="Calibri" pitchFamily="34" charset="-122"/>
                <a:cs typeface="Calibri" pitchFamily="34" charset="-120"/>
              </a:rPr>
              <a:t>Offer made and call accepted</a:t>
            </a:r>
            <a:endParaRPr lang="en-US" sz="2667" dirty="0"/>
          </a:p>
        </p:txBody>
      </p:sp>
      <p:sp>
        <p:nvSpPr>
          <p:cNvPr id="33" name="Text 29"/>
          <p:cNvSpPr/>
          <p:nvPr/>
        </p:nvSpPr>
        <p:spPr>
          <a:xfrm>
            <a:off x="2610829" y="5852161"/>
            <a:ext cx="9022080" cy="243839"/>
          </a:xfrm>
          <a:prstGeom prst="rect">
            <a:avLst/>
          </a:prstGeom>
          <a:noFill/>
          <a:ln/>
        </p:spPr>
        <p:txBody>
          <a:bodyPr wrap="square" rtlCol="0" anchor="ctr"/>
          <a:lstStyle/>
          <a:p>
            <a:endParaRPr lang="en-US" sz="2133" dirty="0"/>
          </a:p>
        </p:txBody>
      </p:sp>
      <p:sp>
        <p:nvSpPr>
          <p:cNvPr id="36" name="Text 31"/>
          <p:cNvSpPr/>
          <p:nvPr/>
        </p:nvSpPr>
        <p:spPr>
          <a:xfrm>
            <a:off x="2743200" y="6339840"/>
            <a:ext cx="9255469" cy="402337"/>
          </a:xfrm>
          <a:prstGeom prst="rect">
            <a:avLst/>
          </a:prstGeom>
          <a:noFill/>
          <a:ln/>
        </p:spPr>
        <p:txBody>
          <a:bodyPr wrap="square" rtlCol="0" anchor="ctr"/>
          <a:lstStyle/>
          <a:p>
            <a:endParaRPr lang="en-US" sz="1467">
              <a:solidFill>
                <a:srgbClr val="6E1423"/>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Background"/>
          <p:cNvSpPr/>
          <p:nvPr/>
        </p:nvSpPr>
        <p:spPr>
          <a:xfrm>
            <a:off x="0" y="0"/>
            <a:ext cx="12192000" cy="6858000"/>
          </a:xfrm>
          <a:prstGeom prst="rect">
            <a:avLst/>
          </a:prstGeom>
          <a:solidFill>
            <a:srgbClr val="F7F0DF"/>
          </a:solidFill>
        </p:spPr>
        <p:txBody>
          <a:bodyPr/>
          <a:lstStyle/>
          <a:p>
            <a:endParaRPr/>
          </a:p>
        </p:txBody>
      </p:sp>
      <p:sp>
        <p:nvSpPr>
          <p:cNvPr id="2" name="Text 0"/>
          <p:cNvSpPr/>
          <p:nvPr/>
        </p:nvSpPr>
        <p:spPr>
          <a:xfrm>
            <a:off x="487680" y="243840"/>
            <a:ext cx="11216640" cy="707136"/>
          </a:xfrm>
          <a:prstGeom prst="rect">
            <a:avLst/>
          </a:prstGeom>
          <a:noFill/>
          <a:ln/>
        </p:spPr>
        <p:txBody>
          <a:bodyPr wrap="square" rtlCol="0" anchor="ctr"/>
          <a:lstStyle/>
          <a:p>
            <a:pPr algn="ctr"/>
            <a:r>
              <a:rPr lang="en-US" sz="3733" b="1">
                <a:solidFill>
                  <a:srgbClr val="6E1423"/>
                </a:solidFill>
                <a:latin typeface="Cambria" pitchFamily="34" charset="0"/>
                <a:ea typeface="Cambria" pitchFamily="34" charset="-122"/>
                <a:cs typeface="Cambria" pitchFamily="34" charset="-120"/>
              </a:rPr>
              <a:t>Understanding Our Pivot Points</a:t>
            </a:r>
            <a:endParaRPr lang="en-US" sz="3733" dirty="0"/>
          </a:p>
        </p:txBody>
      </p:sp>
      <p:sp>
        <p:nvSpPr>
          <p:cNvPr id="3" name="Text 1"/>
          <p:cNvSpPr/>
          <p:nvPr/>
        </p:nvSpPr>
        <p:spPr>
          <a:xfrm>
            <a:off x="487680" y="975360"/>
            <a:ext cx="11216640" cy="426720"/>
          </a:xfrm>
          <a:prstGeom prst="rect">
            <a:avLst/>
          </a:prstGeom>
          <a:noFill/>
          <a:ln/>
        </p:spPr>
        <p:txBody>
          <a:bodyPr wrap="square" rtlCol="0" anchor="ctr"/>
          <a:lstStyle/>
          <a:p>
            <a:pPr algn="ctr"/>
            <a:r>
              <a:rPr lang="en-US" sz="2133" b="1" i="1">
                <a:solidFill>
                  <a:srgbClr val="B08D3C"/>
                </a:solidFill>
                <a:latin typeface="Calibri" pitchFamily="34" charset="0"/>
                <a:ea typeface="Calibri" pitchFamily="34" charset="-122"/>
                <a:cs typeface="Calibri" pitchFamily="34" charset="-120"/>
              </a:rPr>
              <a:t>What happens if the process takes longer than planned?</a:t>
            </a:r>
            <a:endParaRPr lang="en-US" sz="2133" b="1" dirty="0"/>
          </a:p>
        </p:txBody>
      </p:sp>
      <p:sp>
        <p:nvSpPr>
          <p:cNvPr id="4" name="Shape 2"/>
          <p:cNvSpPr/>
          <p:nvPr/>
        </p:nvSpPr>
        <p:spPr>
          <a:xfrm>
            <a:off x="426720" y="1584960"/>
            <a:ext cx="3718560" cy="4693920"/>
          </a:xfrm>
          <a:prstGeom prst="roundRect">
            <a:avLst>
              <a:gd name="adj" fmla="val 3934"/>
            </a:avLst>
          </a:prstGeom>
          <a:solidFill>
            <a:srgbClr val="6E1423"/>
          </a:solidFill>
          <a:ln w="12700">
            <a:solidFill>
              <a:srgbClr val="B08D3C"/>
            </a:solidFill>
            <a:prstDash val="solid"/>
          </a:ln>
        </p:spPr>
        <p:txBody>
          <a:bodyPr/>
          <a:lstStyle/>
          <a:p>
            <a:endParaRPr lang="en-US"/>
          </a:p>
        </p:txBody>
      </p:sp>
      <p:pic>
        <p:nvPicPr>
          <p:cNvPr id="5" name="Image 0" descr="preencoded.png"/>
          <p:cNvPicPr>
            <a:picLocks noChangeAspect="1"/>
          </p:cNvPicPr>
          <p:nvPr/>
        </p:nvPicPr>
        <p:blipFill>
          <a:blip r:embed="rId3"/>
          <a:stretch>
            <a:fillRect/>
          </a:stretch>
        </p:blipFill>
        <p:spPr>
          <a:xfrm>
            <a:off x="1889760" y="1731264"/>
            <a:ext cx="755904" cy="755904"/>
          </a:xfrm>
          <a:prstGeom prst="rect">
            <a:avLst/>
          </a:prstGeom>
        </p:spPr>
      </p:pic>
      <p:sp>
        <p:nvSpPr>
          <p:cNvPr id="6" name="Text 3"/>
          <p:cNvSpPr/>
          <p:nvPr/>
        </p:nvSpPr>
        <p:spPr>
          <a:xfrm>
            <a:off x="573024" y="1682496"/>
            <a:ext cx="609600" cy="487680"/>
          </a:xfrm>
          <a:prstGeom prst="rect">
            <a:avLst/>
          </a:prstGeom>
          <a:noFill/>
          <a:ln/>
        </p:spPr>
        <p:txBody>
          <a:bodyPr wrap="square" rtlCol="0" anchor="ctr"/>
          <a:lstStyle/>
          <a:p>
            <a:r>
              <a:rPr lang="en-US" sz="2667" b="1">
                <a:solidFill>
                  <a:srgbClr val="B08D3C"/>
                </a:solidFill>
                <a:latin typeface="Cambria" pitchFamily="34" charset="0"/>
                <a:ea typeface="Cambria" pitchFamily="34" charset="-122"/>
                <a:cs typeface="Cambria" pitchFamily="34" charset="-120"/>
              </a:rPr>
              <a:t>1</a:t>
            </a:r>
            <a:endParaRPr lang="en-US" sz="2667" dirty="0"/>
          </a:p>
        </p:txBody>
      </p:sp>
      <p:sp>
        <p:nvSpPr>
          <p:cNvPr id="7" name="Text 4"/>
          <p:cNvSpPr/>
          <p:nvPr/>
        </p:nvSpPr>
        <p:spPr>
          <a:xfrm>
            <a:off x="573024" y="2560320"/>
            <a:ext cx="3413760" cy="633984"/>
          </a:xfrm>
          <a:prstGeom prst="rect">
            <a:avLst/>
          </a:prstGeom>
          <a:noFill/>
          <a:ln/>
        </p:spPr>
        <p:txBody>
          <a:bodyPr wrap="square" rtlCol="0" anchor="ctr"/>
          <a:lstStyle/>
          <a:p>
            <a:pPr algn="ctr"/>
            <a:r>
              <a:rPr lang="en-US" sz="2400" b="1" dirty="0">
                <a:solidFill>
                  <a:srgbClr val="FFFFFF"/>
                </a:solidFill>
                <a:latin typeface="Calibri" pitchFamily="34" charset="0"/>
                <a:ea typeface="Calibri" pitchFamily="34" charset="-122"/>
                <a:cs typeface="Calibri" pitchFamily="34" charset="-120"/>
              </a:rPr>
              <a:t>Applications fall short</a:t>
            </a:r>
            <a:endParaRPr lang="en-US" sz="2400" dirty="0"/>
          </a:p>
        </p:txBody>
      </p:sp>
      <p:sp>
        <p:nvSpPr>
          <p:cNvPr id="8" name="Shape 5"/>
          <p:cNvSpPr/>
          <p:nvPr/>
        </p:nvSpPr>
        <p:spPr>
          <a:xfrm>
            <a:off x="1036320" y="3230880"/>
            <a:ext cx="2499360" cy="36576"/>
          </a:xfrm>
          <a:prstGeom prst="rect">
            <a:avLst/>
          </a:prstGeom>
          <a:solidFill>
            <a:srgbClr val="B08D3C">
              <a:alpha val="60000"/>
            </a:srgbClr>
          </a:solidFill>
          <a:ln w="12700">
            <a:solidFill>
              <a:srgbClr val="B08D3C">
                <a:alpha val="60000"/>
              </a:srgbClr>
            </a:solidFill>
            <a:prstDash val="solid"/>
          </a:ln>
        </p:spPr>
        <p:txBody>
          <a:bodyPr/>
          <a:lstStyle/>
          <a:p>
            <a:endParaRPr lang="en-US"/>
          </a:p>
        </p:txBody>
      </p:sp>
      <p:sp>
        <p:nvSpPr>
          <p:cNvPr id="9" name="Text 6"/>
          <p:cNvSpPr/>
          <p:nvPr/>
        </p:nvSpPr>
        <p:spPr>
          <a:xfrm>
            <a:off x="573024" y="3352800"/>
            <a:ext cx="3413760" cy="268224"/>
          </a:xfrm>
          <a:prstGeom prst="rect">
            <a:avLst/>
          </a:prstGeom>
          <a:noFill/>
          <a:ln/>
        </p:spPr>
        <p:txBody>
          <a:bodyPr wrap="square" rtlCol="0" anchor="ctr"/>
          <a:lstStyle/>
          <a:p>
            <a:pPr algn="ctr"/>
            <a:r>
              <a:rPr lang="en-US" sz="1600" b="1">
                <a:solidFill>
                  <a:srgbClr val="B08D3C"/>
                </a:solidFill>
                <a:latin typeface="Calibri" pitchFamily="34" charset="0"/>
                <a:ea typeface="Calibri" pitchFamily="34" charset="-122"/>
                <a:cs typeface="Calibri" pitchFamily="34" charset="-120"/>
              </a:rPr>
              <a:t>WHEN</a:t>
            </a:r>
            <a:endParaRPr lang="en-US" sz="1867" dirty="0"/>
          </a:p>
        </p:txBody>
      </p:sp>
      <p:sp>
        <p:nvSpPr>
          <p:cNvPr id="10" name="Text 7"/>
          <p:cNvSpPr/>
          <p:nvPr/>
        </p:nvSpPr>
        <p:spPr>
          <a:xfrm>
            <a:off x="573024" y="3608832"/>
            <a:ext cx="3413760" cy="341376"/>
          </a:xfrm>
          <a:prstGeom prst="rect">
            <a:avLst/>
          </a:prstGeom>
          <a:noFill/>
          <a:ln/>
        </p:spPr>
        <p:txBody>
          <a:bodyPr wrap="square" rtlCol="0" anchor="ctr"/>
          <a:lstStyle/>
          <a:p>
            <a:pPr algn="ctr"/>
            <a:r>
              <a:rPr lang="en-US" sz="2133">
                <a:solidFill>
                  <a:srgbClr val="D8C9A3"/>
                </a:solidFill>
                <a:latin typeface="Calibri" pitchFamily="34" charset="0"/>
                <a:ea typeface="Calibri" pitchFamily="34" charset="-122"/>
                <a:cs typeface="Calibri" pitchFamily="34" charset="-120"/>
              </a:rPr>
              <a:t>After Aug 8 deadline</a:t>
            </a:r>
            <a:endParaRPr lang="en-US" sz="2133" dirty="0"/>
          </a:p>
        </p:txBody>
      </p:sp>
      <p:sp>
        <p:nvSpPr>
          <p:cNvPr id="11" name="Text 8"/>
          <p:cNvSpPr/>
          <p:nvPr/>
        </p:nvSpPr>
        <p:spPr>
          <a:xfrm>
            <a:off x="573024" y="4023360"/>
            <a:ext cx="3413760" cy="268224"/>
          </a:xfrm>
          <a:prstGeom prst="rect">
            <a:avLst/>
          </a:prstGeom>
          <a:noFill/>
          <a:ln/>
        </p:spPr>
        <p:txBody>
          <a:bodyPr wrap="square" rtlCol="0" anchor="ctr"/>
          <a:lstStyle/>
          <a:p>
            <a:pPr algn="ctr"/>
            <a:r>
              <a:rPr lang="en-US" sz="1600" b="1">
                <a:solidFill>
                  <a:srgbClr val="B08D3C"/>
                </a:solidFill>
                <a:latin typeface="Calibri" pitchFamily="34" charset="0"/>
                <a:ea typeface="Calibri" pitchFamily="34" charset="-122"/>
                <a:cs typeface="Calibri" pitchFamily="34" charset="-120"/>
              </a:rPr>
              <a:t>WHAT WE DO</a:t>
            </a:r>
            <a:endParaRPr lang="en-US" sz="1600" dirty="0"/>
          </a:p>
        </p:txBody>
      </p:sp>
      <p:sp>
        <p:nvSpPr>
          <p:cNvPr id="12" name="Text 9"/>
          <p:cNvSpPr/>
          <p:nvPr/>
        </p:nvSpPr>
        <p:spPr>
          <a:xfrm>
            <a:off x="426720" y="4267200"/>
            <a:ext cx="3718560" cy="755904"/>
          </a:xfrm>
          <a:prstGeom prst="rect">
            <a:avLst/>
          </a:prstGeom>
          <a:noFill/>
          <a:ln/>
        </p:spPr>
        <p:txBody>
          <a:bodyPr wrap="square" rtlCol="0" anchor="ctr"/>
          <a:lstStyle/>
          <a:p>
            <a:pPr algn="ctr"/>
            <a:r>
              <a:rPr lang="en-US" sz="2133" dirty="0">
                <a:solidFill>
                  <a:srgbClr val="FFFFFF"/>
                </a:solidFill>
                <a:latin typeface="Calibri" pitchFamily="34" charset="0"/>
                <a:ea typeface="Calibri" pitchFamily="34" charset="-122"/>
                <a:cs typeface="Calibri" pitchFamily="34" charset="-120"/>
              </a:rPr>
              <a:t>PSC extends portal 2–4 weeks &amp; widens outreach network</a:t>
            </a:r>
            <a:endParaRPr lang="en-US" sz="2133" dirty="0"/>
          </a:p>
        </p:txBody>
      </p:sp>
      <p:sp>
        <p:nvSpPr>
          <p:cNvPr id="13" name="Text 10"/>
          <p:cNvSpPr/>
          <p:nvPr/>
        </p:nvSpPr>
        <p:spPr>
          <a:xfrm>
            <a:off x="573024" y="5023104"/>
            <a:ext cx="3413760" cy="329184"/>
          </a:xfrm>
          <a:prstGeom prst="rect">
            <a:avLst/>
          </a:prstGeom>
          <a:noFill/>
          <a:ln/>
        </p:spPr>
        <p:txBody>
          <a:bodyPr wrap="square" rtlCol="0" anchor="ctr"/>
          <a:lstStyle/>
          <a:p>
            <a:pPr algn="ctr"/>
            <a:r>
              <a:rPr lang="en-US" sz="1867" b="1">
                <a:solidFill>
                  <a:srgbClr val="B08D3C"/>
                </a:solidFill>
                <a:latin typeface="Calibri" pitchFamily="34" charset="0"/>
                <a:ea typeface="Calibri" pitchFamily="34" charset="-122"/>
                <a:cs typeface="Calibri" pitchFamily="34" charset="-120"/>
              </a:rPr>
              <a:t>OUR COMMITMENT TO YOU</a:t>
            </a:r>
            <a:endParaRPr lang="en-US" sz="1867" dirty="0"/>
          </a:p>
        </p:txBody>
      </p:sp>
      <p:sp>
        <p:nvSpPr>
          <p:cNvPr id="14" name="Text 11"/>
          <p:cNvSpPr/>
          <p:nvPr/>
        </p:nvSpPr>
        <p:spPr>
          <a:xfrm>
            <a:off x="573024" y="5571744"/>
            <a:ext cx="3413760" cy="280416"/>
          </a:xfrm>
          <a:prstGeom prst="rect">
            <a:avLst/>
          </a:prstGeom>
          <a:noFill/>
          <a:ln/>
        </p:spPr>
        <p:txBody>
          <a:bodyPr wrap="square" rtlCol="0" anchor="ctr"/>
          <a:lstStyle/>
          <a:p>
            <a:pPr algn="ctr"/>
            <a:r>
              <a:rPr lang="en-US" sz="2133" dirty="0">
                <a:solidFill>
                  <a:schemeClr val="bg1"/>
                </a:solidFill>
                <a:latin typeface="Calibri" pitchFamily="34" charset="0"/>
                <a:ea typeface="Calibri" pitchFamily="34" charset="-122"/>
                <a:cs typeface="Calibri" pitchFamily="34" charset="-120"/>
              </a:rPr>
              <a:t>Pivot plan discussed at the Sept information session</a:t>
            </a:r>
            <a:endParaRPr lang="en-US" sz="2133" dirty="0">
              <a:solidFill>
                <a:schemeClr val="bg1"/>
              </a:solidFill>
            </a:endParaRPr>
          </a:p>
        </p:txBody>
      </p:sp>
      <p:sp>
        <p:nvSpPr>
          <p:cNvPr id="15" name="Shape 12"/>
          <p:cNvSpPr/>
          <p:nvPr/>
        </p:nvSpPr>
        <p:spPr>
          <a:xfrm>
            <a:off x="4328160" y="1584960"/>
            <a:ext cx="3718560" cy="4693920"/>
          </a:xfrm>
          <a:prstGeom prst="roundRect">
            <a:avLst>
              <a:gd name="adj" fmla="val 3934"/>
            </a:avLst>
          </a:prstGeom>
          <a:solidFill>
            <a:srgbClr val="6E1423"/>
          </a:solidFill>
          <a:ln w="12700">
            <a:solidFill>
              <a:srgbClr val="B08D3C"/>
            </a:solidFill>
            <a:prstDash val="solid"/>
          </a:ln>
        </p:spPr>
        <p:txBody>
          <a:bodyPr/>
          <a:lstStyle/>
          <a:p>
            <a:r>
              <a:rPr lang="en-US" sz="2400" dirty="0"/>
              <a:t> and </a:t>
            </a:r>
          </a:p>
        </p:txBody>
      </p:sp>
      <p:pic>
        <p:nvPicPr>
          <p:cNvPr id="16" name="Image 1" descr="preencoded.png"/>
          <p:cNvPicPr>
            <a:picLocks noChangeAspect="1"/>
          </p:cNvPicPr>
          <p:nvPr/>
        </p:nvPicPr>
        <p:blipFill>
          <a:blip r:embed="rId3"/>
          <a:stretch>
            <a:fillRect/>
          </a:stretch>
        </p:blipFill>
        <p:spPr>
          <a:xfrm>
            <a:off x="5791200" y="1731264"/>
            <a:ext cx="755904" cy="755904"/>
          </a:xfrm>
          <a:prstGeom prst="rect">
            <a:avLst/>
          </a:prstGeom>
        </p:spPr>
      </p:pic>
      <p:sp>
        <p:nvSpPr>
          <p:cNvPr id="17" name="Text 13"/>
          <p:cNvSpPr/>
          <p:nvPr/>
        </p:nvSpPr>
        <p:spPr>
          <a:xfrm>
            <a:off x="4474464" y="1731469"/>
            <a:ext cx="609600" cy="438707"/>
          </a:xfrm>
          <a:prstGeom prst="rect">
            <a:avLst/>
          </a:prstGeom>
          <a:noFill/>
          <a:ln/>
        </p:spPr>
        <p:txBody>
          <a:bodyPr wrap="square" rtlCol="0" anchor="ctr"/>
          <a:lstStyle/>
          <a:p>
            <a:r>
              <a:rPr lang="en-US" sz="2667" b="1">
                <a:solidFill>
                  <a:srgbClr val="B08D3C"/>
                </a:solidFill>
                <a:latin typeface="Cambria" pitchFamily="34" charset="0"/>
                <a:ea typeface="Cambria" pitchFamily="34" charset="-122"/>
                <a:cs typeface="Cambria" pitchFamily="34" charset="-120"/>
              </a:rPr>
              <a:t>2</a:t>
            </a:r>
            <a:endParaRPr lang="en-US" sz="2667" dirty="0"/>
          </a:p>
        </p:txBody>
      </p:sp>
      <p:sp>
        <p:nvSpPr>
          <p:cNvPr id="18" name="Text 14"/>
          <p:cNvSpPr/>
          <p:nvPr/>
        </p:nvSpPr>
        <p:spPr>
          <a:xfrm>
            <a:off x="4474464" y="2560320"/>
            <a:ext cx="3413760" cy="633984"/>
          </a:xfrm>
          <a:prstGeom prst="rect">
            <a:avLst/>
          </a:prstGeom>
          <a:noFill/>
          <a:ln/>
        </p:spPr>
        <p:txBody>
          <a:bodyPr wrap="square" rtlCol="0" anchor="ctr"/>
          <a:lstStyle/>
          <a:p>
            <a:pPr algn="ctr"/>
            <a:r>
              <a:rPr lang="en-US" sz="2400" b="1" dirty="0">
                <a:solidFill>
                  <a:srgbClr val="FFFFFF"/>
                </a:solidFill>
                <a:latin typeface="Calibri" pitchFamily="34" charset="0"/>
                <a:ea typeface="Calibri" pitchFamily="34" charset="-122"/>
                <a:cs typeface="Calibri" pitchFamily="34" charset="-120"/>
              </a:rPr>
              <a:t>No candidate clears interviews</a:t>
            </a:r>
            <a:endParaRPr lang="en-US" sz="2400" dirty="0"/>
          </a:p>
        </p:txBody>
      </p:sp>
      <p:sp>
        <p:nvSpPr>
          <p:cNvPr id="19" name="Shape 15"/>
          <p:cNvSpPr/>
          <p:nvPr/>
        </p:nvSpPr>
        <p:spPr>
          <a:xfrm>
            <a:off x="4937760" y="3230880"/>
            <a:ext cx="2499360" cy="36576"/>
          </a:xfrm>
          <a:prstGeom prst="rect">
            <a:avLst/>
          </a:prstGeom>
          <a:solidFill>
            <a:srgbClr val="B08D3C">
              <a:alpha val="60000"/>
            </a:srgbClr>
          </a:solidFill>
          <a:ln w="12700">
            <a:solidFill>
              <a:srgbClr val="B08D3C">
                <a:alpha val="60000"/>
              </a:srgbClr>
            </a:solidFill>
            <a:prstDash val="solid"/>
          </a:ln>
        </p:spPr>
        <p:txBody>
          <a:bodyPr/>
          <a:lstStyle/>
          <a:p>
            <a:endParaRPr lang="en-US"/>
          </a:p>
        </p:txBody>
      </p:sp>
      <p:sp>
        <p:nvSpPr>
          <p:cNvPr id="20" name="Text 16"/>
          <p:cNvSpPr/>
          <p:nvPr/>
        </p:nvSpPr>
        <p:spPr>
          <a:xfrm>
            <a:off x="4474464" y="3352800"/>
            <a:ext cx="3413760" cy="268224"/>
          </a:xfrm>
          <a:prstGeom prst="rect">
            <a:avLst/>
          </a:prstGeom>
          <a:noFill/>
          <a:ln/>
        </p:spPr>
        <p:txBody>
          <a:bodyPr wrap="square" rtlCol="0" anchor="ctr"/>
          <a:lstStyle/>
          <a:p>
            <a:pPr algn="ctr"/>
            <a:r>
              <a:rPr lang="en-US" sz="2133" b="1">
                <a:solidFill>
                  <a:srgbClr val="B08D3C"/>
                </a:solidFill>
                <a:latin typeface="Calibri" pitchFamily="34" charset="0"/>
                <a:ea typeface="Calibri" pitchFamily="34" charset="-122"/>
                <a:cs typeface="Calibri" pitchFamily="34" charset="-120"/>
              </a:rPr>
              <a:t>WHEN</a:t>
            </a:r>
            <a:endParaRPr lang="en-US" sz="1467" dirty="0"/>
          </a:p>
        </p:txBody>
      </p:sp>
      <p:sp>
        <p:nvSpPr>
          <p:cNvPr id="21" name="Text 17"/>
          <p:cNvSpPr/>
          <p:nvPr/>
        </p:nvSpPr>
        <p:spPr>
          <a:xfrm>
            <a:off x="4474464" y="3657600"/>
            <a:ext cx="3413760" cy="292608"/>
          </a:xfrm>
          <a:prstGeom prst="rect">
            <a:avLst/>
          </a:prstGeom>
          <a:noFill/>
          <a:ln/>
        </p:spPr>
        <p:txBody>
          <a:bodyPr wrap="square" rtlCol="0" anchor="ctr"/>
          <a:lstStyle/>
          <a:p>
            <a:pPr algn="ctr"/>
            <a:r>
              <a:rPr lang="en-US" sz="2400">
                <a:solidFill>
                  <a:srgbClr val="D8C9A3"/>
                </a:solidFill>
                <a:latin typeface="Calibri" pitchFamily="34" charset="0"/>
                <a:ea typeface="Calibri" pitchFamily="34" charset="-122"/>
                <a:cs typeface="Calibri" pitchFamily="34" charset="-120"/>
              </a:rPr>
              <a:t>After round 2 or 3</a:t>
            </a:r>
            <a:endParaRPr lang="en-US" sz="2400" dirty="0"/>
          </a:p>
        </p:txBody>
      </p:sp>
      <p:sp>
        <p:nvSpPr>
          <p:cNvPr id="22" name="Text 18"/>
          <p:cNvSpPr/>
          <p:nvPr/>
        </p:nvSpPr>
        <p:spPr>
          <a:xfrm>
            <a:off x="4474464" y="4133088"/>
            <a:ext cx="3413760" cy="280416"/>
          </a:xfrm>
          <a:prstGeom prst="rect">
            <a:avLst/>
          </a:prstGeom>
          <a:noFill/>
          <a:ln/>
        </p:spPr>
        <p:txBody>
          <a:bodyPr wrap="square" rtlCol="0" anchor="ctr"/>
          <a:lstStyle/>
          <a:p>
            <a:pPr algn="ctr"/>
            <a:r>
              <a:rPr lang="en-US" sz="1867" b="1">
                <a:solidFill>
                  <a:srgbClr val="B08D3C"/>
                </a:solidFill>
                <a:latin typeface="Calibri" pitchFamily="34" charset="0"/>
                <a:ea typeface="Calibri" pitchFamily="34" charset="-122"/>
                <a:cs typeface="Calibri" pitchFamily="34" charset="-120"/>
              </a:rPr>
              <a:t>WHAT WE DO</a:t>
            </a:r>
            <a:endParaRPr lang="en-US" sz="1867" dirty="0"/>
          </a:p>
        </p:txBody>
      </p:sp>
      <p:sp>
        <p:nvSpPr>
          <p:cNvPr id="23" name="Text 19"/>
          <p:cNvSpPr/>
          <p:nvPr/>
        </p:nvSpPr>
        <p:spPr>
          <a:xfrm>
            <a:off x="4474464" y="4474464"/>
            <a:ext cx="3413760" cy="621792"/>
          </a:xfrm>
          <a:prstGeom prst="rect">
            <a:avLst/>
          </a:prstGeom>
          <a:noFill/>
          <a:ln/>
        </p:spPr>
        <p:txBody>
          <a:bodyPr wrap="square" rtlCol="0" anchor="ctr"/>
          <a:lstStyle/>
          <a:p>
            <a:pPr algn="ctr"/>
            <a:r>
              <a:rPr lang="en-US" sz="2133" dirty="0">
                <a:solidFill>
                  <a:srgbClr val="FFFFFF"/>
                </a:solidFill>
                <a:latin typeface="Calibri" pitchFamily="34" charset="0"/>
                <a:ea typeface="Calibri" pitchFamily="34" charset="-122"/>
                <a:cs typeface="Calibri" pitchFamily="34" charset="-120"/>
              </a:rPr>
              <a:t>PSC may reopen search &amp; widens outreach network</a:t>
            </a:r>
            <a:endParaRPr lang="en-US" sz="2133" dirty="0"/>
          </a:p>
        </p:txBody>
      </p:sp>
      <p:sp>
        <p:nvSpPr>
          <p:cNvPr id="24" name="Text 20"/>
          <p:cNvSpPr/>
          <p:nvPr/>
        </p:nvSpPr>
        <p:spPr>
          <a:xfrm>
            <a:off x="4474464" y="5120640"/>
            <a:ext cx="3413760" cy="426720"/>
          </a:xfrm>
          <a:prstGeom prst="rect">
            <a:avLst/>
          </a:prstGeom>
          <a:noFill/>
          <a:ln/>
        </p:spPr>
        <p:txBody>
          <a:bodyPr wrap="square" rtlCol="0" anchor="ctr"/>
          <a:lstStyle/>
          <a:p>
            <a:pPr algn="ctr"/>
            <a:r>
              <a:rPr lang="en-US" sz="1867" b="1">
                <a:solidFill>
                  <a:srgbClr val="B08D3C"/>
                </a:solidFill>
                <a:latin typeface="Calibri" pitchFamily="34" charset="0"/>
                <a:ea typeface="Calibri" pitchFamily="34" charset="-122"/>
                <a:cs typeface="Calibri" pitchFamily="34" charset="-120"/>
              </a:rPr>
              <a:t>OUR COMMITMENT TO YOU</a:t>
            </a:r>
            <a:endParaRPr lang="en-US" sz="1867" dirty="0"/>
          </a:p>
        </p:txBody>
      </p:sp>
      <p:sp>
        <p:nvSpPr>
          <p:cNvPr id="25" name="Text 21"/>
          <p:cNvSpPr/>
          <p:nvPr/>
        </p:nvSpPr>
        <p:spPr>
          <a:xfrm>
            <a:off x="4474464" y="5571744"/>
            <a:ext cx="3413760" cy="682752"/>
          </a:xfrm>
          <a:prstGeom prst="rect">
            <a:avLst/>
          </a:prstGeom>
          <a:noFill/>
          <a:ln/>
        </p:spPr>
        <p:txBody>
          <a:bodyPr wrap="square" rtlCol="0" anchor="ctr"/>
          <a:lstStyle/>
          <a:p>
            <a:pPr algn="ctr"/>
            <a:r>
              <a:rPr lang="en-US" sz="2133" dirty="0">
                <a:solidFill>
                  <a:schemeClr val="bg1"/>
                </a:solidFill>
                <a:latin typeface="Calibri" pitchFamily="34" charset="0"/>
                <a:ea typeface="Calibri" pitchFamily="34" charset="-122"/>
                <a:cs typeface="Calibri" pitchFamily="34" charset="-120"/>
              </a:rPr>
              <a:t>Full update shared with congregation within 2 weeks</a:t>
            </a:r>
            <a:endParaRPr lang="en-US" sz="2133" dirty="0">
              <a:solidFill>
                <a:schemeClr val="bg1"/>
              </a:solidFill>
            </a:endParaRPr>
          </a:p>
        </p:txBody>
      </p:sp>
      <p:sp>
        <p:nvSpPr>
          <p:cNvPr id="26" name="Shape 22"/>
          <p:cNvSpPr/>
          <p:nvPr/>
        </p:nvSpPr>
        <p:spPr>
          <a:xfrm>
            <a:off x="8229600" y="1584960"/>
            <a:ext cx="3718560" cy="4693920"/>
          </a:xfrm>
          <a:prstGeom prst="roundRect">
            <a:avLst>
              <a:gd name="adj" fmla="val 3934"/>
            </a:avLst>
          </a:prstGeom>
          <a:solidFill>
            <a:srgbClr val="6E1423"/>
          </a:solidFill>
          <a:ln w="12700">
            <a:solidFill>
              <a:srgbClr val="B08D3C"/>
            </a:solidFill>
            <a:prstDash val="solid"/>
          </a:ln>
        </p:spPr>
        <p:txBody>
          <a:bodyPr/>
          <a:lstStyle/>
          <a:p>
            <a:endParaRPr lang="en-US" sz="2400" dirty="0"/>
          </a:p>
        </p:txBody>
      </p:sp>
      <p:pic>
        <p:nvPicPr>
          <p:cNvPr id="27" name="Image 2" descr="preencoded.png"/>
          <p:cNvPicPr>
            <a:picLocks noChangeAspect="1"/>
          </p:cNvPicPr>
          <p:nvPr/>
        </p:nvPicPr>
        <p:blipFill>
          <a:blip r:embed="rId3"/>
          <a:stretch>
            <a:fillRect/>
          </a:stretch>
        </p:blipFill>
        <p:spPr>
          <a:xfrm>
            <a:off x="9692640" y="1731264"/>
            <a:ext cx="755904" cy="755904"/>
          </a:xfrm>
          <a:prstGeom prst="rect">
            <a:avLst/>
          </a:prstGeom>
        </p:spPr>
      </p:pic>
      <p:sp>
        <p:nvSpPr>
          <p:cNvPr id="28" name="Text 23"/>
          <p:cNvSpPr/>
          <p:nvPr/>
        </p:nvSpPr>
        <p:spPr>
          <a:xfrm>
            <a:off x="8493419" y="1682496"/>
            <a:ext cx="492085" cy="487680"/>
          </a:xfrm>
          <a:prstGeom prst="rect">
            <a:avLst/>
          </a:prstGeom>
          <a:noFill/>
          <a:ln/>
        </p:spPr>
        <p:txBody>
          <a:bodyPr wrap="square" rtlCol="0" anchor="ctr"/>
          <a:lstStyle/>
          <a:p>
            <a:r>
              <a:rPr lang="en-US" sz="2667" b="1">
                <a:solidFill>
                  <a:srgbClr val="B08D3C"/>
                </a:solidFill>
                <a:latin typeface="Cambria" pitchFamily="34" charset="0"/>
                <a:ea typeface="Cambria" pitchFamily="34" charset="-122"/>
                <a:cs typeface="Cambria" pitchFamily="34" charset="-120"/>
              </a:rPr>
              <a:t>3</a:t>
            </a:r>
            <a:endParaRPr lang="en-US" sz="2667" dirty="0"/>
          </a:p>
        </p:txBody>
      </p:sp>
      <p:sp>
        <p:nvSpPr>
          <p:cNvPr id="29" name="Text 24"/>
          <p:cNvSpPr/>
          <p:nvPr/>
        </p:nvSpPr>
        <p:spPr>
          <a:xfrm>
            <a:off x="8375904" y="2560320"/>
            <a:ext cx="3413760" cy="633984"/>
          </a:xfrm>
          <a:prstGeom prst="rect">
            <a:avLst/>
          </a:prstGeom>
          <a:noFill/>
          <a:ln/>
        </p:spPr>
        <p:txBody>
          <a:bodyPr wrap="square" rtlCol="0" anchor="ctr"/>
          <a:lstStyle/>
          <a:p>
            <a:pPr algn="ctr"/>
            <a:r>
              <a:rPr lang="en-US" sz="2400" b="1" dirty="0">
                <a:solidFill>
                  <a:srgbClr val="FFFFFF"/>
                </a:solidFill>
                <a:latin typeface="Calibri" pitchFamily="34" charset="0"/>
                <a:ea typeface="Calibri" pitchFamily="34" charset="-122"/>
                <a:cs typeface="Calibri" pitchFamily="34" charset="-120"/>
              </a:rPr>
              <a:t>Vote does not reach 2/3</a:t>
            </a:r>
            <a:endParaRPr lang="en-US" sz="2400" dirty="0"/>
          </a:p>
        </p:txBody>
      </p:sp>
      <p:sp>
        <p:nvSpPr>
          <p:cNvPr id="30" name="Shape 25"/>
          <p:cNvSpPr/>
          <p:nvPr/>
        </p:nvSpPr>
        <p:spPr>
          <a:xfrm>
            <a:off x="8839200" y="3230880"/>
            <a:ext cx="2499360" cy="36576"/>
          </a:xfrm>
          <a:prstGeom prst="rect">
            <a:avLst/>
          </a:prstGeom>
          <a:solidFill>
            <a:srgbClr val="B08D3C">
              <a:alpha val="60000"/>
            </a:srgbClr>
          </a:solidFill>
          <a:ln w="12700">
            <a:solidFill>
              <a:srgbClr val="B08D3C">
                <a:alpha val="60000"/>
              </a:srgbClr>
            </a:solidFill>
            <a:prstDash val="solid"/>
          </a:ln>
        </p:spPr>
        <p:txBody>
          <a:bodyPr/>
          <a:lstStyle/>
          <a:p>
            <a:endParaRPr lang="en-US"/>
          </a:p>
        </p:txBody>
      </p:sp>
      <p:sp>
        <p:nvSpPr>
          <p:cNvPr id="31" name="Text 26"/>
          <p:cNvSpPr/>
          <p:nvPr/>
        </p:nvSpPr>
        <p:spPr>
          <a:xfrm>
            <a:off x="8375904" y="3352800"/>
            <a:ext cx="3413760" cy="268224"/>
          </a:xfrm>
          <a:prstGeom prst="rect">
            <a:avLst/>
          </a:prstGeom>
          <a:noFill/>
          <a:ln/>
        </p:spPr>
        <p:txBody>
          <a:bodyPr wrap="square" rtlCol="0" anchor="ctr"/>
          <a:lstStyle/>
          <a:p>
            <a:pPr algn="ctr"/>
            <a:r>
              <a:rPr lang="en-US" sz="2133" b="1">
                <a:solidFill>
                  <a:srgbClr val="B08D3C"/>
                </a:solidFill>
                <a:latin typeface="Calibri" pitchFamily="34" charset="0"/>
                <a:ea typeface="Calibri" pitchFamily="34" charset="-122"/>
                <a:cs typeface="Calibri" pitchFamily="34" charset="-120"/>
              </a:rPr>
              <a:t>WHEN</a:t>
            </a:r>
            <a:endParaRPr lang="en-US" sz="2133" dirty="0"/>
          </a:p>
        </p:txBody>
      </p:sp>
      <p:sp>
        <p:nvSpPr>
          <p:cNvPr id="32" name="Text 27"/>
          <p:cNvSpPr/>
          <p:nvPr/>
        </p:nvSpPr>
        <p:spPr>
          <a:xfrm>
            <a:off x="8375904" y="3608832"/>
            <a:ext cx="3413760" cy="341376"/>
          </a:xfrm>
          <a:prstGeom prst="rect">
            <a:avLst/>
          </a:prstGeom>
          <a:noFill/>
          <a:ln/>
        </p:spPr>
        <p:txBody>
          <a:bodyPr wrap="square" rtlCol="0" anchor="ctr"/>
          <a:lstStyle/>
          <a:p>
            <a:pPr algn="ctr"/>
            <a:r>
              <a:rPr lang="en-US" sz="2400">
                <a:solidFill>
                  <a:srgbClr val="D8C9A3"/>
                </a:solidFill>
                <a:latin typeface="Calibri" pitchFamily="34" charset="0"/>
                <a:ea typeface="Calibri" pitchFamily="34" charset="-122"/>
                <a:cs typeface="Calibri" pitchFamily="34" charset="-120"/>
              </a:rPr>
              <a:t>After Dec 19 vote</a:t>
            </a:r>
            <a:endParaRPr lang="en-US" sz="2400" dirty="0"/>
          </a:p>
        </p:txBody>
      </p:sp>
      <p:sp>
        <p:nvSpPr>
          <p:cNvPr id="33" name="Text 28"/>
          <p:cNvSpPr/>
          <p:nvPr/>
        </p:nvSpPr>
        <p:spPr>
          <a:xfrm>
            <a:off x="8375904" y="4023360"/>
            <a:ext cx="3413760" cy="268224"/>
          </a:xfrm>
          <a:prstGeom prst="rect">
            <a:avLst/>
          </a:prstGeom>
          <a:noFill/>
          <a:ln/>
        </p:spPr>
        <p:txBody>
          <a:bodyPr wrap="square" rtlCol="0" anchor="ctr"/>
          <a:lstStyle/>
          <a:p>
            <a:pPr algn="ctr"/>
            <a:r>
              <a:rPr lang="en-US" sz="2133" b="1">
                <a:solidFill>
                  <a:srgbClr val="B08D3C"/>
                </a:solidFill>
                <a:latin typeface="Calibri" pitchFamily="34" charset="0"/>
                <a:ea typeface="Calibri" pitchFamily="34" charset="-122"/>
                <a:cs typeface="Calibri" pitchFamily="34" charset="-120"/>
              </a:rPr>
              <a:t>WHAT WE DO</a:t>
            </a:r>
            <a:endParaRPr lang="en-US" sz="2133" dirty="0"/>
          </a:p>
        </p:txBody>
      </p:sp>
      <p:sp>
        <p:nvSpPr>
          <p:cNvPr id="34" name="Text 29"/>
          <p:cNvSpPr/>
          <p:nvPr/>
        </p:nvSpPr>
        <p:spPr>
          <a:xfrm>
            <a:off x="8229600" y="4267200"/>
            <a:ext cx="3560064" cy="829056"/>
          </a:xfrm>
          <a:prstGeom prst="rect">
            <a:avLst/>
          </a:prstGeom>
          <a:noFill/>
          <a:ln/>
        </p:spPr>
        <p:txBody>
          <a:bodyPr wrap="square" rtlCol="0" anchor="ctr"/>
          <a:lstStyle/>
          <a:p>
            <a:pPr algn="ctr"/>
            <a:r>
              <a:rPr lang="en-US" sz="2133" dirty="0">
                <a:solidFill>
                  <a:srgbClr val="FFFFFF"/>
                </a:solidFill>
                <a:latin typeface="Calibri" pitchFamily="34" charset="0"/>
                <a:ea typeface="Calibri" pitchFamily="34" charset="-122"/>
                <a:cs typeface="Calibri" pitchFamily="34" charset="-120"/>
              </a:rPr>
              <a:t>PSC returns to discernment; congregation called to prayer</a:t>
            </a:r>
            <a:endParaRPr lang="en-US" sz="2133" dirty="0"/>
          </a:p>
        </p:txBody>
      </p:sp>
      <p:sp>
        <p:nvSpPr>
          <p:cNvPr id="35" name="Text 30"/>
          <p:cNvSpPr/>
          <p:nvPr/>
        </p:nvSpPr>
        <p:spPr>
          <a:xfrm>
            <a:off x="8375904" y="5096256"/>
            <a:ext cx="3572256" cy="390144"/>
          </a:xfrm>
          <a:prstGeom prst="rect">
            <a:avLst/>
          </a:prstGeom>
          <a:noFill/>
          <a:ln/>
        </p:spPr>
        <p:txBody>
          <a:bodyPr wrap="square" rtlCol="0" anchor="ctr"/>
          <a:lstStyle/>
          <a:p>
            <a:pPr algn="ctr"/>
            <a:r>
              <a:rPr lang="en-US" sz="2133" b="1">
                <a:solidFill>
                  <a:srgbClr val="B08D3C"/>
                </a:solidFill>
                <a:latin typeface="Calibri" pitchFamily="34" charset="0"/>
                <a:ea typeface="Calibri" pitchFamily="34" charset="-122"/>
                <a:cs typeface="Calibri" pitchFamily="34" charset="-120"/>
              </a:rPr>
              <a:t>OUR COMMITMENT TO YOU</a:t>
            </a:r>
            <a:endParaRPr lang="en-US" sz="2133" dirty="0"/>
          </a:p>
        </p:txBody>
      </p:sp>
      <p:sp>
        <p:nvSpPr>
          <p:cNvPr id="36" name="Text 31"/>
          <p:cNvSpPr/>
          <p:nvPr/>
        </p:nvSpPr>
        <p:spPr>
          <a:xfrm>
            <a:off x="8375904" y="5547360"/>
            <a:ext cx="3413760" cy="558885"/>
          </a:xfrm>
          <a:prstGeom prst="rect">
            <a:avLst/>
          </a:prstGeom>
          <a:noFill/>
          <a:ln/>
        </p:spPr>
        <p:txBody>
          <a:bodyPr wrap="square" rtlCol="0" anchor="ctr"/>
          <a:lstStyle/>
          <a:p>
            <a:pPr algn="ctr"/>
            <a:r>
              <a:rPr lang="en-US" sz="2133" dirty="0">
                <a:solidFill>
                  <a:schemeClr val="bg1"/>
                </a:solidFill>
                <a:latin typeface="Calibri" pitchFamily="34" charset="0"/>
                <a:ea typeface="Calibri" pitchFamily="34" charset="-122"/>
                <a:cs typeface="Calibri" pitchFamily="34" charset="-120"/>
              </a:rPr>
              <a:t>New timeline shared within 30 days</a:t>
            </a:r>
            <a:endParaRPr lang="en-US" sz="2133" dirty="0">
              <a:solidFill>
                <a:schemeClr val="bg1"/>
              </a:solidFill>
            </a:endParaRPr>
          </a:p>
        </p:txBody>
      </p:sp>
      <p:sp>
        <p:nvSpPr>
          <p:cNvPr id="37" name="Text 32"/>
          <p:cNvSpPr/>
          <p:nvPr/>
        </p:nvSpPr>
        <p:spPr>
          <a:xfrm>
            <a:off x="0" y="6425184"/>
            <a:ext cx="12104197" cy="207264"/>
          </a:xfrm>
          <a:prstGeom prst="rect">
            <a:avLst/>
          </a:prstGeom>
          <a:noFill/>
          <a:ln/>
        </p:spPr>
        <p:txBody>
          <a:bodyPr wrap="square" rtlCol="0" anchor="ctr"/>
          <a:lstStyle/>
          <a:p>
            <a:r>
              <a:rPr lang="en-US" sz="2133" b="1" i="1">
                <a:solidFill>
                  <a:srgbClr val="8A6D1F"/>
                </a:solidFill>
                <a:latin typeface="Calibri" pitchFamily="34" charset="0"/>
                <a:ea typeface="Calibri" pitchFamily="34" charset="-122"/>
                <a:cs typeface="Calibri" pitchFamily="34" charset="-120"/>
              </a:rPr>
              <a:t>In every scenario, we will be transparent, prayerful, and patient — trusting God's timing above our own.</a:t>
            </a:r>
            <a:endParaRPr lang="en-US" sz="2133" b="1">
              <a:solidFill>
                <a:srgbClr val="8A6D1F"/>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Background"/>
          <p:cNvSpPr/>
          <p:nvPr/>
        </p:nvSpPr>
        <p:spPr>
          <a:xfrm>
            <a:off x="0" y="0"/>
            <a:ext cx="12192000" cy="6858000"/>
          </a:xfrm>
          <a:prstGeom prst="rect">
            <a:avLst/>
          </a:prstGeom>
          <a:solidFill>
            <a:srgbClr val="F7F0DF"/>
          </a:solidFill>
        </p:spPr>
        <p:txBody>
          <a:bodyPr/>
          <a:lstStyle/>
          <a:p>
            <a:endParaRPr/>
          </a:p>
        </p:txBody>
      </p:sp>
      <p:sp>
        <p:nvSpPr>
          <p:cNvPr id="2" name="Shape 0"/>
          <p:cNvSpPr/>
          <p:nvPr/>
        </p:nvSpPr>
        <p:spPr>
          <a:xfrm>
            <a:off x="0" y="0"/>
            <a:ext cx="5120640" cy="6858000"/>
          </a:xfrm>
          <a:prstGeom prst="rect">
            <a:avLst/>
          </a:prstGeom>
          <a:solidFill>
            <a:srgbClr val="6E1423"/>
          </a:solidFill>
          <a:ln w="12700">
            <a:solidFill>
              <a:srgbClr val="6E1423"/>
            </a:solidFill>
            <a:prstDash val="solid"/>
          </a:ln>
        </p:spPr>
        <p:txBody>
          <a:bodyPr/>
          <a:lstStyle/>
          <a:p>
            <a:endParaRPr lang="en-US"/>
          </a:p>
        </p:txBody>
      </p:sp>
      <p:pic>
        <p:nvPicPr>
          <p:cNvPr id="3" name="Image 0" descr="preencoded.png"/>
          <p:cNvPicPr>
            <a:picLocks noChangeAspect="1"/>
          </p:cNvPicPr>
          <p:nvPr/>
        </p:nvPicPr>
        <p:blipFill>
          <a:blip r:embed="rId3"/>
          <a:stretch>
            <a:fillRect/>
          </a:stretch>
        </p:blipFill>
        <p:spPr>
          <a:xfrm>
            <a:off x="1700733" y="268429"/>
            <a:ext cx="1926131" cy="1926131"/>
          </a:xfrm>
          <a:prstGeom prst="rect">
            <a:avLst/>
          </a:prstGeom>
        </p:spPr>
      </p:pic>
      <p:sp>
        <p:nvSpPr>
          <p:cNvPr id="4" name="Text 1"/>
          <p:cNvSpPr/>
          <p:nvPr/>
        </p:nvSpPr>
        <p:spPr>
          <a:xfrm>
            <a:off x="243840" y="2377440"/>
            <a:ext cx="4632960" cy="1219200"/>
          </a:xfrm>
          <a:prstGeom prst="rect">
            <a:avLst/>
          </a:prstGeom>
          <a:noFill/>
          <a:ln/>
        </p:spPr>
        <p:txBody>
          <a:bodyPr wrap="square" rtlCol="0" anchor="ctr"/>
          <a:lstStyle/>
          <a:p>
            <a:pPr algn="ctr"/>
            <a:r>
              <a:rPr lang="en-US" sz="4000" b="1" dirty="0">
                <a:solidFill>
                  <a:srgbClr val="FFFFFF"/>
                </a:solidFill>
                <a:latin typeface="Cambria" pitchFamily="34" charset="0"/>
                <a:ea typeface="Cambria" pitchFamily="34" charset="-122"/>
                <a:cs typeface="Cambria" pitchFamily="34" charset="-120"/>
              </a:rPr>
              <a:t>Your Role</a:t>
            </a:r>
            <a:endParaRPr lang="en-US" sz="4000" dirty="0"/>
          </a:p>
          <a:p>
            <a:pPr algn="ctr"/>
            <a:r>
              <a:rPr lang="en-US" sz="4000" b="1" dirty="0">
                <a:solidFill>
                  <a:srgbClr val="FFFFFF"/>
                </a:solidFill>
                <a:latin typeface="Cambria" pitchFamily="34" charset="0"/>
                <a:ea typeface="Cambria" pitchFamily="34" charset="-122"/>
                <a:cs typeface="Cambria" pitchFamily="34" charset="-120"/>
              </a:rPr>
              <a:t>Matters</a:t>
            </a:r>
            <a:endParaRPr lang="en-US" sz="4000" dirty="0"/>
          </a:p>
        </p:txBody>
      </p:sp>
      <p:sp>
        <p:nvSpPr>
          <p:cNvPr id="5" name="Shape 2"/>
          <p:cNvSpPr/>
          <p:nvPr/>
        </p:nvSpPr>
        <p:spPr>
          <a:xfrm>
            <a:off x="1097280" y="3718560"/>
            <a:ext cx="2926080" cy="48768"/>
          </a:xfrm>
          <a:prstGeom prst="rect">
            <a:avLst/>
          </a:prstGeom>
          <a:solidFill>
            <a:srgbClr val="B08D3C"/>
          </a:solidFill>
          <a:ln w="12700">
            <a:solidFill>
              <a:srgbClr val="B08D3C"/>
            </a:solidFill>
            <a:prstDash val="solid"/>
          </a:ln>
        </p:spPr>
        <p:txBody>
          <a:bodyPr/>
          <a:lstStyle/>
          <a:p>
            <a:endParaRPr lang="en-US"/>
          </a:p>
        </p:txBody>
      </p:sp>
      <p:sp>
        <p:nvSpPr>
          <p:cNvPr id="6" name="Text 3"/>
          <p:cNvSpPr/>
          <p:nvPr/>
        </p:nvSpPr>
        <p:spPr>
          <a:xfrm>
            <a:off x="243840" y="3901440"/>
            <a:ext cx="4632960" cy="853440"/>
          </a:xfrm>
          <a:prstGeom prst="rect">
            <a:avLst/>
          </a:prstGeom>
          <a:noFill/>
          <a:ln/>
        </p:spPr>
        <p:txBody>
          <a:bodyPr wrap="square" rtlCol="0" anchor="ctr"/>
          <a:lstStyle/>
          <a:p>
            <a:pPr algn="ctr"/>
            <a:r>
              <a:rPr lang="en-US" sz="2667" i="1">
                <a:solidFill>
                  <a:srgbClr val="D8C9A3"/>
                </a:solidFill>
                <a:latin typeface="Calibri" pitchFamily="34" charset="0"/>
                <a:ea typeface="Calibri" pitchFamily="34" charset="-122"/>
                <a:cs typeface="Calibri" pitchFamily="34" charset="-120"/>
              </a:rPr>
              <a:t>This search belongs</a:t>
            </a:r>
            <a:endParaRPr lang="en-US" sz="2667" dirty="0"/>
          </a:p>
          <a:p>
            <a:pPr algn="ctr"/>
            <a:r>
              <a:rPr lang="en-US" sz="2667" i="1">
                <a:solidFill>
                  <a:srgbClr val="D8C9A3"/>
                </a:solidFill>
                <a:latin typeface="Calibri" pitchFamily="34" charset="0"/>
                <a:ea typeface="Calibri" pitchFamily="34" charset="-122"/>
                <a:cs typeface="Calibri" pitchFamily="34" charset="-120"/>
              </a:rPr>
              <a:t>to all of us.</a:t>
            </a:r>
            <a:endParaRPr lang="en-US" sz="2667" dirty="0"/>
          </a:p>
        </p:txBody>
      </p:sp>
      <p:sp>
        <p:nvSpPr>
          <p:cNvPr id="7" name="Text 4"/>
          <p:cNvSpPr/>
          <p:nvPr/>
        </p:nvSpPr>
        <p:spPr>
          <a:xfrm>
            <a:off x="243840" y="5059680"/>
            <a:ext cx="4632960" cy="1182624"/>
          </a:xfrm>
          <a:prstGeom prst="rect">
            <a:avLst/>
          </a:prstGeom>
          <a:noFill/>
          <a:ln/>
        </p:spPr>
        <p:txBody>
          <a:bodyPr wrap="square" rtlCol="0" anchor="ctr"/>
          <a:lstStyle/>
          <a:p>
            <a:pPr algn="ctr"/>
            <a:r>
              <a:rPr lang="en-US" sz="2667" i="1">
                <a:solidFill>
                  <a:srgbClr val="B08D3C"/>
                </a:solidFill>
                <a:latin typeface="Cambria" pitchFamily="34" charset="0"/>
                <a:ea typeface="Cambria" pitchFamily="34" charset="-122"/>
                <a:cs typeface="Cambria" pitchFamily="34" charset="-120"/>
              </a:rPr>
              <a:t>The Lord will guide</a:t>
            </a:r>
            <a:endParaRPr lang="en-US" sz="2667" dirty="0"/>
          </a:p>
          <a:p>
            <a:pPr algn="ctr"/>
            <a:r>
              <a:rPr lang="en-US" sz="2667" i="1">
                <a:solidFill>
                  <a:srgbClr val="B08D3C"/>
                </a:solidFill>
                <a:latin typeface="Cambria" pitchFamily="34" charset="0"/>
                <a:ea typeface="Cambria" pitchFamily="34" charset="-122"/>
                <a:cs typeface="Cambria" pitchFamily="34" charset="-120"/>
              </a:rPr>
              <a:t>continually…</a:t>
            </a:r>
            <a:endParaRPr lang="en-US" sz="2667" dirty="0"/>
          </a:p>
          <a:p>
            <a:pPr algn="ctr"/>
            <a:r>
              <a:rPr lang="en-US" sz="2667" i="1">
                <a:solidFill>
                  <a:srgbClr val="B08D3C"/>
                </a:solidFill>
                <a:latin typeface="Cambria" pitchFamily="34" charset="0"/>
                <a:ea typeface="Cambria" pitchFamily="34" charset="-122"/>
                <a:cs typeface="Cambria" pitchFamily="34" charset="-120"/>
              </a:rPr>
              <a:t>— Isaiah 58:11</a:t>
            </a:r>
            <a:endParaRPr lang="en-US" sz="2667" dirty="0"/>
          </a:p>
        </p:txBody>
      </p:sp>
      <p:sp>
        <p:nvSpPr>
          <p:cNvPr id="8" name="Text 5"/>
          <p:cNvSpPr/>
          <p:nvPr/>
        </p:nvSpPr>
        <p:spPr>
          <a:xfrm>
            <a:off x="5486400" y="304800"/>
            <a:ext cx="6339840" cy="609600"/>
          </a:xfrm>
          <a:prstGeom prst="rect">
            <a:avLst/>
          </a:prstGeom>
          <a:noFill/>
          <a:ln/>
        </p:spPr>
        <p:txBody>
          <a:bodyPr wrap="square" rtlCol="0" anchor="ctr"/>
          <a:lstStyle/>
          <a:p>
            <a:r>
              <a:rPr lang="en-US" sz="2933" b="1">
                <a:solidFill>
                  <a:srgbClr val="6E1423"/>
                </a:solidFill>
                <a:latin typeface="Cambria" pitchFamily="34" charset="0"/>
                <a:ea typeface="Cambria" pitchFamily="34" charset="-122"/>
                <a:cs typeface="Cambria" pitchFamily="34" charset="-120"/>
              </a:rPr>
              <a:t>How You Can Participate</a:t>
            </a:r>
            <a:endParaRPr lang="en-US" sz="2933" dirty="0"/>
          </a:p>
        </p:txBody>
      </p:sp>
      <p:sp>
        <p:nvSpPr>
          <p:cNvPr id="9" name="Shape 6"/>
          <p:cNvSpPr/>
          <p:nvPr/>
        </p:nvSpPr>
        <p:spPr>
          <a:xfrm>
            <a:off x="5486400" y="1097280"/>
            <a:ext cx="6278880" cy="926592"/>
          </a:xfrm>
          <a:prstGeom prst="roundRect">
            <a:avLst>
              <a:gd name="adj" fmla="val 10526"/>
            </a:avLst>
          </a:prstGeom>
          <a:solidFill>
            <a:srgbClr val="FFFFFF"/>
          </a:solidFill>
          <a:ln w="6350">
            <a:solidFill>
              <a:srgbClr val="D8C9A3"/>
            </a:solidFill>
            <a:prstDash val="solid"/>
          </a:ln>
          <a:effectLst>
            <a:outerShdw blurRad="50800" dist="25400" dir="2700000" algn="bl" rotWithShape="0">
              <a:srgbClr val="000000">
                <a:alpha val="8000"/>
              </a:srgbClr>
            </a:outerShdw>
          </a:effectLst>
        </p:spPr>
        <p:txBody>
          <a:bodyPr/>
          <a:lstStyle/>
          <a:p>
            <a:endParaRPr lang="en-US"/>
          </a:p>
        </p:txBody>
      </p:sp>
      <p:sp>
        <p:nvSpPr>
          <p:cNvPr id="10" name="Text 7"/>
          <p:cNvSpPr/>
          <p:nvPr/>
        </p:nvSpPr>
        <p:spPr>
          <a:xfrm>
            <a:off x="5608320" y="1316736"/>
            <a:ext cx="609600" cy="463296"/>
          </a:xfrm>
          <a:prstGeom prst="rect">
            <a:avLst/>
          </a:prstGeom>
          <a:noFill/>
          <a:ln/>
        </p:spPr>
        <p:txBody>
          <a:bodyPr wrap="square" rtlCol="0" anchor="ctr"/>
          <a:lstStyle/>
          <a:p>
            <a:r>
              <a:rPr lang="en-US" sz="2400" dirty="0">
                <a:solidFill>
                  <a:srgbClr val="000000"/>
                </a:solidFill>
              </a:rPr>
              <a:t>🙏</a:t>
            </a:r>
            <a:endParaRPr lang="en-US" sz="2400" dirty="0"/>
          </a:p>
        </p:txBody>
      </p:sp>
      <p:sp>
        <p:nvSpPr>
          <p:cNvPr id="11" name="Text 8"/>
          <p:cNvSpPr/>
          <p:nvPr/>
        </p:nvSpPr>
        <p:spPr>
          <a:xfrm>
            <a:off x="6278880" y="1219200"/>
            <a:ext cx="5303520" cy="682752"/>
          </a:xfrm>
          <a:prstGeom prst="rect">
            <a:avLst/>
          </a:prstGeom>
          <a:noFill/>
          <a:ln/>
        </p:spPr>
        <p:txBody>
          <a:bodyPr wrap="square" rtlCol="0" anchor="ctr"/>
          <a:lstStyle/>
          <a:p>
            <a:r>
              <a:rPr lang="en-US" sz="2400" b="1">
                <a:solidFill>
                  <a:srgbClr val="6E1423"/>
                </a:solidFill>
                <a:latin typeface="Calibri" pitchFamily="34" charset="0"/>
                <a:ea typeface="Calibri" pitchFamily="34" charset="-122"/>
                <a:cs typeface="Calibri" pitchFamily="34" charset="-120"/>
              </a:rPr>
              <a:t>Pray daily</a:t>
            </a:r>
            <a:endParaRPr lang="en-US" sz="2400" dirty="0"/>
          </a:p>
        </p:txBody>
      </p:sp>
      <p:sp>
        <p:nvSpPr>
          <p:cNvPr id="12" name="Text 9"/>
          <p:cNvSpPr/>
          <p:nvPr/>
        </p:nvSpPr>
        <p:spPr>
          <a:xfrm>
            <a:off x="6278880" y="1560576"/>
            <a:ext cx="5486400" cy="390144"/>
          </a:xfrm>
          <a:prstGeom prst="rect">
            <a:avLst/>
          </a:prstGeom>
          <a:noFill/>
          <a:ln/>
        </p:spPr>
        <p:txBody>
          <a:bodyPr wrap="square" rtlCol="0" anchor="ctr"/>
          <a:lstStyle/>
          <a:p>
            <a:endParaRPr lang="en-US" sz="1467" b="1" dirty="0">
              <a:solidFill>
                <a:srgbClr val="C00000"/>
              </a:solidFill>
            </a:endParaRPr>
          </a:p>
        </p:txBody>
      </p:sp>
      <p:sp>
        <p:nvSpPr>
          <p:cNvPr id="13" name="Shape 10"/>
          <p:cNvSpPr/>
          <p:nvPr/>
        </p:nvSpPr>
        <p:spPr>
          <a:xfrm>
            <a:off x="5486400" y="2170176"/>
            <a:ext cx="6278880" cy="926592"/>
          </a:xfrm>
          <a:prstGeom prst="roundRect">
            <a:avLst>
              <a:gd name="adj" fmla="val 10526"/>
            </a:avLst>
          </a:prstGeom>
          <a:solidFill>
            <a:srgbClr val="FFFFFF"/>
          </a:solidFill>
          <a:ln w="6350">
            <a:solidFill>
              <a:srgbClr val="D8C9A3"/>
            </a:solidFill>
            <a:prstDash val="solid"/>
          </a:ln>
          <a:effectLst>
            <a:outerShdw blurRad="50800" dist="25400" dir="2700000" algn="bl" rotWithShape="0">
              <a:srgbClr val="000000">
                <a:alpha val="8000"/>
              </a:srgbClr>
            </a:outerShdw>
          </a:effectLst>
        </p:spPr>
        <p:txBody>
          <a:bodyPr/>
          <a:lstStyle/>
          <a:p>
            <a:endParaRPr lang="en-US"/>
          </a:p>
        </p:txBody>
      </p:sp>
      <p:sp>
        <p:nvSpPr>
          <p:cNvPr id="14" name="Text 11"/>
          <p:cNvSpPr/>
          <p:nvPr/>
        </p:nvSpPr>
        <p:spPr>
          <a:xfrm>
            <a:off x="5608320" y="2389632"/>
            <a:ext cx="609600" cy="463296"/>
          </a:xfrm>
          <a:prstGeom prst="rect">
            <a:avLst/>
          </a:prstGeom>
          <a:noFill/>
          <a:ln/>
        </p:spPr>
        <p:txBody>
          <a:bodyPr wrap="square" rtlCol="0" anchor="ctr"/>
          <a:lstStyle/>
          <a:p>
            <a:r>
              <a:rPr lang="en-US" sz="2400" dirty="0">
                <a:solidFill>
                  <a:srgbClr val="000000"/>
                </a:solidFill>
              </a:rPr>
              <a:t>📋</a:t>
            </a:r>
            <a:endParaRPr lang="en-US" sz="2400" dirty="0"/>
          </a:p>
        </p:txBody>
      </p:sp>
      <p:sp>
        <p:nvSpPr>
          <p:cNvPr id="15" name="Text 12"/>
          <p:cNvSpPr/>
          <p:nvPr/>
        </p:nvSpPr>
        <p:spPr>
          <a:xfrm>
            <a:off x="6278880" y="2292096"/>
            <a:ext cx="5303520" cy="560832"/>
          </a:xfrm>
          <a:prstGeom prst="rect">
            <a:avLst/>
          </a:prstGeom>
          <a:noFill/>
          <a:ln/>
        </p:spPr>
        <p:txBody>
          <a:bodyPr wrap="square" rtlCol="0" anchor="ctr"/>
          <a:lstStyle/>
          <a:p>
            <a:r>
              <a:rPr lang="en-US" sz="2400" b="1">
                <a:solidFill>
                  <a:srgbClr val="6E1423"/>
                </a:solidFill>
                <a:latin typeface="Calibri" pitchFamily="34" charset="0"/>
                <a:ea typeface="Calibri" pitchFamily="34" charset="-122"/>
                <a:cs typeface="Calibri" pitchFamily="34" charset="-120"/>
              </a:rPr>
              <a:t>Complete every survey</a:t>
            </a:r>
            <a:endParaRPr lang="en-US" sz="2400" dirty="0"/>
          </a:p>
        </p:txBody>
      </p:sp>
      <p:sp>
        <p:nvSpPr>
          <p:cNvPr id="16" name="Text 13"/>
          <p:cNvSpPr/>
          <p:nvPr/>
        </p:nvSpPr>
        <p:spPr>
          <a:xfrm>
            <a:off x="6278880" y="2560320"/>
            <a:ext cx="5486400" cy="463296"/>
          </a:xfrm>
          <a:prstGeom prst="rect">
            <a:avLst/>
          </a:prstGeom>
          <a:noFill/>
          <a:ln/>
        </p:spPr>
        <p:txBody>
          <a:bodyPr wrap="square" rtlCol="0" anchor="ctr"/>
          <a:lstStyle/>
          <a:p>
            <a:endParaRPr lang="en-US" sz="1600" b="1" dirty="0">
              <a:solidFill>
                <a:srgbClr val="C00000"/>
              </a:solidFill>
            </a:endParaRPr>
          </a:p>
        </p:txBody>
      </p:sp>
      <p:sp>
        <p:nvSpPr>
          <p:cNvPr id="17" name="Shape 14"/>
          <p:cNvSpPr/>
          <p:nvPr/>
        </p:nvSpPr>
        <p:spPr>
          <a:xfrm>
            <a:off x="5486400" y="3243072"/>
            <a:ext cx="6278880" cy="926592"/>
          </a:xfrm>
          <a:prstGeom prst="roundRect">
            <a:avLst>
              <a:gd name="adj" fmla="val 10526"/>
            </a:avLst>
          </a:prstGeom>
          <a:solidFill>
            <a:srgbClr val="FFFFFF"/>
          </a:solidFill>
          <a:ln w="6350">
            <a:solidFill>
              <a:srgbClr val="D8C9A3"/>
            </a:solidFill>
            <a:prstDash val="solid"/>
          </a:ln>
          <a:effectLst>
            <a:outerShdw blurRad="50800" dist="25400" dir="2700000" algn="bl" rotWithShape="0">
              <a:srgbClr val="000000">
                <a:alpha val="8000"/>
              </a:srgbClr>
            </a:outerShdw>
          </a:effectLst>
        </p:spPr>
        <p:txBody>
          <a:bodyPr/>
          <a:lstStyle/>
          <a:p>
            <a:endParaRPr lang="en-US"/>
          </a:p>
        </p:txBody>
      </p:sp>
      <p:sp>
        <p:nvSpPr>
          <p:cNvPr id="18" name="Text 15"/>
          <p:cNvSpPr/>
          <p:nvPr/>
        </p:nvSpPr>
        <p:spPr>
          <a:xfrm>
            <a:off x="5608320" y="3462528"/>
            <a:ext cx="609600" cy="463296"/>
          </a:xfrm>
          <a:prstGeom prst="rect">
            <a:avLst/>
          </a:prstGeom>
          <a:noFill/>
          <a:ln/>
        </p:spPr>
        <p:txBody>
          <a:bodyPr wrap="square" rtlCol="0" anchor="ctr"/>
          <a:lstStyle/>
          <a:p>
            <a:r>
              <a:rPr lang="en-US" sz="2400" dirty="0">
                <a:solidFill>
                  <a:srgbClr val="000000"/>
                </a:solidFill>
              </a:rPr>
              <a:t>📅</a:t>
            </a:r>
            <a:endParaRPr lang="en-US" sz="2400" dirty="0"/>
          </a:p>
        </p:txBody>
      </p:sp>
      <p:sp>
        <p:nvSpPr>
          <p:cNvPr id="19" name="Text 16"/>
          <p:cNvSpPr/>
          <p:nvPr/>
        </p:nvSpPr>
        <p:spPr>
          <a:xfrm>
            <a:off x="6278880" y="3364992"/>
            <a:ext cx="5303520" cy="682752"/>
          </a:xfrm>
          <a:prstGeom prst="rect">
            <a:avLst/>
          </a:prstGeom>
          <a:noFill/>
          <a:ln/>
        </p:spPr>
        <p:txBody>
          <a:bodyPr wrap="square" rtlCol="0" anchor="ctr"/>
          <a:lstStyle/>
          <a:p>
            <a:r>
              <a:rPr lang="en-US" sz="2400" b="1">
                <a:solidFill>
                  <a:srgbClr val="6E1423"/>
                </a:solidFill>
                <a:latin typeface="Calibri" pitchFamily="34" charset="0"/>
                <a:ea typeface="Calibri" pitchFamily="34" charset="-122"/>
                <a:cs typeface="Calibri" pitchFamily="34" charset="-120"/>
              </a:rPr>
              <a:t>Attend information sessions</a:t>
            </a:r>
            <a:endParaRPr lang="en-US" sz="2400" dirty="0"/>
          </a:p>
        </p:txBody>
      </p:sp>
      <p:sp>
        <p:nvSpPr>
          <p:cNvPr id="20" name="Text 17"/>
          <p:cNvSpPr/>
          <p:nvPr/>
        </p:nvSpPr>
        <p:spPr>
          <a:xfrm>
            <a:off x="6278880" y="3706368"/>
            <a:ext cx="5486400" cy="390144"/>
          </a:xfrm>
          <a:prstGeom prst="rect">
            <a:avLst/>
          </a:prstGeom>
          <a:noFill/>
          <a:ln/>
        </p:spPr>
        <p:txBody>
          <a:bodyPr wrap="square" rtlCol="0" anchor="ctr"/>
          <a:lstStyle/>
          <a:p>
            <a:endParaRPr lang="en-US" sz="1733" b="1" dirty="0">
              <a:solidFill>
                <a:srgbClr val="C00000"/>
              </a:solidFill>
            </a:endParaRPr>
          </a:p>
        </p:txBody>
      </p:sp>
      <p:sp>
        <p:nvSpPr>
          <p:cNvPr id="21" name="Shape 18"/>
          <p:cNvSpPr/>
          <p:nvPr/>
        </p:nvSpPr>
        <p:spPr>
          <a:xfrm>
            <a:off x="5486400" y="4315968"/>
            <a:ext cx="6278880" cy="926592"/>
          </a:xfrm>
          <a:prstGeom prst="roundRect">
            <a:avLst>
              <a:gd name="adj" fmla="val 10526"/>
            </a:avLst>
          </a:prstGeom>
          <a:solidFill>
            <a:srgbClr val="FFFFFF"/>
          </a:solidFill>
          <a:ln w="6350">
            <a:solidFill>
              <a:srgbClr val="D8C9A3"/>
            </a:solidFill>
            <a:prstDash val="solid"/>
          </a:ln>
          <a:effectLst>
            <a:outerShdw blurRad="50800" dist="25400" dir="2700000" algn="bl" rotWithShape="0">
              <a:srgbClr val="000000">
                <a:alpha val="8000"/>
              </a:srgbClr>
            </a:outerShdw>
          </a:effectLst>
        </p:spPr>
        <p:txBody>
          <a:bodyPr/>
          <a:lstStyle/>
          <a:p>
            <a:endParaRPr lang="en-US"/>
          </a:p>
        </p:txBody>
      </p:sp>
      <p:sp>
        <p:nvSpPr>
          <p:cNvPr id="22" name="Text 19"/>
          <p:cNvSpPr/>
          <p:nvPr/>
        </p:nvSpPr>
        <p:spPr>
          <a:xfrm>
            <a:off x="5608320" y="4535424"/>
            <a:ext cx="609600" cy="463296"/>
          </a:xfrm>
          <a:prstGeom prst="rect">
            <a:avLst/>
          </a:prstGeom>
          <a:noFill/>
          <a:ln/>
        </p:spPr>
        <p:txBody>
          <a:bodyPr wrap="square" rtlCol="0" anchor="ctr"/>
          <a:lstStyle/>
          <a:p>
            <a:r>
              <a:rPr lang="en-US" sz="2400" dirty="0">
                <a:solidFill>
                  <a:srgbClr val="000000"/>
                </a:solidFill>
              </a:rPr>
              <a:t>🗳️</a:t>
            </a:r>
            <a:endParaRPr lang="en-US" sz="2400" dirty="0"/>
          </a:p>
        </p:txBody>
      </p:sp>
      <p:sp>
        <p:nvSpPr>
          <p:cNvPr id="23" name="Text 20"/>
          <p:cNvSpPr/>
          <p:nvPr/>
        </p:nvSpPr>
        <p:spPr>
          <a:xfrm>
            <a:off x="6278880" y="4437888"/>
            <a:ext cx="5303520" cy="621792"/>
          </a:xfrm>
          <a:prstGeom prst="rect">
            <a:avLst/>
          </a:prstGeom>
          <a:noFill/>
          <a:ln/>
        </p:spPr>
        <p:txBody>
          <a:bodyPr wrap="square" rtlCol="0" anchor="ctr"/>
          <a:lstStyle/>
          <a:p>
            <a:r>
              <a:rPr lang="en-US" sz="2133" b="1">
                <a:solidFill>
                  <a:srgbClr val="6E1423"/>
                </a:solidFill>
                <a:latin typeface="Calibri" pitchFamily="34" charset="0"/>
                <a:ea typeface="Calibri" pitchFamily="34" charset="-122"/>
                <a:cs typeface="Calibri" pitchFamily="34" charset="-120"/>
              </a:rPr>
              <a:t>Vote on December 19</a:t>
            </a:r>
            <a:endParaRPr lang="en-US" sz="2133" dirty="0"/>
          </a:p>
        </p:txBody>
      </p:sp>
      <p:sp>
        <p:nvSpPr>
          <p:cNvPr id="24" name="Text 21"/>
          <p:cNvSpPr/>
          <p:nvPr/>
        </p:nvSpPr>
        <p:spPr>
          <a:xfrm>
            <a:off x="6278880" y="4779264"/>
            <a:ext cx="5303520" cy="390144"/>
          </a:xfrm>
          <a:prstGeom prst="rect">
            <a:avLst/>
          </a:prstGeom>
          <a:noFill/>
          <a:ln/>
        </p:spPr>
        <p:txBody>
          <a:bodyPr wrap="square" rtlCol="0" anchor="ctr"/>
          <a:lstStyle/>
          <a:p>
            <a:endParaRPr lang="en-US" sz="1600" b="1" dirty="0">
              <a:solidFill>
                <a:srgbClr val="C00000"/>
              </a:solidFill>
            </a:endParaRPr>
          </a:p>
        </p:txBody>
      </p:sp>
      <p:sp>
        <p:nvSpPr>
          <p:cNvPr id="25" name="Shape 22"/>
          <p:cNvSpPr/>
          <p:nvPr/>
        </p:nvSpPr>
        <p:spPr>
          <a:xfrm>
            <a:off x="5486400" y="5388864"/>
            <a:ext cx="6278880" cy="926592"/>
          </a:xfrm>
          <a:prstGeom prst="roundRect">
            <a:avLst>
              <a:gd name="adj" fmla="val 10526"/>
            </a:avLst>
          </a:prstGeom>
          <a:solidFill>
            <a:srgbClr val="FFFFFF"/>
          </a:solidFill>
          <a:ln w="6350">
            <a:solidFill>
              <a:srgbClr val="D8C9A3"/>
            </a:solidFill>
            <a:prstDash val="solid"/>
          </a:ln>
          <a:effectLst>
            <a:outerShdw blurRad="50800" dist="25400" dir="2700000" algn="bl" rotWithShape="0">
              <a:srgbClr val="000000">
                <a:alpha val="8000"/>
              </a:srgbClr>
            </a:outerShdw>
          </a:effectLst>
        </p:spPr>
        <p:txBody>
          <a:bodyPr/>
          <a:lstStyle/>
          <a:p>
            <a:endParaRPr lang="en-US"/>
          </a:p>
        </p:txBody>
      </p:sp>
      <p:sp>
        <p:nvSpPr>
          <p:cNvPr id="26" name="Text 23"/>
          <p:cNvSpPr/>
          <p:nvPr/>
        </p:nvSpPr>
        <p:spPr>
          <a:xfrm>
            <a:off x="5608320" y="5608320"/>
            <a:ext cx="609600" cy="463296"/>
          </a:xfrm>
          <a:prstGeom prst="rect">
            <a:avLst/>
          </a:prstGeom>
          <a:noFill/>
          <a:ln/>
        </p:spPr>
        <p:txBody>
          <a:bodyPr wrap="square" rtlCol="0" anchor="ctr"/>
          <a:lstStyle/>
          <a:p>
            <a:r>
              <a:rPr lang="en-US" sz="2400" dirty="0">
                <a:solidFill>
                  <a:srgbClr val="000000"/>
                </a:solidFill>
              </a:rPr>
              <a:t>💬</a:t>
            </a:r>
            <a:endParaRPr lang="en-US" sz="2400" dirty="0"/>
          </a:p>
        </p:txBody>
      </p:sp>
      <p:sp>
        <p:nvSpPr>
          <p:cNvPr id="27" name="Text 24"/>
          <p:cNvSpPr/>
          <p:nvPr/>
        </p:nvSpPr>
        <p:spPr>
          <a:xfrm>
            <a:off x="6278880" y="5510784"/>
            <a:ext cx="5486400" cy="585216"/>
          </a:xfrm>
          <a:prstGeom prst="rect">
            <a:avLst/>
          </a:prstGeom>
          <a:noFill/>
          <a:ln/>
        </p:spPr>
        <p:txBody>
          <a:bodyPr wrap="square" rtlCol="0" anchor="ctr"/>
          <a:lstStyle/>
          <a:p>
            <a:r>
              <a:rPr lang="en-US" sz="2133" b="1">
                <a:solidFill>
                  <a:srgbClr val="6E1423"/>
                </a:solidFill>
                <a:latin typeface="Calibri" pitchFamily="34" charset="0"/>
                <a:ea typeface="Calibri" pitchFamily="34" charset="-122"/>
                <a:cs typeface="Calibri" pitchFamily="34" charset="-120"/>
              </a:rPr>
              <a:t>Ask questions and visit the PSC webpage</a:t>
            </a:r>
            <a:endParaRPr lang="en-US" sz="2133" dirty="0"/>
          </a:p>
        </p:txBody>
      </p:sp>
      <p:sp>
        <p:nvSpPr>
          <p:cNvPr id="28" name="Text 25"/>
          <p:cNvSpPr/>
          <p:nvPr/>
        </p:nvSpPr>
        <p:spPr>
          <a:xfrm>
            <a:off x="6278880" y="5852160"/>
            <a:ext cx="5303520" cy="390144"/>
          </a:xfrm>
          <a:prstGeom prst="rect">
            <a:avLst/>
          </a:prstGeom>
          <a:noFill/>
          <a:ln/>
        </p:spPr>
        <p:txBody>
          <a:bodyPr wrap="square" rtlCol="0" anchor="ctr"/>
          <a:lstStyle/>
          <a:p>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Background"/>
          <p:cNvSpPr/>
          <p:nvPr/>
        </p:nvSpPr>
        <p:spPr>
          <a:xfrm>
            <a:off x="0" y="0"/>
            <a:ext cx="12192000" cy="6858000"/>
          </a:xfrm>
          <a:prstGeom prst="rect">
            <a:avLst/>
          </a:prstGeom>
          <a:solidFill>
            <a:srgbClr val="F7F0DF"/>
          </a:solidFill>
        </p:spPr>
        <p:txBody>
          <a:bodyPr/>
          <a:lstStyle/>
          <a:p>
            <a:endParaRPr/>
          </a:p>
        </p:txBody>
      </p:sp>
      <p:sp>
        <p:nvSpPr>
          <p:cNvPr id="11" name="Left Bar Burgundy"/>
          <p:cNvSpPr/>
          <p:nvPr/>
        </p:nvSpPr>
        <p:spPr>
          <a:xfrm>
            <a:off x="0" y="0"/>
            <a:ext cx="260000" cy="6858000"/>
          </a:xfrm>
          <a:prstGeom prst="rect">
            <a:avLst/>
          </a:prstGeom>
          <a:solidFill>
            <a:srgbClr val="6E1423"/>
          </a:solidFill>
        </p:spPr>
        <p:txBody>
          <a:bodyPr/>
          <a:lstStyle/>
          <a:p>
            <a:endParaRPr/>
          </a:p>
        </p:txBody>
      </p:sp>
      <p:sp>
        <p:nvSpPr>
          <p:cNvPr id="12" name="Left Bar Gold"/>
          <p:cNvSpPr/>
          <p:nvPr/>
        </p:nvSpPr>
        <p:spPr>
          <a:xfrm>
            <a:off x="260000" y="0"/>
            <a:ext cx="70000" cy="6858000"/>
          </a:xfrm>
          <a:prstGeom prst="rect">
            <a:avLst/>
          </a:prstGeom>
          <a:solidFill>
            <a:srgbClr val="B08D3C"/>
          </a:solidFill>
        </p:spPr>
        <p:txBody>
          <a:bodyPr/>
          <a:lstStyle/>
          <a:p>
            <a:endParaRPr/>
          </a:p>
        </p:txBody>
      </p:sp>
      <p:sp>
        <p:nvSpPr>
          <p:cNvPr id="13" name="Title"/>
          <p:cNvSpPr txBox="1"/>
          <p:nvPr/>
        </p:nvSpPr>
        <p:spPr>
          <a:xfrm>
            <a:off x="838200" y="2779050"/>
            <a:ext cx="10515600" cy="1300000"/>
          </a:xfrm>
          <a:prstGeom prst="rect">
            <a:avLst/>
          </a:prstGeom>
        </p:spPr>
        <p:txBody>
          <a:bodyPr wrap="square" rtlCol="0" anchor="ctr">
            <a:normAutofit/>
          </a:bodyPr>
          <a:lstStyle/>
          <a:p>
            <a:pPr algn="ctr"/>
            <a:r>
              <a:rPr lang="en-US" sz="6000" b="1">
                <a:solidFill>
                  <a:srgbClr val="6E1423"/>
                </a:solidFill>
                <a:latin typeface="Georgia" panose="02040502050405020303" pitchFamily="18" charset="0"/>
              </a:rPr>
              <a:t>Q&amp;A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Background"/>
          <p:cNvSpPr/>
          <p:nvPr/>
        </p:nvSpPr>
        <p:spPr>
          <a:xfrm>
            <a:off x="0" y="0"/>
            <a:ext cx="12192000" cy="6858000"/>
          </a:xfrm>
          <a:prstGeom prst="rect">
            <a:avLst/>
          </a:prstGeom>
          <a:solidFill>
            <a:srgbClr val="F7F0DF"/>
          </a:solidFill>
        </p:spPr>
        <p:txBody>
          <a:bodyPr/>
          <a:lstStyle/>
          <a:p>
            <a:endParaRPr/>
          </a:p>
        </p:txBody>
      </p:sp>
      <p:sp>
        <p:nvSpPr>
          <p:cNvPr id="20" name="Cross Vertical"/>
          <p:cNvSpPr/>
          <p:nvPr/>
        </p:nvSpPr>
        <p:spPr>
          <a:xfrm>
            <a:off x="6025085" y="90000"/>
            <a:ext cx="141830" cy="1300000"/>
          </a:xfrm>
          <a:prstGeom prst="rect">
            <a:avLst/>
          </a:prstGeom>
          <a:solidFill>
            <a:srgbClr val="8A6D1F"/>
          </a:solidFill>
          <a:ln w="12700">
            <a:solidFill>
              <a:srgbClr val="8A6D1F"/>
            </a:solidFill>
            <a:prstDash val="solid"/>
          </a:ln>
        </p:spPr>
        <p:txBody>
          <a:bodyPr/>
          <a:lstStyle/>
          <a:p>
            <a:endParaRPr lang="en-US"/>
          </a:p>
        </p:txBody>
      </p:sp>
      <p:sp>
        <p:nvSpPr>
          <p:cNvPr id="21" name="Cross Horizontal"/>
          <p:cNvSpPr/>
          <p:nvPr/>
        </p:nvSpPr>
        <p:spPr>
          <a:xfrm>
            <a:off x="5611425" y="503660"/>
            <a:ext cx="969150" cy="141830"/>
          </a:xfrm>
          <a:prstGeom prst="rect">
            <a:avLst/>
          </a:prstGeom>
          <a:solidFill>
            <a:srgbClr val="8A6D1F"/>
          </a:solidFill>
          <a:ln w="12700">
            <a:solidFill>
              <a:srgbClr val="8A6D1F"/>
            </a:solidFill>
            <a:prstDash val="solid"/>
          </a:ln>
        </p:spPr>
        <p:txBody>
          <a:bodyPr/>
          <a:lstStyle/>
          <a:p>
            <a:endParaRPr lang="en-US"/>
          </a:p>
        </p:txBody>
      </p:sp>
      <p:sp>
        <p:nvSpPr>
          <p:cNvPr id="2" name="Title 1">
            <a:extLst>
              <a:ext uri="{FF2B5EF4-FFF2-40B4-BE49-F238E27FC236}">
                <a16:creationId xmlns:a16="http://schemas.microsoft.com/office/drawing/2014/main" id="{E5E1EABB-69D9-239A-3873-32C60008D737}"/>
              </a:ext>
            </a:extLst>
          </p:cNvPr>
          <p:cNvSpPr>
            <a:spLocks noGrp="1"/>
          </p:cNvSpPr>
          <p:nvPr>
            <p:ph type="ctrTitle"/>
          </p:nvPr>
        </p:nvSpPr>
        <p:spPr/>
        <p:txBody>
          <a:bodyPr>
            <a:normAutofit/>
          </a:bodyPr>
          <a:lstStyle/>
          <a:p>
            <a:r>
              <a:rPr lang="en-US" sz="5400" b="1">
                <a:solidFill>
                  <a:srgbClr val="6E1423"/>
                </a:solidFill>
                <a:latin typeface="Georgia" panose="02040502050405020303" pitchFamily="18" charset="0"/>
              </a:rPr>
              <a:t>Congregational Update Session</a:t>
            </a:r>
          </a:p>
        </p:txBody>
      </p:sp>
      <p:sp>
        <p:nvSpPr>
          <p:cNvPr id="3" name="Subtitle 2">
            <a:extLst>
              <a:ext uri="{FF2B5EF4-FFF2-40B4-BE49-F238E27FC236}">
                <a16:creationId xmlns:a16="http://schemas.microsoft.com/office/drawing/2014/main" id="{1D6BD299-7FD7-B85F-D037-0C3935DAE7C7}"/>
              </a:ext>
            </a:extLst>
          </p:cNvPr>
          <p:cNvSpPr>
            <a:spLocks noGrp="1"/>
          </p:cNvSpPr>
          <p:nvPr>
            <p:ph type="subTitle" idx="1"/>
          </p:nvPr>
        </p:nvSpPr>
        <p:spPr/>
        <p:txBody>
          <a:bodyPr/>
          <a:lstStyle/>
          <a:p>
            <a:r>
              <a:rPr lang="en-US" b="1">
                <a:solidFill>
                  <a:srgbClr val="8A6D1F"/>
                </a:solidFill>
                <a:latin typeface="Georgia" panose="02040502050405020303" pitchFamily="18" charset="0"/>
              </a:rPr>
              <a:t>Morning Star Baptist Church</a:t>
            </a:r>
          </a:p>
          <a:p>
            <a:r>
              <a:rPr lang="en-US" b="1">
                <a:solidFill>
                  <a:srgbClr val="8A6D1F"/>
                </a:solidFill>
                <a:latin typeface="Georgia" panose="02040502050405020303" pitchFamily="18" charset="0"/>
              </a:rPr>
              <a:t>Pastoral Search Committee</a:t>
            </a:r>
          </a:p>
          <a:p>
            <a:r>
              <a:rPr lang="en-US" b="1">
                <a:solidFill>
                  <a:srgbClr val="8A6D1F"/>
                </a:solidFill>
                <a:latin typeface="Georgia" panose="02040502050405020303" pitchFamily="18" charset="0"/>
              </a:rPr>
              <a:t>June 27, 2026</a:t>
            </a:r>
          </a:p>
        </p:txBody>
      </p:sp>
      <p:sp>
        <p:nvSpPr>
          <p:cNvPr id="30" name="Mantra"/>
          <p:cNvSpPr txBox="1"/>
          <p:nvPr/>
        </p:nvSpPr>
        <p:spPr>
          <a:xfrm>
            <a:off x="1524000" y="5440000"/>
            <a:ext cx="9144000" cy="800000"/>
          </a:xfrm>
          <a:prstGeom prst="rect">
            <a:avLst/>
          </a:prstGeom>
          <a:noFill/>
        </p:spPr>
        <p:txBody>
          <a:bodyPr wrap="square" rtlCol="0" anchor="ctr">
            <a:normAutofit/>
          </a:bodyPr>
          <a:lstStyle/>
          <a:p>
            <a:pPr algn="ctr"/>
            <a:r>
              <a:rPr lang="en-US" sz="2800" i="1">
                <a:solidFill>
                  <a:srgbClr val="6E1423"/>
                </a:solidFill>
                <a:latin typeface="Georgia" panose="02040502050405020303" pitchFamily="18" charset="0"/>
              </a:rPr>
              <a:t>“Together We Can, Together We Will”</a:t>
            </a:r>
          </a:p>
        </p:txBody>
      </p:sp>
    </p:spTree>
    <p:extLst>
      <p:ext uri="{BB962C8B-B14F-4D97-AF65-F5344CB8AC3E}">
        <p14:creationId xmlns:p14="http://schemas.microsoft.com/office/powerpoint/2010/main" val="19723297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Background"/>
          <p:cNvSpPr/>
          <p:nvPr/>
        </p:nvSpPr>
        <p:spPr>
          <a:xfrm>
            <a:off x="0" y="0"/>
            <a:ext cx="12192000" cy="6858000"/>
          </a:xfrm>
          <a:prstGeom prst="rect">
            <a:avLst/>
          </a:prstGeom>
          <a:solidFill>
            <a:srgbClr val="F7F0DF"/>
          </a:solidFill>
        </p:spPr>
        <p:txBody>
          <a:bodyPr/>
          <a:lstStyle/>
          <a:p>
            <a:endParaRPr/>
          </a:p>
        </p:txBody>
      </p:sp>
      <p:sp>
        <p:nvSpPr>
          <p:cNvPr id="11" name="Left Bar Burgundy"/>
          <p:cNvSpPr/>
          <p:nvPr/>
        </p:nvSpPr>
        <p:spPr>
          <a:xfrm>
            <a:off x="0" y="0"/>
            <a:ext cx="260000" cy="6858000"/>
          </a:xfrm>
          <a:prstGeom prst="rect">
            <a:avLst/>
          </a:prstGeom>
          <a:solidFill>
            <a:srgbClr val="6E1423"/>
          </a:solidFill>
        </p:spPr>
        <p:txBody>
          <a:bodyPr/>
          <a:lstStyle/>
          <a:p>
            <a:endParaRPr/>
          </a:p>
        </p:txBody>
      </p:sp>
      <p:sp>
        <p:nvSpPr>
          <p:cNvPr id="12" name="Left Bar Gold"/>
          <p:cNvSpPr/>
          <p:nvPr/>
        </p:nvSpPr>
        <p:spPr>
          <a:xfrm>
            <a:off x="260000" y="0"/>
            <a:ext cx="70000" cy="6858000"/>
          </a:xfrm>
          <a:prstGeom prst="rect">
            <a:avLst/>
          </a:prstGeom>
          <a:solidFill>
            <a:srgbClr val="B08D3C"/>
          </a:solidFill>
        </p:spPr>
        <p:txBody>
          <a:bodyPr/>
          <a:lstStyle/>
          <a:p>
            <a:endParaRPr/>
          </a:p>
        </p:txBody>
      </p:sp>
      <p:sp>
        <p:nvSpPr>
          <p:cNvPr id="13" name="Title"/>
          <p:cNvSpPr txBox="1"/>
          <p:nvPr/>
        </p:nvSpPr>
        <p:spPr>
          <a:xfrm>
            <a:off x="838200" y="700000"/>
            <a:ext cx="10515600" cy="1050000"/>
          </a:xfrm>
          <a:prstGeom prst="rect">
            <a:avLst/>
          </a:prstGeom>
        </p:spPr>
        <p:txBody>
          <a:bodyPr wrap="square" rtlCol="0">
            <a:normAutofit/>
          </a:bodyPr>
          <a:lstStyle/>
          <a:p>
            <a:r>
              <a:rPr lang="en-US" sz="6000" b="1">
                <a:solidFill>
                  <a:srgbClr val="6E1423"/>
                </a:solidFill>
                <a:latin typeface="Georgia" panose="02040502050405020303" pitchFamily="18" charset="0"/>
              </a:rPr>
              <a:t>Meeting Structure</a:t>
            </a:r>
          </a:p>
        </p:txBody>
      </p:sp>
      <p:sp>
        <p:nvSpPr>
          <p:cNvPr id="14" name="Subtitle"/>
          <p:cNvSpPr txBox="1"/>
          <p:nvPr/>
        </p:nvSpPr>
        <p:spPr>
          <a:xfrm>
            <a:off x="850900" y="1760000"/>
            <a:ext cx="10515600" cy="450000"/>
          </a:xfrm>
          <a:prstGeom prst="rect">
            <a:avLst/>
          </a:prstGeom>
        </p:spPr>
        <p:txBody>
          <a:bodyPr wrap="square" rtlCol="0">
            <a:normAutofit/>
          </a:bodyPr>
          <a:lstStyle/>
          <a:p>
            <a:r>
              <a:rPr lang="en-US" sz="2000" b="1">
                <a:solidFill>
                  <a:srgbClr val="8A6D1F"/>
                </a:solidFill>
                <a:latin typeface="Georgia" panose="02040502050405020303" pitchFamily="18" charset="0"/>
              </a:rPr>
              <a:t>Congregational Update Session — June 27, 2026</a:t>
            </a:r>
          </a:p>
        </p:txBody>
      </p:sp>
      <p:cxnSp>
        <p:nvCxnSpPr>
          <p:cNvPr id="15" name="Rule"/>
          <p:cNvCxnSpPr/>
          <p:nvPr/>
        </p:nvCxnSpPr>
        <p:spPr>
          <a:xfrm>
            <a:off x="850900" y="2330000"/>
            <a:ext cx="3400000" cy="0"/>
          </a:xfrm>
          <a:prstGeom prst="line">
            <a:avLst/>
          </a:prstGeom>
          <a:ln w="28575">
            <a:solidFill>
              <a:srgbClr val="B08D3C"/>
            </a:solidFill>
          </a:ln>
        </p:spPr>
        <p:style>
          <a:lnRef idx="1">
            <a:schemeClr val="accent1"/>
          </a:lnRef>
          <a:fillRef idx="0">
            <a:schemeClr val="accent1"/>
          </a:fillRef>
          <a:effectRef idx="0">
            <a:schemeClr val="accent1"/>
          </a:effectRef>
          <a:fontRef idx="minor"/>
        </p:style>
      </p:cxnSp>
      <p:sp>
        <p:nvSpPr>
          <p:cNvPr id="20" name="Checkbox 1"/>
          <p:cNvSpPr>
            <a:spLocks/>
          </p:cNvSpPr>
          <p:nvPr/>
        </p:nvSpPr>
        <p:spPr>
          <a:xfrm>
            <a:off x="1280000" y="2990000"/>
            <a:ext cx="520000" cy="520000"/>
          </a:xfrm>
          <a:prstGeom prst="roundRect">
            <a:avLst>
              <a:gd name="adj" fmla="val 12000"/>
            </a:avLst>
          </a:prstGeom>
          <a:noFill/>
          <a:ln w="28575">
            <a:solidFill>
              <a:srgbClr val="6E1423"/>
            </a:solidFill>
          </a:ln>
        </p:spPr>
        <p:txBody>
          <a:bodyPr/>
          <a:lstStyle/>
          <a:p>
            <a:endParaRPr lang="en-US"/>
          </a:p>
        </p:txBody>
      </p:sp>
      <p:sp>
        <p:nvSpPr>
          <p:cNvPr id="21" name="Topic 1"/>
          <p:cNvSpPr txBox="1"/>
          <p:nvPr/>
        </p:nvSpPr>
        <p:spPr>
          <a:xfrm>
            <a:off x="2150000" y="2750000"/>
            <a:ext cx="9000000" cy="1000000"/>
          </a:xfrm>
          <a:prstGeom prst="rect">
            <a:avLst/>
          </a:prstGeom>
        </p:spPr>
        <p:txBody>
          <a:bodyPr wrap="square" rtlCol="0" anchor="ctr"/>
          <a:lstStyle/>
          <a:p>
            <a:r>
              <a:rPr lang="en-US" sz="3200" b="1">
                <a:solidFill>
                  <a:srgbClr val="6E1423"/>
                </a:solidFill>
                <a:latin typeface="Georgia" panose="02040502050405020303" pitchFamily="18" charset="0"/>
              </a:rPr>
              <a:t>Information Session</a:t>
            </a:r>
          </a:p>
        </p:txBody>
      </p:sp>
      <p:cxnSp>
        <p:nvCxnSpPr>
          <p:cNvPr id="22" name="Divider 1"/>
          <p:cNvCxnSpPr/>
          <p:nvPr/>
        </p:nvCxnSpPr>
        <p:spPr>
          <a:xfrm>
            <a:off x="2150000" y="3750000"/>
            <a:ext cx="9000000" cy="0"/>
          </a:xfrm>
          <a:prstGeom prst="line">
            <a:avLst/>
          </a:prstGeom>
          <a:ln w="9525">
            <a:solidFill>
              <a:srgbClr val="D8C9A3"/>
            </a:solidFill>
          </a:ln>
        </p:spPr>
        <p:style>
          <a:lnRef idx="1">
            <a:schemeClr val="accent1"/>
          </a:lnRef>
          <a:fillRef idx="0">
            <a:schemeClr val="accent1"/>
          </a:fillRef>
          <a:effectRef idx="0">
            <a:schemeClr val="accent1"/>
          </a:effectRef>
          <a:fontRef idx="minor"/>
        </p:style>
      </p:cxnSp>
      <p:sp>
        <p:nvSpPr>
          <p:cNvPr id="23" name="Checkbox 2"/>
          <p:cNvSpPr>
            <a:spLocks/>
          </p:cNvSpPr>
          <p:nvPr/>
        </p:nvSpPr>
        <p:spPr>
          <a:xfrm>
            <a:off x="1280000" y="3990000"/>
            <a:ext cx="520000" cy="520000"/>
          </a:xfrm>
          <a:prstGeom prst="roundRect">
            <a:avLst>
              <a:gd name="adj" fmla="val 12000"/>
            </a:avLst>
          </a:prstGeom>
          <a:noFill/>
          <a:ln w="28575">
            <a:solidFill>
              <a:srgbClr val="6E1423"/>
            </a:solidFill>
          </a:ln>
        </p:spPr>
        <p:txBody>
          <a:bodyPr/>
          <a:lstStyle/>
          <a:p>
            <a:endParaRPr lang="en-US"/>
          </a:p>
        </p:txBody>
      </p:sp>
      <p:sp>
        <p:nvSpPr>
          <p:cNvPr id="24" name="Topic 2"/>
          <p:cNvSpPr txBox="1"/>
          <p:nvPr/>
        </p:nvSpPr>
        <p:spPr>
          <a:xfrm>
            <a:off x="2150000" y="3750000"/>
            <a:ext cx="9000000" cy="1000000"/>
          </a:xfrm>
          <a:prstGeom prst="rect">
            <a:avLst/>
          </a:prstGeom>
        </p:spPr>
        <p:txBody>
          <a:bodyPr wrap="square" rtlCol="0" anchor="ctr"/>
          <a:lstStyle/>
          <a:p>
            <a:r>
              <a:rPr lang="en-US" sz="3200" b="1">
                <a:solidFill>
                  <a:srgbClr val="6E1423"/>
                </a:solidFill>
                <a:latin typeface="Georgia" panose="02040502050405020303" pitchFamily="18" charset="0"/>
              </a:rPr>
              <a:t>Review</a:t>
            </a:r>
          </a:p>
        </p:txBody>
      </p:sp>
      <p:cxnSp>
        <p:nvCxnSpPr>
          <p:cNvPr id="25" name="Divider 2"/>
          <p:cNvCxnSpPr/>
          <p:nvPr/>
        </p:nvCxnSpPr>
        <p:spPr>
          <a:xfrm>
            <a:off x="2150000" y="4750000"/>
            <a:ext cx="9000000" cy="0"/>
          </a:xfrm>
          <a:prstGeom prst="line">
            <a:avLst/>
          </a:prstGeom>
          <a:ln w="9525">
            <a:solidFill>
              <a:srgbClr val="D8C9A3"/>
            </a:solidFill>
          </a:ln>
        </p:spPr>
        <p:style>
          <a:lnRef idx="1">
            <a:schemeClr val="accent1"/>
          </a:lnRef>
          <a:fillRef idx="0">
            <a:schemeClr val="accent1"/>
          </a:fillRef>
          <a:effectRef idx="0">
            <a:schemeClr val="accent1"/>
          </a:effectRef>
          <a:fontRef idx="minor"/>
        </p:style>
      </p:cxnSp>
      <p:sp>
        <p:nvSpPr>
          <p:cNvPr id="29" name="Checkbox 4"/>
          <p:cNvSpPr>
            <a:spLocks/>
          </p:cNvSpPr>
          <p:nvPr/>
        </p:nvSpPr>
        <p:spPr>
          <a:xfrm>
            <a:off x="1280000" y="4990000"/>
            <a:ext cx="520000" cy="520000"/>
          </a:xfrm>
          <a:prstGeom prst="roundRect">
            <a:avLst>
              <a:gd name="adj" fmla="val 12000"/>
            </a:avLst>
          </a:prstGeom>
          <a:noFill/>
          <a:ln w="28575">
            <a:solidFill>
              <a:srgbClr val="6E1423"/>
            </a:solidFill>
          </a:ln>
        </p:spPr>
        <p:txBody>
          <a:bodyPr/>
          <a:lstStyle/>
          <a:p>
            <a:endParaRPr lang="en-US"/>
          </a:p>
        </p:txBody>
      </p:sp>
      <p:sp>
        <p:nvSpPr>
          <p:cNvPr id="30" name="Topic 4"/>
          <p:cNvSpPr txBox="1"/>
          <p:nvPr/>
        </p:nvSpPr>
        <p:spPr>
          <a:xfrm>
            <a:off x="2150000" y="4750000"/>
            <a:ext cx="9000000" cy="1000000"/>
          </a:xfrm>
          <a:prstGeom prst="rect">
            <a:avLst/>
          </a:prstGeom>
        </p:spPr>
        <p:txBody>
          <a:bodyPr wrap="square" rtlCol="0" anchor="ctr"/>
          <a:lstStyle/>
          <a:p>
            <a:r>
              <a:rPr lang="en-US" sz="3200" b="1">
                <a:solidFill>
                  <a:srgbClr val="6E1423"/>
                </a:solidFill>
                <a:latin typeface="Georgia" panose="02040502050405020303" pitchFamily="18" charset="0"/>
              </a:rPr>
              <a:t>Time Efficiency</a:t>
            </a:r>
          </a:p>
        </p:txBody>
      </p:sp>
      <p:cxnSp>
        <p:nvCxnSpPr>
          <p:cNvPr id="28" name="Divider 3"/>
          <p:cNvCxnSpPr/>
          <p:nvPr/>
        </p:nvCxnSpPr>
        <p:spPr>
          <a:xfrm>
            <a:off x="2150000" y="5750000"/>
            <a:ext cx="9000000" cy="0"/>
          </a:xfrm>
          <a:prstGeom prst="line">
            <a:avLst/>
          </a:prstGeom>
          <a:ln w="9525">
            <a:solidFill>
              <a:srgbClr val="D8C9A3"/>
            </a:solidFill>
          </a:ln>
        </p:spPr>
        <p:style>
          <a:lnRef idx="1">
            <a:schemeClr val="accent1"/>
          </a:lnRef>
          <a:fillRef idx="0">
            <a:schemeClr val="accent1"/>
          </a:fillRef>
          <a:effectRef idx="0">
            <a:schemeClr val="accent1"/>
          </a:effectRef>
          <a:fontRef idx="minor"/>
        </p:style>
      </p:cxnSp>
      <p:sp>
        <p:nvSpPr>
          <p:cNvPr id="26" name="Checkbox 3"/>
          <p:cNvSpPr>
            <a:spLocks/>
          </p:cNvSpPr>
          <p:nvPr/>
        </p:nvSpPr>
        <p:spPr>
          <a:xfrm>
            <a:off x="1280000" y="5990000"/>
            <a:ext cx="520000" cy="520000"/>
          </a:xfrm>
          <a:prstGeom prst="roundRect">
            <a:avLst>
              <a:gd name="adj" fmla="val 12000"/>
            </a:avLst>
          </a:prstGeom>
          <a:noFill/>
          <a:ln w="28575">
            <a:solidFill>
              <a:srgbClr val="6E1423"/>
            </a:solidFill>
          </a:ln>
        </p:spPr>
        <p:txBody>
          <a:bodyPr/>
          <a:lstStyle/>
          <a:p>
            <a:endParaRPr lang="en-US"/>
          </a:p>
        </p:txBody>
      </p:sp>
      <p:sp>
        <p:nvSpPr>
          <p:cNvPr id="27" name="Topic 3"/>
          <p:cNvSpPr txBox="1"/>
          <p:nvPr/>
        </p:nvSpPr>
        <p:spPr>
          <a:xfrm>
            <a:off x="2150000" y="5750000"/>
            <a:ext cx="9000000" cy="1000000"/>
          </a:xfrm>
          <a:prstGeom prst="rect">
            <a:avLst/>
          </a:prstGeom>
        </p:spPr>
        <p:txBody>
          <a:bodyPr wrap="square" rtlCol="0" anchor="ctr"/>
          <a:lstStyle/>
          <a:p>
            <a:r>
              <a:rPr lang="en-US" sz="3200" b="1">
                <a:solidFill>
                  <a:srgbClr val="6E1423"/>
                </a:solidFill>
                <a:latin typeface="Georgia" panose="02040502050405020303" pitchFamily="18" charset="0"/>
              </a:rPr>
              <a:t>Q&amp;A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Background"/>
          <p:cNvSpPr/>
          <p:nvPr/>
        </p:nvSpPr>
        <p:spPr>
          <a:xfrm>
            <a:off x="0" y="0"/>
            <a:ext cx="12192000" cy="6858000"/>
          </a:xfrm>
          <a:prstGeom prst="rect">
            <a:avLst/>
          </a:prstGeom>
          <a:solidFill>
            <a:srgbClr val="F7F0DF"/>
          </a:solidFill>
        </p:spPr>
        <p:txBody>
          <a:bodyPr/>
          <a:lstStyle/>
          <a:p>
            <a:endParaRPr/>
          </a:p>
        </p:txBody>
      </p:sp>
      <p:sp>
        <p:nvSpPr>
          <p:cNvPr id="11" name="Left Bar Burgundy"/>
          <p:cNvSpPr/>
          <p:nvPr/>
        </p:nvSpPr>
        <p:spPr>
          <a:xfrm>
            <a:off x="0" y="0"/>
            <a:ext cx="260000" cy="6858000"/>
          </a:xfrm>
          <a:prstGeom prst="rect">
            <a:avLst/>
          </a:prstGeom>
          <a:solidFill>
            <a:srgbClr val="6E1423"/>
          </a:solidFill>
        </p:spPr>
        <p:txBody>
          <a:bodyPr/>
          <a:lstStyle/>
          <a:p>
            <a:endParaRPr/>
          </a:p>
        </p:txBody>
      </p:sp>
      <p:sp>
        <p:nvSpPr>
          <p:cNvPr id="12" name="Left Bar Gold"/>
          <p:cNvSpPr/>
          <p:nvPr/>
        </p:nvSpPr>
        <p:spPr>
          <a:xfrm>
            <a:off x="260000" y="0"/>
            <a:ext cx="70000" cy="6858000"/>
          </a:xfrm>
          <a:prstGeom prst="rect">
            <a:avLst/>
          </a:prstGeom>
          <a:solidFill>
            <a:srgbClr val="B08D3C"/>
          </a:solidFill>
        </p:spPr>
        <p:txBody>
          <a:bodyPr/>
          <a:lstStyle/>
          <a:p>
            <a:endParaRPr/>
          </a:p>
        </p:txBody>
      </p:sp>
      <p:sp>
        <p:nvSpPr>
          <p:cNvPr id="13" name="Title"/>
          <p:cNvSpPr txBox="1"/>
          <p:nvPr/>
        </p:nvSpPr>
        <p:spPr>
          <a:xfrm>
            <a:off x="838200" y="700000"/>
            <a:ext cx="10515600" cy="1050000"/>
          </a:xfrm>
          <a:prstGeom prst="rect">
            <a:avLst/>
          </a:prstGeom>
        </p:spPr>
        <p:txBody>
          <a:bodyPr wrap="square" rtlCol="0">
            <a:normAutofit/>
          </a:bodyPr>
          <a:lstStyle/>
          <a:p>
            <a:r>
              <a:rPr lang="en-US" sz="6000" b="1">
                <a:solidFill>
                  <a:srgbClr val="6E1423"/>
                </a:solidFill>
                <a:latin typeface="Georgia" panose="02040502050405020303" pitchFamily="18" charset="0"/>
              </a:rPr>
              <a:t>Agenda</a:t>
            </a:r>
          </a:p>
        </p:txBody>
      </p:sp>
      <p:sp>
        <p:nvSpPr>
          <p:cNvPr id="14" name="Subtitle"/>
          <p:cNvSpPr txBox="1"/>
          <p:nvPr/>
        </p:nvSpPr>
        <p:spPr>
          <a:xfrm>
            <a:off x="850900" y="1760000"/>
            <a:ext cx="10515600" cy="450000"/>
          </a:xfrm>
          <a:prstGeom prst="rect">
            <a:avLst/>
          </a:prstGeom>
        </p:spPr>
        <p:txBody>
          <a:bodyPr wrap="square" rtlCol="0">
            <a:normAutofit/>
          </a:bodyPr>
          <a:lstStyle/>
          <a:p>
            <a:r>
              <a:rPr lang="en-US" sz="2000" b="1">
                <a:solidFill>
                  <a:srgbClr val="8A6D1F"/>
                </a:solidFill>
                <a:latin typeface="Georgia" panose="02040502050405020303" pitchFamily="18" charset="0"/>
              </a:rPr>
              <a:t>Congregational Update Session — June 27, 2026</a:t>
            </a:r>
          </a:p>
        </p:txBody>
      </p:sp>
      <p:cxnSp>
        <p:nvCxnSpPr>
          <p:cNvPr id="15" name="Rule"/>
          <p:cNvCxnSpPr/>
          <p:nvPr/>
        </p:nvCxnSpPr>
        <p:spPr>
          <a:xfrm>
            <a:off x="850900" y="2330000"/>
            <a:ext cx="3400000" cy="0"/>
          </a:xfrm>
          <a:prstGeom prst="line">
            <a:avLst/>
          </a:prstGeom>
          <a:ln w="28575">
            <a:solidFill>
              <a:srgbClr val="B08D3C"/>
            </a:solidFill>
          </a:ln>
        </p:spPr>
        <p:style>
          <a:lnRef idx="1">
            <a:schemeClr val="accent1"/>
          </a:lnRef>
          <a:fillRef idx="0">
            <a:schemeClr val="accent1"/>
          </a:fillRef>
          <a:effectRef idx="0">
            <a:schemeClr val="accent1"/>
          </a:effectRef>
          <a:fontRef idx="minor"/>
        </p:style>
      </p:cxnSp>
      <p:sp>
        <p:nvSpPr>
          <p:cNvPr id="20" name="Checkbox 1"/>
          <p:cNvSpPr>
            <a:spLocks/>
          </p:cNvSpPr>
          <p:nvPr/>
        </p:nvSpPr>
        <p:spPr>
          <a:xfrm>
            <a:off x="1280000" y="2990000"/>
            <a:ext cx="520000" cy="520000"/>
          </a:xfrm>
          <a:prstGeom prst="roundRect">
            <a:avLst>
              <a:gd name="adj" fmla="val 12000"/>
            </a:avLst>
          </a:prstGeom>
          <a:noFill/>
          <a:ln w="28575">
            <a:solidFill>
              <a:srgbClr val="6E1423"/>
            </a:solidFill>
          </a:ln>
        </p:spPr>
        <p:txBody>
          <a:bodyPr/>
          <a:lstStyle/>
          <a:p>
            <a:endParaRPr lang="en-US"/>
          </a:p>
        </p:txBody>
      </p:sp>
      <p:sp>
        <p:nvSpPr>
          <p:cNvPr id="21" name="Topic 1"/>
          <p:cNvSpPr txBox="1"/>
          <p:nvPr/>
        </p:nvSpPr>
        <p:spPr>
          <a:xfrm>
            <a:off x="2150000" y="2750000"/>
            <a:ext cx="9000000" cy="1000000"/>
          </a:xfrm>
          <a:prstGeom prst="rect">
            <a:avLst/>
          </a:prstGeom>
        </p:spPr>
        <p:txBody>
          <a:bodyPr wrap="square" rtlCol="0" anchor="ctr"/>
          <a:lstStyle/>
          <a:p>
            <a:r>
              <a:rPr lang="en-US" sz="3200" b="1">
                <a:solidFill>
                  <a:srgbClr val="6E1423"/>
                </a:solidFill>
                <a:latin typeface="Georgia" panose="02040502050405020303" pitchFamily="18" charset="0"/>
              </a:rPr>
              <a:t>Review</a:t>
            </a:r>
          </a:p>
        </p:txBody>
      </p:sp>
      <p:cxnSp>
        <p:nvCxnSpPr>
          <p:cNvPr id="22" name="Divider 1"/>
          <p:cNvCxnSpPr/>
          <p:nvPr/>
        </p:nvCxnSpPr>
        <p:spPr>
          <a:xfrm>
            <a:off x="2150000" y="3750000"/>
            <a:ext cx="9000000" cy="0"/>
          </a:xfrm>
          <a:prstGeom prst="line">
            <a:avLst/>
          </a:prstGeom>
          <a:ln w="9525">
            <a:solidFill>
              <a:srgbClr val="D8C9A3"/>
            </a:solidFill>
          </a:ln>
        </p:spPr>
        <p:style>
          <a:lnRef idx="1">
            <a:schemeClr val="accent1"/>
          </a:lnRef>
          <a:fillRef idx="0">
            <a:schemeClr val="accent1"/>
          </a:fillRef>
          <a:effectRef idx="0">
            <a:schemeClr val="accent1"/>
          </a:effectRef>
          <a:fontRef idx="minor"/>
        </p:style>
      </p:cxnSp>
      <p:sp>
        <p:nvSpPr>
          <p:cNvPr id="23" name="Checkbox 2"/>
          <p:cNvSpPr>
            <a:spLocks/>
          </p:cNvSpPr>
          <p:nvPr/>
        </p:nvSpPr>
        <p:spPr>
          <a:xfrm>
            <a:off x="1280000" y="3990000"/>
            <a:ext cx="520000" cy="520000"/>
          </a:xfrm>
          <a:prstGeom prst="roundRect">
            <a:avLst>
              <a:gd name="adj" fmla="val 12000"/>
            </a:avLst>
          </a:prstGeom>
          <a:noFill/>
          <a:ln w="28575">
            <a:solidFill>
              <a:srgbClr val="6E1423"/>
            </a:solidFill>
          </a:ln>
        </p:spPr>
        <p:txBody>
          <a:bodyPr/>
          <a:lstStyle/>
          <a:p>
            <a:endParaRPr lang="en-US"/>
          </a:p>
        </p:txBody>
      </p:sp>
      <p:sp>
        <p:nvSpPr>
          <p:cNvPr id="24" name="Topic 2"/>
          <p:cNvSpPr txBox="1"/>
          <p:nvPr/>
        </p:nvSpPr>
        <p:spPr>
          <a:xfrm>
            <a:off x="2150000" y="3750000"/>
            <a:ext cx="9000000" cy="1000000"/>
          </a:xfrm>
          <a:prstGeom prst="rect">
            <a:avLst/>
          </a:prstGeom>
        </p:spPr>
        <p:txBody>
          <a:bodyPr wrap="square" rtlCol="0" anchor="ctr"/>
          <a:lstStyle/>
          <a:p>
            <a:r>
              <a:rPr lang="en-US" sz="3200" b="1">
                <a:solidFill>
                  <a:srgbClr val="6E1423"/>
                </a:solidFill>
                <a:latin typeface="Georgia" panose="02040502050405020303" pitchFamily="18" charset="0"/>
              </a:rPr>
              <a:t>PSC Process</a:t>
            </a:r>
          </a:p>
        </p:txBody>
      </p:sp>
      <p:cxnSp>
        <p:nvCxnSpPr>
          <p:cNvPr id="25" name="Divider 2"/>
          <p:cNvCxnSpPr/>
          <p:nvPr/>
        </p:nvCxnSpPr>
        <p:spPr>
          <a:xfrm>
            <a:off x="2150000" y="4750000"/>
            <a:ext cx="9000000" cy="0"/>
          </a:xfrm>
          <a:prstGeom prst="line">
            <a:avLst/>
          </a:prstGeom>
          <a:ln w="9525">
            <a:solidFill>
              <a:srgbClr val="D8C9A3"/>
            </a:solidFill>
          </a:ln>
        </p:spPr>
        <p:style>
          <a:lnRef idx="1">
            <a:schemeClr val="accent1"/>
          </a:lnRef>
          <a:fillRef idx="0">
            <a:schemeClr val="accent1"/>
          </a:fillRef>
          <a:effectRef idx="0">
            <a:schemeClr val="accent1"/>
          </a:effectRef>
          <a:fontRef idx="minor"/>
        </p:style>
      </p:cxnSp>
      <p:sp>
        <p:nvSpPr>
          <p:cNvPr id="26" name="Checkbox 3"/>
          <p:cNvSpPr>
            <a:spLocks/>
          </p:cNvSpPr>
          <p:nvPr/>
        </p:nvSpPr>
        <p:spPr>
          <a:xfrm>
            <a:off x="1280000" y="4990000"/>
            <a:ext cx="520000" cy="520000"/>
          </a:xfrm>
          <a:prstGeom prst="roundRect">
            <a:avLst>
              <a:gd name="adj" fmla="val 12000"/>
            </a:avLst>
          </a:prstGeom>
          <a:noFill/>
          <a:ln w="28575">
            <a:solidFill>
              <a:srgbClr val="6E1423"/>
            </a:solidFill>
          </a:ln>
        </p:spPr>
        <p:txBody>
          <a:bodyPr/>
          <a:lstStyle/>
          <a:p>
            <a:endParaRPr lang="en-US"/>
          </a:p>
        </p:txBody>
      </p:sp>
      <p:sp>
        <p:nvSpPr>
          <p:cNvPr id="27" name="Topic 3"/>
          <p:cNvSpPr txBox="1"/>
          <p:nvPr/>
        </p:nvSpPr>
        <p:spPr>
          <a:xfrm>
            <a:off x="2150000" y="4750000"/>
            <a:ext cx="9000000" cy="1000000"/>
          </a:xfrm>
          <a:prstGeom prst="rect">
            <a:avLst/>
          </a:prstGeom>
        </p:spPr>
        <p:txBody>
          <a:bodyPr wrap="square" rtlCol="0" anchor="ctr"/>
          <a:lstStyle/>
          <a:p>
            <a:r>
              <a:rPr lang="en-US" sz="3200" b="1">
                <a:solidFill>
                  <a:srgbClr val="6E1423"/>
                </a:solidFill>
                <a:latin typeface="Georgia" panose="02040502050405020303" pitchFamily="18" charset="0"/>
              </a:rPr>
              <a:t>Project Plan</a:t>
            </a:r>
          </a:p>
        </p:txBody>
      </p:sp>
      <p:cxnSp>
        <p:nvCxnSpPr>
          <p:cNvPr id="28" name="Divider 3"/>
          <p:cNvCxnSpPr/>
          <p:nvPr/>
        </p:nvCxnSpPr>
        <p:spPr>
          <a:xfrm>
            <a:off x="2150000" y="5750000"/>
            <a:ext cx="9000000" cy="0"/>
          </a:xfrm>
          <a:prstGeom prst="line">
            <a:avLst/>
          </a:prstGeom>
          <a:ln w="9525">
            <a:solidFill>
              <a:srgbClr val="D8C9A3"/>
            </a:solidFill>
          </a:ln>
        </p:spPr>
        <p:style>
          <a:lnRef idx="1">
            <a:schemeClr val="accent1"/>
          </a:lnRef>
          <a:fillRef idx="0">
            <a:schemeClr val="accent1"/>
          </a:fillRef>
          <a:effectRef idx="0">
            <a:schemeClr val="accent1"/>
          </a:effectRef>
          <a:fontRef idx="minor"/>
        </p:style>
      </p:cxnSp>
      <p:sp>
        <p:nvSpPr>
          <p:cNvPr id="29" name="Checkbox 4"/>
          <p:cNvSpPr>
            <a:spLocks/>
          </p:cNvSpPr>
          <p:nvPr/>
        </p:nvSpPr>
        <p:spPr>
          <a:xfrm>
            <a:off x="1280000" y="5990000"/>
            <a:ext cx="520000" cy="520000"/>
          </a:xfrm>
          <a:prstGeom prst="roundRect">
            <a:avLst>
              <a:gd name="adj" fmla="val 12000"/>
            </a:avLst>
          </a:prstGeom>
          <a:noFill/>
          <a:ln w="28575">
            <a:solidFill>
              <a:srgbClr val="6E1423"/>
            </a:solidFill>
          </a:ln>
        </p:spPr>
        <p:txBody>
          <a:bodyPr/>
          <a:lstStyle/>
          <a:p>
            <a:endParaRPr lang="en-US"/>
          </a:p>
        </p:txBody>
      </p:sp>
      <p:sp>
        <p:nvSpPr>
          <p:cNvPr id="30" name="Topic 4"/>
          <p:cNvSpPr txBox="1"/>
          <p:nvPr/>
        </p:nvSpPr>
        <p:spPr>
          <a:xfrm>
            <a:off x="2150000" y="5750000"/>
            <a:ext cx="9000000" cy="1000000"/>
          </a:xfrm>
          <a:prstGeom prst="rect">
            <a:avLst/>
          </a:prstGeom>
        </p:spPr>
        <p:txBody>
          <a:bodyPr wrap="square" rtlCol="0" anchor="ctr"/>
          <a:lstStyle/>
          <a:p>
            <a:r>
              <a:rPr lang="en-US" sz="3200" b="1">
                <a:solidFill>
                  <a:srgbClr val="6E1423"/>
                </a:solidFill>
                <a:latin typeface="Georgia" panose="02040502050405020303" pitchFamily="18" charset="0"/>
              </a:rPr>
              <a:t>Q&amp;A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Background"/>
          <p:cNvSpPr/>
          <p:nvPr/>
        </p:nvSpPr>
        <p:spPr>
          <a:xfrm>
            <a:off x="0" y="0"/>
            <a:ext cx="12192000" cy="6858000"/>
          </a:xfrm>
          <a:prstGeom prst="rect">
            <a:avLst/>
          </a:prstGeom>
          <a:solidFill>
            <a:srgbClr val="F7F0DF"/>
          </a:solidFill>
        </p:spPr>
        <p:txBody>
          <a:bodyPr/>
          <a:lstStyle/>
          <a:p>
            <a:endParaRPr/>
          </a:p>
        </p:txBody>
      </p:sp>
      <p:sp>
        <p:nvSpPr>
          <p:cNvPr id="11" name="Left Bar Burgundy"/>
          <p:cNvSpPr/>
          <p:nvPr/>
        </p:nvSpPr>
        <p:spPr>
          <a:xfrm>
            <a:off x="0" y="0"/>
            <a:ext cx="260000" cy="6858000"/>
          </a:xfrm>
          <a:prstGeom prst="rect">
            <a:avLst/>
          </a:prstGeom>
          <a:solidFill>
            <a:srgbClr val="6E1423"/>
          </a:solidFill>
        </p:spPr>
        <p:txBody>
          <a:bodyPr/>
          <a:lstStyle/>
          <a:p>
            <a:endParaRPr/>
          </a:p>
        </p:txBody>
      </p:sp>
      <p:sp>
        <p:nvSpPr>
          <p:cNvPr id="12" name="Left Bar Gold"/>
          <p:cNvSpPr/>
          <p:nvPr/>
        </p:nvSpPr>
        <p:spPr>
          <a:xfrm>
            <a:off x="260000" y="0"/>
            <a:ext cx="70000" cy="6858000"/>
          </a:xfrm>
          <a:prstGeom prst="rect">
            <a:avLst/>
          </a:prstGeom>
          <a:solidFill>
            <a:srgbClr val="B08D3C"/>
          </a:solidFill>
        </p:spPr>
        <p:txBody>
          <a:bodyPr/>
          <a:lstStyle/>
          <a:p>
            <a:endParaRPr/>
          </a:p>
        </p:txBody>
      </p:sp>
      <p:sp>
        <p:nvSpPr>
          <p:cNvPr id="13" name="Title"/>
          <p:cNvSpPr txBox="1"/>
          <p:nvPr/>
        </p:nvSpPr>
        <p:spPr>
          <a:xfrm>
            <a:off x="838200" y="700000"/>
            <a:ext cx="10515600" cy="1050000"/>
          </a:xfrm>
          <a:prstGeom prst="rect">
            <a:avLst/>
          </a:prstGeom>
        </p:spPr>
        <p:txBody>
          <a:bodyPr wrap="square" rtlCol="0">
            <a:normAutofit/>
          </a:bodyPr>
          <a:lstStyle/>
          <a:p>
            <a:r>
              <a:rPr lang="en-US" sz="6000" b="1">
                <a:solidFill>
                  <a:srgbClr val="6E1423"/>
                </a:solidFill>
                <a:latin typeface="Georgia" panose="02040502050405020303" pitchFamily="18" charset="0"/>
              </a:rPr>
              <a:t>Review</a:t>
            </a:r>
          </a:p>
        </p:txBody>
      </p:sp>
      <p:sp>
        <p:nvSpPr>
          <p:cNvPr id="14" name="Subtitle"/>
          <p:cNvSpPr txBox="1"/>
          <p:nvPr/>
        </p:nvSpPr>
        <p:spPr>
          <a:xfrm>
            <a:off x="850900" y="1760000"/>
            <a:ext cx="10515600" cy="450000"/>
          </a:xfrm>
          <a:prstGeom prst="rect">
            <a:avLst/>
          </a:prstGeom>
        </p:spPr>
        <p:txBody>
          <a:bodyPr wrap="square" rtlCol="0">
            <a:normAutofit/>
          </a:bodyPr>
          <a:lstStyle/>
          <a:p>
            <a:r>
              <a:rPr lang="en-US" sz="2000" b="1">
                <a:solidFill>
                  <a:srgbClr val="8A6D1F"/>
                </a:solidFill>
                <a:latin typeface="Georgia" panose="02040502050405020303" pitchFamily="18" charset="0"/>
              </a:rPr>
              <a:t>Congregational Update Session — June 27, 2026</a:t>
            </a:r>
          </a:p>
        </p:txBody>
      </p:sp>
      <p:cxnSp>
        <p:nvCxnSpPr>
          <p:cNvPr id="15" name="Rule"/>
          <p:cNvCxnSpPr/>
          <p:nvPr/>
        </p:nvCxnSpPr>
        <p:spPr>
          <a:xfrm>
            <a:off x="850900" y="2330000"/>
            <a:ext cx="3400000" cy="0"/>
          </a:xfrm>
          <a:prstGeom prst="line">
            <a:avLst/>
          </a:prstGeom>
          <a:ln w="28575">
            <a:solidFill>
              <a:srgbClr val="B08D3C"/>
            </a:solidFill>
          </a:ln>
        </p:spPr>
        <p:style>
          <a:lnRef idx="1">
            <a:schemeClr val="accent1"/>
          </a:lnRef>
          <a:fillRef idx="0">
            <a:schemeClr val="accent1"/>
          </a:fillRef>
          <a:effectRef idx="0">
            <a:schemeClr val="accent1"/>
          </a:effectRef>
          <a:fontRef idx="minor"/>
        </p:style>
      </p:cxnSp>
      <p:sp>
        <p:nvSpPr>
          <p:cNvPr id="20" name="Checkbox 1"/>
          <p:cNvSpPr>
            <a:spLocks/>
          </p:cNvSpPr>
          <p:nvPr/>
        </p:nvSpPr>
        <p:spPr>
          <a:xfrm>
            <a:off x="1280000" y="3740000"/>
            <a:ext cx="520000" cy="520000"/>
          </a:xfrm>
          <a:prstGeom prst="roundRect">
            <a:avLst>
              <a:gd name="adj" fmla="val 12000"/>
            </a:avLst>
          </a:prstGeom>
          <a:noFill/>
          <a:ln w="28575">
            <a:solidFill>
              <a:srgbClr val="6E1423"/>
            </a:solidFill>
          </a:ln>
        </p:spPr>
        <p:txBody>
          <a:bodyPr/>
          <a:lstStyle/>
          <a:p>
            <a:endParaRPr lang="en-US"/>
          </a:p>
        </p:txBody>
      </p:sp>
      <p:sp>
        <p:nvSpPr>
          <p:cNvPr id="21" name="Topic 1"/>
          <p:cNvSpPr txBox="1"/>
          <p:nvPr/>
        </p:nvSpPr>
        <p:spPr>
          <a:xfrm>
            <a:off x="2150000" y="3500000"/>
            <a:ext cx="9000000" cy="1000000"/>
          </a:xfrm>
          <a:prstGeom prst="rect">
            <a:avLst/>
          </a:prstGeom>
        </p:spPr>
        <p:txBody>
          <a:bodyPr wrap="square" rtlCol="0" anchor="ctr"/>
          <a:lstStyle/>
          <a:p>
            <a:r>
              <a:rPr lang="en-US" sz="3200" b="1">
                <a:solidFill>
                  <a:srgbClr val="6E1423"/>
                </a:solidFill>
                <a:latin typeface="Georgia" panose="02040502050405020303" pitchFamily="18" charset="0"/>
              </a:rPr>
              <a:t>May 15th - Info Session</a:t>
            </a:r>
          </a:p>
        </p:txBody>
      </p:sp>
      <p:cxnSp>
        <p:nvCxnSpPr>
          <p:cNvPr id="22" name="Divider 1"/>
          <p:cNvCxnSpPr/>
          <p:nvPr/>
        </p:nvCxnSpPr>
        <p:spPr>
          <a:xfrm>
            <a:off x="2150000" y="4500000"/>
            <a:ext cx="9000000" cy="0"/>
          </a:xfrm>
          <a:prstGeom prst="line">
            <a:avLst/>
          </a:prstGeom>
          <a:ln w="9525">
            <a:solidFill>
              <a:srgbClr val="D8C9A3"/>
            </a:solidFill>
          </a:ln>
        </p:spPr>
        <p:style>
          <a:lnRef idx="1">
            <a:schemeClr val="accent1"/>
          </a:lnRef>
          <a:fillRef idx="0">
            <a:schemeClr val="accent1"/>
          </a:fillRef>
          <a:effectRef idx="0">
            <a:schemeClr val="accent1"/>
          </a:effectRef>
          <a:fontRef idx="minor"/>
        </p:style>
      </p:cxnSp>
      <p:sp>
        <p:nvSpPr>
          <p:cNvPr id="23" name="Checkbox 2"/>
          <p:cNvSpPr>
            <a:spLocks/>
          </p:cNvSpPr>
          <p:nvPr/>
        </p:nvSpPr>
        <p:spPr>
          <a:xfrm>
            <a:off x="1280000" y="4990000"/>
            <a:ext cx="520000" cy="520000"/>
          </a:xfrm>
          <a:prstGeom prst="roundRect">
            <a:avLst>
              <a:gd name="adj" fmla="val 12000"/>
            </a:avLst>
          </a:prstGeom>
          <a:noFill/>
          <a:ln w="28575">
            <a:solidFill>
              <a:srgbClr val="6E1423"/>
            </a:solidFill>
          </a:ln>
        </p:spPr>
        <p:txBody>
          <a:bodyPr/>
          <a:lstStyle/>
          <a:p>
            <a:endParaRPr lang="en-US"/>
          </a:p>
        </p:txBody>
      </p:sp>
      <p:sp>
        <p:nvSpPr>
          <p:cNvPr id="24" name="Topic 2"/>
          <p:cNvSpPr txBox="1"/>
          <p:nvPr/>
        </p:nvSpPr>
        <p:spPr>
          <a:xfrm>
            <a:off x="2150000" y="4750000"/>
            <a:ext cx="9000000" cy="1000000"/>
          </a:xfrm>
          <a:prstGeom prst="rect">
            <a:avLst/>
          </a:prstGeom>
        </p:spPr>
        <p:txBody>
          <a:bodyPr wrap="square" rtlCol="0" anchor="ctr"/>
          <a:lstStyle/>
          <a:p>
            <a:r>
              <a:rPr lang="en-US" sz="3200" b="1">
                <a:solidFill>
                  <a:srgbClr val="6E1423"/>
                </a:solidFill>
                <a:latin typeface="Georgia" panose="02040502050405020303" pitchFamily="18" charset="0"/>
              </a:rPr>
              <a:t>Surveys</a:t>
            </a:r>
          </a:p>
        </p:txBody>
      </p:sp>
      <p:sp>
        <p:nvSpPr>
          <p:cNvPr id="31" name="Footnote"/>
          <p:cNvSpPr txBox="1"/>
          <p:nvPr/>
        </p:nvSpPr>
        <p:spPr>
          <a:xfrm>
            <a:off x="850900" y="6350000"/>
            <a:ext cx="10490200" cy="350000"/>
          </a:xfrm>
          <a:prstGeom prst="rect">
            <a:avLst/>
          </a:prstGeom>
        </p:spPr>
        <p:txBody>
          <a:bodyPr wrap="square" rtlCol="0" anchor="ctr"/>
          <a:lstStyle/>
          <a:p>
            <a:pPr algn="ctr"/>
            <a:r>
              <a:rPr lang="en-US" sz="1400" b="1" i="1">
                <a:solidFill>
                  <a:srgbClr val="8A6D1F"/>
                </a:solidFill>
                <a:latin typeface="Georgia" panose="02040502050405020303" pitchFamily="18" charset="0"/>
              </a:rPr>
              <a:t>Information included in handout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Background"/>
          <p:cNvSpPr/>
          <p:nvPr/>
        </p:nvSpPr>
        <p:spPr>
          <a:xfrm>
            <a:off x="0" y="0"/>
            <a:ext cx="12192000" cy="6858000"/>
          </a:xfrm>
          <a:prstGeom prst="rect">
            <a:avLst/>
          </a:prstGeom>
          <a:solidFill>
            <a:srgbClr val="F7F0DF"/>
          </a:solidFill>
        </p:spPr>
        <p:txBody>
          <a:bodyPr/>
          <a:lstStyle/>
          <a:p>
            <a:endParaRPr/>
          </a:p>
        </p:txBody>
      </p:sp>
      <p:sp>
        <p:nvSpPr>
          <p:cNvPr id="41" name="Left Bar Burgundy"/>
          <p:cNvSpPr/>
          <p:nvPr/>
        </p:nvSpPr>
        <p:spPr>
          <a:xfrm>
            <a:off x="0" y="0"/>
            <a:ext cx="260000" cy="6858000"/>
          </a:xfrm>
          <a:prstGeom prst="rect">
            <a:avLst/>
          </a:prstGeom>
          <a:solidFill>
            <a:srgbClr val="6E1423"/>
          </a:solidFill>
        </p:spPr>
        <p:txBody>
          <a:bodyPr/>
          <a:lstStyle/>
          <a:p>
            <a:endParaRPr/>
          </a:p>
        </p:txBody>
      </p:sp>
      <p:sp>
        <p:nvSpPr>
          <p:cNvPr id="42" name="Left Bar Gold"/>
          <p:cNvSpPr/>
          <p:nvPr/>
        </p:nvSpPr>
        <p:spPr>
          <a:xfrm>
            <a:off x="260000" y="0"/>
            <a:ext cx="70000" cy="6858000"/>
          </a:xfrm>
          <a:prstGeom prst="rect">
            <a:avLst/>
          </a:prstGeom>
          <a:solidFill>
            <a:srgbClr val="B08D3C"/>
          </a:solidFill>
        </p:spPr>
        <p:txBody>
          <a:bodyPr/>
          <a:lstStyle/>
          <a:p>
            <a:endParaRPr/>
          </a:p>
        </p:txBody>
      </p:sp>
      <p:sp>
        <p:nvSpPr>
          <p:cNvPr id="50" name="Header"/>
          <p:cNvSpPr txBox="1"/>
          <p:nvPr/>
        </p:nvSpPr>
        <p:spPr>
          <a:xfrm>
            <a:off x="430000" y="300000"/>
            <a:ext cx="3450000" cy="650000"/>
          </a:xfrm>
          <a:prstGeom prst="rect">
            <a:avLst/>
          </a:prstGeom>
        </p:spPr>
        <p:txBody>
          <a:bodyPr wrap="square" rtlCol="0">
            <a:normAutofit/>
          </a:bodyPr>
          <a:lstStyle/>
          <a:p>
            <a:r>
              <a:rPr lang="en-US" sz="3200" b="1">
                <a:solidFill>
                  <a:srgbClr val="6E1423"/>
                </a:solidFill>
                <a:latin typeface="Georgia" panose="02040502050405020303" pitchFamily="18" charset="0"/>
              </a:rPr>
              <a:t>The Process</a:t>
            </a:r>
          </a:p>
        </p:txBody>
      </p:sp>
      <p:pic>
        <p:nvPicPr>
          <p:cNvPr id="3" name="Picture 4" descr="Green Funnel Clip Art At Clker - Funnel Png - Free Transparent PNG Clipart  Images Download">
            <a:extLst>
              <a:ext uri="{FF2B5EF4-FFF2-40B4-BE49-F238E27FC236}">
                <a16:creationId xmlns:a16="http://schemas.microsoft.com/office/drawing/2014/main" id="{DBF7707C-5F1A-4AE6-9A42-5D83D666BDD7}"/>
              </a:ext>
            </a:extLst>
          </p:cNvPr>
          <p:cNvPicPr>
            <a:picLocks noChangeAspect="1" noChangeArrowheads="1"/>
          </p:cNvPicPr>
          <p:nvPr/>
        </p:nvPicPr>
        <p:blipFill rotWithShape="1">
          <a:blip r:embed="rId2">
            <a:duotone>
              <a:srgbClr val="6E1423"/>
              <a:srgbClr val="F7F0DF"/>
            </a:duotone>
            <a:extLst>
              <a:ext uri="{BEBA8EAE-BF5A-486C-A8C5-ECC9F3942E4B}">
                <a14:imgProps xmlns:a14="http://schemas.microsoft.com/office/drawing/2010/main">
                  <a14:imgLayer r:embed="rId3">
                    <a14:imgEffect>
                      <a14:colorTemperature colorTemp="8800"/>
                    </a14:imgEffect>
                    <a14:imgEffect>
                      <a14:brightnessContrast bright="20000"/>
                    </a14:imgEffect>
                  </a14:imgLayer>
                </a14:imgProps>
              </a:ext>
              <a:ext uri="{28A0092B-C50C-407E-A947-70E740481C1C}">
                <a14:useLocalDpi xmlns:a14="http://schemas.microsoft.com/office/drawing/2010/main" val="0"/>
              </a:ext>
            </a:extLst>
          </a:blip>
          <a:srcRect l="22825" t="21401" r="21582" b="5424"/>
          <a:stretch/>
        </p:blipFill>
        <p:spPr bwMode="auto">
          <a:xfrm>
            <a:off x="3157795" y="549151"/>
            <a:ext cx="5876409" cy="482534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5E5A3D49-9B68-50A7-6955-F030C5AF22DD}"/>
              </a:ext>
            </a:extLst>
          </p:cNvPr>
          <p:cNvSpPr/>
          <p:nvPr/>
        </p:nvSpPr>
        <p:spPr>
          <a:xfrm>
            <a:off x="5429992" y="5356989"/>
            <a:ext cx="1237348" cy="1090862"/>
          </a:xfrm>
          <a:prstGeom prst="rect">
            <a:avLst/>
          </a:prstGeom>
          <a:solidFill>
            <a:srgbClr val="6E1423"/>
          </a:solidFill>
          <a:ln>
            <a:solidFill>
              <a:srgbClr val="B08D3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n>
                <a:solidFill>
                  <a:schemeClr val="accent1">
                    <a:lumMod val="60000"/>
                    <a:lumOff val="40000"/>
                  </a:schemeClr>
                </a:solidFill>
              </a:ln>
            </a:endParaRPr>
          </a:p>
        </p:txBody>
      </p:sp>
      <p:pic>
        <p:nvPicPr>
          <p:cNvPr id="5" name="Picture 6" descr="Public Speaking Clipart Stock ...">
            <a:extLst>
              <a:ext uri="{FF2B5EF4-FFF2-40B4-BE49-F238E27FC236}">
                <a16:creationId xmlns:a16="http://schemas.microsoft.com/office/drawing/2014/main" id="{47DF2A9B-5918-9FDB-CDA5-1DA7F51C29F5}"/>
              </a:ext>
            </a:extLst>
          </p:cNvPr>
          <p:cNvPicPr>
            <a:picLocks noChangeAspect="1" noChangeArrowheads="1"/>
          </p:cNvPicPr>
          <p:nvPr/>
        </p:nvPicPr>
        <p:blipFill>
          <a:blip r:embed="rId4">
            <a:biLevel thresh="50000"/>
            <a:duotone>
              <a:srgbClr val="6E1423"/>
              <a:srgbClr val="F7F0DF"/>
            </a:duotone>
            <a:extLst>
              <a:ext uri="{28A0092B-C50C-407E-A947-70E740481C1C}">
                <a14:useLocalDpi xmlns:a14="http://schemas.microsoft.com/office/drawing/2010/main" val="0"/>
              </a:ext>
            </a:extLst>
          </a:blip>
          <a:srcRect/>
          <a:stretch>
            <a:fillRect/>
          </a:stretch>
        </p:blipFill>
        <p:spPr bwMode="auto">
          <a:xfrm>
            <a:off x="3682918" y="5517797"/>
            <a:ext cx="722928" cy="121602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C51DAF28-A35E-E3DF-B80A-D54C5D6131C2}"/>
              </a:ext>
            </a:extLst>
          </p:cNvPr>
          <p:cNvSpPr txBox="1"/>
          <p:nvPr/>
        </p:nvSpPr>
        <p:spPr>
          <a:xfrm>
            <a:off x="3724425" y="1153391"/>
            <a:ext cx="4463511" cy="461665"/>
          </a:xfrm>
          <a:prstGeom prst="rect">
            <a:avLst/>
          </a:prstGeom>
          <a:noFill/>
        </p:spPr>
        <p:txBody>
          <a:bodyPr wrap="square" rtlCol="0">
            <a:spAutoFit/>
          </a:bodyPr>
          <a:lstStyle/>
          <a:p>
            <a:pPr algn="ctr"/>
            <a:r>
              <a:rPr lang="en-US" sz="2400" b="1">
                <a:solidFill>
                  <a:srgbClr val="6E1423"/>
                </a:solidFill>
                <a:latin typeface="Georgia" panose="02040502050405020303" pitchFamily="18" charset="0"/>
              </a:rPr>
              <a:t>Application /Screening</a:t>
            </a:r>
          </a:p>
        </p:txBody>
      </p:sp>
      <p:sp>
        <p:nvSpPr>
          <p:cNvPr id="7" name="TextBox 6">
            <a:extLst>
              <a:ext uri="{FF2B5EF4-FFF2-40B4-BE49-F238E27FC236}">
                <a16:creationId xmlns:a16="http://schemas.microsoft.com/office/drawing/2014/main" id="{78718D4E-D0BE-60E8-CD8C-A2FADB103729}"/>
              </a:ext>
            </a:extLst>
          </p:cNvPr>
          <p:cNvSpPr txBox="1"/>
          <p:nvPr/>
        </p:nvSpPr>
        <p:spPr>
          <a:xfrm>
            <a:off x="4098913" y="2375879"/>
            <a:ext cx="3945996" cy="461665"/>
          </a:xfrm>
          <a:prstGeom prst="rect">
            <a:avLst/>
          </a:prstGeom>
          <a:noFill/>
        </p:spPr>
        <p:txBody>
          <a:bodyPr wrap="square" rtlCol="0">
            <a:spAutoFit/>
          </a:bodyPr>
          <a:lstStyle/>
          <a:p>
            <a:pPr algn="ctr"/>
            <a:r>
              <a:rPr lang="en-US" sz="2400" b="1">
                <a:solidFill>
                  <a:srgbClr val="6E1423"/>
                </a:solidFill>
                <a:latin typeface="Georgia" panose="02040502050405020303" pitchFamily="18" charset="0"/>
              </a:rPr>
              <a:t>Scheduling Interviews</a:t>
            </a:r>
          </a:p>
        </p:txBody>
      </p:sp>
      <p:sp>
        <p:nvSpPr>
          <p:cNvPr id="9" name="TextBox 8">
            <a:extLst>
              <a:ext uri="{FF2B5EF4-FFF2-40B4-BE49-F238E27FC236}">
                <a16:creationId xmlns:a16="http://schemas.microsoft.com/office/drawing/2014/main" id="{2CCB30D5-7B74-046E-6410-461E010AF841}"/>
              </a:ext>
            </a:extLst>
          </p:cNvPr>
          <p:cNvSpPr txBox="1"/>
          <p:nvPr/>
        </p:nvSpPr>
        <p:spPr>
          <a:xfrm>
            <a:off x="4405846" y="3275022"/>
            <a:ext cx="3285640" cy="830997"/>
          </a:xfrm>
          <a:prstGeom prst="rect">
            <a:avLst/>
          </a:prstGeom>
          <a:noFill/>
        </p:spPr>
        <p:txBody>
          <a:bodyPr wrap="square" rtlCol="0">
            <a:spAutoFit/>
          </a:bodyPr>
          <a:lstStyle/>
          <a:p>
            <a:pPr algn="ctr"/>
            <a:r>
              <a:rPr lang="en-US" sz="2400" b="1">
                <a:solidFill>
                  <a:srgbClr val="FFFFFF"/>
                </a:solidFill>
                <a:latin typeface="Georgia" panose="02040502050405020303" pitchFamily="18" charset="0"/>
              </a:rPr>
              <a:t>Interviews: </a:t>
            </a:r>
          </a:p>
          <a:p>
            <a:pPr algn="ctr"/>
            <a:r>
              <a:rPr lang="en-US" sz="2400" b="1">
                <a:solidFill>
                  <a:srgbClr val="FFFFFF"/>
                </a:solidFill>
                <a:latin typeface="Georgia" panose="02040502050405020303" pitchFamily="18" charset="0"/>
              </a:rPr>
              <a:t>1</a:t>
            </a:r>
            <a:r>
              <a:rPr lang="en-US" sz="2400" b="1" baseline="30000">
                <a:solidFill>
                  <a:srgbClr val="FFFFFF"/>
                </a:solidFill>
                <a:latin typeface="Georgia" panose="02040502050405020303" pitchFamily="18" charset="0"/>
              </a:rPr>
              <a:t>st</a:t>
            </a:r>
            <a:r>
              <a:rPr lang="en-US" sz="2400" b="1">
                <a:solidFill>
                  <a:srgbClr val="FFFFFF"/>
                </a:solidFill>
                <a:latin typeface="Georgia" panose="02040502050405020303" pitchFamily="18" charset="0"/>
              </a:rPr>
              <a:t> round</a:t>
            </a:r>
          </a:p>
        </p:txBody>
      </p:sp>
      <p:sp>
        <p:nvSpPr>
          <p:cNvPr id="10" name="TextBox 9">
            <a:extLst>
              <a:ext uri="{FF2B5EF4-FFF2-40B4-BE49-F238E27FC236}">
                <a16:creationId xmlns:a16="http://schemas.microsoft.com/office/drawing/2014/main" id="{D2AD5C07-0F97-842B-9B7E-DA32B5B0BFD7}"/>
              </a:ext>
            </a:extLst>
          </p:cNvPr>
          <p:cNvSpPr txBox="1"/>
          <p:nvPr/>
        </p:nvSpPr>
        <p:spPr>
          <a:xfrm>
            <a:off x="5026282" y="5374496"/>
            <a:ext cx="1859796" cy="830997"/>
          </a:xfrm>
          <a:prstGeom prst="rect">
            <a:avLst/>
          </a:prstGeom>
          <a:noFill/>
        </p:spPr>
        <p:txBody>
          <a:bodyPr wrap="square" rtlCol="0">
            <a:spAutoFit/>
          </a:bodyPr>
          <a:lstStyle/>
          <a:p>
            <a:pPr algn="ctr"/>
            <a:r>
              <a:rPr lang="en-US" sz="2400" b="1">
                <a:solidFill>
                  <a:srgbClr val="FFFFFF"/>
                </a:solidFill>
                <a:latin typeface="Georgia" panose="02040502050405020303" pitchFamily="18" charset="0"/>
              </a:rPr>
              <a:t>3</a:t>
            </a:r>
            <a:r>
              <a:rPr lang="en-US" sz="2400" b="1" baseline="30000">
                <a:solidFill>
                  <a:srgbClr val="FFFFFF"/>
                </a:solidFill>
                <a:latin typeface="Georgia" panose="02040502050405020303" pitchFamily="18" charset="0"/>
              </a:rPr>
              <a:t>rd</a:t>
            </a:r>
            <a:r>
              <a:rPr lang="en-US" sz="2400" b="1">
                <a:solidFill>
                  <a:srgbClr val="FFFFFF"/>
                </a:solidFill>
                <a:latin typeface="Georgia" panose="02040502050405020303" pitchFamily="18" charset="0"/>
              </a:rPr>
              <a:t> &amp; 4</a:t>
            </a:r>
            <a:r>
              <a:rPr lang="en-US" sz="2400" b="1" baseline="30000">
                <a:solidFill>
                  <a:srgbClr val="FFFFFF"/>
                </a:solidFill>
                <a:latin typeface="Georgia" panose="02040502050405020303" pitchFamily="18" charset="0"/>
              </a:rPr>
              <a:t>th</a:t>
            </a:r>
            <a:r>
              <a:rPr lang="en-US" sz="2400" b="1">
                <a:solidFill>
                  <a:srgbClr val="FFFFFF"/>
                </a:solidFill>
                <a:latin typeface="Georgia" panose="02040502050405020303" pitchFamily="18" charset="0"/>
              </a:rPr>
              <a:t> </a:t>
            </a:r>
          </a:p>
          <a:p>
            <a:pPr algn="ctr"/>
            <a:r>
              <a:rPr lang="en-US" sz="2400" b="1">
                <a:solidFill>
                  <a:srgbClr val="FFFFFF"/>
                </a:solidFill>
                <a:latin typeface="Georgia" panose="02040502050405020303" pitchFamily="18" charset="0"/>
              </a:rPr>
              <a:t>Round</a:t>
            </a:r>
          </a:p>
        </p:txBody>
      </p:sp>
      <p:sp>
        <p:nvSpPr>
          <p:cNvPr id="11" name="TextBox 10">
            <a:extLst>
              <a:ext uri="{FF2B5EF4-FFF2-40B4-BE49-F238E27FC236}">
                <a16:creationId xmlns:a16="http://schemas.microsoft.com/office/drawing/2014/main" id="{B347330F-EE83-80AF-A31C-A7CEFD625A35}"/>
              </a:ext>
            </a:extLst>
          </p:cNvPr>
          <p:cNvSpPr txBox="1"/>
          <p:nvPr/>
        </p:nvSpPr>
        <p:spPr>
          <a:xfrm>
            <a:off x="5026282" y="4543497"/>
            <a:ext cx="1859796" cy="461665"/>
          </a:xfrm>
          <a:prstGeom prst="rect">
            <a:avLst/>
          </a:prstGeom>
          <a:noFill/>
        </p:spPr>
        <p:txBody>
          <a:bodyPr wrap="square" rtlCol="0">
            <a:spAutoFit/>
          </a:bodyPr>
          <a:lstStyle/>
          <a:p>
            <a:pPr algn="ctr"/>
            <a:r>
              <a:rPr lang="en-US" sz="2400" b="1">
                <a:solidFill>
                  <a:srgbClr val="FFFFFF"/>
                </a:solidFill>
                <a:latin typeface="Georgia" panose="02040502050405020303" pitchFamily="18" charset="0"/>
              </a:rPr>
              <a:t>2</a:t>
            </a:r>
            <a:r>
              <a:rPr lang="en-US" sz="2400" b="1" baseline="30000">
                <a:solidFill>
                  <a:srgbClr val="FFFFFF"/>
                </a:solidFill>
                <a:latin typeface="Georgia" panose="02040502050405020303" pitchFamily="18" charset="0"/>
              </a:rPr>
              <a:t>nd</a:t>
            </a:r>
            <a:r>
              <a:rPr lang="en-US" sz="2400" b="1">
                <a:solidFill>
                  <a:srgbClr val="FFFFFF"/>
                </a:solidFill>
                <a:latin typeface="Georgia" panose="02040502050405020303" pitchFamily="18" charset="0"/>
              </a:rPr>
              <a:t> round</a:t>
            </a:r>
          </a:p>
        </p:txBody>
      </p:sp>
      <p:sp>
        <p:nvSpPr>
          <p:cNvPr id="14" name="TextBox 13">
            <a:extLst>
              <a:ext uri="{FF2B5EF4-FFF2-40B4-BE49-F238E27FC236}">
                <a16:creationId xmlns:a16="http://schemas.microsoft.com/office/drawing/2014/main" id="{68EE06A4-DD21-C4EF-878F-AD6B21DD8A07}"/>
              </a:ext>
            </a:extLst>
          </p:cNvPr>
          <p:cNvSpPr txBox="1"/>
          <p:nvPr/>
        </p:nvSpPr>
        <p:spPr>
          <a:xfrm>
            <a:off x="430000" y="1350688"/>
            <a:ext cx="3247556" cy="954107"/>
          </a:xfrm>
          <a:prstGeom prst="rect">
            <a:avLst/>
          </a:prstGeom>
          <a:noFill/>
        </p:spPr>
        <p:txBody>
          <a:bodyPr wrap="square">
            <a:spAutoFit/>
          </a:bodyPr>
          <a:lstStyle/>
          <a:p>
            <a:pPr marL="0" indent="0">
              <a:spcBef>
                <a:spcPts val="2500"/>
              </a:spcBef>
              <a:buFont typeface="Arial" panose="020B0604020202020204" pitchFamily="34" charset="0"/>
              <a:buNone/>
            </a:pPr>
            <a:r>
              <a:rPr lang="en-US" sz="1400" b="1">
                <a:solidFill>
                  <a:srgbClr val="6E1423"/>
                </a:solidFill>
                <a:latin typeface="Georgia" panose="02040502050405020303" pitchFamily="18" charset="0"/>
              </a:rPr>
              <a:t>Initial Application Screening</a:t>
            </a:r>
          </a:p>
          <a:p>
            <a:pPr marL="0" lvl="1" indent="0">
              <a:buFont typeface="Arial" panose="020B0604020202020204" pitchFamily="34" charset="0"/>
              <a:buNone/>
            </a:pPr>
            <a:r>
              <a:rPr lang="en-US" sz="1400">
                <a:solidFill>
                  <a:srgbClr val="4A3520"/>
                </a:solidFill>
                <a:latin typeface="Georgia" panose="02040502050405020303" pitchFamily="18" charset="0"/>
              </a:rPr>
              <a:t>Review all applications to ensure candidates meet the minimum required qualifications effectively.</a:t>
            </a:r>
          </a:p>
        </p:txBody>
      </p:sp>
      <p:sp>
        <p:nvSpPr>
          <p:cNvPr id="16" name="TextBox 15">
            <a:extLst>
              <a:ext uri="{FF2B5EF4-FFF2-40B4-BE49-F238E27FC236}">
                <a16:creationId xmlns:a16="http://schemas.microsoft.com/office/drawing/2014/main" id="{38FEAB74-91B5-EC21-158A-5A35B62DB810}"/>
              </a:ext>
            </a:extLst>
          </p:cNvPr>
          <p:cNvSpPr txBox="1"/>
          <p:nvPr/>
        </p:nvSpPr>
        <p:spPr>
          <a:xfrm>
            <a:off x="7691486" y="4218463"/>
            <a:ext cx="4212903" cy="954107"/>
          </a:xfrm>
          <a:prstGeom prst="rect">
            <a:avLst/>
          </a:prstGeom>
          <a:noFill/>
        </p:spPr>
        <p:txBody>
          <a:bodyPr wrap="square">
            <a:spAutoFit/>
          </a:bodyPr>
          <a:lstStyle/>
          <a:p>
            <a:pPr marL="0" indent="0">
              <a:spcBef>
                <a:spcPts val="2500"/>
              </a:spcBef>
              <a:buFont typeface="Arial" panose="020B0604020202020204" pitchFamily="34" charset="0"/>
              <a:buNone/>
            </a:pPr>
            <a:r>
              <a:rPr lang="en-US" sz="1400" b="1">
                <a:solidFill>
                  <a:srgbClr val="6E1423"/>
                </a:solidFill>
                <a:latin typeface="Georgia" panose="02040502050405020303" pitchFamily="18" charset="0"/>
              </a:rPr>
              <a:t>Detailed Interviews</a:t>
            </a:r>
          </a:p>
          <a:p>
            <a:pPr marL="0" lvl="1" indent="0">
              <a:buFont typeface="Arial" panose="020B0604020202020204" pitchFamily="34" charset="0"/>
              <a:buNone/>
            </a:pPr>
            <a:r>
              <a:rPr lang="en-US" sz="1400">
                <a:solidFill>
                  <a:srgbClr val="4A3520"/>
                </a:solidFill>
                <a:latin typeface="Georgia" panose="02040502050405020303" pitchFamily="18" charset="0"/>
              </a:rPr>
              <a:t>1</a:t>
            </a:r>
            <a:r>
              <a:rPr lang="en-US" sz="1400" baseline="30000">
                <a:solidFill>
                  <a:srgbClr val="4A3520"/>
                </a:solidFill>
                <a:latin typeface="Georgia" panose="02040502050405020303" pitchFamily="18" charset="0"/>
              </a:rPr>
              <a:t>st</a:t>
            </a:r>
            <a:r>
              <a:rPr lang="en-US" sz="1400">
                <a:solidFill>
                  <a:srgbClr val="4A3520"/>
                </a:solidFill>
                <a:latin typeface="Georgia" panose="02040502050405020303" pitchFamily="18" charset="0"/>
              </a:rPr>
              <a:t> round involves in-depth interviews focusing on pastoral experience and personal character evaluation.</a:t>
            </a:r>
          </a:p>
        </p:txBody>
      </p:sp>
      <p:sp>
        <p:nvSpPr>
          <p:cNvPr id="18" name="TextBox 17">
            <a:extLst>
              <a:ext uri="{FF2B5EF4-FFF2-40B4-BE49-F238E27FC236}">
                <a16:creationId xmlns:a16="http://schemas.microsoft.com/office/drawing/2014/main" id="{0C121CC7-4252-8191-7AB0-4FEDC4114D82}"/>
              </a:ext>
            </a:extLst>
          </p:cNvPr>
          <p:cNvSpPr txBox="1"/>
          <p:nvPr/>
        </p:nvSpPr>
        <p:spPr>
          <a:xfrm>
            <a:off x="430000" y="3185064"/>
            <a:ext cx="3386026" cy="523220"/>
          </a:xfrm>
          <a:prstGeom prst="rect">
            <a:avLst/>
          </a:prstGeom>
          <a:noFill/>
        </p:spPr>
        <p:txBody>
          <a:bodyPr wrap="square">
            <a:spAutoFit/>
          </a:bodyPr>
          <a:lstStyle/>
          <a:p>
            <a:pPr>
              <a:spcBef>
                <a:spcPts val="2500"/>
              </a:spcBef>
            </a:pPr>
            <a:r>
              <a:rPr lang="en-US" sz="1400" b="1">
                <a:solidFill>
                  <a:srgbClr val="6E1423"/>
                </a:solidFill>
                <a:latin typeface="Georgia" panose="02040502050405020303" pitchFamily="18" charset="0"/>
              </a:rPr>
              <a:t>Initial Interviews</a:t>
            </a:r>
          </a:p>
          <a:p>
            <a:pPr marL="0" lvl="1"/>
            <a:r>
              <a:rPr lang="en-US" sz="1400">
                <a:solidFill>
                  <a:srgbClr val="4A3520"/>
                </a:solidFill>
                <a:latin typeface="Georgia" panose="02040502050405020303" pitchFamily="18" charset="0"/>
              </a:rPr>
              <a:t>1st round involves WHO and WHY.</a:t>
            </a:r>
          </a:p>
        </p:txBody>
      </p:sp>
      <p:sp>
        <p:nvSpPr>
          <p:cNvPr id="20" name="TextBox 19">
            <a:extLst>
              <a:ext uri="{FF2B5EF4-FFF2-40B4-BE49-F238E27FC236}">
                <a16:creationId xmlns:a16="http://schemas.microsoft.com/office/drawing/2014/main" id="{E5201E8B-FE9E-9644-5690-E9FA48687206}"/>
              </a:ext>
            </a:extLst>
          </p:cNvPr>
          <p:cNvSpPr txBox="1"/>
          <p:nvPr/>
        </p:nvSpPr>
        <p:spPr>
          <a:xfrm>
            <a:off x="430000" y="3690520"/>
            <a:ext cx="3268390" cy="1015663"/>
          </a:xfrm>
          <a:prstGeom prst="rect">
            <a:avLst/>
          </a:prstGeom>
          <a:noFill/>
        </p:spPr>
        <p:txBody>
          <a:bodyPr wrap="square">
            <a:spAutoFit/>
          </a:bodyPr>
          <a:lstStyle/>
          <a:p>
            <a:pPr marL="0" lvl="1" indent="0">
              <a:buFont typeface="Arial" panose="020B0604020202020204" pitchFamily="34" charset="0"/>
              <a:buNone/>
            </a:pPr>
            <a:r>
              <a:rPr lang="en-US" sz="1400" b="1">
                <a:solidFill>
                  <a:srgbClr val="6E1423"/>
                </a:solidFill>
                <a:latin typeface="Georgia" panose="02040502050405020303" pitchFamily="18" charset="0"/>
              </a:rPr>
              <a:t>Values Alignment Check</a:t>
            </a:r>
          </a:p>
          <a:p>
            <a:pPr marL="0" lvl="1" indent="0">
              <a:buFont typeface="Arial" panose="020B0604020202020204" pitchFamily="34" charset="0"/>
              <a:buNone/>
            </a:pPr>
            <a:r>
              <a:rPr lang="en-US" sz="1400">
                <a:solidFill>
                  <a:srgbClr val="4A3520"/>
                </a:solidFill>
                <a:latin typeface="Georgia" panose="02040502050405020303" pitchFamily="18" charset="0"/>
              </a:rPr>
              <a:t>Assess candidates to verify their alignment with the church’s core values and community needs</a:t>
            </a:r>
            <a:r>
              <a:rPr lang="en-US" sz="1800">
                <a:solidFill>
                  <a:srgbClr val="4A3520"/>
                </a:solidFill>
                <a:latin typeface="Georgia" panose="02040502050405020303" pitchFamily="18" charset="0"/>
              </a:rPr>
              <a:t>.</a:t>
            </a:r>
          </a:p>
        </p:txBody>
      </p:sp>
      <p:sp>
        <p:nvSpPr>
          <p:cNvPr id="22" name="TextBox 21">
            <a:extLst>
              <a:ext uri="{FF2B5EF4-FFF2-40B4-BE49-F238E27FC236}">
                <a16:creationId xmlns:a16="http://schemas.microsoft.com/office/drawing/2014/main" id="{7F5C309F-CE0E-D722-DB8B-DF4E33DFD324}"/>
              </a:ext>
            </a:extLst>
          </p:cNvPr>
          <p:cNvSpPr txBox="1"/>
          <p:nvPr/>
        </p:nvSpPr>
        <p:spPr>
          <a:xfrm>
            <a:off x="7770701" y="5379257"/>
            <a:ext cx="4354286" cy="738664"/>
          </a:xfrm>
          <a:prstGeom prst="rect">
            <a:avLst/>
          </a:prstGeom>
          <a:noFill/>
        </p:spPr>
        <p:txBody>
          <a:bodyPr wrap="square">
            <a:spAutoFit/>
          </a:bodyPr>
          <a:lstStyle/>
          <a:p>
            <a:pPr marL="0" indent="0">
              <a:spcBef>
                <a:spcPts val="2500"/>
              </a:spcBef>
              <a:buFont typeface="Arial" panose="020B0604020202020204" pitchFamily="34" charset="0"/>
              <a:buNone/>
            </a:pPr>
            <a:r>
              <a:rPr lang="en-US" sz="1400" b="1">
                <a:solidFill>
                  <a:srgbClr val="6E1423"/>
                </a:solidFill>
                <a:latin typeface="Georgia" panose="02040502050405020303" pitchFamily="18" charset="0"/>
              </a:rPr>
              <a:t>Comprehensive Review</a:t>
            </a:r>
          </a:p>
          <a:p>
            <a:pPr marL="0" lvl="1" indent="0">
              <a:buFont typeface="Arial" panose="020B0604020202020204" pitchFamily="34" charset="0"/>
              <a:buNone/>
            </a:pPr>
            <a:r>
              <a:rPr lang="en-US" sz="1400">
                <a:solidFill>
                  <a:srgbClr val="4A3520"/>
                </a:solidFill>
                <a:latin typeface="Georgia" panose="02040502050405020303" pitchFamily="18" charset="0"/>
              </a:rPr>
              <a:t>The committee carefully analyzes all collected data to evaluate each candidate’s suitability and potential.</a:t>
            </a:r>
          </a:p>
        </p:txBody>
      </p:sp>
    </p:spTree>
    <p:extLst>
      <p:ext uri="{BB962C8B-B14F-4D97-AF65-F5344CB8AC3E}">
        <p14:creationId xmlns:p14="http://schemas.microsoft.com/office/powerpoint/2010/main" val="11858572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Background"/>
          <p:cNvSpPr/>
          <p:nvPr/>
        </p:nvSpPr>
        <p:spPr>
          <a:xfrm>
            <a:off x="0" y="0"/>
            <a:ext cx="12192000" cy="6858000"/>
          </a:xfrm>
          <a:prstGeom prst="rect">
            <a:avLst/>
          </a:prstGeom>
          <a:solidFill>
            <a:srgbClr val="F7F0DF"/>
          </a:solidFill>
        </p:spPr>
        <p:txBody>
          <a:bodyPr/>
          <a:lstStyle/>
          <a:p>
            <a:endParaRPr/>
          </a:p>
        </p:txBody>
      </p:sp>
      <p:sp>
        <p:nvSpPr>
          <p:cNvPr id="11" name="Left Bar Burgundy"/>
          <p:cNvSpPr/>
          <p:nvPr/>
        </p:nvSpPr>
        <p:spPr>
          <a:xfrm>
            <a:off x="0" y="0"/>
            <a:ext cx="260000" cy="6858000"/>
          </a:xfrm>
          <a:prstGeom prst="rect">
            <a:avLst/>
          </a:prstGeom>
          <a:solidFill>
            <a:srgbClr val="6E1423"/>
          </a:solidFill>
        </p:spPr>
        <p:txBody>
          <a:bodyPr/>
          <a:lstStyle/>
          <a:p>
            <a:endParaRPr/>
          </a:p>
        </p:txBody>
      </p:sp>
      <p:sp>
        <p:nvSpPr>
          <p:cNvPr id="12" name="Left Bar Gold"/>
          <p:cNvSpPr/>
          <p:nvPr/>
        </p:nvSpPr>
        <p:spPr>
          <a:xfrm>
            <a:off x="260000" y="0"/>
            <a:ext cx="70000" cy="6858000"/>
          </a:xfrm>
          <a:prstGeom prst="rect">
            <a:avLst/>
          </a:prstGeom>
          <a:solidFill>
            <a:srgbClr val="B08D3C"/>
          </a:solidFill>
        </p:spPr>
        <p:txBody>
          <a:bodyPr/>
          <a:lstStyle/>
          <a:p>
            <a:endParaRPr/>
          </a:p>
        </p:txBody>
      </p:sp>
      <p:sp>
        <p:nvSpPr>
          <p:cNvPr id="13" name="Title"/>
          <p:cNvSpPr txBox="1"/>
          <p:nvPr/>
        </p:nvSpPr>
        <p:spPr>
          <a:xfrm>
            <a:off x="838200" y="2779050"/>
            <a:ext cx="10515600" cy="1300000"/>
          </a:xfrm>
          <a:prstGeom prst="rect">
            <a:avLst/>
          </a:prstGeom>
        </p:spPr>
        <p:txBody>
          <a:bodyPr wrap="square" rtlCol="0" anchor="ctr">
            <a:normAutofit/>
          </a:bodyPr>
          <a:lstStyle/>
          <a:p>
            <a:pPr algn="ctr"/>
            <a:r>
              <a:rPr lang="en-US" sz="6000" b="1">
                <a:solidFill>
                  <a:srgbClr val="6E1423"/>
                </a:solidFill>
                <a:latin typeface="Georgia" panose="02040502050405020303" pitchFamily="18" charset="0"/>
              </a:rPr>
              <a:t>Project Plan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Background"/>
          <p:cNvSpPr/>
          <p:nvPr/>
        </p:nvSpPr>
        <p:spPr>
          <a:xfrm>
            <a:off x="0" y="0"/>
            <a:ext cx="12192000" cy="6858000"/>
          </a:xfrm>
          <a:prstGeom prst="rect">
            <a:avLst/>
          </a:prstGeom>
          <a:solidFill>
            <a:srgbClr val="F7F0DF"/>
          </a:solidFill>
        </p:spPr>
        <p:txBody>
          <a:bodyPr/>
          <a:lstStyle/>
          <a:p>
            <a:endParaRPr/>
          </a:p>
        </p:txBody>
      </p:sp>
      <p:sp>
        <p:nvSpPr>
          <p:cNvPr id="2" name="Shape 0"/>
          <p:cNvSpPr/>
          <p:nvPr/>
        </p:nvSpPr>
        <p:spPr>
          <a:xfrm>
            <a:off x="5730240" y="365760"/>
            <a:ext cx="146304" cy="1341120"/>
          </a:xfrm>
          <a:prstGeom prst="rect">
            <a:avLst/>
          </a:prstGeom>
          <a:solidFill>
            <a:srgbClr val="8A6D1F"/>
          </a:solidFill>
          <a:ln w="12700">
            <a:solidFill>
              <a:srgbClr val="8A6D1F"/>
            </a:solidFill>
            <a:prstDash val="solid"/>
          </a:ln>
        </p:spPr>
        <p:txBody>
          <a:bodyPr/>
          <a:lstStyle/>
          <a:p>
            <a:endParaRPr lang="en-US"/>
          </a:p>
        </p:txBody>
      </p:sp>
      <p:sp>
        <p:nvSpPr>
          <p:cNvPr id="3" name="Shape 1"/>
          <p:cNvSpPr/>
          <p:nvPr/>
        </p:nvSpPr>
        <p:spPr>
          <a:xfrm>
            <a:off x="5303520" y="792480"/>
            <a:ext cx="999744" cy="146304"/>
          </a:xfrm>
          <a:prstGeom prst="rect">
            <a:avLst/>
          </a:prstGeom>
          <a:solidFill>
            <a:srgbClr val="8A6D1F"/>
          </a:solidFill>
          <a:ln w="12700">
            <a:solidFill>
              <a:srgbClr val="8A6D1F"/>
            </a:solidFill>
            <a:prstDash val="solid"/>
          </a:ln>
        </p:spPr>
        <p:txBody>
          <a:bodyPr/>
          <a:lstStyle/>
          <a:p>
            <a:endParaRPr lang="en-US"/>
          </a:p>
        </p:txBody>
      </p:sp>
      <p:sp>
        <p:nvSpPr>
          <p:cNvPr id="4" name="Text 2"/>
          <p:cNvSpPr/>
          <p:nvPr/>
        </p:nvSpPr>
        <p:spPr>
          <a:xfrm>
            <a:off x="609600" y="1828800"/>
            <a:ext cx="10972800" cy="1097280"/>
          </a:xfrm>
          <a:prstGeom prst="rect">
            <a:avLst/>
          </a:prstGeom>
          <a:noFill/>
          <a:ln/>
        </p:spPr>
        <p:txBody>
          <a:bodyPr wrap="square" rtlCol="0" anchor="ctr"/>
          <a:lstStyle/>
          <a:p>
            <a:pPr algn="ctr"/>
            <a:r>
              <a:rPr lang="en-US" sz="5333" b="1">
                <a:solidFill>
                  <a:srgbClr val="6E1423"/>
                </a:solidFill>
                <a:latin typeface="Cambria" pitchFamily="34" charset="0"/>
                <a:ea typeface="Cambria" pitchFamily="34" charset="-122"/>
                <a:cs typeface="Cambria" pitchFamily="34" charset="-120"/>
              </a:rPr>
              <a:t>Our Pastoral Search</a:t>
            </a:r>
            <a:endParaRPr lang="en-US" sz="5333" dirty="0"/>
          </a:p>
        </p:txBody>
      </p:sp>
      <p:sp>
        <p:nvSpPr>
          <p:cNvPr id="5" name="Text 3"/>
          <p:cNvSpPr/>
          <p:nvPr/>
        </p:nvSpPr>
        <p:spPr>
          <a:xfrm>
            <a:off x="609600" y="3048000"/>
            <a:ext cx="10972800" cy="609600"/>
          </a:xfrm>
          <a:prstGeom prst="rect">
            <a:avLst/>
          </a:prstGeom>
          <a:noFill/>
          <a:ln/>
        </p:spPr>
        <p:txBody>
          <a:bodyPr wrap="square" rtlCol="0" anchor="ctr"/>
          <a:lstStyle/>
          <a:p>
            <a:pPr algn="ctr"/>
            <a:r>
              <a:rPr lang="en-US" sz="3200" b="1" i="1">
                <a:solidFill>
                  <a:srgbClr val="8A6D1F"/>
                </a:solidFill>
                <a:latin typeface="Calibri" pitchFamily="34" charset="0"/>
                <a:ea typeface="Calibri" pitchFamily="34" charset="-122"/>
                <a:cs typeface="Calibri" pitchFamily="34" charset="-120"/>
              </a:rPr>
              <a:t>A Process Rooted in Prayer, Transparency &amp; Trust</a:t>
            </a:r>
            <a:endParaRPr lang="en-US" sz="3200" b="1" dirty="0"/>
          </a:p>
        </p:txBody>
      </p:sp>
      <p:sp>
        <p:nvSpPr>
          <p:cNvPr id="6" name="Shape 4"/>
          <p:cNvSpPr/>
          <p:nvPr/>
        </p:nvSpPr>
        <p:spPr>
          <a:xfrm>
            <a:off x="4267200" y="3840480"/>
            <a:ext cx="3657600" cy="48768"/>
          </a:xfrm>
          <a:prstGeom prst="rect">
            <a:avLst/>
          </a:prstGeom>
          <a:solidFill>
            <a:srgbClr val="8A6D1F"/>
          </a:solidFill>
          <a:ln w="12700">
            <a:solidFill>
              <a:srgbClr val="8A6D1F"/>
            </a:solidFill>
            <a:prstDash val="solid"/>
          </a:ln>
        </p:spPr>
        <p:txBody>
          <a:bodyPr/>
          <a:lstStyle/>
          <a:p>
            <a:endParaRPr lang="en-US"/>
          </a:p>
        </p:txBody>
      </p:sp>
      <p:sp>
        <p:nvSpPr>
          <p:cNvPr id="7" name="Text 5"/>
          <p:cNvSpPr/>
          <p:nvPr/>
        </p:nvSpPr>
        <p:spPr>
          <a:xfrm>
            <a:off x="609600" y="4084321"/>
            <a:ext cx="10972800" cy="372420"/>
          </a:xfrm>
          <a:prstGeom prst="rect">
            <a:avLst/>
          </a:prstGeom>
          <a:noFill/>
          <a:ln/>
        </p:spPr>
        <p:txBody>
          <a:bodyPr wrap="square" rtlCol="0" anchor="ctr"/>
          <a:lstStyle/>
          <a:p>
            <a:pPr algn="ctr"/>
            <a:r>
              <a:rPr lang="en-US" sz="2667">
                <a:solidFill>
                  <a:srgbClr val="B08D3C"/>
                </a:solidFill>
                <a:latin typeface="Calibri" pitchFamily="34" charset="0"/>
                <a:ea typeface="Calibri" pitchFamily="34" charset="-122"/>
                <a:cs typeface="Calibri" pitchFamily="34" charset="-120"/>
              </a:rPr>
              <a:t>To be completed in early 2027</a:t>
            </a:r>
            <a:endParaRPr lang="en-US" sz="2667" dirty="0"/>
          </a:p>
        </p:txBody>
      </p:sp>
      <p:sp>
        <p:nvSpPr>
          <p:cNvPr id="8" name="Text 6"/>
          <p:cNvSpPr/>
          <p:nvPr/>
        </p:nvSpPr>
        <p:spPr>
          <a:xfrm>
            <a:off x="609600" y="5974080"/>
            <a:ext cx="10972800" cy="426720"/>
          </a:xfrm>
          <a:prstGeom prst="rect">
            <a:avLst/>
          </a:prstGeom>
          <a:noFill/>
          <a:ln/>
        </p:spPr>
        <p:txBody>
          <a:bodyPr wrap="square" rtlCol="0" anchor="ctr"/>
          <a:lstStyle/>
          <a:p>
            <a:pPr algn="ctr"/>
            <a:r>
              <a:rPr lang="en-US" sz="1467">
                <a:solidFill>
                  <a:srgbClr val="8A6D1F"/>
                </a:solidFill>
                <a:latin typeface="Calibri" pitchFamily="34" charset="0"/>
                <a:ea typeface="Calibri" pitchFamily="34" charset="-122"/>
                <a:cs typeface="Calibri" pitchFamily="34" charset="-120"/>
              </a:rPr>
              <a:t>Presented to the Congregation by the Pastoral Search Committee</a:t>
            </a:r>
            <a:endParaRPr lang="en-US" sz="1467"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Background"/>
          <p:cNvSpPr/>
          <p:nvPr/>
        </p:nvSpPr>
        <p:spPr>
          <a:xfrm>
            <a:off x="0" y="0"/>
            <a:ext cx="12192000" cy="6858000"/>
          </a:xfrm>
          <a:prstGeom prst="rect">
            <a:avLst/>
          </a:prstGeom>
          <a:solidFill>
            <a:srgbClr val="F7F0DF"/>
          </a:solidFill>
        </p:spPr>
        <p:txBody>
          <a:bodyPr/>
          <a:lstStyle/>
          <a:p>
            <a:endParaRPr/>
          </a:p>
        </p:txBody>
      </p:sp>
      <p:sp>
        <p:nvSpPr>
          <p:cNvPr id="2" name="Text 0"/>
          <p:cNvSpPr/>
          <p:nvPr/>
        </p:nvSpPr>
        <p:spPr>
          <a:xfrm>
            <a:off x="487680" y="243840"/>
            <a:ext cx="11216640" cy="670560"/>
          </a:xfrm>
          <a:prstGeom prst="rect">
            <a:avLst/>
          </a:prstGeom>
          <a:noFill/>
          <a:ln/>
        </p:spPr>
        <p:txBody>
          <a:bodyPr wrap="square" rtlCol="0" anchor="ctr"/>
          <a:lstStyle/>
          <a:p>
            <a:pPr algn="ctr"/>
            <a:r>
              <a:rPr lang="en-US" sz="3733" b="1">
                <a:solidFill>
                  <a:srgbClr val="6E1423"/>
                </a:solidFill>
                <a:latin typeface="Cambria" pitchFamily="34" charset="0"/>
                <a:ea typeface="Cambria" pitchFamily="34" charset="-122"/>
                <a:cs typeface="Cambria" pitchFamily="34" charset="-120"/>
              </a:rPr>
              <a:t>How the Search Unfolds</a:t>
            </a:r>
            <a:endParaRPr lang="en-US" sz="3733" dirty="0"/>
          </a:p>
        </p:txBody>
      </p:sp>
      <p:sp>
        <p:nvSpPr>
          <p:cNvPr id="3" name="Text 1"/>
          <p:cNvSpPr/>
          <p:nvPr/>
        </p:nvSpPr>
        <p:spPr>
          <a:xfrm>
            <a:off x="487680" y="950976"/>
            <a:ext cx="11216640" cy="390144"/>
          </a:xfrm>
          <a:prstGeom prst="rect">
            <a:avLst/>
          </a:prstGeom>
          <a:noFill/>
          <a:ln/>
        </p:spPr>
        <p:txBody>
          <a:bodyPr wrap="square" rtlCol="0" anchor="ctr"/>
          <a:lstStyle/>
          <a:p>
            <a:pPr algn="ctr"/>
            <a:r>
              <a:rPr lang="en-US" sz="2400" b="1" i="1">
                <a:solidFill>
                  <a:srgbClr val="8A6D1F"/>
                </a:solidFill>
                <a:latin typeface="Calibri" pitchFamily="34" charset="0"/>
                <a:ea typeface="Calibri" pitchFamily="34" charset="-122"/>
                <a:cs typeface="Calibri" pitchFamily="34" charset="-120"/>
              </a:rPr>
              <a:t>Four Spirit-led phases — from listening to welcoming our new pastor</a:t>
            </a:r>
            <a:endParaRPr lang="en-US" sz="2400" b="1" dirty="0"/>
          </a:p>
        </p:txBody>
      </p:sp>
      <p:sp>
        <p:nvSpPr>
          <p:cNvPr id="4" name="Shape 2"/>
          <p:cNvSpPr/>
          <p:nvPr/>
        </p:nvSpPr>
        <p:spPr>
          <a:xfrm>
            <a:off x="365760" y="1463040"/>
            <a:ext cx="2657856" cy="4511040"/>
          </a:xfrm>
          <a:prstGeom prst="roundRect">
            <a:avLst>
              <a:gd name="adj" fmla="val 5505"/>
            </a:avLst>
          </a:prstGeom>
          <a:solidFill>
            <a:srgbClr val="6E1423"/>
          </a:solidFill>
          <a:ln/>
          <a:effectLst>
            <a:outerShdw blurRad="101600" dist="38100" dir="2700000" algn="bl" rotWithShape="0">
              <a:srgbClr val="000000">
                <a:alpha val="18000"/>
              </a:srgbClr>
            </a:outerShdw>
          </a:effectLst>
        </p:spPr>
        <p:txBody>
          <a:bodyPr/>
          <a:lstStyle/>
          <a:p>
            <a:endParaRPr lang="en-US"/>
          </a:p>
        </p:txBody>
      </p:sp>
      <p:sp>
        <p:nvSpPr>
          <p:cNvPr id="5" name="Text 3"/>
          <p:cNvSpPr/>
          <p:nvPr/>
        </p:nvSpPr>
        <p:spPr>
          <a:xfrm>
            <a:off x="463296" y="1560576"/>
            <a:ext cx="2438400" cy="609600"/>
          </a:xfrm>
          <a:prstGeom prst="rect">
            <a:avLst/>
          </a:prstGeom>
          <a:noFill/>
          <a:ln/>
        </p:spPr>
        <p:txBody>
          <a:bodyPr wrap="square" rtlCol="0" anchor="ctr"/>
          <a:lstStyle/>
          <a:p>
            <a:r>
              <a:rPr lang="en-US" sz="3733" b="1" dirty="0">
                <a:solidFill>
                  <a:srgbClr val="FFFFFF">
                    <a:alpha val="70000"/>
                  </a:srgbClr>
                </a:solidFill>
                <a:latin typeface="Cambria" pitchFamily="34" charset="0"/>
                <a:ea typeface="Cambria" pitchFamily="34" charset="-122"/>
                <a:cs typeface="Cambria" pitchFamily="34" charset="-120"/>
              </a:rPr>
              <a:t>01</a:t>
            </a:r>
            <a:endParaRPr lang="en-US" sz="3733" dirty="0"/>
          </a:p>
        </p:txBody>
      </p:sp>
      <p:pic>
        <p:nvPicPr>
          <p:cNvPr id="6" name="Image 0" descr="preencoded.png"/>
          <p:cNvPicPr>
            <a:picLocks noChangeAspect="1"/>
          </p:cNvPicPr>
          <p:nvPr/>
        </p:nvPicPr>
        <p:blipFill>
          <a:blip r:embed="rId3"/>
          <a:stretch>
            <a:fillRect/>
          </a:stretch>
        </p:blipFill>
        <p:spPr>
          <a:xfrm>
            <a:off x="1267968" y="2255520"/>
            <a:ext cx="792480" cy="792480"/>
          </a:xfrm>
          <a:prstGeom prst="rect">
            <a:avLst/>
          </a:prstGeom>
        </p:spPr>
      </p:pic>
      <p:sp>
        <p:nvSpPr>
          <p:cNvPr id="7" name="Text 4"/>
          <p:cNvSpPr/>
          <p:nvPr/>
        </p:nvSpPr>
        <p:spPr>
          <a:xfrm>
            <a:off x="463296" y="3169920"/>
            <a:ext cx="2438400" cy="512064"/>
          </a:xfrm>
          <a:prstGeom prst="rect">
            <a:avLst/>
          </a:prstGeom>
          <a:noFill/>
          <a:ln/>
        </p:spPr>
        <p:txBody>
          <a:bodyPr wrap="square" rtlCol="0" anchor="ctr"/>
          <a:lstStyle/>
          <a:p>
            <a:pPr algn="ctr"/>
            <a:r>
              <a:rPr lang="en-US" sz="2400" b="1" dirty="0">
                <a:solidFill>
                  <a:srgbClr val="FFFFFF"/>
                </a:solidFill>
                <a:latin typeface="Cambria" pitchFamily="34" charset="0"/>
                <a:ea typeface="Cambria" pitchFamily="34" charset="-122"/>
                <a:cs typeface="Cambria" pitchFamily="34" charset="-120"/>
              </a:rPr>
              <a:t>Listen</a:t>
            </a:r>
            <a:endParaRPr lang="en-US" sz="2400" dirty="0"/>
          </a:p>
        </p:txBody>
      </p:sp>
      <p:sp>
        <p:nvSpPr>
          <p:cNvPr id="8" name="Text 5"/>
          <p:cNvSpPr/>
          <p:nvPr/>
        </p:nvSpPr>
        <p:spPr>
          <a:xfrm>
            <a:off x="463296" y="3718560"/>
            <a:ext cx="2438400" cy="365760"/>
          </a:xfrm>
          <a:prstGeom prst="rect">
            <a:avLst/>
          </a:prstGeom>
          <a:noFill/>
          <a:ln/>
        </p:spPr>
        <p:txBody>
          <a:bodyPr wrap="square" rtlCol="0" anchor="ctr"/>
          <a:lstStyle/>
          <a:p>
            <a:pPr algn="ctr"/>
            <a:r>
              <a:rPr lang="en-US" sz="2133" b="1">
                <a:solidFill>
                  <a:srgbClr val="D8C9A3"/>
                </a:solidFill>
                <a:latin typeface="Calibri" pitchFamily="34" charset="0"/>
                <a:ea typeface="Calibri" pitchFamily="34" charset="-122"/>
                <a:cs typeface="Calibri" pitchFamily="34" charset="-120"/>
              </a:rPr>
              <a:t>Jun–Aug 2026</a:t>
            </a:r>
            <a:endParaRPr lang="en-US" sz="2133" b="1">
              <a:solidFill>
                <a:srgbClr val="D8C9A3"/>
              </a:solidFill>
            </a:endParaRPr>
          </a:p>
        </p:txBody>
      </p:sp>
      <p:sp>
        <p:nvSpPr>
          <p:cNvPr id="9" name="Shape 6"/>
          <p:cNvSpPr/>
          <p:nvPr/>
        </p:nvSpPr>
        <p:spPr>
          <a:xfrm>
            <a:off x="731520" y="4120896"/>
            <a:ext cx="1889760" cy="36576"/>
          </a:xfrm>
          <a:prstGeom prst="rect">
            <a:avLst/>
          </a:prstGeom>
          <a:solidFill>
            <a:srgbClr val="FFFFFF">
              <a:alpha val="50000"/>
            </a:srgbClr>
          </a:solidFill>
          <a:ln w="12700">
            <a:solidFill>
              <a:srgbClr val="FFFFFF">
                <a:alpha val="50000"/>
              </a:srgbClr>
            </a:solidFill>
            <a:prstDash val="solid"/>
          </a:ln>
        </p:spPr>
        <p:txBody>
          <a:bodyPr/>
          <a:lstStyle/>
          <a:p>
            <a:endParaRPr lang="en-US"/>
          </a:p>
        </p:txBody>
      </p:sp>
      <p:sp>
        <p:nvSpPr>
          <p:cNvPr id="10" name="Text 7"/>
          <p:cNvSpPr/>
          <p:nvPr/>
        </p:nvSpPr>
        <p:spPr>
          <a:xfrm>
            <a:off x="365760" y="4242816"/>
            <a:ext cx="2657856" cy="1584960"/>
          </a:xfrm>
          <a:prstGeom prst="rect">
            <a:avLst/>
          </a:prstGeom>
          <a:noFill/>
          <a:ln/>
        </p:spPr>
        <p:txBody>
          <a:bodyPr wrap="square" rtlCol="0" anchor="t"/>
          <a:lstStyle/>
          <a:p>
            <a:pPr algn="ctr"/>
            <a:r>
              <a:rPr lang="en-US" sz="2133" b="1" dirty="0">
                <a:solidFill>
                  <a:srgbClr val="FFFFFF"/>
                </a:solidFill>
                <a:latin typeface="Calibri" pitchFamily="34" charset="0"/>
                <a:ea typeface="Calibri" pitchFamily="34" charset="-122"/>
                <a:cs typeface="Calibri" pitchFamily="34" charset="-120"/>
              </a:rPr>
              <a:t>Surveys, </a:t>
            </a:r>
          </a:p>
          <a:p>
            <a:pPr algn="ctr"/>
            <a:r>
              <a:rPr lang="en-US" sz="2133" b="1" dirty="0">
                <a:solidFill>
                  <a:srgbClr val="FFFFFF"/>
                </a:solidFill>
                <a:latin typeface="Calibri" pitchFamily="34" charset="0"/>
                <a:ea typeface="Calibri" pitchFamily="34" charset="-122"/>
                <a:cs typeface="Calibri" pitchFamily="34" charset="-120"/>
              </a:rPr>
              <a:t>information sessions, and online page</a:t>
            </a:r>
            <a:endParaRPr lang="en-US" sz="2133" b="1" dirty="0"/>
          </a:p>
        </p:txBody>
      </p:sp>
      <p:sp>
        <p:nvSpPr>
          <p:cNvPr id="11" name="Shape 8"/>
          <p:cNvSpPr/>
          <p:nvPr/>
        </p:nvSpPr>
        <p:spPr>
          <a:xfrm>
            <a:off x="3048000" y="3718560"/>
            <a:ext cx="170688" cy="0"/>
          </a:xfrm>
          <a:prstGeom prst="line">
            <a:avLst/>
          </a:prstGeom>
          <a:noFill/>
          <a:ln w="25400">
            <a:solidFill>
              <a:srgbClr val="6E1423"/>
            </a:solidFill>
            <a:prstDash val="solid"/>
          </a:ln>
        </p:spPr>
        <p:txBody>
          <a:bodyPr/>
          <a:lstStyle/>
          <a:p>
            <a:endParaRPr lang="en-US"/>
          </a:p>
        </p:txBody>
      </p:sp>
      <p:sp>
        <p:nvSpPr>
          <p:cNvPr id="12" name="Text 9"/>
          <p:cNvSpPr/>
          <p:nvPr/>
        </p:nvSpPr>
        <p:spPr>
          <a:xfrm>
            <a:off x="3072384" y="3511296"/>
            <a:ext cx="243840" cy="426720"/>
          </a:xfrm>
          <a:prstGeom prst="rect">
            <a:avLst/>
          </a:prstGeom>
          <a:noFill/>
          <a:ln/>
        </p:spPr>
        <p:txBody>
          <a:bodyPr wrap="square" rtlCol="0" anchor="ctr"/>
          <a:lstStyle/>
          <a:p>
            <a:r>
              <a:rPr lang="en-US" sz="2400" b="1">
                <a:solidFill>
                  <a:srgbClr val="6E1423"/>
                </a:solidFill>
              </a:rPr>
              <a:t>›</a:t>
            </a:r>
            <a:endParaRPr lang="en-US" sz="2400" dirty="0"/>
          </a:p>
        </p:txBody>
      </p:sp>
      <p:sp>
        <p:nvSpPr>
          <p:cNvPr id="13" name="Shape 10"/>
          <p:cNvSpPr/>
          <p:nvPr/>
        </p:nvSpPr>
        <p:spPr>
          <a:xfrm>
            <a:off x="3230880" y="1463040"/>
            <a:ext cx="2657856" cy="4511040"/>
          </a:xfrm>
          <a:prstGeom prst="roundRect">
            <a:avLst>
              <a:gd name="adj" fmla="val 5505"/>
            </a:avLst>
          </a:prstGeom>
          <a:solidFill>
            <a:srgbClr val="8A6D1F"/>
          </a:solidFill>
          <a:ln/>
          <a:effectLst>
            <a:outerShdw blurRad="101600" dist="38100" dir="2700000" algn="bl" rotWithShape="0">
              <a:srgbClr val="000000">
                <a:alpha val="18000"/>
              </a:srgbClr>
            </a:outerShdw>
          </a:effectLst>
        </p:spPr>
        <p:txBody>
          <a:bodyPr/>
          <a:lstStyle/>
          <a:p>
            <a:endParaRPr lang="en-US"/>
          </a:p>
        </p:txBody>
      </p:sp>
      <p:sp>
        <p:nvSpPr>
          <p:cNvPr id="14" name="Text 11"/>
          <p:cNvSpPr/>
          <p:nvPr/>
        </p:nvSpPr>
        <p:spPr>
          <a:xfrm>
            <a:off x="3328416" y="1560576"/>
            <a:ext cx="2438400" cy="609600"/>
          </a:xfrm>
          <a:prstGeom prst="rect">
            <a:avLst/>
          </a:prstGeom>
          <a:noFill/>
          <a:ln/>
        </p:spPr>
        <p:txBody>
          <a:bodyPr wrap="square" rtlCol="0" anchor="ctr"/>
          <a:lstStyle/>
          <a:p>
            <a:r>
              <a:rPr lang="en-US" sz="3733" b="1" dirty="0">
                <a:solidFill>
                  <a:srgbClr val="FFFFFF">
                    <a:alpha val="70000"/>
                  </a:srgbClr>
                </a:solidFill>
                <a:latin typeface="Cambria" pitchFamily="34" charset="0"/>
                <a:ea typeface="Cambria" pitchFamily="34" charset="-122"/>
                <a:cs typeface="Cambria" pitchFamily="34" charset="-120"/>
              </a:rPr>
              <a:t>02</a:t>
            </a:r>
            <a:endParaRPr lang="en-US" sz="3733" dirty="0"/>
          </a:p>
        </p:txBody>
      </p:sp>
      <p:pic>
        <p:nvPicPr>
          <p:cNvPr id="15" name="Image 1" descr="preencoded.png"/>
          <p:cNvPicPr>
            <a:picLocks noChangeAspect="1"/>
          </p:cNvPicPr>
          <p:nvPr/>
        </p:nvPicPr>
        <p:blipFill>
          <a:blip r:embed="rId4"/>
          <a:stretch>
            <a:fillRect/>
          </a:stretch>
        </p:blipFill>
        <p:spPr>
          <a:xfrm>
            <a:off x="4133088" y="2255520"/>
            <a:ext cx="792480" cy="792480"/>
          </a:xfrm>
          <a:prstGeom prst="rect">
            <a:avLst/>
          </a:prstGeom>
        </p:spPr>
      </p:pic>
      <p:sp>
        <p:nvSpPr>
          <p:cNvPr id="16" name="Text 12"/>
          <p:cNvSpPr/>
          <p:nvPr/>
        </p:nvSpPr>
        <p:spPr>
          <a:xfrm>
            <a:off x="3328416" y="3169920"/>
            <a:ext cx="2438400" cy="512064"/>
          </a:xfrm>
          <a:prstGeom prst="rect">
            <a:avLst/>
          </a:prstGeom>
          <a:noFill/>
          <a:ln/>
        </p:spPr>
        <p:txBody>
          <a:bodyPr wrap="square" rtlCol="0" anchor="ctr"/>
          <a:lstStyle/>
          <a:p>
            <a:pPr algn="ctr"/>
            <a:r>
              <a:rPr lang="en-US" sz="2400" b="1" dirty="0">
                <a:solidFill>
                  <a:srgbClr val="FFFFFF"/>
                </a:solidFill>
                <a:latin typeface="Cambria" pitchFamily="34" charset="0"/>
                <a:ea typeface="Cambria" pitchFamily="34" charset="-122"/>
                <a:cs typeface="Cambria" pitchFamily="34" charset="-120"/>
              </a:rPr>
              <a:t>Discern</a:t>
            </a:r>
            <a:endParaRPr lang="en-US" sz="2400" dirty="0"/>
          </a:p>
        </p:txBody>
      </p:sp>
      <p:sp>
        <p:nvSpPr>
          <p:cNvPr id="17" name="Text 13"/>
          <p:cNvSpPr/>
          <p:nvPr/>
        </p:nvSpPr>
        <p:spPr>
          <a:xfrm>
            <a:off x="3328416" y="3718560"/>
            <a:ext cx="2438400" cy="365760"/>
          </a:xfrm>
          <a:prstGeom prst="rect">
            <a:avLst/>
          </a:prstGeom>
          <a:noFill/>
          <a:ln/>
        </p:spPr>
        <p:txBody>
          <a:bodyPr wrap="square" rtlCol="0" anchor="ctr"/>
          <a:lstStyle/>
          <a:p>
            <a:pPr algn="ctr"/>
            <a:r>
              <a:rPr lang="en-US" sz="2133" b="1">
                <a:solidFill>
                  <a:srgbClr val="D8C9A3"/>
                </a:solidFill>
                <a:latin typeface="Calibri" pitchFamily="34" charset="0"/>
                <a:ea typeface="Calibri" pitchFamily="34" charset="-122"/>
                <a:cs typeface="Calibri" pitchFamily="34" charset="-120"/>
              </a:rPr>
              <a:t>Aug–Nov 2026</a:t>
            </a:r>
            <a:endParaRPr lang="en-US" sz="2133" b="1">
              <a:solidFill>
                <a:srgbClr val="D8C9A3"/>
              </a:solidFill>
            </a:endParaRPr>
          </a:p>
        </p:txBody>
      </p:sp>
      <p:sp>
        <p:nvSpPr>
          <p:cNvPr id="18" name="Shape 14"/>
          <p:cNvSpPr/>
          <p:nvPr/>
        </p:nvSpPr>
        <p:spPr>
          <a:xfrm>
            <a:off x="3596640" y="4120896"/>
            <a:ext cx="1889760" cy="36576"/>
          </a:xfrm>
          <a:prstGeom prst="rect">
            <a:avLst/>
          </a:prstGeom>
          <a:solidFill>
            <a:srgbClr val="FFFFFF">
              <a:alpha val="50000"/>
            </a:srgbClr>
          </a:solidFill>
          <a:ln w="12700">
            <a:solidFill>
              <a:srgbClr val="FFFFFF">
                <a:alpha val="50000"/>
              </a:srgbClr>
            </a:solidFill>
            <a:prstDash val="solid"/>
          </a:ln>
        </p:spPr>
        <p:txBody>
          <a:bodyPr/>
          <a:lstStyle/>
          <a:p>
            <a:endParaRPr lang="en-US"/>
          </a:p>
        </p:txBody>
      </p:sp>
      <p:sp>
        <p:nvSpPr>
          <p:cNvPr id="19" name="Text 15"/>
          <p:cNvSpPr/>
          <p:nvPr/>
        </p:nvSpPr>
        <p:spPr>
          <a:xfrm>
            <a:off x="3157728" y="4242816"/>
            <a:ext cx="2840736" cy="1584960"/>
          </a:xfrm>
          <a:prstGeom prst="rect">
            <a:avLst/>
          </a:prstGeom>
          <a:noFill/>
          <a:ln/>
        </p:spPr>
        <p:txBody>
          <a:bodyPr wrap="square" rtlCol="0" anchor="t"/>
          <a:lstStyle/>
          <a:p>
            <a:pPr algn="ctr"/>
            <a:r>
              <a:rPr lang="en-US" sz="2133" b="1" dirty="0">
                <a:solidFill>
                  <a:srgbClr val="FFFFFF"/>
                </a:solidFill>
                <a:latin typeface="Calibri" pitchFamily="34" charset="0"/>
                <a:ea typeface="Calibri" pitchFamily="34" charset="-122"/>
                <a:cs typeface="Calibri" pitchFamily="34" charset="-120"/>
              </a:rPr>
              <a:t>PSC reviews candidates, and interviews are conducted</a:t>
            </a:r>
            <a:endParaRPr lang="en-US" sz="2133" b="1" dirty="0"/>
          </a:p>
        </p:txBody>
      </p:sp>
      <p:sp>
        <p:nvSpPr>
          <p:cNvPr id="20" name="Shape 16"/>
          <p:cNvSpPr/>
          <p:nvPr/>
        </p:nvSpPr>
        <p:spPr>
          <a:xfrm>
            <a:off x="5913120" y="3718560"/>
            <a:ext cx="170688" cy="0"/>
          </a:xfrm>
          <a:prstGeom prst="line">
            <a:avLst/>
          </a:prstGeom>
          <a:noFill/>
          <a:ln w="25400">
            <a:solidFill>
              <a:srgbClr val="6E1423"/>
            </a:solidFill>
            <a:prstDash val="solid"/>
          </a:ln>
        </p:spPr>
        <p:txBody>
          <a:bodyPr/>
          <a:lstStyle/>
          <a:p>
            <a:endParaRPr lang="en-US"/>
          </a:p>
        </p:txBody>
      </p:sp>
      <p:sp>
        <p:nvSpPr>
          <p:cNvPr id="21" name="Text 17"/>
          <p:cNvSpPr/>
          <p:nvPr/>
        </p:nvSpPr>
        <p:spPr>
          <a:xfrm>
            <a:off x="5937504" y="3511296"/>
            <a:ext cx="243840" cy="426720"/>
          </a:xfrm>
          <a:prstGeom prst="rect">
            <a:avLst/>
          </a:prstGeom>
          <a:noFill/>
          <a:ln/>
        </p:spPr>
        <p:txBody>
          <a:bodyPr wrap="square" rtlCol="0" anchor="ctr"/>
          <a:lstStyle/>
          <a:p>
            <a:r>
              <a:rPr lang="en-US" sz="2400" b="1">
                <a:solidFill>
                  <a:srgbClr val="6E1423"/>
                </a:solidFill>
              </a:rPr>
              <a:t>›</a:t>
            </a:r>
            <a:endParaRPr lang="en-US" sz="2400" dirty="0"/>
          </a:p>
        </p:txBody>
      </p:sp>
      <p:sp>
        <p:nvSpPr>
          <p:cNvPr id="22" name="Shape 18"/>
          <p:cNvSpPr/>
          <p:nvPr/>
        </p:nvSpPr>
        <p:spPr>
          <a:xfrm>
            <a:off x="6071616" y="1524000"/>
            <a:ext cx="2657856" cy="4511040"/>
          </a:xfrm>
          <a:prstGeom prst="roundRect">
            <a:avLst>
              <a:gd name="adj" fmla="val 5505"/>
            </a:avLst>
          </a:prstGeom>
          <a:solidFill>
            <a:srgbClr val="6E1423"/>
          </a:solidFill>
          <a:ln/>
          <a:effectLst>
            <a:outerShdw blurRad="101600" dist="38100" dir="2700000" algn="bl" rotWithShape="0">
              <a:srgbClr val="000000">
                <a:alpha val="18000"/>
              </a:srgbClr>
            </a:outerShdw>
          </a:effectLst>
        </p:spPr>
        <p:txBody>
          <a:bodyPr/>
          <a:lstStyle/>
          <a:p>
            <a:endParaRPr lang="en-US"/>
          </a:p>
        </p:txBody>
      </p:sp>
      <p:sp>
        <p:nvSpPr>
          <p:cNvPr id="23" name="Text 19"/>
          <p:cNvSpPr/>
          <p:nvPr/>
        </p:nvSpPr>
        <p:spPr>
          <a:xfrm>
            <a:off x="6193536" y="1560576"/>
            <a:ext cx="2438400" cy="609600"/>
          </a:xfrm>
          <a:prstGeom prst="rect">
            <a:avLst/>
          </a:prstGeom>
          <a:noFill/>
          <a:ln/>
        </p:spPr>
        <p:txBody>
          <a:bodyPr wrap="square" rtlCol="0" anchor="ctr"/>
          <a:lstStyle/>
          <a:p>
            <a:r>
              <a:rPr lang="en-US" sz="3733" b="1" dirty="0">
                <a:solidFill>
                  <a:srgbClr val="FFFFFF">
                    <a:alpha val="70000"/>
                  </a:srgbClr>
                </a:solidFill>
                <a:latin typeface="Cambria" pitchFamily="34" charset="0"/>
                <a:ea typeface="Cambria" pitchFamily="34" charset="-122"/>
                <a:cs typeface="Cambria" pitchFamily="34" charset="-120"/>
              </a:rPr>
              <a:t>03</a:t>
            </a:r>
            <a:endParaRPr lang="en-US" sz="3733" dirty="0"/>
          </a:p>
        </p:txBody>
      </p:sp>
      <p:pic>
        <p:nvPicPr>
          <p:cNvPr id="24" name="Image 2" descr="preencoded.png"/>
          <p:cNvPicPr>
            <a:picLocks noChangeAspect="1"/>
          </p:cNvPicPr>
          <p:nvPr/>
        </p:nvPicPr>
        <p:blipFill>
          <a:blip r:embed="rId5"/>
          <a:stretch>
            <a:fillRect/>
          </a:stretch>
        </p:blipFill>
        <p:spPr>
          <a:xfrm>
            <a:off x="6998208" y="2255520"/>
            <a:ext cx="792480" cy="792480"/>
          </a:xfrm>
          <a:prstGeom prst="rect">
            <a:avLst/>
          </a:prstGeom>
        </p:spPr>
      </p:pic>
      <p:sp>
        <p:nvSpPr>
          <p:cNvPr id="25" name="Text 20"/>
          <p:cNvSpPr/>
          <p:nvPr/>
        </p:nvSpPr>
        <p:spPr>
          <a:xfrm>
            <a:off x="6193536" y="3169920"/>
            <a:ext cx="2438400" cy="512064"/>
          </a:xfrm>
          <a:prstGeom prst="rect">
            <a:avLst/>
          </a:prstGeom>
          <a:noFill/>
          <a:ln/>
        </p:spPr>
        <p:txBody>
          <a:bodyPr wrap="square" rtlCol="0" anchor="ctr"/>
          <a:lstStyle/>
          <a:p>
            <a:pPr algn="ctr"/>
            <a:r>
              <a:rPr lang="en-US" sz="2400" b="1" dirty="0">
                <a:solidFill>
                  <a:srgbClr val="FFFFFF"/>
                </a:solidFill>
                <a:latin typeface="Cambria" pitchFamily="34" charset="0"/>
                <a:ea typeface="Cambria" pitchFamily="34" charset="-122"/>
                <a:cs typeface="Cambria" pitchFamily="34" charset="-120"/>
              </a:rPr>
              <a:t>Choose</a:t>
            </a:r>
            <a:endParaRPr lang="en-US" sz="2400" dirty="0"/>
          </a:p>
        </p:txBody>
      </p:sp>
      <p:sp>
        <p:nvSpPr>
          <p:cNvPr id="26" name="Text 21"/>
          <p:cNvSpPr/>
          <p:nvPr/>
        </p:nvSpPr>
        <p:spPr>
          <a:xfrm>
            <a:off x="6193536" y="3718560"/>
            <a:ext cx="2438400" cy="365760"/>
          </a:xfrm>
          <a:prstGeom prst="rect">
            <a:avLst/>
          </a:prstGeom>
          <a:noFill/>
          <a:ln/>
        </p:spPr>
        <p:txBody>
          <a:bodyPr wrap="square" rtlCol="0" anchor="ctr"/>
          <a:lstStyle/>
          <a:p>
            <a:pPr algn="ctr"/>
            <a:r>
              <a:rPr lang="en-US" sz="2133" b="1">
                <a:solidFill>
                  <a:srgbClr val="D8C9A3"/>
                </a:solidFill>
                <a:latin typeface="Calibri" pitchFamily="34" charset="0"/>
                <a:ea typeface="Calibri" pitchFamily="34" charset="-122"/>
                <a:cs typeface="Calibri" pitchFamily="34" charset="-120"/>
              </a:rPr>
              <a:t>Nov–Dec 2026</a:t>
            </a:r>
            <a:endParaRPr lang="en-US" sz="2133" b="1">
              <a:solidFill>
                <a:srgbClr val="D8C9A3"/>
              </a:solidFill>
            </a:endParaRPr>
          </a:p>
        </p:txBody>
      </p:sp>
      <p:sp>
        <p:nvSpPr>
          <p:cNvPr id="27" name="Shape 22"/>
          <p:cNvSpPr/>
          <p:nvPr/>
        </p:nvSpPr>
        <p:spPr>
          <a:xfrm>
            <a:off x="6461760" y="4120896"/>
            <a:ext cx="1889760" cy="36576"/>
          </a:xfrm>
          <a:prstGeom prst="rect">
            <a:avLst/>
          </a:prstGeom>
          <a:solidFill>
            <a:srgbClr val="FFFFFF">
              <a:alpha val="50000"/>
            </a:srgbClr>
          </a:solidFill>
          <a:ln w="12700">
            <a:solidFill>
              <a:srgbClr val="FFFFFF">
                <a:alpha val="50000"/>
              </a:srgbClr>
            </a:solidFill>
            <a:prstDash val="solid"/>
          </a:ln>
        </p:spPr>
        <p:txBody>
          <a:bodyPr/>
          <a:lstStyle/>
          <a:p>
            <a:endParaRPr lang="en-US"/>
          </a:p>
        </p:txBody>
      </p:sp>
      <p:sp>
        <p:nvSpPr>
          <p:cNvPr id="28" name="Text 23"/>
          <p:cNvSpPr/>
          <p:nvPr/>
        </p:nvSpPr>
        <p:spPr>
          <a:xfrm>
            <a:off x="6047232" y="4242816"/>
            <a:ext cx="2682240" cy="1584960"/>
          </a:xfrm>
          <a:prstGeom prst="rect">
            <a:avLst/>
          </a:prstGeom>
          <a:noFill/>
          <a:ln/>
        </p:spPr>
        <p:txBody>
          <a:bodyPr wrap="square" rtlCol="0" anchor="t"/>
          <a:lstStyle/>
          <a:p>
            <a:pPr algn="ctr"/>
            <a:r>
              <a:rPr lang="en-US" sz="2133" dirty="0">
                <a:solidFill>
                  <a:srgbClr val="FFFFFF"/>
                </a:solidFill>
                <a:latin typeface="Calibri" pitchFamily="34" charset="0"/>
                <a:ea typeface="Calibri" pitchFamily="34" charset="-122"/>
                <a:cs typeface="Calibri" pitchFamily="34" charset="-120"/>
              </a:rPr>
              <a:t>Finalist presented, pre-vote briefing, members vote</a:t>
            </a:r>
            <a:endParaRPr lang="en-US" sz="2133" dirty="0"/>
          </a:p>
        </p:txBody>
      </p:sp>
      <p:sp>
        <p:nvSpPr>
          <p:cNvPr id="29" name="Shape 24"/>
          <p:cNvSpPr/>
          <p:nvPr/>
        </p:nvSpPr>
        <p:spPr>
          <a:xfrm>
            <a:off x="8778240" y="3718560"/>
            <a:ext cx="170688" cy="0"/>
          </a:xfrm>
          <a:prstGeom prst="line">
            <a:avLst/>
          </a:prstGeom>
          <a:noFill/>
          <a:ln w="25400">
            <a:solidFill>
              <a:srgbClr val="6E1423"/>
            </a:solidFill>
            <a:prstDash val="solid"/>
          </a:ln>
        </p:spPr>
        <p:txBody>
          <a:bodyPr/>
          <a:lstStyle/>
          <a:p>
            <a:endParaRPr lang="en-US"/>
          </a:p>
        </p:txBody>
      </p:sp>
      <p:sp>
        <p:nvSpPr>
          <p:cNvPr id="30" name="Text 25"/>
          <p:cNvSpPr/>
          <p:nvPr/>
        </p:nvSpPr>
        <p:spPr>
          <a:xfrm>
            <a:off x="8802624" y="3511296"/>
            <a:ext cx="243840" cy="426720"/>
          </a:xfrm>
          <a:prstGeom prst="rect">
            <a:avLst/>
          </a:prstGeom>
          <a:noFill/>
          <a:ln/>
        </p:spPr>
        <p:txBody>
          <a:bodyPr wrap="square" rtlCol="0" anchor="ctr"/>
          <a:lstStyle/>
          <a:p>
            <a:r>
              <a:rPr lang="en-US" sz="2400" b="1">
                <a:solidFill>
                  <a:srgbClr val="6E1423"/>
                </a:solidFill>
              </a:rPr>
              <a:t>›</a:t>
            </a:r>
            <a:endParaRPr lang="en-US" sz="2400" dirty="0"/>
          </a:p>
        </p:txBody>
      </p:sp>
      <p:sp>
        <p:nvSpPr>
          <p:cNvPr id="31" name="Shape 26"/>
          <p:cNvSpPr/>
          <p:nvPr/>
        </p:nvSpPr>
        <p:spPr>
          <a:xfrm>
            <a:off x="8961120" y="1463040"/>
            <a:ext cx="2657856" cy="4511040"/>
          </a:xfrm>
          <a:prstGeom prst="roundRect">
            <a:avLst>
              <a:gd name="adj" fmla="val 5505"/>
            </a:avLst>
          </a:prstGeom>
          <a:solidFill>
            <a:srgbClr val="8A6D1F"/>
          </a:solidFill>
          <a:ln/>
          <a:effectLst>
            <a:outerShdw blurRad="101600" dist="38100" dir="2700000" algn="bl" rotWithShape="0">
              <a:srgbClr val="000000">
                <a:alpha val="18000"/>
              </a:srgbClr>
            </a:outerShdw>
          </a:effectLst>
        </p:spPr>
        <p:txBody>
          <a:bodyPr/>
          <a:lstStyle/>
          <a:p>
            <a:endParaRPr lang="en-US"/>
          </a:p>
        </p:txBody>
      </p:sp>
      <p:sp>
        <p:nvSpPr>
          <p:cNvPr id="32" name="Text 27"/>
          <p:cNvSpPr/>
          <p:nvPr/>
        </p:nvSpPr>
        <p:spPr>
          <a:xfrm>
            <a:off x="9058656" y="1560576"/>
            <a:ext cx="2438400" cy="609600"/>
          </a:xfrm>
          <a:prstGeom prst="rect">
            <a:avLst/>
          </a:prstGeom>
          <a:noFill/>
          <a:ln/>
        </p:spPr>
        <p:txBody>
          <a:bodyPr wrap="square" rtlCol="0" anchor="ctr"/>
          <a:lstStyle/>
          <a:p>
            <a:r>
              <a:rPr lang="en-US" sz="3733" b="1" dirty="0">
                <a:solidFill>
                  <a:srgbClr val="FFFFFF">
                    <a:alpha val="70000"/>
                  </a:srgbClr>
                </a:solidFill>
                <a:latin typeface="Cambria" pitchFamily="34" charset="0"/>
                <a:ea typeface="Cambria" pitchFamily="34" charset="-122"/>
                <a:cs typeface="Cambria" pitchFamily="34" charset="-120"/>
              </a:rPr>
              <a:t>04</a:t>
            </a:r>
            <a:endParaRPr lang="en-US" sz="3733" dirty="0"/>
          </a:p>
        </p:txBody>
      </p:sp>
      <p:pic>
        <p:nvPicPr>
          <p:cNvPr id="33" name="Image 3" descr="preencoded.png"/>
          <p:cNvPicPr>
            <a:picLocks noChangeAspect="1"/>
          </p:cNvPicPr>
          <p:nvPr/>
        </p:nvPicPr>
        <p:blipFill>
          <a:blip r:embed="rId6"/>
          <a:stretch>
            <a:fillRect/>
          </a:stretch>
        </p:blipFill>
        <p:spPr>
          <a:xfrm>
            <a:off x="9863328" y="2255520"/>
            <a:ext cx="792480" cy="792480"/>
          </a:xfrm>
          <a:prstGeom prst="rect">
            <a:avLst/>
          </a:prstGeom>
        </p:spPr>
      </p:pic>
      <p:sp>
        <p:nvSpPr>
          <p:cNvPr id="34" name="Text 28"/>
          <p:cNvSpPr/>
          <p:nvPr/>
        </p:nvSpPr>
        <p:spPr>
          <a:xfrm>
            <a:off x="9058656" y="3169920"/>
            <a:ext cx="2438400" cy="512064"/>
          </a:xfrm>
          <a:prstGeom prst="rect">
            <a:avLst/>
          </a:prstGeom>
          <a:noFill/>
          <a:ln/>
        </p:spPr>
        <p:txBody>
          <a:bodyPr wrap="square" rtlCol="0" anchor="ctr"/>
          <a:lstStyle/>
          <a:p>
            <a:pPr algn="ctr"/>
            <a:r>
              <a:rPr lang="en-US" sz="2400" b="1" dirty="0">
                <a:solidFill>
                  <a:srgbClr val="FFFFFF"/>
                </a:solidFill>
                <a:latin typeface="Cambria" pitchFamily="34" charset="0"/>
                <a:ea typeface="Cambria" pitchFamily="34" charset="-122"/>
                <a:cs typeface="Cambria" pitchFamily="34" charset="-120"/>
              </a:rPr>
              <a:t>Welcome</a:t>
            </a:r>
            <a:endParaRPr lang="en-US" sz="2400" dirty="0"/>
          </a:p>
        </p:txBody>
      </p:sp>
      <p:sp>
        <p:nvSpPr>
          <p:cNvPr id="35" name="Text 29"/>
          <p:cNvSpPr/>
          <p:nvPr/>
        </p:nvSpPr>
        <p:spPr>
          <a:xfrm>
            <a:off x="9058656" y="3718560"/>
            <a:ext cx="2438400" cy="365760"/>
          </a:xfrm>
          <a:prstGeom prst="rect">
            <a:avLst/>
          </a:prstGeom>
          <a:noFill/>
          <a:ln/>
        </p:spPr>
        <p:txBody>
          <a:bodyPr wrap="square" rtlCol="0" anchor="ctr"/>
          <a:lstStyle/>
          <a:p>
            <a:pPr algn="ctr"/>
            <a:r>
              <a:rPr lang="en-US" sz="2133" b="1">
                <a:solidFill>
                  <a:srgbClr val="D8C9A3"/>
                </a:solidFill>
                <a:latin typeface="Calibri" pitchFamily="34" charset="0"/>
                <a:ea typeface="Calibri" pitchFamily="34" charset="-122"/>
                <a:cs typeface="Calibri" pitchFamily="34" charset="-120"/>
              </a:rPr>
              <a:t>Dec 2026–Jan 2027</a:t>
            </a:r>
            <a:endParaRPr lang="en-US" sz="2133" b="1">
              <a:solidFill>
                <a:srgbClr val="D8C9A3"/>
              </a:solidFill>
            </a:endParaRPr>
          </a:p>
        </p:txBody>
      </p:sp>
      <p:sp>
        <p:nvSpPr>
          <p:cNvPr id="36" name="Shape 30"/>
          <p:cNvSpPr/>
          <p:nvPr/>
        </p:nvSpPr>
        <p:spPr>
          <a:xfrm>
            <a:off x="9326880" y="4120896"/>
            <a:ext cx="1889760" cy="36576"/>
          </a:xfrm>
          <a:prstGeom prst="rect">
            <a:avLst/>
          </a:prstGeom>
          <a:solidFill>
            <a:srgbClr val="FFFFFF">
              <a:alpha val="50000"/>
            </a:srgbClr>
          </a:solidFill>
          <a:ln w="12700">
            <a:solidFill>
              <a:srgbClr val="FFFFFF">
                <a:alpha val="50000"/>
              </a:srgbClr>
            </a:solidFill>
            <a:prstDash val="solid"/>
          </a:ln>
        </p:spPr>
        <p:txBody>
          <a:bodyPr/>
          <a:lstStyle/>
          <a:p>
            <a:endParaRPr lang="en-US"/>
          </a:p>
        </p:txBody>
      </p:sp>
      <p:sp>
        <p:nvSpPr>
          <p:cNvPr id="37" name="Text 31"/>
          <p:cNvSpPr/>
          <p:nvPr/>
        </p:nvSpPr>
        <p:spPr>
          <a:xfrm>
            <a:off x="8961120" y="4242816"/>
            <a:ext cx="2657856" cy="1584960"/>
          </a:xfrm>
          <a:prstGeom prst="rect">
            <a:avLst/>
          </a:prstGeom>
          <a:noFill/>
          <a:ln/>
        </p:spPr>
        <p:txBody>
          <a:bodyPr wrap="square" rtlCol="0" anchor="t"/>
          <a:lstStyle/>
          <a:p>
            <a:pPr algn="ctr"/>
            <a:r>
              <a:rPr lang="en-US" sz="2133" b="1" dirty="0">
                <a:solidFill>
                  <a:srgbClr val="FFFFFF"/>
                </a:solidFill>
                <a:latin typeface="Calibri" pitchFamily="34" charset="0"/>
                <a:ea typeface="Calibri" pitchFamily="34" charset="-122"/>
                <a:cs typeface="Calibri" pitchFamily="34" charset="-120"/>
              </a:rPr>
              <a:t>Call accepted and a new chapter begins</a:t>
            </a:r>
            <a:endParaRPr lang="en-US" sz="2133" b="1" dirty="0"/>
          </a:p>
        </p:txBody>
      </p:sp>
      <p:pic>
        <p:nvPicPr>
          <p:cNvPr id="38" name="Image 4" descr="preencoded.png"/>
          <p:cNvPicPr>
            <a:picLocks noChangeAspect="1"/>
          </p:cNvPicPr>
          <p:nvPr/>
        </p:nvPicPr>
        <p:blipFill>
          <a:blip r:embed="rId7"/>
          <a:stretch>
            <a:fillRect/>
          </a:stretch>
        </p:blipFill>
        <p:spPr>
          <a:xfrm>
            <a:off x="365760" y="6217920"/>
            <a:ext cx="341376" cy="341376"/>
          </a:xfrm>
          <a:prstGeom prst="rect">
            <a:avLst/>
          </a:prstGeom>
        </p:spPr>
      </p:pic>
      <p:sp>
        <p:nvSpPr>
          <p:cNvPr id="39" name="Text 32"/>
          <p:cNvSpPr/>
          <p:nvPr/>
        </p:nvSpPr>
        <p:spPr>
          <a:xfrm>
            <a:off x="792480" y="6217920"/>
            <a:ext cx="11216640" cy="365760"/>
          </a:xfrm>
          <a:prstGeom prst="rect">
            <a:avLst/>
          </a:prstGeom>
          <a:noFill/>
          <a:ln/>
        </p:spPr>
        <p:txBody>
          <a:bodyPr wrap="square" rtlCol="0" anchor="ctr"/>
          <a:lstStyle/>
          <a:p>
            <a:r>
              <a:rPr lang="en-US" sz="1333" b="1">
                <a:solidFill>
                  <a:srgbClr val="8A6D1F"/>
                </a:solidFill>
                <a:latin typeface="Calibri" pitchFamily="34" charset="0"/>
                <a:ea typeface="Calibri" pitchFamily="34" charset="-122"/>
                <a:cs typeface="Calibri" pitchFamily="34" charset="-120"/>
              </a:rPr>
              <a:t>= </a:t>
            </a:r>
            <a:r>
              <a:rPr lang="en-US" sz="2133" b="1">
                <a:solidFill>
                  <a:srgbClr val="8A6D1F"/>
                </a:solidFill>
                <a:latin typeface="Calibri" pitchFamily="34" charset="0"/>
                <a:ea typeface="Calibri" pitchFamily="34" charset="-122"/>
                <a:cs typeface="Calibri" pitchFamily="34" charset="-120"/>
              </a:rPr>
              <a:t>Pivot point — if the process needs more time, we pause here and keep the congregation informed</a:t>
            </a:r>
            <a:endParaRPr lang="en-US" sz="1333"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Background"/>
          <p:cNvSpPr/>
          <p:nvPr/>
        </p:nvSpPr>
        <p:spPr>
          <a:xfrm>
            <a:off x="0" y="0"/>
            <a:ext cx="12192000" cy="6858000"/>
          </a:xfrm>
          <a:prstGeom prst="rect">
            <a:avLst/>
          </a:prstGeom>
          <a:solidFill>
            <a:srgbClr val="F7F0DF"/>
          </a:solidFill>
        </p:spPr>
        <p:txBody>
          <a:bodyPr/>
          <a:lstStyle/>
          <a:p>
            <a:endParaRPr/>
          </a:p>
        </p:txBody>
      </p:sp>
      <p:sp>
        <p:nvSpPr>
          <p:cNvPr id="2" name="Text 0"/>
          <p:cNvSpPr/>
          <p:nvPr/>
        </p:nvSpPr>
        <p:spPr>
          <a:xfrm>
            <a:off x="487680" y="219456"/>
            <a:ext cx="11216640" cy="633984"/>
          </a:xfrm>
          <a:prstGeom prst="rect">
            <a:avLst/>
          </a:prstGeom>
          <a:noFill/>
          <a:ln/>
        </p:spPr>
        <p:txBody>
          <a:bodyPr wrap="square" rtlCol="0" anchor="ctr"/>
          <a:lstStyle/>
          <a:p>
            <a:pPr algn="ctr"/>
            <a:r>
              <a:rPr lang="en-US" sz="3467" b="1">
                <a:solidFill>
                  <a:srgbClr val="6E1423"/>
                </a:solidFill>
                <a:latin typeface="Cambria" pitchFamily="34" charset="0"/>
                <a:ea typeface="Cambria" pitchFamily="34" charset="-122"/>
                <a:cs typeface="Cambria" pitchFamily="34" charset="-120"/>
              </a:rPr>
              <a:t>Phases 1 &amp; 2 — Listen &amp; Discern</a:t>
            </a:r>
            <a:endParaRPr lang="en-US" sz="3467" dirty="0"/>
          </a:p>
        </p:txBody>
      </p:sp>
      <p:sp>
        <p:nvSpPr>
          <p:cNvPr id="3" name="Text 1"/>
          <p:cNvSpPr/>
          <p:nvPr/>
        </p:nvSpPr>
        <p:spPr>
          <a:xfrm>
            <a:off x="487680" y="877824"/>
            <a:ext cx="11216640" cy="365760"/>
          </a:xfrm>
          <a:prstGeom prst="rect">
            <a:avLst/>
          </a:prstGeom>
          <a:noFill/>
          <a:ln/>
        </p:spPr>
        <p:txBody>
          <a:bodyPr wrap="square" rtlCol="0" anchor="ctr"/>
          <a:lstStyle/>
          <a:p>
            <a:r>
              <a:rPr lang="en-US" sz="2400" b="1">
                <a:solidFill>
                  <a:srgbClr val="8A6D1F"/>
                </a:solidFill>
                <a:latin typeface="Calibri" pitchFamily="34" charset="0"/>
                <a:ea typeface="Calibri" pitchFamily="34" charset="-122"/>
                <a:cs typeface="Calibri" pitchFamily="34" charset="-120"/>
              </a:rPr>
              <a:t>June – November 2026</a:t>
            </a:r>
            <a:endParaRPr lang="en-US" sz="2400" b="1">
              <a:solidFill>
                <a:srgbClr val="8A6D1F"/>
              </a:solidFill>
            </a:endParaRPr>
          </a:p>
        </p:txBody>
      </p:sp>
      <p:sp>
        <p:nvSpPr>
          <p:cNvPr id="4" name="Shape 2"/>
          <p:cNvSpPr/>
          <p:nvPr/>
        </p:nvSpPr>
        <p:spPr>
          <a:xfrm>
            <a:off x="2011680" y="1341120"/>
            <a:ext cx="48768" cy="4998720"/>
          </a:xfrm>
          <a:prstGeom prst="rect">
            <a:avLst/>
          </a:prstGeom>
          <a:solidFill>
            <a:srgbClr val="D8C9A3"/>
          </a:solidFill>
          <a:ln w="12700">
            <a:solidFill>
              <a:srgbClr val="D8C9A3"/>
            </a:solidFill>
            <a:prstDash val="solid"/>
          </a:ln>
        </p:spPr>
        <p:txBody>
          <a:bodyPr/>
          <a:lstStyle/>
          <a:p>
            <a:endParaRPr lang="en-US"/>
          </a:p>
        </p:txBody>
      </p:sp>
      <p:sp>
        <p:nvSpPr>
          <p:cNvPr id="5" name="Shape 3"/>
          <p:cNvSpPr/>
          <p:nvPr/>
        </p:nvSpPr>
        <p:spPr>
          <a:xfrm>
            <a:off x="1914144" y="1499616"/>
            <a:ext cx="243840" cy="243840"/>
          </a:xfrm>
          <a:prstGeom prst="ellipse">
            <a:avLst/>
          </a:prstGeom>
          <a:solidFill>
            <a:srgbClr val="6E1423"/>
          </a:solidFill>
          <a:ln w="12700">
            <a:solidFill>
              <a:srgbClr val="6E1423"/>
            </a:solidFill>
            <a:prstDash val="solid"/>
          </a:ln>
        </p:spPr>
        <p:txBody>
          <a:bodyPr/>
          <a:lstStyle/>
          <a:p>
            <a:endParaRPr lang="en-US"/>
          </a:p>
        </p:txBody>
      </p:sp>
      <p:sp>
        <p:nvSpPr>
          <p:cNvPr id="6" name="Text 4"/>
          <p:cNvSpPr/>
          <p:nvPr/>
        </p:nvSpPr>
        <p:spPr>
          <a:xfrm>
            <a:off x="365760" y="1438656"/>
            <a:ext cx="1463040" cy="341376"/>
          </a:xfrm>
          <a:prstGeom prst="rect">
            <a:avLst/>
          </a:prstGeom>
          <a:noFill/>
          <a:ln/>
        </p:spPr>
        <p:txBody>
          <a:bodyPr wrap="square" rtlCol="0" anchor="ctr"/>
          <a:lstStyle/>
          <a:p>
            <a:pPr algn="r"/>
            <a:r>
              <a:rPr lang="en-US" sz="2400" b="1">
                <a:solidFill>
                  <a:srgbClr val="6E1423"/>
                </a:solidFill>
                <a:latin typeface="Calibri" pitchFamily="34" charset="0"/>
                <a:ea typeface="Calibri" pitchFamily="34" charset="-122"/>
                <a:cs typeface="Calibri" pitchFamily="34" charset="-120"/>
              </a:rPr>
              <a:t>Jun 8</a:t>
            </a:r>
            <a:endParaRPr lang="en-US" sz="2400" dirty="0"/>
          </a:p>
        </p:txBody>
      </p:sp>
      <p:sp>
        <p:nvSpPr>
          <p:cNvPr id="7" name="Shape 5"/>
          <p:cNvSpPr/>
          <p:nvPr/>
        </p:nvSpPr>
        <p:spPr>
          <a:xfrm>
            <a:off x="2316480" y="1365504"/>
            <a:ext cx="9387840" cy="853440"/>
          </a:xfrm>
          <a:prstGeom prst="roundRect">
            <a:avLst>
              <a:gd name="adj" fmla="val 8571"/>
            </a:avLst>
          </a:prstGeom>
          <a:solidFill>
            <a:srgbClr val="EFE7D0"/>
          </a:solidFill>
          <a:ln w="6350">
            <a:solidFill>
              <a:srgbClr val="D8C9A3"/>
            </a:solidFill>
            <a:prstDash val="solid"/>
          </a:ln>
        </p:spPr>
        <p:txBody>
          <a:bodyPr/>
          <a:lstStyle/>
          <a:p>
            <a:endParaRPr lang="en-US"/>
          </a:p>
        </p:txBody>
      </p:sp>
      <p:sp>
        <p:nvSpPr>
          <p:cNvPr id="8" name="Text 6"/>
          <p:cNvSpPr/>
          <p:nvPr/>
        </p:nvSpPr>
        <p:spPr>
          <a:xfrm>
            <a:off x="2292096" y="1438655"/>
            <a:ext cx="9229344" cy="667796"/>
          </a:xfrm>
          <a:prstGeom prst="rect">
            <a:avLst/>
          </a:prstGeom>
          <a:noFill/>
          <a:ln/>
        </p:spPr>
        <p:txBody>
          <a:bodyPr wrap="square" rtlCol="0" anchor="ctr"/>
          <a:lstStyle/>
          <a:p>
            <a:pPr algn="ctr"/>
            <a:r>
              <a:rPr lang="en-US" sz="2400" b="1">
                <a:solidFill>
                  <a:srgbClr val="6E1423"/>
                </a:solidFill>
                <a:latin typeface="Calibri" pitchFamily="34" charset="0"/>
                <a:ea typeface="Calibri" pitchFamily="34" charset="-122"/>
                <a:cs typeface="Calibri" pitchFamily="34" charset="-120"/>
              </a:rPr>
              <a:t>Application portal opens</a:t>
            </a:r>
            <a:endParaRPr lang="en-US" sz="2400" dirty="0"/>
          </a:p>
        </p:txBody>
      </p:sp>
      <p:sp>
        <p:nvSpPr>
          <p:cNvPr id="9" name="Text 7"/>
          <p:cNvSpPr/>
          <p:nvPr/>
        </p:nvSpPr>
        <p:spPr>
          <a:xfrm>
            <a:off x="2499360" y="1767840"/>
            <a:ext cx="9022080" cy="426720"/>
          </a:xfrm>
          <a:prstGeom prst="rect">
            <a:avLst/>
          </a:prstGeom>
          <a:noFill/>
          <a:ln/>
        </p:spPr>
        <p:txBody>
          <a:bodyPr wrap="square" rtlCol="0" anchor="ctr"/>
          <a:lstStyle/>
          <a:p>
            <a:endParaRPr lang="en-US" sz="1267" i="1" dirty="0"/>
          </a:p>
        </p:txBody>
      </p:sp>
      <p:sp>
        <p:nvSpPr>
          <p:cNvPr id="10" name="Shape 8"/>
          <p:cNvSpPr/>
          <p:nvPr/>
        </p:nvSpPr>
        <p:spPr>
          <a:xfrm>
            <a:off x="1914144" y="2450592"/>
            <a:ext cx="243840" cy="243840"/>
          </a:xfrm>
          <a:prstGeom prst="ellipse">
            <a:avLst/>
          </a:prstGeom>
          <a:solidFill>
            <a:srgbClr val="6E1423"/>
          </a:solidFill>
          <a:ln w="12700">
            <a:solidFill>
              <a:srgbClr val="6E1423"/>
            </a:solidFill>
            <a:prstDash val="solid"/>
          </a:ln>
        </p:spPr>
        <p:txBody>
          <a:bodyPr/>
          <a:lstStyle/>
          <a:p>
            <a:endParaRPr lang="en-US"/>
          </a:p>
        </p:txBody>
      </p:sp>
      <p:sp>
        <p:nvSpPr>
          <p:cNvPr id="11" name="Text 9"/>
          <p:cNvSpPr/>
          <p:nvPr/>
        </p:nvSpPr>
        <p:spPr>
          <a:xfrm>
            <a:off x="365760" y="2389632"/>
            <a:ext cx="1463040" cy="341376"/>
          </a:xfrm>
          <a:prstGeom prst="rect">
            <a:avLst/>
          </a:prstGeom>
          <a:noFill/>
          <a:ln/>
        </p:spPr>
        <p:txBody>
          <a:bodyPr wrap="square" rtlCol="0" anchor="ctr"/>
          <a:lstStyle/>
          <a:p>
            <a:pPr algn="r"/>
            <a:r>
              <a:rPr lang="en-US" sz="2400" b="1">
                <a:solidFill>
                  <a:srgbClr val="6E1423"/>
                </a:solidFill>
                <a:latin typeface="Calibri" pitchFamily="34" charset="0"/>
                <a:ea typeface="Calibri" pitchFamily="34" charset="-122"/>
                <a:cs typeface="Calibri" pitchFamily="34" charset="-120"/>
              </a:rPr>
              <a:t>Jun 27</a:t>
            </a:r>
            <a:endParaRPr lang="en-US" sz="2400" dirty="0"/>
          </a:p>
        </p:txBody>
      </p:sp>
      <p:sp>
        <p:nvSpPr>
          <p:cNvPr id="12" name="Shape 10"/>
          <p:cNvSpPr/>
          <p:nvPr/>
        </p:nvSpPr>
        <p:spPr>
          <a:xfrm>
            <a:off x="2316480" y="2316480"/>
            <a:ext cx="9387840" cy="853440"/>
          </a:xfrm>
          <a:prstGeom prst="roundRect">
            <a:avLst>
              <a:gd name="adj" fmla="val 8571"/>
            </a:avLst>
          </a:prstGeom>
          <a:solidFill>
            <a:srgbClr val="EFE7D0"/>
          </a:solidFill>
          <a:ln w="6350">
            <a:solidFill>
              <a:srgbClr val="D8C9A3"/>
            </a:solidFill>
            <a:prstDash val="solid"/>
          </a:ln>
        </p:spPr>
        <p:txBody>
          <a:bodyPr/>
          <a:lstStyle/>
          <a:p>
            <a:endParaRPr lang="en-US"/>
          </a:p>
        </p:txBody>
      </p:sp>
      <p:sp>
        <p:nvSpPr>
          <p:cNvPr id="13" name="Text 11"/>
          <p:cNvSpPr/>
          <p:nvPr/>
        </p:nvSpPr>
        <p:spPr>
          <a:xfrm>
            <a:off x="2255520" y="2352697"/>
            <a:ext cx="9265920" cy="741664"/>
          </a:xfrm>
          <a:prstGeom prst="rect">
            <a:avLst/>
          </a:prstGeom>
          <a:noFill/>
          <a:ln/>
        </p:spPr>
        <p:txBody>
          <a:bodyPr wrap="square" rtlCol="0" anchor="ctr"/>
          <a:lstStyle/>
          <a:p>
            <a:pPr algn="ctr"/>
            <a:r>
              <a:rPr lang="en-US" sz="2400" b="1">
                <a:solidFill>
                  <a:srgbClr val="6E1423"/>
                </a:solidFill>
                <a:latin typeface="Calibri" pitchFamily="34" charset="0"/>
                <a:ea typeface="Calibri" pitchFamily="34" charset="-122"/>
                <a:cs typeface="Calibri" pitchFamily="34" charset="-120"/>
              </a:rPr>
              <a:t>Congregational Info Session #2</a:t>
            </a:r>
            <a:endParaRPr lang="en-US" sz="2400" dirty="0"/>
          </a:p>
        </p:txBody>
      </p:sp>
      <p:sp>
        <p:nvSpPr>
          <p:cNvPr id="14" name="Text 12"/>
          <p:cNvSpPr/>
          <p:nvPr/>
        </p:nvSpPr>
        <p:spPr>
          <a:xfrm>
            <a:off x="2499360" y="2718816"/>
            <a:ext cx="9022080" cy="341376"/>
          </a:xfrm>
          <a:prstGeom prst="rect">
            <a:avLst/>
          </a:prstGeom>
          <a:noFill/>
          <a:ln/>
        </p:spPr>
        <p:txBody>
          <a:bodyPr wrap="square" rtlCol="0" anchor="ctr"/>
          <a:lstStyle/>
          <a:p>
            <a:endParaRPr lang="en-US" sz="2400" dirty="0"/>
          </a:p>
        </p:txBody>
      </p:sp>
      <p:sp>
        <p:nvSpPr>
          <p:cNvPr id="15" name="Shape 13"/>
          <p:cNvSpPr/>
          <p:nvPr/>
        </p:nvSpPr>
        <p:spPr>
          <a:xfrm>
            <a:off x="1914144" y="3401568"/>
            <a:ext cx="243840" cy="243840"/>
          </a:xfrm>
          <a:prstGeom prst="ellipse">
            <a:avLst/>
          </a:prstGeom>
          <a:solidFill>
            <a:srgbClr val="6E1423"/>
          </a:solidFill>
          <a:ln w="12700">
            <a:solidFill>
              <a:srgbClr val="6E1423"/>
            </a:solidFill>
            <a:prstDash val="solid"/>
          </a:ln>
        </p:spPr>
        <p:txBody>
          <a:bodyPr/>
          <a:lstStyle/>
          <a:p>
            <a:endParaRPr lang="en-US"/>
          </a:p>
        </p:txBody>
      </p:sp>
      <p:sp>
        <p:nvSpPr>
          <p:cNvPr id="16" name="Text 14"/>
          <p:cNvSpPr/>
          <p:nvPr/>
        </p:nvSpPr>
        <p:spPr>
          <a:xfrm>
            <a:off x="365760" y="3340608"/>
            <a:ext cx="1463040" cy="341376"/>
          </a:xfrm>
          <a:prstGeom prst="rect">
            <a:avLst/>
          </a:prstGeom>
          <a:noFill/>
          <a:ln/>
        </p:spPr>
        <p:txBody>
          <a:bodyPr wrap="square" rtlCol="0" anchor="ctr"/>
          <a:lstStyle/>
          <a:p>
            <a:pPr algn="r"/>
            <a:r>
              <a:rPr lang="en-US" sz="2400" b="1">
                <a:solidFill>
                  <a:srgbClr val="6E1423"/>
                </a:solidFill>
                <a:latin typeface="Calibri" pitchFamily="34" charset="0"/>
                <a:ea typeface="Calibri" pitchFamily="34" charset="-122"/>
                <a:cs typeface="Calibri" pitchFamily="34" charset="-120"/>
              </a:rPr>
              <a:t>Aug 8</a:t>
            </a:r>
            <a:endParaRPr lang="en-US" sz="2400" dirty="0"/>
          </a:p>
        </p:txBody>
      </p:sp>
      <p:sp>
        <p:nvSpPr>
          <p:cNvPr id="17" name="Shape 15"/>
          <p:cNvSpPr/>
          <p:nvPr/>
        </p:nvSpPr>
        <p:spPr>
          <a:xfrm>
            <a:off x="2316071" y="3328057"/>
            <a:ext cx="9387840" cy="853440"/>
          </a:xfrm>
          <a:prstGeom prst="roundRect">
            <a:avLst>
              <a:gd name="adj" fmla="val 8571"/>
            </a:avLst>
          </a:prstGeom>
          <a:solidFill>
            <a:srgbClr val="EFE7D0"/>
          </a:solidFill>
          <a:ln w="19050">
            <a:solidFill>
              <a:srgbClr val="6E1423"/>
            </a:solidFill>
            <a:prstDash val="solid"/>
          </a:ln>
        </p:spPr>
        <p:txBody>
          <a:bodyPr/>
          <a:lstStyle/>
          <a:p>
            <a:endParaRPr lang="en-US"/>
          </a:p>
        </p:txBody>
      </p:sp>
      <p:sp>
        <p:nvSpPr>
          <p:cNvPr id="18" name="Text 16"/>
          <p:cNvSpPr/>
          <p:nvPr/>
        </p:nvSpPr>
        <p:spPr>
          <a:xfrm>
            <a:off x="2292096" y="3340608"/>
            <a:ext cx="8888377" cy="802265"/>
          </a:xfrm>
          <a:prstGeom prst="rect">
            <a:avLst/>
          </a:prstGeom>
          <a:solidFill>
            <a:srgbClr val="EFE7D0"/>
          </a:solidFill>
          <a:ln/>
        </p:spPr>
        <p:txBody>
          <a:bodyPr wrap="square" rtlCol="0" anchor="ctr"/>
          <a:lstStyle/>
          <a:p>
            <a:pPr algn="ctr"/>
            <a:r>
              <a:rPr lang="en-US" sz="2400" b="1">
                <a:solidFill>
                  <a:srgbClr val="6E1423"/>
                </a:solidFill>
                <a:latin typeface="Calibri" pitchFamily="34" charset="0"/>
                <a:ea typeface="Calibri" pitchFamily="34" charset="-122"/>
                <a:cs typeface="Calibri" pitchFamily="34" charset="-120"/>
              </a:rPr>
              <a:t>Applications Portal Closes</a:t>
            </a:r>
            <a:endParaRPr lang="en-US" sz="2400" dirty="0"/>
          </a:p>
        </p:txBody>
      </p:sp>
      <p:sp>
        <p:nvSpPr>
          <p:cNvPr id="19" name="Text 17"/>
          <p:cNvSpPr/>
          <p:nvPr/>
        </p:nvSpPr>
        <p:spPr>
          <a:xfrm>
            <a:off x="2499360" y="3657601"/>
            <a:ext cx="9022080" cy="463295"/>
          </a:xfrm>
          <a:prstGeom prst="rect">
            <a:avLst/>
          </a:prstGeom>
          <a:noFill/>
          <a:ln/>
        </p:spPr>
        <p:txBody>
          <a:bodyPr wrap="square" rtlCol="0" anchor="ctr"/>
          <a:lstStyle/>
          <a:p>
            <a:endParaRPr lang="en-US" sz="1267" dirty="0"/>
          </a:p>
        </p:txBody>
      </p:sp>
      <p:pic>
        <p:nvPicPr>
          <p:cNvPr id="20" name="Image 0" descr="preencoded.png"/>
          <p:cNvPicPr>
            <a:picLocks noChangeAspect="1"/>
          </p:cNvPicPr>
          <p:nvPr/>
        </p:nvPicPr>
        <p:blipFill>
          <a:blip r:embed="rId3"/>
          <a:stretch>
            <a:fillRect/>
          </a:stretch>
        </p:blipFill>
        <p:spPr>
          <a:xfrm>
            <a:off x="11338560" y="3462528"/>
            <a:ext cx="268224" cy="268224"/>
          </a:xfrm>
          <a:prstGeom prst="rect">
            <a:avLst/>
          </a:prstGeom>
        </p:spPr>
      </p:pic>
      <p:sp>
        <p:nvSpPr>
          <p:cNvPr id="21" name="Text 18"/>
          <p:cNvSpPr/>
          <p:nvPr/>
        </p:nvSpPr>
        <p:spPr>
          <a:xfrm>
            <a:off x="2316480" y="4133088"/>
            <a:ext cx="9387840" cy="268224"/>
          </a:xfrm>
          <a:prstGeom prst="rect">
            <a:avLst/>
          </a:prstGeom>
          <a:noFill/>
          <a:ln/>
        </p:spPr>
        <p:txBody>
          <a:bodyPr wrap="square" rtlCol="0" anchor="ctr"/>
          <a:lstStyle/>
          <a:p>
            <a:r>
              <a:rPr lang="en-US" sz="1133" i="1">
                <a:solidFill>
                  <a:srgbClr val="6E1423"/>
                </a:solidFill>
                <a:latin typeface="Calibri" pitchFamily="34" charset="0"/>
                <a:ea typeface="Calibri" pitchFamily="34" charset="-122"/>
                <a:cs typeface="Calibri" pitchFamily="34" charset="-120"/>
              </a:rPr>
              <a:t>PIVOT: If too few qualified candidates apply, PSC may extend the deadline by 2–4 weeks and notify the congregation.</a:t>
            </a:r>
            <a:endParaRPr lang="en-US" sz="1133" dirty="0"/>
          </a:p>
        </p:txBody>
      </p:sp>
      <p:sp>
        <p:nvSpPr>
          <p:cNvPr id="22" name="Shape 19"/>
          <p:cNvSpPr/>
          <p:nvPr/>
        </p:nvSpPr>
        <p:spPr>
          <a:xfrm>
            <a:off x="1914144" y="4352544"/>
            <a:ext cx="243840" cy="243840"/>
          </a:xfrm>
          <a:prstGeom prst="ellipse">
            <a:avLst/>
          </a:prstGeom>
          <a:solidFill>
            <a:srgbClr val="8A6D1F"/>
          </a:solidFill>
          <a:ln w="12700">
            <a:solidFill>
              <a:srgbClr val="8A6D1F"/>
            </a:solidFill>
            <a:prstDash val="solid"/>
          </a:ln>
        </p:spPr>
        <p:txBody>
          <a:bodyPr/>
          <a:lstStyle/>
          <a:p>
            <a:endParaRPr lang="en-US"/>
          </a:p>
        </p:txBody>
      </p:sp>
      <p:sp>
        <p:nvSpPr>
          <p:cNvPr id="23" name="Text 20"/>
          <p:cNvSpPr/>
          <p:nvPr/>
        </p:nvSpPr>
        <p:spPr>
          <a:xfrm>
            <a:off x="365760" y="4291584"/>
            <a:ext cx="1463040" cy="341376"/>
          </a:xfrm>
          <a:prstGeom prst="rect">
            <a:avLst/>
          </a:prstGeom>
          <a:noFill/>
          <a:ln/>
        </p:spPr>
        <p:txBody>
          <a:bodyPr wrap="square" rtlCol="0" anchor="ctr"/>
          <a:lstStyle/>
          <a:p>
            <a:pPr algn="r"/>
            <a:r>
              <a:rPr lang="en-US" sz="2400" b="1">
                <a:solidFill>
                  <a:srgbClr val="8A6D1F"/>
                </a:solidFill>
                <a:latin typeface="Calibri" pitchFamily="34" charset="0"/>
                <a:ea typeface="Calibri" pitchFamily="34" charset="-122"/>
                <a:cs typeface="Calibri" pitchFamily="34" charset="-120"/>
              </a:rPr>
              <a:t>Sep 19</a:t>
            </a:r>
            <a:endParaRPr lang="en-US" sz="2400" dirty="0"/>
          </a:p>
        </p:txBody>
      </p:sp>
      <p:sp>
        <p:nvSpPr>
          <p:cNvPr id="24" name="Shape 21"/>
          <p:cNvSpPr/>
          <p:nvPr/>
        </p:nvSpPr>
        <p:spPr>
          <a:xfrm>
            <a:off x="2255520" y="4218432"/>
            <a:ext cx="9387840" cy="853440"/>
          </a:xfrm>
          <a:prstGeom prst="roundRect">
            <a:avLst>
              <a:gd name="adj" fmla="val 8571"/>
            </a:avLst>
          </a:prstGeom>
          <a:solidFill>
            <a:srgbClr val="EFE7D0"/>
          </a:solidFill>
          <a:ln w="6350">
            <a:solidFill>
              <a:srgbClr val="D8C9A3"/>
            </a:solidFill>
            <a:prstDash val="solid"/>
          </a:ln>
        </p:spPr>
        <p:txBody>
          <a:bodyPr/>
          <a:lstStyle/>
          <a:p>
            <a:r>
              <a:rPr lang="en-US" sz="2400" dirty="0"/>
              <a:t> </a:t>
            </a:r>
          </a:p>
        </p:txBody>
      </p:sp>
      <p:sp>
        <p:nvSpPr>
          <p:cNvPr id="25" name="Text 22"/>
          <p:cNvSpPr/>
          <p:nvPr/>
        </p:nvSpPr>
        <p:spPr>
          <a:xfrm>
            <a:off x="2330415" y="4313715"/>
            <a:ext cx="9022080" cy="612211"/>
          </a:xfrm>
          <a:prstGeom prst="rect">
            <a:avLst/>
          </a:prstGeom>
          <a:noFill/>
          <a:ln/>
        </p:spPr>
        <p:txBody>
          <a:bodyPr wrap="square" rtlCol="0" anchor="ctr"/>
          <a:lstStyle/>
          <a:p>
            <a:pPr algn="ctr"/>
            <a:r>
              <a:rPr lang="en-US" sz="2400" b="1">
                <a:solidFill>
                  <a:srgbClr val="6E1423"/>
                </a:solidFill>
                <a:latin typeface="Calibri" pitchFamily="34" charset="0"/>
                <a:ea typeface="Calibri" pitchFamily="34" charset="-122"/>
                <a:cs typeface="Calibri" pitchFamily="34" charset="-120"/>
              </a:rPr>
              <a:t>Congregational Info Session #3</a:t>
            </a:r>
            <a:endParaRPr lang="en-US" sz="2400" dirty="0"/>
          </a:p>
        </p:txBody>
      </p:sp>
      <p:sp>
        <p:nvSpPr>
          <p:cNvPr id="26" name="Text 23"/>
          <p:cNvSpPr/>
          <p:nvPr/>
        </p:nvSpPr>
        <p:spPr>
          <a:xfrm>
            <a:off x="2515240" y="4635009"/>
            <a:ext cx="9022080" cy="323753"/>
          </a:xfrm>
          <a:prstGeom prst="rect">
            <a:avLst/>
          </a:prstGeom>
          <a:noFill/>
          <a:ln/>
        </p:spPr>
        <p:txBody>
          <a:bodyPr wrap="square" rtlCol="0" anchor="ctr"/>
          <a:lstStyle/>
          <a:p>
            <a:r>
              <a:rPr lang="en-US" sz="2133" dirty="0">
                <a:solidFill>
                  <a:srgbClr val="4B5563"/>
                </a:solidFill>
                <a:latin typeface="Calibri" pitchFamily="34" charset="0"/>
                <a:ea typeface="Calibri" pitchFamily="34" charset="-122"/>
                <a:cs typeface="Calibri" pitchFamily="34" charset="-120"/>
              </a:rPr>
              <a:t> </a:t>
            </a:r>
            <a:endParaRPr lang="en-US" sz="1267" dirty="0"/>
          </a:p>
        </p:txBody>
      </p:sp>
      <p:sp>
        <p:nvSpPr>
          <p:cNvPr id="27" name="Shape 24"/>
          <p:cNvSpPr/>
          <p:nvPr/>
        </p:nvSpPr>
        <p:spPr>
          <a:xfrm>
            <a:off x="1914144" y="5303520"/>
            <a:ext cx="243840" cy="243840"/>
          </a:xfrm>
          <a:prstGeom prst="ellipse">
            <a:avLst/>
          </a:prstGeom>
          <a:solidFill>
            <a:srgbClr val="8A6D1F"/>
          </a:solidFill>
          <a:ln w="12700">
            <a:solidFill>
              <a:srgbClr val="8A6D1F"/>
            </a:solidFill>
            <a:prstDash val="solid"/>
          </a:ln>
        </p:spPr>
        <p:txBody>
          <a:bodyPr/>
          <a:lstStyle/>
          <a:p>
            <a:endParaRPr lang="en-US"/>
          </a:p>
        </p:txBody>
      </p:sp>
      <p:sp>
        <p:nvSpPr>
          <p:cNvPr id="28" name="Text 25"/>
          <p:cNvSpPr/>
          <p:nvPr/>
        </p:nvSpPr>
        <p:spPr>
          <a:xfrm>
            <a:off x="51227" y="5303520"/>
            <a:ext cx="1862917" cy="182880"/>
          </a:xfrm>
          <a:prstGeom prst="rect">
            <a:avLst/>
          </a:prstGeom>
          <a:noFill/>
          <a:ln/>
        </p:spPr>
        <p:txBody>
          <a:bodyPr wrap="square" rtlCol="0" anchor="ctr"/>
          <a:lstStyle/>
          <a:p>
            <a:r>
              <a:rPr lang="en-US" sz="2000" b="1">
                <a:solidFill>
                  <a:srgbClr val="8A6D1F"/>
                </a:solidFill>
                <a:latin typeface="Calibri" pitchFamily="34" charset="0"/>
                <a:ea typeface="Calibri" pitchFamily="34" charset="-122"/>
                <a:cs typeface="Calibri" pitchFamily="34" charset="-120"/>
              </a:rPr>
              <a:t>Aug 24–Oct 19</a:t>
            </a:r>
            <a:endParaRPr lang="en-US" sz="2000" dirty="0"/>
          </a:p>
        </p:txBody>
      </p:sp>
      <p:sp>
        <p:nvSpPr>
          <p:cNvPr id="29" name="Shape 26"/>
          <p:cNvSpPr/>
          <p:nvPr/>
        </p:nvSpPr>
        <p:spPr>
          <a:xfrm>
            <a:off x="2316480" y="5169408"/>
            <a:ext cx="9387840" cy="853440"/>
          </a:xfrm>
          <a:prstGeom prst="roundRect">
            <a:avLst>
              <a:gd name="adj" fmla="val 8571"/>
            </a:avLst>
          </a:prstGeom>
          <a:solidFill>
            <a:srgbClr val="EFE7D0"/>
          </a:solidFill>
          <a:ln w="19050">
            <a:solidFill>
              <a:srgbClr val="6E1423"/>
            </a:solidFill>
            <a:prstDash val="solid"/>
          </a:ln>
        </p:spPr>
        <p:txBody>
          <a:bodyPr/>
          <a:lstStyle/>
          <a:p>
            <a:endParaRPr lang="en-US"/>
          </a:p>
        </p:txBody>
      </p:sp>
      <p:sp>
        <p:nvSpPr>
          <p:cNvPr id="30" name="Text 27"/>
          <p:cNvSpPr/>
          <p:nvPr/>
        </p:nvSpPr>
        <p:spPr>
          <a:xfrm>
            <a:off x="2316072" y="5242560"/>
            <a:ext cx="8473849" cy="679369"/>
          </a:xfrm>
          <a:prstGeom prst="rect">
            <a:avLst/>
          </a:prstGeom>
          <a:noFill/>
          <a:ln/>
        </p:spPr>
        <p:txBody>
          <a:bodyPr wrap="square" rtlCol="0" anchor="ctr"/>
          <a:lstStyle/>
          <a:p>
            <a:pPr algn="ctr"/>
            <a:r>
              <a:rPr lang="en-US" sz="2400" b="1">
                <a:solidFill>
                  <a:srgbClr val="6E1423"/>
                </a:solidFill>
                <a:latin typeface="Calibri" pitchFamily="34" charset="0"/>
                <a:ea typeface="Calibri" pitchFamily="34" charset="-122"/>
                <a:cs typeface="Calibri" pitchFamily="34" charset="-120"/>
              </a:rPr>
              <a:t>Candidate interviews (rounds 1, 2 &amp; 3)</a:t>
            </a:r>
            <a:endParaRPr lang="en-US" sz="2400" dirty="0"/>
          </a:p>
        </p:txBody>
      </p:sp>
      <p:sp>
        <p:nvSpPr>
          <p:cNvPr id="31" name="Text 28"/>
          <p:cNvSpPr/>
          <p:nvPr/>
        </p:nvSpPr>
        <p:spPr>
          <a:xfrm>
            <a:off x="2725270" y="5571744"/>
            <a:ext cx="8812049" cy="408432"/>
          </a:xfrm>
          <a:prstGeom prst="rect">
            <a:avLst/>
          </a:prstGeom>
          <a:noFill/>
          <a:ln/>
        </p:spPr>
        <p:txBody>
          <a:bodyPr wrap="square" rtlCol="0" anchor="ctr"/>
          <a:lstStyle/>
          <a:p>
            <a:endParaRPr lang="en-US" sz="2400" dirty="0"/>
          </a:p>
        </p:txBody>
      </p:sp>
      <p:pic>
        <p:nvPicPr>
          <p:cNvPr id="32" name="Image 1" descr="preencoded.png"/>
          <p:cNvPicPr>
            <a:picLocks noChangeAspect="1"/>
          </p:cNvPicPr>
          <p:nvPr/>
        </p:nvPicPr>
        <p:blipFill>
          <a:blip r:embed="rId3"/>
          <a:stretch>
            <a:fillRect/>
          </a:stretch>
        </p:blipFill>
        <p:spPr>
          <a:xfrm>
            <a:off x="11338560" y="5364480"/>
            <a:ext cx="268224" cy="268224"/>
          </a:xfrm>
          <a:prstGeom prst="rect">
            <a:avLst/>
          </a:prstGeom>
        </p:spPr>
      </p:pic>
      <p:sp>
        <p:nvSpPr>
          <p:cNvPr id="33" name="Text 29"/>
          <p:cNvSpPr/>
          <p:nvPr/>
        </p:nvSpPr>
        <p:spPr>
          <a:xfrm>
            <a:off x="2060448" y="6035040"/>
            <a:ext cx="10131552" cy="603504"/>
          </a:xfrm>
          <a:prstGeom prst="rect">
            <a:avLst/>
          </a:prstGeom>
          <a:noFill/>
          <a:ln/>
        </p:spPr>
        <p:txBody>
          <a:bodyPr wrap="square" rtlCol="0" anchor="ctr"/>
          <a:lstStyle/>
          <a:p>
            <a:r>
              <a:rPr lang="en-US" sz="2133" b="1" i="1">
                <a:solidFill>
                  <a:srgbClr val="8A6D1F"/>
                </a:solidFill>
                <a:latin typeface="Calibri" pitchFamily="34" charset="0"/>
                <a:ea typeface="Calibri" pitchFamily="34" charset="-122"/>
                <a:cs typeface="Calibri" pitchFamily="34" charset="-120"/>
              </a:rPr>
              <a:t>PIVOT: If no candidate meets the standard after round 2, PSC may reopen the search or extend the interview process. Congregation will be notified at the Sept. Info session.</a:t>
            </a:r>
            <a:endParaRPr lang="en-US" sz="2133" b="1">
              <a:solidFill>
                <a:srgbClr val="8A6D1F"/>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3392</TotalTime>
  <Words>911</Words>
  <Application>Microsoft Office PowerPoint</Application>
  <PresentationFormat>Widescreen</PresentationFormat>
  <Paragraphs>161</Paragraphs>
  <Slides>14</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Aptos</vt:lpstr>
      <vt:lpstr>Aptos Display</vt:lpstr>
      <vt:lpstr>Arial</vt:lpstr>
      <vt:lpstr>Calibri</vt:lpstr>
      <vt:lpstr>Cambria</vt:lpstr>
      <vt:lpstr>Georgia</vt:lpstr>
      <vt:lpstr>Office Theme</vt:lpstr>
      <vt:lpstr>Congregational Update Session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Congregational Update Session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Larry D Young</dc:creator>
  <cp:lastModifiedBy>Larry D Young</cp:lastModifiedBy>
  <cp:revision>2</cp:revision>
  <dcterms:created xsi:type="dcterms:W3CDTF">2026-06-23T23:20:01Z</dcterms:created>
  <dcterms:modified xsi:type="dcterms:W3CDTF">2026-06-27T13:21:56Z</dcterms:modified>
</cp:coreProperties>
</file>