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notesSlides/notesSlide10.xml" ContentType="application/vnd.openxmlformats-officedocument.presentationml.notesSlide+xml"/>
  <Override PartName="/ppt/theme/themeOverride10.xml" ContentType="application/vnd.openxmlformats-officedocument.themeOverride+xml"/>
  <Override PartName="/ppt/notesSlides/notesSlide11.xml" ContentType="application/vnd.openxmlformats-officedocument.presentationml.notesSlide+xml"/>
  <Override PartName="/ppt/theme/themeOverride11.xml" ContentType="application/vnd.openxmlformats-officedocument.themeOverride+xml"/>
  <Override PartName="/ppt/notesSlides/notesSlide12.xml" ContentType="application/vnd.openxmlformats-officedocument.presentationml.notesSlide+xml"/>
  <Override PartName="/ppt/theme/themeOverride12.xml" ContentType="application/vnd.openxmlformats-officedocument.themeOverride+xml"/>
  <Override PartName="/ppt/notesSlides/notesSlide13.xml" ContentType="application/vnd.openxmlformats-officedocument.presentationml.notesSlide+xml"/>
  <Override PartName="/ppt/theme/themeOverride13.xml" ContentType="application/vnd.openxmlformats-officedocument.themeOverride+xml"/>
  <Override PartName="/ppt/notesSlides/notesSlide14.xml" ContentType="application/vnd.openxmlformats-officedocument.presentationml.notesSlide+xml"/>
  <Override PartName="/ppt/theme/themeOverride14.xml" ContentType="application/vnd.openxmlformats-officedocument.themeOverride+xml"/>
  <Override PartName="/ppt/notesSlides/notesSlide15.xml" ContentType="application/vnd.openxmlformats-officedocument.presentationml.notesSlide+xml"/>
  <Override PartName="/ppt/theme/themeOverride15.xml" ContentType="application/vnd.openxmlformats-officedocument.themeOverride+xml"/>
  <Override PartName="/ppt/notesSlides/notesSlide16.xml" ContentType="application/vnd.openxmlformats-officedocument.presentationml.notesSlide+xml"/>
  <Override PartName="/ppt/theme/themeOverride16.xml" ContentType="application/vnd.openxmlformats-officedocument.themeOverride+xml"/>
  <Override PartName="/ppt/notesSlides/notesSlide17.xml" ContentType="application/vnd.openxmlformats-officedocument.presentationml.notesSlide+xml"/>
  <Override PartName="/ppt/theme/themeOverride17.xml" ContentType="application/vnd.openxmlformats-officedocument.themeOverride+xml"/>
  <Override PartName="/ppt/notesSlides/notesSlide18.xml" ContentType="application/vnd.openxmlformats-officedocument.presentationml.notesSlide+xml"/>
  <Override PartName="/ppt/theme/themeOverride18.xml" ContentType="application/vnd.openxmlformats-officedocument.themeOverride+xml"/>
  <Override PartName="/ppt/notesSlides/notesSlide19.xml" ContentType="application/vnd.openxmlformats-officedocument.presentationml.notesSlide+xml"/>
  <Override PartName="/ppt/theme/themeOverride19.xml" ContentType="application/vnd.openxmlformats-officedocument.themeOverride+xml"/>
  <Override PartName="/ppt/notesSlides/notesSlide20.xml" ContentType="application/vnd.openxmlformats-officedocument.presentationml.notesSlide+xml"/>
  <Override PartName="/ppt/theme/themeOverride20.xml" ContentType="application/vnd.openxmlformats-officedocument.themeOverride+xml"/>
  <Override PartName="/ppt/notesSlides/notesSlide21.xml" ContentType="application/vnd.openxmlformats-officedocument.presentationml.notesSlide+xml"/>
  <Override PartName="/ppt/theme/themeOverride21.xml" ContentType="application/vnd.openxmlformats-officedocument.themeOverride+xml"/>
  <Override PartName="/ppt/notesSlides/notesSlide22.xml" ContentType="application/vnd.openxmlformats-officedocument.presentationml.notesSlide+xml"/>
  <Override PartName="/ppt/theme/themeOverride22.xml" ContentType="application/vnd.openxmlformats-officedocument.themeOverride+xml"/>
  <Override PartName="/ppt/notesSlides/notesSlide23.xml" ContentType="application/vnd.openxmlformats-officedocument.presentationml.notesSlide+xml"/>
  <Override PartName="/ppt/theme/themeOverride23.xml" ContentType="application/vnd.openxmlformats-officedocument.themeOverride+xml"/>
  <Override PartName="/ppt/notesSlides/notesSlide24.xml" ContentType="application/vnd.openxmlformats-officedocument.presentationml.notesSlide+xml"/>
  <Override PartName="/ppt/theme/themeOverride24.xml" ContentType="application/vnd.openxmlformats-officedocument.themeOverride+xml"/>
  <Override PartName="/ppt/notesSlides/notesSlide25.xml" ContentType="application/vnd.openxmlformats-officedocument.presentationml.notesSlide+xml"/>
  <Override PartName="/ppt/theme/themeOverride25.xml" ContentType="application/vnd.openxmlformats-officedocument.themeOverride+xml"/>
  <Override PartName="/ppt/notesSlides/notesSlide26.xml" ContentType="application/vnd.openxmlformats-officedocument.presentationml.notesSlide+xml"/>
  <Override PartName="/ppt/theme/themeOverride26.xml" ContentType="application/vnd.openxmlformats-officedocument.themeOverride+xml"/>
  <Override PartName="/ppt/notesSlides/notesSlide27.xml" ContentType="application/vnd.openxmlformats-officedocument.presentationml.notesSlide+xml"/>
  <Override PartName="/ppt/theme/themeOverride27.xml" ContentType="application/vnd.openxmlformats-officedocument.themeOverride+xml"/>
  <Override PartName="/ppt/notesSlides/notesSlide28.xml" ContentType="application/vnd.openxmlformats-officedocument.presentationml.notesSlide+xml"/>
  <Override PartName="/ppt/theme/themeOverride28.xml" ContentType="application/vnd.openxmlformats-officedocument.themeOverride+xml"/>
  <Override PartName="/ppt/notesSlides/notesSlide29.xml" ContentType="application/vnd.openxmlformats-officedocument.presentationml.notesSlide+xml"/>
  <Override PartName="/ppt/theme/themeOverride29.xml" ContentType="application/vnd.openxmlformats-officedocument.themeOverride+xml"/>
  <Override PartName="/ppt/notesSlides/notesSlide30.xml" ContentType="application/vnd.openxmlformats-officedocument.presentationml.notesSlide+xml"/>
  <Override PartName="/ppt/theme/themeOverride30.xml" ContentType="application/vnd.openxmlformats-officedocument.themeOverride+xml"/>
  <Override PartName="/ppt/notesSlides/notesSlide31.xml" ContentType="application/vnd.openxmlformats-officedocument.presentationml.notesSlide+xml"/>
  <Override PartName="/ppt/theme/themeOverride31.xml" ContentType="application/vnd.openxmlformats-officedocument.themeOverride+xml"/>
  <Override PartName="/ppt/notesSlides/notesSlide32.xml" ContentType="application/vnd.openxmlformats-officedocument.presentationml.notesSlide+xml"/>
  <Override PartName="/ppt/theme/themeOverride32.xml" ContentType="application/vnd.openxmlformats-officedocument.themeOverride+xml"/>
  <Override PartName="/ppt/notesSlides/notesSlide33.xml" ContentType="application/vnd.openxmlformats-officedocument.presentationml.notesSlide+xml"/>
  <Override PartName="/ppt/theme/themeOverride33.xml" ContentType="application/vnd.openxmlformats-officedocument.themeOverride+xml"/>
  <Override PartName="/ppt/notesSlides/notesSlide34.xml" ContentType="application/vnd.openxmlformats-officedocument.presentationml.notesSlide+xml"/>
  <Override PartName="/ppt/theme/themeOverride34.xml" ContentType="application/vnd.openxmlformats-officedocument.themeOverride+xml"/>
  <Override PartName="/ppt/notesSlides/notesSlide35.xml" ContentType="application/vnd.openxmlformats-officedocument.presentationml.notesSlide+xml"/>
  <Override PartName="/ppt/theme/themeOverride35.xml" ContentType="application/vnd.openxmlformats-officedocument.themeOverride+xml"/>
  <Override PartName="/ppt/notesSlides/notesSlide36.xml" ContentType="application/vnd.openxmlformats-officedocument.presentationml.notesSlide+xml"/>
  <Override PartName="/ppt/theme/themeOverride36.xml" ContentType="application/vnd.openxmlformats-officedocument.themeOverride+xml"/>
  <Override PartName="/ppt/notesSlides/notesSlide37.xml" ContentType="application/vnd.openxmlformats-officedocument.presentationml.notesSlide+xml"/>
  <Override PartName="/ppt/theme/themeOverride37.xml" ContentType="application/vnd.openxmlformats-officedocument.themeOverride+xml"/>
  <Override PartName="/ppt/notesSlides/notesSlide38.xml" ContentType="application/vnd.openxmlformats-officedocument.presentationml.notesSlide+xml"/>
  <Override PartName="/ppt/theme/themeOverride38.xml" ContentType="application/vnd.openxmlformats-officedocument.themeOverride+xml"/>
  <Override PartName="/ppt/notesSlides/notesSlide39.xml" ContentType="application/vnd.openxmlformats-officedocument.presentationml.notesSlide+xml"/>
  <Override PartName="/ppt/theme/themeOverride39.xml" ContentType="application/vnd.openxmlformats-officedocument.themeOverride+xml"/>
  <Override PartName="/ppt/notesSlides/notesSlide40.xml" ContentType="application/vnd.openxmlformats-officedocument.presentationml.notesSlide+xml"/>
  <Override PartName="/ppt/theme/themeOverride40.xml" ContentType="application/vnd.openxmlformats-officedocument.themeOverride+xml"/>
  <Override PartName="/ppt/notesSlides/notesSlide41.xml" ContentType="application/vnd.openxmlformats-officedocument.presentationml.notesSlide+xml"/>
  <Override PartName="/ppt/theme/themeOverride41.xml" ContentType="application/vnd.openxmlformats-officedocument.themeOverride+xml"/>
  <Override PartName="/ppt/notesSlides/notesSlide42.xml" ContentType="application/vnd.openxmlformats-officedocument.presentationml.notesSlide+xml"/>
  <Override PartName="/ppt/theme/themeOverride42.xml" ContentType="application/vnd.openxmlformats-officedocument.themeOverride+xml"/>
  <Override PartName="/ppt/notesSlides/notesSlide43.xml" ContentType="application/vnd.openxmlformats-officedocument.presentationml.notesSlide+xml"/>
  <Override PartName="/ppt/theme/themeOverride43.xml" ContentType="application/vnd.openxmlformats-officedocument.themeOverride+xml"/>
  <Override PartName="/ppt/notesSlides/notesSlide44.xml" ContentType="application/vnd.openxmlformats-officedocument.presentationml.notesSlide+xml"/>
  <Override PartName="/ppt/theme/themeOverride44.xml" ContentType="application/vnd.openxmlformats-officedocument.themeOverride+xml"/>
  <Override PartName="/ppt/notesSlides/notesSlide45.xml" ContentType="application/vnd.openxmlformats-officedocument.presentationml.notesSlide+xml"/>
  <Override PartName="/ppt/theme/themeOverride45.xml" ContentType="application/vnd.openxmlformats-officedocument.themeOverride+xml"/>
  <Override PartName="/ppt/notesSlides/notesSlide46.xml" ContentType="application/vnd.openxmlformats-officedocument.presentationml.notesSlide+xml"/>
  <Override PartName="/ppt/theme/themeOverride46.xml" ContentType="application/vnd.openxmlformats-officedocument.themeOverride+xml"/>
  <Override PartName="/ppt/notesSlides/notesSlide47.xml" ContentType="application/vnd.openxmlformats-officedocument.presentationml.notesSlide+xml"/>
  <Override PartName="/ppt/theme/themeOverride47.xml" ContentType="application/vnd.openxmlformats-officedocument.themeOverride+xml"/>
  <Override PartName="/ppt/notesSlides/notesSlide48.xml" ContentType="application/vnd.openxmlformats-officedocument.presentationml.notesSlide+xml"/>
  <Override PartName="/ppt/theme/themeOverride48.xml" ContentType="application/vnd.openxmlformats-officedocument.themeOverride+xml"/>
  <Override PartName="/ppt/notesSlides/notesSlide49.xml" ContentType="application/vnd.openxmlformats-officedocument.presentationml.notesSlide+xml"/>
  <Override PartName="/ppt/theme/themeOverride49.xml" ContentType="application/vnd.openxmlformats-officedocument.themeOverride+xml"/>
  <Override PartName="/ppt/notesSlides/notesSlide50.xml" ContentType="application/vnd.openxmlformats-officedocument.presentationml.notesSlide+xml"/>
  <Override PartName="/ppt/theme/themeOverride50.xml" ContentType="application/vnd.openxmlformats-officedocument.themeOverride+xml"/>
  <Override PartName="/ppt/notesSlides/notesSlide51.xml" ContentType="application/vnd.openxmlformats-officedocument.presentationml.notesSlide+xml"/>
  <Override PartName="/ppt/theme/themeOverride51.xml" ContentType="application/vnd.openxmlformats-officedocument.themeOverride+xml"/>
  <Override PartName="/ppt/notesSlides/notesSlide52.xml" ContentType="application/vnd.openxmlformats-officedocument.presentationml.notesSlide+xml"/>
  <Override PartName="/ppt/theme/themeOverride52.xml" ContentType="application/vnd.openxmlformats-officedocument.themeOverride+xml"/>
  <Override PartName="/ppt/notesSlides/notesSlide53.xml" ContentType="application/vnd.openxmlformats-officedocument.presentationml.notesSlide+xml"/>
  <Override PartName="/ppt/theme/themeOverride53.xml" ContentType="application/vnd.openxmlformats-officedocument.themeOverride+xml"/>
  <Override PartName="/ppt/notesSlides/notesSlide54.xml" ContentType="application/vnd.openxmlformats-officedocument.presentationml.notesSlide+xml"/>
  <Override PartName="/ppt/theme/themeOverride54.xml" ContentType="application/vnd.openxmlformats-officedocument.themeOverride+xml"/>
  <Override PartName="/ppt/notesSlides/notesSlide55.xml" ContentType="application/vnd.openxmlformats-officedocument.presentationml.notesSlide+xml"/>
  <Override PartName="/ppt/theme/themeOverride55.xml" ContentType="application/vnd.openxmlformats-officedocument.themeOverride+xml"/>
  <Override PartName="/ppt/notesSlides/notesSlide56.xml" ContentType="application/vnd.openxmlformats-officedocument.presentationml.notesSlide+xml"/>
  <Override PartName="/ppt/theme/themeOverride56.xml" ContentType="application/vnd.openxmlformats-officedocument.themeOverride+xml"/>
  <Override PartName="/ppt/notesSlides/notesSlide57.xml" ContentType="application/vnd.openxmlformats-officedocument.presentationml.notesSlide+xml"/>
  <Override PartName="/ppt/theme/themeOverride57.xml" ContentType="application/vnd.openxmlformats-officedocument.themeOverride+xml"/>
  <Override PartName="/ppt/notesSlides/notesSlide58.xml" ContentType="application/vnd.openxmlformats-officedocument.presentationml.notesSlide+xml"/>
  <Override PartName="/ppt/theme/themeOverride58.xml" ContentType="application/vnd.openxmlformats-officedocument.themeOverr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2"/>
  </p:notesMasterIdLst>
  <p:handoutMasterIdLst>
    <p:handoutMasterId r:id="rId63"/>
  </p:handoutMasterIdLst>
  <p:sldIdLst>
    <p:sldId id="259" r:id="rId2"/>
    <p:sldId id="1075" r:id="rId3"/>
    <p:sldId id="1517" r:id="rId4"/>
    <p:sldId id="1470" r:id="rId5"/>
    <p:sldId id="1466" r:id="rId6"/>
    <p:sldId id="1479" r:id="rId7"/>
    <p:sldId id="1417" r:id="rId8"/>
    <p:sldId id="1480" r:id="rId9"/>
    <p:sldId id="1496" r:id="rId10"/>
    <p:sldId id="1497" r:id="rId11"/>
    <p:sldId id="1467" r:id="rId12"/>
    <p:sldId id="1518" r:id="rId13"/>
    <p:sldId id="1519" r:id="rId14"/>
    <p:sldId id="1520" r:id="rId15"/>
    <p:sldId id="1478" r:id="rId16"/>
    <p:sldId id="1481" r:id="rId17"/>
    <p:sldId id="1500" r:id="rId18"/>
    <p:sldId id="1482" r:id="rId19"/>
    <p:sldId id="1483" r:id="rId20"/>
    <p:sldId id="1484" r:id="rId21"/>
    <p:sldId id="1485" r:id="rId22"/>
    <p:sldId id="1486" r:id="rId23"/>
    <p:sldId id="1487" r:id="rId24"/>
    <p:sldId id="1488" r:id="rId25"/>
    <p:sldId id="1521" r:id="rId26"/>
    <p:sldId id="1528" r:id="rId27"/>
    <p:sldId id="1529" r:id="rId28"/>
    <p:sldId id="1530" r:id="rId29"/>
    <p:sldId id="1489" r:id="rId30"/>
    <p:sldId id="1490" r:id="rId31"/>
    <p:sldId id="1492" r:id="rId32"/>
    <p:sldId id="1491" r:id="rId33"/>
    <p:sldId id="1493" r:id="rId34"/>
    <p:sldId id="1495" r:id="rId35"/>
    <p:sldId id="1522" r:id="rId36"/>
    <p:sldId id="1525" r:id="rId37"/>
    <p:sldId id="1531" r:id="rId38"/>
    <p:sldId id="1527" r:id="rId39"/>
    <p:sldId id="1526" r:id="rId40"/>
    <p:sldId id="1503" r:id="rId41"/>
    <p:sldId id="1504" r:id="rId42"/>
    <p:sldId id="1505" r:id="rId43"/>
    <p:sldId id="1506" r:id="rId44"/>
    <p:sldId id="1508" r:id="rId45"/>
    <p:sldId id="1507" r:id="rId46"/>
    <p:sldId id="1509" r:id="rId47"/>
    <p:sldId id="1510" r:id="rId48"/>
    <p:sldId id="1512" r:id="rId49"/>
    <p:sldId id="1513" r:id="rId50"/>
    <p:sldId id="1514" r:id="rId51"/>
    <p:sldId id="1532" r:id="rId52"/>
    <p:sldId id="1533" r:id="rId53"/>
    <p:sldId id="1515" r:id="rId54"/>
    <p:sldId id="1523" r:id="rId55"/>
    <p:sldId id="1536" r:id="rId56"/>
    <p:sldId id="1538" r:id="rId57"/>
    <p:sldId id="1524" r:id="rId58"/>
    <p:sldId id="1534" r:id="rId59"/>
    <p:sldId id="1535" r:id="rId60"/>
    <p:sldId id="304" r:id="rId61"/>
  </p:sldIdLst>
  <p:sldSz cx="9144000" cy="5143500" type="screen16x9"/>
  <p:notesSz cx="7010400" cy="9296400"/>
  <p:embeddedFontLst>
    <p:embeddedFont>
      <p:font typeface="Abadi" panose="02000000000000000000" pitchFamily="2" charset="0"/>
      <p:regular r:id="rId64"/>
    </p:embeddedFont>
    <p:embeddedFont>
      <p:font typeface="Arial Narrow" panose="020B0606020202030204" pitchFamily="34" charset="0"/>
      <p:regular r:id="rId65"/>
      <p:bold r:id="rId66"/>
      <p:italic r:id="rId67"/>
      <p:boldItalic r:id="rId68"/>
    </p:embeddedFont>
    <p:embeddedFont>
      <p:font typeface="Arial Nova Cond" panose="02000000000000000000" pitchFamily="2" charset="0"/>
      <p:regular r:id="rId69"/>
      <p:bold r:id="rId70"/>
      <p:italic r:id="rId71"/>
      <p:boldItalic r:id="rId72"/>
    </p:embeddedFont>
    <p:embeddedFont>
      <p:font typeface="Josefin Sans" panose="02000000000000000000" pitchFamily="2" charset="0"/>
      <p:regular r:id="rId73"/>
      <p:bold r:id="rId74"/>
      <p:italic r:id="rId75"/>
      <p:boldItalic r:id="rId76"/>
    </p:embeddedFont>
    <p:embeddedFont>
      <p:font typeface="Univers Condensed" panose="020B0506020202050204" pitchFamily="34" charset="0"/>
      <p:regular r:id="rId77"/>
      <p:bold r:id="rId7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handoutMaster" Target="handoutMasters/handoutMaster1.xml" /><Relationship Id="rId68" Type="http://schemas.openxmlformats.org/officeDocument/2006/relationships/font" Target="fonts/font5.fntdata" /><Relationship Id="rId76" Type="http://schemas.openxmlformats.org/officeDocument/2006/relationships/font" Target="fonts/font13.fntdata" /><Relationship Id="rId7" Type="http://schemas.openxmlformats.org/officeDocument/2006/relationships/slide" Target="slides/slide6.xml" /><Relationship Id="rId71" Type="http://schemas.openxmlformats.org/officeDocument/2006/relationships/font" Target="fonts/font8.fntdata"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font" Target="fonts/font3.fntdata" /><Relationship Id="rId74" Type="http://schemas.openxmlformats.org/officeDocument/2006/relationships/font" Target="fonts/font11.fntdata" /><Relationship Id="rId79" Type="http://schemas.openxmlformats.org/officeDocument/2006/relationships/presProps" Target="presProps.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font" Target="fonts/font2.fntdata" /><Relationship Id="rId73" Type="http://schemas.openxmlformats.org/officeDocument/2006/relationships/font" Target="fonts/font10.fntdata" /><Relationship Id="rId78" Type="http://schemas.openxmlformats.org/officeDocument/2006/relationships/font" Target="fonts/font15.fntdata" /><Relationship Id="rId8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font" Target="fonts/font1.fntdata" /><Relationship Id="rId69" Type="http://schemas.openxmlformats.org/officeDocument/2006/relationships/font" Target="fonts/font6.fntdata" /><Relationship Id="rId77" Type="http://schemas.openxmlformats.org/officeDocument/2006/relationships/font" Target="fonts/font14.fntdata"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font" Target="fonts/font9.fntdata" /><Relationship Id="rId80" Type="http://schemas.openxmlformats.org/officeDocument/2006/relationships/viewProps" Target="viewProp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font" Target="fonts/font4.fntdata"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notesMaster" Target="notesMasters/notesMaster1.xml" /><Relationship Id="rId70" Type="http://schemas.openxmlformats.org/officeDocument/2006/relationships/font" Target="fonts/font7.fntdata" /><Relationship Id="rId75" Type="http://schemas.openxmlformats.org/officeDocument/2006/relationships/font" Target="fonts/font12.fntdata"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fr-FR"/>
          </a:p>
        </p:txBody>
      </p:sp>
      <p:sp>
        <p:nvSpPr>
          <p:cNvPr id="3" name="Date Placeholder 2"/>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70D01E6A-49F1-4EC9-8872-EC9E072FCB25}" type="datetimeFigureOut">
              <a:rPr lang="fr-FR" smtClean="0"/>
              <a:t>20/09/2025</a:t>
            </a:fld>
            <a:endParaRPr lang="fr-FR"/>
          </a:p>
        </p:txBody>
      </p:sp>
      <p:sp>
        <p:nvSpPr>
          <p:cNvPr id="4" name="Footer Placeholder 3"/>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fr-FR"/>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3C168B86-2426-4110-A586-91AD96E90514}" type="slidenum">
              <a:rPr lang="fr-FR" smtClean="0"/>
              <a:t>‹#›</a:t>
            </a:fld>
            <a:endParaRPr lang="fr-FR"/>
          </a:p>
        </p:txBody>
      </p:sp>
    </p:spTree>
    <p:extLst>
      <p:ext uri="{BB962C8B-B14F-4D97-AF65-F5344CB8AC3E}">
        <p14:creationId xmlns:p14="http://schemas.microsoft.com/office/powerpoint/2010/main" val="3144179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7988" y="696913"/>
            <a:ext cx="6196012"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48" tIns="93148" rIns="93148" bIns="93148"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 /><Relationship Id="rId1" Type="http://schemas.openxmlformats.org/officeDocument/2006/relationships/notesMaster" Target="../notesMasters/notesMaster1.xml" /></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 /><Relationship Id="rId1" Type="http://schemas.openxmlformats.org/officeDocument/2006/relationships/notesMaster" Target="../notesMasters/notesMaster1.xml" /></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 /><Relationship Id="rId1" Type="http://schemas.openxmlformats.org/officeDocument/2006/relationships/notesMaster" Target="../notesMasters/notesMaster1.xml" /></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 /><Relationship Id="rId1" Type="http://schemas.openxmlformats.org/officeDocument/2006/relationships/notesMaster" Target="../notesMasters/notesMaster1.xml" /></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 /><Relationship Id="rId1" Type="http://schemas.openxmlformats.org/officeDocument/2006/relationships/notesMaster" Target="../notesMasters/notesMaster1.xml" /></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 /><Relationship Id="rId1" Type="http://schemas.openxmlformats.org/officeDocument/2006/relationships/notesMaster" Target="../notesMasters/notesMaster1.xml" /></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 /><Relationship Id="rId1" Type="http://schemas.openxmlformats.org/officeDocument/2006/relationships/notesMaster" Target="../notesMasters/notesMaster1.xml" /></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 /><Relationship Id="rId1" Type="http://schemas.openxmlformats.org/officeDocument/2006/relationships/notesMaster" Target="../notesMasters/notesMaster1.xml" /></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 /><Relationship Id="rId1" Type="http://schemas.openxmlformats.org/officeDocument/2006/relationships/notesMaster" Target="../notesMasters/notesMaster1.xml" /></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 /><Relationship Id="rId1" Type="http://schemas.openxmlformats.org/officeDocument/2006/relationships/notesMaster" Target="../notesMasters/notesMaster1.xml" /></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 /><Relationship Id="rId1" Type="http://schemas.openxmlformats.org/officeDocument/2006/relationships/notesMaster" Target="../notesMasters/notesMaster1.xml" /></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 /><Relationship Id="rId1" Type="http://schemas.openxmlformats.org/officeDocument/2006/relationships/notesMaster" Target="../notesMasters/notesMaster1.xml" /></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 /><Relationship Id="rId1" Type="http://schemas.openxmlformats.org/officeDocument/2006/relationships/notesMaster" Target="../notesMasters/notesMaster1.xml" /></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 /><Relationship Id="rId1" Type="http://schemas.openxmlformats.org/officeDocument/2006/relationships/notesMaster" Target="../notesMasters/notesMaster1.xml" /></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 /><Relationship Id="rId1" Type="http://schemas.openxmlformats.org/officeDocument/2006/relationships/notesMaster" Target="../notesMasters/notesMaster1.xml" /></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 /><Relationship Id="rId1" Type="http://schemas.openxmlformats.org/officeDocument/2006/relationships/notesMaster" Target="../notesMasters/notesMaster1.xml" /></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 /><Relationship Id="rId1" Type="http://schemas.openxmlformats.org/officeDocument/2006/relationships/notesMaster" Target="../notesMasters/notesMaster1.xml" /></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 /><Relationship Id="rId1" Type="http://schemas.openxmlformats.org/officeDocument/2006/relationships/notesMaster" Target="../notesMasters/notesMaster1.xml" /></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 /><Relationship Id="rId1" Type="http://schemas.openxmlformats.org/officeDocument/2006/relationships/notesMaster" Target="../notesMasters/notesMaster1.xml" /></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 /><Relationship Id="rId1" Type="http://schemas.openxmlformats.org/officeDocument/2006/relationships/notesMaster" Target="../notesMasters/notesMaster1.xml" /></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 /><Relationship Id="rId1" Type="http://schemas.openxmlformats.org/officeDocument/2006/relationships/notesMaster" Target="../notesMasters/notesMaster1.xml" /></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 /><Relationship Id="rId1" Type="http://schemas.openxmlformats.org/officeDocument/2006/relationships/notesMaster" Target="../notesMasters/notesMaster1.xml" /></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3ce9e29d01_0_9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3ce9e29d01_0_95:notes"/>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A4B0552-9A97-AA53-7B5A-896B50754D5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82DBCCC0-5BDB-B7D3-F1F7-A631CF56639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7A6FCBE-9AA4-3933-7810-871FD0D82DC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658172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B03A5F3A-EFE2-9811-6FE3-7AE461B161D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FDD34599-3487-EC8F-1706-39F2B891B6E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12D9E99-43AC-2EEB-77E0-F582E08425B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4915114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D24D4C6-3C91-ECF8-E036-D171677C111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EECC5B93-3198-C5B1-7304-184E2E595AD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BBB15BB-8D1B-27F6-3308-5B8D8D243C4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4251058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D781129-CFFD-E078-48D7-361724B5D63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9C21413-EF9B-3F5D-D4B2-F88B5921787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E64FF97-ACEA-70BA-5E88-9F58D7269E8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054580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3D32EBD-EEEC-1E2E-56EC-75E3F59B262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3D01E95-9213-57A0-1F9B-776BB74960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0EAC37B-3849-11A8-EFF1-246168A71DE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56205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4F73FCF-9749-1A6E-03FF-2BFBE39247B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E13B33A-737C-F1EC-CA4F-776DBA37F4D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457887E7-EF4E-0E21-6CF5-1F5866217379}"/>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176562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5C6E995-E150-E82D-82DA-768DB7FF562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5108B2F-3C6F-F021-CFE4-55225D66E9A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D7C773C-D7A3-37E4-2EE3-CE6E6B646078}"/>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65192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7CBD08F-7887-175F-09F1-5225E31B030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8D0F229C-0833-31DC-A81D-B86EF9D9F83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0F11304-8DBC-460D-01AC-0B111880BB1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899153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791A3EA-CAE4-52D1-29C3-6DDB0777C3D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6169759-5E88-2AFB-EDD4-F1DE4BE7BC6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A8B17A7-5B6E-1F52-4584-EA4DD606E7B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908571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8B62CC0-DFC3-6CA9-5725-87A6A0C1D05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748AF49-8B82-04BF-C7A6-70E805C0423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402B6D9-7045-3E06-9A7C-08129DB7318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957644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C96199D-0478-2154-A962-F0E7633A12D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253719C-C6A4-BF78-C3FC-582006C0BEA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CDB067E-5AA9-DC33-94BC-563FF3B1600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294053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94D6E11A-FEE2-F86E-3BC1-EF3AF79278A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E16A754-E673-DC17-6625-D31F3C1B428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A02AD93-2EBD-7420-4A0F-C5BC5D4CFCF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6608269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47A3CAC-218E-D0F4-5421-D74034B1971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65D7BF9-8EF7-F18E-FD08-55ECAEA45D6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1D34531-D77F-7CBB-79F6-C090A57CE04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38458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09F44F5-3945-F3D6-9AFC-9BF8ED4A16B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3266427-D1D9-78C2-8FB2-53FBE9E7CA3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95A5AA9-0DB5-A7C6-8434-907FA348D35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36661795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78B68D6-ED4E-8F02-730A-1C3C2107840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1B1FE37D-C940-66DD-C30C-0A5912336A1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DE1CD75-EF53-4433-446F-35CC7657348D}"/>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7124239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6158370-8C6B-C113-3972-5612288A246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F221B37-76F7-7090-6110-481FE359972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A17E2E7-3FB9-7B61-C33C-0798FFF317B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790838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9C679FB9-B433-368E-9054-94380F382223}"/>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FDB319A4-C93C-F925-06F5-3140B647A4DB}"/>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89C648B-707D-E329-E806-EFD1E3C48DF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a:t>
            </a:r>
          </a:p>
          <a:p>
            <a:pPr marL="0" indent="0">
              <a:buNone/>
            </a:pPr>
            <a:endParaRPr/>
          </a:p>
        </p:txBody>
      </p:sp>
    </p:spTree>
    <p:extLst>
      <p:ext uri="{BB962C8B-B14F-4D97-AF65-F5344CB8AC3E}">
        <p14:creationId xmlns:p14="http://schemas.microsoft.com/office/powerpoint/2010/main" val="35543051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0DDE29F-BEDA-A3AD-9494-130DF24A919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B225679-CFE4-DF32-A10E-D6EF6D552F8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F7FB9EDC-3981-81F4-EC01-44535E31E7C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a:t>
            </a:r>
          </a:p>
          <a:p>
            <a:pPr marL="0" indent="0">
              <a:buNone/>
            </a:pPr>
            <a:endParaRPr/>
          </a:p>
        </p:txBody>
      </p:sp>
    </p:spTree>
    <p:extLst>
      <p:ext uri="{BB962C8B-B14F-4D97-AF65-F5344CB8AC3E}">
        <p14:creationId xmlns:p14="http://schemas.microsoft.com/office/powerpoint/2010/main" val="34802284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FF49ADD-EC0F-2ABE-E133-D6FFB8739F2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A550DCC-D4F7-BF4F-B47C-F3404AAA116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CED438E-D34B-3BE6-C02E-3BAE74163AC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a:t>
            </a:r>
          </a:p>
          <a:p>
            <a:pPr marL="0" indent="0">
              <a:buNone/>
            </a:pPr>
            <a:endParaRPr/>
          </a:p>
        </p:txBody>
      </p:sp>
    </p:spTree>
    <p:extLst>
      <p:ext uri="{BB962C8B-B14F-4D97-AF65-F5344CB8AC3E}">
        <p14:creationId xmlns:p14="http://schemas.microsoft.com/office/powerpoint/2010/main" val="25731151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C7B57CF-5494-4152-497E-6E9A84EB6ED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1123BB7D-586D-DE81-8ACD-1F4CE13797D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98C19202-5ECE-8DF2-EEE3-B588CFB533E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a:t>
            </a:r>
          </a:p>
          <a:p>
            <a:pPr marL="0" indent="0">
              <a:buNone/>
            </a:pPr>
            <a:endParaRPr/>
          </a:p>
        </p:txBody>
      </p:sp>
    </p:spTree>
    <p:extLst>
      <p:ext uri="{BB962C8B-B14F-4D97-AF65-F5344CB8AC3E}">
        <p14:creationId xmlns:p14="http://schemas.microsoft.com/office/powerpoint/2010/main" val="37610156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2DE0F4C-D23B-2DD5-34C8-9E2086EB6D9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E27610DE-821D-2253-D5EA-FCD30400E0C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A1DDF27-402D-0FFA-5FA2-DDD500EDC38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076838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FAE2BED-C234-C451-0562-53CE541F54F9}"/>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B0A8F33-4CC5-7BF1-8532-88DF0DD581BB}"/>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ADB51265-5E7D-9DD7-E647-B234944B67B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973667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1AABC47-320E-CA14-BDE6-54C59C131E7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A23898E-3FA9-551C-A2DD-6B3FC0B85F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74993DF-929B-8035-D106-AC0E756CB9E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18616515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9BF576C-CD51-9C7B-F159-1F2F48C0CFF9}"/>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BAD2D648-4EA5-2A00-0E80-7EC6A35D82B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BE7B3CE-F897-4348-90FC-5E52480BEEB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6653026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D928ABE-0F43-4A7E-8750-C3B025B51D8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3BA2A0C-F5B7-8CE8-4843-13CDB1809D7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C1CD56F-D521-15CF-69B9-26398A648DC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41227848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931427D8-2B5C-A742-6A39-0664E4C578A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50E758D-1111-ED59-9C7C-9815791944D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168A2BC-33F2-76C4-AC9C-763BBBE00BE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20.</a:t>
            </a:r>
          </a:p>
          <a:p>
            <a:pPr marL="0" indent="0">
              <a:buNone/>
            </a:pPr>
            <a:endParaRPr/>
          </a:p>
        </p:txBody>
      </p:sp>
    </p:spTree>
    <p:extLst>
      <p:ext uri="{BB962C8B-B14F-4D97-AF65-F5344CB8AC3E}">
        <p14:creationId xmlns:p14="http://schemas.microsoft.com/office/powerpoint/2010/main" val="5477296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6A1BC2C-924F-02BF-549E-ACC3B2B35C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148C4DF-1EA1-988C-C24A-9D65B33F1A0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3CB489F-5BA6-B36D-D527-24C816DEE68F}"/>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20.</a:t>
            </a:r>
          </a:p>
          <a:p>
            <a:pPr marL="0" indent="0">
              <a:buNone/>
            </a:pPr>
            <a:endParaRPr/>
          </a:p>
        </p:txBody>
      </p:sp>
    </p:spTree>
    <p:extLst>
      <p:ext uri="{BB962C8B-B14F-4D97-AF65-F5344CB8AC3E}">
        <p14:creationId xmlns:p14="http://schemas.microsoft.com/office/powerpoint/2010/main" val="11571377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F8AB3D4-FC70-8E08-9F4A-2BB83DB450A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195593D-4B65-4DC2-80BD-6EF08A86D85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74485E3-AA25-99BA-0A90-FE5B072FBC5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2585970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35BC179-4887-E0F5-3C66-9E9CE5F8C7C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452063C-A256-8314-CF3A-71403317FF2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D6990FD-FF27-E937-5FE1-5A99DEF5207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959614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D890058-4D28-F318-40B1-CB4C7646769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B0A17FEE-B11F-6095-3C4F-711D582970F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FC6FFD5-9434-F912-70D1-C558960BAD5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7008042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89DB74F5-8E14-71BE-D52C-4DC687064EF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A087A21-F2F4-8DAB-87E8-B814B0818DB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9D76ED6-97CE-0BB4-0797-5BB337693C4D}"/>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6923118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B0498CD2-451D-0A94-42B6-70E394EB76D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1E3D5C8-42AA-249D-0BD5-4F01060AD63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EA08765-751C-9B12-5D48-98A088A55B4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548703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6F9D966-3FBE-9F9E-F440-6FAC80BE26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050309B-F48C-F5AB-221A-FA69F6B71B3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C6F2216-8255-A6AA-CF86-DF162DA8586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9879186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6150EE4-EA52-8D09-0778-2D566BFC446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4EC65B3-F3F6-67A2-A3F6-6D10E2A8176B}"/>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E2E5110-95D8-7C01-E4B9-A11E1E76DA7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14524116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7D703CC-0904-A795-F569-3348C5EE6023}"/>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C103B23-4FD8-03D2-28EC-8CFC9429BD5E}"/>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5EA8108-8068-BA22-95A5-01BB1A6E48D8}"/>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4392016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99DF409-2B7A-9615-1B8F-25C7760D7E6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C3BAA37-4803-9093-E7CC-226E9878D83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49273DB-E32D-3A9A-DE1F-C09FD21DD39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2565425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860C0D9-CCD4-06F5-A6D8-84D3437A363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FFDCBC7-BBFD-7A6E-A4E6-248064016C4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FBF5BCAE-A936-60BB-4BCD-50FC8AEA2B9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91525357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090BF8DE-1877-82E6-7310-034A2141E3A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ED82097-981E-F5B8-8653-ED7ECFCD4A2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82E62F4-8C83-B920-831C-7A444DD87A5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04461348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5AEEE74-0C40-FECD-B9C6-6301D9D256F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5FEAC3A-54BB-E926-30BF-0601365699E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53B971B-D1C8-801D-D75B-7EB7C816C04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1865140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3E88B2C-62D8-2500-0145-6D887840EF0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BDCA329-8023-1A23-8BFB-1465933CF95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AD120CA1-1F7F-0D4E-E250-A8AD53C9AA0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9426477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0F6CED8-AFDA-8C20-FE26-132845F5E04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593E7B3-AD49-E554-5955-24FEC18B82BE}"/>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9E533E4-49B5-665B-C452-0BFCFF5D6C3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503617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3CC5173-E8DF-4BA4-59EF-054FF7CAF7F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CA3F9BD-5329-8E88-65F5-C62FBC82EA9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29EA992-33EB-2797-86EF-DA738BA3AC0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20183504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81774AB-66DF-AE2A-0E18-0F7801358A3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3F7B5CC-6330-A64E-2A04-F0604D3B476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5B9C777-FD68-B6BD-EBD7-72E659ED1CC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2337256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325DCB5-D8BF-B1F1-B9F2-C12AA4D30D73}"/>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36222C6-83A3-F52B-3188-5D3CBB495D3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FB64A39-02EE-DA3D-CF29-9D7F7B253D9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173357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754A742-8FB8-72C9-AE94-5BE8F7ECA9C0}"/>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03D9A0B-BED6-3B10-9633-28D9BCAF04F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BF443DF-830F-6830-D98B-4F2026F35D7F}"/>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94462139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EA332F1-021B-3E4F-6AF1-B4A04E5232B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5D0BBF0-941E-A520-A040-D9D5635DB84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FCBABD9-18B0-3D5E-F424-E7B41D514C39}"/>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5484835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7828BC1-AB50-5E62-F3E6-B3AA6CBE336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8226E94-F4DA-3689-0891-A8EF8F1DD94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60F927A-BA04-DE32-0300-31B004A4A66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7549024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2C337AC-448B-B2BD-2AD6-A42A6EDB464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F7896021-7B82-A3E1-B65C-F59FB4E1604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FDA78E3-504E-43ED-E1C5-5BEE5731C79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 </a:t>
            </a:r>
          </a:p>
          <a:p>
            <a:pPr marL="0" indent="0">
              <a:buNone/>
            </a:pPr>
            <a:endParaRPr/>
          </a:p>
        </p:txBody>
      </p:sp>
    </p:spTree>
    <p:extLst>
      <p:ext uri="{BB962C8B-B14F-4D97-AF65-F5344CB8AC3E}">
        <p14:creationId xmlns:p14="http://schemas.microsoft.com/office/powerpoint/2010/main" val="41689908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011C9C7-BD6D-A870-AEDE-7411AB44126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7FB8DDB-3C39-A78A-1184-D9CA9FAD483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57BC101-B077-E942-00E5-2BDC632C8D6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 </a:t>
            </a:r>
          </a:p>
          <a:p>
            <a:pPr marL="0" indent="0">
              <a:buNone/>
            </a:pPr>
            <a:endParaRPr/>
          </a:p>
        </p:txBody>
      </p:sp>
    </p:spTree>
    <p:extLst>
      <p:ext uri="{BB962C8B-B14F-4D97-AF65-F5344CB8AC3E}">
        <p14:creationId xmlns:p14="http://schemas.microsoft.com/office/powerpoint/2010/main" val="25271663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74FB7EA-F57A-1969-826D-3588009023B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9DF1483-9140-2132-D910-4EC9C157A24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B030A77-451F-A2E2-B2FD-EE6ED94367C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66784058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C50CBA3-AD23-011B-2281-F43CBCEFB61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8C0CF60-A325-2607-DB44-4537112496A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47C309D-A731-9BA5-1C32-CCEE8BB8958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45374017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74D77ED-DC11-FFE0-1C23-006B18F6389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56132BC-D6F7-0F10-663A-35CD4686B60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85CBB26-624D-A9E5-1A7E-3388ADA4674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15602888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429AFB2-E3DA-9178-9A12-00A52824B020}"/>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C5DA5EB-FB6F-606B-5E9D-C4BAABCEAAB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BF85678-75FF-8F6C-0DEA-2CFDB1A9694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77916688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B2CAED99-DBA7-2A11-FF16-82661BE67D6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5536067-274F-03B3-6B63-31A65270E4D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E5CBFEF-E6D1-CB29-ABCC-EB9BE5B0752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451719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5FD4053-1848-5725-255D-B3B54F4401A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A4AF9ED-BF5F-4B5A-189F-A12F0EF4B1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535FE48-F806-CFC3-1338-1D06F6593CE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78796354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366290-4595-5745-A50F-D5EC13BAC604}" type="slidenum">
              <a:rPr lang="en-US" noProof="0" smtClean="0"/>
              <a:t>60</a:t>
            </a:fld>
            <a:endParaRPr lang="en-US" noProof="0"/>
          </a:p>
        </p:txBody>
      </p:sp>
    </p:spTree>
    <p:extLst>
      <p:ext uri="{BB962C8B-B14F-4D97-AF65-F5344CB8AC3E}">
        <p14:creationId xmlns:p14="http://schemas.microsoft.com/office/powerpoint/2010/main" val="4105550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DFE1F2F-067C-5545-A02B-678EC1EC176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E364020-EB65-AB91-B9E0-32338378E2D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5FD6447-E894-09F3-14FD-EDF236380E5D}"/>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339010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07802AFE-7FD5-0980-5590-20CB92EB4E6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C6FE07F-8B1A-4147-A07E-F4DA18403CC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CC0B7A3-A9FA-DD3C-3A64-A81AA4B85A3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216680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79B0C04-8D63-FE22-1A46-326FC87FCE6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313E978-CA01-AD9C-9B04-95F4D92052D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C9F478D-8EBF-3244-D451-5D1F1C58FC6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958890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losin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2859" y="2251055"/>
            <a:ext cx="2899427" cy="2892446"/>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05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3200693" cy="2162061"/>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05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7897926" y="890851"/>
            <a:ext cx="1258934" cy="409542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endParaRPr lang="en-US" sz="105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685800" y="685800"/>
            <a:ext cx="4231386" cy="3771900"/>
          </a:xfrm>
        </p:spPr>
        <p:txBody>
          <a:bodyPr anchor="ctr"/>
          <a:lstStyle>
            <a:lvl1pPr algn="l">
              <a:defRPr sz="3600"/>
            </a:lvl1pPr>
          </a:lstStyle>
          <a:p>
            <a:r>
              <a:rPr lang="en-US"/>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5136642" y="685800"/>
            <a:ext cx="2900934" cy="3771900"/>
          </a:xfrm>
        </p:spPr>
        <p:txBody>
          <a:bodyPr anchor="ctr">
            <a:normAutofit/>
          </a:bodyPr>
          <a:lstStyle>
            <a:lvl1pPr marL="0" indent="0">
              <a:buFont typeface="Courier New" panose="02070309020205020404" pitchFamily="49" charset="0"/>
              <a:buNone/>
              <a:defRPr sz="1500" cap="all" baseline="0"/>
            </a:lvl1pPr>
            <a:lvl2pPr marL="0" indent="0">
              <a:spcBef>
                <a:spcPts val="750"/>
              </a:spcBef>
              <a:buFont typeface="Courier New" panose="02070309020205020404" pitchFamily="49" charset="0"/>
              <a:buNone/>
              <a:defRPr sz="1500"/>
            </a:lvl2pPr>
            <a:lvl3pPr marL="514350" indent="-171450">
              <a:spcBef>
                <a:spcPts val="750"/>
              </a:spcBef>
              <a:buFont typeface="Courier New" panose="02070309020205020404" pitchFamily="49" charset="0"/>
              <a:buChar char="o"/>
              <a:defRPr sz="1500"/>
            </a:lvl3pPr>
            <a:lvl4pPr marL="857250" indent="-171450">
              <a:spcBef>
                <a:spcPts val="750"/>
              </a:spcBef>
              <a:buFont typeface="Courier New" panose="02070309020205020404" pitchFamily="49" charset="0"/>
              <a:buChar char="o"/>
              <a:defRPr sz="1500"/>
            </a:lvl4pPr>
            <a:lvl5pPr marL="1200150" indent="-171450">
              <a:spcBef>
                <a:spcPts val="750"/>
              </a:spcBef>
              <a:buFont typeface="Courier New" panose="02070309020205020404" pitchFamily="49" charset="0"/>
              <a:buChar char="o"/>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3610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3.xml" /></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 /><Relationship Id="rId2" Type="http://schemas.openxmlformats.org/officeDocument/2006/relationships/slideLayout" Target="../slideLayouts/slideLayout3.xml" /><Relationship Id="rId1" Type="http://schemas.openxmlformats.org/officeDocument/2006/relationships/themeOverride" Target="../theme/themeOverride9.xml" /><Relationship Id="rId4" Type="http://schemas.openxmlformats.org/officeDocument/2006/relationships/image" Target="../media/image2.png" /></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 /><Relationship Id="rId2" Type="http://schemas.openxmlformats.org/officeDocument/2006/relationships/slideLayout" Target="../slideLayouts/slideLayout3.xml" /><Relationship Id="rId1" Type="http://schemas.openxmlformats.org/officeDocument/2006/relationships/themeOverride" Target="../theme/themeOverride10.xml" /><Relationship Id="rId4" Type="http://schemas.openxmlformats.org/officeDocument/2006/relationships/image" Target="../media/image2.png" /></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 /><Relationship Id="rId2" Type="http://schemas.openxmlformats.org/officeDocument/2006/relationships/slideLayout" Target="../slideLayouts/slideLayout3.xml" /><Relationship Id="rId1" Type="http://schemas.openxmlformats.org/officeDocument/2006/relationships/themeOverride" Target="../theme/themeOverride11.xml" /><Relationship Id="rId4" Type="http://schemas.openxmlformats.org/officeDocument/2006/relationships/image" Target="../media/image2.png" /></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 /><Relationship Id="rId2" Type="http://schemas.openxmlformats.org/officeDocument/2006/relationships/slideLayout" Target="../slideLayouts/slideLayout3.xml" /><Relationship Id="rId1" Type="http://schemas.openxmlformats.org/officeDocument/2006/relationships/themeOverride" Target="../theme/themeOverride12.xml" /><Relationship Id="rId4" Type="http://schemas.openxmlformats.org/officeDocument/2006/relationships/image" Target="../media/image2.png" /></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 /><Relationship Id="rId2" Type="http://schemas.openxmlformats.org/officeDocument/2006/relationships/slideLayout" Target="../slideLayouts/slideLayout3.xml" /><Relationship Id="rId1" Type="http://schemas.openxmlformats.org/officeDocument/2006/relationships/themeOverride" Target="../theme/themeOverride13.xml" /><Relationship Id="rId4" Type="http://schemas.openxmlformats.org/officeDocument/2006/relationships/image" Target="../media/image2.png" /></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 /><Relationship Id="rId2" Type="http://schemas.openxmlformats.org/officeDocument/2006/relationships/slideLayout" Target="../slideLayouts/slideLayout3.xml" /><Relationship Id="rId1" Type="http://schemas.openxmlformats.org/officeDocument/2006/relationships/themeOverride" Target="../theme/themeOverride14.xml" /><Relationship Id="rId4" Type="http://schemas.openxmlformats.org/officeDocument/2006/relationships/image" Target="../media/image2.png" /></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 /><Relationship Id="rId2" Type="http://schemas.openxmlformats.org/officeDocument/2006/relationships/slideLayout" Target="../slideLayouts/slideLayout3.xml" /><Relationship Id="rId1" Type="http://schemas.openxmlformats.org/officeDocument/2006/relationships/themeOverride" Target="../theme/themeOverride15.xml" /><Relationship Id="rId4" Type="http://schemas.openxmlformats.org/officeDocument/2006/relationships/image" Target="../media/image2.png" /></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 /><Relationship Id="rId2" Type="http://schemas.openxmlformats.org/officeDocument/2006/relationships/slideLayout" Target="../slideLayouts/slideLayout3.xml" /><Relationship Id="rId1" Type="http://schemas.openxmlformats.org/officeDocument/2006/relationships/themeOverride" Target="../theme/themeOverride16.xml" /><Relationship Id="rId4" Type="http://schemas.openxmlformats.org/officeDocument/2006/relationships/image" Target="../media/image2.png" /></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 /><Relationship Id="rId2" Type="http://schemas.openxmlformats.org/officeDocument/2006/relationships/slideLayout" Target="../slideLayouts/slideLayout3.xml" /><Relationship Id="rId1" Type="http://schemas.openxmlformats.org/officeDocument/2006/relationships/themeOverride" Target="../theme/themeOverride17.xml" /><Relationship Id="rId4" Type="http://schemas.openxmlformats.org/officeDocument/2006/relationships/image" Target="../media/image2.png" /></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 /><Relationship Id="rId2" Type="http://schemas.openxmlformats.org/officeDocument/2006/relationships/slideLayout" Target="../slideLayouts/slideLayout3.xml" /><Relationship Id="rId1" Type="http://schemas.openxmlformats.org/officeDocument/2006/relationships/themeOverride" Target="../theme/themeOverride18.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 /><Relationship Id="rId2" Type="http://schemas.openxmlformats.org/officeDocument/2006/relationships/slideLayout" Target="../slideLayouts/slideLayout3.xml" /><Relationship Id="rId1" Type="http://schemas.openxmlformats.org/officeDocument/2006/relationships/themeOverride" Target="../theme/themeOverride1.xml" /><Relationship Id="rId4" Type="http://schemas.openxmlformats.org/officeDocument/2006/relationships/image" Target="../media/image2.png" /></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 /><Relationship Id="rId2" Type="http://schemas.openxmlformats.org/officeDocument/2006/relationships/slideLayout" Target="../slideLayouts/slideLayout3.xml" /><Relationship Id="rId1" Type="http://schemas.openxmlformats.org/officeDocument/2006/relationships/themeOverride" Target="../theme/themeOverride19.xml" /><Relationship Id="rId4" Type="http://schemas.openxmlformats.org/officeDocument/2006/relationships/image" Target="../media/image2.png" /></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 /><Relationship Id="rId2" Type="http://schemas.openxmlformats.org/officeDocument/2006/relationships/slideLayout" Target="../slideLayouts/slideLayout3.xml" /><Relationship Id="rId1" Type="http://schemas.openxmlformats.org/officeDocument/2006/relationships/themeOverride" Target="../theme/themeOverride20.xml" /><Relationship Id="rId4" Type="http://schemas.openxmlformats.org/officeDocument/2006/relationships/image" Target="../media/image2.png" /></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 /><Relationship Id="rId2" Type="http://schemas.openxmlformats.org/officeDocument/2006/relationships/slideLayout" Target="../slideLayouts/slideLayout3.xml" /><Relationship Id="rId1" Type="http://schemas.openxmlformats.org/officeDocument/2006/relationships/themeOverride" Target="../theme/themeOverride21.xml" /><Relationship Id="rId4" Type="http://schemas.openxmlformats.org/officeDocument/2006/relationships/image" Target="../media/image2.png" /></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 /><Relationship Id="rId2" Type="http://schemas.openxmlformats.org/officeDocument/2006/relationships/slideLayout" Target="../slideLayouts/slideLayout3.xml" /><Relationship Id="rId1" Type="http://schemas.openxmlformats.org/officeDocument/2006/relationships/themeOverride" Target="../theme/themeOverride22.xml" /><Relationship Id="rId4" Type="http://schemas.openxmlformats.org/officeDocument/2006/relationships/image" Target="../media/image2.png" /></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 /><Relationship Id="rId2" Type="http://schemas.openxmlformats.org/officeDocument/2006/relationships/slideLayout" Target="../slideLayouts/slideLayout3.xml" /><Relationship Id="rId1" Type="http://schemas.openxmlformats.org/officeDocument/2006/relationships/themeOverride" Target="../theme/themeOverride23.xml" /><Relationship Id="rId4" Type="http://schemas.openxmlformats.org/officeDocument/2006/relationships/image" Target="../media/image2.png" /></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 /><Relationship Id="rId2" Type="http://schemas.openxmlformats.org/officeDocument/2006/relationships/slideLayout" Target="../slideLayouts/slideLayout3.xml" /><Relationship Id="rId1" Type="http://schemas.openxmlformats.org/officeDocument/2006/relationships/themeOverride" Target="../theme/themeOverride24.xml" /><Relationship Id="rId4" Type="http://schemas.openxmlformats.org/officeDocument/2006/relationships/image" Target="../media/image2.png" /></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 /><Relationship Id="rId2" Type="http://schemas.openxmlformats.org/officeDocument/2006/relationships/slideLayout" Target="../slideLayouts/slideLayout3.xml" /><Relationship Id="rId1" Type="http://schemas.openxmlformats.org/officeDocument/2006/relationships/themeOverride" Target="../theme/themeOverride25.xml" /><Relationship Id="rId4" Type="http://schemas.openxmlformats.org/officeDocument/2006/relationships/image" Target="../media/image2.png" /></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 /><Relationship Id="rId2" Type="http://schemas.openxmlformats.org/officeDocument/2006/relationships/slideLayout" Target="../slideLayouts/slideLayout3.xml" /><Relationship Id="rId1" Type="http://schemas.openxmlformats.org/officeDocument/2006/relationships/themeOverride" Target="../theme/themeOverride26.xml" /><Relationship Id="rId4" Type="http://schemas.openxmlformats.org/officeDocument/2006/relationships/image" Target="../media/image2.png" /></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 /><Relationship Id="rId2" Type="http://schemas.openxmlformats.org/officeDocument/2006/relationships/slideLayout" Target="../slideLayouts/slideLayout3.xml" /><Relationship Id="rId1" Type="http://schemas.openxmlformats.org/officeDocument/2006/relationships/themeOverride" Target="../theme/themeOverride27.xml" /><Relationship Id="rId4" Type="http://schemas.openxmlformats.org/officeDocument/2006/relationships/image" Target="../media/image2.png" /></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 /><Relationship Id="rId2" Type="http://schemas.openxmlformats.org/officeDocument/2006/relationships/slideLayout" Target="../slideLayouts/slideLayout3.xml" /><Relationship Id="rId1" Type="http://schemas.openxmlformats.org/officeDocument/2006/relationships/themeOverride" Target="../theme/themeOverride28.xml" /><Relationship Id="rId4" Type="http://schemas.openxmlformats.org/officeDocument/2006/relationships/image" Target="../media/image2.png" /></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 /><Relationship Id="rId2" Type="http://schemas.openxmlformats.org/officeDocument/2006/relationships/slideLayout" Target="../slideLayouts/slideLayout3.xml" /><Relationship Id="rId1" Type="http://schemas.openxmlformats.org/officeDocument/2006/relationships/themeOverride" Target="../theme/themeOverride2.xml" /><Relationship Id="rId4" Type="http://schemas.openxmlformats.org/officeDocument/2006/relationships/image" Target="../media/image2.png" /></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 /><Relationship Id="rId2" Type="http://schemas.openxmlformats.org/officeDocument/2006/relationships/slideLayout" Target="../slideLayouts/slideLayout3.xml" /><Relationship Id="rId1" Type="http://schemas.openxmlformats.org/officeDocument/2006/relationships/themeOverride" Target="../theme/themeOverride29.xml" /><Relationship Id="rId4" Type="http://schemas.openxmlformats.org/officeDocument/2006/relationships/image" Target="../media/image2.png" /></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 /><Relationship Id="rId2" Type="http://schemas.openxmlformats.org/officeDocument/2006/relationships/slideLayout" Target="../slideLayouts/slideLayout3.xml" /><Relationship Id="rId1" Type="http://schemas.openxmlformats.org/officeDocument/2006/relationships/themeOverride" Target="../theme/themeOverride30.xml" /><Relationship Id="rId4" Type="http://schemas.openxmlformats.org/officeDocument/2006/relationships/image" Target="../media/image2.png" /></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 /><Relationship Id="rId2" Type="http://schemas.openxmlformats.org/officeDocument/2006/relationships/slideLayout" Target="../slideLayouts/slideLayout3.xml" /><Relationship Id="rId1" Type="http://schemas.openxmlformats.org/officeDocument/2006/relationships/themeOverride" Target="../theme/themeOverride31.xml" /><Relationship Id="rId4" Type="http://schemas.openxmlformats.org/officeDocument/2006/relationships/image" Target="../media/image2.png" /></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 /><Relationship Id="rId2" Type="http://schemas.openxmlformats.org/officeDocument/2006/relationships/slideLayout" Target="../slideLayouts/slideLayout3.xml" /><Relationship Id="rId1" Type="http://schemas.openxmlformats.org/officeDocument/2006/relationships/themeOverride" Target="../theme/themeOverride32.xml" /><Relationship Id="rId4" Type="http://schemas.openxmlformats.org/officeDocument/2006/relationships/image" Target="../media/image2.png" /></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 /><Relationship Id="rId2" Type="http://schemas.openxmlformats.org/officeDocument/2006/relationships/slideLayout" Target="../slideLayouts/slideLayout3.xml" /><Relationship Id="rId1" Type="http://schemas.openxmlformats.org/officeDocument/2006/relationships/themeOverride" Target="../theme/themeOverride33.xml" /><Relationship Id="rId4" Type="http://schemas.openxmlformats.org/officeDocument/2006/relationships/image" Target="../media/image2.png" /></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 /><Relationship Id="rId2" Type="http://schemas.openxmlformats.org/officeDocument/2006/relationships/slideLayout" Target="../slideLayouts/slideLayout3.xml" /><Relationship Id="rId1" Type="http://schemas.openxmlformats.org/officeDocument/2006/relationships/themeOverride" Target="../theme/themeOverride34.xml" /><Relationship Id="rId4" Type="http://schemas.openxmlformats.org/officeDocument/2006/relationships/image" Target="../media/image2.png" /></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 /><Relationship Id="rId2" Type="http://schemas.openxmlformats.org/officeDocument/2006/relationships/slideLayout" Target="../slideLayouts/slideLayout3.xml" /><Relationship Id="rId1" Type="http://schemas.openxmlformats.org/officeDocument/2006/relationships/themeOverride" Target="../theme/themeOverride35.xml" /><Relationship Id="rId4" Type="http://schemas.openxmlformats.org/officeDocument/2006/relationships/image" Target="../media/image2.png" /></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 /><Relationship Id="rId2" Type="http://schemas.openxmlformats.org/officeDocument/2006/relationships/slideLayout" Target="../slideLayouts/slideLayout3.xml" /><Relationship Id="rId1" Type="http://schemas.openxmlformats.org/officeDocument/2006/relationships/themeOverride" Target="../theme/themeOverride36.xml" /><Relationship Id="rId4" Type="http://schemas.openxmlformats.org/officeDocument/2006/relationships/image" Target="../media/image2.png" /></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 /><Relationship Id="rId2" Type="http://schemas.openxmlformats.org/officeDocument/2006/relationships/slideLayout" Target="../slideLayouts/slideLayout3.xml" /><Relationship Id="rId1" Type="http://schemas.openxmlformats.org/officeDocument/2006/relationships/themeOverride" Target="../theme/themeOverride37.xml" /><Relationship Id="rId4" Type="http://schemas.openxmlformats.org/officeDocument/2006/relationships/image" Target="../media/image2.png" /></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 /><Relationship Id="rId2" Type="http://schemas.openxmlformats.org/officeDocument/2006/relationships/slideLayout" Target="../slideLayouts/slideLayout3.xml" /><Relationship Id="rId1" Type="http://schemas.openxmlformats.org/officeDocument/2006/relationships/themeOverride" Target="../theme/themeOverride38.xml" /><Relationship Id="rId4" Type="http://schemas.openxmlformats.org/officeDocument/2006/relationships/image" Target="../media/image2.png" /></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 /><Relationship Id="rId2" Type="http://schemas.openxmlformats.org/officeDocument/2006/relationships/slideLayout" Target="../slideLayouts/slideLayout3.xml" /><Relationship Id="rId1" Type="http://schemas.openxmlformats.org/officeDocument/2006/relationships/themeOverride" Target="../theme/themeOverride3.xml" /><Relationship Id="rId4" Type="http://schemas.openxmlformats.org/officeDocument/2006/relationships/image" Target="../media/image2.png" /></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 /><Relationship Id="rId2" Type="http://schemas.openxmlformats.org/officeDocument/2006/relationships/slideLayout" Target="../slideLayouts/slideLayout3.xml" /><Relationship Id="rId1" Type="http://schemas.openxmlformats.org/officeDocument/2006/relationships/themeOverride" Target="../theme/themeOverride39.xml" /><Relationship Id="rId4" Type="http://schemas.openxmlformats.org/officeDocument/2006/relationships/image" Target="../media/image2.png" /></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 /><Relationship Id="rId2" Type="http://schemas.openxmlformats.org/officeDocument/2006/relationships/slideLayout" Target="../slideLayouts/slideLayout3.xml" /><Relationship Id="rId1" Type="http://schemas.openxmlformats.org/officeDocument/2006/relationships/themeOverride" Target="../theme/themeOverride40.xml" /><Relationship Id="rId4" Type="http://schemas.openxmlformats.org/officeDocument/2006/relationships/image" Target="../media/image2.png" /></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 /><Relationship Id="rId2" Type="http://schemas.openxmlformats.org/officeDocument/2006/relationships/slideLayout" Target="../slideLayouts/slideLayout3.xml" /><Relationship Id="rId1" Type="http://schemas.openxmlformats.org/officeDocument/2006/relationships/themeOverride" Target="../theme/themeOverride41.xml" /><Relationship Id="rId4" Type="http://schemas.openxmlformats.org/officeDocument/2006/relationships/image" Target="../media/image2.png" /></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 /><Relationship Id="rId2" Type="http://schemas.openxmlformats.org/officeDocument/2006/relationships/slideLayout" Target="../slideLayouts/slideLayout3.xml" /><Relationship Id="rId1" Type="http://schemas.openxmlformats.org/officeDocument/2006/relationships/themeOverride" Target="../theme/themeOverride42.xml" /><Relationship Id="rId4" Type="http://schemas.openxmlformats.org/officeDocument/2006/relationships/image" Target="../media/image2.png" /></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 /><Relationship Id="rId2" Type="http://schemas.openxmlformats.org/officeDocument/2006/relationships/slideLayout" Target="../slideLayouts/slideLayout3.xml" /><Relationship Id="rId1" Type="http://schemas.openxmlformats.org/officeDocument/2006/relationships/themeOverride" Target="../theme/themeOverride43.xml" /><Relationship Id="rId4" Type="http://schemas.openxmlformats.org/officeDocument/2006/relationships/image" Target="../media/image2.png" /></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 /><Relationship Id="rId2" Type="http://schemas.openxmlformats.org/officeDocument/2006/relationships/slideLayout" Target="../slideLayouts/slideLayout3.xml" /><Relationship Id="rId1" Type="http://schemas.openxmlformats.org/officeDocument/2006/relationships/themeOverride" Target="../theme/themeOverride44.xml" /><Relationship Id="rId4" Type="http://schemas.openxmlformats.org/officeDocument/2006/relationships/image" Target="../media/image2.png" /></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 /><Relationship Id="rId2" Type="http://schemas.openxmlformats.org/officeDocument/2006/relationships/slideLayout" Target="../slideLayouts/slideLayout3.xml" /><Relationship Id="rId1" Type="http://schemas.openxmlformats.org/officeDocument/2006/relationships/themeOverride" Target="../theme/themeOverride45.xml" /><Relationship Id="rId4" Type="http://schemas.openxmlformats.org/officeDocument/2006/relationships/image" Target="../media/image2.png" /></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 /><Relationship Id="rId2" Type="http://schemas.openxmlformats.org/officeDocument/2006/relationships/slideLayout" Target="../slideLayouts/slideLayout3.xml" /><Relationship Id="rId1" Type="http://schemas.openxmlformats.org/officeDocument/2006/relationships/themeOverride" Target="../theme/themeOverride46.xml" /><Relationship Id="rId4" Type="http://schemas.openxmlformats.org/officeDocument/2006/relationships/image" Target="../media/image2.png" /></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 /><Relationship Id="rId2" Type="http://schemas.openxmlformats.org/officeDocument/2006/relationships/slideLayout" Target="../slideLayouts/slideLayout3.xml" /><Relationship Id="rId1" Type="http://schemas.openxmlformats.org/officeDocument/2006/relationships/themeOverride" Target="../theme/themeOverride47.xml" /><Relationship Id="rId4" Type="http://schemas.openxmlformats.org/officeDocument/2006/relationships/image" Target="../media/image2.png" /></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 /><Relationship Id="rId2" Type="http://schemas.openxmlformats.org/officeDocument/2006/relationships/slideLayout" Target="../slideLayouts/slideLayout3.xml" /><Relationship Id="rId1" Type="http://schemas.openxmlformats.org/officeDocument/2006/relationships/themeOverride" Target="../theme/themeOverride48.xml" /><Relationship Id="rId4" Type="http://schemas.openxmlformats.org/officeDocument/2006/relationships/image" Target="../media/image2.png" /></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 /><Relationship Id="rId2" Type="http://schemas.openxmlformats.org/officeDocument/2006/relationships/slideLayout" Target="../slideLayouts/slideLayout3.xml" /><Relationship Id="rId1" Type="http://schemas.openxmlformats.org/officeDocument/2006/relationships/themeOverride" Target="../theme/themeOverride4.xml" /><Relationship Id="rId4" Type="http://schemas.openxmlformats.org/officeDocument/2006/relationships/image" Target="../media/image2.png" /></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 /><Relationship Id="rId2" Type="http://schemas.openxmlformats.org/officeDocument/2006/relationships/slideLayout" Target="../slideLayouts/slideLayout3.xml" /><Relationship Id="rId1" Type="http://schemas.openxmlformats.org/officeDocument/2006/relationships/themeOverride" Target="../theme/themeOverride49.xml" /><Relationship Id="rId4" Type="http://schemas.openxmlformats.org/officeDocument/2006/relationships/image" Target="../media/image2.png" /></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 /><Relationship Id="rId2" Type="http://schemas.openxmlformats.org/officeDocument/2006/relationships/slideLayout" Target="../slideLayouts/slideLayout3.xml" /><Relationship Id="rId1" Type="http://schemas.openxmlformats.org/officeDocument/2006/relationships/themeOverride" Target="../theme/themeOverride50.xml" /><Relationship Id="rId4" Type="http://schemas.openxmlformats.org/officeDocument/2006/relationships/image" Target="../media/image2.png" /></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 /><Relationship Id="rId2" Type="http://schemas.openxmlformats.org/officeDocument/2006/relationships/slideLayout" Target="../slideLayouts/slideLayout3.xml" /><Relationship Id="rId1" Type="http://schemas.openxmlformats.org/officeDocument/2006/relationships/themeOverride" Target="../theme/themeOverride51.xml" /><Relationship Id="rId4" Type="http://schemas.openxmlformats.org/officeDocument/2006/relationships/image" Target="../media/image2.png" /></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 /><Relationship Id="rId2" Type="http://schemas.openxmlformats.org/officeDocument/2006/relationships/slideLayout" Target="../slideLayouts/slideLayout3.xml" /><Relationship Id="rId1" Type="http://schemas.openxmlformats.org/officeDocument/2006/relationships/themeOverride" Target="../theme/themeOverride52.xml" /><Relationship Id="rId4" Type="http://schemas.openxmlformats.org/officeDocument/2006/relationships/image" Target="../media/image2.png" /></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 /><Relationship Id="rId2" Type="http://schemas.openxmlformats.org/officeDocument/2006/relationships/slideLayout" Target="../slideLayouts/slideLayout3.xml" /><Relationship Id="rId1" Type="http://schemas.openxmlformats.org/officeDocument/2006/relationships/themeOverride" Target="../theme/themeOverride53.xml" /><Relationship Id="rId4" Type="http://schemas.openxmlformats.org/officeDocument/2006/relationships/image" Target="../media/image2.png" /></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 /><Relationship Id="rId2" Type="http://schemas.openxmlformats.org/officeDocument/2006/relationships/slideLayout" Target="../slideLayouts/slideLayout3.xml" /><Relationship Id="rId1" Type="http://schemas.openxmlformats.org/officeDocument/2006/relationships/themeOverride" Target="../theme/themeOverride54.xml" /><Relationship Id="rId4" Type="http://schemas.openxmlformats.org/officeDocument/2006/relationships/image" Target="../media/image2.png" /></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 /><Relationship Id="rId2" Type="http://schemas.openxmlformats.org/officeDocument/2006/relationships/slideLayout" Target="../slideLayouts/slideLayout3.xml" /><Relationship Id="rId1" Type="http://schemas.openxmlformats.org/officeDocument/2006/relationships/themeOverride" Target="../theme/themeOverride55.xml" /><Relationship Id="rId4" Type="http://schemas.openxmlformats.org/officeDocument/2006/relationships/image" Target="../media/image2.png" /></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 /><Relationship Id="rId2" Type="http://schemas.openxmlformats.org/officeDocument/2006/relationships/slideLayout" Target="../slideLayouts/slideLayout3.xml" /><Relationship Id="rId1" Type="http://schemas.openxmlformats.org/officeDocument/2006/relationships/themeOverride" Target="../theme/themeOverride56.xml" /><Relationship Id="rId4" Type="http://schemas.openxmlformats.org/officeDocument/2006/relationships/image" Target="../media/image2.png" /></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 /><Relationship Id="rId2" Type="http://schemas.openxmlformats.org/officeDocument/2006/relationships/slideLayout" Target="../slideLayouts/slideLayout3.xml" /><Relationship Id="rId1" Type="http://schemas.openxmlformats.org/officeDocument/2006/relationships/themeOverride" Target="../theme/themeOverride57.xml" /><Relationship Id="rId4" Type="http://schemas.openxmlformats.org/officeDocument/2006/relationships/image" Target="../media/image2.png" /></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 /><Relationship Id="rId2" Type="http://schemas.openxmlformats.org/officeDocument/2006/relationships/slideLayout" Target="../slideLayouts/slideLayout3.xml" /><Relationship Id="rId1" Type="http://schemas.openxmlformats.org/officeDocument/2006/relationships/themeOverride" Target="../theme/themeOverride58.xml" /><Relationship Id="rId4" Type="http://schemas.openxmlformats.org/officeDocument/2006/relationships/image" Target="../media/image2.png" /></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 /><Relationship Id="rId2" Type="http://schemas.openxmlformats.org/officeDocument/2006/relationships/slideLayout" Target="../slideLayouts/slideLayout3.xml" /><Relationship Id="rId1" Type="http://schemas.openxmlformats.org/officeDocument/2006/relationships/themeOverride" Target="../theme/themeOverride5.xml" /><Relationship Id="rId4" Type="http://schemas.openxmlformats.org/officeDocument/2006/relationships/image" Target="../media/image2.png" /></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 /><Relationship Id="rId1" Type="http://schemas.openxmlformats.org/officeDocument/2006/relationships/slideLayout" Target="../slideLayouts/slideLayout12.xml" /></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 /><Relationship Id="rId2" Type="http://schemas.openxmlformats.org/officeDocument/2006/relationships/slideLayout" Target="../slideLayouts/slideLayout3.xml" /><Relationship Id="rId1" Type="http://schemas.openxmlformats.org/officeDocument/2006/relationships/themeOverride" Target="../theme/themeOverride6.xml" /><Relationship Id="rId4" Type="http://schemas.openxmlformats.org/officeDocument/2006/relationships/image" Target="../media/image2.png" /></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 /><Relationship Id="rId2" Type="http://schemas.openxmlformats.org/officeDocument/2006/relationships/slideLayout" Target="../slideLayouts/slideLayout3.xml" /><Relationship Id="rId1" Type="http://schemas.openxmlformats.org/officeDocument/2006/relationships/themeOverride" Target="../theme/themeOverride7.xml" /><Relationship Id="rId4" Type="http://schemas.openxmlformats.org/officeDocument/2006/relationships/image" Target="../media/image2.png" /></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 /><Relationship Id="rId2" Type="http://schemas.openxmlformats.org/officeDocument/2006/relationships/slideLayout" Target="../slideLayouts/slideLayout3.xml" /><Relationship Id="rId1" Type="http://schemas.openxmlformats.org/officeDocument/2006/relationships/themeOverride" Target="../theme/themeOverride8.xml" /><Relationship Id="rId4"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9"/>
        <p:cNvGrpSpPr/>
        <p:nvPr/>
      </p:nvGrpSpPr>
      <p:grpSpPr>
        <a:xfrm>
          <a:off x="0" y="0"/>
          <a:ext cx="0" cy="0"/>
          <a:chOff x="0" y="0"/>
          <a:chExt cx="0" cy="0"/>
        </a:xfrm>
      </p:grpSpPr>
      <p:sp>
        <p:nvSpPr>
          <p:cNvPr id="70" name="Google Shape;70;p16"/>
          <p:cNvSpPr txBox="1">
            <a:spLocks noGrp="1"/>
          </p:cNvSpPr>
          <p:nvPr>
            <p:ph type="ctrTitle" idx="4294967295"/>
          </p:nvPr>
        </p:nvSpPr>
        <p:spPr>
          <a:xfrm>
            <a:off x="136800" y="2160000"/>
            <a:ext cx="8798400" cy="2376000"/>
          </a:xfrm>
          <a:prstGeom prst="rect">
            <a:avLst/>
          </a:prstGeom>
        </p:spPr>
        <p:txBody>
          <a:bodyPr spcFirstLastPara="1" wrap="square" lIns="91425" tIns="91425" rIns="91425" bIns="91425" anchor="t" anchorCtr="0">
            <a:normAutofit/>
          </a:bodyPr>
          <a:lstStyle/>
          <a:p>
            <a:pPr algn="ctr"/>
            <a:r>
              <a:rPr lang="en-US" sz="2800" b="1" i="0">
                <a:solidFill>
                  <a:srgbClr val="C00000"/>
                </a:solidFill>
                <a:effectLst/>
                <a:latin typeface="Arial" panose="020B0604020202020204" pitchFamily="34" charset="0"/>
              </a:rPr>
              <a:t>Discipleship through Small Groups </a:t>
            </a:r>
            <a:br>
              <a:rPr lang="en-US" sz="2800" b="1" i="0">
                <a:solidFill>
                  <a:srgbClr val="C00000"/>
                </a:solidFill>
                <a:effectLst/>
                <a:latin typeface="Arial" panose="020B0604020202020204" pitchFamily="34" charset="0"/>
              </a:rPr>
            </a:br>
            <a:br>
              <a:rPr lang="en-US" sz="2800" b="1" i="0">
                <a:solidFill>
                  <a:srgbClr val="C00000"/>
                </a:solidFill>
                <a:effectLst/>
                <a:latin typeface="Arial" panose="020B0604020202020204" pitchFamily="34" charset="0"/>
              </a:rPr>
            </a:br>
            <a:r>
              <a:rPr lang="fr-FR" sz="2800" b="1" i="0" noProof="0">
                <a:solidFill>
                  <a:srgbClr val="C00000"/>
                </a:solidFill>
                <a:effectLst/>
                <a:latin typeface="Arial" panose="020B0604020202020204" pitchFamily="34" charset="0"/>
              </a:rPr>
              <a:t>La formation de disciples à travers les petits groupes</a:t>
            </a:r>
            <a:r>
              <a:rPr lang="fr-FR" sz="2800" b="0" i="0" noProof="0">
                <a:solidFill>
                  <a:srgbClr val="C00000"/>
                </a:solidFill>
                <a:effectLst/>
                <a:latin typeface="Arial" panose="020B0604020202020204" pitchFamily="34" charset="0"/>
              </a:rPr>
              <a:t> 2</a:t>
            </a:r>
            <a:endParaRPr lang="fr-FR" sz="3800" b="1" noProof="0">
              <a:solidFill>
                <a:srgbClr val="2E0D5D"/>
              </a:solidFill>
              <a:latin typeface="Josefin Sans"/>
              <a:ea typeface="Josefin Sans"/>
              <a:cs typeface="Josefin Sans"/>
              <a:sym typeface="Josefi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8FC603D-C29B-E9DC-96C1-FB25BD2685D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8742018-6C30-0964-04C3-ADC2BB5F989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62AB40E9-06B6-BC0C-E94E-DD82B226243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Les cellules ou petits groupes deviennent cette cuisine, cette industrie où se façonnent les disciples.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2779753767"/>
      </p:ext>
    </p:extLst>
  </p:cSld>
  <p:clrMapOvr>
    <a:overrideClrMapping bg1="lt1" tx1="dk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A412609-93E7-FA87-1EE5-544EAAB0843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725F41A-8F9C-44C7-1970-E5D63F76CF5D}"/>
              </a:ext>
            </a:extLst>
          </p:cNvPr>
          <p:cNvSpPr txBox="1">
            <a:spLocks noGrp="1"/>
          </p:cNvSpPr>
          <p:nvPr>
            <p:ph type="title"/>
          </p:nvPr>
        </p:nvSpPr>
        <p:spPr>
          <a:xfrm>
            <a:off x="311700" y="313922"/>
            <a:ext cx="764299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Définition</a:t>
            </a:r>
          </a:p>
        </p:txBody>
      </p:sp>
      <p:sp>
        <p:nvSpPr>
          <p:cNvPr id="77" name="Google Shape;77;p17">
            <a:extLst>
              <a:ext uri="{FF2B5EF4-FFF2-40B4-BE49-F238E27FC236}">
                <a16:creationId xmlns:a16="http://schemas.microsoft.com/office/drawing/2014/main" id="{A3DD233C-0C45-E92C-A987-0EA94364B144}"/>
              </a:ext>
            </a:extLst>
          </p:cNvPr>
          <p:cNvSpPr txBox="1">
            <a:spLocks noGrp="1"/>
          </p:cNvSpPr>
          <p:nvPr>
            <p:ph type="body" idx="1"/>
          </p:nvPr>
        </p:nvSpPr>
        <p:spPr>
          <a:xfrm>
            <a:off x="311700" y="1326524"/>
            <a:ext cx="7758900" cy="3606084"/>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Une cellule ou un petit groupe est un rassemblement de personnes qui partagent leur vie, qui prient ensemble et qui planifient leur croissance spirituelle ensemble dans un climat d’authenticité et de franchise. </a:t>
            </a: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631660878"/>
      </p:ext>
    </p:extLst>
  </p:cSld>
  <p:clrMapOvr>
    <a:overrideClrMapping bg1="lt1" tx1="dk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18DF48D-B1E1-0F50-36FF-9F07CC58591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A0BD432-DCF5-F3EE-A834-1320924E61D2}"/>
              </a:ext>
            </a:extLst>
          </p:cNvPr>
          <p:cNvSpPr txBox="1">
            <a:spLocks noGrp="1"/>
          </p:cNvSpPr>
          <p:nvPr>
            <p:ph type="title"/>
          </p:nvPr>
        </p:nvSpPr>
        <p:spPr>
          <a:xfrm>
            <a:off x="311700" y="313922"/>
            <a:ext cx="764299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Définition</a:t>
            </a:r>
          </a:p>
        </p:txBody>
      </p:sp>
      <p:sp>
        <p:nvSpPr>
          <p:cNvPr id="77" name="Google Shape;77;p17">
            <a:extLst>
              <a:ext uri="{FF2B5EF4-FFF2-40B4-BE49-F238E27FC236}">
                <a16:creationId xmlns:a16="http://schemas.microsoft.com/office/drawing/2014/main" id="{9ED4967F-5434-162B-6A3A-850EE9ACD306}"/>
              </a:ext>
            </a:extLst>
          </p:cNvPr>
          <p:cNvSpPr txBox="1">
            <a:spLocks noGrp="1"/>
          </p:cNvSpPr>
          <p:nvPr>
            <p:ph type="body" idx="1"/>
          </p:nvPr>
        </p:nvSpPr>
        <p:spPr>
          <a:xfrm>
            <a:off x="311700" y="1326524"/>
            <a:ext cx="7758900" cy="3606084"/>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Authenticité : qualité d’une personne, d’un sentiment authentique, sincère. </a:t>
            </a:r>
          </a:p>
          <a:p>
            <a:pPr marL="282575" indent="-282575">
              <a:lnSpc>
                <a:spcPct val="100000"/>
              </a:lnSpc>
              <a:buClr>
                <a:schemeClr val="accent4">
                  <a:lumMod val="75000"/>
                </a:schemeClr>
              </a:buClr>
              <a:buSzPct val="100000"/>
              <a:buFont typeface="Wingdings" panose="05000000000000000000" pitchFamily="2" charset="2"/>
              <a:buChar char="§"/>
            </a:pPr>
            <a:r>
              <a:rPr lang="fr-FR" sz="3800" noProof="0">
                <a:solidFill>
                  <a:schemeClr val="lt1"/>
                </a:solidFill>
                <a:latin typeface="Arial Nova Cond" panose="020B0506020202020204" pitchFamily="34" charset="0"/>
              </a:rPr>
              <a:t>Franchise : liberté de langage; absence de contrainte et de réserve dans ses propos. </a:t>
            </a:r>
            <a:r>
              <a:rPr lang="fr-FR" sz="3800" noProof="0" err="1">
                <a:solidFill>
                  <a:schemeClr val="lt1"/>
                </a:solidFill>
                <a:latin typeface="Arial Nova Cond" panose="020B0506020202020204" pitchFamily="34" charset="0"/>
              </a:rPr>
              <a:t>Cont</a:t>
            </a:r>
            <a:r>
              <a:rPr lang="fr-FR" sz="3800" noProof="0">
                <a:solidFill>
                  <a:schemeClr val="lt1"/>
                </a:solidFill>
                <a:latin typeface="Arial Nova Cond" panose="020B0506020202020204" pitchFamily="34" charset="0"/>
              </a:rPr>
              <a:t>.: hypocrisie, sournoiserie, dissimulation.  </a:t>
            </a:r>
          </a:p>
        </p:txBody>
      </p:sp>
    </p:spTree>
    <p:extLst>
      <p:ext uri="{BB962C8B-B14F-4D97-AF65-F5344CB8AC3E}">
        <p14:creationId xmlns:p14="http://schemas.microsoft.com/office/powerpoint/2010/main" val="3289012810"/>
      </p:ext>
    </p:extLst>
  </p:cSld>
  <p:clrMapOvr>
    <a:overrideClrMapping bg1="lt1" tx1="dk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F2AB4239-A187-849E-914D-69C1D0C2469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677F72CC-099D-A9AF-6E70-95EF197033D6}"/>
              </a:ext>
            </a:extLst>
          </p:cNvPr>
          <p:cNvSpPr txBox="1">
            <a:spLocks noGrp="1"/>
          </p:cNvSpPr>
          <p:nvPr>
            <p:ph type="title"/>
          </p:nvPr>
        </p:nvSpPr>
        <p:spPr>
          <a:xfrm>
            <a:off x="311700" y="313922"/>
            <a:ext cx="764299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cellules/petits groupes</a:t>
            </a:r>
          </a:p>
        </p:txBody>
      </p:sp>
      <p:sp>
        <p:nvSpPr>
          <p:cNvPr id="77" name="Google Shape;77;p17">
            <a:extLst>
              <a:ext uri="{FF2B5EF4-FFF2-40B4-BE49-F238E27FC236}">
                <a16:creationId xmlns:a16="http://schemas.microsoft.com/office/drawing/2014/main" id="{6AB5DE9A-24D1-9618-963E-744AA932D55B}"/>
              </a:ext>
            </a:extLst>
          </p:cNvPr>
          <p:cNvSpPr txBox="1">
            <a:spLocks noGrp="1"/>
          </p:cNvSpPr>
          <p:nvPr>
            <p:ph type="body" idx="1"/>
          </p:nvPr>
        </p:nvSpPr>
        <p:spPr>
          <a:xfrm>
            <a:off x="311700" y="1326524"/>
            <a:ext cx="7758900" cy="3606084"/>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Ce climat n’existe que dans un contexte d’application des passages du Nouveau Testament qui nous enseignent à bien vivre « les uns les autres ».    </a:t>
            </a:r>
            <a:endParaRPr lang="en-US"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959179049"/>
      </p:ext>
    </p:extLst>
  </p:cSld>
  <p:clrMapOvr>
    <a:overrideClrMapping bg1="lt1" tx1="dk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CA7E322-E445-6F2C-9966-985EDE03803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B7BA679-144A-500F-AF44-653FF94A403C}"/>
              </a:ext>
            </a:extLst>
          </p:cNvPr>
          <p:cNvSpPr txBox="1">
            <a:spLocks noGrp="1"/>
          </p:cNvSpPr>
          <p:nvPr>
            <p:ph type="title"/>
          </p:nvPr>
        </p:nvSpPr>
        <p:spPr>
          <a:xfrm>
            <a:off x="311700" y="313922"/>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cellules/petits groupes</a:t>
            </a:r>
          </a:p>
        </p:txBody>
      </p:sp>
      <p:sp>
        <p:nvSpPr>
          <p:cNvPr id="77" name="Google Shape;77;p17">
            <a:extLst>
              <a:ext uri="{FF2B5EF4-FFF2-40B4-BE49-F238E27FC236}">
                <a16:creationId xmlns:a16="http://schemas.microsoft.com/office/drawing/2014/main" id="{84C92A1A-FFD1-D603-1EDA-8E7AF60D19B7}"/>
              </a:ext>
            </a:extLst>
          </p:cNvPr>
          <p:cNvSpPr txBox="1">
            <a:spLocks noGrp="1"/>
          </p:cNvSpPr>
          <p:nvPr>
            <p:ph type="body" idx="1"/>
          </p:nvPr>
        </p:nvSpPr>
        <p:spPr>
          <a:xfrm>
            <a:off x="311700" y="1326524"/>
            <a:ext cx="7758900" cy="3606084"/>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Sinon on risque de s’exposer aux critiques, aux jugements des autres, aux calomnies et médisances, aux incompréhensions au lieu de l’amour inconditionnel et du support mutuel.</a:t>
            </a:r>
            <a:endParaRPr lang="en-US"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2356981707"/>
      </p:ext>
    </p:extLst>
  </p:cSld>
  <p:clrMapOvr>
    <a:overrideClrMapping bg1="lt1" tx1="dk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86E72A6-4973-06CF-6938-8617F9ACAEF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BAAF059-B3D3-737F-3958-88967265A8C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cellules/petits groupes</a:t>
            </a:r>
          </a:p>
        </p:txBody>
      </p:sp>
      <p:sp>
        <p:nvSpPr>
          <p:cNvPr id="77" name="Google Shape;77;p17">
            <a:extLst>
              <a:ext uri="{FF2B5EF4-FFF2-40B4-BE49-F238E27FC236}">
                <a16:creationId xmlns:a16="http://schemas.microsoft.com/office/drawing/2014/main" id="{0BAFF5A1-E7C5-4453-F893-AF34CB1CEA0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 modèle de cette communauté que nous appelons « cellule » ou « petit groupe » nous provient de la communauté des disciples du premier siècle. </a:t>
            </a: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588747650"/>
      </p:ext>
    </p:extLst>
  </p:cSld>
  <p:clrMapOvr>
    <a:overrideClrMapping bg1="lt1" tx1="dk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5B69EC2-4D94-C00B-A3F1-1554818A6DD5}"/>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F68C22F0-D9B1-734F-B44D-82D0FB42F086}"/>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cellules/petits groupes</a:t>
            </a:r>
          </a:p>
        </p:txBody>
      </p:sp>
      <p:sp>
        <p:nvSpPr>
          <p:cNvPr id="77" name="Google Shape;77;p17">
            <a:extLst>
              <a:ext uri="{FF2B5EF4-FFF2-40B4-BE49-F238E27FC236}">
                <a16:creationId xmlns:a16="http://schemas.microsoft.com/office/drawing/2014/main" id="{51646338-17E1-E437-501D-05B6BEF1EF7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Actes 2.42-47 nous décrit la vie au sein de l’Eglise primitive, nous donnant ainsi un aperçu de ce que chaque cellule/petit groupe devrait s’efforcer d’accomplir. </a:t>
            </a:r>
            <a:endParaRPr lang="en-US" sz="3800">
              <a:solidFill>
                <a:schemeClr val="lt1"/>
              </a:solidFill>
              <a:latin typeface="Arial Narrow" panose="020B0606020202030204" pitchFamily="34" charset="0"/>
            </a:endParaRPr>
          </a:p>
          <a:p>
            <a:pPr marL="0" indent="0">
              <a:lnSpc>
                <a:spcPct val="100000"/>
              </a:lnSpc>
              <a:spcAft>
                <a:spcPts val="600"/>
              </a:spcAft>
              <a:buClr>
                <a:schemeClr val="accent4">
                  <a:lumMod val="75000"/>
                </a:schemeClr>
              </a:buClr>
              <a:buSzPct val="100000"/>
              <a:buNone/>
            </a:pP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460377024"/>
      </p:ext>
    </p:extLst>
  </p:cSld>
  <p:clrMapOvr>
    <a:overrideClrMapping bg1="lt1" tx1="dk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7131592-26F8-053D-5CD8-D66B9283AFFB}"/>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399C3D3-464C-71EF-E076-BA5623D8EDC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cellules/petits groupes</a:t>
            </a:r>
          </a:p>
        </p:txBody>
      </p:sp>
      <p:sp>
        <p:nvSpPr>
          <p:cNvPr id="77" name="Google Shape;77;p17">
            <a:extLst>
              <a:ext uri="{FF2B5EF4-FFF2-40B4-BE49-F238E27FC236}">
                <a16:creationId xmlns:a16="http://schemas.microsoft.com/office/drawing/2014/main" id="{6E250474-D6BE-4F72-D459-25222C3D66D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L’Eglise primitive privilégie trois différents domaines de travail d’un chaque petit groupe : </a:t>
            </a:r>
            <a:r>
              <a:rPr lang="fr-FR" sz="3800">
                <a:solidFill>
                  <a:schemeClr val="lt1"/>
                </a:solidFill>
                <a:latin typeface="Arial Nova Cond" panose="020B0506020202020204" pitchFamily="34" charset="0"/>
              </a:rPr>
              <a:t>le discipulat, la communauté et la mission.</a:t>
            </a:r>
            <a:r>
              <a:rPr lang="fr-FR" sz="3800">
                <a:solidFill>
                  <a:schemeClr val="lt1"/>
                </a:solidFill>
                <a:latin typeface="Arial Narrow" panose="020B0606020202030204" pitchFamily="34" charset="0"/>
              </a:rPr>
              <a:t> </a:t>
            </a:r>
            <a:endParaRPr lang="en-US" sz="3800">
              <a:solidFill>
                <a:schemeClr val="lt1"/>
              </a:solidFill>
              <a:latin typeface="Arial Narrow" panose="020B0606020202030204" pitchFamily="34" charset="0"/>
            </a:endParaRPr>
          </a:p>
          <a:p>
            <a:pPr marL="0" indent="0">
              <a:lnSpc>
                <a:spcPct val="100000"/>
              </a:lnSpc>
              <a:spcAft>
                <a:spcPts val="600"/>
              </a:spcAft>
              <a:buClr>
                <a:schemeClr val="accent4">
                  <a:lumMod val="75000"/>
                </a:schemeClr>
              </a:buClr>
              <a:buSzPct val="100000"/>
              <a:buNone/>
            </a:pP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3152662772"/>
      </p:ext>
    </p:extLst>
  </p:cSld>
  <p:clrMapOvr>
    <a:overrideClrMapping bg1="lt1" tx1="dk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7934877-EF56-1E62-0F72-6E7BDA38421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92AF46E-27EE-2424-F9E6-4AFBD3F9275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Cellules et discipulat</a:t>
            </a:r>
          </a:p>
        </p:txBody>
      </p:sp>
      <p:sp>
        <p:nvSpPr>
          <p:cNvPr id="77" name="Google Shape;77;p17">
            <a:extLst>
              <a:ext uri="{FF2B5EF4-FFF2-40B4-BE49-F238E27FC236}">
                <a16:creationId xmlns:a16="http://schemas.microsoft.com/office/drawing/2014/main" id="{A46FCF7E-4A6F-82DC-426D-1D7C82FC0CC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L'Église primitive se consacrait d’abord à Dieu et aux autres dans des cultes communs (le temple) et dans les foyers (de maison en maison). </a:t>
            </a:r>
          </a:p>
        </p:txBody>
      </p:sp>
    </p:spTree>
    <p:extLst>
      <p:ext uri="{BB962C8B-B14F-4D97-AF65-F5344CB8AC3E}">
        <p14:creationId xmlns:p14="http://schemas.microsoft.com/office/powerpoint/2010/main" val="4015625361"/>
      </p:ext>
    </p:extLst>
  </p:cSld>
  <p:clrMapOvr>
    <a:overrideClrMapping bg1="lt1" tx1="dk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A11A6E7-AC53-4125-958A-D99E2A05889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BF08E2F-9B41-ED29-3A5A-E0185B2DC1C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Cellules et discipulat</a:t>
            </a:r>
          </a:p>
        </p:txBody>
      </p:sp>
      <p:sp>
        <p:nvSpPr>
          <p:cNvPr id="77" name="Google Shape;77;p17">
            <a:extLst>
              <a:ext uri="{FF2B5EF4-FFF2-40B4-BE49-F238E27FC236}">
                <a16:creationId xmlns:a16="http://schemas.microsoft.com/office/drawing/2014/main" id="{86106C32-47E0-E25F-D362-0CAFE20290E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En d’autres termes, ils apprenaient ce que signifie être comme Christ par l’intermédiaire des apôtres. </a:t>
            </a:r>
          </a:p>
        </p:txBody>
      </p:sp>
    </p:spTree>
    <p:extLst>
      <p:ext uri="{BB962C8B-B14F-4D97-AF65-F5344CB8AC3E}">
        <p14:creationId xmlns:p14="http://schemas.microsoft.com/office/powerpoint/2010/main" val="3643958405"/>
      </p:ext>
    </p:extLst>
  </p:cSld>
  <p:clrMapOvr>
    <a:overrideClrMapping bg1="lt1" tx1="dk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BE684E6-F0DB-912C-C69C-9FFAE3866D2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6AFB21F7-F2AE-2B99-F372-F6D8841F1592}"/>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42A88F47-D459-771B-0723-CDFF724C3687}"/>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noProof="0">
                <a:solidFill>
                  <a:schemeClr val="lt1"/>
                </a:solidFill>
                <a:latin typeface="Arial Narrow" panose="020B0606020202030204" pitchFamily="34" charset="0"/>
              </a:rPr>
              <a:t>Hier soir nous vous avons présenté la formation de disciples comme la priorité de Christ pour l’Eglise. </a:t>
            </a:r>
          </a:p>
          <a:p>
            <a:pPr marL="0" indent="0">
              <a:lnSpc>
                <a:spcPct val="100000"/>
              </a:lnSpc>
              <a:buClr>
                <a:schemeClr val="accent4">
                  <a:lumMod val="75000"/>
                </a:schemeClr>
              </a:buClr>
              <a:buSzPct val="100000"/>
              <a:buNone/>
            </a:pPr>
            <a:endParaRPr lang="fr-FR"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2173796173"/>
      </p:ext>
    </p:extLst>
  </p:cSld>
  <p:clrMapOvr>
    <a:overrideClrMapping bg1="lt1" tx1="dk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E50C2D78-A88D-41F6-E62B-E57BC76E552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BBA71ABD-1DC9-5977-7AF4-452800A4A095}"/>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 et discipulat</a:t>
            </a:r>
          </a:p>
        </p:txBody>
      </p:sp>
      <p:sp>
        <p:nvSpPr>
          <p:cNvPr id="77" name="Google Shape;77;p17">
            <a:extLst>
              <a:ext uri="{FF2B5EF4-FFF2-40B4-BE49-F238E27FC236}">
                <a16:creationId xmlns:a16="http://schemas.microsoft.com/office/drawing/2014/main" id="{52BD5823-A948-AB5F-68AD-2E06B76CB27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L’objectif final de tout petit groupe/toute cellule est de créer des disciples qui à leur tour créeront des disciples. </a:t>
            </a:r>
          </a:p>
        </p:txBody>
      </p:sp>
    </p:spTree>
    <p:extLst>
      <p:ext uri="{BB962C8B-B14F-4D97-AF65-F5344CB8AC3E}">
        <p14:creationId xmlns:p14="http://schemas.microsoft.com/office/powerpoint/2010/main" val="1531128465"/>
      </p:ext>
    </p:extLst>
  </p:cSld>
  <p:clrMapOvr>
    <a:overrideClrMapping bg1="lt1" tx1="dk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9277821-2489-87A1-CAE4-207A1885FCAA}"/>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C37A777-0BF0-A73B-60EE-367B955963B1}"/>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47CFCBA2-0E2E-2C01-FACB-9667CF19656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 Nous devons nous rassembler en groupe, non juste pour le plaisir de nous rassembler, mais dans le but d’aider les gens à devenir des croyants matures. » </a:t>
            </a:r>
          </a:p>
        </p:txBody>
      </p:sp>
    </p:spTree>
    <p:extLst>
      <p:ext uri="{BB962C8B-B14F-4D97-AF65-F5344CB8AC3E}">
        <p14:creationId xmlns:p14="http://schemas.microsoft.com/office/powerpoint/2010/main" val="309647193"/>
      </p:ext>
    </p:extLst>
  </p:cSld>
  <p:clrMapOvr>
    <a:overrideClrMapping bg1="lt1" tx1="dk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B4A14AB-9349-C299-AF90-8B3AFFCD487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3CF5662-92B2-C7B5-80CE-6DF38EAFD51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FFD97122-80B3-D190-25D3-70FC2EFFD84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 discipulat n’est pas un processus statique. Il implique toujours un mouvement de dépassement de soi, qui transcende sa personne. </a:t>
            </a:r>
          </a:p>
        </p:txBody>
      </p:sp>
    </p:spTree>
    <p:extLst>
      <p:ext uri="{BB962C8B-B14F-4D97-AF65-F5344CB8AC3E}">
        <p14:creationId xmlns:p14="http://schemas.microsoft.com/office/powerpoint/2010/main" val="1580955250"/>
      </p:ext>
    </p:extLst>
  </p:cSld>
  <p:clrMapOvr>
    <a:overrideClrMapping bg1="lt1" tx1="dk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196647DC-4068-EAB3-3100-D74EBD9536B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4454FD44-52BD-203D-11B5-29C1EBD41BD1}"/>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BBAC7F23-4F78-82C5-49F8-EF009AA9B6AB}"/>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Quand la progression dans la foi est évidente dans la vie d’une personne, elle engendre deux mouvements concrets : un mouvement vers Christ et un mouvement vers les autres.</a:t>
            </a:r>
          </a:p>
        </p:txBody>
      </p:sp>
    </p:spTree>
    <p:extLst>
      <p:ext uri="{BB962C8B-B14F-4D97-AF65-F5344CB8AC3E}">
        <p14:creationId xmlns:p14="http://schemas.microsoft.com/office/powerpoint/2010/main" val="3108937319"/>
      </p:ext>
    </p:extLst>
  </p:cSld>
  <p:clrMapOvr>
    <a:overrideClrMapping bg1="lt1" tx1="dk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DE39580-31E3-98B1-CA5A-B6E687C9D78A}"/>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A23FD29-B9F5-027E-4AB1-A8BC6C18FA3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8BF08A9D-1531-1967-286E-4443A3FEB02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Avec le mouvement vers Christ, la vie des membres se conforme de plus à celle de Christ et révèle davantage les caractéristiques de Jésus à mesure qu’ils se rapprochent de Lui.</a:t>
            </a:r>
          </a:p>
        </p:txBody>
      </p:sp>
    </p:spTree>
    <p:extLst>
      <p:ext uri="{BB962C8B-B14F-4D97-AF65-F5344CB8AC3E}">
        <p14:creationId xmlns:p14="http://schemas.microsoft.com/office/powerpoint/2010/main" val="1692890546"/>
      </p:ext>
    </p:extLst>
  </p:cSld>
  <p:clrMapOvr>
    <a:overrideClrMapping bg1="lt1" tx1="dk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122234ED-7E11-181F-1C7D-B46F2507FF3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2402901-4F85-DBF3-A041-E5BEFC62DE5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0139DBE2-8AA0-9667-BA6D-1FA8F3B80D39}"/>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C’est à ce point que l’on introduit la prière, les études et discussions bibliques avec les principes et pratique des disciplines spirituelles. </a:t>
            </a:r>
          </a:p>
        </p:txBody>
      </p:sp>
    </p:spTree>
    <p:extLst>
      <p:ext uri="{BB962C8B-B14F-4D97-AF65-F5344CB8AC3E}">
        <p14:creationId xmlns:p14="http://schemas.microsoft.com/office/powerpoint/2010/main" val="4130634803"/>
      </p:ext>
    </p:extLst>
  </p:cSld>
  <p:clrMapOvr>
    <a:overrideClrMapping bg1="lt1" tx1="dk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C532E156-9DCF-6DFB-15AC-E6D8A7E0E1E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25AD087-1B28-A683-0013-75574DDA685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45948BDB-3B15-F300-BF7E-F7DA0E2F4C59}"/>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Et ce, dans une ambiance informelle de communion fraternelle, de respect mutuel, de considération mutuelle, de grâce, de tolérance de patience et de partage d’expériences personnelles. </a:t>
            </a:r>
          </a:p>
        </p:txBody>
      </p:sp>
    </p:spTree>
    <p:extLst>
      <p:ext uri="{BB962C8B-B14F-4D97-AF65-F5344CB8AC3E}">
        <p14:creationId xmlns:p14="http://schemas.microsoft.com/office/powerpoint/2010/main" val="1728099446"/>
      </p:ext>
    </p:extLst>
  </p:cSld>
  <p:clrMapOvr>
    <a:overrideClrMapping bg1="lt1" tx1="dk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FBE81A9C-FA8B-BBC0-FF03-4E45BC3B1D1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A7B1203-5F93-8D27-8AF5-A214A0E4395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E21C09F4-6727-1929-99C8-C04DD0F4C5C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C’est un climat de formation de caractère chrétien où le fruit de l’Esprit se manifeste dans toute sa plénitude (Prov 27.17). </a:t>
            </a:r>
          </a:p>
        </p:txBody>
      </p:sp>
    </p:spTree>
    <p:extLst>
      <p:ext uri="{BB962C8B-B14F-4D97-AF65-F5344CB8AC3E}">
        <p14:creationId xmlns:p14="http://schemas.microsoft.com/office/powerpoint/2010/main" val="2611617544"/>
      </p:ext>
    </p:extLst>
  </p:cSld>
  <p:clrMapOvr>
    <a:overrideClrMapping bg1="lt1" tx1="dk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44FD0370-ADC0-E45C-D6DF-11940587242D}"/>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3AC30A4-3B4A-098E-B12C-7A7B56D23D1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49D54119-D20A-B37C-4172-2B345B9331EA}"/>
              </a:ext>
            </a:extLst>
          </p:cNvPr>
          <p:cNvSpPr txBox="1">
            <a:spLocks noGrp="1"/>
          </p:cNvSpPr>
          <p:nvPr>
            <p:ph type="body" idx="1"/>
          </p:nvPr>
        </p:nvSpPr>
        <p:spPr>
          <a:xfrm>
            <a:off x="311700" y="1326524"/>
            <a:ext cx="7758900" cy="3554569"/>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Prov 27.17 </a:t>
            </a:r>
            <a:r>
              <a:rPr lang="fr-FR" sz="3800">
                <a:solidFill>
                  <a:schemeClr val="bg1"/>
                </a:solidFill>
                <a:latin typeface="Arial Narrow" panose="020B0606020202030204" pitchFamily="34" charset="0"/>
              </a:rPr>
              <a:t>(S21) </a:t>
            </a:r>
            <a:r>
              <a:rPr lang="fr-FR" sz="3800">
                <a:solidFill>
                  <a:schemeClr val="lt1"/>
                </a:solidFill>
                <a:latin typeface="Arial Narrow" panose="020B0606020202030204" pitchFamily="34" charset="0"/>
              </a:rPr>
              <a:t>« Tout comme le fer aiguise le fer, l’homme s’aiguise au contact de son prochain. » </a:t>
            </a:r>
          </a:p>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(PDV) « Le fer aiguise le fer, les gens deviennent plus humains au contact les uns des autres. » </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(NFC) Le fer aiguise le fer, le contact avec autrui affine l’esprit de l’être humain. </a:t>
            </a:r>
            <a:endParaRPr lang="fr-FR" sz="3800">
              <a:latin typeface="Arial Narrow" panose="020B060602020203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4000">
              <a:solidFill>
                <a:schemeClr val="lt1"/>
              </a:solidFill>
              <a:latin typeface="Arial Nova Cond" panose="020B0506020202020204" pitchFamily="34" charset="0"/>
            </a:endParaRPr>
          </a:p>
          <a:p>
            <a:pPr marL="0" indent="0">
              <a:lnSpc>
                <a:spcPct val="100000"/>
              </a:lnSpc>
              <a:spcAft>
                <a:spcPts val="600"/>
              </a:spcAft>
              <a:buClr>
                <a:schemeClr val="accent4">
                  <a:lumMod val="75000"/>
                </a:schemeClr>
              </a:buClr>
              <a:buSzPct val="100000"/>
              <a:buNone/>
            </a:pPr>
            <a:r>
              <a:rPr lang="fr-FR" sz="3800">
                <a:solidFill>
                  <a:schemeClr val="lt1"/>
                </a:solidFill>
                <a:latin typeface="Arial Nova Cond" panose="020B0506020202020204" pitchFamily="34" charset="0"/>
              </a:rPr>
              <a:t>  </a:t>
            </a:r>
          </a:p>
        </p:txBody>
      </p:sp>
    </p:spTree>
    <p:extLst>
      <p:ext uri="{BB962C8B-B14F-4D97-AF65-F5344CB8AC3E}">
        <p14:creationId xmlns:p14="http://schemas.microsoft.com/office/powerpoint/2010/main" val="443747706"/>
      </p:ext>
    </p:extLst>
  </p:cSld>
  <p:clrMapOvr>
    <a:overrideClrMapping bg1="lt1" tx1="dk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4BDCA6CC-B170-5EF0-E189-ED3F1F6FF00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0D90DA6-C9B3-6837-92CF-FDE4D0176C5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09A2EDA6-6629-5281-6F17-E14B16E73C00}"/>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A côté du mouvement vers Christ,  une personne qui est en train de devenir un disciple voudra partager ce qu’elle vit avec d’autres personnes (mouvement vers les autres). </a:t>
            </a:r>
          </a:p>
        </p:txBody>
      </p:sp>
    </p:spTree>
    <p:extLst>
      <p:ext uri="{BB962C8B-B14F-4D97-AF65-F5344CB8AC3E}">
        <p14:creationId xmlns:p14="http://schemas.microsoft.com/office/powerpoint/2010/main" val="4187210424"/>
      </p:ext>
    </p:extLst>
  </p:cSld>
  <p:clrMapOvr>
    <a:overrideClrMapping bg1="lt1" tx1="dk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0AB9BF2-7694-5021-4790-3A1C3DF7960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B42A067-EFF6-5B67-A369-B56A53E8CDCC}"/>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83A6205A-5A82-F9F2-78B3-3E84BC88D64B}"/>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noProof="0">
                <a:solidFill>
                  <a:schemeClr val="lt1"/>
                </a:solidFill>
                <a:latin typeface="Arial Nova Cond" panose="020B0506020202020204" pitchFamily="34" charset="0"/>
              </a:rPr>
              <a:t>La formation de disciples est ce processus de transformation spirituelle qui consiste à accompagner un membre de </a:t>
            </a:r>
            <a:r>
              <a:rPr lang="fr-FR" sz="4000">
                <a:solidFill>
                  <a:schemeClr val="lt1"/>
                </a:solidFill>
                <a:latin typeface="Arial Nova Cond" panose="020B0506020202020204" pitchFamily="34" charset="0"/>
              </a:rPr>
              <a:t>l’état </a:t>
            </a:r>
            <a:r>
              <a:rPr lang="fr-FR" sz="4000" noProof="0">
                <a:solidFill>
                  <a:schemeClr val="lt1"/>
                </a:solidFill>
                <a:latin typeface="Arial Nova Cond" panose="020B0506020202020204" pitchFamily="34" charset="0"/>
              </a:rPr>
              <a:t>de </a:t>
            </a:r>
            <a:r>
              <a:rPr lang="fr-FR" sz="4000">
                <a:solidFill>
                  <a:schemeClr val="lt1"/>
                </a:solidFill>
                <a:latin typeface="Arial Nova Cond" panose="020B0506020202020204" pitchFamily="34" charset="0"/>
              </a:rPr>
              <a:t>bébé à l’état </a:t>
            </a:r>
            <a:r>
              <a:rPr lang="fr-FR" sz="4000" noProof="0">
                <a:solidFill>
                  <a:schemeClr val="lt1"/>
                </a:solidFill>
                <a:latin typeface="Arial Nova Cond" panose="020B0506020202020204" pitchFamily="34" charset="0"/>
              </a:rPr>
              <a:t>adulte. </a:t>
            </a:r>
          </a:p>
          <a:p>
            <a:pPr marL="0" indent="0">
              <a:lnSpc>
                <a:spcPct val="100000"/>
              </a:lnSpc>
              <a:buClr>
                <a:schemeClr val="accent4">
                  <a:lumMod val="75000"/>
                </a:schemeClr>
              </a:buClr>
              <a:buSzPct val="100000"/>
              <a:buNone/>
            </a:pPr>
            <a:endParaRPr lang="fr-FR"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1223756677"/>
      </p:ext>
    </p:extLst>
  </p:cSld>
  <p:clrMapOvr>
    <a:overrideClrMapping bg1="lt1" tx1="dk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E93C970-0133-421B-11E4-7D441C899C7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C9EC3F4-80B2-B271-C367-52B0938DBBD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 et discipulat</a:t>
            </a:r>
          </a:p>
        </p:txBody>
      </p:sp>
      <p:sp>
        <p:nvSpPr>
          <p:cNvPr id="77" name="Google Shape;77;p17">
            <a:extLst>
              <a:ext uri="{FF2B5EF4-FFF2-40B4-BE49-F238E27FC236}">
                <a16:creationId xmlns:a16="http://schemas.microsoft.com/office/drawing/2014/main" id="{4C0F956E-8671-4341-48D2-D1F75C7904C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L’exemple de la femme samaritaine (Jean 4:29) nous montre que lorsque votre vie a été transformée par l’Évangile, vous avez de la peine à vous taire, sans le dire à tout le monde.</a:t>
            </a:r>
          </a:p>
        </p:txBody>
      </p:sp>
    </p:spTree>
    <p:extLst>
      <p:ext uri="{BB962C8B-B14F-4D97-AF65-F5344CB8AC3E}">
        <p14:creationId xmlns:p14="http://schemas.microsoft.com/office/powerpoint/2010/main" val="691295216"/>
      </p:ext>
    </p:extLst>
  </p:cSld>
  <p:clrMapOvr>
    <a:overrideClrMapping bg1="lt1" tx1="dk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FEF629D-F357-3D5E-88D3-49C77D41A08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D41E6F7-9B16-0FB3-4F2E-E569541F091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Cellules/petits groupes: transition</a:t>
            </a:r>
          </a:p>
        </p:txBody>
      </p:sp>
      <p:sp>
        <p:nvSpPr>
          <p:cNvPr id="77" name="Google Shape;77;p17">
            <a:extLst>
              <a:ext uri="{FF2B5EF4-FFF2-40B4-BE49-F238E27FC236}">
                <a16:creationId xmlns:a16="http://schemas.microsoft.com/office/drawing/2014/main" id="{0CF88A99-13F2-A6A6-1FF7-AAC9C9A75CFA}"/>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cellules ou petits groupes favorisent un </a:t>
            </a:r>
            <a:r>
              <a:rPr lang="fr-FR" sz="3800" u="sng">
                <a:solidFill>
                  <a:schemeClr val="lt1"/>
                </a:solidFill>
                <a:latin typeface="Arial Nova Cond" panose="020B0506020202020204" pitchFamily="34" charset="0"/>
              </a:rPr>
              <a:t>climat de croissance de disciples</a:t>
            </a:r>
            <a:r>
              <a:rPr lang="fr-FR" sz="3800">
                <a:solidFill>
                  <a:schemeClr val="lt1"/>
                </a:solidFill>
                <a:latin typeface="Arial Nova Cond" panose="020B0506020202020204" pitchFamily="34" charset="0"/>
              </a:rPr>
              <a:t>, mais aussi ils encouragent aussi le </a:t>
            </a:r>
            <a:r>
              <a:rPr lang="fr-FR" sz="3800" u="sng">
                <a:solidFill>
                  <a:schemeClr val="lt1"/>
                </a:solidFill>
                <a:latin typeface="Arial Nova Cond" panose="020B0506020202020204" pitchFamily="34" charset="0"/>
              </a:rPr>
              <a:t>développement d’esprit communautaire</a:t>
            </a:r>
            <a:r>
              <a:rPr lang="fr-FR" sz="3800">
                <a:solidFill>
                  <a:schemeClr val="lt1"/>
                </a:solidFill>
                <a:latin typeface="Arial Nova Cond" panose="020B0506020202020204" pitchFamily="34" charset="0"/>
              </a:rPr>
              <a:t>.</a:t>
            </a:r>
          </a:p>
        </p:txBody>
      </p:sp>
    </p:spTree>
    <p:extLst>
      <p:ext uri="{BB962C8B-B14F-4D97-AF65-F5344CB8AC3E}">
        <p14:creationId xmlns:p14="http://schemas.microsoft.com/office/powerpoint/2010/main" val="3023013658"/>
      </p:ext>
    </p:extLst>
  </p:cSld>
  <p:clrMapOvr>
    <a:overrideClrMapping bg1="lt1" tx1="dk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237D546-D49B-4C2F-3862-8A1F2B87CD5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4560A5C-3ADF-0365-2758-01D66A790A44}"/>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71068A6-CC66-227F-1307-FD958B9E59AB}"/>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premiers membres de l’Église    «prenaient leur nourriture avec joie et sincérité de cœur, louant Dieu et se réjouissant de la faveur de tout le peuple » (Actes 2:46–47).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77433476"/>
      </p:ext>
    </p:extLst>
  </p:cSld>
  <p:clrMapOvr>
    <a:overrideClrMapping bg1="lt1" tx1="dk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69F48271-7721-9013-8631-9C2F262AE40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069409E-E568-1D3A-7755-2700760D7E1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D40491DC-8F31-2672-5AA8-B3A15FBD64E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 discipulat est un sport d’équipe. Un repas pris avec un groupe d’amis favorise la communion et construit un esprit de communauté.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13194600"/>
      </p:ext>
    </p:extLst>
  </p:cSld>
  <p:clrMapOvr>
    <a:overrideClrMapping bg1="lt1" tx1="dk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5B958B5-9E6D-E82A-DB4A-D08C6A0BA6E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33C48B40-59F8-27E2-C414-C3A4291C59A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E5952C4-1E22-7A43-8827-1B06708A8FDF}"/>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Chaque réunion doit inclure des éléments de construction de communauté et de divertissement. Car Dieu ne nous a pas créés pour vivre dans l’isolement.</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750074353"/>
      </p:ext>
    </p:extLst>
  </p:cSld>
  <p:clrMapOvr>
    <a:overrideClrMapping bg1="lt1" tx1="dk1" bg2="dk2"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DD4B1088-57A9-A467-DC08-56BEABA41D50}"/>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0D0C51E-F074-C67E-2CE4-A0711C96A176}"/>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8716822B-FD6D-D835-7E39-EDF7DCDAD3B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réunions se déroulent dans un contexte de communion fraternelle, le plus souvent en dehors de l’édifice de l’Eglise à des heures convenables aux membres du groupe.  </a:t>
            </a:r>
          </a:p>
        </p:txBody>
      </p:sp>
    </p:spTree>
    <p:extLst>
      <p:ext uri="{BB962C8B-B14F-4D97-AF65-F5344CB8AC3E}">
        <p14:creationId xmlns:p14="http://schemas.microsoft.com/office/powerpoint/2010/main" val="2119455058"/>
      </p:ext>
    </p:extLst>
  </p:cSld>
  <p:clrMapOvr>
    <a:overrideClrMapping bg1="lt1" tx1="dk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7568D77-2DB5-8C41-DD44-472ECBBAB22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154CBCE-B290-A63D-9903-929AEB3A5F7F}"/>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24C5AB9E-B800-FDAD-86DC-F89D1E50531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Cette ambiance de communion fraternelle est une rencontre où les besoins sont comblés, comme cela se faisait au sein de la communauté des chrétiens du premier siècle. </a:t>
            </a:r>
          </a:p>
        </p:txBody>
      </p:sp>
    </p:spTree>
    <p:extLst>
      <p:ext uri="{BB962C8B-B14F-4D97-AF65-F5344CB8AC3E}">
        <p14:creationId xmlns:p14="http://schemas.microsoft.com/office/powerpoint/2010/main" val="1688897813"/>
      </p:ext>
    </p:extLst>
  </p:cSld>
  <p:clrMapOvr>
    <a:overrideClrMapping bg1="lt1" tx1="dk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C143E71-6E8E-6A61-7516-4C739E2B1E65}"/>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24DE7BA-EE0F-9716-C0B1-AC669DAAA5F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4D668884-8F3C-0819-0555-BFC43FE02D9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Là, on développe de bonnes habitudes de partage de sa vie; là aussi, on crée un environnement rassurant pour la confession des péchés.</a:t>
            </a:r>
          </a:p>
        </p:txBody>
      </p:sp>
    </p:spTree>
    <p:extLst>
      <p:ext uri="{BB962C8B-B14F-4D97-AF65-F5344CB8AC3E}">
        <p14:creationId xmlns:p14="http://schemas.microsoft.com/office/powerpoint/2010/main" val="2905942569"/>
      </p:ext>
    </p:extLst>
  </p:cSld>
  <p:clrMapOvr>
    <a:overrideClrMapping bg1="lt1" tx1="dk1" bg2="dk2"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3410BDD-686A-31DD-8A71-EF8C8E47D05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3830A9F6-1122-481D-FACE-D426078452E5}"/>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62D569B1-8122-6D42-959F-DCB6B99443BF}"/>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Là se créent des leaders, membres qui apprennent à prendre des petites responsabilités avant les grandes et cela les encourage à accroitre leur dévouement à l’église.</a:t>
            </a:r>
          </a:p>
        </p:txBody>
      </p:sp>
    </p:spTree>
    <p:extLst>
      <p:ext uri="{BB962C8B-B14F-4D97-AF65-F5344CB8AC3E}">
        <p14:creationId xmlns:p14="http://schemas.microsoft.com/office/powerpoint/2010/main" val="2372846864"/>
      </p:ext>
    </p:extLst>
  </p:cSld>
  <p:clrMapOvr>
    <a:overrideClrMapping bg1="lt1" tx1="dk1" bg2="dk2"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C62B0166-055E-25C3-9DE8-15E56F91CCD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FBB9E6BC-2F58-7295-D874-AA70C13FCD78}"/>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3800" b="1">
                <a:solidFill>
                  <a:srgbClr val="FF914D"/>
                </a:solidFill>
                <a:latin typeface="Abadi" panose="020B0604020104020204" pitchFamily="34" charset="0"/>
                <a:ea typeface="Josefin Sans"/>
                <a:cs typeface="Josefin Sans"/>
                <a:sym typeface="Josefin Sans"/>
              </a:rPr>
              <a:t>Cellules/petits groupes</a:t>
            </a:r>
            <a:r>
              <a:rPr lang="fr-FR" sz="3800" b="1">
                <a:solidFill>
                  <a:srgbClr val="FF914D"/>
                </a:solidFill>
                <a:latin typeface="Abadi" panose="020B0604020104020204" pitchFamily="34" charset="0"/>
                <a:sym typeface="Josefin Sans"/>
              </a:rPr>
              <a:t>: </a:t>
            </a:r>
            <a:r>
              <a:rPr lang="fr-FR" sz="3800" b="1">
                <a:solidFill>
                  <a:srgbClr val="FF914D"/>
                </a:solidFill>
                <a:latin typeface="Abadi" panose="020B0604020104020204" pitchFamily="34" charset="0"/>
              </a:rPr>
              <a:t>Communauté</a:t>
            </a:r>
            <a:endParaRPr lang="fr-FR" sz="38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9CAEAA68-EFDF-DA72-56FA-6942DD73147D}"/>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On ne doit surtout pas s’immiscer dans les commérages, les critiques des dirigeants ou de l'église, les antécédents sexuels, et les questions non essentielles.   </a:t>
            </a:r>
          </a:p>
        </p:txBody>
      </p:sp>
    </p:spTree>
    <p:extLst>
      <p:ext uri="{BB962C8B-B14F-4D97-AF65-F5344CB8AC3E}">
        <p14:creationId xmlns:p14="http://schemas.microsoft.com/office/powerpoint/2010/main" val="2290445427"/>
      </p:ext>
    </p:extLst>
  </p:cSld>
  <p:clrMapOvr>
    <a:overrideClrMapping bg1="lt1" tx1="dk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458507F4-91AC-7C36-2C7A-0C03C894956B}"/>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F6B2DE7-C905-D2B0-7DD4-4FAF48202106}"/>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8B60152C-DFFB-18D2-3EAF-7BD3F123C201}"/>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Cette démarche offre aux membres un accompagnement spirituel privilégié de la nouvelle naissance, à la petite enfance, l’enfance, la jeunesse jusqu’à l’âge adulte (mûr).  </a:t>
            </a:r>
          </a:p>
        </p:txBody>
      </p:sp>
    </p:spTree>
    <p:extLst>
      <p:ext uri="{BB962C8B-B14F-4D97-AF65-F5344CB8AC3E}">
        <p14:creationId xmlns:p14="http://schemas.microsoft.com/office/powerpoint/2010/main" val="1612361165"/>
      </p:ext>
    </p:extLst>
  </p:cSld>
  <p:clrMapOvr>
    <a:overrideClrMapping bg1="lt1" tx1="dk1" bg2="dk2" tx2="lt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ECCD3B0-89CB-E34B-44A3-E84D782B9F30}"/>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B926E10-C62F-B6F9-681E-7EE30591A18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10FA423D-25B7-A57A-C301-14CACD182C9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Nous devons aussi partager dans la communauté ce que nous avons acquis.</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871917428"/>
      </p:ext>
    </p:extLst>
  </p:cSld>
  <p:clrMapOvr>
    <a:overrideClrMapping bg1="lt1" tx1="dk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352B95A-6860-2891-9D4E-00D0A1CD0F0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B521471-3B7F-321D-EC37-9571C50B474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1BF8F4D-C11F-1FDF-62D5-EDE448FCF01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Nous sommes appelés à  être des agents de transformation dans chaque environnement où nous nous trouvons. (Matthieu 5 :13-16)</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586335900"/>
      </p:ext>
    </p:extLst>
  </p:cSld>
  <p:clrMapOvr>
    <a:overrideClrMapping bg1="lt1" tx1="dk1" bg2="dk2" tx2="lt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7B3FFE6-01E8-0ED7-EF46-B030F5DC65F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8CB499D-E845-4FAE-80C0-4F316C6005A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4794F866-FF9A-33AF-A98E-68E305B06CD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Votre cellule/petit groupe doit toujours chercher des occasions de servir de manière missionnaire dans la communauté qui vous entoure.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68058305"/>
      </p:ext>
    </p:extLst>
  </p:cSld>
  <p:clrMapOvr>
    <a:overrideClrMapping bg1="lt1" tx1="dk1" bg2="dk2" tx2="lt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829AA3D-52F4-28C1-AD68-CCAA9EFBD545}"/>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C91C560-3F10-A7A2-E778-820B6C9E550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9699F488-6F6A-2669-EFDE-7651E6BF15D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Être en mission n’est pas seulement un événement trimestriel, mais un style de vie adopté par les membres du groupe.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27254729"/>
      </p:ext>
    </p:extLst>
  </p:cSld>
  <p:clrMapOvr>
    <a:overrideClrMapping bg1="lt1" tx1="dk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5EB2D5D-BC89-E0B7-19A6-BF70FED6955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7203156-BA1D-0DD6-D37E-D6C8C0238A9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B461F5F6-F3BC-1E3F-C9F1-DDDBA67C8A5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Notre cellule/petit groupe est l’intersection de l’Évangile et de la vie réelle.</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Notre mandat est de tendre la main au-delà de nos murs aux personnes qui ont besoin de ce que nous avons.</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076811414"/>
      </p:ext>
    </p:extLst>
  </p:cSld>
  <p:clrMapOvr>
    <a:overrideClrMapping bg1="lt1" tx1="dk1" bg2="dk2" tx2="lt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EE092CE-2478-5148-B4FF-7C4EE90FE89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D8377E1-FD7A-7EA4-9C5E-64DF6C5885FF}"/>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33668801-276E-584A-3930-886BB55A32F8}"/>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L’équilibre est important en tout. Il se peut que des périodes existent où il existe un déséquilibre entre le discipulat, la communauté et la mission. </a:t>
            </a:r>
          </a:p>
        </p:txBody>
      </p:sp>
    </p:spTree>
    <p:extLst>
      <p:ext uri="{BB962C8B-B14F-4D97-AF65-F5344CB8AC3E}">
        <p14:creationId xmlns:p14="http://schemas.microsoft.com/office/powerpoint/2010/main" val="1194153599"/>
      </p:ext>
    </p:extLst>
  </p:cSld>
  <p:clrMapOvr>
    <a:overrideClrMapping bg1="lt1" tx1="dk1" bg2="dk2" tx2="lt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6B52719-A791-79AA-A2B3-01127C489608}"/>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E702731-304F-6FBF-6199-355FD54D1F3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DF7CC12-DCED-82C2-DF3E-1C0C07F8113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La composition spirituelle initiale du groupe aidera à déterminer où le groupe dépense la plus grande partie de son énergie au début.</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505660357"/>
      </p:ext>
    </p:extLst>
  </p:cSld>
  <p:clrMapOvr>
    <a:overrideClrMapping bg1="lt1" tx1="dk1" bg2="dk2" tx2="lt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1C1EF12E-B88D-12D3-E8D5-570A351C831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F3E8253-6C1E-88FF-8159-1743CE3DC3E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F6B4D420-4D38-541C-E644-4069B4B3608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Parmi les trois, il est plus facile de connecter au niveau de la communauté. Cela attire les gens le plus, surtout au début.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71872695"/>
      </p:ext>
    </p:extLst>
  </p:cSld>
  <p:clrMapOvr>
    <a:overrideClrMapping bg1="lt1" tx1="dk1" bg2="dk2" tx2="lt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DDCF8985-1ED9-5532-DF94-A76266BDDD76}"/>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96463FE4-BBE4-69DC-2405-9B329709EE5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544DC84-26FD-52EE-3073-41AF4FAC0090}"/>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Ensuite vous devrez guider le groupe vers le discipulat et la mission à mesure que les membres du groupe se sentent plus à l’aise les uns avec les autres.</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Si votre groupe est composé principalement de chrétiens matures, il y aura aussi des moments où une étude biblique peut sembler plus importante que d’atteindre ceux qui sont en dehors du groupe et qui ont besoin de Christ. Lorsque cela est clair, rappelez au groupe la mission d’atteindre le monde avec l’Évangile. Il peut arriver qu’une étude doive être interrompue pour donner de l’énergie au service en dehors du groupe.</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844857441"/>
      </p:ext>
    </p:extLst>
  </p:cSld>
  <p:clrMapOvr>
    <a:overrideClrMapping bg1="lt1" tx1="dk1" bg2="dk2" tx2="lt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7D22235-DA36-DD1A-961E-B75FDA46257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016C679-6D4F-3B3A-3958-789D92497A52}"/>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5973390-830E-4F8D-6E31-7DFCB39D164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Si votre groupe est composé surtout de chrétiens matures, il serait mieux de penser à une étude biblique.</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321140579"/>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A1264251-35C9-0CE8-0C60-51BBA500A29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314FB26-BF67-D79C-4C74-3AC1792B8ED9}"/>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FCE96518-C325-4FA4-9E49-F77F3A7CF85D}"/>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Nous avons souligné que Dieu ne compte pas sur les anges ni personne d’autre que nous pour exécuter son ordre de route.</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054883046"/>
      </p:ext>
    </p:extLst>
  </p:cSld>
  <p:clrMapOvr>
    <a:overrideClrMapping bg1="lt1" tx1="dk1" bg2="dk2" tx2="lt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9A322CC-2871-6A36-1F35-348D19499B4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00055AE-E170-6253-A042-B5A187293C84}"/>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BE0A737E-01DB-7853-A22E-F4074A6E337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Lorsque cela est clair, rappelez au groupe la mission d’atteindre le monde avec l’Évangile.</a:t>
            </a:r>
          </a:p>
        </p:txBody>
      </p:sp>
    </p:spTree>
    <p:extLst>
      <p:ext uri="{BB962C8B-B14F-4D97-AF65-F5344CB8AC3E}">
        <p14:creationId xmlns:p14="http://schemas.microsoft.com/office/powerpoint/2010/main" val="3757084143"/>
      </p:ext>
    </p:extLst>
  </p:cSld>
  <p:clrMapOvr>
    <a:overrideClrMapping bg1="lt1" tx1="dk1" bg2="dk2" tx2="lt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B83BD99-759E-B848-7335-0B6F79D4C5D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2C0DB890-752F-5198-0B90-5284EDDF3782}"/>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AAE9703F-80B8-C275-EC53-5A2C5B1C73F9}"/>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Parfois il serait mieux de subdiviser le groupe en deux ou trois cellules et faire appel à de nouveaux membres sous la direction des leaders nouvellement formés du groupe.</a:t>
            </a:r>
          </a:p>
        </p:txBody>
      </p:sp>
    </p:spTree>
    <p:extLst>
      <p:ext uri="{BB962C8B-B14F-4D97-AF65-F5344CB8AC3E}">
        <p14:creationId xmlns:p14="http://schemas.microsoft.com/office/powerpoint/2010/main" val="104975284"/>
      </p:ext>
    </p:extLst>
  </p:cSld>
  <p:clrMapOvr>
    <a:overrideClrMapping bg1="lt1" tx1="dk1" bg2="dk2" tx2="lt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3A84B41-9E82-457E-5527-C1C3C8B486C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C25D2D3-BE11-A669-1EFD-3DFF60194589}"/>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Cellules/petits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EEC85E6C-BA14-20A9-3B81-B792ADEF6C40}"/>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Cela souligne l’idée de reproduction et de multiplication des cellules, des leaders et de croissance en général au sein de l’Eglise.</a:t>
            </a:r>
          </a:p>
        </p:txBody>
      </p:sp>
    </p:spTree>
    <p:extLst>
      <p:ext uri="{BB962C8B-B14F-4D97-AF65-F5344CB8AC3E}">
        <p14:creationId xmlns:p14="http://schemas.microsoft.com/office/powerpoint/2010/main" val="3724948348"/>
      </p:ext>
    </p:extLst>
  </p:cSld>
  <p:clrMapOvr>
    <a:overrideClrMapping bg1="lt1" tx1="dk1" bg2="dk2" tx2="lt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7CCA5D2-EAAA-3AC2-094C-6B4CB147D0D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4F90689-8302-3CFB-08FF-9FD57FFA7F6F}"/>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34DF3703-A181-A904-5638-2C9C9EF1A11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L’accomplissement de la Grande Commission nous interpelle à la formation de disciples. </a:t>
            </a:r>
          </a:p>
        </p:txBody>
      </p:sp>
    </p:spTree>
    <p:extLst>
      <p:ext uri="{BB962C8B-B14F-4D97-AF65-F5344CB8AC3E}">
        <p14:creationId xmlns:p14="http://schemas.microsoft.com/office/powerpoint/2010/main" val="76849657"/>
      </p:ext>
    </p:extLst>
  </p:cSld>
  <p:clrMapOvr>
    <a:overrideClrMapping bg1="lt1" tx1="dk1" bg2="dk2" tx2="lt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DC3DC4E6-E28E-8BAF-CD0A-6990B4238D78}"/>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BA12174C-092C-709D-7527-AC044BBA90F9}"/>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4CD5B59-6DA8-3135-FF6F-013932A42A1B}"/>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Mais celle-ci ne va pas sans la formation et l’organisation de cellules/petits groupes.</a:t>
            </a:r>
          </a:p>
        </p:txBody>
      </p:sp>
    </p:spTree>
    <p:extLst>
      <p:ext uri="{BB962C8B-B14F-4D97-AF65-F5344CB8AC3E}">
        <p14:creationId xmlns:p14="http://schemas.microsoft.com/office/powerpoint/2010/main" val="3132670116"/>
      </p:ext>
    </p:extLst>
  </p:cSld>
  <p:clrMapOvr>
    <a:overrideClrMapping bg1="lt1" tx1="dk1" bg2="dk2" tx2="lt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C79D69E-067E-2EFB-56E8-BAC1FAF354A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38A51324-6386-166B-2F72-934A1956AC09}"/>
              </a:ext>
            </a:extLst>
          </p:cNvPr>
          <p:cNvSpPr txBox="1">
            <a:spLocks noGrp="1"/>
          </p:cNvSpPr>
          <p:nvPr>
            <p:ph type="title"/>
          </p:nvPr>
        </p:nvSpPr>
        <p:spPr>
          <a:xfrm>
            <a:off x="311700" y="313922"/>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Conclusion</a:t>
            </a:r>
          </a:p>
        </p:txBody>
      </p:sp>
      <p:sp>
        <p:nvSpPr>
          <p:cNvPr id="77" name="Google Shape;77;p17">
            <a:extLst>
              <a:ext uri="{FF2B5EF4-FFF2-40B4-BE49-F238E27FC236}">
                <a16:creationId xmlns:a16="http://schemas.microsoft.com/office/drawing/2014/main" id="{CC99D461-BF57-555E-3A2B-D1BD6C0C5201}"/>
              </a:ext>
            </a:extLst>
          </p:cNvPr>
          <p:cNvSpPr txBox="1">
            <a:spLocks noGrp="1"/>
          </p:cNvSpPr>
          <p:nvPr>
            <p:ph type="body" idx="1"/>
          </p:nvPr>
        </p:nvSpPr>
        <p:spPr>
          <a:xfrm>
            <a:off x="311700" y="1326524"/>
            <a:ext cx="7758900" cy="3606084"/>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Ce format est différent de l’école du dimanche, qui se penche plus sur l’éducation chrétienne que toute autre chose, avec un aspect social dans certains cas. </a:t>
            </a:r>
            <a:endParaRPr lang="en-US"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4176222546"/>
      </p:ext>
    </p:extLst>
  </p:cSld>
  <p:clrMapOvr>
    <a:overrideClrMapping bg1="lt1" tx1="dk1" bg2="dk2" tx2="lt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FDF47F4-D15F-6021-428E-2662408347A6}"/>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3C97D3D9-339E-D314-DD8E-75CC022D1E67}"/>
              </a:ext>
            </a:extLst>
          </p:cNvPr>
          <p:cNvSpPr txBox="1">
            <a:spLocks noGrp="1"/>
          </p:cNvSpPr>
          <p:nvPr>
            <p:ph type="title"/>
          </p:nvPr>
        </p:nvSpPr>
        <p:spPr>
          <a:xfrm>
            <a:off x="311700" y="313922"/>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Conclusion</a:t>
            </a:r>
          </a:p>
        </p:txBody>
      </p:sp>
      <p:sp>
        <p:nvSpPr>
          <p:cNvPr id="77" name="Google Shape;77;p17">
            <a:extLst>
              <a:ext uri="{FF2B5EF4-FFF2-40B4-BE49-F238E27FC236}">
                <a16:creationId xmlns:a16="http://schemas.microsoft.com/office/drawing/2014/main" id="{B3B93845-49E1-1547-370E-894AF7773D9C}"/>
              </a:ext>
            </a:extLst>
          </p:cNvPr>
          <p:cNvSpPr txBox="1">
            <a:spLocks noGrp="1"/>
          </p:cNvSpPr>
          <p:nvPr>
            <p:ph type="body" idx="1"/>
          </p:nvPr>
        </p:nvSpPr>
        <p:spPr>
          <a:xfrm>
            <a:off x="311700" y="1223493"/>
            <a:ext cx="7758900" cy="3606085"/>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Mais les cellules/petits groupes couvrent bien des domaines menant à la croissance spirituelle, par le biais de l’enseignement de la parole, la prière, la pratique des disciplines spirituelles et la communion fraternelle. </a:t>
            </a: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679356114"/>
      </p:ext>
    </p:extLst>
  </p:cSld>
  <p:clrMapOvr>
    <a:overrideClrMapping bg1="lt1" tx1="dk1" bg2="dk2" tx2="lt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CE8EBA3-7D62-7AEF-AD89-10B05A00479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942A43C-6F80-B27B-9BAA-813EDA72FE19}"/>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61ACC79-162B-0255-B4B3-5FC99F2D120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Lorsque ces cellules/petits groupes fonctionnent bien, leur évolution engendre un climat de croissance pour les membres au sein des différentes générations spirituelles de l’Eglise.</a:t>
            </a:r>
          </a:p>
        </p:txBody>
      </p:sp>
    </p:spTree>
    <p:extLst>
      <p:ext uri="{BB962C8B-B14F-4D97-AF65-F5344CB8AC3E}">
        <p14:creationId xmlns:p14="http://schemas.microsoft.com/office/powerpoint/2010/main" val="2955460861"/>
      </p:ext>
    </p:extLst>
  </p:cSld>
  <p:clrMapOvr>
    <a:overrideClrMapping bg1="lt1" tx1="dk1" bg2="dk2" tx2="lt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FA6357A0-E815-3107-D04A-3F505FB90A8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3500A96-A8F5-F227-8404-A1EF123ACB71}"/>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EBD01B73-119F-34A2-1864-F56AD620A52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Non seulement cela, l’Eglise connaitra une croissance au niveau de la production de leaders équipés et des membres matures prêts pour le service.</a:t>
            </a:r>
          </a:p>
        </p:txBody>
      </p:sp>
    </p:spTree>
    <p:extLst>
      <p:ext uri="{BB962C8B-B14F-4D97-AF65-F5344CB8AC3E}">
        <p14:creationId xmlns:p14="http://schemas.microsoft.com/office/powerpoint/2010/main" val="4140713872"/>
      </p:ext>
    </p:extLst>
  </p:cSld>
  <p:clrMapOvr>
    <a:overrideClrMapping bg1="lt1" tx1="dk1" bg2="dk2" tx2="lt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2F933D6-CCEF-9C3D-7B6C-D815893E8826}"/>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9CF8ED41-38C2-A0FA-6A51-77EE0291DE36}"/>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A9486A71-889F-F646-CEDE-61B52170C35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Ainsi les cellules deviendront un vrai foyer de développement de membres vers la maturité spirituelle grâce au travail des membres équipés à cet effet pour le service.</a:t>
            </a:r>
          </a:p>
        </p:txBody>
      </p:sp>
    </p:spTree>
    <p:extLst>
      <p:ext uri="{BB962C8B-B14F-4D97-AF65-F5344CB8AC3E}">
        <p14:creationId xmlns:p14="http://schemas.microsoft.com/office/powerpoint/2010/main" val="1689072483"/>
      </p:ext>
    </p:extLst>
  </p:cSld>
  <p:clrMapOvr>
    <a:overrideClrMapping bg1="lt1" tx1="dk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FF172DB-60D2-34B9-D408-0D7100CE120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61C8075-7A9D-1934-2756-DF803EAE9058}"/>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64D9FCCA-AA4B-1D00-24EF-CA95602CAB4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C’est donc avec raison que nous vous exhortons à assumer votre responsabilité avec enthousiasme, dévouement et fidélité.</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845655379"/>
      </p:ext>
    </p:extLst>
  </p:cSld>
  <p:clrMapOvr>
    <a:overrideClrMapping bg1="lt1" tx1="dk1" bg2="dk2" tx2="lt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685800" y="685800"/>
            <a:ext cx="3886200" cy="3771900"/>
          </a:xfrm>
        </p:spPr>
        <p:txBody>
          <a:bodyPr/>
          <a:lstStyle/>
          <a:p>
            <a:r>
              <a:rPr lang="en-US">
                <a:solidFill>
                  <a:schemeClr val="tx1"/>
                </a:solidFill>
              </a:rPr>
              <a:t>Merci.</a:t>
            </a:r>
            <a:br>
              <a:rPr lang="en-US">
                <a:solidFill>
                  <a:schemeClr val="tx1"/>
                </a:solidFill>
              </a:rPr>
            </a:br>
            <a:r>
              <a:rPr lang="en-US">
                <a:solidFill>
                  <a:schemeClr val="tx1"/>
                </a:solidFill>
              </a:rPr>
              <a:t>Thank You.</a:t>
            </a:r>
          </a:p>
        </p:txBody>
      </p:sp>
      <p:sp>
        <p:nvSpPr>
          <p:cNvPr id="11" name="Content Placeholder 10">
            <a:extLst>
              <a:ext uri="{FF2B5EF4-FFF2-40B4-BE49-F238E27FC236}">
                <a16:creationId xmlns:a16="http://schemas.microsoft.com/office/drawing/2014/main" id="{C6DCC38C-603B-CCD0-2914-0BBCD4F4F74E}"/>
              </a:ext>
            </a:extLst>
          </p:cNvPr>
          <p:cNvSpPr>
            <a:spLocks noGrp="1"/>
          </p:cNvSpPr>
          <p:nvPr>
            <p:ph sz="quarter" idx="13"/>
          </p:nvPr>
        </p:nvSpPr>
        <p:spPr>
          <a:xfrm>
            <a:off x="4748842" y="685800"/>
            <a:ext cx="3493697" cy="3771900"/>
          </a:xfrm>
        </p:spPr>
        <p:txBody>
          <a:bodyPr anchor="ctr"/>
          <a:lstStyle/>
          <a:p>
            <a:r>
              <a:rPr lang="en-US" sz="2400">
                <a:solidFill>
                  <a:schemeClr val="accent1"/>
                </a:solidFill>
                <a:latin typeface="Univers Condensed" panose="020B0506020202050204" pitchFamily="34" charset="0"/>
              </a:rPr>
              <a:t>Dr </a:t>
            </a:r>
            <a:r>
              <a:rPr lang="en-US" sz="2400" err="1">
                <a:solidFill>
                  <a:schemeClr val="accent1"/>
                </a:solidFill>
                <a:latin typeface="Univers Condensed" panose="020B0506020202050204" pitchFamily="34" charset="0"/>
              </a:rPr>
              <a:t>wadler</a:t>
            </a:r>
            <a:r>
              <a:rPr lang="en-US" sz="2400">
                <a:solidFill>
                  <a:schemeClr val="accent1"/>
                </a:solidFill>
                <a:latin typeface="Univers Condensed" panose="020B0506020202050204" pitchFamily="34" charset="0"/>
              </a:rPr>
              <a:t> </a:t>
            </a:r>
            <a:r>
              <a:rPr lang="en-US" sz="2400" err="1">
                <a:solidFill>
                  <a:schemeClr val="accent1"/>
                </a:solidFill>
                <a:latin typeface="Univers Condensed" panose="020B0506020202050204" pitchFamily="34" charset="0"/>
              </a:rPr>
              <a:t>jules</a:t>
            </a:r>
            <a:endParaRPr lang="en-US" sz="2400">
              <a:solidFill>
                <a:schemeClr val="accent1"/>
              </a:solidFill>
              <a:latin typeface="Univers Condensed" panose="020B0506020202050204" pitchFamily="34" charset="0"/>
            </a:endParaRPr>
          </a:p>
          <a:p>
            <a:r>
              <a:rPr lang="en-US" sz="2100">
                <a:solidFill>
                  <a:schemeClr val="accent1"/>
                </a:solidFill>
                <a:latin typeface="Univers Condensed" panose="020B0506020202050204" pitchFamily="34" charset="0"/>
              </a:rPr>
              <a:t>786 877-9612</a:t>
            </a:r>
          </a:p>
          <a:p>
            <a:pPr lvl="1"/>
            <a:r>
              <a:rPr lang="en-US" sz="2100">
                <a:solidFill>
                  <a:schemeClr val="accent1"/>
                </a:solidFill>
                <a:latin typeface="Univers Condensed" panose="020B0506020202050204" pitchFamily="34" charset="0"/>
              </a:rPr>
              <a:t>senior@emmanuelmiami.org</a:t>
            </a:r>
          </a:p>
          <a:p>
            <a:pPr lvl="1"/>
            <a:r>
              <a:rPr lang="en-US" sz="2100">
                <a:solidFill>
                  <a:schemeClr val="accent1"/>
                </a:solidFill>
                <a:latin typeface="Univers Condensed" panose="020B0506020202050204" pitchFamily="34" charset="0"/>
              </a:rPr>
              <a:t>www.emmanuelmiami.org</a:t>
            </a:r>
          </a:p>
          <a:p>
            <a:endParaRPr lang="en-US">
              <a:solidFill>
                <a:schemeClr val="bg1"/>
              </a:solidFill>
            </a:endParaRPr>
          </a:p>
        </p:txBody>
      </p:sp>
    </p:spTree>
    <p:extLst>
      <p:ext uri="{BB962C8B-B14F-4D97-AF65-F5344CB8AC3E}">
        <p14:creationId xmlns:p14="http://schemas.microsoft.com/office/powerpoint/2010/main" val="2188828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E21DF04-32B4-5422-0B43-EF227690EE2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9D9143B-7304-7402-D631-E7C7D2BBD457}"/>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FAB3EC5D-BF69-DB5D-4494-B3AD2105867E}"/>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noProof="0">
                <a:solidFill>
                  <a:schemeClr val="lt1"/>
                </a:solidFill>
                <a:latin typeface="Arial Narrow" panose="020B0606020202030204" pitchFamily="34" charset="0"/>
              </a:rPr>
              <a:t>Aujourd’hui, </a:t>
            </a:r>
            <a:r>
              <a:rPr lang="fr-FR" sz="4000">
                <a:solidFill>
                  <a:schemeClr val="lt1"/>
                </a:solidFill>
                <a:latin typeface="Arial Narrow" panose="020B0606020202030204" pitchFamily="34" charset="0"/>
              </a:rPr>
              <a:t>nous allons explorer l’</a:t>
            </a:r>
            <a:r>
              <a:rPr lang="fr-FR" sz="4000" noProof="0">
                <a:solidFill>
                  <a:schemeClr val="lt1"/>
                </a:solidFill>
                <a:latin typeface="Arial Narrow" panose="020B0606020202030204" pitchFamily="34" charset="0"/>
              </a:rPr>
              <a:t>intégration de deux concepts « formation de disciples » et « cellules » </a:t>
            </a:r>
            <a:r>
              <a:rPr lang="fr-FR" sz="4000">
                <a:solidFill>
                  <a:schemeClr val="lt1"/>
                </a:solidFill>
                <a:latin typeface="Arial Narrow" panose="020B0606020202030204" pitchFamily="34" charset="0"/>
              </a:rPr>
              <a:t>appelés encore « </a:t>
            </a:r>
            <a:r>
              <a:rPr lang="fr-FR" sz="4000" noProof="0">
                <a:solidFill>
                  <a:schemeClr val="lt1"/>
                </a:solidFill>
                <a:latin typeface="Arial Narrow" panose="020B0606020202030204" pitchFamily="34" charset="0"/>
              </a:rPr>
              <a:t>petits groupes » pour en tirer les avantages. </a:t>
            </a:r>
          </a:p>
        </p:txBody>
      </p:sp>
    </p:spTree>
    <p:extLst>
      <p:ext uri="{BB962C8B-B14F-4D97-AF65-F5344CB8AC3E}">
        <p14:creationId xmlns:p14="http://schemas.microsoft.com/office/powerpoint/2010/main" val="1004941301"/>
      </p:ext>
    </p:extLst>
  </p:cSld>
  <p:clrMapOvr>
    <a:overrideClrMapping bg1="lt1" tx1="dk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3695EAD-9C0D-D6BC-F61A-0EB8D2CB98C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17B0832-2BCD-DAE3-9E74-69360E19328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C34B91F7-155A-FD62-5A25-8EF609877A1F}"/>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Si donc, la formation de disciples est cette grande tâche qui nous incombe, comment procéder pour arriver à cette fin?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4237697372"/>
      </p:ext>
    </p:extLst>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931595E-24B7-C0C1-EDD4-2603F260237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C29328B-6C7E-2549-53CC-CF8BA9CE1515}"/>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5A18207D-2F32-41C1-62CD-268D1997CBB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La Bible nous fournit un modèle parfait qui favorise la croissance: les cellules ou petits groupes.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4151545928"/>
      </p:ext>
    </p:extLst>
  </p:cSld>
  <p:clrMapOvr>
    <a:overrideClrMapping bg1="lt1" tx1="dk1" bg2="dk2" tx2="lt2" accent1="accent1" accent2="accent2" accent3="accent3" accent4="accent4" accent5="accent5" accent6="accent6" hlink="hlink" folHlink="folHlink"/>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(16:9)</PresentationFormat>
  <Slides>60</Slides>
  <Notes>60</Notes>
  <HiddenSlides>0</HiddenSlide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Simple Light</vt:lpstr>
      <vt:lpstr>Discipleship through Small Groups   La formation de disciples à travers les petits groupes 2</vt:lpstr>
      <vt:lpstr>Introduction</vt:lpstr>
      <vt:lpstr>Introduction</vt:lpstr>
      <vt:lpstr>Définition: Formation de disciples </vt:lpstr>
      <vt:lpstr>Définition: Formation de disciples </vt:lpstr>
      <vt:lpstr>Définition: Formation de disciples </vt:lpstr>
      <vt:lpstr>Introduction</vt:lpstr>
      <vt:lpstr>Transition</vt:lpstr>
      <vt:lpstr>Transition</vt:lpstr>
      <vt:lpstr>Transition</vt:lpstr>
      <vt:lpstr>Définition</vt:lpstr>
      <vt:lpstr>Définition</vt:lpstr>
      <vt:lpstr>Les cellules/petits groupes</vt:lpstr>
      <vt:lpstr>Les cellules/petits groupes</vt:lpstr>
      <vt:lpstr>Les cellules/petits groupes</vt:lpstr>
      <vt:lpstr>Les cellules/petits groupes</vt:lpstr>
      <vt:lpstr>Les cellules/petits groupes</vt:lpstr>
      <vt:lpstr>Cellules et discipulat</vt:lpstr>
      <vt:lpstr>Cellules et discipulat</vt:lpstr>
      <vt:lpstr>Cellules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et discipulat</vt:lpstr>
      <vt:lpstr>Cellules/petits groupes: transition</vt:lpstr>
      <vt:lpstr>Cellules/petits groupes: Communauté</vt:lpstr>
      <vt:lpstr>Cellules/petits groupes: Communauté</vt:lpstr>
      <vt:lpstr>Cellules/petits groupes: Communauté</vt:lpstr>
      <vt:lpstr>Cellules/petits groupes: Communauté</vt:lpstr>
      <vt:lpstr>Cellules/petits groupes: Communauté</vt:lpstr>
      <vt:lpstr>Cellules/petits groupes: Communauté</vt:lpstr>
      <vt:lpstr>Cellules/petits groupes: Communauté</vt:lpstr>
      <vt:lpstr>Cellules/petits groupes: Communauté</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Cellules/petits groupes: Mission</vt:lpstr>
      <vt:lpstr>Conclusion</vt:lpstr>
      <vt:lpstr>Conclusion</vt:lpstr>
      <vt:lpstr>Conclusion</vt:lpstr>
      <vt:lpstr>Conclusion</vt:lpstr>
      <vt:lpstr>Conclusion</vt:lpstr>
      <vt:lpstr>Conclusion</vt:lpstr>
      <vt:lpstr>Conclusion</vt:lpstr>
      <vt:lpstr>Merci.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Senior Pastor</dc:creator>
  <cp:lastModifiedBy>Wadler Jules</cp:lastModifiedBy>
  <cp:revision>2</cp:revision>
  <cp:lastPrinted>2025-03-08T14:40:37Z</cp:lastPrinted>
  <dcterms:modified xsi:type="dcterms:W3CDTF">2025-09-20T23:21:38Z</dcterms:modified>
</cp:coreProperties>
</file>