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notesSlides/notesSlide2.xml" ContentType="application/vnd.openxmlformats-officedocument.presentationml.notesSlide+xml"/>
  <Override PartName="/ppt/theme/themeOverride2.xml" ContentType="application/vnd.openxmlformats-officedocument.themeOverride+xml"/>
  <Override PartName="/ppt/notesSlides/notesSlide3.xml" ContentType="application/vnd.openxmlformats-officedocument.presentationml.notesSlide+xml"/>
  <Override PartName="/ppt/theme/themeOverride3.xml" ContentType="application/vnd.openxmlformats-officedocument.themeOverride+xml"/>
  <Override PartName="/ppt/notesSlides/notesSlide4.xml" ContentType="application/vnd.openxmlformats-officedocument.presentationml.notesSlide+xml"/>
  <Override PartName="/ppt/theme/themeOverride4.xml" ContentType="application/vnd.openxmlformats-officedocument.themeOverride+xml"/>
  <Override PartName="/ppt/notesSlides/notesSlide5.xml" ContentType="application/vnd.openxmlformats-officedocument.presentationml.notesSlide+xml"/>
  <Override PartName="/ppt/theme/themeOverride5.xml" ContentType="application/vnd.openxmlformats-officedocument.themeOverride+xml"/>
  <Override PartName="/ppt/notesSlides/notesSlide6.xml" ContentType="application/vnd.openxmlformats-officedocument.presentationml.notesSlide+xml"/>
  <Override PartName="/ppt/theme/themeOverride6.xml" ContentType="application/vnd.openxmlformats-officedocument.themeOverride+xml"/>
  <Override PartName="/ppt/notesSlides/notesSlide7.xml" ContentType="application/vnd.openxmlformats-officedocument.presentationml.notesSlide+xml"/>
  <Override PartName="/ppt/theme/themeOverride7.xml" ContentType="application/vnd.openxmlformats-officedocument.themeOverride+xml"/>
  <Override PartName="/ppt/notesSlides/notesSlide8.xml" ContentType="application/vnd.openxmlformats-officedocument.presentationml.notesSlide+xml"/>
  <Override PartName="/ppt/theme/themeOverride8.xml" ContentType="application/vnd.openxmlformats-officedocument.themeOverride+xml"/>
  <Override PartName="/ppt/notesSlides/notesSlide9.xml" ContentType="application/vnd.openxmlformats-officedocument.presentationml.notesSlide+xml"/>
  <Override PartName="/ppt/theme/themeOverride9.xml" ContentType="application/vnd.openxmlformats-officedocument.themeOverride+xml"/>
  <Override PartName="/ppt/notesSlides/notesSlide10.xml" ContentType="application/vnd.openxmlformats-officedocument.presentationml.notesSlide+xml"/>
  <Override PartName="/ppt/theme/themeOverride10.xml" ContentType="application/vnd.openxmlformats-officedocument.themeOverride+xml"/>
  <Override PartName="/ppt/notesSlides/notesSlide11.xml" ContentType="application/vnd.openxmlformats-officedocument.presentationml.notesSlide+xml"/>
  <Override PartName="/ppt/theme/themeOverride11.xml" ContentType="application/vnd.openxmlformats-officedocument.themeOverride+xml"/>
  <Override PartName="/ppt/notesSlides/notesSlide12.xml" ContentType="application/vnd.openxmlformats-officedocument.presentationml.notesSlide+xml"/>
  <Override PartName="/ppt/theme/themeOverride12.xml" ContentType="application/vnd.openxmlformats-officedocument.themeOverride+xml"/>
  <Override PartName="/ppt/notesSlides/notesSlide13.xml" ContentType="application/vnd.openxmlformats-officedocument.presentationml.notesSlide+xml"/>
  <Override PartName="/ppt/theme/themeOverride13.xml" ContentType="application/vnd.openxmlformats-officedocument.themeOverride+xml"/>
  <Override PartName="/ppt/notesSlides/notesSlide1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heme/themeOverride14.xml" ContentType="application/vnd.openxmlformats-officedocument.themeOverride+xml"/>
  <Override PartName="/ppt/notesSlides/notesSlide15.xml" ContentType="application/vnd.openxmlformats-officedocument.presentationml.notesSlide+xml"/>
  <Override PartName="/ppt/theme/themeOverride15.xml" ContentType="application/vnd.openxmlformats-officedocument.themeOverride+xml"/>
  <Override PartName="/ppt/notesSlides/notesSlide16.xml" ContentType="application/vnd.openxmlformats-officedocument.presentationml.notesSlide+xml"/>
  <Override PartName="/ppt/theme/themeOverride16.xml" ContentType="application/vnd.openxmlformats-officedocument.themeOverride+xml"/>
  <Override PartName="/ppt/notesSlides/notesSlide17.xml" ContentType="application/vnd.openxmlformats-officedocument.presentationml.notesSlide+xml"/>
  <Override PartName="/ppt/theme/themeOverride17.xml" ContentType="application/vnd.openxmlformats-officedocument.themeOverride+xml"/>
  <Override PartName="/ppt/notesSlides/notesSlide18.xml" ContentType="application/vnd.openxmlformats-officedocument.presentationml.notesSlide+xml"/>
  <Override PartName="/ppt/theme/themeOverride18.xml" ContentType="application/vnd.openxmlformats-officedocument.themeOverride+xml"/>
  <Override PartName="/ppt/notesSlides/notesSlide19.xml" ContentType="application/vnd.openxmlformats-officedocument.presentationml.notesSlide+xml"/>
  <Override PartName="/ppt/theme/themeOverride19.xml" ContentType="application/vnd.openxmlformats-officedocument.themeOverride+xml"/>
  <Override PartName="/ppt/notesSlides/notesSlide20.xml" ContentType="application/vnd.openxmlformats-officedocument.presentationml.notesSlide+xml"/>
  <Override PartName="/ppt/theme/themeOverride20.xml" ContentType="application/vnd.openxmlformats-officedocument.themeOverride+xml"/>
  <Override PartName="/ppt/notesSlides/notesSlide21.xml" ContentType="application/vnd.openxmlformats-officedocument.presentationml.notesSlide+xml"/>
  <Override PartName="/ppt/theme/themeOverride21.xml" ContentType="application/vnd.openxmlformats-officedocument.themeOverride+xml"/>
  <Override PartName="/ppt/notesSlides/notesSlide22.xml" ContentType="application/vnd.openxmlformats-officedocument.presentationml.notesSlide+xml"/>
  <Override PartName="/ppt/theme/themeOverride22.xml" ContentType="application/vnd.openxmlformats-officedocument.themeOverride+xml"/>
  <Override PartName="/ppt/notesSlides/notesSlide23.xml" ContentType="application/vnd.openxmlformats-officedocument.presentationml.notesSlide+xml"/>
  <Override PartName="/ppt/theme/themeOverride23.xml" ContentType="application/vnd.openxmlformats-officedocument.themeOverride+xml"/>
  <Override PartName="/ppt/notesSlides/notesSlide24.xml" ContentType="application/vnd.openxmlformats-officedocument.presentationml.notesSlide+xml"/>
  <Override PartName="/ppt/theme/themeOverride24.xml" ContentType="application/vnd.openxmlformats-officedocument.themeOverride+xml"/>
  <Override PartName="/ppt/notesSlides/notesSlide25.xml" ContentType="application/vnd.openxmlformats-officedocument.presentationml.notesSlide+xml"/>
  <Override PartName="/ppt/theme/themeOverride25.xml" ContentType="application/vnd.openxmlformats-officedocument.themeOverride+xml"/>
  <Override PartName="/ppt/notesSlides/notesSlide26.xml" ContentType="application/vnd.openxmlformats-officedocument.presentationml.notesSlide+xml"/>
  <Override PartName="/ppt/theme/themeOverride26.xml" ContentType="application/vnd.openxmlformats-officedocument.themeOverride+xml"/>
  <Override PartName="/ppt/notesSlides/notesSlide27.xml" ContentType="application/vnd.openxmlformats-officedocument.presentationml.notesSlide+xml"/>
  <Override PartName="/ppt/theme/themeOverride27.xml" ContentType="application/vnd.openxmlformats-officedocument.themeOverride+xml"/>
  <Override PartName="/ppt/notesSlides/notesSlide28.xml" ContentType="application/vnd.openxmlformats-officedocument.presentationml.notesSlide+xml"/>
  <Override PartName="/ppt/theme/themeOverride28.xml" ContentType="application/vnd.openxmlformats-officedocument.themeOverride+xml"/>
  <Override PartName="/ppt/notesSlides/notesSlide29.xml" ContentType="application/vnd.openxmlformats-officedocument.presentationml.notesSlide+xml"/>
  <Override PartName="/ppt/theme/themeOverride29.xml" ContentType="application/vnd.openxmlformats-officedocument.themeOverride+xml"/>
  <Override PartName="/ppt/notesSlides/notesSlide30.xml" ContentType="application/vnd.openxmlformats-officedocument.presentationml.notesSlide+xml"/>
  <Override PartName="/ppt/theme/themeOverride30.xml" ContentType="application/vnd.openxmlformats-officedocument.themeOverride+xml"/>
  <Override PartName="/ppt/notesSlides/notesSlide31.xml" ContentType="application/vnd.openxmlformats-officedocument.presentationml.notesSlide+xml"/>
  <Override PartName="/ppt/theme/themeOverride31.xml" ContentType="application/vnd.openxmlformats-officedocument.themeOverride+xml"/>
  <Override PartName="/ppt/notesSlides/notesSlide32.xml" ContentType="application/vnd.openxmlformats-officedocument.presentationml.notesSlide+xml"/>
  <Override PartName="/ppt/theme/themeOverride32.xml" ContentType="application/vnd.openxmlformats-officedocument.themeOverride+xml"/>
  <Override PartName="/ppt/notesSlides/notesSlide33.xml" ContentType="application/vnd.openxmlformats-officedocument.presentationml.notesSlide+xml"/>
  <Override PartName="/ppt/theme/themeOverride33.xml" ContentType="application/vnd.openxmlformats-officedocument.themeOverride+xml"/>
  <Override PartName="/ppt/notesSlides/notesSlide34.xml" ContentType="application/vnd.openxmlformats-officedocument.presentationml.notesSlide+xml"/>
  <Override PartName="/ppt/theme/themeOverride34.xml" ContentType="application/vnd.openxmlformats-officedocument.themeOverride+xml"/>
  <Override PartName="/ppt/notesSlides/notesSlide35.xml" ContentType="application/vnd.openxmlformats-officedocument.presentationml.notesSlide+xml"/>
  <Override PartName="/ppt/theme/themeOverride35.xml" ContentType="application/vnd.openxmlformats-officedocument.themeOverride+xml"/>
  <Override PartName="/ppt/notesSlides/notesSlide36.xml" ContentType="application/vnd.openxmlformats-officedocument.presentationml.notesSlide+xml"/>
  <Override PartName="/ppt/theme/themeOverride36.xml" ContentType="application/vnd.openxmlformats-officedocument.themeOverride+xml"/>
  <Override PartName="/ppt/notesSlides/notesSlide37.xml" ContentType="application/vnd.openxmlformats-officedocument.presentationml.notesSlide+xml"/>
  <Override PartName="/ppt/theme/themeOverride37.xml" ContentType="application/vnd.openxmlformats-officedocument.themeOverride+xml"/>
  <Override PartName="/ppt/notesSlides/notesSlide38.xml" ContentType="application/vnd.openxmlformats-officedocument.presentationml.notesSlide+xml"/>
  <Override PartName="/ppt/theme/themeOverride38.xml" ContentType="application/vnd.openxmlformats-officedocument.themeOverride+xml"/>
  <Override PartName="/ppt/notesSlides/notesSlide39.xml" ContentType="application/vnd.openxmlformats-officedocument.presentationml.notesSlide+xml"/>
  <Override PartName="/ppt/theme/themeOverride39.xml" ContentType="application/vnd.openxmlformats-officedocument.themeOverride+xml"/>
  <Override PartName="/ppt/notesSlides/notesSlide40.xml" ContentType="application/vnd.openxmlformats-officedocument.presentationml.notesSlide+xml"/>
  <Override PartName="/ppt/theme/themeOverride40.xml" ContentType="application/vnd.openxmlformats-officedocument.themeOverride+xml"/>
  <Override PartName="/ppt/notesSlides/notesSlide41.xml" ContentType="application/vnd.openxmlformats-officedocument.presentationml.notesSlide+xml"/>
  <Override PartName="/ppt/theme/themeOverride41.xml" ContentType="application/vnd.openxmlformats-officedocument.themeOverride+xml"/>
  <Override PartName="/ppt/notesSlides/notesSlide42.xml" ContentType="application/vnd.openxmlformats-officedocument.presentationml.notesSlide+xml"/>
  <Override PartName="/ppt/theme/themeOverride42.xml" ContentType="application/vnd.openxmlformats-officedocument.themeOverride+xml"/>
  <Override PartName="/ppt/notesSlides/notesSlide43.xml" ContentType="application/vnd.openxmlformats-officedocument.presentationml.notesSlide+xml"/>
  <Override PartName="/ppt/theme/themeOverride43.xml" ContentType="application/vnd.openxmlformats-officedocument.themeOverride+xml"/>
  <Override PartName="/ppt/notesSlides/notesSlide44.xml" ContentType="application/vnd.openxmlformats-officedocument.presentationml.notesSlide+xml"/>
  <Override PartName="/ppt/theme/themeOverride44.xml" ContentType="application/vnd.openxmlformats-officedocument.themeOverride+xml"/>
  <Override PartName="/ppt/notesSlides/notesSlide45.xml" ContentType="application/vnd.openxmlformats-officedocument.presentationml.notesSlide+xml"/>
  <Override PartName="/ppt/theme/themeOverride45.xml" ContentType="application/vnd.openxmlformats-officedocument.themeOverride+xml"/>
  <Override PartName="/ppt/notesSlides/notesSlide46.xml" ContentType="application/vnd.openxmlformats-officedocument.presentationml.notesSlide+xml"/>
  <Override PartName="/ppt/theme/themeOverride46.xml" ContentType="application/vnd.openxmlformats-officedocument.themeOverride+xml"/>
  <Override PartName="/ppt/notesSlides/notesSlide47.xml" ContentType="application/vnd.openxmlformats-officedocument.presentationml.notesSlide+xml"/>
  <Override PartName="/ppt/theme/themeOverride47.xml" ContentType="application/vnd.openxmlformats-officedocument.themeOverride+xml"/>
  <Override PartName="/ppt/notesSlides/notesSlide48.xml" ContentType="application/vnd.openxmlformats-officedocument.presentationml.notesSlide+xml"/>
  <Override PartName="/ppt/theme/themeOverride48.xml" ContentType="application/vnd.openxmlformats-officedocument.themeOverride+xml"/>
  <Override PartName="/ppt/notesSlides/notesSlide49.xml" ContentType="application/vnd.openxmlformats-officedocument.presentationml.notesSlide+xml"/>
  <Override PartName="/ppt/theme/themeOverride49.xml" ContentType="application/vnd.openxmlformats-officedocument.themeOverride+xml"/>
  <Override PartName="/ppt/notesSlides/notesSlide50.xml" ContentType="application/vnd.openxmlformats-officedocument.presentationml.notesSlide+xml"/>
  <Override PartName="/ppt/theme/themeOverride50.xml" ContentType="application/vnd.openxmlformats-officedocument.themeOverride+xml"/>
  <Override PartName="/ppt/notesSlides/notesSlide51.xml" ContentType="application/vnd.openxmlformats-officedocument.presentationml.notesSlide+xml"/>
  <Override PartName="/ppt/theme/themeOverride51.xml" ContentType="application/vnd.openxmlformats-officedocument.themeOverride+xml"/>
  <Override PartName="/ppt/notesSlides/notesSlide52.xml" ContentType="application/vnd.openxmlformats-officedocument.presentationml.notesSlide+xml"/>
  <Override PartName="/ppt/theme/themeOverride52.xml" ContentType="application/vnd.openxmlformats-officedocument.themeOverride+xml"/>
  <Override PartName="/ppt/notesSlides/notesSlide53.xml" ContentType="application/vnd.openxmlformats-officedocument.presentationml.notesSlide+xml"/>
  <Override PartName="/ppt/theme/themeOverride53.xml" ContentType="application/vnd.openxmlformats-officedocument.themeOverride+xml"/>
  <Override PartName="/ppt/notesSlides/notesSlide54.xml" ContentType="application/vnd.openxmlformats-officedocument.presentationml.notesSlide+xml"/>
  <Override PartName="/ppt/theme/themeOverride54.xml" ContentType="application/vnd.openxmlformats-officedocument.themeOverride+xml"/>
  <Override PartName="/ppt/notesSlides/notesSlide55.xml" ContentType="application/vnd.openxmlformats-officedocument.presentationml.notesSlide+xml"/>
  <Override PartName="/ppt/theme/themeOverride55.xml" ContentType="application/vnd.openxmlformats-officedocument.themeOverride+xml"/>
  <Override PartName="/ppt/notesSlides/notesSlide56.xml" ContentType="application/vnd.openxmlformats-officedocument.presentationml.notesSlide+xml"/>
  <Override PartName="/ppt/theme/themeOverride56.xml" ContentType="application/vnd.openxmlformats-officedocument.themeOverride+xml"/>
  <Override PartName="/ppt/notesSlides/notesSlide5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59"/>
  </p:notesMasterIdLst>
  <p:handoutMasterIdLst>
    <p:handoutMasterId r:id="rId60"/>
  </p:handoutMasterIdLst>
  <p:sldIdLst>
    <p:sldId id="259" r:id="rId2"/>
    <p:sldId id="1075" r:id="rId3"/>
    <p:sldId id="1417" r:id="rId4"/>
    <p:sldId id="1418" r:id="rId5"/>
    <p:sldId id="1341" r:id="rId6"/>
    <p:sldId id="1419" r:id="rId7"/>
    <p:sldId id="1421" r:id="rId8"/>
    <p:sldId id="1420" r:id="rId9"/>
    <p:sldId id="1468" r:id="rId10"/>
    <p:sldId id="1343" r:id="rId11"/>
    <p:sldId id="1469" r:id="rId12"/>
    <p:sldId id="1470" r:id="rId13"/>
    <p:sldId id="1471" r:id="rId14"/>
    <p:sldId id="1472" r:id="rId15"/>
    <p:sldId id="1422" r:id="rId16"/>
    <p:sldId id="1474" r:id="rId17"/>
    <p:sldId id="1475" r:id="rId18"/>
    <p:sldId id="1476" r:id="rId19"/>
    <p:sldId id="1477" r:id="rId20"/>
    <p:sldId id="1463" r:id="rId21"/>
    <p:sldId id="1464" r:id="rId22"/>
    <p:sldId id="1473" r:id="rId23"/>
    <p:sldId id="1465" r:id="rId24"/>
    <p:sldId id="1466" r:id="rId25"/>
    <p:sldId id="1479" r:id="rId26"/>
    <p:sldId id="1480" r:id="rId27"/>
    <p:sldId id="1496" r:id="rId28"/>
    <p:sldId id="1497" r:id="rId29"/>
    <p:sldId id="1467" r:id="rId30"/>
    <p:sldId id="1478" r:id="rId31"/>
    <p:sldId id="1481" r:id="rId32"/>
    <p:sldId id="1500" r:id="rId33"/>
    <p:sldId id="1482" r:id="rId34"/>
    <p:sldId id="1483" r:id="rId35"/>
    <p:sldId id="1484" r:id="rId36"/>
    <p:sldId id="1485" r:id="rId37"/>
    <p:sldId id="1486" r:id="rId38"/>
    <p:sldId id="1487" r:id="rId39"/>
    <p:sldId id="1488" r:id="rId40"/>
    <p:sldId id="1489" r:id="rId41"/>
    <p:sldId id="1490" r:id="rId42"/>
    <p:sldId id="1492" r:id="rId43"/>
    <p:sldId id="1491" r:id="rId44"/>
    <p:sldId id="1493" r:id="rId45"/>
    <p:sldId id="1495" r:id="rId46"/>
    <p:sldId id="1503" r:id="rId47"/>
    <p:sldId id="1504" r:id="rId48"/>
    <p:sldId id="1505" r:id="rId49"/>
    <p:sldId id="1506" r:id="rId50"/>
    <p:sldId id="1508" r:id="rId51"/>
    <p:sldId id="1507" r:id="rId52"/>
    <p:sldId id="1509" r:id="rId53"/>
    <p:sldId id="1510" r:id="rId54"/>
    <p:sldId id="1512" r:id="rId55"/>
    <p:sldId id="1513" r:id="rId56"/>
    <p:sldId id="1514" r:id="rId57"/>
    <p:sldId id="1515" r:id="rId58"/>
  </p:sldIdLst>
  <p:sldSz cx="9144000" cy="5143500" type="screen16x9"/>
  <p:notesSz cx="7010400" cy="9296400"/>
  <p:embeddedFontLst>
    <p:embeddedFont>
      <p:font typeface="Abadi" panose="02000000000000000000" pitchFamily="2" charset="0"/>
      <p:regular r:id="rId61"/>
    </p:embeddedFont>
    <p:embeddedFont>
      <p:font typeface="Arial Narrow" panose="020B0606020202030204" pitchFamily="34" charset="0"/>
      <p:regular r:id="rId62"/>
      <p:bold r:id="rId63"/>
      <p:italic r:id="rId64"/>
      <p:boldItalic r:id="rId65"/>
    </p:embeddedFont>
    <p:embeddedFont>
      <p:font typeface="Arial Nova Cond" panose="02000000000000000000" pitchFamily="2" charset="0"/>
      <p:regular r:id="rId66"/>
      <p:bold r:id="rId67"/>
      <p:italic r:id="rId68"/>
      <p:boldItalic r:id="rId69"/>
    </p:embeddedFont>
    <p:embeddedFont>
      <p:font typeface="Josefin Sans" panose="02000000000000000000" pitchFamily="2" charset="0"/>
      <p:regular r:id="rId70"/>
      <p:bold r:id="rId71"/>
      <p:italic r:id="rId72"/>
      <p:boldItalic r:id="rId73"/>
    </p:embeddedFont>
    <p:embeddedFont>
      <p:font typeface="Perpetua" panose="02020502060401020303" pitchFamily="18" charset="0"/>
      <p:regular r:id="rId74"/>
      <p:bold r:id="rId75"/>
      <p:italic r:id="rId76"/>
      <p:boldItalic r:id="rId7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4" d="100"/>
          <a:sy n="74" d="100"/>
        </p:scale>
        <p:origin x="1182" y="6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slide" Target="slides/slide25.xml" /><Relationship Id="rId39" Type="http://schemas.openxmlformats.org/officeDocument/2006/relationships/slide" Target="slides/slide38.xml" /><Relationship Id="rId21" Type="http://schemas.openxmlformats.org/officeDocument/2006/relationships/slide" Target="slides/slide20.xml" /><Relationship Id="rId34" Type="http://schemas.openxmlformats.org/officeDocument/2006/relationships/slide" Target="slides/slide33.xml" /><Relationship Id="rId42" Type="http://schemas.openxmlformats.org/officeDocument/2006/relationships/slide" Target="slides/slide41.xml" /><Relationship Id="rId47" Type="http://schemas.openxmlformats.org/officeDocument/2006/relationships/slide" Target="slides/slide46.xml" /><Relationship Id="rId50" Type="http://schemas.openxmlformats.org/officeDocument/2006/relationships/slide" Target="slides/slide49.xml" /><Relationship Id="rId55" Type="http://schemas.openxmlformats.org/officeDocument/2006/relationships/slide" Target="slides/slide54.xml" /><Relationship Id="rId63" Type="http://schemas.openxmlformats.org/officeDocument/2006/relationships/font" Target="fonts/font3.fntdata" /><Relationship Id="rId68" Type="http://schemas.openxmlformats.org/officeDocument/2006/relationships/font" Target="fonts/font8.fntdata" /><Relationship Id="rId76" Type="http://schemas.openxmlformats.org/officeDocument/2006/relationships/font" Target="fonts/font16.fntdata" /><Relationship Id="rId7" Type="http://schemas.openxmlformats.org/officeDocument/2006/relationships/slide" Target="slides/slide6.xml" /><Relationship Id="rId71" Type="http://schemas.openxmlformats.org/officeDocument/2006/relationships/font" Target="fonts/font11.fntdata" /><Relationship Id="rId2" Type="http://schemas.openxmlformats.org/officeDocument/2006/relationships/slide" Target="slides/slide1.xml" /><Relationship Id="rId16" Type="http://schemas.openxmlformats.org/officeDocument/2006/relationships/slide" Target="slides/slide15.xml" /><Relationship Id="rId29" Type="http://schemas.openxmlformats.org/officeDocument/2006/relationships/slide" Target="slides/slide28.xml" /><Relationship Id="rId11" Type="http://schemas.openxmlformats.org/officeDocument/2006/relationships/slide" Target="slides/slide10.xml" /><Relationship Id="rId24" Type="http://schemas.openxmlformats.org/officeDocument/2006/relationships/slide" Target="slides/slide23.xml" /><Relationship Id="rId32" Type="http://schemas.openxmlformats.org/officeDocument/2006/relationships/slide" Target="slides/slide31.xml" /><Relationship Id="rId37" Type="http://schemas.openxmlformats.org/officeDocument/2006/relationships/slide" Target="slides/slide36.xml" /><Relationship Id="rId40" Type="http://schemas.openxmlformats.org/officeDocument/2006/relationships/slide" Target="slides/slide39.xml" /><Relationship Id="rId45" Type="http://schemas.openxmlformats.org/officeDocument/2006/relationships/slide" Target="slides/slide44.xml" /><Relationship Id="rId53" Type="http://schemas.openxmlformats.org/officeDocument/2006/relationships/slide" Target="slides/slide52.xml" /><Relationship Id="rId58" Type="http://schemas.openxmlformats.org/officeDocument/2006/relationships/slide" Target="slides/slide57.xml" /><Relationship Id="rId66" Type="http://schemas.openxmlformats.org/officeDocument/2006/relationships/font" Target="fonts/font6.fntdata" /><Relationship Id="rId74" Type="http://schemas.openxmlformats.org/officeDocument/2006/relationships/font" Target="fonts/font14.fntdata" /><Relationship Id="rId79" Type="http://schemas.openxmlformats.org/officeDocument/2006/relationships/viewProps" Target="viewProps.xml" /><Relationship Id="rId5" Type="http://schemas.openxmlformats.org/officeDocument/2006/relationships/slide" Target="slides/slide4.xml" /><Relationship Id="rId61" Type="http://schemas.openxmlformats.org/officeDocument/2006/relationships/font" Target="fonts/font1.fntdata" /><Relationship Id="rId10" Type="http://schemas.openxmlformats.org/officeDocument/2006/relationships/slide" Target="slides/slide9.xml" /><Relationship Id="rId19" Type="http://schemas.openxmlformats.org/officeDocument/2006/relationships/slide" Target="slides/slide18.xml" /><Relationship Id="rId31" Type="http://schemas.openxmlformats.org/officeDocument/2006/relationships/slide" Target="slides/slide30.xml" /><Relationship Id="rId44" Type="http://schemas.openxmlformats.org/officeDocument/2006/relationships/slide" Target="slides/slide43.xml" /><Relationship Id="rId52" Type="http://schemas.openxmlformats.org/officeDocument/2006/relationships/slide" Target="slides/slide51.xml" /><Relationship Id="rId60" Type="http://schemas.openxmlformats.org/officeDocument/2006/relationships/handoutMaster" Target="handoutMasters/handoutMaster1.xml" /><Relationship Id="rId65" Type="http://schemas.openxmlformats.org/officeDocument/2006/relationships/font" Target="fonts/font5.fntdata" /><Relationship Id="rId73" Type="http://schemas.openxmlformats.org/officeDocument/2006/relationships/font" Target="fonts/font13.fntdata" /><Relationship Id="rId78" Type="http://schemas.openxmlformats.org/officeDocument/2006/relationships/presProps" Target="presProps.xml" /><Relationship Id="rId81" Type="http://schemas.openxmlformats.org/officeDocument/2006/relationships/tableStyles" Target="tableStyle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slide" Target="slides/slide29.xml" /><Relationship Id="rId35" Type="http://schemas.openxmlformats.org/officeDocument/2006/relationships/slide" Target="slides/slide34.xml" /><Relationship Id="rId43" Type="http://schemas.openxmlformats.org/officeDocument/2006/relationships/slide" Target="slides/slide42.xml" /><Relationship Id="rId48" Type="http://schemas.openxmlformats.org/officeDocument/2006/relationships/slide" Target="slides/slide47.xml" /><Relationship Id="rId56" Type="http://schemas.openxmlformats.org/officeDocument/2006/relationships/slide" Target="slides/slide55.xml" /><Relationship Id="rId64" Type="http://schemas.openxmlformats.org/officeDocument/2006/relationships/font" Target="fonts/font4.fntdata" /><Relationship Id="rId69" Type="http://schemas.openxmlformats.org/officeDocument/2006/relationships/font" Target="fonts/font9.fntdata" /><Relationship Id="rId77" Type="http://schemas.openxmlformats.org/officeDocument/2006/relationships/font" Target="fonts/font17.fntdata" /><Relationship Id="rId8" Type="http://schemas.openxmlformats.org/officeDocument/2006/relationships/slide" Target="slides/slide7.xml" /><Relationship Id="rId51" Type="http://schemas.openxmlformats.org/officeDocument/2006/relationships/slide" Target="slides/slide50.xml" /><Relationship Id="rId72" Type="http://schemas.openxmlformats.org/officeDocument/2006/relationships/font" Target="fonts/font12.fntdata" /><Relationship Id="rId80" Type="http://schemas.openxmlformats.org/officeDocument/2006/relationships/theme" Target="theme/theme1.xml" /><Relationship Id="rId3" Type="http://schemas.openxmlformats.org/officeDocument/2006/relationships/slide" Target="slides/slide2.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33" Type="http://schemas.openxmlformats.org/officeDocument/2006/relationships/slide" Target="slides/slide32.xml" /><Relationship Id="rId38" Type="http://schemas.openxmlformats.org/officeDocument/2006/relationships/slide" Target="slides/slide37.xml" /><Relationship Id="rId46" Type="http://schemas.openxmlformats.org/officeDocument/2006/relationships/slide" Target="slides/slide45.xml" /><Relationship Id="rId59" Type="http://schemas.openxmlformats.org/officeDocument/2006/relationships/notesMaster" Target="notesMasters/notesMaster1.xml" /><Relationship Id="rId67" Type="http://schemas.openxmlformats.org/officeDocument/2006/relationships/font" Target="fonts/font7.fntdata" /><Relationship Id="rId20" Type="http://schemas.openxmlformats.org/officeDocument/2006/relationships/slide" Target="slides/slide19.xml" /><Relationship Id="rId41" Type="http://schemas.openxmlformats.org/officeDocument/2006/relationships/slide" Target="slides/slide40.xml" /><Relationship Id="rId54" Type="http://schemas.openxmlformats.org/officeDocument/2006/relationships/slide" Target="slides/slide53.xml" /><Relationship Id="rId62" Type="http://schemas.openxmlformats.org/officeDocument/2006/relationships/font" Target="fonts/font2.fntdata" /><Relationship Id="rId70" Type="http://schemas.openxmlformats.org/officeDocument/2006/relationships/font" Target="fonts/font10.fntdata" /><Relationship Id="rId75" Type="http://schemas.openxmlformats.org/officeDocument/2006/relationships/font" Target="fonts/font15.fntdata" /><Relationship Id="rId1" Type="http://schemas.openxmlformats.org/officeDocument/2006/relationships/slideMaster" Target="slideMasters/slideMaster1.xml" /><Relationship Id="rId6" Type="http://schemas.openxmlformats.org/officeDocument/2006/relationships/slide" Target="slides/slide5.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slide" Target="slides/slide27.xml" /><Relationship Id="rId36" Type="http://schemas.openxmlformats.org/officeDocument/2006/relationships/slide" Target="slides/slide35.xml" /><Relationship Id="rId49" Type="http://schemas.openxmlformats.org/officeDocument/2006/relationships/slide" Target="slides/slide48.xml" /><Relationship Id="rId57" Type="http://schemas.openxmlformats.org/officeDocument/2006/relationships/slide" Target="slides/slide56.xml" /></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9C9070C-7428-443F-B382-4ABEFB085936}" type="doc">
      <dgm:prSet loTypeId="urn:microsoft.com/office/officeart/2005/8/layout/cycle5" loCatId="cycle" qsTypeId="urn:microsoft.com/office/officeart/2005/8/quickstyle/simple1" qsCatId="simple" csTypeId="urn:microsoft.com/office/officeart/2005/8/colors/accent1_2" csCatId="accent1" phldr="1"/>
      <dgm:spPr/>
      <dgm:t>
        <a:bodyPr/>
        <a:lstStyle/>
        <a:p>
          <a:endParaRPr lang="fr-FR"/>
        </a:p>
      </dgm:t>
    </dgm:pt>
    <dgm:pt modelId="{6FA87ACF-348F-4968-9E41-FA24B5DE2979}">
      <dgm:prSet/>
      <dgm:spPr/>
      <dgm:t>
        <a:bodyPr/>
        <a:lstStyle/>
        <a:p>
          <a:r>
            <a:rPr lang="en-US"/>
            <a:t>Nouveau-N</a:t>
          </a:r>
          <a:r>
            <a:rPr lang="fr-FR" b="0" i="0"/>
            <a:t>é</a:t>
          </a:r>
        </a:p>
        <a:p>
          <a:r>
            <a:rPr lang="fr-FR" b="0" i="0"/>
            <a:t>Conversion</a:t>
          </a:r>
          <a:r>
            <a:rPr lang="en-US"/>
            <a:t> </a:t>
          </a:r>
        </a:p>
      </dgm:t>
    </dgm:pt>
    <dgm:pt modelId="{937531BC-51B8-49A2-98BA-D373328CD507}" type="parTrans" cxnId="{BDC52032-6ACD-45F7-958B-BFE087F67BA9}">
      <dgm:prSet/>
      <dgm:spPr/>
      <dgm:t>
        <a:bodyPr/>
        <a:lstStyle/>
        <a:p>
          <a:endParaRPr lang="fr-FR"/>
        </a:p>
      </dgm:t>
    </dgm:pt>
    <dgm:pt modelId="{2CEDC0F7-23E7-4511-AA87-2DECE07ECA5A}" type="sibTrans" cxnId="{BDC52032-6ACD-45F7-958B-BFE087F67BA9}">
      <dgm:prSet/>
      <dgm:spPr/>
      <dgm:t>
        <a:bodyPr/>
        <a:lstStyle/>
        <a:p>
          <a:endParaRPr lang="fr-FR"/>
        </a:p>
      </dgm:t>
    </dgm:pt>
    <dgm:pt modelId="{DF6B2AF2-13D9-4FA0-BEEE-27ADEFB2CD7D}">
      <dgm:prSet/>
      <dgm:spPr/>
      <dgm:t>
        <a:bodyPr/>
        <a:lstStyle/>
        <a:p>
          <a:r>
            <a:rPr lang="fr-FR" b="0" i="0"/>
            <a:t>Petite Enfance/</a:t>
          </a:r>
        </a:p>
        <a:p>
          <a:r>
            <a:rPr lang="fr-FR" b="0" i="0"/>
            <a:t>Premiers pas</a:t>
          </a:r>
          <a:endParaRPr lang="en-US"/>
        </a:p>
      </dgm:t>
    </dgm:pt>
    <dgm:pt modelId="{84B14104-9961-423C-BCB0-AE5BE07770C9}" type="parTrans" cxnId="{FF713AB7-D50F-4A7B-80B1-8115E89E36B2}">
      <dgm:prSet/>
      <dgm:spPr/>
      <dgm:t>
        <a:bodyPr/>
        <a:lstStyle/>
        <a:p>
          <a:endParaRPr lang="fr-FR"/>
        </a:p>
      </dgm:t>
    </dgm:pt>
    <dgm:pt modelId="{D72C7516-7704-4C3C-A963-7123D4A38777}" type="sibTrans" cxnId="{FF713AB7-D50F-4A7B-80B1-8115E89E36B2}">
      <dgm:prSet/>
      <dgm:spPr/>
      <dgm:t>
        <a:bodyPr/>
        <a:lstStyle/>
        <a:p>
          <a:endParaRPr lang="fr-FR"/>
        </a:p>
      </dgm:t>
    </dgm:pt>
    <dgm:pt modelId="{D813F006-D66A-48B0-97B7-26D526C0D6B2}">
      <dgm:prSet/>
      <dgm:spPr/>
      <dgm:t>
        <a:bodyPr/>
        <a:lstStyle/>
        <a:p>
          <a:r>
            <a:rPr lang="fr-FR" b="0" i="0"/>
            <a:t>Jeunesse spirituelle/</a:t>
          </a:r>
        </a:p>
        <a:p>
          <a:r>
            <a:rPr lang="fr-FR" b="0" i="0"/>
            <a:t>Croissance </a:t>
          </a:r>
          <a:endParaRPr lang="en-US"/>
        </a:p>
      </dgm:t>
    </dgm:pt>
    <dgm:pt modelId="{41E56464-9B23-46E9-9712-070AC47E41D0}" type="parTrans" cxnId="{2D3D9FC6-73A0-4AEE-BD57-6FFB5589BBA8}">
      <dgm:prSet/>
      <dgm:spPr/>
      <dgm:t>
        <a:bodyPr/>
        <a:lstStyle/>
        <a:p>
          <a:endParaRPr lang="fr-FR"/>
        </a:p>
      </dgm:t>
    </dgm:pt>
    <dgm:pt modelId="{53048B80-C21B-4D72-9EA6-B1956E3F0645}" type="sibTrans" cxnId="{2D3D9FC6-73A0-4AEE-BD57-6FFB5589BBA8}">
      <dgm:prSet/>
      <dgm:spPr/>
      <dgm:t>
        <a:bodyPr/>
        <a:lstStyle/>
        <a:p>
          <a:endParaRPr lang="fr-FR"/>
        </a:p>
      </dgm:t>
    </dgm:pt>
    <dgm:pt modelId="{089B8079-5154-4897-9479-C0DB4CD437B2}">
      <dgm:prSet/>
      <dgm:spPr/>
      <dgm:t>
        <a:bodyPr/>
        <a:lstStyle/>
        <a:p>
          <a:r>
            <a:rPr lang="fr-FR" b="0" i="0"/>
            <a:t>Adulte=Maturité </a:t>
          </a:r>
        </a:p>
        <a:p>
          <a:r>
            <a:rPr lang="fr-FR" b="0" i="0"/>
            <a:t>Parent spirituel</a:t>
          </a:r>
          <a:endParaRPr lang="en-US"/>
        </a:p>
      </dgm:t>
    </dgm:pt>
    <dgm:pt modelId="{76F6C46D-05F2-46B2-98B6-619ABA94928F}" type="parTrans" cxnId="{74E28D51-015C-4A18-B849-14D1A51C108F}">
      <dgm:prSet/>
      <dgm:spPr/>
      <dgm:t>
        <a:bodyPr/>
        <a:lstStyle/>
        <a:p>
          <a:endParaRPr lang="fr-FR"/>
        </a:p>
      </dgm:t>
    </dgm:pt>
    <dgm:pt modelId="{ABD5EF7A-85B8-4FEB-A20B-3A37821E93EA}" type="sibTrans" cxnId="{74E28D51-015C-4A18-B849-14D1A51C108F}">
      <dgm:prSet/>
      <dgm:spPr/>
      <dgm:t>
        <a:bodyPr/>
        <a:lstStyle/>
        <a:p>
          <a:endParaRPr lang="fr-FR"/>
        </a:p>
      </dgm:t>
    </dgm:pt>
    <dgm:pt modelId="{390FCD10-5859-44AF-A6AA-EED7149D6633}" type="pres">
      <dgm:prSet presAssocID="{C9C9070C-7428-443F-B382-4ABEFB085936}" presName="cycle" presStyleCnt="0">
        <dgm:presLayoutVars>
          <dgm:dir/>
          <dgm:resizeHandles val="exact"/>
        </dgm:presLayoutVars>
      </dgm:prSet>
      <dgm:spPr/>
    </dgm:pt>
    <dgm:pt modelId="{DD96ED93-FB26-4E3C-A250-0F3005FC88E6}" type="pres">
      <dgm:prSet presAssocID="{6FA87ACF-348F-4968-9E41-FA24B5DE2979}" presName="node" presStyleLbl="node1" presStyleIdx="0" presStyleCnt="4" custScaleX="132483">
        <dgm:presLayoutVars>
          <dgm:bulletEnabled val="1"/>
        </dgm:presLayoutVars>
      </dgm:prSet>
      <dgm:spPr/>
    </dgm:pt>
    <dgm:pt modelId="{FB767C5F-9433-421D-8199-E59D49B41055}" type="pres">
      <dgm:prSet presAssocID="{6FA87ACF-348F-4968-9E41-FA24B5DE2979}" presName="spNode" presStyleCnt="0"/>
      <dgm:spPr/>
    </dgm:pt>
    <dgm:pt modelId="{07AC247D-1744-49C8-8943-ABC512193096}" type="pres">
      <dgm:prSet presAssocID="{2CEDC0F7-23E7-4511-AA87-2DECE07ECA5A}" presName="sibTrans" presStyleLbl="sibTrans1D1" presStyleIdx="0" presStyleCnt="4"/>
      <dgm:spPr/>
    </dgm:pt>
    <dgm:pt modelId="{2D6C44F4-7EE9-45E0-9F6B-336F8C6E53F7}" type="pres">
      <dgm:prSet presAssocID="{DF6B2AF2-13D9-4FA0-BEEE-27ADEFB2CD7D}" presName="node" presStyleLbl="node1" presStyleIdx="1" presStyleCnt="4" custScaleX="179549">
        <dgm:presLayoutVars>
          <dgm:bulletEnabled val="1"/>
        </dgm:presLayoutVars>
      </dgm:prSet>
      <dgm:spPr/>
    </dgm:pt>
    <dgm:pt modelId="{D0A62A7B-FA2A-44ED-B9A4-4EF4C4364AF4}" type="pres">
      <dgm:prSet presAssocID="{DF6B2AF2-13D9-4FA0-BEEE-27ADEFB2CD7D}" presName="spNode" presStyleCnt="0"/>
      <dgm:spPr/>
    </dgm:pt>
    <dgm:pt modelId="{B7CAE4D4-B160-49F4-9E7D-308C091AA9E6}" type="pres">
      <dgm:prSet presAssocID="{D72C7516-7704-4C3C-A963-7123D4A38777}" presName="sibTrans" presStyleLbl="sibTrans1D1" presStyleIdx="1" presStyleCnt="4"/>
      <dgm:spPr/>
    </dgm:pt>
    <dgm:pt modelId="{A77C231A-38AC-449F-BF03-25B7839E08E2}" type="pres">
      <dgm:prSet presAssocID="{D813F006-D66A-48B0-97B7-26D526C0D6B2}" presName="node" presStyleLbl="node1" presStyleIdx="2" presStyleCnt="4" custScaleX="200315">
        <dgm:presLayoutVars>
          <dgm:bulletEnabled val="1"/>
        </dgm:presLayoutVars>
      </dgm:prSet>
      <dgm:spPr/>
    </dgm:pt>
    <dgm:pt modelId="{FABF3468-D4A4-48FE-9621-8F8DE4D45EC9}" type="pres">
      <dgm:prSet presAssocID="{D813F006-D66A-48B0-97B7-26D526C0D6B2}" presName="spNode" presStyleCnt="0"/>
      <dgm:spPr/>
    </dgm:pt>
    <dgm:pt modelId="{18EE1D3C-CCDF-41C4-86FB-F88523A75B92}" type="pres">
      <dgm:prSet presAssocID="{53048B80-C21B-4D72-9EA6-B1956E3F0645}" presName="sibTrans" presStyleLbl="sibTrans1D1" presStyleIdx="2" presStyleCnt="4"/>
      <dgm:spPr/>
    </dgm:pt>
    <dgm:pt modelId="{C51D480A-07C4-4D5B-81FE-8885FE4F7EEA}" type="pres">
      <dgm:prSet presAssocID="{089B8079-5154-4897-9479-C0DB4CD437B2}" presName="node" presStyleLbl="node1" presStyleIdx="3" presStyleCnt="4" custScaleX="227257">
        <dgm:presLayoutVars>
          <dgm:bulletEnabled val="1"/>
        </dgm:presLayoutVars>
      </dgm:prSet>
      <dgm:spPr/>
    </dgm:pt>
    <dgm:pt modelId="{F99D4DC1-5E10-4AE4-8429-488FA8C5C1C2}" type="pres">
      <dgm:prSet presAssocID="{089B8079-5154-4897-9479-C0DB4CD437B2}" presName="spNode" presStyleCnt="0"/>
      <dgm:spPr/>
    </dgm:pt>
    <dgm:pt modelId="{04FA245B-06E3-41A8-8CD2-382ECD1CFE2D}" type="pres">
      <dgm:prSet presAssocID="{ABD5EF7A-85B8-4FEB-A20B-3A37821E93EA}" presName="sibTrans" presStyleLbl="sibTrans1D1" presStyleIdx="3" presStyleCnt="4"/>
      <dgm:spPr/>
    </dgm:pt>
  </dgm:ptLst>
  <dgm:cxnLst>
    <dgm:cxn modelId="{68355607-A3AB-477D-A932-7EE4E48E2AB0}" type="presOf" srcId="{D813F006-D66A-48B0-97B7-26D526C0D6B2}" destId="{A77C231A-38AC-449F-BF03-25B7839E08E2}" srcOrd="0" destOrd="0" presId="urn:microsoft.com/office/officeart/2005/8/layout/cycle5"/>
    <dgm:cxn modelId="{BDC52032-6ACD-45F7-958B-BFE087F67BA9}" srcId="{C9C9070C-7428-443F-B382-4ABEFB085936}" destId="{6FA87ACF-348F-4968-9E41-FA24B5DE2979}" srcOrd="0" destOrd="0" parTransId="{937531BC-51B8-49A2-98BA-D373328CD507}" sibTransId="{2CEDC0F7-23E7-4511-AA87-2DECE07ECA5A}"/>
    <dgm:cxn modelId="{B0D9E93C-3FE7-40FC-99A3-471FF5041580}" type="presOf" srcId="{089B8079-5154-4897-9479-C0DB4CD437B2}" destId="{C51D480A-07C4-4D5B-81FE-8885FE4F7EEA}" srcOrd="0" destOrd="0" presId="urn:microsoft.com/office/officeart/2005/8/layout/cycle5"/>
    <dgm:cxn modelId="{F6EA116A-1E76-47D5-BDFC-C3CB53224936}" type="presOf" srcId="{2CEDC0F7-23E7-4511-AA87-2DECE07ECA5A}" destId="{07AC247D-1744-49C8-8943-ABC512193096}" srcOrd="0" destOrd="0" presId="urn:microsoft.com/office/officeart/2005/8/layout/cycle5"/>
    <dgm:cxn modelId="{ED99916C-2808-4436-9BEF-5A690BE37C8A}" type="presOf" srcId="{C9C9070C-7428-443F-B382-4ABEFB085936}" destId="{390FCD10-5859-44AF-A6AA-EED7149D6633}" srcOrd="0" destOrd="0" presId="urn:microsoft.com/office/officeart/2005/8/layout/cycle5"/>
    <dgm:cxn modelId="{42726471-D1E0-419C-BCE9-38096F11B4A0}" type="presOf" srcId="{ABD5EF7A-85B8-4FEB-A20B-3A37821E93EA}" destId="{04FA245B-06E3-41A8-8CD2-382ECD1CFE2D}" srcOrd="0" destOrd="0" presId="urn:microsoft.com/office/officeart/2005/8/layout/cycle5"/>
    <dgm:cxn modelId="{74E28D51-015C-4A18-B849-14D1A51C108F}" srcId="{C9C9070C-7428-443F-B382-4ABEFB085936}" destId="{089B8079-5154-4897-9479-C0DB4CD437B2}" srcOrd="3" destOrd="0" parTransId="{76F6C46D-05F2-46B2-98B6-619ABA94928F}" sibTransId="{ABD5EF7A-85B8-4FEB-A20B-3A37821E93EA}"/>
    <dgm:cxn modelId="{134C7E7E-E3F9-495D-84AF-3C16F2C829F9}" type="presOf" srcId="{D72C7516-7704-4C3C-A963-7123D4A38777}" destId="{B7CAE4D4-B160-49F4-9E7D-308C091AA9E6}" srcOrd="0" destOrd="0" presId="urn:microsoft.com/office/officeart/2005/8/layout/cycle5"/>
    <dgm:cxn modelId="{FA8EDE8D-A7E6-4CBF-88D2-CFAE504CE248}" type="presOf" srcId="{53048B80-C21B-4D72-9EA6-B1956E3F0645}" destId="{18EE1D3C-CCDF-41C4-86FB-F88523A75B92}" srcOrd="0" destOrd="0" presId="urn:microsoft.com/office/officeart/2005/8/layout/cycle5"/>
    <dgm:cxn modelId="{81443A8E-99E6-400E-8682-662AFBFD0593}" type="presOf" srcId="{DF6B2AF2-13D9-4FA0-BEEE-27ADEFB2CD7D}" destId="{2D6C44F4-7EE9-45E0-9F6B-336F8C6E53F7}" srcOrd="0" destOrd="0" presId="urn:microsoft.com/office/officeart/2005/8/layout/cycle5"/>
    <dgm:cxn modelId="{ADFA0FA2-9DA8-41BB-BA48-DEC9CEE0574C}" type="presOf" srcId="{6FA87ACF-348F-4968-9E41-FA24B5DE2979}" destId="{DD96ED93-FB26-4E3C-A250-0F3005FC88E6}" srcOrd="0" destOrd="0" presId="urn:microsoft.com/office/officeart/2005/8/layout/cycle5"/>
    <dgm:cxn modelId="{FF713AB7-D50F-4A7B-80B1-8115E89E36B2}" srcId="{C9C9070C-7428-443F-B382-4ABEFB085936}" destId="{DF6B2AF2-13D9-4FA0-BEEE-27ADEFB2CD7D}" srcOrd="1" destOrd="0" parTransId="{84B14104-9961-423C-BCB0-AE5BE07770C9}" sibTransId="{D72C7516-7704-4C3C-A963-7123D4A38777}"/>
    <dgm:cxn modelId="{2D3D9FC6-73A0-4AEE-BD57-6FFB5589BBA8}" srcId="{C9C9070C-7428-443F-B382-4ABEFB085936}" destId="{D813F006-D66A-48B0-97B7-26D526C0D6B2}" srcOrd="2" destOrd="0" parTransId="{41E56464-9B23-46E9-9712-070AC47E41D0}" sibTransId="{53048B80-C21B-4D72-9EA6-B1956E3F0645}"/>
    <dgm:cxn modelId="{BA95E3F4-98E6-4DA2-AA13-0A30685BDA51}" type="presParOf" srcId="{390FCD10-5859-44AF-A6AA-EED7149D6633}" destId="{DD96ED93-FB26-4E3C-A250-0F3005FC88E6}" srcOrd="0" destOrd="0" presId="urn:microsoft.com/office/officeart/2005/8/layout/cycle5"/>
    <dgm:cxn modelId="{BACF1ECE-3896-47F5-B618-1A6149B6FF99}" type="presParOf" srcId="{390FCD10-5859-44AF-A6AA-EED7149D6633}" destId="{FB767C5F-9433-421D-8199-E59D49B41055}" srcOrd="1" destOrd="0" presId="urn:microsoft.com/office/officeart/2005/8/layout/cycle5"/>
    <dgm:cxn modelId="{1A73E7F3-38ED-45C7-847D-C95A095DC4E3}" type="presParOf" srcId="{390FCD10-5859-44AF-A6AA-EED7149D6633}" destId="{07AC247D-1744-49C8-8943-ABC512193096}" srcOrd="2" destOrd="0" presId="urn:microsoft.com/office/officeart/2005/8/layout/cycle5"/>
    <dgm:cxn modelId="{E060EC87-1C64-4EBB-B525-F06CF6F02011}" type="presParOf" srcId="{390FCD10-5859-44AF-A6AA-EED7149D6633}" destId="{2D6C44F4-7EE9-45E0-9F6B-336F8C6E53F7}" srcOrd="3" destOrd="0" presId="urn:microsoft.com/office/officeart/2005/8/layout/cycle5"/>
    <dgm:cxn modelId="{58BEF8E7-05FF-48E8-BE7F-65509DD65AAC}" type="presParOf" srcId="{390FCD10-5859-44AF-A6AA-EED7149D6633}" destId="{D0A62A7B-FA2A-44ED-B9A4-4EF4C4364AF4}" srcOrd="4" destOrd="0" presId="urn:microsoft.com/office/officeart/2005/8/layout/cycle5"/>
    <dgm:cxn modelId="{94E915F6-5C6B-4DD7-80ED-269E53D4DE18}" type="presParOf" srcId="{390FCD10-5859-44AF-A6AA-EED7149D6633}" destId="{B7CAE4D4-B160-49F4-9E7D-308C091AA9E6}" srcOrd="5" destOrd="0" presId="urn:microsoft.com/office/officeart/2005/8/layout/cycle5"/>
    <dgm:cxn modelId="{7642A144-3467-428A-8568-DCD5A1A0275A}" type="presParOf" srcId="{390FCD10-5859-44AF-A6AA-EED7149D6633}" destId="{A77C231A-38AC-449F-BF03-25B7839E08E2}" srcOrd="6" destOrd="0" presId="urn:microsoft.com/office/officeart/2005/8/layout/cycle5"/>
    <dgm:cxn modelId="{955E059D-B069-4014-BCD1-E254B695687E}" type="presParOf" srcId="{390FCD10-5859-44AF-A6AA-EED7149D6633}" destId="{FABF3468-D4A4-48FE-9621-8F8DE4D45EC9}" srcOrd="7" destOrd="0" presId="urn:microsoft.com/office/officeart/2005/8/layout/cycle5"/>
    <dgm:cxn modelId="{F67D9F95-6270-4CFA-8683-CBC6A208A6B5}" type="presParOf" srcId="{390FCD10-5859-44AF-A6AA-EED7149D6633}" destId="{18EE1D3C-CCDF-41C4-86FB-F88523A75B92}" srcOrd="8" destOrd="0" presId="urn:microsoft.com/office/officeart/2005/8/layout/cycle5"/>
    <dgm:cxn modelId="{43CB6452-9AFD-4F87-B548-D5C5AFA38ECF}" type="presParOf" srcId="{390FCD10-5859-44AF-A6AA-EED7149D6633}" destId="{C51D480A-07C4-4D5B-81FE-8885FE4F7EEA}" srcOrd="9" destOrd="0" presId="urn:microsoft.com/office/officeart/2005/8/layout/cycle5"/>
    <dgm:cxn modelId="{4B0F55E3-8475-412D-8A53-66504DFF6487}" type="presParOf" srcId="{390FCD10-5859-44AF-A6AA-EED7149D6633}" destId="{F99D4DC1-5E10-4AE4-8429-488FA8C5C1C2}" srcOrd="10" destOrd="0" presId="urn:microsoft.com/office/officeart/2005/8/layout/cycle5"/>
    <dgm:cxn modelId="{58D1AA69-B9FF-4DBF-BCB4-02D6643BFA03}" type="presParOf" srcId="{390FCD10-5859-44AF-A6AA-EED7149D6633}" destId="{04FA245B-06E3-41A8-8CD2-382ECD1CFE2D}" srcOrd="11" destOrd="0" presId="urn:microsoft.com/office/officeart/2005/8/layout/cycle5"/>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96ED93-FB26-4E3C-A250-0F3005FC88E6}">
      <dsp:nvSpPr>
        <dsp:cNvPr id="0" name=""/>
        <dsp:cNvSpPr/>
      </dsp:nvSpPr>
      <dsp:spPr>
        <a:xfrm>
          <a:off x="3194229" y="554"/>
          <a:ext cx="1671377" cy="82002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Nouveau-N</a:t>
          </a:r>
          <a:r>
            <a:rPr lang="fr-FR" sz="1800" b="0" i="0" kern="1200"/>
            <a:t>é</a:t>
          </a:r>
        </a:p>
        <a:p>
          <a:pPr marL="0" lvl="0" indent="0" algn="ctr" defTabSz="800100">
            <a:lnSpc>
              <a:spcPct val="90000"/>
            </a:lnSpc>
            <a:spcBef>
              <a:spcPct val="0"/>
            </a:spcBef>
            <a:spcAft>
              <a:spcPct val="35000"/>
            </a:spcAft>
            <a:buNone/>
          </a:pPr>
          <a:r>
            <a:rPr lang="fr-FR" sz="1800" b="0" i="0" kern="1200"/>
            <a:t>Conversion</a:t>
          </a:r>
          <a:r>
            <a:rPr lang="en-US" sz="1800" kern="1200"/>
            <a:t> </a:t>
          </a:r>
        </a:p>
      </dsp:txBody>
      <dsp:txXfrm>
        <a:off x="3234259" y="40584"/>
        <a:ext cx="1591317" cy="739966"/>
      </dsp:txXfrm>
    </dsp:sp>
    <dsp:sp modelId="{07AC247D-1744-49C8-8943-ABC512193096}">
      <dsp:nvSpPr>
        <dsp:cNvPr id="0" name=""/>
        <dsp:cNvSpPr/>
      </dsp:nvSpPr>
      <dsp:spPr>
        <a:xfrm>
          <a:off x="2676080" y="410567"/>
          <a:ext cx="2707676" cy="2707676"/>
        </a:xfrm>
        <a:custGeom>
          <a:avLst/>
          <a:gdLst/>
          <a:ahLst/>
          <a:cxnLst/>
          <a:rect l="0" t="0" r="0" b="0"/>
          <a:pathLst>
            <a:path>
              <a:moveTo>
                <a:pt x="2308913" y="394301"/>
              </a:moveTo>
              <a:arcTo wR="1353838" hR="1353838" stAng="18891989" swAng="1245321"/>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2D6C44F4-7EE9-45E0-9F6B-336F8C6E53F7}">
      <dsp:nvSpPr>
        <dsp:cNvPr id="0" name=""/>
        <dsp:cNvSpPr/>
      </dsp:nvSpPr>
      <dsp:spPr>
        <a:xfrm>
          <a:off x="4251180" y="1354392"/>
          <a:ext cx="2265152" cy="82002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fr-FR" sz="1800" b="0" i="0" kern="1200"/>
            <a:t>Petite Enfance/</a:t>
          </a:r>
        </a:p>
        <a:p>
          <a:pPr marL="0" lvl="0" indent="0" algn="ctr" defTabSz="800100">
            <a:lnSpc>
              <a:spcPct val="90000"/>
            </a:lnSpc>
            <a:spcBef>
              <a:spcPct val="0"/>
            </a:spcBef>
            <a:spcAft>
              <a:spcPct val="35000"/>
            </a:spcAft>
            <a:buNone/>
          </a:pPr>
          <a:r>
            <a:rPr lang="fr-FR" sz="1800" b="0" i="0" kern="1200"/>
            <a:t>Premiers pas</a:t>
          </a:r>
          <a:endParaRPr lang="en-US" sz="1800" kern="1200"/>
        </a:p>
      </dsp:txBody>
      <dsp:txXfrm>
        <a:off x="4291210" y="1394422"/>
        <a:ext cx="2185092" cy="739966"/>
      </dsp:txXfrm>
    </dsp:sp>
    <dsp:sp modelId="{B7CAE4D4-B160-49F4-9E7D-308C091AA9E6}">
      <dsp:nvSpPr>
        <dsp:cNvPr id="0" name=""/>
        <dsp:cNvSpPr/>
      </dsp:nvSpPr>
      <dsp:spPr>
        <a:xfrm>
          <a:off x="2433651" y="168138"/>
          <a:ext cx="2707676" cy="2707676"/>
        </a:xfrm>
        <a:custGeom>
          <a:avLst/>
          <a:gdLst/>
          <a:ahLst/>
          <a:cxnLst/>
          <a:rect l="0" t="0" r="0" b="0"/>
          <a:pathLst>
            <a:path>
              <a:moveTo>
                <a:pt x="2460111" y="2134248"/>
              </a:moveTo>
              <a:arcTo wR="1353838" hR="1353838" stAng="2112042" swAng="1175916"/>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A77C231A-38AC-449F-BF03-25B7839E08E2}">
      <dsp:nvSpPr>
        <dsp:cNvPr id="0" name=""/>
        <dsp:cNvSpPr/>
      </dsp:nvSpPr>
      <dsp:spPr>
        <a:xfrm>
          <a:off x="2766352" y="2708231"/>
          <a:ext cx="2527131" cy="82002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fr-FR" sz="1800" b="0" i="0" kern="1200"/>
            <a:t>Jeunesse spirituelle/</a:t>
          </a:r>
        </a:p>
        <a:p>
          <a:pPr marL="0" lvl="0" indent="0" algn="ctr" defTabSz="800100">
            <a:lnSpc>
              <a:spcPct val="90000"/>
            </a:lnSpc>
            <a:spcBef>
              <a:spcPct val="0"/>
            </a:spcBef>
            <a:spcAft>
              <a:spcPct val="35000"/>
            </a:spcAft>
            <a:buNone/>
          </a:pPr>
          <a:r>
            <a:rPr lang="fr-FR" sz="1800" b="0" i="0" kern="1200"/>
            <a:t>Croissance </a:t>
          </a:r>
          <a:endParaRPr lang="en-US" sz="1800" kern="1200"/>
        </a:p>
      </dsp:txBody>
      <dsp:txXfrm>
        <a:off x="2806382" y="2748261"/>
        <a:ext cx="2447071" cy="739966"/>
      </dsp:txXfrm>
    </dsp:sp>
    <dsp:sp modelId="{18EE1D3C-CCDF-41C4-86FB-F88523A75B92}">
      <dsp:nvSpPr>
        <dsp:cNvPr id="0" name=""/>
        <dsp:cNvSpPr/>
      </dsp:nvSpPr>
      <dsp:spPr>
        <a:xfrm>
          <a:off x="2918508" y="168138"/>
          <a:ext cx="2707676" cy="2707676"/>
        </a:xfrm>
        <a:custGeom>
          <a:avLst/>
          <a:gdLst/>
          <a:ahLst/>
          <a:cxnLst/>
          <a:rect l="0" t="0" r="0" b="0"/>
          <a:pathLst>
            <a:path>
              <a:moveTo>
                <a:pt x="573428" y="2460111"/>
              </a:moveTo>
              <a:arcTo wR="1353838" hR="1353838" stAng="7512042" swAng="1175916"/>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C51D480A-07C4-4D5B-81FE-8885FE4F7EEA}">
      <dsp:nvSpPr>
        <dsp:cNvPr id="0" name=""/>
        <dsp:cNvSpPr/>
      </dsp:nvSpPr>
      <dsp:spPr>
        <a:xfrm>
          <a:off x="1242566" y="1354392"/>
          <a:ext cx="2867026" cy="82002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fr-FR" sz="1800" b="0" i="0" kern="1200"/>
            <a:t>Adulte=Maturité </a:t>
          </a:r>
        </a:p>
        <a:p>
          <a:pPr marL="0" lvl="0" indent="0" algn="ctr" defTabSz="800100">
            <a:lnSpc>
              <a:spcPct val="90000"/>
            </a:lnSpc>
            <a:spcBef>
              <a:spcPct val="0"/>
            </a:spcBef>
            <a:spcAft>
              <a:spcPct val="35000"/>
            </a:spcAft>
            <a:buNone/>
          </a:pPr>
          <a:r>
            <a:rPr lang="fr-FR" sz="1800" b="0" i="0" kern="1200"/>
            <a:t>Parent spirituel</a:t>
          </a:r>
          <a:endParaRPr lang="en-US" sz="1800" kern="1200"/>
        </a:p>
      </dsp:txBody>
      <dsp:txXfrm>
        <a:off x="1282596" y="1394422"/>
        <a:ext cx="2786966" cy="739966"/>
      </dsp:txXfrm>
    </dsp:sp>
    <dsp:sp modelId="{04FA245B-06E3-41A8-8CD2-382ECD1CFE2D}">
      <dsp:nvSpPr>
        <dsp:cNvPr id="0" name=""/>
        <dsp:cNvSpPr/>
      </dsp:nvSpPr>
      <dsp:spPr>
        <a:xfrm>
          <a:off x="2676080" y="410567"/>
          <a:ext cx="2707676" cy="2707676"/>
        </a:xfrm>
        <a:custGeom>
          <a:avLst/>
          <a:gdLst/>
          <a:ahLst/>
          <a:cxnLst/>
          <a:rect l="0" t="0" r="0" b="0"/>
          <a:pathLst>
            <a:path>
              <a:moveTo>
                <a:pt x="120706" y="795031"/>
              </a:moveTo>
              <a:arcTo wR="1353838" hR="1353838" stAng="12262690" swAng="1245321"/>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64" tIns="46582" rIns="93164" bIns="46582" rtlCol="0"/>
          <a:lstStyle>
            <a:lvl1pPr algn="l">
              <a:defRPr sz="1200"/>
            </a:lvl1pPr>
          </a:lstStyle>
          <a:p>
            <a:endParaRPr lang="fr-FR"/>
          </a:p>
        </p:txBody>
      </p:sp>
      <p:sp>
        <p:nvSpPr>
          <p:cNvPr id="3" name="Date Placeholder 2"/>
          <p:cNvSpPr>
            <a:spLocks noGrp="1"/>
          </p:cNvSpPr>
          <p:nvPr>
            <p:ph type="dt" sz="quarter" idx="1"/>
          </p:nvPr>
        </p:nvSpPr>
        <p:spPr>
          <a:xfrm>
            <a:off x="3970938" y="1"/>
            <a:ext cx="3037840" cy="466434"/>
          </a:xfrm>
          <a:prstGeom prst="rect">
            <a:avLst/>
          </a:prstGeom>
        </p:spPr>
        <p:txBody>
          <a:bodyPr vert="horz" lIns="93164" tIns="46582" rIns="93164" bIns="46582" rtlCol="0"/>
          <a:lstStyle>
            <a:lvl1pPr algn="r">
              <a:defRPr sz="1200"/>
            </a:lvl1pPr>
          </a:lstStyle>
          <a:p>
            <a:fld id="{70D01E6A-49F1-4EC9-8872-EC9E072FCB25}" type="datetimeFigureOut">
              <a:rPr lang="fr-FR" smtClean="0"/>
              <a:t>19/09/2025</a:t>
            </a:fld>
            <a:endParaRPr lang="fr-FR"/>
          </a:p>
        </p:txBody>
      </p:sp>
      <p:sp>
        <p:nvSpPr>
          <p:cNvPr id="4" name="Footer Placeholder 3"/>
          <p:cNvSpPr>
            <a:spLocks noGrp="1"/>
          </p:cNvSpPr>
          <p:nvPr>
            <p:ph type="ftr" sz="quarter" idx="2"/>
          </p:nvPr>
        </p:nvSpPr>
        <p:spPr>
          <a:xfrm>
            <a:off x="0" y="8829968"/>
            <a:ext cx="3037840" cy="466433"/>
          </a:xfrm>
          <a:prstGeom prst="rect">
            <a:avLst/>
          </a:prstGeom>
        </p:spPr>
        <p:txBody>
          <a:bodyPr vert="horz" lIns="93164" tIns="46582" rIns="93164" bIns="46582" rtlCol="0" anchor="b"/>
          <a:lstStyle>
            <a:lvl1pPr algn="l">
              <a:defRPr sz="1200"/>
            </a:lvl1pPr>
          </a:lstStyle>
          <a:p>
            <a:endParaRPr lang="fr-FR"/>
          </a:p>
        </p:txBody>
      </p:sp>
      <p:sp>
        <p:nvSpPr>
          <p:cNvPr id="5" name="Slide Number Placeholder 4"/>
          <p:cNvSpPr>
            <a:spLocks noGrp="1"/>
          </p:cNvSpPr>
          <p:nvPr>
            <p:ph type="sldNum" sz="quarter" idx="3"/>
          </p:nvPr>
        </p:nvSpPr>
        <p:spPr>
          <a:xfrm>
            <a:off x="3970938" y="8829968"/>
            <a:ext cx="3037840" cy="466433"/>
          </a:xfrm>
          <a:prstGeom prst="rect">
            <a:avLst/>
          </a:prstGeom>
        </p:spPr>
        <p:txBody>
          <a:bodyPr vert="horz" lIns="93164" tIns="46582" rIns="93164" bIns="46582" rtlCol="0" anchor="b"/>
          <a:lstStyle>
            <a:lvl1pPr algn="r">
              <a:defRPr sz="1200"/>
            </a:lvl1pPr>
          </a:lstStyle>
          <a:p>
            <a:fld id="{3C168B86-2426-4110-A586-91AD96E90514}" type="slidenum">
              <a:rPr lang="fr-FR" smtClean="0"/>
              <a:t>‹#›</a:t>
            </a:fld>
            <a:endParaRPr lang="fr-FR"/>
          </a:p>
        </p:txBody>
      </p:sp>
    </p:spTree>
    <p:extLst>
      <p:ext uri="{BB962C8B-B14F-4D97-AF65-F5344CB8AC3E}">
        <p14:creationId xmlns:p14="http://schemas.microsoft.com/office/powerpoint/2010/main" val="31441799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407988" y="696913"/>
            <a:ext cx="6196012"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1040" y="4415790"/>
            <a:ext cx="5608320" cy="4183380"/>
          </a:xfrm>
          <a:prstGeom prst="rect">
            <a:avLst/>
          </a:prstGeom>
          <a:noFill/>
          <a:ln>
            <a:noFill/>
          </a:ln>
        </p:spPr>
        <p:txBody>
          <a:bodyPr spcFirstLastPara="1" wrap="square" lIns="93148" tIns="93148" rIns="93148" bIns="93148"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 /><Relationship Id="rId1" Type="http://schemas.openxmlformats.org/officeDocument/2006/relationships/notesMaster" Target="../notesMasters/notesMaster1.xml" /></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 /><Relationship Id="rId1" Type="http://schemas.openxmlformats.org/officeDocument/2006/relationships/notesMaster" Target="../notesMasters/notesMaster1.xml" /></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 /><Relationship Id="rId1" Type="http://schemas.openxmlformats.org/officeDocument/2006/relationships/notesMaster" Target="../notesMasters/notesMaster1.xml" /></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 /><Relationship Id="rId1" Type="http://schemas.openxmlformats.org/officeDocument/2006/relationships/notesMaster" Target="../notesMasters/notesMaster1.xml" /></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 /><Relationship Id="rId1" Type="http://schemas.openxmlformats.org/officeDocument/2006/relationships/notesMaster" Target="../notesMasters/notesMaster1.xml" /></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 /><Relationship Id="rId1" Type="http://schemas.openxmlformats.org/officeDocument/2006/relationships/notesMaster" Target="../notesMasters/notesMaster1.xml" /></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 /><Relationship Id="rId1" Type="http://schemas.openxmlformats.org/officeDocument/2006/relationships/notesMaster" Target="../notesMasters/notesMaster1.xml" /></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 /><Relationship Id="rId1" Type="http://schemas.openxmlformats.org/officeDocument/2006/relationships/notesMaster" Target="../notesMasters/notesMaster1.xml" /></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 /><Relationship Id="rId1" Type="http://schemas.openxmlformats.org/officeDocument/2006/relationships/notesMaster" Target="../notesMasters/notesMaster1.xml" /></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 /><Relationship Id="rId1" Type="http://schemas.openxmlformats.org/officeDocument/2006/relationships/notesMaster" Target="../notesMasters/notesMaster1.xml" /></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 /><Relationship Id="rId1" Type="http://schemas.openxmlformats.org/officeDocument/2006/relationships/notesMaster" Target="../notesMasters/notesMaster1.xml" /></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 /><Relationship Id="rId1" Type="http://schemas.openxmlformats.org/officeDocument/2006/relationships/notesMaster" Target="../notesMasters/notesMaster1.xml" /></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 /><Relationship Id="rId1" Type="http://schemas.openxmlformats.org/officeDocument/2006/relationships/notesMaster" Target="../notesMasters/notesMaster1.xml" /></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 /><Relationship Id="rId1" Type="http://schemas.openxmlformats.org/officeDocument/2006/relationships/notesMaster" Target="../notesMasters/notesMaster1.xml" /></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 /><Relationship Id="rId1" Type="http://schemas.openxmlformats.org/officeDocument/2006/relationships/notesMaster" Target="../notesMasters/notesMaster1.xml" /></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 /><Relationship Id="rId1" Type="http://schemas.openxmlformats.org/officeDocument/2006/relationships/notesMaster" Target="../notesMasters/notesMaster1.xml" /></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 /><Relationship Id="rId1" Type="http://schemas.openxmlformats.org/officeDocument/2006/relationships/notesMaster" Target="../notesMasters/notesMaster1.xml" /></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 /><Relationship Id="rId1" Type="http://schemas.openxmlformats.org/officeDocument/2006/relationships/notesMaster" Target="../notesMasters/notesMaster1.xml" /></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 /><Relationship Id="rId1" Type="http://schemas.openxmlformats.org/officeDocument/2006/relationships/notesMaster" Target="../notesMasters/notesMaster1.xml" /></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 /><Relationship Id="rId1" Type="http://schemas.openxmlformats.org/officeDocument/2006/relationships/notesMaster" Target="../notesMasters/notesMaster1.xml" /></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 /><Relationship Id="rId1" Type="http://schemas.openxmlformats.org/officeDocument/2006/relationships/notesMaster" Target="../notesMasters/notesMaster1.xml" /></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 /><Relationship Id="rId1" Type="http://schemas.openxmlformats.org/officeDocument/2006/relationships/notesMaster" Target="../notesMasters/notesMaster1.xml" /></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 /><Relationship Id="rId1" Type="http://schemas.openxmlformats.org/officeDocument/2006/relationships/notesMaster" Target="../notesMasters/notesMaster1.xml" /></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 /><Relationship Id="rId1" Type="http://schemas.openxmlformats.org/officeDocument/2006/relationships/notesMaster" Target="../notesMasters/notesMaster1.xml" /></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 /><Relationship Id="rId1" Type="http://schemas.openxmlformats.org/officeDocument/2006/relationships/notesMaster" Target="../notesMasters/notesMaster1.xml" /></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 /><Relationship Id="rId1" Type="http://schemas.openxmlformats.org/officeDocument/2006/relationships/notesMaster" Target="../notesMasters/notesMaster1.xml" /></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 /><Relationship Id="rId1" Type="http://schemas.openxmlformats.org/officeDocument/2006/relationships/notesMaster" Target="../notesMasters/notesMaster1.xml" /></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 /><Relationship Id="rId1" Type="http://schemas.openxmlformats.org/officeDocument/2006/relationships/notesMaster" Target="../notesMasters/notesMaster1.xml" /></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 /><Relationship Id="rId1" Type="http://schemas.openxmlformats.org/officeDocument/2006/relationships/notesMaster" Target="../notesMasters/notesMaster1.xml" /></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 /><Relationship Id="rId1" Type="http://schemas.openxmlformats.org/officeDocument/2006/relationships/notesMaster" Target="../notesMasters/notesMaster1.xml" /></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 /><Relationship Id="rId1" Type="http://schemas.openxmlformats.org/officeDocument/2006/relationships/notesMaster" Target="../notesMasters/notesMaster1.xml" /></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 /><Relationship Id="rId1" Type="http://schemas.openxmlformats.org/officeDocument/2006/relationships/notesMaster" Target="../notesMasters/notesMaster1.xml" /></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 /><Relationship Id="rId1" Type="http://schemas.openxmlformats.org/officeDocument/2006/relationships/notesMaster" Target="../notesMasters/notesMaster1.xml" /></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 /><Relationship Id="rId1" Type="http://schemas.openxmlformats.org/officeDocument/2006/relationships/notesMaster" Target="../notesMasters/notesMaster1.xml" /></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 /><Relationship Id="rId1" Type="http://schemas.openxmlformats.org/officeDocument/2006/relationships/notesMaster" Target="../notesMasters/notesMaster1.xml" /></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 /><Relationship Id="rId1" Type="http://schemas.openxmlformats.org/officeDocument/2006/relationships/notesMaster" Target="../notesMasters/notesMaster1.xml" /></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 /><Relationship Id="rId1" Type="http://schemas.openxmlformats.org/officeDocument/2006/relationships/notesMaster" Target="../notesMasters/notesMaster1.xml" /></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 /><Relationship Id="rId1" Type="http://schemas.openxmlformats.org/officeDocument/2006/relationships/notesMaster" Target="../notesMasters/notesMaster1.xml" /></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 /><Relationship Id="rId1" Type="http://schemas.openxmlformats.org/officeDocument/2006/relationships/notesMaster" Target="../notesMasters/notesMaster1.xml" /></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 /><Relationship Id="rId1" Type="http://schemas.openxmlformats.org/officeDocument/2006/relationships/notesMaster" Target="../notesMasters/notesMaster1.xml" /></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 /><Relationship Id="rId1" Type="http://schemas.openxmlformats.org/officeDocument/2006/relationships/notesMaster" Target="../notesMasters/notesMaster1.xml" /></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 /><Relationship Id="rId1" Type="http://schemas.openxmlformats.org/officeDocument/2006/relationships/notesMaster" Target="../notesMasters/notesMaster1.xml" /></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 /><Relationship Id="rId1" Type="http://schemas.openxmlformats.org/officeDocument/2006/relationships/notesMaster" Target="../notesMasters/notesMaster1.xml" /></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g13ce9e29d01_0_9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 name="Google Shape;68;g13ce9e29d01_0_95:notes"/>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7EA4594A-B8DD-CDD9-4139-FF6E137BCFC4}"/>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A99424A1-90EA-B1D8-884F-96E6A362FB5C}"/>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C0D1B2C5-7354-BC1C-2636-131AEF6BBEEA}"/>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24783435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7EA4594A-B8DD-CDD9-4139-FF6E137BCFC4}"/>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A99424A1-90EA-B1D8-884F-96E6A362FB5C}"/>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C0D1B2C5-7354-BC1C-2636-131AEF6BBEEA}"/>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17028498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E6F9D966-3FBE-9F9E-F440-6FAC80BE2644}"/>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D050309B-F48C-F5AB-221A-FA69F6B71B35}"/>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1C6F2216-8255-A6AA-CF86-DF162DA85865}"/>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39879186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3CDDEF51-51CF-CA5D-F3AE-F3329AA8ED75}"/>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7E8BD00D-BD52-D5BC-D69F-1214EF73E5C7}"/>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626BEE65-F7D4-9906-2215-598A059A3EA4}"/>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29146922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3E1972E3-3199-2F48-21AD-89036AC6E98A}"/>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E3C52836-C2BD-2959-FC75-E5E061B00960}"/>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9FD54230-2B35-3054-7777-84884BED1336}"/>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21266382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F4220FB5-BB37-E2C9-B896-6CDE939DE744}"/>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DB0C753A-B555-6394-43B0-1F624594A22D}"/>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3139D07F-5FBB-08DA-DA61-196EF5614745}"/>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defTabSz="881390">
              <a:buNone/>
              <a:defRPr/>
            </a:pPr>
            <a:r>
              <a:rPr lang="fr-FR">
                <a:latin typeface="Perpetua" panose="02020502060401020303" pitchFamily="18" charset="0"/>
                <a:ea typeface="Calibri" panose="020F0502020204030204" pitchFamily="34" charset="0"/>
                <a:cs typeface="Times New Roman" panose="02020603050405020304" pitchFamily="18" charset="0"/>
              </a:rPr>
              <a:t>Martin Sanders et Alain </a:t>
            </a:r>
            <a:r>
              <a:rPr lang="fr-FR" err="1">
                <a:latin typeface="Perpetua" panose="02020502060401020303" pitchFamily="18" charset="0"/>
                <a:ea typeface="Calibri" panose="020F0502020204030204" pitchFamily="34" charset="0"/>
                <a:cs typeface="Times New Roman" panose="02020603050405020304" pitchFamily="18" charset="0"/>
              </a:rPr>
              <a:t>Stamp</a:t>
            </a:r>
            <a:r>
              <a:rPr lang="fr-FR">
                <a:latin typeface="Perpetua" panose="02020502060401020303" pitchFamily="18" charset="0"/>
                <a:ea typeface="Calibri" panose="020F0502020204030204" pitchFamily="34" charset="0"/>
                <a:cs typeface="Times New Roman" panose="02020603050405020304" pitchFamily="18" charset="0"/>
              </a:rPr>
              <a:t>, </a:t>
            </a:r>
            <a:r>
              <a:rPr lang="fr-FR" i="1">
                <a:latin typeface="Perpetua" panose="02020502060401020303" pitchFamily="18" charset="0"/>
                <a:ea typeface="Calibri" panose="020F0502020204030204" pitchFamily="34" charset="0"/>
                <a:cs typeface="Times New Roman" panose="02020603050405020304" pitchFamily="18" charset="0"/>
              </a:rPr>
              <a:t>Multiplier les leaders : Le mentorat, l’art de l’accompagnement </a:t>
            </a:r>
            <a:r>
              <a:rPr lang="fr-FR">
                <a:latin typeface="Perpetua" panose="02020502060401020303" pitchFamily="18" charset="0"/>
                <a:ea typeface="Calibri" panose="020F0502020204030204" pitchFamily="34" charset="0"/>
                <a:cs typeface="Times New Roman" panose="02020603050405020304" pitchFamily="18" charset="0"/>
              </a:rPr>
              <a:t>(Marpent, France : Editions BLG, 2012), 96.</a:t>
            </a:r>
            <a:endParaRPr lang="en-US">
              <a:latin typeface="Calibri" panose="020F0502020204030204" pitchFamily="34" charset="0"/>
              <a:ea typeface="Calibri" panose="020F0502020204030204" pitchFamily="34" charset="0"/>
              <a:cs typeface="Arial" panose="020B0604020202020204" pitchFamily="34" charset="0"/>
            </a:endParaRPr>
          </a:p>
          <a:p>
            <a:pPr marL="0" indent="0">
              <a:buNone/>
            </a:pPr>
            <a:endParaRPr/>
          </a:p>
        </p:txBody>
      </p:sp>
    </p:spTree>
    <p:extLst>
      <p:ext uri="{BB962C8B-B14F-4D97-AF65-F5344CB8AC3E}">
        <p14:creationId xmlns:p14="http://schemas.microsoft.com/office/powerpoint/2010/main" val="23404663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49257AA4-925A-18DE-3984-B8D42340B868}"/>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9B3FF680-3FC0-74E9-FADA-84D6C2D6BF11}"/>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DC79DF21-A629-0CF2-F12E-629C1AD04E15}"/>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defTabSz="881390">
              <a:buNone/>
              <a:defRPr/>
            </a:pPr>
            <a:r>
              <a:rPr lang="fr-FR">
                <a:latin typeface="Perpetua" panose="02020502060401020303" pitchFamily="18" charset="0"/>
                <a:ea typeface="Calibri" panose="020F0502020204030204" pitchFamily="34" charset="0"/>
                <a:cs typeface="Times New Roman" panose="02020603050405020304" pitchFamily="18" charset="0"/>
              </a:rPr>
              <a:t>Martin Sanders et Alain </a:t>
            </a:r>
            <a:r>
              <a:rPr lang="fr-FR" err="1">
                <a:latin typeface="Perpetua" panose="02020502060401020303" pitchFamily="18" charset="0"/>
                <a:ea typeface="Calibri" panose="020F0502020204030204" pitchFamily="34" charset="0"/>
                <a:cs typeface="Times New Roman" panose="02020603050405020304" pitchFamily="18" charset="0"/>
              </a:rPr>
              <a:t>Stamp</a:t>
            </a:r>
            <a:r>
              <a:rPr lang="fr-FR">
                <a:latin typeface="Perpetua" panose="02020502060401020303" pitchFamily="18" charset="0"/>
                <a:ea typeface="Calibri" panose="020F0502020204030204" pitchFamily="34" charset="0"/>
                <a:cs typeface="Times New Roman" panose="02020603050405020304" pitchFamily="18" charset="0"/>
              </a:rPr>
              <a:t>, </a:t>
            </a:r>
            <a:r>
              <a:rPr lang="fr-FR" i="1">
                <a:latin typeface="Perpetua" panose="02020502060401020303" pitchFamily="18" charset="0"/>
                <a:ea typeface="Calibri" panose="020F0502020204030204" pitchFamily="34" charset="0"/>
                <a:cs typeface="Times New Roman" panose="02020603050405020304" pitchFamily="18" charset="0"/>
              </a:rPr>
              <a:t>Multiplier les leaders : Le mentorat, l’art de l’accompagnement </a:t>
            </a:r>
            <a:r>
              <a:rPr lang="fr-FR">
                <a:latin typeface="Perpetua" panose="02020502060401020303" pitchFamily="18" charset="0"/>
                <a:ea typeface="Calibri" panose="020F0502020204030204" pitchFamily="34" charset="0"/>
                <a:cs typeface="Times New Roman" panose="02020603050405020304" pitchFamily="18" charset="0"/>
              </a:rPr>
              <a:t>(Marpent, France : Editions BLG, 2012), 96.</a:t>
            </a:r>
            <a:endParaRPr lang="en-US">
              <a:latin typeface="Calibri" panose="020F0502020204030204" pitchFamily="34" charset="0"/>
              <a:ea typeface="Calibri" panose="020F0502020204030204" pitchFamily="34" charset="0"/>
              <a:cs typeface="Arial" panose="020B0604020202020204" pitchFamily="34" charset="0"/>
            </a:endParaRPr>
          </a:p>
          <a:p>
            <a:pPr marL="0" indent="0">
              <a:buNone/>
            </a:pPr>
            <a:endParaRPr/>
          </a:p>
        </p:txBody>
      </p:sp>
    </p:spTree>
    <p:extLst>
      <p:ext uri="{BB962C8B-B14F-4D97-AF65-F5344CB8AC3E}">
        <p14:creationId xmlns:p14="http://schemas.microsoft.com/office/powerpoint/2010/main" val="6213695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FADE2E10-07C0-BA6D-A3B7-EAE5D686AB32}"/>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7BDAFBEB-D7B6-DAE8-161C-8FC7856D3E7D}"/>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AE2260B2-5D0A-1D19-ACB2-2CB96436C0F2}"/>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defTabSz="881390">
              <a:buNone/>
              <a:defRPr/>
            </a:pPr>
            <a:r>
              <a:rPr lang="fr-FR">
                <a:latin typeface="Perpetua" panose="02020502060401020303" pitchFamily="18" charset="0"/>
                <a:ea typeface="Calibri" panose="020F0502020204030204" pitchFamily="34" charset="0"/>
                <a:cs typeface="Times New Roman" panose="02020603050405020304" pitchFamily="18" charset="0"/>
              </a:rPr>
              <a:t>Martin Sanders et Alain </a:t>
            </a:r>
            <a:r>
              <a:rPr lang="fr-FR" err="1">
                <a:latin typeface="Perpetua" panose="02020502060401020303" pitchFamily="18" charset="0"/>
                <a:ea typeface="Calibri" panose="020F0502020204030204" pitchFamily="34" charset="0"/>
                <a:cs typeface="Times New Roman" panose="02020603050405020304" pitchFamily="18" charset="0"/>
              </a:rPr>
              <a:t>Stamp</a:t>
            </a:r>
            <a:r>
              <a:rPr lang="fr-FR">
                <a:latin typeface="Perpetua" panose="02020502060401020303" pitchFamily="18" charset="0"/>
                <a:ea typeface="Calibri" panose="020F0502020204030204" pitchFamily="34" charset="0"/>
                <a:cs typeface="Times New Roman" panose="02020603050405020304" pitchFamily="18" charset="0"/>
              </a:rPr>
              <a:t>, </a:t>
            </a:r>
            <a:r>
              <a:rPr lang="fr-FR" i="1">
                <a:latin typeface="Perpetua" panose="02020502060401020303" pitchFamily="18" charset="0"/>
                <a:ea typeface="Calibri" panose="020F0502020204030204" pitchFamily="34" charset="0"/>
                <a:cs typeface="Times New Roman" panose="02020603050405020304" pitchFamily="18" charset="0"/>
              </a:rPr>
              <a:t>Multiplier les leaders : Le mentorat, l’art de l’accompagnement </a:t>
            </a:r>
            <a:r>
              <a:rPr lang="fr-FR">
                <a:latin typeface="Perpetua" panose="02020502060401020303" pitchFamily="18" charset="0"/>
                <a:ea typeface="Calibri" panose="020F0502020204030204" pitchFamily="34" charset="0"/>
                <a:cs typeface="Times New Roman" panose="02020603050405020304" pitchFamily="18" charset="0"/>
              </a:rPr>
              <a:t>(Marpent, France : Editions BLG, 2012), 96.</a:t>
            </a:r>
            <a:endParaRPr lang="en-US">
              <a:latin typeface="Calibri" panose="020F0502020204030204" pitchFamily="34" charset="0"/>
              <a:ea typeface="Calibri" panose="020F0502020204030204" pitchFamily="34" charset="0"/>
              <a:cs typeface="Arial" panose="020B0604020202020204" pitchFamily="34" charset="0"/>
            </a:endParaRPr>
          </a:p>
          <a:p>
            <a:pPr marL="0" indent="0">
              <a:buNone/>
            </a:pPr>
            <a:endParaRPr/>
          </a:p>
        </p:txBody>
      </p:sp>
    </p:spTree>
    <p:extLst>
      <p:ext uri="{BB962C8B-B14F-4D97-AF65-F5344CB8AC3E}">
        <p14:creationId xmlns:p14="http://schemas.microsoft.com/office/powerpoint/2010/main" val="15038246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7291D6D1-9023-14B2-70AF-C2A7B93603CC}"/>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A46815EC-C9C2-CD5C-6436-B4D37A1ED189}"/>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65F04F15-4195-67D3-80A3-1B06CF4861C7}"/>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defTabSz="881390">
              <a:buNone/>
              <a:defRPr/>
            </a:pPr>
            <a:r>
              <a:rPr lang="fr-FR">
                <a:latin typeface="Perpetua" panose="02020502060401020303" pitchFamily="18" charset="0"/>
                <a:ea typeface="Calibri" panose="020F0502020204030204" pitchFamily="34" charset="0"/>
                <a:cs typeface="Times New Roman" panose="02020603050405020304" pitchFamily="18" charset="0"/>
              </a:rPr>
              <a:t>Martin Sanders et Alain </a:t>
            </a:r>
            <a:r>
              <a:rPr lang="fr-FR" err="1">
                <a:latin typeface="Perpetua" panose="02020502060401020303" pitchFamily="18" charset="0"/>
                <a:ea typeface="Calibri" panose="020F0502020204030204" pitchFamily="34" charset="0"/>
                <a:cs typeface="Times New Roman" panose="02020603050405020304" pitchFamily="18" charset="0"/>
              </a:rPr>
              <a:t>Stamp</a:t>
            </a:r>
            <a:r>
              <a:rPr lang="fr-FR">
                <a:latin typeface="Perpetua" panose="02020502060401020303" pitchFamily="18" charset="0"/>
                <a:ea typeface="Calibri" panose="020F0502020204030204" pitchFamily="34" charset="0"/>
                <a:cs typeface="Times New Roman" panose="02020603050405020304" pitchFamily="18" charset="0"/>
              </a:rPr>
              <a:t>, </a:t>
            </a:r>
            <a:r>
              <a:rPr lang="fr-FR" i="1">
                <a:latin typeface="Perpetua" panose="02020502060401020303" pitchFamily="18" charset="0"/>
                <a:ea typeface="Calibri" panose="020F0502020204030204" pitchFamily="34" charset="0"/>
                <a:cs typeface="Times New Roman" panose="02020603050405020304" pitchFamily="18" charset="0"/>
              </a:rPr>
              <a:t>Multiplier les leaders : Le mentorat, l’art de l’accompagnement </a:t>
            </a:r>
            <a:r>
              <a:rPr lang="fr-FR">
                <a:latin typeface="Perpetua" panose="02020502060401020303" pitchFamily="18" charset="0"/>
                <a:ea typeface="Calibri" panose="020F0502020204030204" pitchFamily="34" charset="0"/>
                <a:cs typeface="Times New Roman" panose="02020603050405020304" pitchFamily="18" charset="0"/>
              </a:rPr>
              <a:t>(Marpent, France : Editions BLG, 2012), 96.</a:t>
            </a:r>
            <a:endParaRPr lang="en-US">
              <a:latin typeface="Calibri" panose="020F0502020204030204" pitchFamily="34" charset="0"/>
              <a:ea typeface="Calibri" panose="020F0502020204030204" pitchFamily="34" charset="0"/>
              <a:cs typeface="Arial" panose="020B0604020202020204" pitchFamily="34" charset="0"/>
            </a:endParaRPr>
          </a:p>
          <a:p>
            <a:pPr marL="0" indent="0">
              <a:buNone/>
            </a:pPr>
            <a:endParaRPr/>
          </a:p>
        </p:txBody>
      </p:sp>
    </p:spTree>
    <p:extLst>
      <p:ext uri="{BB962C8B-B14F-4D97-AF65-F5344CB8AC3E}">
        <p14:creationId xmlns:p14="http://schemas.microsoft.com/office/powerpoint/2010/main" val="295906068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6BE8118A-CB8C-78ED-A814-AABB2EF02587}"/>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E68D5FB3-1565-4EE4-3353-F66441C0E9E4}"/>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FEDCFE74-DB08-1CDF-5ABF-8B30296471EC}"/>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defTabSz="881390">
              <a:buNone/>
              <a:defRPr/>
            </a:pPr>
            <a:r>
              <a:rPr lang="fr-FR">
                <a:latin typeface="Perpetua" panose="02020502060401020303" pitchFamily="18" charset="0"/>
                <a:ea typeface="Calibri" panose="020F0502020204030204" pitchFamily="34" charset="0"/>
                <a:cs typeface="Times New Roman" panose="02020603050405020304" pitchFamily="18" charset="0"/>
              </a:rPr>
              <a:t>Martin Sanders et Alain </a:t>
            </a:r>
            <a:r>
              <a:rPr lang="fr-FR" err="1">
                <a:latin typeface="Perpetua" panose="02020502060401020303" pitchFamily="18" charset="0"/>
                <a:ea typeface="Calibri" panose="020F0502020204030204" pitchFamily="34" charset="0"/>
                <a:cs typeface="Times New Roman" panose="02020603050405020304" pitchFamily="18" charset="0"/>
              </a:rPr>
              <a:t>Stamp</a:t>
            </a:r>
            <a:r>
              <a:rPr lang="fr-FR">
                <a:latin typeface="Perpetua" panose="02020502060401020303" pitchFamily="18" charset="0"/>
                <a:ea typeface="Calibri" panose="020F0502020204030204" pitchFamily="34" charset="0"/>
                <a:cs typeface="Times New Roman" panose="02020603050405020304" pitchFamily="18" charset="0"/>
              </a:rPr>
              <a:t>, </a:t>
            </a:r>
            <a:r>
              <a:rPr lang="fr-FR" i="1">
                <a:latin typeface="Perpetua" panose="02020502060401020303" pitchFamily="18" charset="0"/>
                <a:ea typeface="Calibri" panose="020F0502020204030204" pitchFamily="34" charset="0"/>
                <a:cs typeface="Times New Roman" panose="02020603050405020304" pitchFamily="18" charset="0"/>
              </a:rPr>
              <a:t>Multiplier les leaders : Le mentorat, l’art de l’accompagnement </a:t>
            </a:r>
            <a:r>
              <a:rPr lang="fr-FR">
                <a:latin typeface="Perpetua" panose="02020502060401020303" pitchFamily="18" charset="0"/>
                <a:ea typeface="Calibri" panose="020F0502020204030204" pitchFamily="34" charset="0"/>
                <a:cs typeface="Times New Roman" panose="02020603050405020304" pitchFamily="18" charset="0"/>
              </a:rPr>
              <a:t>(Marpent, France : Editions BLG, 2012), 96.</a:t>
            </a:r>
            <a:endParaRPr lang="en-US">
              <a:latin typeface="Calibri" panose="020F0502020204030204" pitchFamily="34" charset="0"/>
              <a:ea typeface="Calibri" panose="020F0502020204030204" pitchFamily="34" charset="0"/>
              <a:cs typeface="Arial" panose="020B0604020202020204" pitchFamily="34" charset="0"/>
            </a:endParaRPr>
          </a:p>
          <a:p>
            <a:pPr marL="0" indent="0">
              <a:buNone/>
            </a:pPr>
            <a:endParaRPr/>
          </a:p>
        </p:txBody>
      </p:sp>
    </p:spTree>
    <p:extLst>
      <p:ext uri="{BB962C8B-B14F-4D97-AF65-F5344CB8AC3E}">
        <p14:creationId xmlns:p14="http://schemas.microsoft.com/office/powerpoint/2010/main" val="18392308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4C96199D-0478-2154-A962-F0E7633A12D5}"/>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5253719C-C6A4-BF78-C3FC-582006C0BEA4}"/>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DCDB067E-5AA9-DC33-94BC-563FF3B1600A}"/>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22940536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F4220FB5-BB37-E2C9-B896-6CDE939DE744}"/>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DB0C753A-B555-6394-43B0-1F624594A22D}"/>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3139D07F-5FBB-08DA-DA61-196EF5614745}"/>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84335092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F4220FB5-BB37-E2C9-B896-6CDE939DE744}"/>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DB0C753A-B555-6394-43B0-1F624594A22D}"/>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3139D07F-5FBB-08DA-DA61-196EF5614745}"/>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353914012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BBA0D4A1-EC1D-2AD4-2BFC-D321A52C3477}"/>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DC68C2D9-942D-67AD-2C20-F606491A9606}"/>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87D32B27-5A85-E7E0-F216-E0959C3C4A7C}"/>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357547065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14D38ADB-191E-EF59-C45C-AAF9BF8C5766}"/>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7F9D6833-660A-42D4-54CB-4103AB45BC49}"/>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2EBF4D0A-4FC9-7AA7-664F-6A714308B914}"/>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300156325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7325DCB5-D8BF-B1F1-B9F2-C12AA4D30D73}"/>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C36222C6-83A3-F52B-3188-5D3CBB495D30}"/>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3FB64A39-02EE-DA3D-CF29-9D7F7B253D9B}"/>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1173357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15FD4053-1848-5725-255D-B3B54F4401A6}"/>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5A4AF9ED-BF5F-4B5A-189F-A12F0EF4B1A3}"/>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5535FE48-F806-CFC3-1338-1D06F6593CE3}"/>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78796354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07802AFE-7FD5-0980-5590-20CB92EB4E6E}"/>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4C6FE07F-8B1A-4147-A07E-F4DA18403CC2}"/>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2CC0B7A3-A9FA-DD3C-3A64-A81AA4B85A3E}"/>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221668019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179B0C04-8D63-FE22-1A46-326FC87FCE62}"/>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2313E978-CA01-AD9C-9B04-95F4D92052D1}"/>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3C9F478D-8EBF-3244-D451-5D1F1C58FC6B}"/>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295889077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6A4B0552-9A97-AA53-7B5A-896B50754D52}"/>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82DBCCC0-5BDB-B7D3-F1F7-A631CF566397}"/>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87A6FCBE-9AA4-3933-7810-871FD0D82DCE}"/>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65817218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B03A5F3A-EFE2-9811-6FE3-7AE461B161DE}"/>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FDD34599-3487-EC8F-1706-39F2B891B6ED}"/>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312D9E99-43AC-2EEB-77E0-F582E08425BC}"/>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14915114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FDFE1F2F-067C-5545-A02B-678EC1EC176B}"/>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6E364020-EB65-AB91-B9E0-32338378E2D9}"/>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C5FD6447-E894-09F3-14FD-EDF236380E5D}"/>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133901077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54F73FCF-9749-1A6E-03FF-2BFBE39247BE}"/>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AE13B33A-737C-F1EC-CA4F-776DBA37F4D0}"/>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457887E7-EF4E-0E21-6CF5-1F5866217379}"/>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351765620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75C6E995-E150-E82D-82DA-768DB7FF5624}"/>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C5108B2F-3C6F-F021-CFE4-55225D66E9A6}"/>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BD7C773C-D7A3-37E4-2EE3-CE6E6B646078}"/>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26519250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47CBD08F-7887-175F-09F1-5225E31B0302}"/>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8D0F229C-0833-31DC-A81D-B86EF9D9F83F}"/>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80F11304-8DBC-460D-01AC-0B111880BB10}"/>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89915317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5791A3EA-CAE4-52D1-29C3-6DDB0777C3D4}"/>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26169759-5E88-2AFB-EDD4-F1DE4BE7BC65}"/>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0A8B17A7-5B6E-1F52-4584-EA4DD606E7BB}"/>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359085711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D8B62CC0-DFC3-6CA9-5725-87A6A0C1D056}"/>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D748AF49-8B82-04BF-C7A6-70E805C04239}"/>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8402B6D9-7045-3E06-9A7C-08129DB73183}"/>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395764494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94D6E11A-FEE2-F86E-3BC1-EF3AF79278AA}"/>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CE16A754-E673-DC17-6625-D31F3C1B4283}"/>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0A02AD93-2EBD-7420-4A0F-C5BC5D4CFCF3}"/>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366082690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C47A3CAC-218E-D0F4-5421-D74034B1971C}"/>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D65D7BF9-8EF7-F18E-FD08-55ECAEA45D67}"/>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51D34531-D77F-7CBB-79F6-C090A57CE044}"/>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defTabSz="881390">
              <a:buNone/>
              <a:defRPr/>
            </a:pPr>
            <a:r>
              <a:rPr lang="en-US" b="0" i="0" u="none" strike="noStrike" baseline="0"/>
              <a:t> Chris Surratt, </a:t>
            </a:r>
            <a:r>
              <a:rPr lang="en-US" b="0" i="1" u="none" strike="noStrike" baseline="0"/>
              <a:t>Leading Small Groups: How to Gather, Launch, Lead, and Multiply Your Small Group</a:t>
            </a:r>
            <a:r>
              <a:rPr lang="en-US" b="0" i="0" u="none" strike="noStrike" baseline="0"/>
              <a:t> (Nashville, TN: B&amp;H Books, 2019), 19.</a:t>
            </a:r>
          </a:p>
          <a:p>
            <a:pPr marL="0" indent="0">
              <a:buNone/>
            </a:pPr>
            <a:endParaRPr/>
          </a:p>
        </p:txBody>
      </p:sp>
    </p:spTree>
    <p:extLst>
      <p:ext uri="{BB962C8B-B14F-4D97-AF65-F5344CB8AC3E}">
        <p14:creationId xmlns:p14="http://schemas.microsoft.com/office/powerpoint/2010/main" val="23845859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309F44F5-3945-F3D6-9AFC-9BF8ED4A16BA}"/>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33266427-D1D9-78C2-8FB2-53FBE9E7CA32}"/>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D95A5AA9-0DB5-A7C6-8434-907FA348D35B}"/>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defTabSz="881390">
              <a:buNone/>
              <a:defRPr/>
            </a:pPr>
            <a:r>
              <a:rPr lang="en-US" b="0" i="0" u="none" strike="noStrike" baseline="0"/>
              <a:t> Chris Surratt, </a:t>
            </a:r>
            <a:r>
              <a:rPr lang="en-US" b="0" i="1" u="none" strike="noStrike" baseline="0"/>
              <a:t>Leading Small Groups: How to Gather, Launch, Lead, and Multiply Your Small Group</a:t>
            </a:r>
            <a:r>
              <a:rPr lang="en-US" b="0" i="0" u="none" strike="noStrike" baseline="0"/>
              <a:t> (Nashville, TN: B&amp;H Books, 2019), 19.</a:t>
            </a:r>
          </a:p>
          <a:p>
            <a:pPr marL="0" indent="0">
              <a:buNone/>
            </a:pPr>
            <a:endParaRPr/>
          </a:p>
        </p:txBody>
      </p:sp>
    </p:spTree>
    <p:extLst>
      <p:ext uri="{BB962C8B-B14F-4D97-AF65-F5344CB8AC3E}">
        <p14:creationId xmlns:p14="http://schemas.microsoft.com/office/powerpoint/2010/main" val="366617957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378B68D6-ED4E-8F02-730A-1C3C2107840E}"/>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1B1FE37D-C940-66DD-C30C-0A5912336A12}"/>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1DE1CD75-EF53-4433-446F-35CC7657348D}"/>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defTabSz="881390">
              <a:buNone/>
              <a:defRPr/>
            </a:pPr>
            <a:r>
              <a:rPr lang="en-US" b="0" i="0" u="none" strike="noStrike" baseline="0"/>
              <a:t> Chris Surratt, </a:t>
            </a:r>
            <a:r>
              <a:rPr lang="en-US" b="0" i="1" u="none" strike="noStrike" baseline="0"/>
              <a:t>Leading Small Groups: How to Gather, Launch, Lead, and Multiply Your Small Group</a:t>
            </a:r>
            <a:r>
              <a:rPr lang="en-US" b="0" i="0" u="none" strike="noStrike" baseline="0"/>
              <a:t> (Nashville, TN: B&amp;H Books, 2019), 19.</a:t>
            </a:r>
          </a:p>
          <a:p>
            <a:pPr marL="0" indent="0">
              <a:buNone/>
            </a:pPr>
            <a:endParaRPr/>
          </a:p>
        </p:txBody>
      </p:sp>
    </p:spTree>
    <p:extLst>
      <p:ext uri="{BB962C8B-B14F-4D97-AF65-F5344CB8AC3E}">
        <p14:creationId xmlns:p14="http://schemas.microsoft.com/office/powerpoint/2010/main" val="271242399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A6158370-8C6B-C113-3972-5612288A246E}"/>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5F221B37-76F7-7090-6110-481FE359972F}"/>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3A17E2E7-3FB9-7B61-C33C-0798FFF317B6}"/>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defTabSz="881390">
              <a:buNone/>
              <a:defRPr/>
            </a:pPr>
            <a:r>
              <a:rPr lang="en-US" b="0" i="0" u="none" strike="noStrike" baseline="0"/>
              <a:t> Chris Surratt, </a:t>
            </a:r>
            <a:r>
              <a:rPr lang="en-US" b="0" i="1" u="none" strike="noStrike" baseline="0"/>
              <a:t>Leading Small Groups: How to Gather, Launch, Lead, and Multiply Your Small Group</a:t>
            </a:r>
            <a:r>
              <a:rPr lang="en-US" b="0" i="0" u="none" strike="noStrike" baseline="0"/>
              <a:t> (Nashville, TN: B&amp;H Books, 2019), 19.</a:t>
            </a:r>
          </a:p>
          <a:p>
            <a:pPr marL="0" indent="0">
              <a:buNone/>
            </a:pPr>
            <a:endParaRPr/>
          </a:p>
        </p:txBody>
      </p:sp>
    </p:spTree>
    <p:extLst>
      <p:ext uri="{BB962C8B-B14F-4D97-AF65-F5344CB8AC3E}">
        <p14:creationId xmlns:p14="http://schemas.microsoft.com/office/powerpoint/2010/main" val="790838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2863DE29-4B40-C3D7-C5FD-025795B2A851}"/>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546E8EC2-EB04-0A09-D8CD-D7353CC26BE7}"/>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A73682BB-91A7-CD03-3E14-3EB6DBC7E292}"/>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402477934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D2DE0F4C-D23B-2DD5-34C8-9E2086EB6D9B}"/>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E27610DE-821D-2253-D5EA-FCD30400E0C9}"/>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6A1DDF27-402D-0FFA-5FA2-DDD500EDC38C}"/>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defTabSz="881390">
              <a:buNone/>
              <a:defRPr/>
            </a:pPr>
            <a:r>
              <a:rPr lang="en-US" b="0" i="0" u="none" strike="noStrike" baseline="0"/>
              <a:t> Chris Surratt, </a:t>
            </a:r>
            <a:r>
              <a:rPr lang="en-US" b="0" i="1" u="none" strike="noStrike" baseline="0"/>
              <a:t>Leading Small Groups: How to Gather, Launch, Lead, and Multiply Your Small Group</a:t>
            </a:r>
            <a:r>
              <a:rPr lang="en-US" b="0" i="0" u="none" strike="noStrike" baseline="0"/>
              <a:t> (Nashville, TN: B&amp;H Books, 2019), 19.</a:t>
            </a:r>
          </a:p>
          <a:p>
            <a:pPr marL="0" indent="0">
              <a:buNone/>
            </a:pPr>
            <a:endParaRPr/>
          </a:p>
        </p:txBody>
      </p:sp>
    </p:spTree>
    <p:extLst>
      <p:ext uri="{BB962C8B-B14F-4D97-AF65-F5344CB8AC3E}">
        <p14:creationId xmlns:p14="http://schemas.microsoft.com/office/powerpoint/2010/main" val="207683883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F1AABC47-320E-CA14-BDE6-54C59C131E78}"/>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9A23898E-3FA9-551C-A2DD-6B3FC0B85FA3}"/>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C74993DF-929B-8035-D106-AC0E756CB9E2}"/>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defTabSz="881390">
              <a:buNone/>
              <a:defRPr/>
            </a:pPr>
            <a:r>
              <a:rPr lang="en-US" b="0" i="0" u="none" strike="noStrike" baseline="0"/>
              <a:t> Chris Surratt, </a:t>
            </a:r>
            <a:r>
              <a:rPr lang="en-US" b="0" i="1" u="none" strike="noStrike" baseline="0"/>
              <a:t>Leading Small Groups: How to Gather, Launch, Lead, and Multiply Your Small Group</a:t>
            </a:r>
            <a:r>
              <a:rPr lang="en-US" b="0" i="0" u="none" strike="noStrike" baseline="0"/>
              <a:t> (Nashville, TN: B&amp;H Books, 2019), 19.</a:t>
            </a:r>
          </a:p>
          <a:p>
            <a:pPr marL="0" indent="0">
              <a:buNone/>
            </a:pPr>
            <a:endParaRPr/>
          </a:p>
        </p:txBody>
      </p:sp>
    </p:spTree>
    <p:extLst>
      <p:ext uri="{BB962C8B-B14F-4D97-AF65-F5344CB8AC3E}">
        <p14:creationId xmlns:p14="http://schemas.microsoft.com/office/powerpoint/2010/main" val="186165157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49BF576C-CD51-9C7B-F159-1F2F48C0CFF9}"/>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BAD2D648-4EA5-2A00-0E80-7EC6A35D82B8}"/>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3BE7B3CE-F897-4348-90FC-5E52480BEEBB}"/>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166530267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CD928ABE-0F43-4A7E-8750-C3B025B51D8C}"/>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03BA2A0C-F5B7-8CE8-4843-13CDB1809D77}"/>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CC1CD56F-D521-15CF-69B9-26398A648DC2}"/>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412278485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931427D8-2B5C-A742-6A39-0664E4C578A6}"/>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350E758D-1111-ED59-9C7C-9815791944D8}"/>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7168A2BC-33F2-76C4-AC9C-763BBBE00BE2}"/>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defTabSz="881390">
              <a:buNone/>
              <a:defRPr/>
            </a:pPr>
            <a:r>
              <a:rPr lang="en-US" b="0" i="0" u="none" strike="noStrike" baseline="0"/>
              <a:t> Chris Surratt, </a:t>
            </a:r>
            <a:r>
              <a:rPr lang="en-US" b="0" i="1" u="none" strike="noStrike" baseline="0"/>
              <a:t>Leading Small Groups: How to Gather, Launch, Lead, and Multiply Your Small Group</a:t>
            </a:r>
            <a:r>
              <a:rPr lang="en-US" b="0" i="0" u="none" strike="noStrike" baseline="0"/>
              <a:t> (Nashville, TN: B&amp;H Books, 2019), 20.</a:t>
            </a:r>
          </a:p>
          <a:p>
            <a:pPr marL="0" indent="0">
              <a:buNone/>
            </a:pPr>
            <a:endParaRPr/>
          </a:p>
        </p:txBody>
      </p:sp>
    </p:spTree>
    <p:extLst>
      <p:ext uri="{BB962C8B-B14F-4D97-AF65-F5344CB8AC3E}">
        <p14:creationId xmlns:p14="http://schemas.microsoft.com/office/powerpoint/2010/main" val="54772967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66A1BC2C-924F-02BF-549E-ACC3B2B35C44}"/>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9148C4DF-1EA1-988C-C24A-9D65B33F1A01}"/>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B3CB489F-5BA6-B36D-D527-24C816DEE68F}"/>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defTabSz="881390">
              <a:buNone/>
              <a:defRPr/>
            </a:pPr>
            <a:r>
              <a:rPr lang="en-US" b="0" i="0" u="none" strike="noStrike" baseline="0"/>
              <a:t> Chris Surratt, </a:t>
            </a:r>
            <a:r>
              <a:rPr lang="en-US" b="0" i="1" u="none" strike="noStrike" baseline="0"/>
              <a:t>Leading Small Groups: How to Gather, Launch, Lead, and Multiply Your Small Group</a:t>
            </a:r>
            <a:r>
              <a:rPr lang="en-US" b="0" i="0" u="none" strike="noStrike" baseline="0"/>
              <a:t> (Nashville, TN: B&amp;H Books, 2019), 20.</a:t>
            </a:r>
          </a:p>
          <a:p>
            <a:pPr marL="0" indent="0">
              <a:buNone/>
            </a:pPr>
            <a:endParaRPr/>
          </a:p>
        </p:txBody>
      </p:sp>
    </p:spTree>
    <p:extLst>
      <p:ext uri="{BB962C8B-B14F-4D97-AF65-F5344CB8AC3E}">
        <p14:creationId xmlns:p14="http://schemas.microsoft.com/office/powerpoint/2010/main" val="115713776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A6150EE4-EA52-8D09-0778-2D566BFC446A}"/>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A4EC65B3-F3F6-67A2-A3F6-6D10E2A8176B}"/>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8E2E5110-95D8-7C01-E4B9-A11E1E76DA72}"/>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defTabSz="881390">
              <a:buNone/>
              <a:defRPr/>
            </a:pPr>
            <a:r>
              <a:rPr lang="fr-FR">
                <a:solidFill>
                  <a:schemeClr val="lt1"/>
                </a:solidFill>
                <a:latin typeface="Arial Nova Cond" panose="020B0506020202020204" pitchFamily="34" charset="0"/>
              </a:rPr>
              <a:t>Chris </a:t>
            </a:r>
            <a:r>
              <a:rPr lang="fr-FR" err="1">
                <a:solidFill>
                  <a:schemeClr val="lt1"/>
                </a:solidFill>
                <a:latin typeface="Arial Nova Cond" panose="020B0506020202020204" pitchFamily="34" charset="0"/>
              </a:rPr>
              <a:t>Surratt</a:t>
            </a:r>
            <a:r>
              <a:rPr lang="fr-FR">
                <a:solidFill>
                  <a:schemeClr val="lt1"/>
                </a:solidFill>
                <a:latin typeface="Arial Nova Cond" panose="020B0506020202020204" pitchFamily="34" charset="0"/>
              </a:rPr>
              <a:t>, Leading Small Groups: How to </a:t>
            </a:r>
            <a:r>
              <a:rPr lang="fr-FR" err="1">
                <a:solidFill>
                  <a:schemeClr val="lt1"/>
                </a:solidFill>
                <a:latin typeface="Arial Nova Cond" panose="020B0506020202020204" pitchFamily="34" charset="0"/>
              </a:rPr>
              <a:t>Gather</a:t>
            </a:r>
            <a:r>
              <a:rPr lang="fr-FR">
                <a:solidFill>
                  <a:schemeClr val="lt1"/>
                </a:solidFill>
                <a:latin typeface="Arial Nova Cond" panose="020B0506020202020204" pitchFamily="34" charset="0"/>
              </a:rPr>
              <a:t>, Launch, Lead, and </a:t>
            </a:r>
            <a:r>
              <a:rPr lang="fr-FR" err="1">
                <a:solidFill>
                  <a:schemeClr val="lt1"/>
                </a:solidFill>
                <a:latin typeface="Arial Nova Cond" panose="020B0506020202020204" pitchFamily="34" charset="0"/>
              </a:rPr>
              <a:t>Multiply</a:t>
            </a:r>
            <a:r>
              <a:rPr lang="fr-FR">
                <a:solidFill>
                  <a:schemeClr val="lt1"/>
                </a:solidFill>
                <a:latin typeface="Arial Nova Cond" panose="020B0506020202020204" pitchFamily="34" charset="0"/>
              </a:rPr>
              <a:t> </a:t>
            </a:r>
            <a:r>
              <a:rPr lang="fr-FR" err="1">
                <a:solidFill>
                  <a:schemeClr val="lt1"/>
                </a:solidFill>
                <a:latin typeface="Arial Nova Cond" panose="020B0506020202020204" pitchFamily="34" charset="0"/>
              </a:rPr>
              <a:t>Your</a:t>
            </a:r>
            <a:r>
              <a:rPr lang="fr-FR">
                <a:solidFill>
                  <a:schemeClr val="lt1"/>
                </a:solidFill>
                <a:latin typeface="Arial Nova Cond" panose="020B0506020202020204" pitchFamily="34" charset="0"/>
              </a:rPr>
              <a:t> Small Group (Nashville, TN : B&amp;H Books, 2019), 21–23.</a:t>
            </a:r>
          </a:p>
          <a:p>
            <a:pPr marL="0" indent="0">
              <a:buNone/>
            </a:pPr>
            <a:endParaRPr/>
          </a:p>
        </p:txBody>
      </p:sp>
    </p:spTree>
    <p:extLst>
      <p:ext uri="{BB962C8B-B14F-4D97-AF65-F5344CB8AC3E}">
        <p14:creationId xmlns:p14="http://schemas.microsoft.com/office/powerpoint/2010/main" val="145241162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D7D703CC-0904-A795-F569-3348C5EE6023}"/>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4C103B23-4FD8-03D2-28EC-8CFC9429BD5E}"/>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15EA8108-8068-BA22-95A5-01BB1A6E48D8}"/>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defTabSz="881390">
              <a:buNone/>
              <a:defRPr/>
            </a:pPr>
            <a:r>
              <a:rPr lang="fr-FR">
                <a:solidFill>
                  <a:schemeClr val="lt1"/>
                </a:solidFill>
                <a:latin typeface="Arial Nova Cond" panose="020B0506020202020204" pitchFamily="34" charset="0"/>
              </a:rPr>
              <a:t>Chris </a:t>
            </a:r>
            <a:r>
              <a:rPr lang="fr-FR" err="1">
                <a:solidFill>
                  <a:schemeClr val="lt1"/>
                </a:solidFill>
                <a:latin typeface="Arial Nova Cond" panose="020B0506020202020204" pitchFamily="34" charset="0"/>
              </a:rPr>
              <a:t>Surratt</a:t>
            </a:r>
            <a:r>
              <a:rPr lang="fr-FR">
                <a:solidFill>
                  <a:schemeClr val="lt1"/>
                </a:solidFill>
                <a:latin typeface="Arial Nova Cond" panose="020B0506020202020204" pitchFamily="34" charset="0"/>
              </a:rPr>
              <a:t>, Leading Small Groups: How to </a:t>
            </a:r>
            <a:r>
              <a:rPr lang="fr-FR" err="1">
                <a:solidFill>
                  <a:schemeClr val="lt1"/>
                </a:solidFill>
                <a:latin typeface="Arial Nova Cond" panose="020B0506020202020204" pitchFamily="34" charset="0"/>
              </a:rPr>
              <a:t>Gather</a:t>
            </a:r>
            <a:r>
              <a:rPr lang="fr-FR">
                <a:solidFill>
                  <a:schemeClr val="lt1"/>
                </a:solidFill>
                <a:latin typeface="Arial Nova Cond" panose="020B0506020202020204" pitchFamily="34" charset="0"/>
              </a:rPr>
              <a:t>, Launch, Lead, and </a:t>
            </a:r>
            <a:r>
              <a:rPr lang="fr-FR" err="1">
                <a:solidFill>
                  <a:schemeClr val="lt1"/>
                </a:solidFill>
                <a:latin typeface="Arial Nova Cond" panose="020B0506020202020204" pitchFamily="34" charset="0"/>
              </a:rPr>
              <a:t>Multiply</a:t>
            </a:r>
            <a:r>
              <a:rPr lang="fr-FR">
                <a:solidFill>
                  <a:schemeClr val="lt1"/>
                </a:solidFill>
                <a:latin typeface="Arial Nova Cond" panose="020B0506020202020204" pitchFamily="34" charset="0"/>
              </a:rPr>
              <a:t> </a:t>
            </a:r>
            <a:r>
              <a:rPr lang="fr-FR" err="1">
                <a:solidFill>
                  <a:schemeClr val="lt1"/>
                </a:solidFill>
                <a:latin typeface="Arial Nova Cond" panose="020B0506020202020204" pitchFamily="34" charset="0"/>
              </a:rPr>
              <a:t>Your</a:t>
            </a:r>
            <a:r>
              <a:rPr lang="fr-FR">
                <a:solidFill>
                  <a:schemeClr val="lt1"/>
                </a:solidFill>
                <a:latin typeface="Arial Nova Cond" panose="020B0506020202020204" pitchFamily="34" charset="0"/>
              </a:rPr>
              <a:t> Small Group (Nashville, TN : B&amp;H Books, 2019), 21–23.</a:t>
            </a:r>
          </a:p>
          <a:p>
            <a:pPr marL="0" indent="0">
              <a:buNone/>
            </a:pPr>
            <a:endParaRPr/>
          </a:p>
        </p:txBody>
      </p:sp>
    </p:spTree>
    <p:extLst>
      <p:ext uri="{BB962C8B-B14F-4D97-AF65-F5344CB8AC3E}">
        <p14:creationId xmlns:p14="http://schemas.microsoft.com/office/powerpoint/2010/main" val="343920162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599DF409-2B7A-9615-1B8F-25C7760D7E6B}"/>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6C3BAA37-4803-9093-E7CC-226E9878D83F}"/>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C49273DB-E32D-3A9A-DE1F-C09FD21DD392}"/>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defTabSz="881390">
              <a:buNone/>
              <a:defRPr/>
            </a:pPr>
            <a:r>
              <a:rPr lang="fr-FR">
                <a:solidFill>
                  <a:schemeClr val="lt1"/>
                </a:solidFill>
                <a:latin typeface="Arial Nova Cond" panose="020B0506020202020204" pitchFamily="34" charset="0"/>
              </a:rPr>
              <a:t>Chris </a:t>
            </a:r>
            <a:r>
              <a:rPr lang="fr-FR" err="1">
                <a:solidFill>
                  <a:schemeClr val="lt1"/>
                </a:solidFill>
                <a:latin typeface="Arial Nova Cond" panose="020B0506020202020204" pitchFamily="34" charset="0"/>
              </a:rPr>
              <a:t>Surratt</a:t>
            </a:r>
            <a:r>
              <a:rPr lang="fr-FR">
                <a:solidFill>
                  <a:schemeClr val="lt1"/>
                </a:solidFill>
                <a:latin typeface="Arial Nova Cond" panose="020B0506020202020204" pitchFamily="34" charset="0"/>
              </a:rPr>
              <a:t>, Leading Small Groups: How to </a:t>
            </a:r>
            <a:r>
              <a:rPr lang="fr-FR" err="1">
                <a:solidFill>
                  <a:schemeClr val="lt1"/>
                </a:solidFill>
                <a:latin typeface="Arial Nova Cond" panose="020B0506020202020204" pitchFamily="34" charset="0"/>
              </a:rPr>
              <a:t>Gather</a:t>
            </a:r>
            <a:r>
              <a:rPr lang="fr-FR">
                <a:solidFill>
                  <a:schemeClr val="lt1"/>
                </a:solidFill>
                <a:latin typeface="Arial Nova Cond" panose="020B0506020202020204" pitchFamily="34" charset="0"/>
              </a:rPr>
              <a:t>, Launch, Lead, and </a:t>
            </a:r>
            <a:r>
              <a:rPr lang="fr-FR" err="1">
                <a:solidFill>
                  <a:schemeClr val="lt1"/>
                </a:solidFill>
                <a:latin typeface="Arial Nova Cond" panose="020B0506020202020204" pitchFamily="34" charset="0"/>
              </a:rPr>
              <a:t>Multiply</a:t>
            </a:r>
            <a:r>
              <a:rPr lang="fr-FR">
                <a:solidFill>
                  <a:schemeClr val="lt1"/>
                </a:solidFill>
                <a:latin typeface="Arial Nova Cond" panose="020B0506020202020204" pitchFamily="34" charset="0"/>
              </a:rPr>
              <a:t> </a:t>
            </a:r>
            <a:r>
              <a:rPr lang="fr-FR" err="1">
                <a:solidFill>
                  <a:schemeClr val="lt1"/>
                </a:solidFill>
                <a:latin typeface="Arial Nova Cond" panose="020B0506020202020204" pitchFamily="34" charset="0"/>
              </a:rPr>
              <a:t>Your</a:t>
            </a:r>
            <a:r>
              <a:rPr lang="fr-FR">
                <a:solidFill>
                  <a:schemeClr val="lt1"/>
                </a:solidFill>
                <a:latin typeface="Arial Nova Cond" panose="020B0506020202020204" pitchFamily="34" charset="0"/>
              </a:rPr>
              <a:t> Small Group (Nashville, TN : B&amp;H Books, 2019), 21–23.</a:t>
            </a:r>
          </a:p>
          <a:p>
            <a:pPr marL="0" indent="0">
              <a:buNone/>
            </a:pPr>
            <a:endParaRPr/>
          </a:p>
        </p:txBody>
      </p:sp>
    </p:spTree>
    <p:extLst>
      <p:ext uri="{BB962C8B-B14F-4D97-AF65-F5344CB8AC3E}">
        <p14:creationId xmlns:p14="http://schemas.microsoft.com/office/powerpoint/2010/main" val="425654257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5860C0D9-CCD4-06F5-A6D8-84D3437A363E}"/>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6FFDCBC7-BBFD-7A6E-A4E6-248064016C4A}"/>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FBF5BCAE-A936-60BB-4BCD-50FC8AEA2B9A}"/>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defTabSz="881390">
              <a:buNone/>
              <a:defRPr/>
            </a:pPr>
            <a:r>
              <a:rPr lang="fr-FR">
                <a:solidFill>
                  <a:schemeClr val="lt1"/>
                </a:solidFill>
                <a:latin typeface="Arial Nova Cond" panose="020B0506020202020204" pitchFamily="34" charset="0"/>
              </a:rPr>
              <a:t>Chris </a:t>
            </a:r>
            <a:r>
              <a:rPr lang="fr-FR" err="1">
                <a:solidFill>
                  <a:schemeClr val="lt1"/>
                </a:solidFill>
                <a:latin typeface="Arial Nova Cond" panose="020B0506020202020204" pitchFamily="34" charset="0"/>
              </a:rPr>
              <a:t>Surratt</a:t>
            </a:r>
            <a:r>
              <a:rPr lang="fr-FR">
                <a:solidFill>
                  <a:schemeClr val="lt1"/>
                </a:solidFill>
                <a:latin typeface="Arial Nova Cond" panose="020B0506020202020204" pitchFamily="34" charset="0"/>
              </a:rPr>
              <a:t>, Leading Small Groups: How to </a:t>
            </a:r>
            <a:r>
              <a:rPr lang="fr-FR" err="1">
                <a:solidFill>
                  <a:schemeClr val="lt1"/>
                </a:solidFill>
                <a:latin typeface="Arial Nova Cond" panose="020B0506020202020204" pitchFamily="34" charset="0"/>
              </a:rPr>
              <a:t>Gather</a:t>
            </a:r>
            <a:r>
              <a:rPr lang="fr-FR">
                <a:solidFill>
                  <a:schemeClr val="lt1"/>
                </a:solidFill>
                <a:latin typeface="Arial Nova Cond" panose="020B0506020202020204" pitchFamily="34" charset="0"/>
              </a:rPr>
              <a:t>, Launch, Lead, and </a:t>
            </a:r>
            <a:r>
              <a:rPr lang="fr-FR" err="1">
                <a:solidFill>
                  <a:schemeClr val="lt1"/>
                </a:solidFill>
                <a:latin typeface="Arial Nova Cond" panose="020B0506020202020204" pitchFamily="34" charset="0"/>
              </a:rPr>
              <a:t>Multiply</a:t>
            </a:r>
            <a:r>
              <a:rPr lang="fr-FR">
                <a:solidFill>
                  <a:schemeClr val="lt1"/>
                </a:solidFill>
                <a:latin typeface="Arial Nova Cond" panose="020B0506020202020204" pitchFamily="34" charset="0"/>
              </a:rPr>
              <a:t> </a:t>
            </a:r>
            <a:r>
              <a:rPr lang="fr-FR" err="1">
                <a:solidFill>
                  <a:schemeClr val="lt1"/>
                </a:solidFill>
                <a:latin typeface="Arial Nova Cond" panose="020B0506020202020204" pitchFamily="34" charset="0"/>
              </a:rPr>
              <a:t>Your</a:t>
            </a:r>
            <a:r>
              <a:rPr lang="fr-FR">
                <a:solidFill>
                  <a:schemeClr val="lt1"/>
                </a:solidFill>
                <a:latin typeface="Arial Nova Cond" panose="020B0506020202020204" pitchFamily="34" charset="0"/>
              </a:rPr>
              <a:t> Small Group (Nashville, TN : B&amp;H Books, 2019), 21–23.</a:t>
            </a:r>
          </a:p>
          <a:p>
            <a:pPr marL="0" indent="0">
              <a:buNone/>
            </a:pPr>
            <a:endParaRPr/>
          </a:p>
        </p:txBody>
      </p:sp>
    </p:spTree>
    <p:extLst>
      <p:ext uri="{BB962C8B-B14F-4D97-AF65-F5344CB8AC3E}">
        <p14:creationId xmlns:p14="http://schemas.microsoft.com/office/powerpoint/2010/main" val="39152535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84D891D5-1326-48A4-A826-6764F89FB064}"/>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548DF082-EEB9-7981-45B9-72A703E5636D}"/>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00319DA4-7F92-1718-3AB4-59E42A513300}"/>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60845727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090BF8DE-1877-82E6-7310-034A2141E3A8}"/>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DED82097-981E-F5B8-8653-ED7ECFCD4A2F}"/>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682E62F4-8C83-B920-831C-7A444DD87A5A}"/>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defTabSz="881390">
              <a:buNone/>
              <a:defRPr/>
            </a:pPr>
            <a:r>
              <a:rPr lang="fr-FR">
                <a:solidFill>
                  <a:schemeClr val="lt1"/>
                </a:solidFill>
                <a:latin typeface="Arial Nova Cond" panose="020B0506020202020204" pitchFamily="34" charset="0"/>
              </a:rPr>
              <a:t>Chris </a:t>
            </a:r>
            <a:r>
              <a:rPr lang="fr-FR" err="1">
                <a:solidFill>
                  <a:schemeClr val="lt1"/>
                </a:solidFill>
                <a:latin typeface="Arial Nova Cond" panose="020B0506020202020204" pitchFamily="34" charset="0"/>
              </a:rPr>
              <a:t>Surratt</a:t>
            </a:r>
            <a:r>
              <a:rPr lang="fr-FR">
                <a:solidFill>
                  <a:schemeClr val="lt1"/>
                </a:solidFill>
                <a:latin typeface="Arial Nova Cond" panose="020B0506020202020204" pitchFamily="34" charset="0"/>
              </a:rPr>
              <a:t>, Leading Small Groups: How to </a:t>
            </a:r>
            <a:r>
              <a:rPr lang="fr-FR" err="1">
                <a:solidFill>
                  <a:schemeClr val="lt1"/>
                </a:solidFill>
                <a:latin typeface="Arial Nova Cond" panose="020B0506020202020204" pitchFamily="34" charset="0"/>
              </a:rPr>
              <a:t>Gather</a:t>
            </a:r>
            <a:r>
              <a:rPr lang="fr-FR">
                <a:solidFill>
                  <a:schemeClr val="lt1"/>
                </a:solidFill>
                <a:latin typeface="Arial Nova Cond" panose="020B0506020202020204" pitchFamily="34" charset="0"/>
              </a:rPr>
              <a:t>, Launch, Lead, and </a:t>
            </a:r>
            <a:r>
              <a:rPr lang="fr-FR" err="1">
                <a:solidFill>
                  <a:schemeClr val="lt1"/>
                </a:solidFill>
                <a:latin typeface="Arial Nova Cond" panose="020B0506020202020204" pitchFamily="34" charset="0"/>
              </a:rPr>
              <a:t>Multiply</a:t>
            </a:r>
            <a:r>
              <a:rPr lang="fr-FR">
                <a:solidFill>
                  <a:schemeClr val="lt1"/>
                </a:solidFill>
                <a:latin typeface="Arial Nova Cond" panose="020B0506020202020204" pitchFamily="34" charset="0"/>
              </a:rPr>
              <a:t> </a:t>
            </a:r>
            <a:r>
              <a:rPr lang="fr-FR" err="1">
                <a:solidFill>
                  <a:schemeClr val="lt1"/>
                </a:solidFill>
                <a:latin typeface="Arial Nova Cond" panose="020B0506020202020204" pitchFamily="34" charset="0"/>
              </a:rPr>
              <a:t>Your</a:t>
            </a:r>
            <a:r>
              <a:rPr lang="fr-FR">
                <a:solidFill>
                  <a:schemeClr val="lt1"/>
                </a:solidFill>
                <a:latin typeface="Arial Nova Cond" panose="020B0506020202020204" pitchFamily="34" charset="0"/>
              </a:rPr>
              <a:t> Small Group (Nashville, TN : B&amp;H Books, 2019), 21–23.</a:t>
            </a:r>
          </a:p>
          <a:p>
            <a:pPr marL="0" indent="0">
              <a:buNone/>
            </a:pPr>
            <a:endParaRPr/>
          </a:p>
        </p:txBody>
      </p:sp>
    </p:spTree>
    <p:extLst>
      <p:ext uri="{BB962C8B-B14F-4D97-AF65-F5344CB8AC3E}">
        <p14:creationId xmlns:p14="http://schemas.microsoft.com/office/powerpoint/2010/main" val="404461348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E5AEEE74-0C40-FECD-B9C6-6301D9D256F5}"/>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05FEAC3A-54BB-E926-30BF-0601365699E9}"/>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653B971B-D1C8-801D-D75B-7EB7C816C040}"/>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defTabSz="881390">
              <a:buNone/>
              <a:defRPr/>
            </a:pPr>
            <a:r>
              <a:rPr lang="fr-FR">
                <a:solidFill>
                  <a:schemeClr val="lt1"/>
                </a:solidFill>
                <a:latin typeface="Arial Nova Cond" panose="020B0506020202020204" pitchFamily="34" charset="0"/>
              </a:rPr>
              <a:t>Chris </a:t>
            </a:r>
            <a:r>
              <a:rPr lang="fr-FR" err="1">
                <a:solidFill>
                  <a:schemeClr val="lt1"/>
                </a:solidFill>
                <a:latin typeface="Arial Nova Cond" panose="020B0506020202020204" pitchFamily="34" charset="0"/>
              </a:rPr>
              <a:t>Surratt</a:t>
            </a:r>
            <a:r>
              <a:rPr lang="fr-FR">
                <a:solidFill>
                  <a:schemeClr val="lt1"/>
                </a:solidFill>
                <a:latin typeface="Arial Nova Cond" panose="020B0506020202020204" pitchFamily="34" charset="0"/>
              </a:rPr>
              <a:t>, Leading Small Groups: How to </a:t>
            </a:r>
            <a:r>
              <a:rPr lang="fr-FR" err="1">
                <a:solidFill>
                  <a:schemeClr val="lt1"/>
                </a:solidFill>
                <a:latin typeface="Arial Nova Cond" panose="020B0506020202020204" pitchFamily="34" charset="0"/>
              </a:rPr>
              <a:t>Gather</a:t>
            </a:r>
            <a:r>
              <a:rPr lang="fr-FR">
                <a:solidFill>
                  <a:schemeClr val="lt1"/>
                </a:solidFill>
                <a:latin typeface="Arial Nova Cond" panose="020B0506020202020204" pitchFamily="34" charset="0"/>
              </a:rPr>
              <a:t>, Launch, Lead, and </a:t>
            </a:r>
            <a:r>
              <a:rPr lang="fr-FR" err="1">
                <a:solidFill>
                  <a:schemeClr val="lt1"/>
                </a:solidFill>
                <a:latin typeface="Arial Nova Cond" panose="020B0506020202020204" pitchFamily="34" charset="0"/>
              </a:rPr>
              <a:t>Multiply</a:t>
            </a:r>
            <a:r>
              <a:rPr lang="fr-FR">
                <a:solidFill>
                  <a:schemeClr val="lt1"/>
                </a:solidFill>
                <a:latin typeface="Arial Nova Cond" panose="020B0506020202020204" pitchFamily="34" charset="0"/>
              </a:rPr>
              <a:t> </a:t>
            </a:r>
            <a:r>
              <a:rPr lang="fr-FR" err="1">
                <a:solidFill>
                  <a:schemeClr val="lt1"/>
                </a:solidFill>
                <a:latin typeface="Arial Nova Cond" panose="020B0506020202020204" pitchFamily="34" charset="0"/>
              </a:rPr>
              <a:t>Your</a:t>
            </a:r>
            <a:r>
              <a:rPr lang="fr-FR">
                <a:solidFill>
                  <a:schemeClr val="lt1"/>
                </a:solidFill>
                <a:latin typeface="Arial Nova Cond" panose="020B0506020202020204" pitchFamily="34" charset="0"/>
              </a:rPr>
              <a:t> Small Group (Nashville, TN : B&amp;H Books, 2019), 21–23.</a:t>
            </a:r>
          </a:p>
          <a:p>
            <a:pPr marL="0" indent="0">
              <a:buNone/>
            </a:pPr>
            <a:endParaRPr/>
          </a:p>
        </p:txBody>
      </p:sp>
    </p:spTree>
    <p:extLst>
      <p:ext uri="{BB962C8B-B14F-4D97-AF65-F5344CB8AC3E}">
        <p14:creationId xmlns:p14="http://schemas.microsoft.com/office/powerpoint/2010/main" val="418651406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33E88B2C-62D8-2500-0145-6D887840EF05}"/>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DBDCA329-8023-1A23-8BFB-1465933CF955}"/>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AD120CA1-1F7F-0D4E-E250-A8AD53C9AA0E}"/>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defTabSz="881390">
              <a:buNone/>
              <a:defRPr/>
            </a:pPr>
            <a:r>
              <a:rPr lang="fr-FR">
                <a:solidFill>
                  <a:schemeClr val="lt1"/>
                </a:solidFill>
                <a:latin typeface="Arial Nova Cond" panose="020B0506020202020204" pitchFamily="34" charset="0"/>
              </a:rPr>
              <a:t>Chris </a:t>
            </a:r>
            <a:r>
              <a:rPr lang="fr-FR" err="1">
                <a:solidFill>
                  <a:schemeClr val="lt1"/>
                </a:solidFill>
                <a:latin typeface="Arial Nova Cond" panose="020B0506020202020204" pitchFamily="34" charset="0"/>
              </a:rPr>
              <a:t>Surratt</a:t>
            </a:r>
            <a:r>
              <a:rPr lang="fr-FR">
                <a:solidFill>
                  <a:schemeClr val="lt1"/>
                </a:solidFill>
                <a:latin typeface="Arial Nova Cond" panose="020B0506020202020204" pitchFamily="34" charset="0"/>
              </a:rPr>
              <a:t>, Leading Small Groups: How to </a:t>
            </a:r>
            <a:r>
              <a:rPr lang="fr-FR" err="1">
                <a:solidFill>
                  <a:schemeClr val="lt1"/>
                </a:solidFill>
                <a:latin typeface="Arial Nova Cond" panose="020B0506020202020204" pitchFamily="34" charset="0"/>
              </a:rPr>
              <a:t>Gather</a:t>
            </a:r>
            <a:r>
              <a:rPr lang="fr-FR">
                <a:solidFill>
                  <a:schemeClr val="lt1"/>
                </a:solidFill>
                <a:latin typeface="Arial Nova Cond" panose="020B0506020202020204" pitchFamily="34" charset="0"/>
              </a:rPr>
              <a:t>, Launch, Lead, and </a:t>
            </a:r>
            <a:r>
              <a:rPr lang="fr-FR" err="1">
                <a:solidFill>
                  <a:schemeClr val="lt1"/>
                </a:solidFill>
                <a:latin typeface="Arial Nova Cond" panose="020B0506020202020204" pitchFamily="34" charset="0"/>
              </a:rPr>
              <a:t>Multiply</a:t>
            </a:r>
            <a:r>
              <a:rPr lang="fr-FR">
                <a:solidFill>
                  <a:schemeClr val="lt1"/>
                </a:solidFill>
                <a:latin typeface="Arial Nova Cond" panose="020B0506020202020204" pitchFamily="34" charset="0"/>
              </a:rPr>
              <a:t> </a:t>
            </a:r>
            <a:r>
              <a:rPr lang="fr-FR" err="1">
                <a:solidFill>
                  <a:schemeClr val="lt1"/>
                </a:solidFill>
                <a:latin typeface="Arial Nova Cond" panose="020B0506020202020204" pitchFamily="34" charset="0"/>
              </a:rPr>
              <a:t>Your</a:t>
            </a:r>
            <a:r>
              <a:rPr lang="fr-FR">
                <a:solidFill>
                  <a:schemeClr val="lt1"/>
                </a:solidFill>
                <a:latin typeface="Arial Nova Cond" panose="020B0506020202020204" pitchFamily="34" charset="0"/>
              </a:rPr>
              <a:t> Small Group (Nashville, TN : B&amp;H Books, 2019), 21–23.</a:t>
            </a:r>
          </a:p>
          <a:p>
            <a:pPr marL="0" indent="0">
              <a:buNone/>
            </a:pPr>
            <a:endParaRPr/>
          </a:p>
        </p:txBody>
      </p:sp>
    </p:spTree>
    <p:extLst>
      <p:ext uri="{BB962C8B-B14F-4D97-AF65-F5344CB8AC3E}">
        <p14:creationId xmlns:p14="http://schemas.microsoft.com/office/powerpoint/2010/main" val="3942647760"/>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A0F6CED8-AFDA-8C20-FE26-132845F5E04C}"/>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4593E7B3-AD49-E554-5955-24FEC18B82BE}"/>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B9E533E4-49B5-665B-C452-0BFCFF5D6C37}"/>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defTabSz="881390">
              <a:buNone/>
              <a:defRPr/>
            </a:pPr>
            <a:r>
              <a:rPr lang="fr-FR">
                <a:solidFill>
                  <a:schemeClr val="lt1"/>
                </a:solidFill>
                <a:latin typeface="Arial Nova Cond" panose="020B0506020202020204" pitchFamily="34" charset="0"/>
              </a:rPr>
              <a:t>Chris </a:t>
            </a:r>
            <a:r>
              <a:rPr lang="fr-FR" err="1">
                <a:solidFill>
                  <a:schemeClr val="lt1"/>
                </a:solidFill>
                <a:latin typeface="Arial Nova Cond" panose="020B0506020202020204" pitchFamily="34" charset="0"/>
              </a:rPr>
              <a:t>Surratt</a:t>
            </a:r>
            <a:r>
              <a:rPr lang="fr-FR">
                <a:solidFill>
                  <a:schemeClr val="lt1"/>
                </a:solidFill>
                <a:latin typeface="Arial Nova Cond" panose="020B0506020202020204" pitchFamily="34" charset="0"/>
              </a:rPr>
              <a:t>, Leading Small Groups: How to </a:t>
            </a:r>
            <a:r>
              <a:rPr lang="fr-FR" err="1">
                <a:solidFill>
                  <a:schemeClr val="lt1"/>
                </a:solidFill>
                <a:latin typeface="Arial Nova Cond" panose="020B0506020202020204" pitchFamily="34" charset="0"/>
              </a:rPr>
              <a:t>Gather</a:t>
            </a:r>
            <a:r>
              <a:rPr lang="fr-FR">
                <a:solidFill>
                  <a:schemeClr val="lt1"/>
                </a:solidFill>
                <a:latin typeface="Arial Nova Cond" panose="020B0506020202020204" pitchFamily="34" charset="0"/>
              </a:rPr>
              <a:t>, Launch, Lead, and </a:t>
            </a:r>
            <a:r>
              <a:rPr lang="fr-FR" err="1">
                <a:solidFill>
                  <a:schemeClr val="lt1"/>
                </a:solidFill>
                <a:latin typeface="Arial Nova Cond" panose="020B0506020202020204" pitchFamily="34" charset="0"/>
              </a:rPr>
              <a:t>Multiply</a:t>
            </a:r>
            <a:r>
              <a:rPr lang="fr-FR">
                <a:solidFill>
                  <a:schemeClr val="lt1"/>
                </a:solidFill>
                <a:latin typeface="Arial Nova Cond" panose="020B0506020202020204" pitchFamily="34" charset="0"/>
              </a:rPr>
              <a:t> </a:t>
            </a:r>
            <a:r>
              <a:rPr lang="fr-FR" err="1">
                <a:solidFill>
                  <a:schemeClr val="lt1"/>
                </a:solidFill>
                <a:latin typeface="Arial Nova Cond" panose="020B0506020202020204" pitchFamily="34" charset="0"/>
              </a:rPr>
              <a:t>Your</a:t>
            </a:r>
            <a:r>
              <a:rPr lang="fr-FR">
                <a:solidFill>
                  <a:schemeClr val="lt1"/>
                </a:solidFill>
                <a:latin typeface="Arial Nova Cond" panose="020B0506020202020204" pitchFamily="34" charset="0"/>
              </a:rPr>
              <a:t> Small Group (Nashville, TN : B&amp;H Books, 2019), 21–23.</a:t>
            </a:r>
          </a:p>
          <a:p>
            <a:pPr marL="0" indent="0">
              <a:buNone/>
            </a:pPr>
            <a:endParaRPr/>
          </a:p>
        </p:txBody>
      </p:sp>
    </p:spTree>
    <p:extLst>
      <p:ext uri="{BB962C8B-B14F-4D97-AF65-F5344CB8AC3E}">
        <p14:creationId xmlns:p14="http://schemas.microsoft.com/office/powerpoint/2010/main" val="45036179"/>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13CC5173-E8DF-4BA4-59EF-054FF7CAF7F6}"/>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5CA3F9BD-5329-8E88-65F5-C62FBC82EA9F}"/>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229EA992-33EB-2797-86EF-DA738BA3AC0B}"/>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defTabSz="881390">
              <a:buNone/>
              <a:defRPr/>
            </a:pPr>
            <a:r>
              <a:rPr lang="fr-FR">
                <a:solidFill>
                  <a:schemeClr val="lt1"/>
                </a:solidFill>
                <a:latin typeface="Arial Nova Cond" panose="020B0506020202020204" pitchFamily="34" charset="0"/>
              </a:rPr>
              <a:t>Chris </a:t>
            </a:r>
            <a:r>
              <a:rPr lang="fr-FR" err="1">
                <a:solidFill>
                  <a:schemeClr val="lt1"/>
                </a:solidFill>
                <a:latin typeface="Arial Nova Cond" panose="020B0506020202020204" pitchFamily="34" charset="0"/>
              </a:rPr>
              <a:t>Surratt</a:t>
            </a:r>
            <a:r>
              <a:rPr lang="fr-FR">
                <a:solidFill>
                  <a:schemeClr val="lt1"/>
                </a:solidFill>
                <a:latin typeface="Arial Nova Cond" panose="020B0506020202020204" pitchFamily="34" charset="0"/>
              </a:rPr>
              <a:t>, Leading Small Groups: How to </a:t>
            </a:r>
            <a:r>
              <a:rPr lang="fr-FR" err="1">
                <a:solidFill>
                  <a:schemeClr val="lt1"/>
                </a:solidFill>
                <a:latin typeface="Arial Nova Cond" panose="020B0506020202020204" pitchFamily="34" charset="0"/>
              </a:rPr>
              <a:t>Gather</a:t>
            </a:r>
            <a:r>
              <a:rPr lang="fr-FR">
                <a:solidFill>
                  <a:schemeClr val="lt1"/>
                </a:solidFill>
                <a:latin typeface="Arial Nova Cond" panose="020B0506020202020204" pitchFamily="34" charset="0"/>
              </a:rPr>
              <a:t>, Launch, Lead, and </a:t>
            </a:r>
            <a:r>
              <a:rPr lang="fr-FR" err="1">
                <a:solidFill>
                  <a:schemeClr val="lt1"/>
                </a:solidFill>
                <a:latin typeface="Arial Nova Cond" panose="020B0506020202020204" pitchFamily="34" charset="0"/>
              </a:rPr>
              <a:t>Multiply</a:t>
            </a:r>
            <a:r>
              <a:rPr lang="fr-FR">
                <a:solidFill>
                  <a:schemeClr val="lt1"/>
                </a:solidFill>
                <a:latin typeface="Arial Nova Cond" panose="020B0506020202020204" pitchFamily="34" charset="0"/>
              </a:rPr>
              <a:t> </a:t>
            </a:r>
            <a:r>
              <a:rPr lang="fr-FR" err="1">
                <a:solidFill>
                  <a:schemeClr val="lt1"/>
                </a:solidFill>
                <a:latin typeface="Arial Nova Cond" panose="020B0506020202020204" pitchFamily="34" charset="0"/>
              </a:rPr>
              <a:t>Your</a:t>
            </a:r>
            <a:r>
              <a:rPr lang="fr-FR">
                <a:solidFill>
                  <a:schemeClr val="lt1"/>
                </a:solidFill>
                <a:latin typeface="Arial Nova Cond" panose="020B0506020202020204" pitchFamily="34" charset="0"/>
              </a:rPr>
              <a:t> Small Group (Nashville, TN : B&amp;H Books, 2019), 21–23.</a:t>
            </a:r>
          </a:p>
          <a:p>
            <a:pPr marL="0" indent="0">
              <a:buNone/>
            </a:pPr>
            <a:endParaRPr/>
          </a:p>
        </p:txBody>
      </p:sp>
    </p:spTree>
    <p:extLst>
      <p:ext uri="{BB962C8B-B14F-4D97-AF65-F5344CB8AC3E}">
        <p14:creationId xmlns:p14="http://schemas.microsoft.com/office/powerpoint/2010/main" val="2018350439"/>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A81774AB-66DF-AE2A-0E18-0F7801358A31}"/>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23F7B5CC-6330-A64E-2A04-F0604D3B4768}"/>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75B9C777-FD68-B6BD-EBD7-72E659ED1CCB}"/>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defTabSz="881390">
              <a:buNone/>
              <a:defRPr/>
            </a:pPr>
            <a:r>
              <a:rPr lang="fr-FR">
                <a:solidFill>
                  <a:schemeClr val="lt1"/>
                </a:solidFill>
                <a:latin typeface="Arial Nova Cond" panose="020B0506020202020204" pitchFamily="34" charset="0"/>
              </a:rPr>
              <a:t>Chris </a:t>
            </a:r>
            <a:r>
              <a:rPr lang="fr-FR" err="1">
                <a:solidFill>
                  <a:schemeClr val="lt1"/>
                </a:solidFill>
                <a:latin typeface="Arial Nova Cond" panose="020B0506020202020204" pitchFamily="34" charset="0"/>
              </a:rPr>
              <a:t>Surratt</a:t>
            </a:r>
            <a:r>
              <a:rPr lang="fr-FR">
                <a:solidFill>
                  <a:schemeClr val="lt1"/>
                </a:solidFill>
                <a:latin typeface="Arial Nova Cond" panose="020B0506020202020204" pitchFamily="34" charset="0"/>
              </a:rPr>
              <a:t>, Leading Small Groups: How to </a:t>
            </a:r>
            <a:r>
              <a:rPr lang="fr-FR" err="1">
                <a:solidFill>
                  <a:schemeClr val="lt1"/>
                </a:solidFill>
                <a:latin typeface="Arial Nova Cond" panose="020B0506020202020204" pitchFamily="34" charset="0"/>
              </a:rPr>
              <a:t>Gather</a:t>
            </a:r>
            <a:r>
              <a:rPr lang="fr-FR">
                <a:solidFill>
                  <a:schemeClr val="lt1"/>
                </a:solidFill>
                <a:latin typeface="Arial Nova Cond" panose="020B0506020202020204" pitchFamily="34" charset="0"/>
              </a:rPr>
              <a:t>, Launch, Lead, and </a:t>
            </a:r>
            <a:r>
              <a:rPr lang="fr-FR" err="1">
                <a:solidFill>
                  <a:schemeClr val="lt1"/>
                </a:solidFill>
                <a:latin typeface="Arial Nova Cond" panose="020B0506020202020204" pitchFamily="34" charset="0"/>
              </a:rPr>
              <a:t>Multiply</a:t>
            </a:r>
            <a:r>
              <a:rPr lang="fr-FR">
                <a:solidFill>
                  <a:schemeClr val="lt1"/>
                </a:solidFill>
                <a:latin typeface="Arial Nova Cond" panose="020B0506020202020204" pitchFamily="34" charset="0"/>
              </a:rPr>
              <a:t> </a:t>
            </a:r>
            <a:r>
              <a:rPr lang="fr-FR" err="1">
                <a:solidFill>
                  <a:schemeClr val="lt1"/>
                </a:solidFill>
                <a:latin typeface="Arial Nova Cond" panose="020B0506020202020204" pitchFamily="34" charset="0"/>
              </a:rPr>
              <a:t>Your</a:t>
            </a:r>
            <a:r>
              <a:rPr lang="fr-FR">
                <a:solidFill>
                  <a:schemeClr val="lt1"/>
                </a:solidFill>
                <a:latin typeface="Arial Nova Cond" panose="020B0506020202020204" pitchFamily="34" charset="0"/>
              </a:rPr>
              <a:t> Small Group (Nashville, TN : B&amp;H Books, 2019), 21–23.</a:t>
            </a:r>
          </a:p>
          <a:p>
            <a:pPr marL="0" indent="0">
              <a:buNone/>
            </a:pPr>
            <a:endParaRPr/>
          </a:p>
        </p:txBody>
      </p:sp>
    </p:spTree>
    <p:extLst>
      <p:ext uri="{BB962C8B-B14F-4D97-AF65-F5344CB8AC3E}">
        <p14:creationId xmlns:p14="http://schemas.microsoft.com/office/powerpoint/2010/main" val="2337256685"/>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A754A742-8FB8-72C9-AE94-5BE8F7ECA9C0}"/>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503D9A0B-BED6-3B10-9633-28D9BCAF04F9}"/>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6BF443DF-830F-6830-D98B-4F2026F35D7F}"/>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944621395"/>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E2C337AC-448B-B2BD-2AD6-A42A6EDB464E}"/>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F7896021-7B82-A3E1-B65C-F59FB4E16049}"/>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BFDA78E3-504E-43ED-E1C5-5BEE5731C796}"/>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defTabSz="881390">
              <a:buNone/>
              <a:defRPr/>
            </a:pPr>
            <a:r>
              <a:rPr lang="fr-FR">
                <a:solidFill>
                  <a:schemeClr val="lt1"/>
                </a:solidFill>
                <a:latin typeface="Arial Nova Cond" panose="020B0506020202020204" pitchFamily="34" charset="0"/>
              </a:rPr>
              <a:t>Chris </a:t>
            </a:r>
            <a:r>
              <a:rPr lang="fr-FR" err="1">
                <a:solidFill>
                  <a:schemeClr val="lt1"/>
                </a:solidFill>
                <a:latin typeface="Arial Nova Cond" panose="020B0506020202020204" pitchFamily="34" charset="0"/>
              </a:rPr>
              <a:t>Surratt</a:t>
            </a:r>
            <a:r>
              <a:rPr lang="fr-FR">
                <a:solidFill>
                  <a:schemeClr val="lt1"/>
                </a:solidFill>
                <a:latin typeface="Arial Nova Cond" panose="020B0506020202020204" pitchFamily="34" charset="0"/>
              </a:rPr>
              <a:t>, Leading Small Groups: How to </a:t>
            </a:r>
            <a:r>
              <a:rPr lang="fr-FR" err="1">
                <a:solidFill>
                  <a:schemeClr val="lt1"/>
                </a:solidFill>
                <a:latin typeface="Arial Nova Cond" panose="020B0506020202020204" pitchFamily="34" charset="0"/>
              </a:rPr>
              <a:t>Gather</a:t>
            </a:r>
            <a:r>
              <a:rPr lang="fr-FR">
                <a:solidFill>
                  <a:schemeClr val="lt1"/>
                </a:solidFill>
                <a:latin typeface="Arial Nova Cond" panose="020B0506020202020204" pitchFamily="34" charset="0"/>
              </a:rPr>
              <a:t>, Launch, Lead, and </a:t>
            </a:r>
            <a:r>
              <a:rPr lang="fr-FR" err="1">
                <a:solidFill>
                  <a:schemeClr val="lt1"/>
                </a:solidFill>
                <a:latin typeface="Arial Nova Cond" panose="020B0506020202020204" pitchFamily="34" charset="0"/>
              </a:rPr>
              <a:t>Multiply</a:t>
            </a:r>
            <a:r>
              <a:rPr lang="fr-FR">
                <a:solidFill>
                  <a:schemeClr val="lt1"/>
                </a:solidFill>
                <a:latin typeface="Arial Nova Cond" panose="020B0506020202020204" pitchFamily="34" charset="0"/>
              </a:rPr>
              <a:t> </a:t>
            </a:r>
            <a:r>
              <a:rPr lang="fr-FR" err="1">
                <a:solidFill>
                  <a:schemeClr val="lt1"/>
                </a:solidFill>
                <a:latin typeface="Arial Nova Cond" panose="020B0506020202020204" pitchFamily="34" charset="0"/>
              </a:rPr>
              <a:t>Your</a:t>
            </a:r>
            <a:r>
              <a:rPr lang="fr-FR">
                <a:solidFill>
                  <a:schemeClr val="lt1"/>
                </a:solidFill>
                <a:latin typeface="Arial Nova Cond" panose="020B0506020202020204" pitchFamily="34" charset="0"/>
              </a:rPr>
              <a:t> Small Group (Nashville, TN : B&amp;H Books, 2019), 21–23.</a:t>
            </a:r>
          </a:p>
          <a:p>
            <a:pPr marL="0" indent="0">
              <a:buNone/>
            </a:pPr>
            <a:endParaRPr/>
          </a:p>
        </p:txBody>
      </p:sp>
    </p:spTree>
    <p:extLst>
      <p:ext uri="{BB962C8B-B14F-4D97-AF65-F5344CB8AC3E}">
        <p14:creationId xmlns:p14="http://schemas.microsoft.com/office/powerpoint/2010/main" val="4168990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37362043-8EC1-6F29-4B34-1F3B258FDD87}"/>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46896F2C-E8AF-C160-9B2C-6CCA961B55FD}"/>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F3C52DEA-1DE6-101A-EB08-5FDB6B115A4C}"/>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r>
              <a:rPr lang="fr-FR">
                <a:solidFill>
                  <a:schemeClr val="lt1"/>
                </a:solidFill>
                <a:latin typeface="Arial Narrow" panose="020B0606020202030204" pitchFamily="34" charset="0"/>
              </a:rPr>
              <a:t>(Darby) </a:t>
            </a:r>
            <a:endParaRPr/>
          </a:p>
        </p:txBody>
      </p:sp>
    </p:spTree>
    <p:extLst>
      <p:ext uri="{BB962C8B-B14F-4D97-AF65-F5344CB8AC3E}">
        <p14:creationId xmlns:p14="http://schemas.microsoft.com/office/powerpoint/2010/main" val="29921277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7238E7C6-B693-CC05-3B1A-DDA5486FC694}"/>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58B98298-EFB0-3140-9BAC-114114A29407}"/>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275BB5B2-F264-111D-6BD9-A2F38E53FCE8}"/>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31400114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160C7476-AE8A-703C-6FBC-3333E6EFB759}"/>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487957CD-76A3-724C-6797-150051B196A0}"/>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62903C81-51CA-317D-F45E-84DB052CAD1E}"/>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15480520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7360EA06-80FF-1BE6-AFFD-CB06253A3FEF}"/>
            </a:ext>
          </a:extLst>
        </p:cNvPr>
        <p:cNvGrpSpPr/>
        <p:nvPr/>
      </p:nvGrpSpPr>
      <p:grpSpPr>
        <a:xfrm>
          <a:off x="0" y="0"/>
          <a:ext cx="0" cy="0"/>
          <a:chOff x="0" y="0"/>
          <a:chExt cx="0" cy="0"/>
        </a:xfrm>
      </p:grpSpPr>
      <p:sp>
        <p:nvSpPr>
          <p:cNvPr id="73" name="Google Shape;73;g13ce9e29d01_0_45:notes">
            <a:extLst>
              <a:ext uri="{FF2B5EF4-FFF2-40B4-BE49-F238E27FC236}">
                <a16:creationId xmlns:a16="http://schemas.microsoft.com/office/drawing/2014/main" id="{712C4D8F-0558-4E5C-6556-CC475E61A8D6}"/>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3ce9e29d01_0_45:notes">
            <a:extLst>
              <a:ext uri="{FF2B5EF4-FFF2-40B4-BE49-F238E27FC236}">
                <a16:creationId xmlns:a16="http://schemas.microsoft.com/office/drawing/2014/main" id="{1D8A3C25-E38B-3409-F77C-723839D75BD7}"/>
              </a:ext>
            </a:extLst>
          </p:cNvPr>
          <p:cNvSpPr txBox="1">
            <a:spLocks noGrp="1"/>
          </p:cNvSpPr>
          <p:nvPr>
            <p:ph type="body" idx="1"/>
          </p:nvPr>
        </p:nvSpPr>
        <p:spPr>
          <a:xfrm>
            <a:off x="701040" y="4415790"/>
            <a:ext cx="5608320" cy="4183380"/>
          </a:xfrm>
          <a:prstGeom prst="rect">
            <a:avLst/>
          </a:prstGeom>
        </p:spPr>
        <p:txBody>
          <a:bodyPr spcFirstLastPara="1" wrap="square" lIns="93148" tIns="93148" rIns="93148" bIns="93148" anchor="t" anchorCtr="0">
            <a:noAutofit/>
          </a:bodyPr>
          <a:lstStyle/>
          <a:p>
            <a:pPr marL="0" indent="0">
              <a:buNone/>
            </a:pPr>
            <a:endParaRPr/>
          </a:p>
        </p:txBody>
      </p:sp>
    </p:spTree>
    <p:extLst>
      <p:ext uri="{BB962C8B-B14F-4D97-AF65-F5344CB8AC3E}">
        <p14:creationId xmlns:p14="http://schemas.microsoft.com/office/powerpoint/2010/main" val="18278294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notesSlide" Target="../notesSlides/notesSlide1.xml" /><Relationship Id="rId1" Type="http://schemas.openxmlformats.org/officeDocument/2006/relationships/slideLayout" Target="../slideLayouts/slideLayout3.xml" /></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 /><Relationship Id="rId2" Type="http://schemas.openxmlformats.org/officeDocument/2006/relationships/slideLayout" Target="../slideLayouts/slideLayout3.xml" /><Relationship Id="rId1" Type="http://schemas.openxmlformats.org/officeDocument/2006/relationships/themeOverride" Target="../theme/themeOverride9.xml" /><Relationship Id="rId4" Type="http://schemas.openxmlformats.org/officeDocument/2006/relationships/image" Target="../media/image2.png" /></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 /><Relationship Id="rId2" Type="http://schemas.openxmlformats.org/officeDocument/2006/relationships/slideLayout" Target="../slideLayouts/slideLayout3.xml" /><Relationship Id="rId1" Type="http://schemas.openxmlformats.org/officeDocument/2006/relationships/themeOverride" Target="../theme/themeOverride10.xml" /><Relationship Id="rId4" Type="http://schemas.openxmlformats.org/officeDocument/2006/relationships/image" Target="../media/image2.png" /></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 /><Relationship Id="rId2" Type="http://schemas.openxmlformats.org/officeDocument/2006/relationships/slideLayout" Target="../slideLayouts/slideLayout3.xml" /><Relationship Id="rId1" Type="http://schemas.openxmlformats.org/officeDocument/2006/relationships/themeOverride" Target="../theme/themeOverride11.xml" /><Relationship Id="rId4" Type="http://schemas.openxmlformats.org/officeDocument/2006/relationships/image" Target="../media/image2.png" /></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 /><Relationship Id="rId2" Type="http://schemas.openxmlformats.org/officeDocument/2006/relationships/slideLayout" Target="../slideLayouts/slideLayout3.xml" /><Relationship Id="rId1" Type="http://schemas.openxmlformats.org/officeDocument/2006/relationships/themeOverride" Target="../theme/themeOverride12.xml" /><Relationship Id="rId4" Type="http://schemas.openxmlformats.org/officeDocument/2006/relationships/image" Target="../media/image2.png" /></Relationships>
</file>

<file path=ppt/slides/_rels/slide14.xml.rels><?xml version="1.0" encoding="UTF-8" standalone="yes"?>
<Relationships xmlns="http://schemas.openxmlformats.org/package/2006/relationships"><Relationship Id="rId8" Type="http://schemas.openxmlformats.org/officeDocument/2006/relationships/diagramColors" Target="../diagrams/colors1.xml" /><Relationship Id="rId3" Type="http://schemas.openxmlformats.org/officeDocument/2006/relationships/notesSlide" Target="../notesSlides/notesSlide14.xml" /><Relationship Id="rId7" Type="http://schemas.openxmlformats.org/officeDocument/2006/relationships/diagramQuickStyle" Target="../diagrams/quickStyle1.xml" /><Relationship Id="rId2" Type="http://schemas.openxmlformats.org/officeDocument/2006/relationships/slideLayout" Target="../slideLayouts/slideLayout3.xml" /><Relationship Id="rId1" Type="http://schemas.openxmlformats.org/officeDocument/2006/relationships/themeOverride" Target="../theme/themeOverride13.xml" /><Relationship Id="rId6" Type="http://schemas.openxmlformats.org/officeDocument/2006/relationships/diagramLayout" Target="../diagrams/layout1.xml" /><Relationship Id="rId5" Type="http://schemas.openxmlformats.org/officeDocument/2006/relationships/diagramData" Target="../diagrams/data1.xml" /><Relationship Id="rId4" Type="http://schemas.openxmlformats.org/officeDocument/2006/relationships/image" Target="../media/image2.png" /><Relationship Id="rId9" Type="http://schemas.microsoft.com/office/2007/relationships/diagramDrawing" Target="../diagrams/drawing1.xml" /></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 /><Relationship Id="rId2" Type="http://schemas.openxmlformats.org/officeDocument/2006/relationships/slideLayout" Target="../slideLayouts/slideLayout3.xml" /><Relationship Id="rId1" Type="http://schemas.openxmlformats.org/officeDocument/2006/relationships/themeOverride" Target="../theme/themeOverride14.xml" /><Relationship Id="rId4" Type="http://schemas.openxmlformats.org/officeDocument/2006/relationships/image" Target="../media/image2.png" /></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 /><Relationship Id="rId2" Type="http://schemas.openxmlformats.org/officeDocument/2006/relationships/slideLayout" Target="../slideLayouts/slideLayout3.xml" /><Relationship Id="rId1" Type="http://schemas.openxmlformats.org/officeDocument/2006/relationships/themeOverride" Target="../theme/themeOverride15.xml" /><Relationship Id="rId4" Type="http://schemas.openxmlformats.org/officeDocument/2006/relationships/image" Target="../media/image2.png" /></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 /><Relationship Id="rId2" Type="http://schemas.openxmlformats.org/officeDocument/2006/relationships/slideLayout" Target="../slideLayouts/slideLayout3.xml" /><Relationship Id="rId1" Type="http://schemas.openxmlformats.org/officeDocument/2006/relationships/themeOverride" Target="../theme/themeOverride16.xml" /><Relationship Id="rId4" Type="http://schemas.openxmlformats.org/officeDocument/2006/relationships/image" Target="../media/image2.png" /></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 /><Relationship Id="rId2" Type="http://schemas.openxmlformats.org/officeDocument/2006/relationships/slideLayout" Target="../slideLayouts/slideLayout3.xml" /><Relationship Id="rId1" Type="http://schemas.openxmlformats.org/officeDocument/2006/relationships/themeOverride" Target="../theme/themeOverride17.xml" /><Relationship Id="rId4" Type="http://schemas.openxmlformats.org/officeDocument/2006/relationships/image" Target="../media/image2.png" /></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 /><Relationship Id="rId2" Type="http://schemas.openxmlformats.org/officeDocument/2006/relationships/slideLayout" Target="../slideLayouts/slideLayout3.xml" /><Relationship Id="rId1" Type="http://schemas.openxmlformats.org/officeDocument/2006/relationships/themeOverride" Target="../theme/themeOverride18.xml" /><Relationship Id="rId4" Type="http://schemas.openxmlformats.org/officeDocument/2006/relationships/image" Target="../media/image2.png" /></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 /><Relationship Id="rId2" Type="http://schemas.openxmlformats.org/officeDocument/2006/relationships/slideLayout" Target="../slideLayouts/slideLayout3.xml" /><Relationship Id="rId1" Type="http://schemas.openxmlformats.org/officeDocument/2006/relationships/themeOverride" Target="../theme/themeOverride1.xml" /><Relationship Id="rId4" Type="http://schemas.openxmlformats.org/officeDocument/2006/relationships/image" Target="../media/image2.png" /></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 /><Relationship Id="rId2" Type="http://schemas.openxmlformats.org/officeDocument/2006/relationships/slideLayout" Target="../slideLayouts/slideLayout3.xml" /><Relationship Id="rId1" Type="http://schemas.openxmlformats.org/officeDocument/2006/relationships/themeOverride" Target="../theme/themeOverride19.xml" /><Relationship Id="rId4" Type="http://schemas.openxmlformats.org/officeDocument/2006/relationships/image" Target="../media/image2.png" /></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 /><Relationship Id="rId2" Type="http://schemas.openxmlformats.org/officeDocument/2006/relationships/slideLayout" Target="../slideLayouts/slideLayout3.xml" /><Relationship Id="rId1" Type="http://schemas.openxmlformats.org/officeDocument/2006/relationships/themeOverride" Target="../theme/themeOverride20.xml" /><Relationship Id="rId4" Type="http://schemas.openxmlformats.org/officeDocument/2006/relationships/image" Target="../media/image2.png" /></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 /><Relationship Id="rId2" Type="http://schemas.openxmlformats.org/officeDocument/2006/relationships/slideLayout" Target="../slideLayouts/slideLayout3.xml" /><Relationship Id="rId1" Type="http://schemas.openxmlformats.org/officeDocument/2006/relationships/themeOverride" Target="../theme/themeOverride21.xml" /><Relationship Id="rId4" Type="http://schemas.openxmlformats.org/officeDocument/2006/relationships/image" Target="../media/image2.png" /></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 /><Relationship Id="rId2" Type="http://schemas.openxmlformats.org/officeDocument/2006/relationships/slideLayout" Target="../slideLayouts/slideLayout3.xml" /><Relationship Id="rId1" Type="http://schemas.openxmlformats.org/officeDocument/2006/relationships/themeOverride" Target="../theme/themeOverride22.xml" /><Relationship Id="rId4" Type="http://schemas.openxmlformats.org/officeDocument/2006/relationships/image" Target="../media/image2.png" /></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 /><Relationship Id="rId2" Type="http://schemas.openxmlformats.org/officeDocument/2006/relationships/slideLayout" Target="../slideLayouts/slideLayout3.xml" /><Relationship Id="rId1" Type="http://schemas.openxmlformats.org/officeDocument/2006/relationships/themeOverride" Target="../theme/themeOverride23.xml" /><Relationship Id="rId4" Type="http://schemas.openxmlformats.org/officeDocument/2006/relationships/image" Target="../media/image2.png" /></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 /><Relationship Id="rId2" Type="http://schemas.openxmlformats.org/officeDocument/2006/relationships/slideLayout" Target="../slideLayouts/slideLayout3.xml" /><Relationship Id="rId1" Type="http://schemas.openxmlformats.org/officeDocument/2006/relationships/themeOverride" Target="../theme/themeOverride24.xml" /><Relationship Id="rId4" Type="http://schemas.openxmlformats.org/officeDocument/2006/relationships/image" Target="../media/image2.png" /></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 /><Relationship Id="rId2" Type="http://schemas.openxmlformats.org/officeDocument/2006/relationships/slideLayout" Target="../slideLayouts/slideLayout3.xml" /><Relationship Id="rId1" Type="http://schemas.openxmlformats.org/officeDocument/2006/relationships/themeOverride" Target="../theme/themeOverride25.xml" /><Relationship Id="rId4" Type="http://schemas.openxmlformats.org/officeDocument/2006/relationships/image" Target="../media/image2.png" /></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 /><Relationship Id="rId2" Type="http://schemas.openxmlformats.org/officeDocument/2006/relationships/slideLayout" Target="../slideLayouts/slideLayout3.xml" /><Relationship Id="rId1" Type="http://schemas.openxmlformats.org/officeDocument/2006/relationships/themeOverride" Target="../theme/themeOverride26.xml" /><Relationship Id="rId4" Type="http://schemas.openxmlformats.org/officeDocument/2006/relationships/image" Target="../media/image2.png" /></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8.xml" /><Relationship Id="rId2" Type="http://schemas.openxmlformats.org/officeDocument/2006/relationships/slideLayout" Target="../slideLayouts/slideLayout3.xml" /><Relationship Id="rId1" Type="http://schemas.openxmlformats.org/officeDocument/2006/relationships/themeOverride" Target="../theme/themeOverride27.xml" /><Relationship Id="rId4" Type="http://schemas.openxmlformats.org/officeDocument/2006/relationships/image" Target="../media/image2.png" /></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 /><Relationship Id="rId2" Type="http://schemas.openxmlformats.org/officeDocument/2006/relationships/slideLayout" Target="../slideLayouts/slideLayout3.xml" /><Relationship Id="rId1" Type="http://schemas.openxmlformats.org/officeDocument/2006/relationships/themeOverride" Target="../theme/themeOverride28.xml" /><Relationship Id="rId4" Type="http://schemas.openxmlformats.org/officeDocument/2006/relationships/image" Target="../media/image2.png" /></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 /><Relationship Id="rId2" Type="http://schemas.openxmlformats.org/officeDocument/2006/relationships/slideLayout" Target="../slideLayouts/slideLayout3.xml" /><Relationship Id="rId1" Type="http://schemas.openxmlformats.org/officeDocument/2006/relationships/themeOverride" Target="../theme/themeOverride2.xml" /><Relationship Id="rId4" Type="http://schemas.openxmlformats.org/officeDocument/2006/relationships/image" Target="../media/image2.png" /></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30.xml" /><Relationship Id="rId2" Type="http://schemas.openxmlformats.org/officeDocument/2006/relationships/slideLayout" Target="../slideLayouts/slideLayout3.xml" /><Relationship Id="rId1" Type="http://schemas.openxmlformats.org/officeDocument/2006/relationships/themeOverride" Target="../theme/themeOverride29.xml" /><Relationship Id="rId4" Type="http://schemas.openxmlformats.org/officeDocument/2006/relationships/image" Target="../media/image2.png" /></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 /><Relationship Id="rId2" Type="http://schemas.openxmlformats.org/officeDocument/2006/relationships/slideLayout" Target="../slideLayouts/slideLayout3.xml" /><Relationship Id="rId1" Type="http://schemas.openxmlformats.org/officeDocument/2006/relationships/themeOverride" Target="../theme/themeOverride30.xml" /><Relationship Id="rId4" Type="http://schemas.openxmlformats.org/officeDocument/2006/relationships/image" Target="../media/image2.png" /></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2.xml" /><Relationship Id="rId2" Type="http://schemas.openxmlformats.org/officeDocument/2006/relationships/slideLayout" Target="../slideLayouts/slideLayout3.xml" /><Relationship Id="rId1" Type="http://schemas.openxmlformats.org/officeDocument/2006/relationships/themeOverride" Target="../theme/themeOverride31.xml" /><Relationship Id="rId4" Type="http://schemas.openxmlformats.org/officeDocument/2006/relationships/image" Target="../media/image2.png" /></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3.xml" /><Relationship Id="rId2" Type="http://schemas.openxmlformats.org/officeDocument/2006/relationships/slideLayout" Target="../slideLayouts/slideLayout3.xml" /><Relationship Id="rId1" Type="http://schemas.openxmlformats.org/officeDocument/2006/relationships/themeOverride" Target="../theme/themeOverride32.xml" /><Relationship Id="rId4" Type="http://schemas.openxmlformats.org/officeDocument/2006/relationships/image" Target="../media/image2.png" /></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4.xml" /><Relationship Id="rId2" Type="http://schemas.openxmlformats.org/officeDocument/2006/relationships/slideLayout" Target="../slideLayouts/slideLayout3.xml" /><Relationship Id="rId1" Type="http://schemas.openxmlformats.org/officeDocument/2006/relationships/themeOverride" Target="../theme/themeOverride33.xml" /><Relationship Id="rId4" Type="http://schemas.openxmlformats.org/officeDocument/2006/relationships/image" Target="../media/image2.png" /></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5.xml" /><Relationship Id="rId2" Type="http://schemas.openxmlformats.org/officeDocument/2006/relationships/slideLayout" Target="../slideLayouts/slideLayout3.xml" /><Relationship Id="rId1" Type="http://schemas.openxmlformats.org/officeDocument/2006/relationships/themeOverride" Target="../theme/themeOverride34.xml" /><Relationship Id="rId4" Type="http://schemas.openxmlformats.org/officeDocument/2006/relationships/image" Target="../media/image2.png" /></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36.xml" /><Relationship Id="rId2" Type="http://schemas.openxmlformats.org/officeDocument/2006/relationships/slideLayout" Target="../slideLayouts/slideLayout3.xml" /><Relationship Id="rId1" Type="http://schemas.openxmlformats.org/officeDocument/2006/relationships/themeOverride" Target="../theme/themeOverride35.xml" /><Relationship Id="rId4" Type="http://schemas.openxmlformats.org/officeDocument/2006/relationships/image" Target="../media/image2.png" /></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7.xml" /><Relationship Id="rId2" Type="http://schemas.openxmlformats.org/officeDocument/2006/relationships/slideLayout" Target="../slideLayouts/slideLayout3.xml" /><Relationship Id="rId1" Type="http://schemas.openxmlformats.org/officeDocument/2006/relationships/themeOverride" Target="../theme/themeOverride36.xml" /><Relationship Id="rId4" Type="http://schemas.openxmlformats.org/officeDocument/2006/relationships/image" Target="../media/image2.png" /></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38.xml" /><Relationship Id="rId2" Type="http://schemas.openxmlformats.org/officeDocument/2006/relationships/slideLayout" Target="../slideLayouts/slideLayout3.xml" /><Relationship Id="rId1" Type="http://schemas.openxmlformats.org/officeDocument/2006/relationships/themeOverride" Target="../theme/themeOverride37.xml" /><Relationship Id="rId4" Type="http://schemas.openxmlformats.org/officeDocument/2006/relationships/image" Target="../media/image2.png" /></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39.xml" /><Relationship Id="rId2" Type="http://schemas.openxmlformats.org/officeDocument/2006/relationships/slideLayout" Target="../slideLayouts/slideLayout3.xml" /><Relationship Id="rId1" Type="http://schemas.openxmlformats.org/officeDocument/2006/relationships/themeOverride" Target="../theme/themeOverride38.xml" /><Relationship Id="rId4" Type="http://schemas.openxmlformats.org/officeDocument/2006/relationships/image" Target="../media/image2.png" /></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 /><Relationship Id="rId2" Type="http://schemas.openxmlformats.org/officeDocument/2006/relationships/slideLayout" Target="../slideLayouts/slideLayout3.xml" /><Relationship Id="rId1" Type="http://schemas.openxmlformats.org/officeDocument/2006/relationships/themeOverride" Target="../theme/themeOverride3.xml" /><Relationship Id="rId4" Type="http://schemas.openxmlformats.org/officeDocument/2006/relationships/image" Target="../media/image2.png" /></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40.xml" /><Relationship Id="rId2" Type="http://schemas.openxmlformats.org/officeDocument/2006/relationships/slideLayout" Target="../slideLayouts/slideLayout3.xml" /><Relationship Id="rId1" Type="http://schemas.openxmlformats.org/officeDocument/2006/relationships/themeOverride" Target="../theme/themeOverride39.xml" /><Relationship Id="rId4" Type="http://schemas.openxmlformats.org/officeDocument/2006/relationships/image" Target="../media/image2.png" /></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41.xml" /><Relationship Id="rId2" Type="http://schemas.openxmlformats.org/officeDocument/2006/relationships/slideLayout" Target="../slideLayouts/slideLayout3.xml" /><Relationship Id="rId1" Type="http://schemas.openxmlformats.org/officeDocument/2006/relationships/themeOverride" Target="../theme/themeOverride40.xml" /><Relationship Id="rId4" Type="http://schemas.openxmlformats.org/officeDocument/2006/relationships/image" Target="../media/image2.png" /></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42.xml" /><Relationship Id="rId2" Type="http://schemas.openxmlformats.org/officeDocument/2006/relationships/slideLayout" Target="../slideLayouts/slideLayout3.xml" /><Relationship Id="rId1" Type="http://schemas.openxmlformats.org/officeDocument/2006/relationships/themeOverride" Target="../theme/themeOverride41.xml" /><Relationship Id="rId4" Type="http://schemas.openxmlformats.org/officeDocument/2006/relationships/image" Target="../media/image2.png" /></Relationships>
</file>

<file path=ppt/slides/_rels/slide43.xml.rels><?xml version="1.0" encoding="UTF-8" standalone="yes"?>
<Relationships xmlns="http://schemas.openxmlformats.org/package/2006/relationships"><Relationship Id="rId3" Type="http://schemas.openxmlformats.org/officeDocument/2006/relationships/notesSlide" Target="../notesSlides/notesSlide43.xml" /><Relationship Id="rId2" Type="http://schemas.openxmlformats.org/officeDocument/2006/relationships/slideLayout" Target="../slideLayouts/slideLayout3.xml" /><Relationship Id="rId1" Type="http://schemas.openxmlformats.org/officeDocument/2006/relationships/themeOverride" Target="../theme/themeOverride42.xml" /><Relationship Id="rId4" Type="http://schemas.openxmlformats.org/officeDocument/2006/relationships/image" Target="../media/image2.png" /></Relationships>
</file>

<file path=ppt/slides/_rels/slide44.xml.rels><?xml version="1.0" encoding="UTF-8" standalone="yes"?>
<Relationships xmlns="http://schemas.openxmlformats.org/package/2006/relationships"><Relationship Id="rId3" Type="http://schemas.openxmlformats.org/officeDocument/2006/relationships/notesSlide" Target="../notesSlides/notesSlide44.xml" /><Relationship Id="rId2" Type="http://schemas.openxmlformats.org/officeDocument/2006/relationships/slideLayout" Target="../slideLayouts/slideLayout3.xml" /><Relationship Id="rId1" Type="http://schemas.openxmlformats.org/officeDocument/2006/relationships/themeOverride" Target="../theme/themeOverride43.xml" /><Relationship Id="rId4" Type="http://schemas.openxmlformats.org/officeDocument/2006/relationships/image" Target="../media/image2.png" /></Relationships>
</file>

<file path=ppt/slides/_rels/slide45.xml.rels><?xml version="1.0" encoding="UTF-8" standalone="yes"?>
<Relationships xmlns="http://schemas.openxmlformats.org/package/2006/relationships"><Relationship Id="rId3" Type="http://schemas.openxmlformats.org/officeDocument/2006/relationships/notesSlide" Target="../notesSlides/notesSlide45.xml" /><Relationship Id="rId2" Type="http://schemas.openxmlformats.org/officeDocument/2006/relationships/slideLayout" Target="../slideLayouts/slideLayout3.xml" /><Relationship Id="rId1" Type="http://schemas.openxmlformats.org/officeDocument/2006/relationships/themeOverride" Target="../theme/themeOverride44.xml" /><Relationship Id="rId4" Type="http://schemas.openxmlformats.org/officeDocument/2006/relationships/image" Target="../media/image2.png" /></Relationships>
</file>

<file path=ppt/slides/_rels/slide46.xml.rels><?xml version="1.0" encoding="UTF-8" standalone="yes"?>
<Relationships xmlns="http://schemas.openxmlformats.org/package/2006/relationships"><Relationship Id="rId3" Type="http://schemas.openxmlformats.org/officeDocument/2006/relationships/notesSlide" Target="../notesSlides/notesSlide46.xml" /><Relationship Id="rId2" Type="http://schemas.openxmlformats.org/officeDocument/2006/relationships/slideLayout" Target="../slideLayouts/slideLayout3.xml" /><Relationship Id="rId1" Type="http://schemas.openxmlformats.org/officeDocument/2006/relationships/themeOverride" Target="../theme/themeOverride45.xml" /><Relationship Id="rId4" Type="http://schemas.openxmlformats.org/officeDocument/2006/relationships/image" Target="../media/image2.png" /></Relationships>
</file>

<file path=ppt/slides/_rels/slide47.xml.rels><?xml version="1.0" encoding="UTF-8" standalone="yes"?>
<Relationships xmlns="http://schemas.openxmlformats.org/package/2006/relationships"><Relationship Id="rId3" Type="http://schemas.openxmlformats.org/officeDocument/2006/relationships/notesSlide" Target="../notesSlides/notesSlide47.xml" /><Relationship Id="rId2" Type="http://schemas.openxmlformats.org/officeDocument/2006/relationships/slideLayout" Target="../slideLayouts/slideLayout3.xml" /><Relationship Id="rId1" Type="http://schemas.openxmlformats.org/officeDocument/2006/relationships/themeOverride" Target="../theme/themeOverride46.xml" /><Relationship Id="rId4" Type="http://schemas.openxmlformats.org/officeDocument/2006/relationships/image" Target="../media/image2.png" /></Relationships>
</file>

<file path=ppt/slides/_rels/slide48.xml.rels><?xml version="1.0" encoding="UTF-8" standalone="yes"?>
<Relationships xmlns="http://schemas.openxmlformats.org/package/2006/relationships"><Relationship Id="rId3" Type="http://schemas.openxmlformats.org/officeDocument/2006/relationships/notesSlide" Target="../notesSlides/notesSlide48.xml" /><Relationship Id="rId2" Type="http://schemas.openxmlformats.org/officeDocument/2006/relationships/slideLayout" Target="../slideLayouts/slideLayout3.xml" /><Relationship Id="rId1" Type="http://schemas.openxmlformats.org/officeDocument/2006/relationships/themeOverride" Target="../theme/themeOverride47.xml" /><Relationship Id="rId4" Type="http://schemas.openxmlformats.org/officeDocument/2006/relationships/image" Target="../media/image2.png" /></Relationships>
</file>

<file path=ppt/slides/_rels/slide49.xml.rels><?xml version="1.0" encoding="UTF-8" standalone="yes"?>
<Relationships xmlns="http://schemas.openxmlformats.org/package/2006/relationships"><Relationship Id="rId3" Type="http://schemas.openxmlformats.org/officeDocument/2006/relationships/notesSlide" Target="../notesSlides/notesSlide49.xml" /><Relationship Id="rId2" Type="http://schemas.openxmlformats.org/officeDocument/2006/relationships/slideLayout" Target="../slideLayouts/slideLayout3.xml" /><Relationship Id="rId1" Type="http://schemas.openxmlformats.org/officeDocument/2006/relationships/themeOverride" Target="../theme/themeOverride48.xml" /><Relationship Id="rId4" Type="http://schemas.openxmlformats.org/officeDocument/2006/relationships/image" Target="../media/image2.png" /></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 /><Relationship Id="rId2" Type="http://schemas.openxmlformats.org/officeDocument/2006/relationships/slideLayout" Target="../slideLayouts/slideLayout3.xml" /><Relationship Id="rId1" Type="http://schemas.openxmlformats.org/officeDocument/2006/relationships/themeOverride" Target="../theme/themeOverride4.xml" /><Relationship Id="rId4" Type="http://schemas.openxmlformats.org/officeDocument/2006/relationships/image" Target="../media/image2.png" /></Relationships>
</file>

<file path=ppt/slides/_rels/slide50.xml.rels><?xml version="1.0" encoding="UTF-8" standalone="yes"?>
<Relationships xmlns="http://schemas.openxmlformats.org/package/2006/relationships"><Relationship Id="rId3" Type="http://schemas.openxmlformats.org/officeDocument/2006/relationships/notesSlide" Target="../notesSlides/notesSlide50.xml" /><Relationship Id="rId2" Type="http://schemas.openxmlformats.org/officeDocument/2006/relationships/slideLayout" Target="../slideLayouts/slideLayout3.xml" /><Relationship Id="rId1" Type="http://schemas.openxmlformats.org/officeDocument/2006/relationships/themeOverride" Target="../theme/themeOverride49.xml" /><Relationship Id="rId4" Type="http://schemas.openxmlformats.org/officeDocument/2006/relationships/image" Target="../media/image2.png" /></Relationships>
</file>

<file path=ppt/slides/_rels/slide51.xml.rels><?xml version="1.0" encoding="UTF-8" standalone="yes"?>
<Relationships xmlns="http://schemas.openxmlformats.org/package/2006/relationships"><Relationship Id="rId3" Type="http://schemas.openxmlformats.org/officeDocument/2006/relationships/notesSlide" Target="../notesSlides/notesSlide51.xml" /><Relationship Id="rId2" Type="http://schemas.openxmlformats.org/officeDocument/2006/relationships/slideLayout" Target="../slideLayouts/slideLayout3.xml" /><Relationship Id="rId1" Type="http://schemas.openxmlformats.org/officeDocument/2006/relationships/themeOverride" Target="../theme/themeOverride50.xml" /><Relationship Id="rId4" Type="http://schemas.openxmlformats.org/officeDocument/2006/relationships/image" Target="../media/image2.png" /></Relationships>
</file>

<file path=ppt/slides/_rels/slide52.xml.rels><?xml version="1.0" encoding="UTF-8" standalone="yes"?>
<Relationships xmlns="http://schemas.openxmlformats.org/package/2006/relationships"><Relationship Id="rId3" Type="http://schemas.openxmlformats.org/officeDocument/2006/relationships/notesSlide" Target="../notesSlides/notesSlide52.xml" /><Relationship Id="rId2" Type="http://schemas.openxmlformats.org/officeDocument/2006/relationships/slideLayout" Target="../slideLayouts/slideLayout3.xml" /><Relationship Id="rId1" Type="http://schemas.openxmlformats.org/officeDocument/2006/relationships/themeOverride" Target="../theme/themeOverride51.xml" /><Relationship Id="rId4" Type="http://schemas.openxmlformats.org/officeDocument/2006/relationships/image" Target="../media/image2.png" /></Relationships>
</file>

<file path=ppt/slides/_rels/slide53.xml.rels><?xml version="1.0" encoding="UTF-8" standalone="yes"?>
<Relationships xmlns="http://schemas.openxmlformats.org/package/2006/relationships"><Relationship Id="rId3" Type="http://schemas.openxmlformats.org/officeDocument/2006/relationships/notesSlide" Target="../notesSlides/notesSlide53.xml" /><Relationship Id="rId2" Type="http://schemas.openxmlformats.org/officeDocument/2006/relationships/slideLayout" Target="../slideLayouts/slideLayout3.xml" /><Relationship Id="rId1" Type="http://schemas.openxmlformats.org/officeDocument/2006/relationships/themeOverride" Target="../theme/themeOverride52.xml" /><Relationship Id="rId4" Type="http://schemas.openxmlformats.org/officeDocument/2006/relationships/image" Target="../media/image2.png" /></Relationships>
</file>

<file path=ppt/slides/_rels/slide54.xml.rels><?xml version="1.0" encoding="UTF-8" standalone="yes"?>
<Relationships xmlns="http://schemas.openxmlformats.org/package/2006/relationships"><Relationship Id="rId3" Type="http://schemas.openxmlformats.org/officeDocument/2006/relationships/notesSlide" Target="../notesSlides/notesSlide54.xml" /><Relationship Id="rId2" Type="http://schemas.openxmlformats.org/officeDocument/2006/relationships/slideLayout" Target="../slideLayouts/slideLayout3.xml" /><Relationship Id="rId1" Type="http://schemas.openxmlformats.org/officeDocument/2006/relationships/themeOverride" Target="../theme/themeOverride53.xml" /><Relationship Id="rId4" Type="http://schemas.openxmlformats.org/officeDocument/2006/relationships/image" Target="../media/image2.png" /></Relationships>
</file>

<file path=ppt/slides/_rels/slide55.xml.rels><?xml version="1.0" encoding="UTF-8" standalone="yes"?>
<Relationships xmlns="http://schemas.openxmlformats.org/package/2006/relationships"><Relationship Id="rId3" Type="http://schemas.openxmlformats.org/officeDocument/2006/relationships/notesSlide" Target="../notesSlides/notesSlide55.xml" /><Relationship Id="rId2" Type="http://schemas.openxmlformats.org/officeDocument/2006/relationships/slideLayout" Target="../slideLayouts/slideLayout3.xml" /><Relationship Id="rId1" Type="http://schemas.openxmlformats.org/officeDocument/2006/relationships/themeOverride" Target="../theme/themeOverride54.xml" /><Relationship Id="rId4" Type="http://schemas.openxmlformats.org/officeDocument/2006/relationships/image" Target="../media/image2.png" /></Relationships>
</file>

<file path=ppt/slides/_rels/slide56.xml.rels><?xml version="1.0" encoding="UTF-8" standalone="yes"?>
<Relationships xmlns="http://schemas.openxmlformats.org/package/2006/relationships"><Relationship Id="rId3" Type="http://schemas.openxmlformats.org/officeDocument/2006/relationships/notesSlide" Target="../notesSlides/notesSlide56.xml" /><Relationship Id="rId2" Type="http://schemas.openxmlformats.org/officeDocument/2006/relationships/slideLayout" Target="../slideLayouts/slideLayout3.xml" /><Relationship Id="rId1" Type="http://schemas.openxmlformats.org/officeDocument/2006/relationships/themeOverride" Target="../theme/themeOverride55.xml" /><Relationship Id="rId4" Type="http://schemas.openxmlformats.org/officeDocument/2006/relationships/image" Target="../media/image2.png" /></Relationships>
</file>

<file path=ppt/slides/_rels/slide57.xml.rels><?xml version="1.0" encoding="UTF-8" standalone="yes"?>
<Relationships xmlns="http://schemas.openxmlformats.org/package/2006/relationships"><Relationship Id="rId3" Type="http://schemas.openxmlformats.org/officeDocument/2006/relationships/notesSlide" Target="../notesSlides/notesSlide57.xml" /><Relationship Id="rId2" Type="http://schemas.openxmlformats.org/officeDocument/2006/relationships/slideLayout" Target="../slideLayouts/slideLayout3.xml" /><Relationship Id="rId1" Type="http://schemas.openxmlformats.org/officeDocument/2006/relationships/themeOverride" Target="../theme/themeOverride56.xml" /><Relationship Id="rId4" Type="http://schemas.openxmlformats.org/officeDocument/2006/relationships/image" Target="../media/image2.png" /></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 /><Relationship Id="rId2" Type="http://schemas.openxmlformats.org/officeDocument/2006/relationships/slideLayout" Target="../slideLayouts/slideLayout3.xml" /><Relationship Id="rId1" Type="http://schemas.openxmlformats.org/officeDocument/2006/relationships/themeOverride" Target="../theme/themeOverride5.xml" /><Relationship Id="rId4" Type="http://schemas.openxmlformats.org/officeDocument/2006/relationships/image" Target="../media/image2.png" /></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 /><Relationship Id="rId2" Type="http://schemas.openxmlformats.org/officeDocument/2006/relationships/slideLayout" Target="../slideLayouts/slideLayout3.xml" /><Relationship Id="rId1" Type="http://schemas.openxmlformats.org/officeDocument/2006/relationships/themeOverride" Target="../theme/themeOverride6.xml" /><Relationship Id="rId4" Type="http://schemas.openxmlformats.org/officeDocument/2006/relationships/image" Target="../media/image2.png" /></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 /><Relationship Id="rId2" Type="http://schemas.openxmlformats.org/officeDocument/2006/relationships/slideLayout" Target="../slideLayouts/slideLayout3.xml" /><Relationship Id="rId1" Type="http://schemas.openxmlformats.org/officeDocument/2006/relationships/themeOverride" Target="../theme/themeOverride7.xml" /><Relationship Id="rId4" Type="http://schemas.openxmlformats.org/officeDocument/2006/relationships/image" Target="../media/image2.png" /></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 /><Relationship Id="rId2" Type="http://schemas.openxmlformats.org/officeDocument/2006/relationships/slideLayout" Target="../slideLayouts/slideLayout3.xml" /><Relationship Id="rId1" Type="http://schemas.openxmlformats.org/officeDocument/2006/relationships/themeOverride" Target="../theme/themeOverride8.xml" /><Relationship Id="rId4" Type="http://schemas.openxmlformats.org/officeDocument/2006/relationships/image" Target="../media/image2.png" /></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69"/>
        <p:cNvGrpSpPr/>
        <p:nvPr/>
      </p:nvGrpSpPr>
      <p:grpSpPr>
        <a:xfrm>
          <a:off x="0" y="0"/>
          <a:ext cx="0" cy="0"/>
          <a:chOff x="0" y="0"/>
          <a:chExt cx="0" cy="0"/>
        </a:xfrm>
      </p:grpSpPr>
      <p:sp>
        <p:nvSpPr>
          <p:cNvPr id="70" name="Google Shape;70;p16"/>
          <p:cNvSpPr txBox="1">
            <a:spLocks noGrp="1"/>
          </p:cNvSpPr>
          <p:nvPr>
            <p:ph type="ctrTitle" idx="4294967295"/>
          </p:nvPr>
        </p:nvSpPr>
        <p:spPr>
          <a:xfrm>
            <a:off x="136800" y="2160000"/>
            <a:ext cx="8798400" cy="2376000"/>
          </a:xfrm>
          <a:prstGeom prst="rect">
            <a:avLst/>
          </a:prstGeom>
        </p:spPr>
        <p:txBody>
          <a:bodyPr spcFirstLastPara="1" wrap="square" lIns="91425" tIns="91425" rIns="91425" bIns="91425" anchor="t" anchorCtr="0">
            <a:normAutofit/>
          </a:bodyPr>
          <a:lstStyle/>
          <a:p>
            <a:pPr algn="ctr"/>
            <a:r>
              <a:rPr lang="en-US" sz="2800" b="1" i="0">
                <a:solidFill>
                  <a:srgbClr val="C00000"/>
                </a:solidFill>
                <a:effectLst/>
                <a:latin typeface="Arial" panose="020B0604020202020204" pitchFamily="34" charset="0"/>
              </a:rPr>
              <a:t>Encouraging Discipleship through Small Groups </a:t>
            </a:r>
            <a:br>
              <a:rPr lang="en-US" sz="2800" b="1" i="0">
                <a:solidFill>
                  <a:srgbClr val="C00000"/>
                </a:solidFill>
                <a:effectLst/>
                <a:latin typeface="Arial" panose="020B0604020202020204" pitchFamily="34" charset="0"/>
              </a:rPr>
            </a:br>
            <a:br>
              <a:rPr lang="en-US" sz="2800" b="1" i="0">
                <a:solidFill>
                  <a:srgbClr val="C00000"/>
                </a:solidFill>
                <a:effectLst/>
                <a:latin typeface="Arial" panose="020B0604020202020204" pitchFamily="34" charset="0"/>
              </a:rPr>
            </a:br>
            <a:r>
              <a:rPr lang="fr-FR" sz="2800" b="1" i="0" noProof="0">
                <a:solidFill>
                  <a:srgbClr val="C00000"/>
                </a:solidFill>
                <a:effectLst/>
                <a:latin typeface="Arial" panose="020B0604020202020204" pitchFamily="34" charset="0"/>
              </a:rPr>
              <a:t>La formation de disciples à travers les petits groupes</a:t>
            </a:r>
            <a:r>
              <a:rPr lang="fr-FR" sz="2800" b="0" i="0" noProof="0">
                <a:solidFill>
                  <a:srgbClr val="C00000"/>
                </a:solidFill>
                <a:effectLst/>
                <a:latin typeface="Arial" panose="020B0604020202020204" pitchFamily="34" charset="0"/>
              </a:rPr>
              <a:t> </a:t>
            </a:r>
            <a:endParaRPr lang="fr-FR" sz="3800" b="1" noProof="0">
              <a:solidFill>
                <a:srgbClr val="2E0D5D"/>
              </a:solidFill>
              <a:latin typeface="Josefin Sans"/>
              <a:ea typeface="Josefin Sans"/>
              <a:cs typeface="Josefin Sans"/>
              <a:sym typeface="Josefin San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C215AA8A-7504-2A40-5362-82D8C3A8C1DF}"/>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2A42F2DD-921C-AFAB-357E-A22F0FC7428F}"/>
              </a:ext>
            </a:extLst>
          </p:cNvPr>
          <p:cNvSpPr txBox="1">
            <a:spLocks noGrp="1"/>
          </p:cNvSpPr>
          <p:nvPr>
            <p:ph type="title"/>
          </p:nvPr>
        </p:nvSpPr>
        <p:spPr>
          <a:xfrm>
            <a:off x="311700" y="528649"/>
            <a:ext cx="7758900" cy="900905"/>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000" b="1">
                <a:solidFill>
                  <a:srgbClr val="FF914D"/>
                </a:solidFill>
                <a:latin typeface="Abadi" panose="020B0604020104020204" pitchFamily="34" charset="0"/>
                <a:ea typeface="Josefin Sans"/>
                <a:cs typeface="Josefin Sans"/>
                <a:sym typeface="Josefin Sans"/>
              </a:rPr>
              <a:t>Définition: Formation de disciples </a:t>
            </a:r>
          </a:p>
        </p:txBody>
      </p:sp>
      <p:sp>
        <p:nvSpPr>
          <p:cNvPr id="77" name="Google Shape;77;p17">
            <a:extLst>
              <a:ext uri="{FF2B5EF4-FFF2-40B4-BE49-F238E27FC236}">
                <a16:creationId xmlns:a16="http://schemas.microsoft.com/office/drawing/2014/main" id="{214F4BFE-3792-43A3-A254-C2F9F29D2EA6}"/>
              </a:ext>
            </a:extLst>
          </p:cNvPr>
          <p:cNvSpPr txBox="1">
            <a:spLocks noGrp="1" noRot="1" noMove="1" noResize="1" noEditPoints="1" noAdjustHandles="1" noChangeArrowheads="1" noChangeShapeType="1"/>
          </p:cNvSpPr>
          <p:nvPr>
            <p:ph type="body" idx="1"/>
          </p:nvPr>
        </p:nvSpPr>
        <p:spPr>
          <a:xfrm>
            <a:off x="311700" y="1429554"/>
            <a:ext cx="7758900" cy="3528812"/>
          </a:xfrm>
          <a:prstGeom prst="rect">
            <a:avLst/>
          </a:prstGeom>
        </p:spPr>
        <p:txBody>
          <a:bodyPr spcFirstLastPara="1" wrap="square" lIns="91425" tIns="91425" rIns="91425" bIns="91425" anchor="t" anchorCtr="0">
            <a:noAutofit/>
          </a:bodyPr>
          <a:lstStyle/>
          <a:p>
            <a:pPr marL="282575" indent="-282575">
              <a:lnSpc>
                <a:spcPct val="100000"/>
              </a:lnSpc>
              <a:buClr>
                <a:schemeClr val="accent4">
                  <a:lumMod val="75000"/>
                </a:schemeClr>
              </a:buClr>
              <a:buSzPct val="100000"/>
              <a:buFont typeface="Wingdings" panose="05000000000000000000" pitchFamily="2" charset="2"/>
              <a:buChar char="§"/>
            </a:pPr>
            <a:r>
              <a:rPr lang="fr-FR" sz="4000">
                <a:solidFill>
                  <a:schemeClr val="lt1"/>
                </a:solidFill>
                <a:latin typeface="Arial Nova Cond" panose="020B0506020202020204" pitchFamily="34" charset="0"/>
              </a:rPr>
              <a:t>On peut conclure que « la formation de disciples est un processus de transformation spirituelle. </a:t>
            </a:r>
          </a:p>
        </p:txBody>
      </p:sp>
    </p:spTree>
    <p:extLst>
      <p:ext uri="{BB962C8B-B14F-4D97-AF65-F5344CB8AC3E}">
        <p14:creationId xmlns:p14="http://schemas.microsoft.com/office/powerpoint/2010/main" val="3364485722"/>
      </p:ext>
    </p:extLst>
  </p:cSld>
  <p:clrMapOvr>
    <a:overrideClrMapping bg1="lt1" tx1="dk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C215AA8A-7504-2A40-5362-82D8C3A8C1DF}"/>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2A42F2DD-921C-AFAB-357E-A22F0FC7428F}"/>
              </a:ext>
            </a:extLst>
          </p:cNvPr>
          <p:cNvSpPr txBox="1">
            <a:spLocks noGrp="1"/>
          </p:cNvSpPr>
          <p:nvPr>
            <p:ph type="title"/>
          </p:nvPr>
        </p:nvSpPr>
        <p:spPr>
          <a:xfrm>
            <a:off x="311700" y="528649"/>
            <a:ext cx="7758900" cy="900905"/>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000" b="1">
                <a:solidFill>
                  <a:srgbClr val="FF914D"/>
                </a:solidFill>
                <a:latin typeface="Abadi" panose="020B0604020104020204" pitchFamily="34" charset="0"/>
                <a:ea typeface="Josefin Sans"/>
                <a:cs typeface="Josefin Sans"/>
                <a:sym typeface="Josefin Sans"/>
              </a:rPr>
              <a:t>Définition: Formation de disciples </a:t>
            </a:r>
          </a:p>
        </p:txBody>
      </p:sp>
      <p:sp>
        <p:nvSpPr>
          <p:cNvPr id="77" name="Google Shape;77;p17">
            <a:extLst>
              <a:ext uri="{FF2B5EF4-FFF2-40B4-BE49-F238E27FC236}">
                <a16:creationId xmlns:a16="http://schemas.microsoft.com/office/drawing/2014/main" id="{214F4BFE-3792-43A3-A254-C2F9F29D2EA6}"/>
              </a:ext>
            </a:extLst>
          </p:cNvPr>
          <p:cNvSpPr txBox="1">
            <a:spLocks noGrp="1" noRot="1" noMove="1" noResize="1" noEditPoints="1" noAdjustHandles="1" noChangeArrowheads="1" noChangeShapeType="1"/>
          </p:cNvSpPr>
          <p:nvPr>
            <p:ph type="body" idx="1"/>
          </p:nvPr>
        </p:nvSpPr>
        <p:spPr>
          <a:xfrm>
            <a:off x="311700" y="1429554"/>
            <a:ext cx="7758900" cy="3528812"/>
          </a:xfrm>
          <a:prstGeom prst="rect">
            <a:avLst/>
          </a:prstGeom>
        </p:spPr>
        <p:txBody>
          <a:bodyPr spcFirstLastPara="1" wrap="square" lIns="91425" tIns="91425" rIns="91425" bIns="91425" anchor="t" anchorCtr="0">
            <a:noAutofit/>
          </a:bodyPr>
          <a:lstStyle/>
          <a:p>
            <a:pPr marL="282575" indent="-282575">
              <a:lnSpc>
                <a:spcPct val="100000"/>
              </a:lnSpc>
              <a:buClr>
                <a:schemeClr val="accent4">
                  <a:lumMod val="75000"/>
                </a:schemeClr>
              </a:buClr>
              <a:buSzPct val="100000"/>
              <a:buFont typeface="Wingdings" panose="05000000000000000000" pitchFamily="2" charset="2"/>
              <a:buChar char="§"/>
            </a:pPr>
            <a:r>
              <a:rPr lang="fr-FR" sz="4000">
                <a:solidFill>
                  <a:schemeClr val="lt1"/>
                </a:solidFill>
                <a:latin typeface="Arial Nova Cond" panose="020B0506020202020204" pitchFamily="34" charset="0"/>
              </a:rPr>
              <a:t>Elle consiste à emmener dans la foi chrétienne des gens de l’état de bébé à l’état adulte.</a:t>
            </a:r>
          </a:p>
        </p:txBody>
      </p:sp>
    </p:spTree>
    <p:extLst>
      <p:ext uri="{BB962C8B-B14F-4D97-AF65-F5344CB8AC3E}">
        <p14:creationId xmlns:p14="http://schemas.microsoft.com/office/powerpoint/2010/main" val="541021511"/>
      </p:ext>
    </p:extLst>
  </p:cSld>
  <p:clrMapOvr>
    <a:overrideClrMapping bg1="lt1" tx1="dk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458507F4-91AC-7C36-2C7A-0C03C894956B}"/>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0F6B2DE7-C905-D2B0-7DD4-4FAF48202106}"/>
              </a:ext>
            </a:extLst>
          </p:cNvPr>
          <p:cNvSpPr txBox="1">
            <a:spLocks noGrp="1"/>
          </p:cNvSpPr>
          <p:nvPr>
            <p:ph type="title"/>
          </p:nvPr>
        </p:nvSpPr>
        <p:spPr>
          <a:xfrm>
            <a:off x="311700" y="528649"/>
            <a:ext cx="7758900" cy="900905"/>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000" b="1">
                <a:solidFill>
                  <a:srgbClr val="FF914D"/>
                </a:solidFill>
                <a:latin typeface="Abadi" panose="020B0604020104020204" pitchFamily="34" charset="0"/>
                <a:ea typeface="Josefin Sans"/>
                <a:cs typeface="Josefin Sans"/>
                <a:sym typeface="Josefin Sans"/>
              </a:rPr>
              <a:t>Définition: Formation de disciples </a:t>
            </a:r>
          </a:p>
        </p:txBody>
      </p:sp>
      <p:sp>
        <p:nvSpPr>
          <p:cNvPr id="77" name="Google Shape;77;p17">
            <a:extLst>
              <a:ext uri="{FF2B5EF4-FFF2-40B4-BE49-F238E27FC236}">
                <a16:creationId xmlns:a16="http://schemas.microsoft.com/office/drawing/2014/main" id="{8B60152C-DFFB-18D2-3EAF-7BD3F123C201}"/>
              </a:ext>
            </a:extLst>
          </p:cNvPr>
          <p:cNvSpPr txBox="1">
            <a:spLocks noGrp="1" noRot="1" noMove="1" noResize="1" noEditPoints="1" noAdjustHandles="1" noChangeArrowheads="1" noChangeShapeType="1"/>
          </p:cNvSpPr>
          <p:nvPr>
            <p:ph type="body" idx="1"/>
          </p:nvPr>
        </p:nvSpPr>
        <p:spPr>
          <a:xfrm>
            <a:off x="311700" y="1429554"/>
            <a:ext cx="7758900" cy="3528812"/>
          </a:xfrm>
          <a:prstGeom prst="rect">
            <a:avLst/>
          </a:prstGeom>
        </p:spPr>
        <p:txBody>
          <a:bodyPr spcFirstLastPara="1" wrap="square" lIns="91425" tIns="91425" rIns="91425" bIns="91425" anchor="t" anchorCtr="0">
            <a:noAutofit/>
          </a:bodyPr>
          <a:lstStyle/>
          <a:p>
            <a:pPr marL="282575" indent="-282575">
              <a:lnSpc>
                <a:spcPct val="100000"/>
              </a:lnSpc>
              <a:buClr>
                <a:schemeClr val="accent4">
                  <a:lumMod val="75000"/>
                </a:schemeClr>
              </a:buClr>
              <a:buSzPct val="100000"/>
              <a:buFont typeface="Wingdings" panose="05000000000000000000" pitchFamily="2" charset="2"/>
              <a:buChar char="§"/>
            </a:pPr>
            <a:r>
              <a:rPr lang="fr-FR" sz="4000">
                <a:solidFill>
                  <a:schemeClr val="lt1"/>
                </a:solidFill>
                <a:latin typeface="Arial Nova Cond" panose="020B0506020202020204" pitchFamily="34" charset="0"/>
              </a:rPr>
              <a:t>Cette démarche offre aux membres un accompagnement spirituel privilégié de la nouvelle naissance, à la petite enfance, l’enfance, la jeunesse jusqu’à l’âge adulte (mûr).  </a:t>
            </a:r>
          </a:p>
        </p:txBody>
      </p:sp>
    </p:spTree>
    <p:extLst>
      <p:ext uri="{BB962C8B-B14F-4D97-AF65-F5344CB8AC3E}">
        <p14:creationId xmlns:p14="http://schemas.microsoft.com/office/powerpoint/2010/main" val="1612361165"/>
      </p:ext>
    </p:extLst>
  </p:cSld>
  <p:clrMapOvr>
    <a:overrideClrMapping bg1="lt1" tx1="dk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B56F5766-B525-2C57-CDB1-76ECFEA1B4DD}"/>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A34DA293-C718-AB70-F7FF-DC07989F34FA}"/>
              </a:ext>
            </a:extLst>
          </p:cNvPr>
          <p:cNvSpPr txBox="1">
            <a:spLocks noGrp="1"/>
          </p:cNvSpPr>
          <p:nvPr>
            <p:ph type="title"/>
          </p:nvPr>
        </p:nvSpPr>
        <p:spPr>
          <a:xfrm>
            <a:off x="311700" y="528649"/>
            <a:ext cx="7758900" cy="900905"/>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000" b="1">
                <a:solidFill>
                  <a:srgbClr val="FF914D"/>
                </a:solidFill>
                <a:latin typeface="Abadi" panose="020B0604020104020204" pitchFamily="34" charset="0"/>
                <a:ea typeface="Josefin Sans"/>
                <a:cs typeface="Josefin Sans"/>
                <a:sym typeface="Josefin Sans"/>
              </a:rPr>
              <a:t>Définition: Formation de disciples </a:t>
            </a:r>
          </a:p>
        </p:txBody>
      </p:sp>
      <p:sp>
        <p:nvSpPr>
          <p:cNvPr id="77" name="Google Shape;77;p17">
            <a:extLst>
              <a:ext uri="{FF2B5EF4-FFF2-40B4-BE49-F238E27FC236}">
                <a16:creationId xmlns:a16="http://schemas.microsoft.com/office/drawing/2014/main" id="{BBA83331-6270-17B4-CDBD-5B50E15C458B}"/>
              </a:ext>
            </a:extLst>
          </p:cNvPr>
          <p:cNvSpPr txBox="1">
            <a:spLocks noGrp="1" noRot="1" noMove="1" noResize="1" noEditPoints="1" noAdjustHandles="1" noChangeArrowheads="1" noChangeShapeType="1"/>
          </p:cNvSpPr>
          <p:nvPr>
            <p:ph type="body" idx="1"/>
          </p:nvPr>
        </p:nvSpPr>
        <p:spPr>
          <a:xfrm>
            <a:off x="311700" y="1429554"/>
            <a:ext cx="7758900" cy="3528812"/>
          </a:xfrm>
          <a:prstGeom prst="rect">
            <a:avLst/>
          </a:prstGeom>
        </p:spPr>
        <p:txBody>
          <a:bodyPr spcFirstLastPara="1" wrap="square" lIns="91425" tIns="91425" rIns="91425" bIns="91425" anchor="t" anchorCtr="0">
            <a:noAutofit/>
          </a:bodyPr>
          <a:lstStyle/>
          <a:p>
            <a:pPr marL="282575" indent="-282575">
              <a:lnSpc>
                <a:spcPct val="100000"/>
              </a:lnSpc>
              <a:buClr>
                <a:schemeClr val="accent4">
                  <a:lumMod val="75000"/>
                </a:schemeClr>
              </a:buClr>
              <a:buSzPct val="100000"/>
              <a:buFont typeface="Wingdings" panose="05000000000000000000" pitchFamily="2" charset="2"/>
              <a:buChar char="§"/>
            </a:pPr>
            <a:r>
              <a:rPr lang="fr-FR" sz="4000">
                <a:solidFill>
                  <a:schemeClr val="lt1"/>
                </a:solidFill>
                <a:latin typeface="Arial Nova Cond" panose="020B0506020202020204" pitchFamily="34" charset="0"/>
              </a:rPr>
              <a:t>L’enfant devenu adulte devient alors le parent spirituel d’autres bébés spirituels.</a:t>
            </a:r>
          </a:p>
        </p:txBody>
      </p:sp>
    </p:spTree>
    <p:extLst>
      <p:ext uri="{BB962C8B-B14F-4D97-AF65-F5344CB8AC3E}">
        <p14:creationId xmlns:p14="http://schemas.microsoft.com/office/powerpoint/2010/main" val="1230127723"/>
      </p:ext>
    </p:extLst>
  </p:cSld>
  <p:clrMapOvr>
    <a:overrideClrMapping bg1="lt1" tx1="dk1" bg2="dk2"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BF1EBDE9-9401-486E-88F2-EDFA51FEC11E}"/>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D412F13E-71A1-E062-CCA6-0B3C6614EDDC}"/>
              </a:ext>
            </a:extLst>
          </p:cNvPr>
          <p:cNvSpPr txBox="1">
            <a:spLocks noGrp="1"/>
          </p:cNvSpPr>
          <p:nvPr>
            <p:ph type="title"/>
          </p:nvPr>
        </p:nvSpPr>
        <p:spPr>
          <a:xfrm>
            <a:off x="311700" y="528649"/>
            <a:ext cx="7758900" cy="900905"/>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000" b="1">
                <a:solidFill>
                  <a:srgbClr val="FF914D"/>
                </a:solidFill>
                <a:latin typeface="Abadi" panose="020B0604020104020204" pitchFamily="34" charset="0"/>
                <a:ea typeface="Josefin Sans"/>
                <a:cs typeface="Josefin Sans"/>
                <a:sym typeface="Josefin Sans"/>
              </a:rPr>
              <a:t>Cycle du discipulat</a:t>
            </a:r>
          </a:p>
        </p:txBody>
      </p:sp>
      <p:graphicFrame>
        <p:nvGraphicFramePr>
          <p:cNvPr id="2" name="Diagram 1">
            <a:extLst>
              <a:ext uri="{FF2B5EF4-FFF2-40B4-BE49-F238E27FC236}">
                <a16:creationId xmlns:a16="http://schemas.microsoft.com/office/drawing/2014/main" id="{C7033D37-BF7F-8487-F3A8-EB203505D5B7}"/>
              </a:ext>
            </a:extLst>
          </p:cNvPr>
          <p:cNvGraphicFramePr/>
          <p:nvPr>
            <p:extLst>
              <p:ext uri="{D42A27DB-BD31-4B8C-83A1-F6EECF244321}">
                <p14:modId xmlns:p14="http://schemas.microsoft.com/office/powerpoint/2010/main" val="1740933183"/>
              </p:ext>
            </p:extLst>
          </p:nvPr>
        </p:nvGraphicFramePr>
        <p:xfrm>
          <a:off x="311700" y="1429554"/>
          <a:ext cx="7758900" cy="3528812"/>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2018055616"/>
      </p:ext>
    </p:extLst>
  </p:cSld>
  <p:clrMapOvr>
    <a:overrideClrMapping bg1="lt1" tx1="dk1" bg2="dk2" tx2="lt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04F749B0-21FE-6522-EB71-80091CF1945F}"/>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D83F607C-587D-9BE3-4C51-F2C43ED0F197}"/>
              </a:ext>
            </a:extLst>
          </p:cNvPr>
          <p:cNvSpPr txBox="1">
            <a:spLocks noGrp="1"/>
          </p:cNvSpPr>
          <p:nvPr>
            <p:ph type="title"/>
          </p:nvPr>
        </p:nvSpPr>
        <p:spPr>
          <a:xfrm>
            <a:off x="311700" y="528649"/>
            <a:ext cx="7758900" cy="900905"/>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000" b="1">
                <a:solidFill>
                  <a:srgbClr val="FF914D"/>
                </a:solidFill>
                <a:latin typeface="Abadi" panose="020B0604020104020204" pitchFamily="34" charset="0"/>
                <a:ea typeface="Josefin Sans"/>
                <a:cs typeface="Josefin Sans"/>
                <a:sym typeface="Josefin Sans"/>
              </a:rPr>
              <a:t>Définition: Formation de disciples </a:t>
            </a:r>
          </a:p>
        </p:txBody>
      </p:sp>
      <p:sp>
        <p:nvSpPr>
          <p:cNvPr id="77" name="Google Shape;77;p17">
            <a:extLst>
              <a:ext uri="{FF2B5EF4-FFF2-40B4-BE49-F238E27FC236}">
                <a16:creationId xmlns:a16="http://schemas.microsoft.com/office/drawing/2014/main" id="{A466089B-3DFD-D69E-2FE5-D8B78232CDD5}"/>
              </a:ext>
            </a:extLst>
          </p:cNvPr>
          <p:cNvSpPr txBox="1">
            <a:spLocks noGrp="1" noRot="1" noMove="1" noResize="1" noEditPoints="1" noAdjustHandles="1" noChangeArrowheads="1" noChangeShapeType="1"/>
          </p:cNvSpPr>
          <p:nvPr>
            <p:ph type="body" idx="1"/>
          </p:nvPr>
        </p:nvSpPr>
        <p:spPr>
          <a:xfrm>
            <a:off x="311700" y="1429554"/>
            <a:ext cx="7758900" cy="3361387"/>
          </a:xfrm>
          <a:prstGeom prst="rect">
            <a:avLst/>
          </a:prstGeom>
        </p:spPr>
        <p:txBody>
          <a:bodyPr spcFirstLastPara="1" wrap="square" lIns="91425" tIns="91425" rIns="91425" bIns="91425" anchor="t" anchorCtr="0">
            <a:noAutofit/>
          </a:bodyPr>
          <a:lstStyle/>
          <a:p>
            <a:pPr marL="282575" indent="-282575">
              <a:lnSpc>
                <a:spcPct val="100000"/>
              </a:lnSpc>
              <a:buClr>
                <a:schemeClr val="accent4">
                  <a:lumMod val="75000"/>
                </a:schemeClr>
              </a:buClr>
              <a:buSzPct val="100000"/>
              <a:buFont typeface="Wingdings" panose="05000000000000000000" pitchFamily="2" charset="2"/>
              <a:buChar char="§"/>
            </a:pPr>
            <a:r>
              <a:rPr lang="fr-FR" sz="4000">
                <a:solidFill>
                  <a:schemeClr val="lt1"/>
                </a:solidFill>
                <a:latin typeface="Arial Nova Cond" panose="020B0506020202020204" pitchFamily="34" charset="0"/>
              </a:rPr>
              <a:t>Martin Sanders, parlant de la formation et de la préparation des disciples, écrit ceci: </a:t>
            </a:r>
          </a:p>
          <a:p>
            <a:pPr marL="0" lvl="0" indent="0">
              <a:lnSpc>
                <a:spcPct val="100000"/>
              </a:lnSpc>
              <a:buClr>
                <a:schemeClr val="accent4">
                  <a:lumMod val="75000"/>
                </a:schemeClr>
              </a:buClr>
              <a:buSzPct val="100000"/>
              <a:buNone/>
            </a:pPr>
            <a:endParaRPr lang="en-US" sz="4000">
              <a:solidFill>
                <a:schemeClr val="lt1"/>
              </a:solidFill>
              <a:latin typeface="Arial Narrow" panose="020B0606020202030204" pitchFamily="34" charset="0"/>
            </a:endParaRPr>
          </a:p>
        </p:txBody>
      </p:sp>
    </p:spTree>
    <p:extLst>
      <p:ext uri="{BB962C8B-B14F-4D97-AF65-F5344CB8AC3E}">
        <p14:creationId xmlns:p14="http://schemas.microsoft.com/office/powerpoint/2010/main" val="1139354736"/>
      </p:ext>
    </p:extLst>
  </p:cSld>
  <p:clrMapOvr>
    <a:overrideClrMapping bg1="lt1" tx1="dk1" bg2="dk2" tx2="lt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BAB237CD-BB0D-4EC6-0DD4-8E2C75AC2B38}"/>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854F63CA-D53F-EA81-469D-BD24CAE2CBBD}"/>
              </a:ext>
            </a:extLst>
          </p:cNvPr>
          <p:cNvSpPr txBox="1">
            <a:spLocks noGrp="1"/>
          </p:cNvSpPr>
          <p:nvPr>
            <p:ph type="title"/>
          </p:nvPr>
        </p:nvSpPr>
        <p:spPr>
          <a:xfrm>
            <a:off x="311700" y="528649"/>
            <a:ext cx="7758900" cy="900905"/>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000" b="1">
                <a:solidFill>
                  <a:srgbClr val="FF914D"/>
                </a:solidFill>
                <a:latin typeface="Abadi" panose="020B0604020104020204" pitchFamily="34" charset="0"/>
                <a:ea typeface="Josefin Sans"/>
                <a:cs typeface="Josefin Sans"/>
                <a:sym typeface="Josefin Sans"/>
              </a:rPr>
              <a:t>Définition: Formation de disciples </a:t>
            </a:r>
          </a:p>
        </p:txBody>
      </p:sp>
      <p:sp>
        <p:nvSpPr>
          <p:cNvPr id="77" name="Google Shape;77;p17">
            <a:extLst>
              <a:ext uri="{FF2B5EF4-FFF2-40B4-BE49-F238E27FC236}">
                <a16:creationId xmlns:a16="http://schemas.microsoft.com/office/drawing/2014/main" id="{B289E255-54F4-69A8-2E8A-D0DCD339CF99}"/>
              </a:ext>
            </a:extLst>
          </p:cNvPr>
          <p:cNvSpPr txBox="1">
            <a:spLocks noGrp="1" noRot="1" noMove="1" noResize="1" noEditPoints="1" noAdjustHandles="1" noChangeArrowheads="1" noChangeShapeType="1"/>
          </p:cNvSpPr>
          <p:nvPr>
            <p:ph type="body" idx="1"/>
          </p:nvPr>
        </p:nvSpPr>
        <p:spPr>
          <a:xfrm>
            <a:off x="311700" y="1429554"/>
            <a:ext cx="7758900" cy="3361387"/>
          </a:xfrm>
          <a:prstGeom prst="rect">
            <a:avLst/>
          </a:prstGeom>
        </p:spPr>
        <p:txBody>
          <a:bodyPr spcFirstLastPara="1" wrap="square" lIns="91425" tIns="91425" rIns="91425" bIns="91425" anchor="t" anchorCtr="0">
            <a:noAutofit/>
          </a:bodyPr>
          <a:lstStyle/>
          <a:p>
            <a:pPr marL="282575" indent="-282575">
              <a:lnSpc>
                <a:spcPct val="100000"/>
              </a:lnSpc>
              <a:buClr>
                <a:schemeClr val="accent4">
                  <a:lumMod val="75000"/>
                </a:schemeClr>
              </a:buClr>
              <a:buSzPct val="100000"/>
              <a:buFont typeface="Wingdings" panose="05000000000000000000" pitchFamily="2" charset="2"/>
              <a:buChar char="§"/>
            </a:pPr>
            <a:r>
              <a:rPr lang="fr-FR" sz="4000">
                <a:solidFill>
                  <a:schemeClr val="lt1"/>
                </a:solidFill>
                <a:latin typeface="Arial Nova Cond" panose="020B0506020202020204" pitchFamily="34" charset="0"/>
              </a:rPr>
              <a:t>« Former les autres est un processus par lequel un chrétien, qui mérite de faire des émules,… </a:t>
            </a:r>
          </a:p>
          <a:p>
            <a:pPr marL="282575" indent="-282575">
              <a:lnSpc>
                <a:spcPct val="100000"/>
              </a:lnSpc>
              <a:buClr>
                <a:schemeClr val="accent4">
                  <a:lumMod val="75000"/>
                </a:schemeClr>
              </a:buClr>
              <a:buSzPct val="100000"/>
              <a:buFont typeface="Wingdings" panose="05000000000000000000" pitchFamily="2" charset="2"/>
              <a:buChar char="§"/>
            </a:pPr>
            <a:endParaRPr lang="fr-FR" sz="4000">
              <a:solidFill>
                <a:schemeClr val="lt1"/>
              </a:solidFill>
              <a:latin typeface="Arial Nova Cond" panose="020B0506020202020204" pitchFamily="34" charset="0"/>
            </a:endParaRPr>
          </a:p>
          <a:p>
            <a:pPr marL="0" indent="0">
              <a:lnSpc>
                <a:spcPct val="100000"/>
              </a:lnSpc>
              <a:buClr>
                <a:schemeClr val="accent4">
                  <a:lumMod val="75000"/>
                </a:schemeClr>
              </a:buClr>
              <a:buSzPct val="100000"/>
              <a:buNone/>
            </a:pPr>
            <a:endParaRPr lang="fr-FR" sz="4000">
              <a:solidFill>
                <a:schemeClr val="lt1"/>
              </a:solidFill>
              <a:latin typeface="Arial Nova Cond" panose="020B0506020202020204" pitchFamily="34" charset="0"/>
            </a:endParaRPr>
          </a:p>
          <a:p>
            <a:pPr marL="0" lvl="0" indent="0">
              <a:lnSpc>
                <a:spcPct val="100000"/>
              </a:lnSpc>
              <a:buClr>
                <a:schemeClr val="accent4">
                  <a:lumMod val="75000"/>
                </a:schemeClr>
              </a:buClr>
              <a:buSzPct val="100000"/>
              <a:buNone/>
            </a:pPr>
            <a:endParaRPr lang="en-US" sz="4000">
              <a:solidFill>
                <a:schemeClr val="lt1"/>
              </a:solidFill>
              <a:latin typeface="Arial Narrow" panose="020B0606020202030204" pitchFamily="34" charset="0"/>
            </a:endParaRPr>
          </a:p>
        </p:txBody>
      </p:sp>
    </p:spTree>
    <p:extLst>
      <p:ext uri="{BB962C8B-B14F-4D97-AF65-F5344CB8AC3E}">
        <p14:creationId xmlns:p14="http://schemas.microsoft.com/office/powerpoint/2010/main" val="3654926810"/>
      </p:ext>
    </p:extLst>
  </p:cSld>
  <p:clrMapOvr>
    <a:overrideClrMapping bg1="lt1" tx1="dk1" bg2="dk2" tx2="lt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89D2C430-2FB8-8DAB-4F90-FDDA90B27A1C}"/>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1ABD42C2-5C5C-9179-D776-403A768C3D13}"/>
              </a:ext>
            </a:extLst>
          </p:cNvPr>
          <p:cNvSpPr txBox="1">
            <a:spLocks noGrp="1"/>
          </p:cNvSpPr>
          <p:nvPr>
            <p:ph type="title"/>
          </p:nvPr>
        </p:nvSpPr>
        <p:spPr>
          <a:xfrm>
            <a:off x="311700" y="528649"/>
            <a:ext cx="7758900" cy="900905"/>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000" b="1">
                <a:solidFill>
                  <a:srgbClr val="FF914D"/>
                </a:solidFill>
                <a:latin typeface="Abadi" panose="020B0604020104020204" pitchFamily="34" charset="0"/>
                <a:ea typeface="Josefin Sans"/>
                <a:cs typeface="Josefin Sans"/>
                <a:sym typeface="Josefin Sans"/>
              </a:rPr>
              <a:t>Définition: Formation de disciples </a:t>
            </a:r>
          </a:p>
        </p:txBody>
      </p:sp>
      <p:sp>
        <p:nvSpPr>
          <p:cNvPr id="77" name="Google Shape;77;p17">
            <a:extLst>
              <a:ext uri="{FF2B5EF4-FFF2-40B4-BE49-F238E27FC236}">
                <a16:creationId xmlns:a16="http://schemas.microsoft.com/office/drawing/2014/main" id="{30932EE9-E09B-E48C-2620-5FEFF1183249}"/>
              </a:ext>
            </a:extLst>
          </p:cNvPr>
          <p:cNvSpPr txBox="1">
            <a:spLocks noGrp="1" noRot="1" noMove="1" noResize="1" noEditPoints="1" noAdjustHandles="1" noChangeArrowheads="1" noChangeShapeType="1"/>
          </p:cNvSpPr>
          <p:nvPr>
            <p:ph type="body" idx="1"/>
          </p:nvPr>
        </p:nvSpPr>
        <p:spPr>
          <a:xfrm>
            <a:off x="311700" y="1429554"/>
            <a:ext cx="7758900" cy="3361387"/>
          </a:xfrm>
          <a:prstGeom prst="rect">
            <a:avLst/>
          </a:prstGeom>
        </p:spPr>
        <p:txBody>
          <a:bodyPr spcFirstLastPara="1" wrap="square" lIns="91425" tIns="91425" rIns="91425" bIns="91425" anchor="t" anchorCtr="0">
            <a:noAutofit/>
          </a:bodyPr>
          <a:lstStyle/>
          <a:p>
            <a:pPr marL="282575" indent="-282575">
              <a:lnSpc>
                <a:spcPct val="100000"/>
              </a:lnSpc>
              <a:buClr>
                <a:schemeClr val="accent4">
                  <a:lumMod val="75000"/>
                </a:schemeClr>
              </a:buClr>
              <a:buSzPct val="100000"/>
              <a:buFont typeface="Wingdings" panose="05000000000000000000" pitchFamily="2" charset="2"/>
              <a:buChar char="§"/>
            </a:pPr>
            <a:r>
              <a:rPr lang="fr-FR" sz="4000">
                <a:solidFill>
                  <a:schemeClr val="lt1"/>
                </a:solidFill>
                <a:latin typeface="Arial Nova Cond" panose="020B0506020202020204" pitchFamily="34" charset="0"/>
              </a:rPr>
              <a:t>…s’engage sur une longue période à s’occuper de quelques personnes qui ont été gagnées à la cause de Christ ….</a:t>
            </a:r>
          </a:p>
          <a:p>
            <a:pPr marL="0" lvl="0" indent="0">
              <a:lnSpc>
                <a:spcPct val="100000"/>
              </a:lnSpc>
              <a:buClr>
                <a:schemeClr val="accent4">
                  <a:lumMod val="75000"/>
                </a:schemeClr>
              </a:buClr>
              <a:buSzPct val="100000"/>
              <a:buNone/>
            </a:pPr>
            <a:endParaRPr lang="en-US" sz="4000">
              <a:solidFill>
                <a:schemeClr val="lt1"/>
              </a:solidFill>
              <a:latin typeface="Arial Narrow" panose="020B0606020202030204" pitchFamily="34" charset="0"/>
            </a:endParaRPr>
          </a:p>
        </p:txBody>
      </p:sp>
    </p:spTree>
    <p:extLst>
      <p:ext uri="{BB962C8B-B14F-4D97-AF65-F5344CB8AC3E}">
        <p14:creationId xmlns:p14="http://schemas.microsoft.com/office/powerpoint/2010/main" val="1903677436"/>
      </p:ext>
    </p:extLst>
  </p:cSld>
  <p:clrMapOvr>
    <a:overrideClrMapping bg1="lt1" tx1="dk1" bg2="dk2" tx2="lt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8F337ED7-66C0-6781-4653-7A2C827E15DB}"/>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CA55BA75-C49A-9EBD-17DD-2F342A6D6291}"/>
              </a:ext>
            </a:extLst>
          </p:cNvPr>
          <p:cNvSpPr txBox="1">
            <a:spLocks noGrp="1"/>
          </p:cNvSpPr>
          <p:nvPr>
            <p:ph type="title"/>
          </p:nvPr>
        </p:nvSpPr>
        <p:spPr>
          <a:xfrm>
            <a:off x="311700" y="528649"/>
            <a:ext cx="7758900" cy="900905"/>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000" b="1">
                <a:solidFill>
                  <a:srgbClr val="FF914D"/>
                </a:solidFill>
                <a:latin typeface="Abadi" panose="020B0604020104020204" pitchFamily="34" charset="0"/>
                <a:ea typeface="Josefin Sans"/>
                <a:cs typeface="Josefin Sans"/>
                <a:sym typeface="Josefin Sans"/>
              </a:rPr>
              <a:t>Définition: Formation de disciples </a:t>
            </a:r>
          </a:p>
        </p:txBody>
      </p:sp>
      <p:sp>
        <p:nvSpPr>
          <p:cNvPr id="77" name="Google Shape;77;p17">
            <a:extLst>
              <a:ext uri="{FF2B5EF4-FFF2-40B4-BE49-F238E27FC236}">
                <a16:creationId xmlns:a16="http://schemas.microsoft.com/office/drawing/2014/main" id="{70FEBA8F-1187-7A21-50B3-364D91D0AE44}"/>
              </a:ext>
            </a:extLst>
          </p:cNvPr>
          <p:cNvSpPr txBox="1">
            <a:spLocks noGrp="1" noRot="1" noMove="1" noResize="1" noEditPoints="1" noAdjustHandles="1" noChangeArrowheads="1" noChangeShapeType="1"/>
          </p:cNvSpPr>
          <p:nvPr>
            <p:ph type="body" idx="1"/>
          </p:nvPr>
        </p:nvSpPr>
        <p:spPr>
          <a:xfrm>
            <a:off x="311700" y="1429554"/>
            <a:ext cx="7758900" cy="3361387"/>
          </a:xfrm>
          <a:prstGeom prst="rect">
            <a:avLst/>
          </a:prstGeom>
        </p:spPr>
        <p:txBody>
          <a:bodyPr spcFirstLastPara="1" wrap="square" lIns="91425" tIns="91425" rIns="91425" bIns="91425" anchor="t" anchorCtr="0">
            <a:noAutofit/>
          </a:bodyPr>
          <a:lstStyle/>
          <a:p>
            <a:pPr marL="282575" indent="-282575">
              <a:lnSpc>
                <a:spcPct val="100000"/>
              </a:lnSpc>
              <a:buClr>
                <a:schemeClr val="accent4">
                  <a:lumMod val="75000"/>
                </a:schemeClr>
              </a:buClr>
              <a:buSzPct val="100000"/>
              <a:buFont typeface="Wingdings" panose="05000000000000000000" pitchFamily="2" charset="2"/>
              <a:buChar char="§"/>
            </a:pPr>
            <a:r>
              <a:rPr lang="fr-FR" sz="4000">
                <a:solidFill>
                  <a:schemeClr val="lt1"/>
                </a:solidFill>
                <a:latin typeface="Arial Nova Cond" panose="020B0506020202020204" pitchFamily="34" charset="0"/>
              </a:rPr>
              <a:t>…en vue de favoriser et de guider leur croissance vers la maturité et de les équiper … </a:t>
            </a:r>
          </a:p>
          <a:p>
            <a:pPr marL="0" indent="0">
              <a:lnSpc>
                <a:spcPct val="100000"/>
              </a:lnSpc>
              <a:buClr>
                <a:schemeClr val="accent4">
                  <a:lumMod val="75000"/>
                </a:schemeClr>
              </a:buClr>
              <a:buSzPct val="100000"/>
              <a:buNone/>
            </a:pPr>
            <a:endParaRPr lang="fr-FR" sz="4000">
              <a:solidFill>
                <a:schemeClr val="lt1"/>
              </a:solidFill>
              <a:latin typeface="Arial Nova Cond" panose="020B0506020202020204" pitchFamily="34" charset="0"/>
            </a:endParaRPr>
          </a:p>
          <a:p>
            <a:pPr marL="0" lvl="0" indent="0">
              <a:lnSpc>
                <a:spcPct val="100000"/>
              </a:lnSpc>
              <a:buClr>
                <a:schemeClr val="accent4">
                  <a:lumMod val="75000"/>
                </a:schemeClr>
              </a:buClr>
              <a:buSzPct val="100000"/>
              <a:buNone/>
            </a:pPr>
            <a:endParaRPr lang="en-US" sz="4000">
              <a:solidFill>
                <a:schemeClr val="lt1"/>
              </a:solidFill>
              <a:latin typeface="Arial Narrow" panose="020B0606020202030204" pitchFamily="34" charset="0"/>
            </a:endParaRPr>
          </a:p>
        </p:txBody>
      </p:sp>
    </p:spTree>
    <p:extLst>
      <p:ext uri="{BB962C8B-B14F-4D97-AF65-F5344CB8AC3E}">
        <p14:creationId xmlns:p14="http://schemas.microsoft.com/office/powerpoint/2010/main" val="3906962856"/>
      </p:ext>
    </p:extLst>
  </p:cSld>
  <p:clrMapOvr>
    <a:overrideClrMapping bg1="lt1" tx1="dk1" bg2="dk2" tx2="lt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EB621DA4-83DF-9E13-BB2C-AF6B5542F321}"/>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F93253C8-2F59-F7F1-3087-4C5E73C494CA}"/>
              </a:ext>
            </a:extLst>
          </p:cNvPr>
          <p:cNvSpPr txBox="1">
            <a:spLocks noGrp="1"/>
          </p:cNvSpPr>
          <p:nvPr>
            <p:ph type="title"/>
          </p:nvPr>
        </p:nvSpPr>
        <p:spPr>
          <a:xfrm>
            <a:off x="311700" y="528649"/>
            <a:ext cx="7758900" cy="900905"/>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000" b="1">
                <a:solidFill>
                  <a:srgbClr val="FF914D"/>
                </a:solidFill>
                <a:latin typeface="Abadi" panose="020B0604020104020204" pitchFamily="34" charset="0"/>
                <a:ea typeface="Josefin Sans"/>
                <a:cs typeface="Josefin Sans"/>
                <a:sym typeface="Josefin Sans"/>
              </a:rPr>
              <a:t>Définition: Formation de disciples </a:t>
            </a:r>
          </a:p>
        </p:txBody>
      </p:sp>
      <p:sp>
        <p:nvSpPr>
          <p:cNvPr id="77" name="Google Shape;77;p17">
            <a:extLst>
              <a:ext uri="{FF2B5EF4-FFF2-40B4-BE49-F238E27FC236}">
                <a16:creationId xmlns:a16="http://schemas.microsoft.com/office/drawing/2014/main" id="{3228447D-CA48-1F1F-B1E6-ABF3B42362D4}"/>
              </a:ext>
            </a:extLst>
          </p:cNvPr>
          <p:cNvSpPr txBox="1">
            <a:spLocks noGrp="1" noRot="1" noMove="1" noResize="1" noEditPoints="1" noAdjustHandles="1" noChangeArrowheads="1" noChangeShapeType="1"/>
          </p:cNvSpPr>
          <p:nvPr>
            <p:ph type="body" idx="1"/>
          </p:nvPr>
        </p:nvSpPr>
        <p:spPr>
          <a:xfrm>
            <a:off x="311700" y="1429554"/>
            <a:ext cx="7758900" cy="3361387"/>
          </a:xfrm>
          <a:prstGeom prst="rect">
            <a:avLst/>
          </a:prstGeom>
        </p:spPr>
        <p:txBody>
          <a:bodyPr spcFirstLastPara="1" wrap="square" lIns="91425" tIns="91425" rIns="91425" bIns="91425" anchor="t" anchorCtr="0">
            <a:noAutofit/>
          </a:bodyPr>
          <a:lstStyle/>
          <a:p>
            <a:pPr marL="282575" indent="-282575">
              <a:lnSpc>
                <a:spcPct val="100000"/>
              </a:lnSpc>
              <a:buClr>
                <a:schemeClr val="accent4">
                  <a:lumMod val="75000"/>
                </a:schemeClr>
              </a:buClr>
              <a:buSzPct val="100000"/>
              <a:buFont typeface="Wingdings" panose="05000000000000000000" pitchFamily="2" charset="2"/>
              <a:buChar char="§"/>
            </a:pPr>
            <a:r>
              <a:rPr lang="fr-FR" sz="4000">
                <a:solidFill>
                  <a:schemeClr val="lt1"/>
                </a:solidFill>
                <a:latin typeface="Arial Nova Cond" panose="020B0506020202020204" pitchFamily="34" charset="0"/>
              </a:rPr>
              <a:t>… pour qu’elles se reproduisent spirituellement dans une troisième génération. »</a:t>
            </a:r>
            <a:endParaRPr lang="en-US" sz="4000">
              <a:solidFill>
                <a:schemeClr val="lt1"/>
              </a:solidFill>
              <a:latin typeface="Arial Nova Cond" panose="020B0506020202020204" pitchFamily="34" charset="0"/>
            </a:endParaRPr>
          </a:p>
          <a:p>
            <a:pPr marL="282575" indent="-282575">
              <a:lnSpc>
                <a:spcPct val="100000"/>
              </a:lnSpc>
              <a:buClr>
                <a:schemeClr val="accent4">
                  <a:lumMod val="75000"/>
                </a:schemeClr>
              </a:buClr>
              <a:buSzPct val="100000"/>
              <a:buFont typeface="Wingdings" panose="05000000000000000000" pitchFamily="2" charset="2"/>
              <a:buChar char="§"/>
            </a:pPr>
            <a:endParaRPr lang="fr-FR" sz="4000">
              <a:solidFill>
                <a:schemeClr val="lt1"/>
              </a:solidFill>
              <a:latin typeface="Arial Nova Cond" panose="020B0506020202020204" pitchFamily="34" charset="0"/>
            </a:endParaRPr>
          </a:p>
          <a:p>
            <a:pPr marL="0" lvl="0" indent="0">
              <a:lnSpc>
                <a:spcPct val="100000"/>
              </a:lnSpc>
              <a:buClr>
                <a:schemeClr val="accent4">
                  <a:lumMod val="75000"/>
                </a:schemeClr>
              </a:buClr>
              <a:buSzPct val="100000"/>
              <a:buNone/>
            </a:pPr>
            <a:endParaRPr lang="en-US" sz="4000">
              <a:solidFill>
                <a:schemeClr val="lt1"/>
              </a:solidFill>
              <a:latin typeface="Arial Narrow" panose="020B0606020202030204" pitchFamily="34" charset="0"/>
            </a:endParaRPr>
          </a:p>
        </p:txBody>
      </p:sp>
    </p:spTree>
    <p:extLst>
      <p:ext uri="{BB962C8B-B14F-4D97-AF65-F5344CB8AC3E}">
        <p14:creationId xmlns:p14="http://schemas.microsoft.com/office/powerpoint/2010/main" val="941558261"/>
      </p:ext>
    </p:extLst>
  </p:cSld>
  <p:clrMapOvr>
    <a:overrideClrMapping bg1="lt1" tx1="dk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7BE684E6-F0DB-912C-C69C-9FFAE3866D22}"/>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6AFB21F7-F2AE-2B99-F372-F6D8841F1592}"/>
              </a:ext>
            </a:extLst>
          </p:cNvPr>
          <p:cNvSpPr txBox="1">
            <a:spLocks noGrp="1"/>
          </p:cNvSpPr>
          <p:nvPr>
            <p:ph type="title"/>
          </p:nvPr>
        </p:nvSpPr>
        <p:spPr>
          <a:xfrm>
            <a:off x="311700" y="528649"/>
            <a:ext cx="7758900" cy="900905"/>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400" b="1">
                <a:solidFill>
                  <a:srgbClr val="FF914D"/>
                </a:solidFill>
                <a:latin typeface="Abadi" panose="020B0604020104020204" pitchFamily="34" charset="0"/>
                <a:ea typeface="Josefin Sans"/>
                <a:cs typeface="Josefin Sans"/>
                <a:sym typeface="Josefin Sans"/>
              </a:rPr>
              <a:t>Introduction</a:t>
            </a:r>
          </a:p>
        </p:txBody>
      </p:sp>
      <p:sp>
        <p:nvSpPr>
          <p:cNvPr id="77" name="Google Shape;77;p17">
            <a:extLst>
              <a:ext uri="{FF2B5EF4-FFF2-40B4-BE49-F238E27FC236}">
                <a16:creationId xmlns:a16="http://schemas.microsoft.com/office/drawing/2014/main" id="{42A88F47-D459-771B-0723-CDFF724C3687}"/>
              </a:ext>
            </a:extLst>
          </p:cNvPr>
          <p:cNvSpPr txBox="1">
            <a:spLocks noGrp="1" noRot="1" noMove="1" noResize="1" noEditPoints="1" noAdjustHandles="1" noChangeArrowheads="1" noChangeShapeType="1"/>
          </p:cNvSpPr>
          <p:nvPr>
            <p:ph type="body" idx="1"/>
          </p:nvPr>
        </p:nvSpPr>
        <p:spPr>
          <a:xfrm>
            <a:off x="311700" y="1429554"/>
            <a:ext cx="7758900" cy="3528812"/>
          </a:xfrm>
          <a:prstGeom prst="rect">
            <a:avLst/>
          </a:prstGeom>
        </p:spPr>
        <p:txBody>
          <a:bodyPr spcFirstLastPara="1" wrap="square" lIns="91425" tIns="91425" rIns="91425" bIns="91425" anchor="t" anchorCtr="0">
            <a:noAutofit/>
          </a:bodyPr>
          <a:lstStyle/>
          <a:p>
            <a:pPr marL="282575" indent="-282575">
              <a:lnSpc>
                <a:spcPct val="100000"/>
              </a:lnSpc>
              <a:buClr>
                <a:schemeClr val="accent4">
                  <a:lumMod val="75000"/>
                </a:schemeClr>
              </a:buClr>
              <a:buSzPct val="100000"/>
              <a:buFont typeface="Wingdings" panose="05000000000000000000" pitchFamily="2" charset="2"/>
              <a:buChar char="§"/>
            </a:pPr>
            <a:r>
              <a:rPr lang="fr-FR" sz="4000" noProof="0">
                <a:solidFill>
                  <a:schemeClr val="lt1"/>
                </a:solidFill>
                <a:latin typeface="Arial Narrow" panose="020B0606020202030204" pitchFamily="34" charset="0"/>
              </a:rPr>
              <a:t>Cette séance a pour objectif de vous encourager à former des disciples dans le contexte des petits groupes.</a:t>
            </a:r>
          </a:p>
          <a:p>
            <a:pPr marL="0" indent="0">
              <a:lnSpc>
                <a:spcPct val="100000"/>
              </a:lnSpc>
              <a:buClr>
                <a:schemeClr val="accent4">
                  <a:lumMod val="75000"/>
                </a:schemeClr>
              </a:buClr>
              <a:buSzPct val="100000"/>
              <a:buNone/>
            </a:pPr>
            <a:endParaRPr lang="fr-FR" sz="4000">
              <a:solidFill>
                <a:schemeClr val="lt1"/>
              </a:solidFill>
              <a:latin typeface="Arial Narrow" panose="020B0606020202030204" pitchFamily="34" charset="0"/>
            </a:endParaRPr>
          </a:p>
        </p:txBody>
      </p:sp>
    </p:spTree>
    <p:extLst>
      <p:ext uri="{BB962C8B-B14F-4D97-AF65-F5344CB8AC3E}">
        <p14:creationId xmlns:p14="http://schemas.microsoft.com/office/powerpoint/2010/main" val="2173796173"/>
      </p:ext>
    </p:extLst>
  </p:cSld>
  <p:clrMapOvr>
    <a:overrideClrMapping bg1="lt1" tx1="dk1" bg2="dk2" tx2="lt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04F749B0-21FE-6522-EB71-80091CF1945F}"/>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D83F607C-587D-9BE3-4C51-F2C43ED0F197}"/>
              </a:ext>
            </a:extLst>
          </p:cNvPr>
          <p:cNvSpPr txBox="1">
            <a:spLocks noGrp="1"/>
          </p:cNvSpPr>
          <p:nvPr>
            <p:ph type="title"/>
          </p:nvPr>
        </p:nvSpPr>
        <p:spPr>
          <a:xfrm>
            <a:off x="311700" y="528649"/>
            <a:ext cx="7758900" cy="900905"/>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400" b="1">
                <a:solidFill>
                  <a:srgbClr val="FF914D"/>
                </a:solidFill>
                <a:latin typeface="Abadi" panose="020B0604020104020204" pitchFamily="34" charset="0"/>
                <a:ea typeface="Josefin Sans"/>
                <a:cs typeface="Josefin Sans"/>
                <a:sym typeface="Josefin Sans"/>
              </a:rPr>
              <a:t>Introduction</a:t>
            </a:r>
          </a:p>
        </p:txBody>
      </p:sp>
      <p:sp>
        <p:nvSpPr>
          <p:cNvPr id="77" name="Google Shape;77;p17">
            <a:extLst>
              <a:ext uri="{FF2B5EF4-FFF2-40B4-BE49-F238E27FC236}">
                <a16:creationId xmlns:a16="http://schemas.microsoft.com/office/drawing/2014/main" id="{A466089B-3DFD-D69E-2FE5-D8B78232CDD5}"/>
              </a:ext>
            </a:extLst>
          </p:cNvPr>
          <p:cNvSpPr txBox="1">
            <a:spLocks noGrp="1" noRot="1" noMove="1" noResize="1" noEditPoints="1" noAdjustHandles="1" noChangeArrowheads="1" noChangeShapeType="1"/>
          </p:cNvSpPr>
          <p:nvPr>
            <p:ph type="body" idx="1"/>
          </p:nvPr>
        </p:nvSpPr>
        <p:spPr>
          <a:xfrm>
            <a:off x="311700" y="1429554"/>
            <a:ext cx="7758900" cy="336138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4000">
                <a:solidFill>
                  <a:schemeClr val="lt1"/>
                </a:solidFill>
                <a:latin typeface="Arial Nova Cond" panose="020B0506020202020204" pitchFamily="34" charset="0"/>
              </a:rPr>
              <a:t>Le grand mandat ne s’adresse pas à la grande foule ni à tout le monde, mais plutôt aux disciples du Seigneur.  </a:t>
            </a:r>
          </a:p>
        </p:txBody>
      </p:sp>
    </p:spTree>
    <p:extLst>
      <p:ext uri="{BB962C8B-B14F-4D97-AF65-F5344CB8AC3E}">
        <p14:creationId xmlns:p14="http://schemas.microsoft.com/office/powerpoint/2010/main" val="4121251307"/>
      </p:ext>
    </p:extLst>
  </p:cSld>
  <p:clrMapOvr>
    <a:overrideClrMapping bg1="lt1" tx1="dk1" bg2="dk2" tx2="lt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04F749B0-21FE-6522-EB71-80091CF1945F}"/>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D83F607C-587D-9BE3-4C51-F2C43ED0F197}"/>
              </a:ext>
            </a:extLst>
          </p:cNvPr>
          <p:cNvSpPr txBox="1">
            <a:spLocks noGrp="1"/>
          </p:cNvSpPr>
          <p:nvPr>
            <p:ph type="title"/>
          </p:nvPr>
        </p:nvSpPr>
        <p:spPr>
          <a:xfrm>
            <a:off x="311700" y="528649"/>
            <a:ext cx="7758900" cy="900905"/>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400" b="1">
                <a:solidFill>
                  <a:srgbClr val="FF914D"/>
                </a:solidFill>
                <a:latin typeface="Abadi" panose="020B0604020104020204" pitchFamily="34" charset="0"/>
                <a:ea typeface="Josefin Sans"/>
                <a:cs typeface="Josefin Sans"/>
                <a:sym typeface="Josefin Sans"/>
              </a:rPr>
              <a:t>Introduction</a:t>
            </a:r>
          </a:p>
        </p:txBody>
      </p:sp>
      <p:sp>
        <p:nvSpPr>
          <p:cNvPr id="77" name="Google Shape;77;p17">
            <a:extLst>
              <a:ext uri="{FF2B5EF4-FFF2-40B4-BE49-F238E27FC236}">
                <a16:creationId xmlns:a16="http://schemas.microsoft.com/office/drawing/2014/main" id="{A466089B-3DFD-D69E-2FE5-D8B78232CDD5}"/>
              </a:ext>
            </a:extLst>
          </p:cNvPr>
          <p:cNvSpPr txBox="1">
            <a:spLocks noGrp="1" noRot="1" noMove="1" noResize="1" noEditPoints="1" noAdjustHandles="1" noChangeArrowheads="1" noChangeShapeType="1"/>
          </p:cNvSpPr>
          <p:nvPr>
            <p:ph type="body" idx="1"/>
          </p:nvPr>
        </p:nvSpPr>
        <p:spPr>
          <a:xfrm>
            <a:off x="311700" y="1429554"/>
            <a:ext cx="7758900" cy="336138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4000">
                <a:solidFill>
                  <a:schemeClr val="lt1"/>
                </a:solidFill>
                <a:latin typeface="Arial Nova Cond" panose="020B0506020202020204" pitchFamily="34" charset="0"/>
              </a:rPr>
              <a:t>Il n’est pas donné exclusivement à Pierre, Jacques et Jean, le noyau central du groupe des disciples. </a:t>
            </a:r>
          </a:p>
        </p:txBody>
      </p:sp>
    </p:spTree>
    <p:extLst>
      <p:ext uri="{BB962C8B-B14F-4D97-AF65-F5344CB8AC3E}">
        <p14:creationId xmlns:p14="http://schemas.microsoft.com/office/powerpoint/2010/main" val="3592218593"/>
      </p:ext>
    </p:extLst>
  </p:cSld>
  <p:clrMapOvr>
    <a:overrideClrMapping bg1="lt1" tx1="dk1" bg2="dk2" tx2="lt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3B5DC062-8F4F-E42F-988F-B4E54D0FB5C1}"/>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5D577D8F-FD5A-EC08-CB4A-C44074F1442F}"/>
              </a:ext>
            </a:extLst>
          </p:cNvPr>
          <p:cNvSpPr txBox="1">
            <a:spLocks noGrp="1"/>
          </p:cNvSpPr>
          <p:nvPr>
            <p:ph type="title"/>
          </p:nvPr>
        </p:nvSpPr>
        <p:spPr>
          <a:xfrm>
            <a:off x="311700" y="528649"/>
            <a:ext cx="7758900" cy="900905"/>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000" b="1">
                <a:solidFill>
                  <a:srgbClr val="FF914D"/>
                </a:solidFill>
                <a:latin typeface="Abadi" panose="020B0604020104020204" pitchFamily="34" charset="0"/>
                <a:ea typeface="Josefin Sans"/>
                <a:cs typeface="Josefin Sans"/>
                <a:sym typeface="Josefin Sans"/>
              </a:rPr>
              <a:t>Définition: Formation de disciples </a:t>
            </a:r>
          </a:p>
        </p:txBody>
      </p:sp>
      <p:sp>
        <p:nvSpPr>
          <p:cNvPr id="77" name="Google Shape;77;p17">
            <a:extLst>
              <a:ext uri="{FF2B5EF4-FFF2-40B4-BE49-F238E27FC236}">
                <a16:creationId xmlns:a16="http://schemas.microsoft.com/office/drawing/2014/main" id="{B746425F-2BAA-FAC1-F31C-764F938B558C}"/>
              </a:ext>
            </a:extLst>
          </p:cNvPr>
          <p:cNvSpPr txBox="1">
            <a:spLocks noGrp="1" noRot="1" noMove="1" noResize="1" noEditPoints="1" noAdjustHandles="1" noChangeArrowheads="1" noChangeShapeType="1"/>
          </p:cNvSpPr>
          <p:nvPr>
            <p:ph type="body" idx="1"/>
          </p:nvPr>
        </p:nvSpPr>
        <p:spPr>
          <a:xfrm>
            <a:off x="311700" y="1429554"/>
            <a:ext cx="7758900" cy="3361387"/>
          </a:xfrm>
          <a:prstGeom prst="rect">
            <a:avLst/>
          </a:prstGeom>
        </p:spPr>
        <p:txBody>
          <a:bodyPr spcFirstLastPara="1" wrap="square" lIns="91425" tIns="91425" rIns="91425" bIns="91425" anchor="t" anchorCtr="0">
            <a:noAutofit/>
          </a:bodyPr>
          <a:lstStyle/>
          <a:p>
            <a:pPr marL="282575" lvl="0" indent="-282575">
              <a:lnSpc>
                <a:spcPct val="100000"/>
              </a:lnSpc>
              <a:buClr>
                <a:schemeClr val="accent4">
                  <a:lumMod val="75000"/>
                </a:schemeClr>
              </a:buClr>
              <a:buSzPct val="100000"/>
              <a:buFont typeface="Wingdings" panose="05000000000000000000" pitchFamily="2" charset="2"/>
              <a:buChar char="§"/>
            </a:pPr>
            <a:r>
              <a:rPr lang="fr-FR" sz="4000">
                <a:solidFill>
                  <a:schemeClr val="lt1"/>
                </a:solidFill>
                <a:latin typeface="Arial Nova Cond" panose="020B0506020202020204" pitchFamily="34" charset="0"/>
              </a:rPr>
              <a:t>Considérons le texte de Matthieu 28 (v. 16 : les onze disciples ; v. 18 Jésus leur parla = à ces 11 disciples).</a:t>
            </a:r>
            <a:endParaRPr lang="en-US" sz="4000">
              <a:solidFill>
                <a:schemeClr val="lt1"/>
              </a:solidFill>
              <a:latin typeface="Arial Nova Cond" panose="020B0506020202020204" pitchFamily="34" charset="0"/>
            </a:endParaRPr>
          </a:p>
          <a:p>
            <a:pPr marL="0" indent="0">
              <a:lnSpc>
                <a:spcPct val="100000"/>
              </a:lnSpc>
              <a:buClr>
                <a:schemeClr val="accent4">
                  <a:lumMod val="75000"/>
                </a:schemeClr>
              </a:buClr>
              <a:buSzPct val="100000"/>
              <a:buNone/>
            </a:pPr>
            <a:endParaRPr lang="en-US" sz="4000">
              <a:solidFill>
                <a:schemeClr val="lt1"/>
              </a:solidFill>
              <a:latin typeface="Arial Narrow" panose="020B0606020202030204" pitchFamily="34" charset="0"/>
            </a:endParaRPr>
          </a:p>
          <a:p>
            <a:pPr marL="282575" indent="-282575">
              <a:lnSpc>
                <a:spcPct val="100000"/>
              </a:lnSpc>
              <a:buClr>
                <a:schemeClr val="accent4">
                  <a:lumMod val="75000"/>
                </a:schemeClr>
              </a:buClr>
              <a:buSzPct val="100000"/>
              <a:buFont typeface="Wingdings" panose="05000000000000000000" pitchFamily="2" charset="2"/>
              <a:buChar char="§"/>
            </a:pPr>
            <a:endParaRPr lang="fr-FR" sz="4000">
              <a:solidFill>
                <a:schemeClr val="lt1"/>
              </a:solidFill>
              <a:latin typeface="Arial Narrow" panose="020B0606020202030204" pitchFamily="34" charset="0"/>
            </a:endParaRPr>
          </a:p>
          <a:p>
            <a:pPr marL="282575" indent="-282575">
              <a:lnSpc>
                <a:spcPct val="100000"/>
              </a:lnSpc>
              <a:buClr>
                <a:schemeClr val="accent4">
                  <a:lumMod val="75000"/>
                </a:schemeClr>
              </a:buClr>
              <a:buSzPct val="100000"/>
              <a:buFont typeface="Wingdings" panose="05000000000000000000" pitchFamily="2" charset="2"/>
              <a:buChar char="§"/>
            </a:pPr>
            <a:endParaRPr lang="fr-FR" sz="4000">
              <a:solidFill>
                <a:schemeClr val="lt1"/>
              </a:solidFill>
              <a:latin typeface="Arial Narrow" panose="020B0606020202030204" pitchFamily="34" charset="0"/>
            </a:endParaRPr>
          </a:p>
          <a:p>
            <a:pPr marL="0" indent="0">
              <a:lnSpc>
                <a:spcPct val="100000"/>
              </a:lnSpc>
              <a:buClr>
                <a:schemeClr val="accent4">
                  <a:lumMod val="75000"/>
                </a:schemeClr>
              </a:buClr>
              <a:buSzPct val="100000"/>
              <a:buNone/>
            </a:pPr>
            <a:r>
              <a:rPr lang="fr-FR" sz="4000">
                <a:solidFill>
                  <a:schemeClr val="lt1"/>
                </a:solidFill>
                <a:latin typeface="Arial Narrow" panose="020B0606020202030204" pitchFamily="34" charset="0"/>
              </a:rPr>
              <a:t> </a:t>
            </a:r>
          </a:p>
          <a:p>
            <a:pPr marL="282575" indent="-282575">
              <a:lnSpc>
                <a:spcPct val="100000"/>
              </a:lnSpc>
              <a:spcAft>
                <a:spcPts val="600"/>
              </a:spcAft>
              <a:buClr>
                <a:schemeClr val="accent4">
                  <a:lumMod val="75000"/>
                </a:schemeClr>
              </a:buClr>
              <a:buSzPct val="100000"/>
              <a:buFont typeface="Wingdings" panose="05000000000000000000" pitchFamily="2" charset="2"/>
              <a:buChar char="§"/>
            </a:pPr>
            <a:endParaRPr lang="fr-FR" sz="4000">
              <a:solidFill>
                <a:schemeClr val="lt1"/>
              </a:solidFill>
              <a:latin typeface="Arial Narrow" panose="020B0606020202030204" pitchFamily="34" charset="0"/>
            </a:endParaRPr>
          </a:p>
        </p:txBody>
      </p:sp>
    </p:spTree>
    <p:extLst>
      <p:ext uri="{BB962C8B-B14F-4D97-AF65-F5344CB8AC3E}">
        <p14:creationId xmlns:p14="http://schemas.microsoft.com/office/powerpoint/2010/main" val="3288777000"/>
      </p:ext>
    </p:extLst>
  </p:cSld>
  <p:clrMapOvr>
    <a:overrideClrMapping bg1="lt1" tx1="dk1" bg2="dk2" tx2="lt2" accent1="accent1" accent2="accent2" accent3="accent3" accent4="accent4" accent5="accent5" accent6="accent6" hlink="hlink" folHlink="folHlink"/>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B3822423-8D1F-B2AD-701B-9D1411956B17}"/>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E7BAD7A7-D297-55B7-B9F2-B729C57E83FB}"/>
              </a:ext>
            </a:extLst>
          </p:cNvPr>
          <p:cNvSpPr txBox="1">
            <a:spLocks noGrp="1"/>
          </p:cNvSpPr>
          <p:nvPr>
            <p:ph type="title"/>
          </p:nvPr>
        </p:nvSpPr>
        <p:spPr>
          <a:xfrm>
            <a:off x="311700" y="528649"/>
            <a:ext cx="7758900" cy="900905"/>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000" b="1">
                <a:solidFill>
                  <a:srgbClr val="FF914D"/>
                </a:solidFill>
                <a:latin typeface="Abadi" panose="020B0604020104020204" pitchFamily="34" charset="0"/>
                <a:ea typeface="Josefin Sans"/>
                <a:cs typeface="Josefin Sans"/>
                <a:sym typeface="Josefin Sans"/>
              </a:rPr>
              <a:t>Définition: Formation de disciples </a:t>
            </a:r>
          </a:p>
        </p:txBody>
      </p:sp>
      <p:sp>
        <p:nvSpPr>
          <p:cNvPr id="77" name="Google Shape;77;p17">
            <a:extLst>
              <a:ext uri="{FF2B5EF4-FFF2-40B4-BE49-F238E27FC236}">
                <a16:creationId xmlns:a16="http://schemas.microsoft.com/office/drawing/2014/main" id="{3FB75DD3-74C8-0CD2-8FEA-807EEDB54608}"/>
              </a:ext>
            </a:extLst>
          </p:cNvPr>
          <p:cNvSpPr txBox="1">
            <a:spLocks noGrp="1" noRot="1" noMove="1" noResize="1" noEditPoints="1" noAdjustHandles="1" noChangeArrowheads="1" noChangeShapeType="1"/>
          </p:cNvSpPr>
          <p:nvPr>
            <p:ph type="body" idx="1"/>
          </p:nvPr>
        </p:nvSpPr>
        <p:spPr>
          <a:xfrm>
            <a:off x="311700" y="1429554"/>
            <a:ext cx="7758900" cy="336138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4000">
                <a:solidFill>
                  <a:schemeClr val="lt1"/>
                </a:solidFill>
                <a:latin typeface="Arial Nova Cond" panose="020B0506020202020204" pitchFamily="34" charset="0"/>
              </a:rPr>
              <a:t>Il n’était pas non plus confié à Judas ; il les avait désertés. </a:t>
            </a:r>
            <a:endParaRPr lang="en-US" sz="4000">
              <a:solidFill>
                <a:schemeClr val="lt1"/>
              </a:solidFill>
              <a:latin typeface="Arial Nova Cond" panose="020B0506020202020204" pitchFamily="34" charset="0"/>
            </a:endParaRPr>
          </a:p>
        </p:txBody>
      </p:sp>
    </p:spTree>
    <p:extLst>
      <p:ext uri="{BB962C8B-B14F-4D97-AF65-F5344CB8AC3E}">
        <p14:creationId xmlns:p14="http://schemas.microsoft.com/office/powerpoint/2010/main" val="1304331101"/>
      </p:ext>
    </p:extLst>
  </p:cSld>
  <p:clrMapOvr>
    <a:overrideClrMapping bg1="lt1" tx1="dk1" bg2="dk2" tx2="lt2" accent1="accent1" accent2="accent2" accent3="accent3" accent4="accent4" accent5="accent5" accent6="accent6" hlink="hlink" folHlink="folHlink"/>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A1264251-35C9-0CE8-0C60-51BBA500A29F}"/>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E314FB26-BF67-D79C-4C74-3AC1792B8ED9}"/>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000" b="1">
                <a:solidFill>
                  <a:srgbClr val="FF914D"/>
                </a:solidFill>
                <a:latin typeface="Abadi" panose="020B0604020104020204" pitchFamily="34" charset="0"/>
                <a:ea typeface="Josefin Sans"/>
                <a:cs typeface="Josefin Sans"/>
                <a:sym typeface="Josefin Sans"/>
              </a:rPr>
              <a:t>Définition: Formation de disciples </a:t>
            </a:r>
          </a:p>
        </p:txBody>
      </p:sp>
      <p:sp>
        <p:nvSpPr>
          <p:cNvPr id="77" name="Google Shape;77;p17">
            <a:extLst>
              <a:ext uri="{FF2B5EF4-FFF2-40B4-BE49-F238E27FC236}">
                <a16:creationId xmlns:a16="http://schemas.microsoft.com/office/drawing/2014/main" id="{FCE96518-C325-4FA4-9E49-F77F3A7CF85D}"/>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4000">
                <a:solidFill>
                  <a:schemeClr val="lt1"/>
                </a:solidFill>
                <a:latin typeface="Arial Nova Cond" panose="020B0506020202020204" pitchFamily="34" charset="0"/>
              </a:rPr>
              <a:t>Nous sommes les personnes sur qui Dieu compte pour exécuter son ordre de route aujourd’hui.</a:t>
            </a:r>
            <a:endParaRPr lang="en-US" sz="4000">
              <a:solidFill>
                <a:schemeClr val="lt1"/>
              </a:solidFill>
              <a:latin typeface="Arial Nova Cond" panose="020B0506020202020204" pitchFamily="34" charset="0"/>
            </a:endParaRPr>
          </a:p>
        </p:txBody>
      </p:sp>
    </p:spTree>
    <p:extLst>
      <p:ext uri="{BB962C8B-B14F-4D97-AF65-F5344CB8AC3E}">
        <p14:creationId xmlns:p14="http://schemas.microsoft.com/office/powerpoint/2010/main" val="1054883046"/>
      </p:ext>
    </p:extLst>
  </p:cSld>
  <p:clrMapOvr>
    <a:overrideClrMapping bg1="lt1" tx1="dk1" bg2="dk2" tx2="lt2" accent1="accent1" accent2="accent2" accent3="accent3" accent4="accent4" accent5="accent5" accent6="accent6" hlink="hlink" folHlink="folHlink"/>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0FF172DB-60D2-34B9-D408-0D7100CE1201}"/>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D61C8075-7A9D-1934-2756-DF803EAE9058}"/>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000" b="1">
                <a:solidFill>
                  <a:srgbClr val="FF914D"/>
                </a:solidFill>
                <a:latin typeface="Abadi" panose="020B0604020104020204" pitchFamily="34" charset="0"/>
                <a:ea typeface="Josefin Sans"/>
                <a:cs typeface="Josefin Sans"/>
                <a:sym typeface="Josefin Sans"/>
              </a:rPr>
              <a:t>Définition: Formation de disciples </a:t>
            </a:r>
          </a:p>
        </p:txBody>
      </p:sp>
      <p:sp>
        <p:nvSpPr>
          <p:cNvPr id="77" name="Google Shape;77;p17">
            <a:extLst>
              <a:ext uri="{FF2B5EF4-FFF2-40B4-BE49-F238E27FC236}">
                <a16:creationId xmlns:a16="http://schemas.microsoft.com/office/drawing/2014/main" id="{64D9FCCA-AA4B-1D00-24EF-CA95602CAB41}"/>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4000">
                <a:solidFill>
                  <a:schemeClr val="lt1"/>
                </a:solidFill>
                <a:latin typeface="Arial Nova Cond" panose="020B0506020202020204" pitchFamily="34" charset="0"/>
              </a:rPr>
              <a:t>Assumons notre responsabilité avec dévouement et avec toutes les capacités que Dieu a mises à notre disposition.</a:t>
            </a:r>
            <a:endParaRPr lang="en-US" sz="4000">
              <a:solidFill>
                <a:schemeClr val="lt1"/>
              </a:solidFill>
              <a:latin typeface="Arial Nova Cond" panose="020B0506020202020204" pitchFamily="34" charset="0"/>
            </a:endParaRPr>
          </a:p>
        </p:txBody>
      </p:sp>
    </p:spTree>
    <p:extLst>
      <p:ext uri="{BB962C8B-B14F-4D97-AF65-F5344CB8AC3E}">
        <p14:creationId xmlns:p14="http://schemas.microsoft.com/office/powerpoint/2010/main" val="3845655379"/>
      </p:ext>
    </p:extLst>
  </p:cSld>
  <p:clrMapOvr>
    <a:overrideClrMapping bg1="lt1" tx1="dk1" bg2="dk2" tx2="lt2" accent1="accent1" accent2="accent2" accent3="accent3" accent4="accent4" accent5="accent5" accent6="accent6" hlink="hlink" folHlink="folHlink"/>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33695EAD-9C0D-D6BC-F61A-0EB8D2CB98C9}"/>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E17B0832-2BCD-DAE3-9E74-69360E193287}"/>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000" b="1">
                <a:solidFill>
                  <a:srgbClr val="FF914D"/>
                </a:solidFill>
                <a:latin typeface="Abadi" panose="020B0604020104020204" pitchFamily="34" charset="0"/>
                <a:ea typeface="Josefin Sans"/>
                <a:cs typeface="Josefin Sans"/>
                <a:sym typeface="Josefin Sans"/>
              </a:rPr>
              <a:t>Transition</a:t>
            </a:r>
          </a:p>
        </p:txBody>
      </p:sp>
      <p:sp>
        <p:nvSpPr>
          <p:cNvPr id="77" name="Google Shape;77;p17">
            <a:extLst>
              <a:ext uri="{FF2B5EF4-FFF2-40B4-BE49-F238E27FC236}">
                <a16:creationId xmlns:a16="http://schemas.microsoft.com/office/drawing/2014/main" id="{C34B91F7-155A-FD62-5A25-8EF609877A1F}"/>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4000">
                <a:solidFill>
                  <a:schemeClr val="lt1"/>
                </a:solidFill>
                <a:latin typeface="Arial Nova Cond" panose="020B0506020202020204" pitchFamily="34" charset="0"/>
              </a:rPr>
              <a:t>Si donc, la formation de disciples est cette grande tache qui nous incombe, comment procéder pour arriver à cette fin? </a:t>
            </a:r>
            <a:endParaRPr lang="en-US" sz="4000">
              <a:solidFill>
                <a:schemeClr val="lt1"/>
              </a:solidFill>
              <a:latin typeface="Arial Nova Cond" panose="020B0506020202020204" pitchFamily="34" charset="0"/>
            </a:endParaRPr>
          </a:p>
        </p:txBody>
      </p:sp>
    </p:spTree>
    <p:extLst>
      <p:ext uri="{BB962C8B-B14F-4D97-AF65-F5344CB8AC3E}">
        <p14:creationId xmlns:p14="http://schemas.microsoft.com/office/powerpoint/2010/main" val="4237697372"/>
      </p:ext>
    </p:extLst>
  </p:cSld>
  <p:clrMapOvr>
    <a:overrideClrMapping bg1="lt1" tx1="dk1" bg2="dk2" tx2="lt2" accent1="accent1" accent2="accent2" accent3="accent3" accent4="accent4" accent5="accent5" accent6="accent6" hlink="hlink" folHlink="folHlink"/>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8931595E-24B7-C0C1-EDD4-2603F2602379}"/>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0C29328B-6C7E-2549-53CC-CF8BA9CE1515}"/>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000" b="1">
                <a:solidFill>
                  <a:srgbClr val="FF914D"/>
                </a:solidFill>
                <a:latin typeface="Abadi" panose="020B0604020104020204" pitchFamily="34" charset="0"/>
                <a:ea typeface="Josefin Sans"/>
                <a:cs typeface="Josefin Sans"/>
                <a:sym typeface="Josefin Sans"/>
              </a:rPr>
              <a:t>Transition</a:t>
            </a:r>
          </a:p>
        </p:txBody>
      </p:sp>
      <p:sp>
        <p:nvSpPr>
          <p:cNvPr id="77" name="Google Shape;77;p17">
            <a:extLst>
              <a:ext uri="{FF2B5EF4-FFF2-40B4-BE49-F238E27FC236}">
                <a16:creationId xmlns:a16="http://schemas.microsoft.com/office/drawing/2014/main" id="{5A18207D-2F32-41C1-62CD-268D1997CBB6}"/>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4000">
                <a:solidFill>
                  <a:schemeClr val="lt1"/>
                </a:solidFill>
                <a:latin typeface="Arial Nova Cond" panose="020B0506020202020204" pitchFamily="34" charset="0"/>
              </a:rPr>
              <a:t>La Bible nous fournit un modèle parfait qui favorise la croissance: les petits groupes. </a:t>
            </a:r>
            <a:endParaRPr lang="en-US" sz="4000">
              <a:solidFill>
                <a:schemeClr val="lt1"/>
              </a:solidFill>
              <a:latin typeface="Arial Nova Cond" panose="020B0506020202020204" pitchFamily="34" charset="0"/>
            </a:endParaRPr>
          </a:p>
        </p:txBody>
      </p:sp>
    </p:spTree>
    <p:extLst>
      <p:ext uri="{BB962C8B-B14F-4D97-AF65-F5344CB8AC3E}">
        <p14:creationId xmlns:p14="http://schemas.microsoft.com/office/powerpoint/2010/main" val="4151545928"/>
      </p:ext>
    </p:extLst>
  </p:cSld>
  <p:clrMapOvr>
    <a:overrideClrMapping bg1="lt1" tx1="dk1" bg2="dk2" tx2="lt2" accent1="accent1" accent2="accent2" accent3="accent3" accent4="accent4" accent5="accent5" accent6="accent6" hlink="hlink" folHlink="folHlink"/>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78FC603D-C29B-E9DC-96C1-FB25BD2685DE}"/>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18742018-6C30-0964-04C3-ADC2BB5F989C}"/>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000" b="1">
                <a:solidFill>
                  <a:srgbClr val="FF914D"/>
                </a:solidFill>
                <a:latin typeface="Abadi" panose="020B0604020104020204" pitchFamily="34" charset="0"/>
                <a:ea typeface="Josefin Sans"/>
                <a:cs typeface="Josefin Sans"/>
                <a:sym typeface="Josefin Sans"/>
              </a:rPr>
              <a:t>Transition</a:t>
            </a:r>
          </a:p>
        </p:txBody>
      </p:sp>
      <p:sp>
        <p:nvSpPr>
          <p:cNvPr id="77" name="Google Shape;77;p17">
            <a:extLst>
              <a:ext uri="{FF2B5EF4-FFF2-40B4-BE49-F238E27FC236}">
                <a16:creationId xmlns:a16="http://schemas.microsoft.com/office/drawing/2014/main" id="{62AB40E9-06B6-BC0C-E94E-DD82B2262431}"/>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4000">
                <a:solidFill>
                  <a:schemeClr val="lt1"/>
                </a:solidFill>
                <a:latin typeface="Arial Nova Cond" panose="020B0506020202020204" pitchFamily="34" charset="0"/>
              </a:rPr>
              <a:t>Les petits groupes deviennent cette cuisine, cette industrie où se façonnent les disciples. </a:t>
            </a:r>
            <a:endParaRPr lang="en-US" sz="4000">
              <a:solidFill>
                <a:schemeClr val="lt1"/>
              </a:solidFill>
              <a:latin typeface="Arial Nova Cond" panose="020B0506020202020204" pitchFamily="34" charset="0"/>
            </a:endParaRPr>
          </a:p>
        </p:txBody>
      </p:sp>
    </p:spTree>
    <p:extLst>
      <p:ext uri="{BB962C8B-B14F-4D97-AF65-F5344CB8AC3E}">
        <p14:creationId xmlns:p14="http://schemas.microsoft.com/office/powerpoint/2010/main" val="2779753767"/>
      </p:ext>
    </p:extLst>
  </p:cSld>
  <p:clrMapOvr>
    <a:overrideClrMapping bg1="lt1" tx1="dk1" bg2="dk2" tx2="lt2" accent1="accent1" accent2="accent2" accent3="accent3" accent4="accent4" accent5="accent5" accent6="accent6" hlink="hlink" folHlink="folHlink"/>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9A412609-93E7-FA87-1EE5-544EAAB08433}"/>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7725F41A-8F9C-44C7-1970-E5D63F76CF5D}"/>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400" b="1">
                <a:solidFill>
                  <a:srgbClr val="FF914D"/>
                </a:solidFill>
                <a:latin typeface="Abadi" panose="020B0604020104020204" pitchFamily="34" charset="0"/>
                <a:ea typeface="Josefin Sans"/>
                <a:cs typeface="Josefin Sans"/>
                <a:sym typeface="Josefin Sans"/>
              </a:rPr>
              <a:t>Définition: Petit groupe</a:t>
            </a:r>
          </a:p>
        </p:txBody>
      </p:sp>
      <p:sp>
        <p:nvSpPr>
          <p:cNvPr id="77" name="Google Shape;77;p17">
            <a:extLst>
              <a:ext uri="{FF2B5EF4-FFF2-40B4-BE49-F238E27FC236}">
                <a16:creationId xmlns:a16="http://schemas.microsoft.com/office/drawing/2014/main" id="{A3DD233C-0C45-E92C-A987-0EA94364B144}"/>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arrow" panose="020B0606020202030204" pitchFamily="34" charset="0"/>
              </a:rPr>
              <a:t>Un petit groupe est un rassemblement de personnes qui partagent leur vie, qui prient ensemble et qui planifient leur croissance spirituelle ensemble dans un climat d’authenticité et de vulnérabilité. </a:t>
            </a:r>
            <a:endParaRPr lang="en-US" sz="3800">
              <a:solidFill>
                <a:schemeClr val="lt1"/>
              </a:solidFill>
              <a:latin typeface="Arial Narrow" panose="020B0606020202030204" pitchFamily="34" charset="0"/>
            </a:endParaRPr>
          </a:p>
        </p:txBody>
      </p:sp>
    </p:spTree>
    <p:extLst>
      <p:ext uri="{BB962C8B-B14F-4D97-AF65-F5344CB8AC3E}">
        <p14:creationId xmlns:p14="http://schemas.microsoft.com/office/powerpoint/2010/main" val="631660878"/>
      </p:ext>
    </p:extLst>
  </p:cSld>
  <p:clrMapOvr>
    <a:overrideClrMapping bg1="lt1" tx1="dk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BE21DF04-32B4-5422-0B43-EF227690EE24}"/>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89D9143B-7304-7402-D631-E7C7D2BBD457}"/>
              </a:ext>
            </a:extLst>
          </p:cNvPr>
          <p:cNvSpPr txBox="1">
            <a:spLocks noGrp="1"/>
          </p:cNvSpPr>
          <p:nvPr>
            <p:ph type="title"/>
          </p:nvPr>
        </p:nvSpPr>
        <p:spPr>
          <a:xfrm>
            <a:off x="311700" y="528649"/>
            <a:ext cx="7758900" cy="900905"/>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400" b="1">
                <a:solidFill>
                  <a:srgbClr val="FF914D"/>
                </a:solidFill>
                <a:latin typeface="Abadi" panose="020B0604020104020204" pitchFamily="34" charset="0"/>
                <a:ea typeface="Josefin Sans"/>
                <a:cs typeface="Josefin Sans"/>
                <a:sym typeface="Josefin Sans"/>
              </a:rPr>
              <a:t>Introduction</a:t>
            </a:r>
          </a:p>
        </p:txBody>
      </p:sp>
      <p:sp>
        <p:nvSpPr>
          <p:cNvPr id="77" name="Google Shape;77;p17">
            <a:extLst>
              <a:ext uri="{FF2B5EF4-FFF2-40B4-BE49-F238E27FC236}">
                <a16:creationId xmlns:a16="http://schemas.microsoft.com/office/drawing/2014/main" id="{FAB3EC5D-BF69-DB5D-4494-B3AD2105867E}"/>
              </a:ext>
            </a:extLst>
          </p:cNvPr>
          <p:cNvSpPr txBox="1">
            <a:spLocks noGrp="1" noRot="1" noMove="1" noResize="1" noEditPoints="1" noAdjustHandles="1" noChangeArrowheads="1" noChangeShapeType="1"/>
          </p:cNvSpPr>
          <p:nvPr>
            <p:ph type="body" idx="1"/>
          </p:nvPr>
        </p:nvSpPr>
        <p:spPr>
          <a:xfrm>
            <a:off x="311700" y="1429554"/>
            <a:ext cx="7758900" cy="3528812"/>
          </a:xfrm>
          <a:prstGeom prst="rect">
            <a:avLst/>
          </a:prstGeom>
        </p:spPr>
        <p:txBody>
          <a:bodyPr spcFirstLastPara="1" wrap="square" lIns="91425" tIns="91425" rIns="91425" bIns="91425" anchor="t" anchorCtr="0">
            <a:noAutofit/>
          </a:bodyPr>
          <a:lstStyle/>
          <a:p>
            <a:pPr marL="282575" indent="-282575">
              <a:lnSpc>
                <a:spcPct val="100000"/>
              </a:lnSpc>
              <a:buClr>
                <a:schemeClr val="accent4">
                  <a:lumMod val="75000"/>
                </a:schemeClr>
              </a:buClr>
              <a:buSzPct val="100000"/>
              <a:buFont typeface="Wingdings" panose="05000000000000000000" pitchFamily="2" charset="2"/>
              <a:buChar char="§"/>
            </a:pPr>
            <a:r>
              <a:rPr lang="fr-FR" sz="4000" noProof="0">
                <a:solidFill>
                  <a:schemeClr val="lt1"/>
                </a:solidFill>
                <a:latin typeface="Arial Narrow" panose="020B0606020202030204" pitchFamily="34" charset="0"/>
              </a:rPr>
              <a:t>Elle invite une  certaine intégration entre deux concepts qu‘il nous faut explorer :</a:t>
            </a:r>
          </a:p>
          <a:p>
            <a:pPr marL="742950" indent="-742950">
              <a:lnSpc>
                <a:spcPct val="100000"/>
              </a:lnSpc>
              <a:buClr>
                <a:schemeClr val="accent4">
                  <a:lumMod val="75000"/>
                </a:schemeClr>
              </a:buClr>
              <a:buSzPct val="100000"/>
              <a:buFont typeface="+mj-lt"/>
              <a:buAutoNum type="arabicPeriod"/>
            </a:pPr>
            <a:r>
              <a:rPr lang="fr-FR" sz="4000" noProof="0">
                <a:solidFill>
                  <a:schemeClr val="lt1"/>
                </a:solidFill>
                <a:latin typeface="Arial Narrow" panose="020B0606020202030204" pitchFamily="34" charset="0"/>
              </a:rPr>
              <a:t>La formation de disciples et</a:t>
            </a:r>
          </a:p>
          <a:p>
            <a:pPr marL="742950" indent="-742950">
              <a:lnSpc>
                <a:spcPct val="100000"/>
              </a:lnSpc>
              <a:buClr>
                <a:schemeClr val="accent4">
                  <a:lumMod val="75000"/>
                </a:schemeClr>
              </a:buClr>
              <a:buSzPct val="100000"/>
              <a:buFont typeface="+mj-lt"/>
              <a:buAutoNum type="arabicPeriod"/>
            </a:pPr>
            <a:r>
              <a:rPr lang="fr-FR" sz="4000" noProof="0">
                <a:solidFill>
                  <a:schemeClr val="lt1"/>
                </a:solidFill>
                <a:latin typeface="Arial Narrow" panose="020B0606020202030204" pitchFamily="34" charset="0"/>
              </a:rPr>
              <a:t>Les petits groupes.</a:t>
            </a:r>
          </a:p>
        </p:txBody>
      </p:sp>
    </p:spTree>
    <p:extLst>
      <p:ext uri="{BB962C8B-B14F-4D97-AF65-F5344CB8AC3E}">
        <p14:creationId xmlns:p14="http://schemas.microsoft.com/office/powerpoint/2010/main" val="1004941301"/>
      </p:ext>
    </p:extLst>
  </p:cSld>
  <p:clrMapOvr>
    <a:overrideClrMapping bg1="lt1" tx1="dk1" bg2="dk2" tx2="lt2" accent1="accent1" accent2="accent2" accent3="accent3" accent4="accent4" accent5="accent5" accent6="accent6" hlink="hlink" folHlink="folHlink"/>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786E72A6-4973-06CF-6938-8617F9ACAEFE}"/>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EBAAF059-B3D3-737F-3958-88967265A8CD}"/>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400" b="1">
                <a:solidFill>
                  <a:srgbClr val="FF914D"/>
                </a:solidFill>
                <a:latin typeface="Abadi" panose="020B0604020104020204" pitchFamily="34" charset="0"/>
                <a:ea typeface="Josefin Sans"/>
                <a:cs typeface="Josefin Sans"/>
                <a:sym typeface="Josefin Sans"/>
              </a:rPr>
              <a:t>Les petits groupes</a:t>
            </a:r>
          </a:p>
        </p:txBody>
      </p:sp>
      <p:sp>
        <p:nvSpPr>
          <p:cNvPr id="77" name="Google Shape;77;p17">
            <a:extLst>
              <a:ext uri="{FF2B5EF4-FFF2-40B4-BE49-F238E27FC236}">
                <a16:creationId xmlns:a16="http://schemas.microsoft.com/office/drawing/2014/main" id="{0BAFF5A1-E7C5-4453-F893-AF34CB1CEA06}"/>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arrow" panose="020B0606020202030204" pitchFamily="34" charset="0"/>
              </a:rPr>
              <a:t>Le modèle de cette communauté que nous appelons « petit groupe » nous provient de la communauté des disciples du premier siècle. </a:t>
            </a:r>
            <a:endParaRPr lang="en-US" sz="3800">
              <a:solidFill>
                <a:schemeClr val="lt1"/>
              </a:solidFill>
              <a:latin typeface="Arial Narrow" panose="020B0606020202030204" pitchFamily="34" charset="0"/>
            </a:endParaRPr>
          </a:p>
        </p:txBody>
      </p:sp>
    </p:spTree>
    <p:extLst>
      <p:ext uri="{BB962C8B-B14F-4D97-AF65-F5344CB8AC3E}">
        <p14:creationId xmlns:p14="http://schemas.microsoft.com/office/powerpoint/2010/main" val="588747650"/>
      </p:ext>
    </p:extLst>
  </p:cSld>
  <p:clrMapOvr>
    <a:overrideClrMapping bg1="lt1" tx1="dk1" bg2="dk2" tx2="lt2" accent1="accent1" accent2="accent2" accent3="accent3" accent4="accent4" accent5="accent5" accent6="accent6" hlink="hlink" folHlink="folHlink"/>
  </p:clrMapOvr>
</p:sld>
</file>

<file path=ppt/slides/slide31.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85B69EC2-4D94-C00B-A3F1-1554818A6DD5}"/>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F68C22F0-D9B1-734F-B44D-82D0FB42F086}"/>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400" b="1">
                <a:solidFill>
                  <a:srgbClr val="FF914D"/>
                </a:solidFill>
                <a:latin typeface="Abadi" panose="020B0604020104020204" pitchFamily="34" charset="0"/>
                <a:ea typeface="Josefin Sans"/>
                <a:cs typeface="Josefin Sans"/>
                <a:sym typeface="Josefin Sans"/>
              </a:rPr>
              <a:t>Les petits groupes</a:t>
            </a:r>
          </a:p>
        </p:txBody>
      </p:sp>
      <p:sp>
        <p:nvSpPr>
          <p:cNvPr id="77" name="Google Shape;77;p17">
            <a:extLst>
              <a:ext uri="{FF2B5EF4-FFF2-40B4-BE49-F238E27FC236}">
                <a16:creationId xmlns:a16="http://schemas.microsoft.com/office/drawing/2014/main" id="{51646338-17E1-E437-501D-05B6BEF1EF71}"/>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arrow" panose="020B0606020202030204" pitchFamily="34" charset="0"/>
              </a:rPr>
              <a:t>Actes 2.42-47 nous décrit la vie au sein de l’Eglise primitive, nous donnant ainsi un aperçu de ce que chaque petit groupe devrait s'efforcer d'accomplir. </a:t>
            </a:r>
            <a:endParaRPr lang="en-US" sz="3800">
              <a:solidFill>
                <a:schemeClr val="lt1"/>
              </a:solidFill>
              <a:latin typeface="Arial Narrow" panose="020B0606020202030204" pitchFamily="34" charset="0"/>
            </a:endParaRPr>
          </a:p>
          <a:p>
            <a:pPr marL="0" indent="0">
              <a:lnSpc>
                <a:spcPct val="100000"/>
              </a:lnSpc>
              <a:spcAft>
                <a:spcPts val="600"/>
              </a:spcAft>
              <a:buClr>
                <a:schemeClr val="accent4">
                  <a:lumMod val="75000"/>
                </a:schemeClr>
              </a:buClr>
              <a:buSzPct val="100000"/>
              <a:buNone/>
            </a:pPr>
            <a:endParaRPr lang="en-US" sz="3800">
              <a:solidFill>
                <a:schemeClr val="lt1"/>
              </a:solidFill>
              <a:latin typeface="Arial Narrow" panose="020B0606020202030204" pitchFamily="34" charset="0"/>
            </a:endParaRPr>
          </a:p>
        </p:txBody>
      </p:sp>
    </p:spTree>
    <p:extLst>
      <p:ext uri="{BB962C8B-B14F-4D97-AF65-F5344CB8AC3E}">
        <p14:creationId xmlns:p14="http://schemas.microsoft.com/office/powerpoint/2010/main" val="460377024"/>
      </p:ext>
    </p:extLst>
  </p:cSld>
  <p:clrMapOvr>
    <a:overrideClrMapping bg1="lt1" tx1="dk1" bg2="dk2" tx2="lt2" accent1="accent1" accent2="accent2" accent3="accent3" accent4="accent4" accent5="accent5" accent6="accent6" hlink="hlink" folHlink="folHlink"/>
  </p:clrMapOvr>
</p:sld>
</file>

<file path=ppt/slides/slide32.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27131592-26F8-053D-5CD8-D66B9283AFFB}"/>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E399C3D3-464C-71EF-E076-BA5623D8EDC7}"/>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400" b="1">
                <a:solidFill>
                  <a:srgbClr val="FF914D"/>
                </a:solidFill>
                <a:latin typeface="Abadi" panose="020B0604020104020204" pitchFamily="34" charset="0"/>
                <a:ea typeface="Josefin Sans"/>
                <a:cs typeface="Josefin Sans"/>
                <a:sym typeface="Josefin Sans"/>
              </a:rPr>
              <a:t>Les petits groupes</a:t>
            </a:r>
          </a:p>
        </p:txBody>
      </p:sp>
      <p:sp>
        <p:nvSpPr>
          <p:cNvPr id="77" name="Google Shape;77;p17">
            <a:extLst>
              <a:ext uri="{FF2B5EF4-FFF2-40B4-BE49-F238E27FC236}">
                <a16:creationId xmlns:a16="http://schemas.microsoft.com/office/drawing/2014/main" id="{6E250474-D6BE-4F72-D459-25222C3D66D4}"/>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arrow" panose="020B0606020202030204" pitchFamily="34" charset="0"/>
              </a:rPr>
              <a:t>L’Eglise primitive privilégie trois différents domaines de travail d’un chaque petit groupe : </a:t>
            </a:r>
            <a:r>
              <a:rPr lang="fr-FR" sz="3800">
                <a:solidFill>
                  <a:schemeClr val="lt1"/>
                </a:solidFill>
                <a:latin typeface="Arial Nova Cond" panose="020B0506020202020204" pitchFamily="34" charset="0"/>
              </a:rPr>
              <a:t>le discipulat, la communauté et la mission.</a:t>
            </a:r>
            <a:r>
              <a:rPr lang="fr-FR" sz="3800">
                <a:solidFill>
                  <a:schemeClr val="lt1"/>
                </a:solidFill>
                <a:latin typeface="Arial Narrow" panose="020B0606020202030204" pitchFamily="34" charset="0"/>
              </a:rPr>
              <a:t> </a:t>
            </a:r>
            <a:endParaRPr lang="en-US" sz="3800">
              <a:solidFill>
                <a:schemeClr val="lt1"/>
              </a:solidFill>
              <a:latin typeface="Arial Narrow" panose="020B0606020202030204" pitchFamily="34" charset="0"/>
            </a:endParaRPr>
          </a:p>
          <a:p>
            <a:pPr marL="0" indent="0">
              <a:lnSpc>
                <a:spcPct val="100000"/>
              </a:lnSpc>
              <a:spcAft>
                <a:spcPts val="600"/>
              </a:spcAft>
              <a:buClr>
                <a:schemeClr val="accent4">
                  <a:lumMod val="75000"/>
                </a:schemeClr>
              </a:buClr>
              <a:buSzPct val="100000"/>
              <a:buNone/>
            </a:pPr>
            <a:endParaRPr lang="en-US" sz="3800">
              <a:solidFill>
                <a:schemeClr val="lt1"/>
              </a:solidFill>
              <a:latin typeface="Arial Narrow" panose="020B0606020202030204" pitchFamily="34" charset="0"/>
            </a:endParaRPr>
          </a:p>
        </p:txBody>
      </p:sp>
    </p:spTree>
    <p:extLst>
      <p:ext uri="{BB962C8B-B14F-4D97-AF65-F5344CB8AC3E}">
        <p14:creationId xmlns:p14="http://schemas.microsoft.com/office/powerpoint/2010/main" val="3152662772"/>
      </p:ext>
    </p:extLst>
  </p:cSld>
  <p:clrMapOvr>
    <a:overrideClrMapping bg1="lt1" tx1="dk1" bg2="dk2" tx2="lt2" accent1="accent1" accent2="accent2" accent3="accent3" accent4="accent4" accent5="accent5" accent6="accent6" hlink="hlink" folHlink="folHlink"/>
  </p:clrMapOvr>
</p:sld>
</file>

<file path=ppt/slides/slide33.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77934877-EF56-1E62-0F72-6E7BDA384219}"/>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C92AF46E-27EE-2424-F9E6-4AFBD3F92753}"/>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400" b="1">
                <a:solidFill>
                  <a:srgbClr val="FF914D"/>
                </a:solidFill>
                <a:latin typeface="Abadi" panose="020B0604020104020204" pitchFamily="34" charset="0"/>
                <a:ea typeface="Josefin Sans"/>
                <a:cs typeface="Josefin Sans"/>
                <a:sym typeface="Josefin Sans"/>
              </a:rPr>
              <a:t>Les petits groupes: discipulat</a:t>
            </a:r>
          </a:p>
        </p:txBody>
      </p:sp>
      <p:sp>
        <p:nvSpPr>
          <p:cNvPr id="77" name="Google Shape;77;p17">
            <a:extLst>
              <a:ext uri="{FF2B5EF4-FFF2-40B4-BE49-F238E27FC236}">
                <a16:creationId xmlns:a16="http://schemas.microsoft.com/office/drawing/2014/main" id="{A46FCF7E-4A6F-82DC-426D-1D7C82FC0CC7}"/>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arrow" panose="020B0606020202030204" pitchFamily="34" charset="0"/>
              </a:rPr>
              <a:t>L'Église primitive se consacrait d’abord à Dieu et aux autres dans des cultes communs (le temple) et dans les foyers (de maison en maison). </a:t>
            </a:r>
          </a:p>
        </p:txBody>
      </p:sp>
    </p:spTree>
    <p:extLst>
      <p:ext uri="{BB962C8B-B14F-4D97-AF65-F5344CB8AC3E}">
        <p14:creationId xmlns:p14="http://schemas.microsoft.com/office/powerpoint/2010/main" val="4015625361"/>
      </p:ext>
    </p:extLst>
  </p:cSld>
  <p:clrMapOvr>
    <a:overrideClrMapping bg1="lt1" tx1="dk1" bg2="dk2" tx2="lt2" accent1="accent1" accent2="accent2" accent3="accent3" accent4="accent4" accent5="accent5" accent6="accent6" hlink="hlink" folHlink="folHlink"/>
  </p:clrMapOvr>
</p:sld>
</file>

<file path=ppt/slides/slide34.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5A11A6E7-AC53-4125-958A-D99E2A058899}"/>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5BF08E2F-9B41-ED29-3A5A-E0185B2DC1CC}"/>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400" b="1">
                <a:solidFill>
                  <a:srgbClr val="FF914D"/>
                </a:solidFill>
                <a:latin typeface="Abadi" panose="020B0604020104020204" pitchFamily="34" charset="0"/>
                <a:ea typeface="Josefin Sans"/>
                <a:cs typeface="Josefin Sans"/>
                <a:sym typeface="Josefin Sans"/>
              </a:rPr>
              <a:t>Les petits groupes: discipulat</a:t>
            </a:r>
          </a:p>
        </p:txBody>
      </p:sp>
      <p:sp>
        <p:nvSpPr>
          <p:cNvPr id="77" name="Google Shape;77;p17">
            <a:extLst>
              <a:ext uri="{FF2B5EF4-FFF2-40B4-BE49-F238E27FC236}">
                <a16:creationId xmlns:a16="http://schemas.microsoft.com/office/drawing/2014/main" id="{86106C32-47E0-E25F-D362-0CAFE20290EC}"/>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arrow" panose="020B0606020202030204" pitchFamily="34" charset="0"/>
              </a:rPr>
              <a:t>En d’autres termes, ils apprenaient ce que signifie être comme Christ par l’intermédiaire des apôtres. </a:t>
            </a:r>
          </a:p>
        </p:txBody>
      </p:sp>
    </p:spTree>
    <p:extLst>
      <p:ext uri="{BB962C8B-B14F-4D97-AF65-F5344CB8AC3E}">
        <p14:creationId xmlns:p14="http://schemas.microsoft.com/office/powerpoint/2010/main" val="3643958405"/>
      </p:ext>
    </p:extLst>
  </p:cSld>
  <p:clrMapOvr>
    <a:overrideClrMapping bg1="lt1" tx1="dk1" bg2="dk2" tx2="lt2" accent1="accent1" accent2="accent2" accent3="accent3" accent4="accent4" accent5="accent5" accent6="accent6" hlink="hlink" folHlink="folHlink"/>
  </p:clrMapOvr>
</p:sld>
</file>

<file path=ppt/slides/slide35.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E50C2D78-A88D-41F6-E62B-E57BC76E5523}"/>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BBA71ABD-1DC9-5977-7AF4-452800A4A095}"/>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400" b="1">
                <a:solidFill>
                  <a:srgbClr val="FF914D"/>
                </a:solidFill>
                <a:latin typeface="Abadi" panose="020B0604020104020204" pitchFamily="34" charset="0"/>
                <a:ea typeface="Josefin Sans"/>
                <a:cs typeface="Josefin Sans"/>
                <a:sym typeface="Josefin Sans"/>
              </a:rPr>
              <a:t>Les petits groupes: discipulat</a:t>
            </a:r>
          </a:p>
        </p:txBody>
      </p:sp>
      <p:sp>
        <p:nvSpPr>
          <p:cNvPr id="77" name="Google Shape;77;p17">
            <a:extLst>
              <a:ext uri="{FF2B5EF4-FFF2-40B4-BE49-F238E27FC236}">
                <a16:creationId xmlns:a16="http://schemas.microsoft.com/office/drawing/2014/main" id="{52BD5823-A948-AB5F-68AD-2E06B76CB27C}"/>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arrow" panose="020B0606020202030204" pitchFamily="34" charset="0"/>
              </a:rPr>
              <a:t>Créer des disciples qui à leur tour créeront des disciples devrait toujours être l’objectif final de tout petit groupe. </a:t>
            </a:r>
          </a:p>
        </p:txBody>
      </p:sp>
    </p:spTree>
    <p:extLst>
      <p:ext uri="{BB962C8B-B14F-4D97-AF65-F5344CB8AC3E}">
        <p14:creationId xmlns:p14="http://schemas.microsoft.com/office/powerpoint/2010/main" val="1531128465"/>
      </p:ext>
    </p:extLst>
  </p:cSld>
  <p:clrMapOvr>
    <a:overrideClrMapping bg1="lt1" tx1="dk1" bg2="dk2" tx2="lt2" accent1="accent1" accent2="accent2" accent3="accent3" accent4="accent4" accent5="accent5" accent6="accent6" hlink="hlink" folHlink="folHlink"/>
  </p:clrMapOvr>
</p:sld>
</file>

<file path=ppt/slides/slide36.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09277821-2489-87A1-CAE4-207A1885FCAA}"/>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7C37A777-0BF0-A73B-60EE-367B955963B1}"/>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400" b="1">
                <a:solidFill>
                  <a:srgbClr val="FF914D"/>
                </a:solidFill>
                <a:latin typeface="Abadi" panose="020B0604020104020204" pitchFamily="34" charset="0"/>
                <a:ea typeface="Josefin Sans"/>
                <a:cs typeface="Josefin Sans"/>
                <a:sym typeface="Josefin Sans"/>
              </a:rPr>
              <a:t>Les petits groupes: discipulat</a:t>
            </a:r>
          </a:p>
        </p:txBody>
      </p:sp>
      <p:sp>
        <p:nvSpPr>
          <p:cNvPr id="77" name="Google Shape;77;p17">
            <a:extLst>
              <a:ext uri="{FF2B5EF4-FFF2-40B4-BE49-F238E27FC236}">
                <a16:creationId xmlns:a16="http://schemas.microsoft.com/office/drawing/2014/main" id="{47CFCBA2-0E2E-2C01-FACB-9667CF196567}"/>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dirty="0">
                <a:solidFill>
                  <a:schemeClr val="lt1"/>
                </a:solidFill>
                <a:latin typeface="Arial Narrow" panose="020B0606020202030204" pitchFamily="34" charset="0"/>
              </a:rPr>
              <a:t>« Nous devons nous rassembler en groupe, non juste pour le plaisir de nous rassembler, mais dans le but d’aider les gens à devenir des croyants matures. » </a:t>
            </a:r>
          </a:p>
        </p:txBody>
      </p:sp>
    </p:spTree>
    <p:extLst>
      <p:ext uri="{BB962C8B-B14F-4D97-AF65-F5344CB8AC3E}">
        <p14:creationId xmlns:p14="http://schemas.microsoft.com/office/powerpoint/2010/main" val="309647193"/>
      </p:ext>
    </p:extLst>
  </p:cSld>
  <p:clrMapOvr>
    <a:overrideClrMapping bg1="lt1" tx1="dk1" bg2="dk2" tx2="lt2" accent1="accent1" accent2="accent2" accent3="accent3" accent4="accent4" accent5="accent5" accent6="accent6" hlink="hlink" folHlink="folHlink"/>
  </p:clrMapOvr>
</p:sld>
</file>

<file path=ppt/slides/slide37.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2B4A14AB-9349-C299-AF90-8B3AFFCD4879}"/>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C3CF5662-92B2-C7B5-80CE-6DF38EAFD517}"/>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400" b="1">
                <a:solidFill>
                  <a:srgbClr val="FF914D"/>
                </a:solidFill>
                <a:latin typeface="Abadi" panose="020B0604020104020204" pitchFamily="34" charset="0"/>
                <a:ea typeface="Josefin Sans"/>
                <a:cs typeface="Josefin Sans"/>
                <a:sym typeface="Josefin Sans"/>
              </a:rPr>
              <a:t>Les petits groupes: discipulat</a:t>
            </a:r>
          </a:p>
        </p:txBody>
      </p:sp>
      <p:sp>
        <p:nvSpPr>
          <p:cNvPr id="77" name="Google Shape;77;p17">
            <a:extLst>
              <a:ext uri="{FF2B5EF4-FFF2-40B4-BE49-F238E27FC236}">
                <a16:creationId xmlns:a16="http://schemas.microsoft.com/office/drawing/2014/main" id="{FFD97122-80B3-D190-25D3-70FC2EFFD842}"/>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arrow" panose="020B0606020202030204" pitchFamily="34" charset="0"/>
              </a:rPr>
              <a:t>Le discipulat n’est pas un processus statique. Il impliquera toujours un mouvement vers quelque chose. </a:t>
            </a:r>
          </a:p>
        </p:txBody>
      </p:sp>
    </p:spTree>
    <p:extLst>
      <p:ext uri="{BB962C8B-B14F-4D97-AF65-F5344CB8AC3E}">
        <p14:creationId xmlns:p14="http://schemas.microsoft.com/office/powerpoint/2010/main" val="1580955250"/>
      </p:ext>
    </p:extLst>
  </p:cSld>
  <p:clrMapOvr>
    <a:overrideClrMapping bg1="lt1" tx1="dk1" bg2="dk2" tx2="lt2" accent1="accent1" accent2="accent2" accent3="accent3" accent4="accent4" accent5="accent5" accent6="accent6" hlink="hlink" folHlink="folHlink"/>
  </p:clrMapOvr>
</p:sld>
</file>

<file path=ppt/slides/slide38.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196647DC-4068-EAB3-3100-D74EBD9536BC}"/>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4454FD44-52BD-203D-11B5-29C1EBD41BD1}"/>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400" b="1">
                <a:solidFill>
                  <a:srgbClr val="FF914D"/>
                </a:solidFill>
                <a:latin typeface="Abadi" panose="020B0604020104020204" pitchFamily="34" charset="0"/>
                <a:ea typeface="Josefin Sans"/>
                <a:cs typeface="Josefin Sans"/>
                <a:sym typeface="Josefin Sans"/>
              </a:rPr>
              <a:t>Les petits groupes: discipulat</a:t>
            </a:r>
          </a:p>
        </p:txBody>
      </p:sp>
      <p:sp>
        <p:nvSpPr>
          <p:cNvPr id="77" name="Google Shape;77;p17">
            <a:extLst>
              <a:ext uri="{FF2B5EF4-FFF2-40B4-BE49-F238E27FC236}">
                <a16:creationId xmlns:a16="http://schemas.microsoft.com/office/drawing/2014/main" id="{BBAC7F23-4F78-82C5-49F8-EF009AA9B6AB}"/>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dirty="0">
                <a:solidFill>
                  <a:schemeClr val="lt1"/>
                </a:solidFill>
                <a:latin typeface="Arial Narrow" panose="020B0606020202030204" pitchFamily="34" charset="0"/>
              </a:rPr>
              <a:t>Quand la progression dans la foi est évidente dans la vie d’une personne, elle engendre deux mouvements concrets : un mouvement vers Christ et un mouvement vers les autres.</a:t>
            </a:r>
          </a:p>
        </p:txBody>
      </p:sp>
    </p:spTree>
    <p:extLst>
      <p:ext uri="{BB962C8B-B14F-4D97-AF65-F5344CB8AC3E}">
        <p14:creationId xmlns:p14="http://schemas.microsoft.com/office/powerpoint/2010/main" val="3108937319"/>
      </p:ext>
    </p:extLst>
  </p:cSld>
  <p:clrMapOvr>
    <a:overrideClrMapping bg1="lt1" tx1="dk1" bg2="dk2" tx2="lt2" accent1="accent1" accent2="accent2" accent3="accent3" accent4="accent4" accent5="accent5" accent6="accent6" hlink="hlink" folHlink="folHlink"/>
  </p:clrMapOvr>
</p:sld>
</file>

<file path=ppt/slides/slide39.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5DE39580-31E3-98B1-CA5A-B6E687C9D78A}"/>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0A23FD29-B9F5-027E-4AB1-A8BC6C18FA3C}"/>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400" b="1">
                <a:solidFill>
                  <a:srgbClr val="FF914D"/>
                </a:solidFill>
                <a:latin typeface="Abadi" panose="020B0604020104020204" pitchFamily="34" charset="0"/>
                <a:ea typeface="Josefin Sans"/>
                <a:cs typeface="Josefin Sans"/>
                <a:sym typeface="Josefin Sans"/>
              </a:rPr>
              <a:t>Les petits groupes: discipulat</a:t>
            </a:r>
          </a:p>
        </p:txBody>
      </p:sp>
      <p:sp>
        <p:nvSpPr>
          <p:cNvPr id="77" name="Google Shape;77;p17">
            <a:extLst>
              <a:ext uri="{FF2B5EF4-FFF2-40B4-BE49-F238E27FC236}">
                <a16:creationId xmlns:a16="http://schemas.microsoft.com/office/drawing/2014/main" id="{8BF08A9D-1531-1967-286E-4443A3FEB026}"/>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Avec le mouvement vers Christ, la vie des membres se conforme de plus à celle de Christ et révèle davantage les caractéristiques de Jésus à mesure qu’ils se rapprochent de Lui.</a:t>
            </a:r>
          </a:p>
        </p:txBody>
      </p:sp>
    </p:spTree>
    <p:extLst>
      <p:ext uri="{BB962C8B-B14F-4D97-AF65-F5344CB8AC3E}">
        <p14:creationId xmlns:p14="http://schemas.microsoft.com/office/powerpoint/2010/main" val="1692890546"/>
      </p:ext>
    </p:extLst>
  </p:cSld>
  <p:clrMapOvr>
    <a:overrideClrMapping bg1="lt1" tx1="dk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9D78FCF9-8CE2-F7A2-777B-A4403031C7FD}"/>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012E95B6-CAE7-C1CE-A2F4-F90E9ACC0673}"/>
              </a:ext>
            </a:extLst>
          </p:cNvPr>
          <p:cNvSpPr txBox="1">
            <a:spLocks noGrp="1"/>
          </p:cNvSpPr>
          <p:nvPr>
            <p:ph type="title"/>
          </p:nvPr>
        </p:nvSpPr>
        <p:spPr>
          <a:xfrm>
            <a:off x="311700" y="528649"/>
            <a:ext cx="7758900" cy="900905"/>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400" b="1">
                <a:solidFill>
                  <a:srgbClr val="FF914D"/>
                </a:solidFill>
                <a:latin typeface="Abadi" panose="020B0604020104020204" pitchFamily="34" charset="0"/>
                <a:ea typeface="Josefin Sans"/>
                <a:cs typeface="Josefin Sans"/>
                <a:sym typeface="Josefin Sans"/>
              </a:rPr>
              <a:t>Introduction</a:t>
            </a:r>
          </a:p>
        </p:txBody>
      </p:sp>
      <p:sp>
        <p:nvSpPr>
          <p:cNvPr id="77" name="Google Shape;77;p17">
            <a:extLst>
              <a:ext uri="{FF2B5EF4-FFF2-40B4-BE49-F238E27FC236}">
                <a16:creationId xmlns:a16="http://schemas.microsoft.com/office/drawing/2014/main" id="{ACD8285E-EFDB-CFA2-C995-D07BD8BA2C3A}"/>
              </a:ext>
            </a:extLst>
          </p:cNvPr>
          <p:cNvSpPr txBox="1">
            <a:spLocks noGrp="1" noRot="1" noMove="1" noResize="1" noEditPoints="1" noAdjustHandles="1" noChangeArrowheads="1" noChangeShapeType="1"/>
          </p:cNvSpPr>
          <p:nvPr>
            <p:ph type="body" idx="1"/>
          </p:nvPr>
        </p:nvSpPr>
        <p:spPr>
          <a:xfrm>
            <a:off x="311700" y="1429554"/>
            <a:ext cx="7758900" cy="3528812"/>
          </a:xfrm>
          <a:prstGeom prst="rect">
            <a:avLst/>
          </a:prstGeom>
        </p:spPr>
        <p:txBody>
          <a:bodyPr spcFirstLastPara="1" wrap="square" lIns="91425" tIns="91425" rIns="91425" bIns="91425" anchor="t" anchorCtr="0">
            <a:noAutofit/>
          </a:bodyPr>
          <a:lstStyle/>
          <a:p>
            <a:pPr marL="282575" indent="-282575">
              <a:lnSpc>
                <a:spcPct val="100000"/>
              </a:lnSpc>
              <a:buClr>
                <a:schemeClr val="accent4">
                  <a:lumMod val="75000"/>
                </a:schemeClr>
              </a:buClr>
              <a:buSzPct val="100000"/>
              <a:buFont typeface="Wingdings" panose="05000000000000000000" pitchFamily="2" charset="2"/>
              <a:buChar char="§"/>
            </a:pPr>
            <a:r>
              <a:rPr lang="fr-FR" sz="4000">
                <a:solidFill>
                  <a:schemeClr val="lt1"/>
                </a:solidFill>
                <a:latin typeface="Arial Narrow" panose="020B0606020202030204" pitchFamily="34" charset="0"/>
              </a:rPr>
              <a:t>D’entrée de jeu, notre tâche nous oblige à définir ces deux concepts afin de nous assurer que nous visons tous la même sphère d’action et le même objectif. </a:t>
            </a:r>
          </a:p>
        </p:txBody>
      </p:sp>
    </p:spTree>
    <p:extLst>
      <p:ext uri="{BB962C8B-B14F-4D97-AF65-F5344CB8AC3E}">
        <p14:creationId xmlns:p14="http://schemas.microsoft.com/office/powerpoint/2010/main" val="418305106"/>
      </p:ext>
    </p:extLst>
  </p:cSld>
  <p:clrMapOvr>
    <a:overrideClrMapping bg1="lt1" tx1="dk1" bg2="dk2" tx2="lt2" accent1="accent1" accent2="accent2" accent3="accent3" accent4="accent4" accent5="accent5" accent6="accent6" hlink="hlink" folHlink="folHlink"/>
  </p:clrMapOvr>
</p:sld>
</file>

<file path=ppt/slides/slide40.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4BDCA6CC-B170-5EF0-E189-ED3F1F6FF002}"/>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10D90DA6-C9B3-6837-92CF-FDE4D0176C5E}"/>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400" b="1">
                <a:solidFill>
                  <a:srgbClr val="FF914D"/>
                </a:solidFill>
                <a:latin typeface="Abadi" panose="020B0604020104020204" pitchFamily="34" charset="0"/>
                <a:ea typeface="Josefin Sans"/>
                <a:cs typeface="Josefin Sans"/>
                <a:sym typeface="Josefin Sans"/>
              </a:rPr>
              <a:t>Les petits groupes: discipulat</a:t>
            </a:r>
          </a:p>
        </p:txBody>
      </p:sp>
      <p:sp>
        <p:nvSpPr>
          <p:cNvPr id="77" name="Google Shape;77;p17">
            <a:extLst>
              <a:ext uri="{FF2B5EF4-FFF2-40B4-BE49-F238E27FC236}">
                <a16:creationId xmlns:a16="http://schemas.microsoft.com/office/drawing/2014/main" id="{09A2EDA6-6629-5281-6F17-E14B16E73C00}"/>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Une personne qui est en train de devenir un disciple voudra partager ce qu’elle vit avec d’autres (mouvement vers les autres). </a:t>
            </a:r>
          </a:p>
        </p:txBody>
      </p:sp>
    </p:spTree>
    <p:extLst>
      <p:ext uri="{BB962C8B-B14F-4D97-AF65-F5344CB8AC3E}">
        <p14:creationId xmlns:p14="http://schemas.microsoft.com/office/powerpoint/2010/main" val="4187210424"/>
      </p:ext>
    </p:extLst>
  </p:cSld>
  <p:clrMapOvr>
    <a:overrideClrMapping bg1="lt1" tx1="dk1" bg2="dk2" tx2="lt2" accent1="accent1" accent2="accent2" accent3="accent3" accent4="accent4" accent5="accent5" accent6="accent6" hlink="hlink" folHlink="folHlink"/>
  </p:clrMapOvr>
</p:sld>
</file>

<file path=ppt/slides/slide41.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5E93C970-0133-421B-11E4-7D441C899C7F}"/>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5C9EC3F4-80B2-B271-C367-52B0938DBBDE}"/>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400" b="1">
                <a:solidFill>
                  <a:srgbClr val="FF914D"/>
                </a:solidFill>
                <a:latin typeface="Abadi" panose="020B0604020104020204" pitchFamily="34" charset="0"/>
                <a:ea typeface="Josefin Sans"/>
                <a:cs typeface="Josefin Sans"/>
                <a:sym typeface="Josefin Sans"/>
              </a:rPr>
              <a:t>Les petits groupes: discipulat</a:t>
            </a:r>
          </a:p>
        </p:txBody>
      </p:sp>
      <p:sp>
        <p:nvSpPr>
          <p:cNvPr id="77" name="Google Shape;77;p17">
            <a:extLst>
              <a:ext uri="{FF2B5EF4-FFF2-40B4-BE49-F238E27FC236}">
                <a16:creationId xmlns:a16="http://schemas.microsoft.com/office/drawing/2014/main" id="{4C0F956E-8671-4341-48D2-D1F75C7904C1}"/>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L’exemple de la femme samaritaine (Jean 4:29) nous montre que lorsque votre vie a été transformée par l’Évangile, vous voulez le dire à tout le monde.</a:t>
            </a:r>
          </a:p>
        </p:txBody>
      </p:sp>
    </p:spTree>
    <p:extLst>
      <p:ext uri="{BB962C8B-B14F-4D97-AF65-F5344CB8AC3E}">
        <p14:creationId xmlns:p14="http://schemas.microsoft.com/office/powerpoint/2010/main" val="691295216"/>
      </p:ext>
    </p:extLst>
  </p:cSld>
  <p:clrMapOvr>
    <a:overrideClrMapping bg1="lt1" tx1="dk1" bg2="dk2" tx2="lt2" accent1="accent1" accent2="accent2" accent3="accent3" accent4="accent4" accent5="accent5" accent6="accent6" hlink="hlink" folHlink="folHlink"/>
  </p:clrMapOvr>
</p:sld>
</file>

<file path=ppt/slides/slide42.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8FEF629D-F357-3D5E-88D3-49C77D41A084}"/>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AD41E6F7-9B16-0FB3-4F2E-E569541F0913}"/>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400" b="1">
                <a:solidFill>
                  <a:srgbClr val="FF914D"/>
                </a:solidFill>
                <a:latin typeface="Abadi" panose="020B0604020104020204" pitchFamily="34" charset="0"/>
                <a:ea typeface="Josefin Sans"/>
                <a:cs typeface="Josefin Sans"/>
                <a:sym typeface="Josefin Sans"/>
              </a:rPr>
              <a:t>Les petits groupes: transition</a:t>
            </a:r>
          </a:p>
        </p:txBody>
      </p:sp>
      <p:sp>
        <p:nvSpPr>
          <p:cNvPr id="77" name="Google Shape;77;p17">
            <a:extLst>
              <a:ext uri="{FF2B5EF4-FFF2-40B4-BE49-F238E27FC236}">
                <a16:creationId xmlns:a16="http://schemas.microsoft.com/office/drawing/2014/main" id="{0CF88A99-13F2-A6A6-1FF7-AAC9C9A75CFA}"/>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Les petits groupes favorisent un climat de croissance de disciples, mais aussi ils encouragent le développement d’esprit communautaire.</a:t>
            </a:r>
          </a:p>
        </p:txBody>
      </p:sp>
    </p:spTree>
    <p:extLst>
      <p:ext uri="{BB962C8B-B14F-4D97-AF65-F5344CB8AC3E}">
        <p14:creationId xmlns:p14="http://schemas.microsoft.com/office/powerpoint/2010/main" val="3023013658"/>
      </p:ext>
    </p:extLst>
  </p:cSld>
  <p:clrMapOvr>
    <a:overrideClrMapping bg1="lt1" tx1="dk1" bg2="dk2" tx2="lt2" accent1="accent1" accent2="accent2" accent3="accent3" accent4="accent4" accent5="accent5" accent6="accent6" hlink="hlink" folHlink="folHlink"/>
  </p:clrMapOvr>
</p:sld>
</file>

<file path=ppt/slides/slide43.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3237D546-D49B-4C2F-3862-8A1F2B87CD59}"/>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74560A5C-3ADF-0365-2758-01D66A790A44}"/>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4400" b="1">
                <a:solidFill>
                  <a:srgbClr val="FF914D"/>
                </a:solidFill>
                <a:latin typeface="Abadi" panose="020B0604020104020204" pitchFamily="34" charset="0"/>
                <a:ea typeface="Josefin Sans"/>
                <a:cs typeface="Josefin Sans"/>
                <a:sym typeface="Josefin Sans"/>
              </a:rPr>
              <a:t>Les petits groupes</a:t>
            </a:r>
            <a:r>
              <a:rPr lang="fr-FR" sz="4000" b="1">
                <a:solidFill>
                  <a:srgbClr val="FF914D"/>
                </a:solidFill>
                <a:latin typeface="Abadi" panose="020B0604020104020204" pitchFamily="34" charset="0"/>
                <a:sym typeface="Josefin Sans"/>
              </a:rPr>
              <a:t>: </a:t>
            </a:r>
            <a:r>
              <a:rPr lang="fr-FR" sz="4000" b="1">
                <a:solidFill>
                  <a:srgbClr val="FF914D"/>
                </a:solidFill>
                <a:latin typeface="Abadi" panose="020B0604020104020204" pitchFamily="34" charset="0"/>
              </a:rPr>
              <a:t>Communauté</a:t>
            </a:r>
            <a:endParaRPr lang="fr-FR" sz="4000" b="1">
              <a:solidFill>
                <a:srgbClr val="FF914D"/>
              </a:solidFill>
              <a:latin typeface="Abadi" panose="020B0604020104020204" pitchFamily="34" charset="0"/>
              <a:sym typeface="Josefin Sans"/>
            </a:endParaRPr>
          </a:p>
        </p:txBody>
      </p:sp>
      <p:sp>
        <p:nvSpPr>
          <p:cNvPr id="77" name="Google Shape;77;p17">
            <a:extLst>
              <a:ext uri="{FF2B5EF4-FFF2-40B4-BE49-F238E27FC236}">
                <a16:creationId xmlns:a16="http://schemas.microsoft.com/office/drawing/2014/main" id="{771068A6-CC66-227F-1307-FD958B9E59AB}"/>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Les premiers membres de l’Église « prenaient leur nourriture avec joie et sincérité de cœur, louant Dieu et se réjouissant de la faveur de tout le peuple » (Actes 2:46–47). </a:t>
            </a:r>
          </a:p>
          <a:p>
            <a:pPr marL="0" indent="0">
              <a:lnSpc>
                <a:spcPct val="100000"/>
              </a:lnSpc>
              <a:spcAft>
                <a:spcPts val="600"/>
              </a:spcAft>
              <a:buClr>
                <a:schemeClr val="accent4">
                  <a:lumMod val="75000"/>
                </a:schemeClr>
              </a:buClr>
              <a:buSzPct val="100000"/>
              <a:buNone/>
            </a:pPr>
            <a:endParaRPr lang="fr-FR" sz="3800">
              <a:solidFill>
                <a:schemeClr val="lt1"/>
              </a:solidFill>
              <a:latin typeface="Arial Nova Cond" panose="020B0506020202020204" pitchFamily="34" charset="0"/>
            </a:endParaRPr>
          </a:p>
        </p:txBody>
      </p:sp>
    </p:spTree>
    <p:extLst>
      <p:ext uri="{BB962C8B-B14F-4D97-AF65-F5344CB8AC3E}">
        <p14:creationId xmlns:p14="http://schemas.microsoft.com/office/powerpoint/2010/main" val="577433476"/>
      </p:ext>
    </p:extLst>
  </p:cSld>
  <p:clrMapOvr>
    <a:overrideClrMapping bg1="lt1" tx1="dk1" bg2="dk2" tx2="lt2" accent1="accent1" accent2="accent2" accent3="accent3" accent4="accent4" accent5="accent5" accent6="accent6" hlink="hlink" folHlink="folHlink"/>
  </p:clrMapOvr>
</p:sld>
</file>

<file path=ppt/slides/slide44.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69F48271-7721-9013-8631-9C2F262AE40E}"/>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A069409E-E568-1D3A-7755-2700760D7E1E}"/>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4400" b="1">
                <a:solidFill>
                  <a:srgbClr val="FF914D"/>
                </a:solidFill>
                <a:latin typeface="Abadi" panose="020B0604020104020204" pitchFamily="34" charset="0"/>
                <a:ea typeface="Josefin Sans"/>
                <a:cs typeface="Josefin Sans"/>
                <a:sym typeface="Josefin Sans"/>
              </a:rPr>
              <a:t>Les petits groupes</a:t>
            </a:r>
            <a:r>
              <a:rPr lang="fr-FR" sz="4000" b="1">
                <a:solidFill>
                  <a:srgbClr val="FF914D"/>
                </a:solidFill>
                <a:latin typeface="Abadi" panose="020B0604020104020204" pitchFamily="34" charset="0"/>
                <a:sym typeface="Josefin Sans"/>
              </a:rPr>
              <a:t>: </a:t>
            </a:r>
            <a:r>
              <a:rPr lang="fr-FR" sz="4000" b="1">
                <a:solidFill>
                  <a:srgbClr val="FF914D"/>
                </a:solidFill>
                <a:latin typeface="Abadi" panose="020B0604020104020204" pitchFamily="34" charset="0"/>
              </a:rPr>
              <a:t>Communauté</a:t>
            </a:r>
            <a:endParaRPr lang="fr-FR" sz="4000" b="1">
              <a:solidFill>
                <a:srgbClr val="FF914D"/>
              </a:solidFill>
              <a:latin typeface="Abadi" panose="020B0604020104020204" pitchFamily="34" charset="0"/>
              <a:sym typeface="Josefin Sans"/>
            </a:endParaRPr>
          </a:p>
        </p:txBody>
      </p:sp>
      <p:sp>
        <p:nvSpPr>
          <p:cNvPr id="77" name="Google Shape;77;p17">
            <a:extLst>
              <a:ext uri="{FF2B5EF4-FFF2-40B4-BE49-F238E27FC236}">
                <a16:creationId xmlns:a16="http://schemas.microsoft.com/office/drawing/2014/main" id="{D40491DC-8F31-2672-5AA8-B3A15FBD64E2}"/>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Le discipulat est un sport d’équipe. Un repas pris avec un groupe d’amis favorise la communion et construit un esprit de communauté. </a:t>
            </a:r>
          </a:p>
          <a:p>
            <a:pPr marL="0" indent="0">
              <a:lnSpc>
                <a:spcPct val="100000"/>
              </a:lnSpc>
              <a:spcAft>
                <a:spcPts val="600"/>
              </a:spcAft>
              <a:buClr>
                <a:schemeClr val="accent4">
                  <a:lumMod val="75000"/>
                </a:schemeClr>
              </a:buClr>
              <a:buSzPct val="100000"/>
              <a:buNone/>
            </a:pPr>
            <a:endParaRPr lang="fr-FR" sz="3800">
              <a:solidFill>
                <a:schemeClr val="lt1"/>
              </a:solidFill>
              <a:latin typeface="Arial Nova Cond" panose="020B0506020202020204" pitchFamily="34" charset="0"/>
            </a:endParaRPr>
          </a:p>
        </p:txBody>
      </p:sp>
    </p:spTree>
    <p:extLst>
      <p:ext uri="{BB962C8B-B14F-4D97-AF65-F5344CB8AC3E}">
        <p14:creationId xmlns:p14="http://schemas.microsoft.com/office/powerpoint/2010/main" val="113194600"/>
      </p:ext>
    </p:extLst>
  </p:cSld>
  <p:clrMapOvr>
    <a:overrideClrMapping bg1="lt1" tx1="dk1" bg2="dk2" tx2="lt2" accent1="accent1" accent2="accent2" accent3="accent3" accent4="accent4" accent5="accent5" accent6="accent6" hlink="hlink" folHlink="folHlink"/>
  </p:clrMapOvr>
</p:sld>
</file>

<file path=ppt/slides/slide45.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75B958B5-9E6D-E82A-DB4A-D08C6A0BA6E3}"/>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33C48B40-59F8-27E2-C414-C3A4291C59AD}"/>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4400" b="1">
                <a:solidFill>
                  <a:srgbClr val="FF914D"/>
                </a:solidFill>
                <a:latin typeface="Abadi" panose="020B0604020104020204" pitchFamily="34" charset="0"/>
                <a:ea typeface="Josefin Sans"/>
                <a:cs typeface="Josefin Sans"/>
                <a:sym typeface="Josefin Sans"/>
              </a:rPr>
              <a:t>Les petits groupes</a:t>
            </a:r>
            <a:r>
              <a:rPr lang="fr-FR" sz="4000" b="1">
                <a:solidFill>
                  <a:srgbClr val="FF914D"/>
                </a:solidFill>
                <a:latin typeface="Abadi" panose="020B0604020104020204" pitchFamily="34" charset="0"/>
                <a:sym typeface="Josefin Sans"/>
              </a:rPr>
              <a:t>: </a:t>
            </a:r>
            <a:r>
              <a:rPr lang="fr-FR" sz="4000" b="1">
                <a:solidFill>
                  <a:srgbClr val="FF914D"/>
                </a:solidFill>
                <a:latin typeface="Abadi" panose="020B0604020104020204" pitchFamily="34" charset="0"/>
              </a:rPr>
              <a:t>Communauté</a:t>
            </a:r>
            <a:endParaRPr lang="fr-FR" sz="4000" b="1">
              <a:solidFill>
                <a:srgbClr val="FF914D"/>
              </a:solidFill>
              <a:latin typeface="Abadi" panose="020B0604020104020204" pitchFamily="34" charset="0"/>
              <a:sym typeface="Josefin Sans"/>
            </a:endParaRPr>
          </a:p>
        </p:txBody>
      </p:sp>
      <p:sp>
        <p:nvSpPr>
          <p:cNvPr id="77" name="Google Shape;77;p17">
            <a:extLst>
              <a:ext uri="{FF2B5EF4-FFF2-40B4-BE49-F238E27FC236}">
                <a16:creationId xmlns:a16="http://schemas.microsoft.com/office/drawing/2014/main" id="{7E5952C4-1E22-7A43-8827-1B06708A8FDF}"/>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Chaque réunion doit inclure des éléments de construction de communauté et de divertissement. </a:t>
            </a:r>
          </a:p>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Dieu ne nous a pas créés pour vivre dans l’isolement.</a:t>
            </a:r>
          </a:p>
          <a:p>
            <a:pPr marL="0" indent="0">
              <a:lnSpc>
                <a:spcPct val="100000"/>
              </a:lnSpc>
              <a:spcAft>
                <a:spcPts val="600"/>
              </a:spcAft>
              <a:buClr>
                <a:schemeClr val="accent4">
                  <a:lumMod val="75000"/>
                </a:schemeClr>
              </a:buClr>
              <a:buSzPct val="100000"/>
              <a:buNone/>
            </a:pPr>
            <a:endParaRPr lang="fr-FR" sz="3800">
              <a:solidFill>
                <a:schemeClr val="lt1"/>
              </a:solidFill>
              <a:latin typeface="Arial Nova Cond" panose="020B0506020202020204" pitchFamily="34" charset="0"/>
            </a:endParaRPr>
          </a:p>
        </p:txBody>
      </p:sp>
    </p:spTree>
    <p:extLst>
      <p:ext uri="{BB962C8B-B14F-4D97-AF65-F5344CB8AC3E}">
        <p14:creationId xmlns:p14="http://schemas.microsoft.com/office/powerpoint/2010/main" val="3750074353"/>
      </p:ext>
    </p:extLst>
  </p:cSld>
  <p:clrMapOvr>
    <a:overrideClrMapping bg1="lt1" tx1="dk1" bg2="dk2" tx2="lt2" accent1="accent1" accent2="accent2" accent3="accent3" accent4="accent4" accent5="accent5" accent6="accent6" hlink="hlink" folHlink="folHlink"/>
  </p:clrMapOvr>
</p:sld>
</file>

<file path=ppt/slides/slide46.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BECCD3B0-89CB-E34B-44A3-E84D782B9F30}"/>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8B926E10-C62F-B6F9-681E-7EE30591A18A}"/>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4400" b="1">
                <a:solidFill>
                  <a:srgbClr val="FF914D"/>
                </a:solidFill>
                <a:latin typeface="Abadi" panose="020B0604020104020204" pitchFamily="34" charset="0"/>
                <a:ea typeface="Josefin Sans"/>
                <a:cs typeface="Josefin Sans"/>
                <a:sym typeface="Josefin Sans"/>
              </a:rPr>
              <a:t>Les petits groupes</a:t>
            </a:r>
            <a:r>
              <a:rPr lang="fr-FR" sz="4000" b="1">
                <a:solidFill>
                  <a:srgbClr val="FF914D"/>
                </a:solidFill>
                <a:latin typeface="Abadi" panose="020B0604020104020204" pitchFamily="34" charset="0"/>
                <a:sym typeface="Josefin Sans"/>
              </a:rPr>
              <a:t>: </a:t>
            </a:r>
            <a:r>
              <a:rPr lang="fr-FR" sz="4000" b="1">
                <a:solidFill>
                  <a:srgbClr val="FF914D"/>
                </a:solidFill>
                <a:latin typeface="Abadi" panose="020B0604020104020204" pitchFamily="34" charset="0"/>
              </a:rPr>
              <a:t>Mission</a:t>
            </a:r>
            <a:endParaRPr lang="fr-FR" sz="4000" b="1">
              <a:solidFill>
                <a:srgbClr val="FF914D"/>
              </a:solidFill>
              <a:latin typeface="Abadi" panose="020B0604020104020204" pitchFamily="34" charset="0"/>
              <a:sym typeface="Josefin Sans"/>
            </a:endParaRPr>
          </a:p>
        </p:txBody>
      </p:sp>
      <p:sp>
        <p:nvSpPr>
          <p:cNvPr id="77" name="Google Shape;77;p17">
            <a:extLst>
              <a:ext uri="{FF2B5EF4-FFF2-40B4-BE49-F238E27FC236}">
                <a16:creationId xmlns:a16="http://schemas.microsoft.com/office/drawing/2014/main" id="{10FA423D-25B7-A57A-C301-14CACD182C9C}"/>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Nous devons partager dans la communauté ce que nous avons acquis.</a:t>
            </a:r>
          </a:p>
          <a:p>
            <a:pPr marL="0" indent="0">
              <a:lnSpc>
                <a:spcPct val="100000"/>
              </a:lnSpc>
              <a:spcAft>
                <a:spcPts val="600"/>
              </a:spcAft>
              <a:buClr>
                <a:schemeClr val="accent4">
                  <a:lumMod val="75000"/>
                </a:schemeClr>
              </a:buClr>
              <a:buSzPct val="100000"/>
              <a:buNone/>
            </a:pPr>
            <a:endParaRPr lang="fr-FR" sz="3800">
              <a:solidFill>
                <a:schemeClr val="lt1"/>
              </a:solidFill>
              <a:latin typeface="Arial Nova Cond" panose="020B0506020202020204" pitchFamily="34" charset="0"/>
            </a:endParaRPr>
          </a:p>
        </p:txBody>
      </p:sp>
    </p:spTree>
    <p:extLst>
      <p:ext uri="{BB962C8B-B14F-4D97-AF65-F5344CB8AC3E}">
        <p14:creationId xmlns:p14="http://schemas.microsoft.com/office/powerpoint/2010/main" val="871917428"/>
      </p:ext>
    </p:extLst>
  </p:cSld>
  <p:clrMapOvr>
    <a:overrideClrMapping bg1="lt1" tx1="dk1" bg2="dk2" tx2="lt2" accent1="accent1" accent2="accent2" accent3="accent3" accent4="accent4" accent5="accent5" accent6="accent6" hlink="hlink" folHlink="folHlink"/>
  </p:clrMapOvr>
</p:sld>
</file>

<file path=ppt/slides/slide47.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B352B95A-6860-2891-9D4E-00D0A1CD0F04}"/>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1B521471-3B7F-321D-EC37-9571C50B4743}"/>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4400" b="1">
                <a:solidFill>
                  <a:srgbClr val="FF914D"/>
                </a:solidFill>
                <a:latin typeface="Abadi" panose="020B0604020104020204" pitchFamily="34" charset="0"/>
                <a:ea typeface="Josefin Sans"/>
                <a:cs typeface="Josefin Sans"/>
                <a:sym typeface="Josefin Sans"/>
              </a:rPr>
              <a:t>Les petits groupes</a:t>
            </a:r>
            <a:r>
              <a:rPr lang="fr-FR" sz="4000" b="1">
                <a:solidFill>
                  <a:srgbClr val="FF914D"/>
                </a:solidFill>
                <a:latin typeface="Abadi" panose="020B0604020104020204" pitchFamily="34" charset="0"/>
                <a:sym typeface="Josefin Sans"/>
              </a:rPr>
              <a:t>: </a:t>
            </a:r>
            <a:r>
              <a:rPr lang="fr-FR" sz="4000" b="1">
                <a:solidFill>
                  <a:srgbClr val="FF914D"/>
                </a:solidFill>
                <a:latin typeface="Abadi" panose="020B0604020104020204" pitchFamily="34" charset="0"/>
              </a:rPr>
              <a:t>Mission</a:t>
            </a:r>
            <a:endParaRPr lang="fr-FR" sz="4000" b="1">
              <a:solidFill>
                <a:srgbClr val="FF914D"/>
              </a:solidFill>
              <a:latin typeface="Abadi" panose="020B0604020104020204" pitchFamily="34" charset="0"/>
              <a:sym typeface="Josefin Sans"/>
            </a:endParaRPr>
          </a:p>
        </p:txBody>
      </p:sp>
      <p:sp>
        <p:nvSpPr>
          <p:cNvPr id="77" name="Google Shape;77;p17">
            <a:extLst>
              <a:ext uri="{FF2B5EF4-FFF2-40B4-BE49-F238E27FC236}">
                <a16:creationId xmlns:a16="http://schemas.microsoft.com/office/drawing/2014/main" id="{01BF8F4D-C11F-1FDF-62D5-EDE448FCF017}"/>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Nous sommes appelés à  être des agents de transformation dans chaque environnement où nous nous trouvons. (Matthieu 5 :13-16)</a:t>
            </a:r>
          </a:p>
          <a:p>
            <a:pPr marL="0" indent="0">
              <a:lnSpc>
                <a:spcPct val="100000"/>
              </a:lnSpc>
              <a:spcAft>
                <a:spcPts val="600"/>
              </a:spcAft>
              <a:buClr>
                <a:schemeClr val="accent4">
                  <a:lumMod val="75000"/>
                </a:schemeClr>
              </a:buClr>
              <a:buSzPct val="100000"/>
              <a:buNone/>
            </a:pPr>
            <a:endParaRPr lang="fr-FR" sz="3800">
              <a:solidFill>
                <a:schemeClr val="lt1"/>
              </a:solidFill>
              <a:latin typeface="Arial Nova Cond" panose="020B0506020202020204" pitchFamily="34" charset="0"/>
            </a:endParaRPr>
          </a:p>
        </p:txBody>
      </p:sp>
    </p:spTree>
    <p:extLst>
      <p:ext uri="{BB962C8B-B14F-4D97-AF65-F5344CB8AC3E}">
        <p14:creationId xmlns:p14="http://schemas.microsoft.com/office/powerpoint/2010/main" val="3586335900"/>
      </p:ext>
    </p:extLst>
  </p:cSld>
  <p:clrMapOvr>
    <a:overrideClrMapping bg1="lt1" tx1="dk1" bg2="dk2" tx2="lt2" accent1="accent1" accent2="accent2" accent3="accent3" accent4="accent4" accent5="accent5" accent6="accent6" hlink="hlink" folHlink="folHlink"/>
  </p:clrMapOvr>
</p:sld>
</file>

<file path=ppt/slides/slide48.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07B3FFE6-01E8-0ED7-EF46-B030F5DC65F1}"/>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88CB499D-E845-4FAE-80C0-4F316C6005AA}"/>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4400" b="1">
                <a:solidFill>
                  <a:srgbClr val="FF914D"/>
                </a:solidFill>
                <a:latin typeface="Abadi" panose="020B0604020104020204" pitchFamily="34" charset="0"/>
                <a:ea typeface="Josefin Sans"/>
                <a:cs typeface="Josefin Sans"/>
                <a:sym typeface="Josefin Sans"/>
              </a:rPr>
              <a:t>Les petits groupes</a:t>
            </a:r>
            <a:r>
              <a:rPr lang="fr-FR" sz="4000" b="1">
                <a:solidFill>
                  <a:srgbClr val="FF914D"/>
                </a:solidFill>
                <a:latin typeface="Abadi" panose="020B0604020104020204" pitchFamily="34" charset="0"/>
                <a:sym typeface="Josefin Sans"/>
              </a:rPr>
              <a:t>: </a:t>
            </a:r>
            <a:r>
              <a:rPr lang="fr-FR" sz="4000" b="1">
                <a:solidFill>
                  <a:srgbClr val="FF914D"/>
                </a:solidFill>
                <a:latin typeface="Abadi" panose="020B0604020104020204" pitchFamily="34" charset="0"/>
              </a:rPr>
              <a:t>Mission</a:t>
            </a:r>
            <a:endParaRPr lang="fr-FR" sz="4000" b="1">
              <a:solidFill>
                <a:srgbClr val="FF914D"/>
              </a:solidFill>
              <a:latin typeface="Abadi" panose="020B0604020104020204" pitchFamily="34" charset="0"/>
              <a:sym typeface="Josefin Sans"/>
            </a:endParaRPr>
          </a:p>
        </p:txBody>
      </p:sp>
      <p:sp>
        <p:nvSpPr>
          <p:cNvPr id="77" name="Google Shape;77;p17">
            <a:extLst>
              <a:ext uri="{FF2B5EF4-FFF2-40B4-BE49-F238E27FC236}">
                <a16:creationId xmlns:a16="http://schemas.microsoft.com/office/drawing/2014/main" id="{4794F866-FF9A-33AF-A98E-68E305B06CD4}"/>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Votre petit groupe doit toujours chercher des occasions de servir de manière missionnaire dans la communauté qui vous entoure. </a:t>
            </a:r>
          </a:p>
          <a:p>
            <a:pPr marL="0" indent="0">
              <a:lnSpc>
                <a:spcPct val="100000"/>
              </a:lnSpc>
              <a:spcAft>
                <a:spcPts val="600"/>
              </a:spcAft>
              <a:buClr>
                <a:schemeClr val="accent4">
                  <a:lumMod val="75000"/>
                </a:schemeClr>
              </a:buClr>
              <a:buSzPct val="100000"/>
              <a:buNone/>
            </a:pPr>
            <a:endParaRPr lang="fr-FR" sz="3800">
              <a:solidFill>
                <a:schemeClr val="lt1"/>
              </a:solidFill>
              <a:latin typeface="Arial Nova Cond" panose="020B0506020202020204" pitchFamily="34" charset="0"/>
            </a:endParaRPr>
          </a:p>
        </p:txBody>
      </p:sp>
    </p:spTree>
    <p:extLst>
      <p:ext uri="{BB962C8B-B14F-4D97-AF65-F5344CB8AC3E}">
        <p14:creationId xmlns:p14="http://schemas.microsoft.com/office/powerpoint/2010/main" val="568058305"/>
      </p:ext>
    </p:extLst>
  </p:cSld>
  <p:clrMapOvr>
    <a:overrideClrMapping bg1="lt1" tx1="dk1" bg2="dk2" tx2="lt2" accent1="accent1" accent2="accent2" accent3="accent3" accent4="accent4" accent5="accent5" accent6="accent6" hlink="hlink" folHlink="folHlink"/>
  </p:clrMapOvr>
</p:sld>
</file>

<file path=ppt/slides/slide49.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3829AA3D-52F4-28C1-AD68-CCAA9EFBD545}"/>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7C91C560-3F10-A7A2-E778-820B6C9E550C}"/>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4400" b="1">
                <a:solidFill>
                  <a:srgbClr val="FF914D"/>
                </a:solidFill>
                <a:latin typeface="Abadi" panose="020B0604020104020204" pitchFamily="34" charset="0"/>
                <a:ea typeface="Josefin Sans"/>
                <a:cs typeface="Josefin Sans"/>
                <a:sym typeface="Josefin Sans"/>
              </a:rPr>
              <a:t>Les petits groupes</a:t>
            </a:r>
            <a:r>
              <a:rPr lang="fr-FR" sz="4000" b="1">
                <a:solidFill>
                  <a:srgbClr val="FF914D"/>
                </a:solidFill>
                <a:latin typeface="Abadi" panose="020B0604020104020204" pitchFamily="34" charset="0"/>
                <a:sym typeface="Josefin Sans"/>
              </a:rPr>
              <a:t>: </a:t>
            </a:r>
            <a:r>
              <a:rPr lang="fr-FR" sz="4000" b="1">
                <a:solidFill>
                  <a:srgbClr val="FF914D"/>
                </a:solidFill>
                <a:latin typeface="Abadi" panose="020B0604020104020204" pitchFamily="34" charset="0"/>
              </a:rPr>
              <a:t>Mission</a:t>
            </a:r>
            <a:endParaRPr lang="fr-FR" sz="4000" b="1">
              <a:solidFill>
                <a:srgbClr val="FF914D"/>
              </a:solidFill>
              <a:latin typeface="Abadi" panose="020B0604020104020204" pitchFamily="34" charset="0"/>
              <a:sym typeface="Josefin Sans"/>
            </a:endParaRPr>
          </a:p>
        </p:txBody>
      </p:sp>
      <p:sp>
        <p:nvSpPr>
          <p:cNvPr id="77" name="Google Shape;77;p17">
            <a:extLst>
              <a:ext uri="{FF2B5EF4-FFF2-40B4-BE49-F238E27FC236}">
                <a16:creationId xmlns:a16="http://schemas.microsoft.com/office/drawing/2014/main" id="{9699F488-6F6A-2669-EFDE-7651E6BF15D6}"/>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Être en mission n’est pas seulement un événement trimestriel, mais un style de vie atteint par les membres du groupe. </a:t>
            </a:r>
          </a:p>
          <a:p>
            <a:pPr marL="0" indent="0">
              <a:lnSpc>
                <a:spcPct val="100000"/>
              </a:lnSpc>
              <a:spcAft>
                <a:spcPts val="600"/>
              </a:spcAft>
              <a:buClr>
                <a:schemeClr val="accent4">
                  <a:lumMod val="75000"/>
                </a:schemeClr>
              </a:buClr>
              <a:buSzPct val="100000"/>
              <a:buNone/>
            </a:pPr>
            <a:endParaRPr lang="fr-FR" sz="3800">
              <a:solidFill>
                <a:schemeClr val="lt1"/>
              </a:solidFill>
              <a:latin typeface="Arial Nova Cond" panose="020B0506020202020204" pitchFamily="34" charset="0"/>
            </a:endParaRPr>
          </a:p>
        </p:txBody>
      </p:sp>
    </p:spTree>
    <p:extLst>
      <p:ext uri="{BB962C8B-B14F-4D97-AF65-F5344CB8AC3E}">
        <p14:creationId xmlns:p14="http://schemas.microsoft.com/office/powerpoint/2010/main" val="127254729"/>
      </p:ext>
    </p:extLst>
  </p:cSld>
  <p:clrMapOvr>
    <a:overrideClrMapping bg1="lt1" tx1="dk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FF34F287-DECD-2006-B455-0ACC6D6B56BF}"/>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250ABC98-EDA7-B157-FAE6-10645305E2B8}"/>
              </a:ext>
            </a:extLst>
          </p:cNvPr>
          <p:cNvSpPr txBox="1">
            <a:spLocks noGrp="1"/>
          </p:cNvSpPr>
          <p:nvPr>
            <p:ph type="title"/>
          </p:nvPr>
        </p:nvSpPr>
        <p:spPr>
          <a:xfrm>
            <a:off x="128789" y="528649"/>
            <a:ext cx="8036417" cy="900905"/>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200" b="1">
                <a:solidFill>
                  <a:srgbClr val="FF914D"/>
                </a:solidFill>
                <a:latin typeface="Abadi" panose="020B0604020104020204" pitchFamily="34" charset="0"/>
                <a:ea typeface="Josefin Sans"/>
                <a:cs typeface="Josefin Sans"/>
                <a:sym typeface="Josefin Sans"/>
              </a:rPr>
              <a:t>Définition: Formation de disciples </a:t>
            </a:r>
          </a:p>
        </p:txBody>
      </p:sp>
      <p:sp>
        <p:nvSpPr>
          <p:cNvPr id="77" name="Google Shape;77;p17">
            <a:extLst>
              <a:ext uri="{FF2B5EF4-FFF2-40B4-BE49-F238E27FC236}">
                <a16:creationId xmlns:a16="http://schemas.microsoft.com/office/drawing/2014/main" id="{31107167-A29F-E50C-1F08-62548DF2A4E0}"/>
              </a:ext>
            </a:extLst>
          </p:cNvPr>
          <p:cNvSpPr txBox="1">
            <a:spLocks noGrp="1" noRot="1" noMove="1" noResize="1" noEditPoints="1" noAdjustHandles="1" noChangeArrowheads="1" noChangeShapeType="1"/>
          </p:cNvSpPr>
          <p:nvPr>
            <p:ph type="body" idx="1"/>
          </p:nvPr>
        </p:nvSpPr>
        <p:spPr>
          <a:xfrm>
            <a:off x="311700" y="1429554"/>
            <a:ext cx="7758900" cy="3528812"/>
          </a:xfrm>
          <a:prstGeom prst="rect">
            <a:avLst/>
          </a:prstGeom>
        </p:spPr>
        <p:txBody>
          <a:bodyPr spcFirstLastPara="1" wrap="square" lIns="91425" tIns="91425" rIns="91425" bIns="91425" anchor="t" anchorCtr="0">
            <a:noAutofit/>
          </a:bodyPr>
          <a:lstStyle/>
          <a:p>
            <a:pPr marL="282575" indent="-282575">
              <a:lnSpc>
                <a:spcPct val="100000"/>
              </a:lnSpc>
              <a:buClr>
                <a:schemeClr val="accent4">
                  <a:lumMod val="75000"/>
                </a:schemeClr>
              </a:buClr>
              <a:buSzPct val="100000"/>
              <a:buFont typeface="Wingdings" panose="05000000000000000000" pitchFamily="2" charset="2"/>
              <a:buChar char="§"/>
            </a:pPr>
            <a:r>
              <a:rPr lang="fr-FR" sz="4000">
                <a:solidFill>
                  <a:schemeClr val="lt1"/>
                </a:solidFill>
                <a:latin typeface="Arial Narrow" panose="020B0606020202030204" pitchFamily="34" charset="0"/>
              </a:rPr>
              <a:t>La formation de disciples tire sa source du grand mandat de Matthieu 28.19-20. </a:t>
            </a:r>
          </a:p>
        </p:txBody>
      </p:sp>
    </p:spTree>
    <p:extLst>
      <p:ext uri="{BB962C8B-B14F-4D97-AF65-F5344CB8AC3E}">
        <p14:creationId xmlns:p14="http://schemas.microsoft.com/office/powerpoint/2010/main" val="4070723698"/>
      </p:ext>
    </p:extLst>
  </p:cSld>
  <p:clrMapOvr>
    <a:overrideClrMapping bg1="lt1" tx1="dk1" bg2="dk2" tx2="lt2" accent1="accent1" accent2="accent2" accent3="accent3" accent4="accent4" accent5="accent5" accent6="accent6" hlink="hlink" folHlink="folHlink"/>
  </p:clrMapOvr>
</p:sld>
</file>

<file path=ppt/slides/slide50.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85EB2D5D-BC89-E0B7-19A6-BF70FED69557}"/>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87203156-BA1D-0DD6-D37E-D6C8C0238A9A}"/>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4400" b="1">
                <a:solidFill>
                  <a:srgbClr val="FF914D"/>
                </a:solidFill>
                <a:latin typeface="Abadi" panose="020B0604020104020204" pitchFamily="34" charset="0"/>
                <a:ea typeface="Josefin Sans"/>
                <a:cs typeface="Josefin Sans"/>
                <a:sym typeface="Josefin Sans"/>
              </a:rPr>
              <a:t>Les petits groupes</a:t>
            </a:r>
            <a:r>
              <a:rPr lang="fr-FR" sz="4000" b="1">
                <a:solidFill>
                  <a:srgbClr val="FF914D"/>
                </a:solidFill>
                <a:latin typeface="Abadi" panose="020B0604020104020204" pitchFamily="34" charset="0"/>
                <a:sym typeface="Josefin Sans"/>
              </a:rPr>
              <a:t>: </a:t>
            </a:r>
            <a:r>
              <a:rPr lang="fr-FR" sz="4000" b="1">
                <a:solidFill>
                  <a:srgbClr val="FF914D"/>
                </a:solidFill>
                <a:latin typeface="Abadi" panose="020B0604020104020204" pitchFamily="34" charset="0"/>
              </a:rPr>
              <a:t>Mission</a:t>
            </a:r>
            <a:endParaRPr lang="fr-FR" sz="4000" b="1">
              <a:solidFill>
                <a:srgbClr val="FF914D"/>
              </a:solidFill>
              <a:latin typeface="Abadi" panose="020B0604020104020204" pitchFamily="34" charset="0"/>
              <a:sym typeface="Josefin Sans"/>
            </a:endParaRPr>
          </a:p>
        </p:txBody>
      </p:sp>
      <p:sp>
        <p:nvSpPr>
          <p:cNvPr id="77" name="Google Shape;77;p17">
            <a:extLst>
              <a:ext uri="{FF2B5EF4-FFF2-40B4-BE49-F238E27FC236}">
                <a16:creationId xmlns:a16="http://schemas.microsoft.com/office/drawing/2014/main" id="{B461F5F6-F3BC-1E3F-C9F1-DDDBA67C8A5C}"/>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Notre petit groupe est l’intersection de l’Évangile et de la vie réelle.</a:t>
            </a:r>
          </a:p>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Notre mandat est de tendre la main au-delà de nos murs aux personnes qui ont besoin de ce que nous avons.</a:t>
            </a:r>
          </a:p>
          <a:p>
            <a:pPr marL="282575" indent="-282575">
              <a:lnSpc>
                <a:spcPct val="100000"/>
              </a:lnSpc>
              <a:spcAft>
                <a:spcPts val="600"/>
              </a:spcAft>
              <a:buClr>
                <a:schemeClr val="accent4">
                  <a:lumMod val="75000"/>
                </a:schemeClr>
              </a:buClr>
              <a:buSzPct val="100000"/>
              <a:buFont typeface="Wingdings" panose="05000000000000000000" pitchFamily="2" charset="2"/>
              <a:buChar char="§"/>
            </a:pPr>
            <a:endParaRPr lang="fr-FR" sz="3800">
              <a:solidFill>
                <a:schemeClr val="lt1"/>
              </a:solidFill>
              <a:latin typeface="Arial Nova Cond" panose="020B0506020202020204" pitchFamily="34" charset="0"/>
            </a:endParaRPr>
          </a:p>
          <a:p>
            <a:pPr marL="282575" indent="-282575">
              <a:lnSpc>
                <a:spcPct val="100000"/>
              </a:lnSpc>
              <a:spcAft>
                <a:spcPts val="600"/>
              </a:spcAft>
              <a:buClr>
                <a:schemeClr val="accent4">
                  <a:lumMod val="75000"/>
                </a:schemeClr>
              </a:buClr>
              <a:buSzPct val="100000"/>
              <a:buFont typeface="Wingdings" panose="05000000000000000000" pitchFamily="2" charset="2"/>
              <a:buChar char="§"/>
            </a:pPr>
            <a:endParaRPr lang="fr-FR" sz="3800">
              <a:solidFill>
                <a:schemeClr val="lt1"/>
              </a:solidFill>
              <a:latin typeface="Arial Nova Cond" panose="020B0506020202020204" pitchFamily="34" charset="0"/>
            </a:endParaRPr>
          </a:p>
        </p:txBody>
      </p:sp>
    </p:spTree>
    <p:extLst>
      <p:ext uri="{BB962C8B-B14F-4D97-AF65-F5344CB8AC3E}">
        <p14:creationId xmlns:p14="http://schemas.microsoft.com/office/powerpoint/2010/main" val="1076811414"/>
      </p:ext>
    </p:extLst>
  </p:cSld>
  <p:clrMapOvr>
    <a:overrideClrMapping bg1="lt1" tx1="dk1" bg2="dk2" tx2="lt2" accent1="accent1" accent2="accent2" accent3="accent3" accent4="accent4" accent5="accent5" accent6="accent6" hlink="hlink" folHlink="folHlink"/>
  </p:clrMapOvr>
</p:sld>
</file>

<file path=ppt/slides/slide51.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9EE092CE-2478-5148-B4FF-7C4EE90FE89C}"/>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0D8377E1-FD7A-7EA4-9C5E-64DF6C5885FF}"/>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4400" b="1">
                <a:solidFill>
                  <a:srgbClr val="FF914D"/>
                </a:solidFill>
                <a:latin typeface="Abadi" panose="020B0604020104020204" pitchFamily="34" charset="0"/>
                <a:ea typeface="Josefin Sans"/>
                <a:cs typeface="Josefin Sans"/>
                <a:sym typeface="Josefin Sans"/>
              </a:rPr>
              <a:t>Les petits groupes</a:t>
            </a:r>
            <a:r>
              <a:rPr lang="fr-FR" sz="4000" b="1">
                <a:solidFill>
                  <a:srgbClr val="FF914D"/>
                </a:solidFill>
                <a:latin typeface="Abadi" panose="020B0604020104020204" pitchFamily="34" charset="0"/>
                <a:sym typeface="Josefin Sans"/>
              </a:rPr>
              <a:t>: </a:t>
            </a:r>
            <a:r>
              <a:rPr lang="fr-FR" sz="4000" b="1">
                <a:solidFill>
                  <a:srgbClr val="FF914D"/>
                </a:solidFill>
                <a:latin typeface="Abadi" panose="020B0604020104020204" pitchFamily="34" charset="0"/>
              </a:rPr>
              <a:t>Mission</a:t>
            </a:r>
            <a:endParaRPr lang="fr-FR" sz="4000" b="1">
              <a:solidFill>
                <a:srgbClr val="FF914D"/>
              </a:solidFill>
              <a:latin typeface="Abadi" panose="020B0604020104020204" pitchFamily="34" charset="0"/>
              <a:sym typeface="Josefin Sans"/>
            </a:endParaRPr>
          </a:p>
        </p:txBody>
      </p:sp>
      <p:sp>
        <p:nvSpPr>
          <p:cNvPr id="77" name="Google Shape;77;p17">
            <a:extLst>
              <a:ext uri="{FF2B5EF4-FFF2-40B4-BE49-F238E27FC236}">
                <a16:creationId xmlns:a16="http://schemas.microsoft.com/office/drawing/2014/main" id="{33668801-276E-584A-3930-886BB55A32F8}"/>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L’équilibre est important en tout.</a:t>
            </a:r>
          </a:p>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Il se peut que des périodes existent où il existe un déséquilibre entre le discipulat, la communauté et la mission. </a:t>
            </a:r>
          </a:p>
        </p:txBody>
      </p:sp>
    </p:spTree>
    <p:extLst>
      <p:ext uri="{BB962C8B-B14F-4D97-AF65-F5344CB8AC3E}">
        <p14:creationId xmlns:p14="http://schemas.microsoft.com/office/powerpoint/2010/main" val="1194153599"/>
      </p:ext>
    </p:extLst>
  </p:cSld>
  <p:clrMapOvr>
    <a:overrideClrMapping bg1="lt1" tx1="dk1" bg2="dk2" tx2="lt2" accent1="accent1" accent2="accent2" accent3="accent3" accent4="accent4" accent5="accent5" accent6="accent6" hlink="hlink" folHlink="folHlink"/>
  </p:clrMapOvr>
</p:sld>
</file>

<file path=ppt/slides/slide52.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36B52719-A791-79AA-A2B3-01127C489608}"/>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8E702731-304F-6FBF-6199-355FD54D1F3E}"/>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4400" b="1">
                <a:solidFill>
                  <a:srgbClr val="FF914D"/>
                </a:solidFill>
                <a:latin typeface="Abadi" panose="020B0604020104020204" pitchFamily="34" charset="0"/>
                <a:ea typeface="Josefin Sans"/>
                <a:cs typeface="Josefin Sans"/>
                <a:sym typeface="Josefin Sans"/>
              </a:rPr>
              <a:t>Les petits groupes</a:t>
            </a:r>
            <a:r>
              <a:rPr lang="fr-FR" sz="4000" b="1">
                <a:solidFill>
                  <a:srgbClr val="FF914D"/>
                </a:solidFill>
                <a:latin typeface="Abadi" panose="020B0604020104020204" pitchFamily="34" charset="0"/>
                <a:sym typeface="Josefin Sans"/>
              </a:rPr>
              <a:t>: </a:t>
            </a:r>
            <a:r>
              <a:rPr lang="fr-FR" sz="4000" b="1">
                <a:solidFill>
                  <a:srgbClr val="FF914D"/>
                </a:solidFill>
                <a:latin typeface="Abadi" panose="020B0604020104020204" pitchFamily="34" charset="0"/>
              </a:rPr>
              <a:t>Mission</a:t>
            </a:r>
            <a:endParaRPr lang="fr-FR" sz="4000" b="1">
              <a:solidFill>
                <a:srgbClr val="FF914D"/>
              </a:solidFill>
              <a:latin typeface="Abadi" panose="020B0604020104020204" pitchFamily="34" charset="0"/>
              <a:sym typeface="Josefin Sans"/>
            </a:endParaRPr>
          </a:p>
        </p:txBody>
      </p:sp>
      <p:sp>
        <p:nvSpPr>
          <p:cNvPr id="77" name="Google Shape;77;p17">
            <a:extLst>
              <a:ext uri="{FF2B5EF4-FFF2-40B4-BE49-F238E27FC236}">
                <a16:creationId xmlns:a16="http://schemas.microsoft.com/office/drawing/2014/main" id="{7DF7CC12-DCED-82C2-DF3E-1C0C07F81132}"/>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La composition spirituelle initiale du groupe aidera à déterminer où le groupe dépense la plus grande partie de son énergie au début.</a:t>
            </a:r>
          </a:p>
          <a:p>
            <a:pPr marL="0" indent="0">
              <a:lnSpc>
                <a:spcPct val="100000"/>
              </a:lnSpc>
              <a:spcAft>
                <a:spcPts val="600"/>
              </a:spcAft>
              <a:buClr>
                <a:schemeClr val="accent4">
                  <a:lumMod val="75000"/>
                </a:schemeClr>
              </a:buClr>
              <a:buSzPct val="100000"/>
              <a:buNone/>
            </a:pPr>
            <a:endParaRPr lang="fr-FR" sz="3800">
              <a:solidFill>
                <a:schemeClr val="lt1"/>
              </a:solidFill>
              <a:latin typeface="Arial Nova Cond" panose="020B0506020202020204" pitchFamily="34" charset="0"/>
            </a:endParaRPr>
          </a:p>
        </p:txBody>
      </p:sp>
    </p:spTree>
    <p:extLst>
      <p:ext uri="{BB962C8B-B14F-4D97-AF65-F5344CB8AC3E}">
        <p14:creationId xmlns:p14="http://schemas.microsoft.com/office/powerpoint/2010/main" val="1505660357"/>
      </p:ext>
    </p:extLst>
  </p:cSld>
  <p:clrMapOvr>
    <a:overrideClrMapping bg1="lt1" tx1="dk1" bg2="dk2" tx2="lt2" accent1="accent1" accent2="accent2" accent3="accent3" accent4="accent4" accent5="accent5" accent6="accent6" hlink="hlink" folHlink="folHlink"/>
  </p:clrMapOvr>
</p:sld>
</file>

<file path=ppt/slides/slide53.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1C1EF12E-B88D-12D3-E8D5-570A351C8317}"/>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8F3E8253-6C1E-88FF-8159-1743CE3DC3E3}"/>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4400" b="1">
                <a:solidFill>
                  <a:srgbClr val="FF914D"/>
                </a:solidFill>
                <a:latin typeface="Abadi" panose="020B0604020104020204" pitchFamily="34" charset="0"/>
                <a:ea typeface="Josefin Sans"/>
                <a:cs typeface="Josefin Sans"/>
                <a:sym typeface="Josefin Sans"/>
              </a:rPr>
              <a:t>Les petits groupes</a:t>
            </a:r>
            <a:r>
              <a:rPr lang="fr-FR" sz="4000" b="1">
                <a:solidFill>
                  <a:srgbClr val="FF914D"/>
                </a:solidFill>
                <a:latin typeface="Abadi" panose="020B0604020104020204" pitchFamily="34" charset="0"/>
                <a:sym typeface="Josefin Sans"/>
              </a:rPr>
              <a:t>: </a:t>
            </a:r>
            <a:r>
              <a:rPr lang="fr-FR" sz="4000" b="1">
                <a:solidFill>
                  <a:srgbClr val="FF914D"/>
                </a:solidFill>
                <a:latin typeface="Abadi" panose="020B0604020104020204" pitchFamily="34" charset="0"/>
              </a:rPr>
              <a:t>Mission</a:t>
            </a:r>
            <a:endParaRPr lang="fr-FR" sz="4000" b="1">
              <a:solidFill>
                <a:srgbClr val="FF914D"/>
              </a:solidFill>
              <a:latin typeface="Abadi" panose="020B0604020104020204" pitchFamily="34" charset="0"/>
              <a:sym typeface="Josefin Sans"/>
            </a:endParaRPr>
          </a:p>
        </p:txBody>
      </p:sp>
      <p:sp>
        <p:nvSpPr>
          <p:cNvPr id="77" name="Google Shape;77;p17">
            <a:extLst>
              <a:ext uri="{FF2B5EF4-FFF2-40B4-BE49-F238E27FC236}">
                <a16:creationId xmlns:a16="http://schemas.microsoft.com/office/drawing/2014/main" id="{F6B4D420-4D38-541C-E644-4069B4B36087}"/>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Parmi les trois, il est plus facile de connecter au niveau de la communauté. Cela attire les gens le plus, surtout au début. </a:t>
            </a:r>
          </a:p>
          <a:p>
            <a:pPr marL="0" indent="0">
              <a:lnSpc>
                <a:spcPct val="100000"/>
              </a:lnSpc>
              <a:spcAft>
                <a:spcPts val="600"/>
              </a:spcAft>
              <a:buClr>
                <a:schemeClr val="accent4">
                  <a:lumMod val="75000"/>
                </a:schemeClr>
              </a:buClr>
              <a:buSzPct val="100000"/>
              <a:buNone/>
            </a:pPr>
            <a:endParaRPr lang="fr-FR" sz="3800">
              <a:solidFill>
                <a:schemeClr val="lt1"/>
              </a:solidFill>
              <a:latin typeface="Arial Nova Cond" panose="020B0506020202020204" pitchFamily="34" charset="0"/>
            </a:endParaRPr>
          </a:p>
        </p:txBody>
      </p:sp>
    </p:spTree>
    <p:extLst>
      <p:ext uri="{BB962C8B-B14F-4D97-AF65-F5344CB8AC3E}">
        <p14:creationId xmlns:p14="http://schemas.microsoft.com/office/powerpoint/2010/main" val="571872695"/>
      </p:ext>
    </p:extLst>
  </p:cSld>
  <p:clrMapOvr>
    <a:overrideClrMapping bg1="lt1" tx1="dk1" bg2="dk2" tx2="lt2" accent1="accent1" accent2="accent2" accent3="accent3" accent4="accent4" accent5="accent5" accent6="accent6" hlink="hlink" folHlink="folHlink"/>
  </p:clrMapOvr>
</p:sld>
</file>

<file path=ppt/slides/slide54.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DDCF8985-1ED9-5532-DF94-A76266BDDD76}"/>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96463FE4-BBE4-69DC-2405-9B329709EE5D}"/>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4400" b="1">
                <a:solidFill>
                  <a:srgbClr val="FF914D"/>
                </a:solidFill>
                <a:latin typeface="Abadi" panose="020B0604020104020204" pitchFamily="34" charset="0"/>
                <a:ea typeface="Josefin Sans"/>
                <a:cs typeface="Josefin Sans"/>
                <a:sym typeface="Josefin Sans"/>
              </a:rPr>
              <a:t>Les petits groupes</a:t>
            </a:r>
            <a:r>
              <a:rPr lang="fr-FR" sz="4000" b="1">
                <a:solidFill>
                  <a:srgbClr val="FF914D"/>
                </a:solidFill>
                <a:latin typeface="Abadi" panose="020B0604020104020204" pitchFamily="34" charset="0"/>
                <a:sym typeface="Josefin Sans"/>
              </a:rPr>
              <a:t>: </a:t>
            </a:r>
            <a:r>
              <a:rPr lang="fr-FR" sz="4000" b="1">
                <a:solidFill>
                  <a:srgbClr val="FF914D"/>
                </a:solidFill>
                <a:latin typeface="Abadi" panose="020B0604020104020204" pitchFamily="34" charset="0"/>
              </a:rPr>
              <a:t>Mission</a:t>
            </a:r>
            <a:endParaRPr lang="fr-FR" sz="4000" b="1">
              <a:solidFill>
                <a:srgbClr val="FF914D"/>
              </a:solidFill>
              <a:latin typeface="Abadi" panose="020B0604020104020204" pitchFamily="34" charset="0"/>
              <a:sym typeface="Josefin Sans"/>
            </a:endParaRPr>
          </a:p>
        </p:txBody>
      </p:sp>
      <p:sp>
        <p:nvSpPr>
          <p:cNvPr id="77" name="Google Shape;77;p17">
            <a:extLst>
              <a:ext uri="{FF2B5EF4-FFF2-40B4-BE49-F238E27FC236}">
                <a16:creationId xmlns:a16="http://schemas.microsoft.com/office/drawing/2014/main" id="{0544DC84-26FD-52EE-3073-41AF4FAC0090}"/>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Ensuite vous devrez guider le groupe vers le discipulat et la mission à mesure que les membres du groupe se sentent plus à l’aise les uns avec les autres.</a:t>
            </a:r>
          </a:p>
          <a:p>
            <a:pPr marL="282575" indent="-282575">
              <a:lnSpc>
                <a:spcPct val="100000"/>
              </a:lnSpc>
              <a:spcAft>
                <a:spcPts val="600"/>
              </a:spcAft>
              <a:buClr>
                <a:schemeClr val="accent4">
                  <a:lumMod val="75000"/>
                </a:schemeClr>
              </a:buClr>
              <a:buSzPct val="100000"/>
              <a:buFont typeface="Wingdings" panose="05000000000000000000" pitchFamily="2" charset="2"/>
              <a:buChar char="§"/>
            </a:pPr>
            <a:endParaRPr lang="fr-FR" sz="3800">
              <a:solidFill>
                <a:schemeClr val="lt1"/>
              </a:solidFill>
              <a:latin typeface="Arial Nova Cond" panose="020B0506020202020204" pitchFamily="34" charset="0"/>
            </a:endParaRPr>
          </a:p>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Si votre groupe est composé principalement de chrétiens matures, il y aura aussi des moments où une étude biblique peut sembler plus importante que d’atteindre ceux qui sont en dehors du groupe et qui ont besoin de Christ. Lorsque cela est clair, rappelez au groupe la mission d’atteindre le monde avec l’Évangile. Il peut arriver qu’une étude doive être interrompue pour donner de l’énergie au service en dehors du groupe.</a:t>
            </a:r>
          </a:p>
          <a:p>
            <a:pPr marL="282575" indent="-282575">
              <a:lnSpc>
                <a:spcPct val="100000"/>
              </a:lnSpc>
              <a:spcAft>
                <a:spcPts val="600"/>
              </a:spcAft>
              <a:buClr>
                <a:schemeClr val="accent4">
                  <a:lumMod val="75000"/>
                </a:schemeClr>
              </a:buClr>
              <a:buSzPct val="100000"/>
              <a:buFont typeface="Wingdings" panose="05000000000000000000" pitchFamily="2" charset="2"/>
              <a:buChar char="§"/>
            </a:pPr>
            <a:endParaRPr lang="fr-FR" sz="3800">
              <a:solidFill>
                <a:schemeClr val="lt1"/>
              </a:solidFill>
              <a:latin typeface="Arial Nova Cond" panose="020B0506020202020204" pitchFamily="34" charset="0"/>
            </a:endParaRPr>
          </a:p>
        </p:txBody>
      </p:sp>
    </p:spTree>
    <p:extLst>
      <p:ext uri="{BB962C8B-B14F-4D97-AF65-F5344CB8AC3E}">
        <p14:creationId xmlns:p14="http://schemas.microsoft.com/office/powerpoint/2010/main" val="844857441"/>
      </p:ext>
    </p:extLst>
  </p:cSld>
  <p:clrMapOvr>
    <a:overrideClrMapping bg1="lt1" tx1="dk1" bg2="dk2" tx2="lt2" accent1="accent1" accent2="accent2" accent3="accent3" accent4="accent4" accent5="accent5" accent6="accent6" hlink="hlink" folHlink="folHlink"/>
  </p:clrMapOvr>
</p:sld>
</file>

<file path=ppt/slides/slide55.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77D22235-DA36-DD1A-961E-B75FDA462573}"/>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A016C679-6D4F-3B3A-3958-789D92497A52}"/>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4400" b="1">
                <a:solidFill>
                  <a:srgbClr val="FF914D"/>
                </a:solidFill>
                <a:latin typeface="Abadi" panose="020B0604020104020204" pitchFamily="34" charset="0"/>
                <a:ea typeface="Josefin Sans"/>
                <a:cs typeface="Josefin Sans"/>
                <a:sym typeface="Josefin Sans"/>
              </a:rPr>
              <a:t>Les petits groupes</a:t>
            </a:r>
            <a:r>
              <a:rPr lang="fr-FR" sz="4000" b="1">
                <a:solidFill>
                  <a:srgbClr val="FF914D"/>
                </a:solidFill>
                <a:latin typeface="Abadi" panose="020B0604020104020204" pitchFamily="34" charset="0"/>
                <a:sym typeface="Josefin Sans"/>
              </a:rPr>
              <a:t>: </a:t>
            </a:r>
            <a:r>
              <a:rPr lang="fr-FR" sz="4000" b="1">
                <a:solidFill>
                  <a:srgbClr val="FF914D"/>
                </a:solidFill>
                <a:latin typeface="Abadi" panose="020B0604020104020204" pitchFamily="34" charset="0"/>
              </a:rPr>
              <a:t>Mission</a:t>
            </a:r>
            <a:endParaRPr lang="fr-FR" sz="4000" b="1">
              <a:solidFill>
                <a:srgbClr val="FF914D"/>
              </a:solidFill>
              <a:latin typeface="Abadi" panose="020B0604020104020204" pitchFamily="34" charset="0"/>
              <a:sym typeface="Josefin Sans"/>
            </a:endParaRPr>
          </a:p>
        </p:txBody>
      </p:sp>
      <p:sp>
        <p:nvSpPr>
          <p:cNvPr id="77" name="Google Shape;77;p17">
            <a:extLst>
              <a:ext uri="{FF2B5EF4-FFF2-40B4-BE49-F238E27FC236}">
                <a16:creationId xmlns:a16="http://schemas.microsoft.com/office/drawing/2014/main" id="{05973390-830E-4F8D-6E31-7DFCB39D1642}"/>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Si votre groupe est composé principalement de chrétiens matures, il serait mieux de penser à une étude biblique.</a:t>
            </a:r>
          </a:p>
          <a:p>
            <a:pPr marL="0" indent="0">
              <a:lnSpc>
                <a:spcPct val="100000"/>
              </a:lnSpc>
              <a:spcAft>
                <a:spcPts val="600"/>
              </a:spcAft>
              <a:buClr>
                <a:schemeClr val="accent4">
                  <a:lumMod val="75000"/>
                </a:schemeClr>
              </a:buClr>
              <a:buSzPct val="100000"/>
              <a:buNone/>
            </a:pPr>
            <a:endParaRPr lang="fr-FR" sz="3800">
              <a:solidFill>
                <a:schemeClr val="lt1"/>
              </a:solidFill>
              <a:latin typeface="Arial Nova Cond" panose="020B0506020202020204" pitchFamily="34" charset="0"/>
            </a:endParaRPr>
          </a:p>
        </p:txBody>
      </p:sp>
    </p:spTree>
    <p:extLst>
      <p:ext uri="{BB962C8B-B14F-4D97-AF65-F5344CB8AC3E}">
        <p14:creationId xmlns:p14="http://schemas.microsoft.com/office/powerpoint/2010/main" val="3321140579"/>
      </p:ext>
    </p:extLst>
  </p:cSld>
  <p:clrMapOvr>
    <a:overrideClrMapping bg1="lt1" tx1="dk1" bg2="dk2" tx2="lt2" accent1="accent1" accent2="accent2" accent3="accent3" accent4="accent4" accent5="accent5" accent6="accent6" hlink="hlink" folHlink="folHlink"/>
  </p:clrMapOvr>
</p:sld>
</file>

<file path=ppt/slides/slide56.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59A322CC-2871-6A36-1F35-348D19499B4E}"/>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100055AE-E170-6253-A042-B5A187293C84}"/>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4400" b="1">
                <a:solidFill>
                  <a:srgbClr val="FF914D"/>
                </a:solidFill>
                <a:latin typeface="Abadi" panose="020B0604020104020204" pitchFamily="34" charset="0"/>
                <a:ea typeface="Josefin Sans"/>
                <a:cs typeface="Josefin Sans"/>
                <a:sym typeface="Josefin Sans"/>
              </a:rPr>
              <a:t>Les petits groupes</a:t>
            </a:r>
            <a:r>
              <a:rPr lang="fr-FR" sz="4000" b="1">
                <a:solidFill>
                  <a:srgbClr val="FF914D"/>
                </a:solidFill>
                <a:latin typeface="Abadi" panose="020B0604020104020204" pitchFamily="34" charset="0"/>
                <a:sym typeface="Josefin Sans"/>
              </a:rPr>
              <a:t>: </a:t>
            </a:r>
            <a:r>
              <a:rPr lang="fr-FR" sz="4000" b="1">
                <a:solidFill>
                  <a:srgbClr val="FF914D"/>
                </a:solidFill>
                <a:latin typeface="Abadi" panose="020B0604020104020204" pitchFamily="34" charset="0"/>
              </a:rPr>
              <a:t>Mission</a:t>
            </a:r>
            <a:endParaRPr lang="fr-FR" sz="4000" b="1">
              <a:solidFill>
                <a:srgbClr val="FF914D"/>
              </a:solidFill>
              <a:latin typeface="Abadi" panose="020B0604020104020204" pitchFamily="34" charset="0"/>
              <a:sym typeface="Josefin Sans"/>
            </a:endParaRPr>
          </a:p>
        </p:txBody>
      </p:sp>
      <p:sp>
        <p:nvSpPr>
          <p:cNvPr id="77" name="Google Shape;77;p17">
            <a:extLst>
              <a:ext uri="{FF2B5EF4-FFF2-40B4-BE49-F238E27FC236}">
                <a16:creationId xmlns:a16="http://schemas.microsoft.com/office/drawing/2014/main" id="{BE0A737E-01DB-7853-A22E-F4074A6E3372}"/>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Lorsque cela est clair, rappelez au groupe la mission d’atteindre le monde avec l’Évangile. </a:t>
            </a:r>
          </a:p>
        </p:txBody>
      </p:sp>
    </p:spTree>
    <p:extLst>
      <p:ext uri="{BB962C8B-B14F-4D97-AF65-F5344CB8AC3E}">
        <p14:creationId xmlns:p14="http://schemas.microsoft.com/office/powerpoint/2010/main" val="3757084143"/>
      </p:ext>
    </p:extLst>
  </p:cSld>
  <p:clrMapOvr>
    <a:overrideClrMapping bg1="lt1" tx1="dk1" bg2="dk2" tx2="lt2" accent1="accent1" accent2="accent2" accent3="accent3" accent4="accent4" accent5="accent5" accent6="accent6" hlink="hlink" folHlink="folHlink"/>
  </p:clrMapOvr>
</p:sld>
</file>

<file path=ppt/slides/slide57.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97CCA5D2-EAAA-3AC2-094C-6B4CB147D0DE}"/>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04F90689-8302-3CFB-08FF-9FD57FFA7F6F}"/>
              </a:ext>
            </a:extLst>
          </p:cNvPr>
          <p:cNvSpPr txBox="1">
            <a:spLocks noGrp="1"/>
          </p:cNvSpPr>
          <p:nvPr>
            <p:ph type="title"/>
          </p:nvPr>
        </p:nvSpPr>
        <p:spPr>
          <a:xfrm>
            <a:off x="311700" y="352559"/>
            <a:ext cx="7758900" cy="819419"/>
          </a:xfrm>
          <a:prstGeom prst="rect">
            <a:avLst/>
          </a:prstGeom>
          <a:solidFill>
            <a:schemeClr val="lt1"/>
          </a:solidFill>
        </p:spPr>
        <p:txBody>
          <a:bodyPr spcFirstLastPara="1" wrap="square" lIns="91425" tIns="91425" rIns="91425" bIns="91425" anchor="t" anchorCtr="0">
            <a:noAutofit/>
          </a:bodyPr>
          <a:lstStyle/>
          <a:p>
            <a:pPr lvl="0" algn="ctr"/>
            <a:r>
              <a:rPr lang="fr-FR" sz="4000" b="1">
                <a:solidFill>
                  <a:srgbClr val="FF914D"/>
                </a:solidFill>
                <a:latin typeface="Abadi" panose="020B0604020104020204" pitchFamily="34" charset="0"/>
              </a:rPr>
              <a:t>Conclusion</a:t>
            </a:r>
            <a:endParaRPr lang="fr-FR" sz="4000" b="1">
              <a:solidFill>
                <a:srgbClr val="FF914D"/>
              </a:solidFill>
              <a:latin typeface="Abadi" panose="020B0604020104020204" pitchFamily="34" charset="0"/>
              <a:sym typeface="Josefin Sans"/>
            </a:endParaRPr>
          </a:p>
        </p:txBody>
      </p:sp>
      <p:sp>
        <p:nvSpPr>
          <p:cNvPr id="77" name="Google Shape;77;p17">
            <a:extLst>
              <a:ext uri="{FF2B5EF4-FFF2-40B4-BE49-F238E27FC236}">
                <a16:creationId xmlns:a16="http://schemas.microsoft.com/office/drawing/2014/main" id="{34DF3703-A181-A904-5638-2C9C9EF1A11C}"/>
              </a:ext>
            </a:extLst>
          </p:cNvPr>
          <p:cNvSpPr txBox="1">
            <a:spLocks noGrp="1"/>
          </p:cNvSpPr>
          <p:nvPr>
            <p:ph type="body" idx="1"/>
          </p:nvPr>
        </p:nvSpPr>
        <p:spPr>
          <a:xfrm>
            <a:off x="311700" y="1326524"/>
            <a:ext cx="7758900" cy="3464417"/>
          </a:xfrm>
          <a:prstGeom prst="rect">
            <a:avLst/>
          </a:prstGeom>
        </p:spPr>
        <p:txBody>
          <a:bodyPr spcFirstLastPara="1" wrap="square" lIns="91425" tIns="91425" rIns="91425" bIns="91425" anchor="t" anchorCtr="0">
            <a:noAutofit/>
          </a:bodyPr>
          <a:lstStyle/>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L’accomplissement de la Grande Commission nous interpelle à la formation de disciples. </a:t>
            </a:r>
          </a:p>
          <a:p>
            <a:pPr marL="282575" indent="-282575">
              <a:lnSpc>
                <a:spcPct val="100000"/>
              </a:lnSpc>
              <a:spcAft>
                <a:spcPts val="600"/>
              </a:spcAft>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Mais celle-ci ne va pas sans la formation de petits groupes.</a:t>
            </a:r>
          </a:p>
        </p:txBody>
      </p:sp>
    </p:spTree>
    <p:extLst>
      <p:ext uri="{BB962C8B-B14F-4D97-AF65-F5344CB8AC3E}">
        <p14:creationId xmlns:p14="http://schemas.microsoft.com/office/powerpoint/2010/main" val="76849657"/>
      </p:ext>
    </p:extLst>
  </p:cSld>
  <p:clrMapOvr>
    <a:overrideClrMapping bg1="lt1" tx1="dk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970D38E6-3291-29F8-8524-1FC43B2193F6}"/>
            </a:ext>
          </a:extLst>
        </p:cNvPr>
        <p:cNvGrpSpPr/>
        <p:nvPr/>
      </p:nvGrpSpPr>
      <p:grpSpPr>
        <a:xfrm>
          <a:off x="0" y="0"/>
          <a:ext cx="0" cy="0"/>
          <a:chOff x="0" y="0"/>
          <a:chExt cx="0" cy="0"/>
        </a:xfrm>
      </p:grpSpPr>
      <p:sp>
        <p:nvSpPr>
          <p:cNvPr id="77" name="Google Shape;77;p17">
            <a:extLst>
              <a:ext uri="{FF2B5EF4-FFF2-40B4-BE49-F238E27FC236}">
                <a16:creationId xmlns:a16="http://schemas.microsoft.com/office/drawing/2014/main" id="{EEB5BF00-83D9-F8A8-A5CD-4679122D32F8}"/>
              </a:ext>
            </a:extLst>
          </p:cNvPr>
          <p:cNvSpPr txBox="1">
            <a:spLocks noGrp="1" noRot="1" noMove="1" noResize="1" noEditPoints="1" noAdjustHandles="1" noChangeArrowheads="1" noChangeShapeType="1"/>
          </p:cNvSpPr>
          <p:nvPr>
            <p:ph type="body" idx="1"/>
          </p:nvPr>
        </p:nvSpPr>
        <p:spPr>
          <a:xfrm>
            <a:off x="311700" y="386366"/>
            <a:ext cx="7758900" cy="4353059"/>
          </a:xfrm>
          <a:prstGeom prst="rect">
            <a:avLst/>
          </a:prstGeom>
        </p:spPr>
        <p:txBody>
          <a:bodyPr spcFirstLastPara="1" wrap="square" lIns="91425" tIns="91425" rIns="91425" bIns="91425" anchor="t" anchorCtr="0">
            <a:noAutofit/>
          </a:bodyPr>
          <a:lstStyle/>
          <a:p>
            <a:pPr marL="282575" indent="-282575">
              <a:lnSpc>
                <a:spcPct val="100000"/>
              </a:lnSpc>
              <a:buClr>
                <a:schemeClr val="accent4">
                  <a:lumMod val="75000"/>
                </a:schemeClr>
              </a:buClr>
              <a:buSzPct val="100000"/>
              <a:buFont typeface="Wingdings" panose="05000000000000000000" pitchFamily="2" charset="2"/>
              <a:buChar char="§"/>
            </a:pPr>
            <a:r>
              <a:rPr lang="fr-FR" sz="4000">
                <a:solidFill>
                  <a:schemeClr val="lt1"/>
                </a:solidFill>
                <a:latin typeface="Arial Nova Cond" panose="020B0506020202020204" pitchFamily="34" charset="0"/>
              </a:rPr>
              <a:t>« </a:t>
            </a:r>
            <a:r>
              <a:rPr lang="fr-FR" sz="4000" i="1">
                <a:solidFill>
                  <a:schemeClr val="lt1"/>
                </a:solidFill>
                <a:latin typeface="Arial Nova Cond" panose="020B0506020202020204" pitchFamily="34" charset="0"/>
              </a:rPr>
              <a:t>Allez donc (</a:t>
            </a:r>
            <a:r>
              <a:rPr lang="fr-FR" sz="4000" i="1" u="sng">
                <a:solidFill>
                  <a:schemeClr val="lt1"/>
                </a:solidFill>
                <a:latin typeface="Arial Nova Cond" panose="020B0506020202020204" pitchFamily="34" charset="0"/>
              </a:rPr>
              <a:t>en allant</a:t>
            </a:r>
            <a:r>
              <a:rPr lang="fr-FR" sz="4000" i="1">
                <a:solidFill>
                  <a:schemeClr val="lt1"/>
                </a:solidFill>
                <a:latin typeface="Arial Nova Cond" panose="020B0506020202020204" pitchFamily="34" charset="0"/>
              </a:rPr>
              <a:t>)</a:t>
            </a:r>
            <a:r>
              <a:rPr lang="fr-FR" sz="4000">
                <a:solidFill>
                  <a:schemeClr val="lt1"/>
                </a:solidFill>
                <a:latin typeface="Arial Nova Cond" panose="020B0506020202020204" pitchFamily="34" charset="0"/>
              </a:rPr>
              <a:t>, et </a:t>
            </a:r>
            <a:r>
              <a:rPr lang="fr-FR" sz="4000" b="1">
                <a:solidFill>
                  <a:schemeClr val="lt1"/>
                </a:solidFill>
                <a:latin typeface="Arial Nova Cond" panose="020B0506020202020204" pitchFamily="34" charset="0"/>
              </a:rPr>
              <a:t>faites disciples </a:t>
            </a:r>
            <a:r>
              <a:rPr lang="fr-FR" sz="4000">
                <a:solidFill>
                  <a:schemeClr val="lt1"/>
                </a:solidFill>
                <a:latin typeface="Arial Nova Cond" panose="020B0506020202020204" pitchFamily="34" charset="0"/>
              </a:rPr>
              <a:t>toutes les nations, </a:t>
            </a:r>
            <a:r>
              <a:rPr lang="fr-FR" sz="4000" u="sng">
                <a:solidFill>
                  <a:schemeClr val="lt1"/>
                </a:solidFill>
                <a:latin typeface="Arial Nova Cond" panose="020B0506020202020204" pitchFamily="34" charset="0"/>
              </a:rPr>
              <a:t>les baptisant</a:t>
            </a:r>
            <a:r>
              <a:rPr lang="fr-FR" sz="4000">
                <a:solidFill>
                  <a:schemeClr val="lt1"/>
                </a:solidFill>
                <a:latin typeface="Arial Nova Cond" panose="020B0506020202020204" pitchFamily="34" charset="0"/>
              </a:rPr>
              <a:t> pour le nom du Père et du Fils et du Saint Esprit, </a:t>
            </a:r>
            <a:r>
              <a:rPr lang="fr-FR" sz="4000" u="sng">
                <a:solidFill>
                  <a:schemeClr val="lt1"/>
                </a:solidFill>
                <a:latin typeface="Arial Nova Cond" panose="020B0506020202020204" pitchFamily="34" charset="0"/>
              </a:rPr>
              <a:t>leur enseignant </a:t>
            </a:r>
            <a:r>
              <a:rPr lang="fr-FR" sz="4000">
                <a:solidFill>
                  <a:schemeClr val="lt1"/>
                </a:solidFill>
                <a:latin typeface="Arial Nova Cond" panose="020B0506020202020204" pitchFamily="34" charset="0"/>
              </a:rPr>
              <a:t>à garder toutes les choses que je vous ai commandées… »</a:t>
            </a:r>
            <a:r>
              <a:rPr lang="fr-FR" sz="4000">
                <a:solidFill>
                  <a:schemeClr val="lt1"/>
                </a:solidFill>
                <a:latin typeface="Arial Narrow" panose="020B0606020202030204" pitchFamily="34" charset="0"/>
              </a:rPr>
              <a:t> (Darby) </a:t>
            </a:r>
          </a:p>
        </p:txBody>
      </p:sp>
    </p:spTree>
    <p:extLst>
      <p:ext uri="{BB962C8B-B14F-4D97-AF65-F5344CB8AC3E}">
        <p14:creationId xmlns:p14="http://schemas.microsoft.com/office/powerpoint/2010/main" val="404416024"/>
      </p:ext>
    </p:extLst>
  </p:cSld>
  <p:clrMapOvr>
    <a:overrideClrMapping bg1="lt1" tx1="dk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9416E680-C0E3-D6B5-CA75-23E24C587C42}"/>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1A5A5CC0-7AC5-E275-1F90-DB7D0C771294}"/>
              </a:ext>
            </a:extLst>
          </p:cNvPr>
          <p:cNvSpPr txBox="1">
            <a:spLocks noGrp="1"/>
          </p:cNvSpPr>
          <p:nvPr>
            <p:ph type="title"/>
          </p:nvPr>
        </p:nvSpPr>
        <p:spPr>
          <a:xfrm>
            <a:off x="311700" y="528649"/>
            <a:ext cx="7758900" cy="900905"/>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000" b="1">
                <a:solidFill>
                  <a:srgbClr val="FF914D"/>
                </a:solidFill>
                <a:latin typeface="Abadi" panose="020B0604020104020204" pitchFamily="34" charset="0"/>
                <a:ea typeface="Josefin Sans"/>
                <a:cs typeface="Josefin Sans"/>
                <a:sym typeface="Josefin Sans"/>
              </a:rPr>
              <a:t>Définition: Formation de disciples </a:t>
            </a:r>
          </a:p>
        </p:txBody>
      </p:sp>
      <p:sp>
        <p:nvSpPr>
          <p:cNvPr id="77" name="Google Shape;77;p17">
            <a:extLst>
              <a:ext uri="{FF2B5EF4-FFF2-40B4-BE49-F238E27FC236}">
                <a16:creationId xmlns:a16="http://schemas.microsoft.com/office/drawing/2014/main" id="{AD7E8C77-EE91-EDC2-8AC1-01A49A41E278}"/>
              </a:ext>
            </a:extLst>
          </p:cNvPr>
          <p:cNvSpPr txBox="1">
            <a:spLocks noGrp="1" noRot="1" noMove="1" noResize="1" noEditPoints="1" noAdjustHandles="1" noChangeArrowheads="1" noChangeShapeType="1"/>
          </p:cNvSpPr>
          <p:nvPr>
            <p:ph type="body" idx="1"/>
          </p:nvPr>
        </p:nvSpPr>
        <p:spPr>
          <a:xfrm>
            <a:off x="311700" y="1429554"/>
            <a:ext cx="7758900" cy="3374266"/>
          </a:xfrm>
          <a:prstGeom prst="rect">
            <a:avLst/>
          </a:prstGeom>
        </p:spPr>
        <p:txBody>
          <a:bodyPr spcFirstLastPara="1" wrap="square" lIns="91425" tIns="91425" rIns="91425" bIns="91425" anchor="t" anchorCtr="0">
            <a:noAutofit/>
          </a:bodyPr>
          <a:lstStyle/>
          <a:p>
            <a:pPr marL="282575" indent="-282575">
              <a:lnSpc>
                <a:spcPct val="100000"/>
              </a:lnSpc>
              <a:buClr>
                <a:schemeClr val="accent4">
                  <a:lumMod val="75000"/>
                </a:schemeClr>
              </a:buClr>
              <a:buSzPct val="100000"/>
              <a:buFont typeface="Wingdings" panose="05000000000000000000" pitchFamily="2" charset="2"/>
              <a:buChar char="§"/>
            </a:pPr>
            <a:r>
              <a:rPr lang="fr-FR" sz="4000">
                <a:solidFill>
                  <a:schemeClr val="lt1"/>
                </a:solidFill>
                <a:latin typeface="Arial Nova Cond" panose="020B0506020202020204" pitchFamily="34" charset="0"/>
              </a:rPr>
              <a:t>La grammaire du passage nous conduit à conclure que l’ordre du Seigneur est particulièrement </a:t>
            </a:r>
            <a:r>
              <a:rPr lang="fr-FR" sz="4000" b="1">
                <a:solidFill>
                  <a:schemeClr val="lt1"/>
                </a:solidFill>
                <a:latin typeface="Arial Nova Cond" panose="020B0506020202020204" pitchFamily="34" charset="0"/>
              </a:rPr>
              <a:t>de faire des disciples</a:t>
            </a:r>
            <a:r>
              <a:rPr lang="fr-FR" sz="4000">
                <a:solidFill>
                  <a:schemeClr val="lt1"/>
                </a:solidFill>
                <a:latin typeface="Arial Nova Cond" panose="020B0506020202020204" pitchFamily="34" charset="0"/>
              </a:rPr>
              <a:t> et les autres verbes nous indiquent les moyens. </a:t>
            </a:r>
            <a:endParaRPr lang="fr-FR" sz="4000">
              <a:solidFill>
                <a:schemeClr val="lt1"/>
              </a:solidFill>
              <a:latin typeface="Arial Narrow" panose="020B0606020202030204" pitchFamily="34" charset="0"/>
            </a:endParaRPr>
          </a:p>
          <a:p>
            <a:pPr marL="0" indent="0">
              <a:lnSpc>
                <a:spcPct val="100000"/>
              </a:lnSpc>
              <a:buClr>
                <a:schemeClr val="accent4">
                  <a:lumMod val="75000"/>
                </a:schemeClr>
              </a:buClr>
              <a:buSzPct val="100000"/>
              <a:buNone/>
            </a:pPr>
            <a:r>
              <a:rPr lang="fr-FR" sz="4000">
                <a:solidFill>
                  <a:schemeClr val="lt1"/>
                </a:solidFill>
                <a:latin typeface="Arial Narrow" panose="020B0606020202030204" pitchFamily="34" charset="0"/>
              </a:rPr>
              <a:t> </a:t>
            </a:r>
          </a:p>
          <a:p>
            <a:pPr marL="282575" indent="-282575">
              <a:lnSpc>
                <a:spcPct val="100000"/>
              </a:lnSpc>
              <a:spcAft>
                <a:spcPts val="600"/>
              </a:spcAft>
              <a:buClr>
                <a:schemeClr val="accent4">
                  <a:lumMod val="75000"/>
                </a:schemeClr>
              </a:buClr>
              <a:buSzPct val="100000"/>
              <a:buFont typeface="Wingdings" panose="05000000000000000000" pitchFamily="2" charset="2"/>
              <a:buChar char="§"/>
            </a:pPr>
            <a:endParaRPr lang="fr-FR" sz="4000">
              <a:solidFill>
                <a:schemeClr val="lt1"/>
              </a:solidFill>
              <a:latin typeface="Arial Narrow" panose="020B0606020202030204" pitchFamily="34" charset="0"/>
            </a:endParaRPr>
          </a:p>
        </p:txBody>
      </p:sp>
    </p:spTree>
    <p:extLst>
      <p:ext uri="{BB962C8B-B14F-4D97-AF65-F5344CB8AC3E}">
        <p14:creationId xmlns:p14="http://schemas.microsoft.com/office/powerpoint/2010/main" val="858464127"/>
      </p:ext>
    </p:extLst>
  </p:cSld>
  <p:clrMapOvr>
    <a:overrideClrMapping bg1="lt1" tx1="dk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8E1097D2-4756-A3AF-4A7C-0F8F876A328F}"/>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B8716227-9E6D-7AA4-3C8A-2856C260F9D1}"/>
              </a:ext>
            </a:extLst>
          </p:cNvPr>
          <p:cNvSpPr txBox="1">
            <a:spLocks noGrp="1"/>
          </p:cNvSpPr>
          <p:nvPr>
            <p:ph type="title"/>
          </p:nvPr>
        </p:nvSpPr>
        <p:spPr>
          <a:xfrm>
            <a:off x="311700" y="82453"/>
            <a:ext cx="7758900" cy="900905"/>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000" b="1">
                <a:solidFill>
                  <a:srgbClr val="FF914D"/>
                </a:solidFill>
                <a:latin typeface="Abadi" panose="020B0604020104020204" pitchFamily="34" charset="0"/>
                <a:ea typeface="Josefin Sans"/>
                <a:cs typeface="Josefin Sans"/>
                <a:sym typeface="Josefin Sans"/>
              </a:rPr>
              <a:t>Définition: Formation de disciples </a:t>
            </a:r>
          </a:p>
        </p:txBody>
      </p:sp>
      <p:sp>
        <p:nvSpPr>
          <p:cNvPr id="77" name="Google Shape;87;p17">
            <a:extLst>
              <a:ext uri="{FF2B5EF4-FFF2-40B4-BE49-F238E27FC236}">
                <a16:creationId xmlns:a16="http://schemas.microsoft.com/office/drawing/2014/main" id="{DA29C3B2-3EBD-42F6-3619-89DDFEB8CDC3}"/>
              </a:ext>
            </a:extLst>
          </p:cNvPr>
          <p:cNvSpPr txBox="1">
            <a:spLocks noGrp="1" noRot="1" noMove="1" noResize="1" noEditPoints="1" noAdjustHandles="1" noChangeArrowheads="1" noChangeShapeType="1"/>
          </p:cNvSpPr>
          <p:nvPr>
            <p:ph type="body" idx="1"/>
          </p:nvPr>
        </p:nvSpPr>
        <p:spPr>
          <a:xfrm>
            <a:off x="311700" y="1223492"/>
            <a:ext cx="7758900" cy="3528812"/>
          </a:xfrm>
          <a:prstGeom prst="rect">
            <a:avLst/>
          </a:prstGeom>
        </p:spPr>
        <p:txBody>
          <a:bodyPr spcFirstLastPara="1" wrap="square" lIns="91425" tIns="91425" rIns="91425" bIns="91425" anchor="t" anchorCtr="0">
            <a:noAutofit/>
          </a:bodyPr>
          <a:lstStyle/>
          <a:p>
            <a:pPr marL="282575" indent="-282575">
              <a:lnSpc>
                <a:spcPct val="100000"/>
              </a:lnSpc>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Le seul vrai impératif de la longue phrase englobant les deux versets est : faites des disciples. </a:t>
            </a:r>
            <a:endParaRPr lang="fr-FR" sz="4000">
              <a:solidFill>
                <a:schemeClr val="lt1"/>
              </a:solidFill>
              <a:latin typeface="Arial Nova Cond" panose="020B0506020202020204" pitchFamily="34" charset="0"/>
            </a:endParaRPr>
          </a:p>
        </p:txBody>
      </p:sp>
    </p:spTree>
    <p:extLst>
      <p:ext uri="{BB962C8B-B14F-4D97-AF65-F5344CB8AC3E}">
        <p14:creationId xmlns:p14="http://schemas.microsoft.com/office/powerpoint/2010/main" val="1360354731"/>
      </p:ext>
    </p:extLst>
  </p:cSld>
  <p:clrMapOvr>
    <a:overrideClrMapping bg1="lt1" tx1="dk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4">
            <a:alphaModFix/>
          </a:blip>
          <a:stretch>
            <a:fillRect/>
          </a:stretch>
        </a:blipFill>
        <a:effectLst/>
      </p:bgPr>
    </p:bg>
    <p:spTree>
      <p:nvGrpSpPr>
        <p:cNvPr id="1" name="Shape 75">
          <a:extLst>
            <a:ext uri="{FF2B5EF4-FFF2-40B4-BE49-F238E27FC236}">
              <a16:creationId xmlns:a16="http://schemas.microsoft.com/office/drawing/2014/main" id="{CF61F4B5-19F8-A510-C618-003CCA2D850F}"/>
            </a:ext>
          </a:extLst>
        </p:cNvPr>
        <p:cNvGrpSpPr/>
        <p:nvPr/>
      </p:nvGrpSpPr>
      <p:grpSpPr>
        <a:xfrm>
          <a:off x="0" y="0"/>
          <a:ext cx="0" cy="0"/>
          <a:chOff x="0" y="0"/>
          <a:chExt cx="0" cy="0"/>
        </a:xfrm>
      </p:grpSpPr>
      <p:sp>
        <p:nvSpPr>
          <p:cNvPr id="76" name="Google Shape;76;p17">
            <a:extLst>
              <a:ext uri="{FF2B5EF4-FFF2-40B4-BE49-F238E27FC236}">
                <a16:creationId xmlns:a16="http://schemas.microsoft.com/office/drawing/2014/main" id="{D3EBBC4A-9D43-7461-2401-82FE57E4629D}"/>
              </a:ext>
            </a:extLst>
          </p:cNvPr>
          <p:cNvSpPr txBox="1">
            <a:spLocks noGrp="1"/>
          </p:cNvSpPr>
          <p:nvPr>
            <p:ph type="title"/>
          </p:nvPr>
        </p:nvSpPr>
        <p:spPr>
          <a:xfrm>
            <a:off x="311700" y="82453"/>
            <a:ext cx="7758900" cy="900905"/>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fr-FR" sz="4000" b="1">
                <a:solidFill>
                  <a:srgbClr val="FF914D"/>
                </a:solidFill>
                <a:latin typeface="Abadi" panose="020B0604020104020204" pitchFamily="34" charset="0"/>
                <a:ea typeface="Josefin Sans"/>
                <a:cs typeface="Josefin Sans"/>
                <a:sym typeface="Josefin Sans"/>
              </a:rPr>
              <a:t>Définition: Formation de disciples </a:t>
            </a:r>
          </a:p>
        </p:txBody>
      </p:sp>
      <p:sp>
        <p:nvSpPr>
          <p:cNvPr id="77" name="Google Shape;87;p17">
            <a:extLst>
              <a:ext uri="{FF2B5EF4-FFF2-40B4-BE49-F238E27FC236}">
                <a16:creationId xmlns:a16="http://schemas.microsoft.com/office/drawing/2014/main" id="{CBFAA4BE-A65F-CC88-055D-DA8BFF2830E0}"/>
              </a:ext>
            </a:extLst>
          </p:cNvPr>
          <p:cNvSpPr txBox="1">
            <a:spLocks noGrp="1" noRot="1" noMove="1" noResize="1" noEditPoints="1" noAdjustHandles="1" noChangeArrowheads="1" noChangeShapeType="1"/>
          </p:cNvSpPr>
          <p:nvPr>
            <p:ph type="body" idx="1"/>
          </p:nvPr>
        </p:nvSpPr>
        <p:spPr>
          <a:xfrm>
            <a:off x="311700" y="1223492"/>
            <a:ext cx="7758900" cy="3528812"/>
          </a:xfrm>
          <a:prstGeom prst="rect">
            <a:avLst/>
          </a:prstGeom>
        </p:spPr>
        <p:txBody>
          <a:bodyPr spcFirstLastPara="1" wrap="square" lIns="91425" tIns="91425" rIns="91425" bIns="91425" anchor="t" anchorCtr="0">
            <a:noAutofit/>
          </a:bodyPr>
          <a:lstStyle/>
          <a:p>
            <a:pPr marL="282575" indent="-282575">
              <a:lnSpc>
                <a:spcPct val="100000"/>
              </a:lnSpc>
              <a:buClr>
                <a:schemeClr val="accent4">
                  <a:lumMod val="75000"/>
                </a:schemeClr>
              </a:buClr>
              <a:buSzPct val="100000"/>
              <a:buFont typeface="Wingdings" panose="05000000000000000000" pitchFamily="2" charset="2"/>
              <a:buChar char="§"/>
            </a:pPr>
            <a:r>
              <a:rPr lang="fr-FR" sz="3800">
                <a:solidFill>
                  <a:schemeClr val="lt1"/>
                </a:solidFill>
                <a:latin typeface="Arial Nova Cond" panose="020B0506020202020204" pitchFamily="34" charset="0"/>
              </a:rPr>
              <a:t>Les autres verbes : aller, baptiser et enseigner sont des participes avec la force d’un impératif, mais exprimant bien les moyens de réaliser l’action principale.</a:t>
            </a:r>
            <a:endParaRPr lang="fr-FR" sz="4000">
              <a:solidFill>
                <a:schemeClr val="lt1"/>
              </a:solidFill>
              <a:latin typeface="Arial Nova Cond" panose="020B0506020202020204" pitchFamily="34" charset="0"/>
            </a:endParaRPr>
          </a:p>
          <a:p>
            <a:pPr marL="282575" indent="-282575">
              <a:lnSpc>
                <a:spcPct val="100000"/>
              </a:lnSpc>
              <a:spcAft>
                <a:spcPts val="600"/>
              </a:spcAft>
              <a:buClr>
                <a:schemeClr val="accent4">
                  <a:lumMod val="75000"/>
                </a:schemeClr>
              </a:buClr>
              <a:buSzPct val="100000"/>
              <a:buFont typeface="Wingdings" panose="05000000000000000000" pitchFamily="2" charset="2"/>
              <a:buChar char="§"/>
            </a:pPr>
            <a:endParaRPr lang="fr-FR" sz="4000">
              <a:solidFill>
                <a:schemeClr val="lt1"/>
              </a:solidFill>
              <a:latin typeface="Arial Nova Cond" panose="020B0506020202020204" pitchFamily="34" charset="0"/>
            </a:endParaRPr>
          </a:p>
        </p:txBody>
      </p:sp>
    </p:spTree>
    <p:extLst>
      <p:ext uri="{BB962C8B-B14F-4D97-AF65-F5344CB8AC3E}">
        <p14:creationId xmlns:p14="http://schemas.microsoft.com/office/powerpoint/2010/main" val="1296050688"/>
      </p:ext>
    </p:extLst>
  </p:cSld>
  <p:clrMapOvr>
    <a:overrideClrMapping bg1="lt1" tx1="dk1" bg2="dk2" tx2="lt2" accent1="accent1" accent2="accent2" accent3="accent3" accent4="accent4" accent5="accent5" accent6="accent6" hlink="hlink" folHlink="folHlink"/>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10.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11.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12.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13.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14.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15.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16.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17.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18.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19.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2.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20.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21.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22.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23.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24.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25.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26.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27.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28.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29.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3.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30.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31.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32.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33.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34.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35.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36.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37.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38.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39.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4.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40.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41.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42.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43.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44.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45.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46.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47.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48.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49.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5.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50.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51.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52.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53.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54.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55.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56.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6.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7.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8.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ppt/theme/themeOverride9.xml><?xml version="1.0" encoding="utf-8"?>
<a:themeOverride xmlns:a="http://schemas.openxmlformats.org/drawingml/2006/main">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themeOverride>
</file>

<file path=docProps/app.xml><?xml version="1.0" encoding="utf-8"?>
<Properties xmlns="http://schemas.openxmlformats.org/officeDocument/2006/extended-properties" xmlns:vt="http://schemas.openxmlformats.org/officeDocument/2006/docPropsVTypes">
  <Template/>
  <TotalTime>0</TotalTime>
  <Words>2393</Words>
  <Application>Microsoft Office PowerPoint</Application>
  <PresentationFormat>On-screen Show (16:9)</PresentationFormat>
  <Paragraphs>158</Paragraphs>
  <Slides>57</Slides>
  <Notes>57</Notes>
  <HiddenSlides>0</HiddenSlides>
  <MMClips>0</MMClips>
  <ScaleCrop>false</ScaleCrop>
  <HeadingPairs>
    <vt:vector size="4" baseType="variant">
      <vt:variant>
        <vt:lpstr>Theme</vt:lpstr>
      </vt:variant>
      <vt:variant>
        <vt:i4>1</vt:i4>
      </vt:variant>
      <vt:variant>
        <vt:lpstr>Slide Titles</vt:lpstr>
      </vt:variant>
      <vt:variant>
        <vt:i4>57</vt:i4>
      </vt:variant>
    </vt:vector>
  </HeadingPairs>
  <TitlesOfParts>
    <vt:vector size="58" baseType="lpstr">
      <vt:lpstr>Simple Light</vt:lpstr>
      <vt:lpstr>Encouraging Discipleship through Small Groups   La formation de disciples à travers les petits groupes </vt:lpstr>
      <vt:lpstr>Introduction</vt:lpstr>
      <vt:lpstr>Introduction</vt:lpstr>
      <vt:lpstr>Introduction</vt:lpstr>
      <vt:lpstr>Définition: Formation de disciples </vt:lpstr>
      <vt:lpstr>PowerPoint Presentation</vt:lpstr>
      <vt:lpstr>Définition: Formation de disciples </vt:lpstr>
      <vt:lpstr>Définition: Formation de disciples </vt:lpstr>
      <vt:lpstr>Définition: Formation de disciples </vt:lpstr>
      <vt:lpstr>Définition: Formation de disciples </vt:lpstr>
      <vt:lpstr>Définition: Formation de disciples </vt:lpstr>
      <vt:lpstr>Définition: Formation de disciples </vt:lpstr>
      <vt:lpstr>Définition: Formation de disciples </vt:lpstr>
      <vt:lpstr>Cycle du discipulat</vt:lpstr>
      <vt:lpstr>Définition: Formation de disciples </vt:lpstr>
      <vt:lpstr>Définition: Formation de disciples </vt:lpstr>
      <vt:lpstr>Définition: Formation de disciples </vt:lpstr>
      <vt:lpstr>Définition: Formation de disciples </vt:lpstr>
      <vt:lpstr>Définition: Formation de disciples </vt:lpstr>
      <vt:lpstr>Introduction</vt:lpstr>
      <vt:lpstr>Introduction</vt:lpstr>
      <vt:lpstr>Définition: Formation de disciples </vt:lpstr>
      <vt:lpstr>Définition: Formation de disciples </vt:lpstr>
      <vt:lpstr>Définition: Formation de disciples </vt:lpstr>
      <vt:lpstr>Définition: Formation de disciples </vt:lpstr>
      <vt:lpstr>Transition</vt:lpstr>
      <vt:lpstr>Transition</vt:lpstr>
      <vt:lpstr>Transition</vt:lpstr>
      <vt:lpstr>Définition: Petit groupe</vt:lpstr>
      <vt:lpstr>Les petits groupes</vt:lpstr>
      <vt:lpstr>Les petits groupes</vt:lpstr>
      <vt:lpstr>Les petits groupes</vt:lpstr>
      <vt:lpstr>Les petits groupes: discipulat</vt:lpstr>
      <vt:lpstr>Les petits groupes: discipulat</vt:lpstr>
      <vt:lpstr>Les petits groupes: discipulat</vt:lpstr>
      <vt:lpstr>Les petits groupes: discipulat</vt:lpstr>
      <vt:lpstr>Les petits groupes: discipulat</vt:lpstr>
      <vt:lpstr>Les petits groupes: discipulat</vt:lpstr>
      <vt:lpstr>Les petits groupes: discipulat</vt:lpstr>
      <vt:lpstr>Les petits groupes: discipulat</vt:lpstr>
      <vt:lpstr>Les petits groupes: discipulat</vt:lpstr>
      <vt:lpstr>Les petits groupes: transition</vt:lpstr>
      <vt:lpstr>Les petits groupes: Communauté</vt:lpstr>
      <vt:lpstr>Les petits groupes: Communauté</vt:lpstr>
      <vt:lpstr>Les petits groupes: Communauté</vt:lpstr>
      <vt:lpstr>Les petits groupes: Mission</vt:lpstr>
      <vt:lpstr>Les petits groupes: Mission</vt:lpstr>
      <vt:lpstr>Les petits groupes: Mission</vt:lpstr>
      <vt:lpstr>Les petits groupes: Mission</vt:lpstr>
      <vt:lpstr>Les petits groupes: Mission</vt:lpstr>
      <vt:lpstr>Les petits groupes: Mission</vt:lpstr>
      <vt:lpstr>Les petits groupes: Mission</vt:lpstr>
      <vt:lpstr>Les petits groupes: Mission</vt:lpstr>
      <vt:lpstr>Les petits groupes: Mission</vt:lpstr>
      <vt:lpstr>Les petits groupes: Mission</vt:lpstr>
      <vt:lpstr>Les petits groupes: Mission</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dc:title>
  <dc:creator>Senior Pastor</dc:creator>
  <cp:lastModifiedBy>Wadler Jules</cp:lastModifiedBy>
  <cp:revision>2</cp:revision>
  <cp:lastPrinted>2025-03-08T14:40:37Z</cp:lastPrinted>
  <dcterms:modified xsi:type="dcterms:W3CDTF">2025-09-19T23:11:05Z</dcterms:modified>
</cp:coreProperties>
</file>