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bril Fatface" panose="020F0502020204030204" pitchFamily="2" charset="0"/>
      <p:regular r:id="rId15"/>
    </p:embeddedFont>
    <p:embeddedFont>
      <p:font typeface="Arimo" panose="020B0604020202020204" charset="0"/>
      <p:regular r:id="rId16"/>
    </p:embeddedFont>
    <p:embeddedFont>
      <p:font typeface="Merriweather Bold" panose="020B0604020202020204" charset="0"/>
      <p:regular r:id="rId17"/>
    </p:embeddedFont>
    <p:embeddedFont>
      <p:font typeface="Old Standard Bold" panose="020B0604020202020204" charset="0"/>
      <p:regular r:id="rId18"/>
    </p:embeddedFont>
    <p:embeddedFont>
      <p:font typeface="PT Sans Bold" panose="020B0604020202020204" charset="0"/>
      <p:regular r:id="rId19"/>
    </p:embeddedFont>
    <p:embeddedFont>
      <p:font typeface="Times New Roman MT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11.sv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1A3wOJ_bW5A?si=0aSMWQaiLrloqxMw"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watch?v=YiCSREqg6Ho"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2804106" y="0"/>
            <a:ext cx="12679789" cy="2466318"/>
          </a:xfrm>
          <a:custGeom>
            <a:avLst/>
            <a:gdLst/>
            <a:ahLst/>
            <a:cxnLst/>
            <a:rect l="l" t="t" r="r" b="b"/>
            <a:pathLst>
              <a:path w="12679789" h="2466318">
                <a:moveTo>
                  <a:pt x="0" y="0"/>
                </a:moveTo>
                <a:lnTo>
                  <a:pt x="12679788" y="0"/>
                </a:lnTo>
                <a:lnTo>
                  <a:pt x="12679788" y="2466318"/>
                </a:lnTo>
                <a:lnTo>
                  <a:pt x="0" y="2466318"/>
                </a:lnTo>
                <a:lnTo>
                  <a:pt x="0" y="0"/>
                </a:lnTo>
                <a:close/>
              </a:path>
            </a:pathLst>
          </a:custGeom>
          <a:blipFill>
            <a:blip r:embed="rId3"/>
            <a:stretch>
              <a:fillRect t="-88520" b="-100670"/>
            </a:stretch>
          </a:blipFill>
        </p:spPr>
        <p:txBody>
          <a:bodyPr/>
          <a:lstStyle/>
          <a:p>
            <a:endParaRPr lang="en-US"/>
          </a:p>
        </p:txBody>
      </p:sp>
      <p:sp>
        <p:nvSpPr>
          <p:cNvPr id="4" name="Freeform 4"/>
          <p:cNvSpPr/>
          <p:nvPr/>
        </p:nvSpPr>
        <p:spPr>
          <a:xfrm>
            <a:off x="10392735" y="3582924"/>
            <a:ext cx="6704076" cy="6704076"/>
          </a:xfrm>
          <a:custGeom>
            <a:avLst/>
            <a:gdLst/>
            <a:ahLst/>
            <a:cxnLst/>
            <a:rect l="l" t="t" r="r" b="b"/>
            <a:pathLst>
              <a:path w="6704076" h="6704076">
                <a:moveTo>
                  <a:pt x="0" y="0"/>
                </a:moveTo>
                <a:lnTo>
                  <a:pt x="6704076" y="0"/>
                </a:lnTo>
                <a:lnTo>
                  <a:pt x="6704076" y="6704076"/>
                </a:lnTo>
                <a:lnTo>
                  <a:pt x="0" y="670407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519041" y="3195007"/>
            <a:ext cx="11249918" cy="1028272"/>
          </a:xfrm>
          <a:prstGeom prst="rect">
            <a:avLst/>
          </a:prstGeom>
        </p:spPr>
        <p:txBody>
          <a:bodyPr lIns="0" tIns="0" rIns="0" bIns="0" rtlCol="0" anchor="t">
            <a:spAutoFit/>
          </a:bodyPr>
          <a:lstStyle/>
          <a:p>
            <a:pPr algn="ctr">
              <a:lnSpc>
                <a:spcPts val="8423"/>
              </a:lnSpc>
            </a:pPr>
            <a:r>
              <a:rPr lang="en-US" sz="6016" b="1">
                <a:solidFill>
                  <a:srgbClr val="000000"/>
                </a:solidFill>
                <a:latin typeface="Merriweather Bold"/>
                <a:ea typeface="Merriweather Bold"/>
                <a:cs typeface="Merriweather Bold"/>
                <a:sym typeface="Merriweather Bold"/>
              </a:rPr>
              <a:t>Trusting God When It’s Hard </a:t>
            </a:r>
          </a:p>
        </p:txBody>
      </p:sp>
      <p:sp>
        <p:nvSpPr>
          <p:cNvPr id="6" name="TextBox 6"/>
          <p:cNvSpPr txBox="1"/>
          <p:nvPr/>
        </p:nvSpPr>
        <p:spPr>
          <a:xfrm>
            <a:off x="8574732" y="8286481"/>
            <a:ext cx="1138535" cy="976345"/>
          </a:xfrm>
          <a:prstGeom prst="rect">
            <a:avLst/>
          </a:prstGeom>
        </p:spPr>
        <p:txBody>
          <a:bodyPr lIns="0" tIns="0" rIns="0" bIns="0" rtlCol="0" anchor="t">
            <a:spAutoFit/>
          </a:bodyPr>
          <a:lstStyle/>
          <a:p>
            <a:pPr algn="ctr">
              <a:lnSpc>
                <a:spcPts val="3935"/>
              </a:lnSpc>
            </a:pPr>
            <a:r>
              <a:rPr lang="en-US" sz="2811" b="1">
                <a:solidFill>
                  <a:srgbClr val="000000"/>
                </a:solidFill>
                <a:latin typeface="PT Sans Bold"/>
                <a:ea typeface="PT Sans Bold"/>
                <a:cs typeface="PT Sans Bold"/>
                <a:sym typeface="PT Sans Bold"/>
              </a:rPr>
              <a:t>Unit 2 </a:t>
            </a:r>
          </a:p>
          <a:p>
            <a:pPr algn="ctr">
              <a:lnSpc>
                <a:spcPts val="3935"/>
              </a:lnSpc>
            </a:pPr>
            <a:r>
              <a:rPr lang="en-US" sz="2811" b="1">
                <a:solidFill>
                  <a:srgbClr val="000000"/>
                </a:solidFill>
                <a:latin typeface="PT Sans Bold"/>
                <a:ea typeface="PT Sans Bold"/>
                <a:cs typeface="PT Sans Bold"/>
                <a:sym typeface="PT Sans Bold"/>
              </a:rPr>
              <a:t>Week 1</a:t>
            </a:r>
          </a:p>
        </p:txBody>
      </p:sp>
      <p:sp>
        <p:nvSpPr>
          <p:cNvPr id="7" name="TextBox 7"/>
          <p:cNvSpPr txBox="1"/>
          <p:nvPr/>
        </p:nvSpPr>
        <p:spPr>
          <a:xfrm>
            <a:off x="5673030" y="4463695"/>
            <a:ext cx="6941939" cy="2209372"/>
          </a:xfrm>
          <a:prstGeom prst="rect">
            <a:avLst/>
          </a:prstGeom>
        </p:spPr>
        <p:txBody>
          <a:bodyPr lIns="0" tIns="0" rIns="0" bIns="0" rtlCol="0" anchor="t">
            <a:spAutoFit/>
          </a:bodyPr>
          <a:lstStyle/>
          <a:p>
            <a:pPr algn="ctr">
              <a:lnSpc>
                <a:spcPts val="8423"/>
              </a:lnSpc>
            </a:pPr>
            <a:r>
              <a:rPr lang="en-US" sz="6016" b="1">
                <a:solidFill>
                  <a:srgbClr val="000000"/>
                </a:solidFill>
                <a:latin typeface="Times New Roman MT Bold"/>
                <a:ea typeface="Times New Roman MT Bold"/>
                <a:cs typeface="Times New Roman MT Bold"/>
                <a:sym typeface="Times New Roman MT Bold"/>
              </a:rPr>
              <a:t>Go Where? </a:t>
            </a:r>
          </a:p>
          <a:p>
            <a:pPr algn="ctr">
              <a:lnSpc>
                <a:spcPts val="8423"/>
              </a:lnSpc>
            </a:pPr>
            <a:r>
              <a:rPr lang="en-US" sz="6016" b="1">
                <a:solidFill>
                  <a:srgbClr val="000000"/>
                </a:solidFill>
                <a:latin typeface="Times New Roman MT Bold"/>
                <a:ea typeface="Times New Roman MT Bold"/>
                <a:cs typeface="Times New Roman MT Bold"/>
                <a:sym typeface="Times New Roman MT Bold"/>
              </a:rPr>
              <a:t>Abraham’s Big Move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6225209" y="781050"/>
            <a:ext cx="5837582"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Let’s Remember:</a:t>
            </a:r>
          </a:p>
        </p:txBody>
      </p:sp>
      <p:sp>
        <p:nvSpPr>
          <p:cNvPr id="3" name="TextBox 3"/>
          <p:cNvSpPr txBox="1"/>
          <p:nvPr/>
        </p:nvSpPr>
        <p:spPr>
          <a:xfrm>
            <a:off x="3075451" y="3391114"/>
            <a:ext cx="12590540" cy="3276172"/>
          </a:xfrm>
          <a:prstGeom prst="rect">
            <a:avLst/>
          </a:prstGeom>
        </p:spPr>
        <p:txBody>
          <a:bodyPr lIns="0" tIns="0" rIns="0" bIns="0" rtlCol="0" anchor="t">
            <a:spAutoFit/>
          </a:bodyPr>
          <a:lstStyle/>
          <a:p>
            <a:pPr algn="ctr">
              <a:lnSpc>
                <a:spcPts val="8423"/>
              </a:lnSpc>
            </a:pPr>
            <a:r>
              <a:rPr lang="en-US" sz="6016" b="1">
                <a:solidFill>
                  <a:srgbClr val="000000"/>
                </a:solidFill>
                <a:latin typeface="Times New Roman MT Bold"/>
                <a:ea typeface="Times New Roman MT Bold"/>
                <a:cs typeface="Times New Roman MT Bold"/>
                <a:sym typeface="Times New Roman MT Bold"/>
              </a:rPr>
              <a:t>Obeying Father God may not always be easy, but He will always lead us in the right direction.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5400049" y="9678"/>
            <a:ext cx="7487903"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Discussion Questions:   </a:t>
            </a:r>
          </a:p>
        </p:txBody>
      </p:sp>
      <p:sp>
        <p:nvSpPr>
          <p:cNvPr id="3" name="TextBox 3"/>
          <p:cNvSpPr txBox="1"/>
          <p:nvPr/>
        </p:nvSpPr>
        <p:spPr>
          <a:xfrm>
            <a:off x="2718214" y="1556909"/>
            <a:ext cx="12851573" cy="7820474"/>
          </a:xfrm>
          <a:prstGeom prst="rect">
            <a:avLst/>
          </a:prstGeom>
        </p:spPr>
        <p:txBody>
          <a:bodyPr lIns="0" tIns="0" rIns="0" bIns="0" rtlCol="0" anchor="t">
            <a:spAutoFit/>
          </a:bodyPr>
          <a:lstStyle/>
          <a:p>
            <a:pPr algn="ctr">
              <a:lnSpc>
                <a:spcPts val="7644"/>
              </a:lnSpc>
            </a:pPr>
            <a:r>
              <a:rPr lang="en-US" sz="5460" b="1">
                <a:solidFill>
                  <a:srgbClr val="000000"/>
                </a:solidFill>
                <a:latin typeface="Times New Roman MT Bold"/>
                <a:ea typeface="Times New Roman MT Bold"/>
                <a:cs typeface="Times New Roman MT Bold"/>
                <a:sym typeface="Times New Roman MT Bold"/>
              </a:rPr>
              <a:t>1. Why do you think it was hard for Abraham to leave his home? </a:t>
            </a:r>
          </a:p>
          <a:p>
            <a:pPr algn="ctr">
              <a:lnSpc>
                <a:spcPts val="7644"/>
              </a:lnSpc>
            </a:pPr>
            <a:endParaRPr lang="en-US" sz="5460" b="1">
              <a:solidFill>
                <a:srgbClr val="000000"/>
              </a:solidFill>
              <a:latin typeface="Times New Roman MT Bold"/>
              <a:ea typeface="Times New Roman MT Bold"/>
              <a:cs typeface="Times New Roman MT Bold"/>
              <a:sym typeface="Times New Roman MT Bold"/>
            </a:endParaRPr>
          </a:p>
          <a:p>
            <a:pPr algn="ctr">
              <a:lnSpc>
                <a:spcPts val="7644"/>
              </a:lnSpc>
            </a:pPr>
            <a:r>
              <a:rPr lang="en-US" sz="5460" b="1">
                <a:solidFill>
                  <a:srgbClr val="000000"/>
                </a:solidFill>
                <a:latin typeface="Times New Roman MT Bold"/>
                <a:ea typeface="Times New Roman MT Bold"/>
                <a:cs typeface="Times New Roman MT Bold"/>
                <a:sym typeface="Times New Roman MT Bold"/>
              </a:rPr>
              <a:t>2. How did Abraham show he trusted Father God? </a:t>
            </a:r>
          </a:p>
          <a:p>
            <a:pPr algn="ctr">
              <a:lnSpc>
                <a:spcPts val="7644"/>
              </a:lnSpc>
            </a:pPr>
            <a:endParaRPr lang="en-US" sz="5460" b="1">
              <a:solidFill>
                <a:srgbClr val="000000"/>
              </a:solidFill>
              <a:latin typeface="Times New Roman MT Bold"/>
              <a:ea typeface="Times New Roman MT Bold"/>
              <a:cs typeface="Times New Roman MT Bold"/>
              <a:sym typeface="Times New Roman MT Bold"/>
            </a:endParaRPr>
          </a:p>
          <a:p>
            <a:pPr algn="ctr">
              <a:lnSpc>
                <a:spcPts val="7644"/>
              </a:lnSpc>
            </a:pPr>
            <a:r>
              <a:rPr lang="en-US" sz="5460" b="1">
                <a:solidFill>
                  <a:srgbClr val="000000"/>
                </a:solidFill>
                <a:latin typeface="Times New Roman MT Bold"/>
                <a:ea typeface="Times New Roman MT Bold"/>
                <a:cs typeface="Times New Roman MT Bold"/>
                <a:sym typeface="Times New Roman MT Bold"/>
              </a:rPr>
              <a:t>3. What is something hard Father God might ask you to do that would take faith?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63260"/>
            <a:ext cx="18288000" cy="8342790"/>
            <a:chOff x="0" y="0"/>
            <a:chExt cx="2854277" cy="1302091"/>
          </a:xfrm>
        </p:grpSpPr>
        <p:sp>
          <p:nvSpPr>
            <p:cNvPr id="3" name="Freeform 3"/>
            <p:cNvSpPr/>
            <p:nvPr/>
          </p:nvSpPr>
          <p:spPr>
            <a:xfrm>
              <a:off x="0" y="0"/>
              <a:ext cx="2854277" cy="1302091"/>
            </a:xfrm>
            <a:custGeom>
              <a:avLst/>
              <a:gdLst/>
              <a:ahLst/>
              <a:cxnLst/>
              <a:rect l="l" t="t" r="r" b="b"/>
              <a:pathLst>
                <a:path w="2854277" h="1302091">
                  <a:moveTo>
                    <a:pt x="0" y="0"/>
                  </a:moveTo>
                  <a:lnTo>
                    <a:pt x="2854277" y="0"/>
                  </a:lnTo>
                  <a:lnTo>
                    <a:pt x="2854277" y="1302091"/>
                  </a:lnTo>
                  <a:lnTo>
                    <a:pt x="0" y="1302091"/>
                  </a:lnTo>
                  <a:close/>
                </a:path>
              </a:pathLst>
            </a:custGeom>
            <a:solidFill>
              <a:srgbClr val="E7AE75"/>
            </a:solidFill>
          </p:spPr>
          <p:txBody>
            <a:bodyPr/>
            <a:lstStyle/>
            <a:p>
              <a:endParaRPr lang="en-US"/>
            </a:p>
          </p:txBody>
        </p:sp>
        <p:sp>
          <p:nvSpPr>
            <p:cNvPr id="4" name="TextBox 4"/>
            <p:cNvSpPr txBox="1"/>
            <p:nvPr/>
          </p:nvSpPr>
          <p:spPr>
            <a:xfrm>
              <a:off x="0" y="-47625"/>
              <a:ext cx="2854277" cy="1349716"/>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680302" y="1963260"/>
            <a:ext cx="16607698" cy="0"/>
          </a:xfrm>
          <a:prstGeom prst="line">
            <a:avLst/>
          </a:prstGeom>
          <a:ln w="38100" cap="flat">
            <a:solidFill>
              <a:srgbClr val="000000"/>
            </a:solidFill>
            <a:prstDash val="solid"/>
            <a:headEnd type="none" w="sm" len="sm"/>
            <a:tailEnd type="none" w="sm" len="sm"/>
          </a:ln>
        </p:spPr>
        <p:txBody>
          <a:bodyPr/>
          <a:lstStyle/>
          <a:p>
            <a:endParaRPr lang="en-US"/>
          </a:p>
        </p:txBody>
      </p:sp>
      <p:sp>
        <p:nvSpPr>
          <p:cNvPr id="6" name="AutoShape 6"/>
          <p:cNvSpPr/>
          <p:nvPr/>
        </p:nvSpPr>
        <p:spPr>
          <a:xfrm flipV="1">
            <a:off x="-195838" y="258238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AutoShape 7"/>
          <p:cNvSpPr/>
          <p:nvPr/>
        </p:nvSpPr>
        <p:spPr>
          <a:xfrm flipV="1">
            <a:off x="3207971" y="2582385"/>
            <a:ext cx="19050" cy="1022152"/>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8"/>
          <p:cNvSpPr/>
          <p:nvPr/>
        </p:nvSpPr>
        <p:spPr>
          <a:xfrm flipV="1">
            <a:off x="3207971" y="6024294"/>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9" name="AutoShape 9"/>
          <p:cNvSpPr/>
          <p:nvPr/>
        </p:nvSpPr>
        <p:spPr>
          <a:xfrm flipV="1">
            <a:off x="7477096" y="6911321"/>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0" name="AutoShape 10"/>
          <p:cNvSpPr/>
          <p:nvPr/>
        </p:nvSpPr>
        <p:spPr>
          <a:xfrm flipV="1">
            <a:off x="7477096" y="6043344"/>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AutoShape 11"/>
          <p:cNvSpPr/>
          <p:nvPr/>
        </p:nvSpPr>
        <p:spPr>
          <a:xfrm flipV="1">
            <a:off x="4035186" y="260143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2" name="AutoShape 12"/>
          <p:cNvSpPr/>
          <p:nvPr/>
        </p:nvSpPr>
        <p:spPr>
          <a:xfrm flipV="1">
            <a:off x="7423045" y="260143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3" name="AutoShape 13"/>
          <p:cNvSpPr/>
          <p:nvPr/>
        </p:nvSpPr>
        <p:spPr>
          <a:xfrm flipV="1">
            <a:off x="10810904" y="260143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AutoShape 14"/>
          <p:cNvSpPr/>
          <p:nvPr/>
        </p:nvSpPr>
        <p:spPr>
          <a:xfrm flipV="1">
            <a:off x="14198763" y="260143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5" name="AutoShape 15"/>
          <p:cNvSpPr/>
          <p:nvPr/>
        </p:nvSpPr>
        <p:spPr>
          <a:xfrm flipV="1">
            <a:off x="17586622" y="2601435"/>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AutoShape 16"/>
          <p:cNvSpPr/>
          <p:nvPr/>
        </p:nvSpPr>
        <p:spPr>
          <a:xfrm flipV="1">
            <a:off x="4035186" y="2582385"/>
            <a:ext cx="0" cy="2561115"/>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17"/>
          <p:cNvSpPr/>
          <p:nvPr/>
        </p:nvSpPr>
        <p:spPr>
          <a:xfrm>
            <a:off x="0" y="4492102"/>
            <a:ext cx="3207971" cy="0"/>
          </a:xfrm>
          <a:prstGeom prst="line">
            <a:avLst/>
          </a:prstGeom>
          <a:ln w="38100" cap="flat">
            <a:solidFill>
              <a:srgbClr val="000000"/>
            </a:solidFill>
            <a:prstDash val="solid"/>
            <a:headEnd type="none" w="sm" len="sm"/>
            <a:tailEnd type="none" w="sm" len="sm"/>
          </a:ln>
        </p:spPr>
        <p:txBody>
          <a:bodyPr/>
          <a:lstStyle/>
          <a:p>
            <a:endParaRPr lang="en-US"/>
          </a:p>
        </p:txBody>
      </p:sp>
      <p:sp>
        <p:nvSpPr>
          <p:cNvPr id="18" name="AutoShape 18"/>
          <p:cNvSpPr/>
          <p:nvPr/>
        </p:nvSpPr>
        <p:spPr>
          <a:xfrm flipH="1" flipV="1">
            <a:off x="3188925" y="4492463"/>
            <a:ext cx="19047" cy="1531831"/>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a:off x="0" y="3556293"/>
            <a:ext cx="3188925" cy="48243"/>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flipH="1" flipV="1">
            <a:off x="1710051" y="3604537"/>
            <a:ext cx="0" cy="887572"/>
          </a:xfrm>
          <a:prstGeom prst="line">
            <a:avLst/>
          </a:prstGeom>
          <a:ln w="38100" cap="flat">
            <a:solidFill>
              <a:srgbClr val="000000"/>
            </a:solidFill>
            <a:prstDash val="solid"/>
            <a:headEnd type="none" w="sm" len="sm"/>
            <a:tailEnd type="none" w="sm" len="sm"/>
          </a:ln>
        </p:spPr>
        <p:txBody>
          <a:bodyPr/>
          <a:lstStyle/>
          <a:p>
            <a:endParaRPr lang="en-US"/>
          </a:p>
        </p:txBody>
      </p:sp>
      <p:sp>
        <p:nvSpPr>
          <p:cNvPr id="21" name="AutoShape 21"/>
          <p:cNvSpPr/>
          <p:nvPr/>
        </p:nvSpPr>
        <p:spPr>
          <a:xfrm flipV="1">
            <a:off x="4035186" y="5143500"/>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flipV="1">
            <a:off x="6630831" y="7779299"/>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flipV="1">
            <a:off x="6630831" y="6024294"/>
            <a:ext cx="0" cy="1735955"/>
          </a:xfrm>
          <a:prstGeom prst="line">
            <a:avLst/>
          </a:prstGeom>
          <a:ln w="38100" cap="flat">
            <a:solidFill>
              <a:srgbClr val="000000"/>
            </a:solidFill>
            <a:prstDash val="solid"/>
            <a:headEnd type="none" w="sm" len="sm"/>
            <a:tailEnd type="none" w="sm" len="sm"/>
          </a:ln>
        </p:spPr>
        <p:txBody>
          <a:bodyPr/>
          <a:lstStyle/>
          <a:p>
            <a:endParaRPr lang="en-US"/>
          </a:p>
        </p:txBody>
      </p:sp>
      <p:sp>
        <p:nvSpPr>
          <p:cNvPr id="24" name="AutoShape 24"/>
          <p:cNvSpPr/>
          <p:nvPr/>
        </p:nvSpPr>
        <p:spPr>
          <a:xfrm flipV="1">
            <a:off x="7467571" y="3613857"/>
            <a:ext cx="9525" cy="1548785"/>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a:off x="8111683" y="5124450"/>
            <a:ext cx="5662094" cy="18906"/>
          </a:xfrm>
          <a:prstGeom prst="line">
            <a:avLst/>
          </a:prstGeom>
          <a:ln w="38100" cap="flat">
            <a:solidFill>
              <a:srgbClr val="000000"/>
            </a:solidFill>
            <a:prstDash val="solid"/>
            <a:headEnd type="none" w="sm" len="sm"/>
            <a:tailEnd type="none" w="sm" len="sm"/>
          </a:ln>
        </p:spPr>
        <p:txBody>
          <a:bodyPr/>
          <a:lstStyle/>
          <a:p>
            <a:endParaRPr lang="en-US"/>
          </a:p>
        </p:txBody>
      </p:sp>
      <p:sp>
        <p:nvSpPr>
          <p:cNvPr id="26" name="AutoShape 26"/>
          <p:cNvSpPr/>
          <p:nvPr/>
        </p:nvSpPr>
        <p:spPr>
          <a:xfrm flipV="1">
            <a:off x="8097397" y="3604404"/>
            <a:ext cx="0" cy="1538952"/>
          </a:xfrm>
          <a:prstGeom prst="line">
            <a:avLst/>
          </a:prstGeom>
          <a:ln w="38100" cap="flat">
            <a:solidFill>
              <a:srgbClr val="000000"/>
            </a:solidFill>
            <a:prstDash val="solid"/>
            <a:headEnd type="none" w="sm" len="sm"/>
            <a:tailEnd type="none" w="sm" len="sm"/>
          </a:ln>
        </p:spPr>
        <p:txBody>
          <a:bodyPr/>
          <a:lstStyle/>
          <a:p>
            <a:endParaRPr lang="en-US"/>
          </a:p>
        </p:txBody>
      </p:sp>
      <p:sp>
        <p:nvSpPr>
          <p:cNvPr id="27" name="AutoShape 27"/>
          <p:cNvSpPr/>
          <p:nvPr/>
        </p:nvSpPr>
        <p:spPr>
          <a:xfrm flipH="1" flipV="1">
            <a:off x="10919005" y="5162642"/>
            <a:ext cx="19050" cy="880702"/>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flipH="1" flipV="1">
            <a:off x="10034645" y="6911733"/>
            <a:ext cx="19050" cy="880702"/>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AutoShape 29"/>
          <p:cNvSpPr/>
          <p:nvPr/>
        </p:nvSpPr>
        <p:spPr>
          <a:xfrm>
            <a:off x="10756854" y="6911733"/>
            <a:ext cx="2131097" cy="0"/>
          </a:xfrm>
          <a:prstGeom prst="line">
            <a:avLst/>
          </a:prstGeom>
          <a:ln w="38100" cap="flat">
            <a:solidFill>
              <a:srgbClr val="000000"/>
            </a:solidFill>
            <a:prstDash val="solid"/>
            <a:headEnd type="none" w="sm" len="sm"/>
            <a:tailEnd type="none" w="sm" len="sm"/>
          </a:ln>
        </p:spPr>
        <p:txBody>
          <a:bodyPr/>
          <a:lstStyle/>
          <a:p>
            <a:endParaRPr lang="en-US"/>
          </a:p>
        </p:txBody>
      </p:sp>
      <p:sp>
        <p:nvSpPr>
          <p:cNvPr id="30" name="AutoShape 30"/>
          <p:cNvSpPr/>
          <p:nvPr/>
        </p:nvSpPr>
        <p:spPr>
          <a:xfrm flipV="1">
            <a:off x="12907001" y="6892271"/>
            <a:ext cx="0" cy="1735955"/>
          </a:xfrm>
          <a:prstGeom prst="line">
            <a:avLst/>
          </a:prstGeom>
          <a:ln w="38100" cap="flat">
            <a:solidFill>
              <a:srgbClr val="000000"/>
            </a:solidFill>
            <a:prstDash val="solid"/>
            <a:headEnd type="none" w="sm" len="sm"/>
            <a:tailEnd type="none" w="sm" len="sm"/>
          </a:ln>
        </p:spPr>
        <p:txBody>
          <a:bodyPr/>
          <a:lstStyle/>
          <a:p>
            <a:endParaRPr lang="en-US"/>
          </a:p>
        </p:txBody>
      </p:sp>
      <p:sp>
        <p:nvSpPr>
          <p:cNvPr id="31" name="AutoShape 31"/>
          <p:cNvSpPr/>
          <p:nvPr/>
        </p:nvSpPr>
        <p:spPr>
          <a:xfrm>
            <a:off x="12907001" y="8609176"/>
            <a:ext cx="2518503" cy="18968"/>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flipV="1">
            <a:off x="15425504" y="9733432"/>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flipH="1" flipV="1">
            <a:off x="15415982" y="8628144"/>
            <a:ext cx="0" cy="1104958"/>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flipV="1">
            <a:off x="11810308" y="6005244"/>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flipV="1">
            <a:off x="16109468" y="5986194"/>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36" name="AutoShape 36"/>
          <p:cNvSpPr/>
          <p:nvPr/>
        </p:nvSpPr>
        <p:spPr>
          <a:xfrm flipV="1">
            <a:off x="13773776" y="6005244"/>
            <a:ext cx="0" cy="1538952"/>
          </a:xfrm>
          <a:prstGeom prst="line">
            <a:avLst/>
          </a:prstGeom>
          <a:ln w="38100" cap="flat">
            <a:solidFill>
              <a:srgbClr val="000000"/>
            </a:solidFill>
            <a:prstDash val="solid"/>
            <a:headEnd type="none" w="sm" len="sm"/>
            <a:tailEnd type="none" w="sm" len="sm"/>
          </a:ln>
        </p:spPr>
        <p:txBody>
          <a:bodyPr/>
          <a:lstStyle/>
          <a:p>
            <a:endParaRPr lang="en-US"/>
          </a:p>
        </p:txBody>
      </p:sp>
      <p:sp>
        <p:nvSpPr>
          <p:cNvPr id="37" name="AutoShape 37"/>
          <p:cNvSpPr/>
          <p:nvPr/>
        </p:nvSpPr>
        <p:spPr>
          <a:xfrm flipV="1">
            <a:off x="13773776" y="6892271"/>
            <a:ext cx="0" cy="984327"/>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flipV="1">
            <a:off x="13773776" y="7857548"/>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39" name="AutoShape 39"/>
          <p:cNvSpPr/>
          <p:nvPr/>
        </p:nvSpPr>
        <p:spPr>
          <a:xfrm flipV="1">
            <a:off x="16282757" y="7839700"/>
            <a:ext cx="0" cy="1160440"/>
          </a:xfrm>
          <a:prstGeom prst="line">
            <a:avLst/>
          </a:prstGeom>
          <a:ln w="38100" cap="flat">
            <a:solidFill>
              <a:srgbClr val="000000"/>
            </a:solidFill>
            <a:prstDash val="solid"/>
            <a:headEnd type="none" w="sm" len="sm"/>
            <a:tailEnd type="none" w="sm" len="sm"/>
          </a:ln>
        </p:spPr>
        <p:txBody>
          <a:bodyPr/>
          <a:lstStyle/>
          <a:p>
            <a:endParaRPr lang="en-US"/>
          </a:p>
        </p:txBody>
      </p:sp>
      <p:sp>
        <p:nvSpPr>
          <p:cNvPr id="40" name="AutoShape 40"/>
          <p:cNvSpPr/>
          <p:nvPr/>
        </p:nvSpPr>
        <p:spPr>
          <a:xfrm flipV="1">
            <a:off x="16282757" y="9000140"/>
            <a:ext cx="3441909"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flipV="1">
            <a:off x="13754726" y="3585498"/>
            <a:ext cx="0" cy="1538952"/>
          </a:xfrm>
          <a:prstGeom prst="line">
            <a:avLst/>
          </a:prstGeom>
          <a:ln w="38100" cap="flat">
            <a:solidFill>
              <a:srgbClr val="000000"/>
            </a:solidFill>
            <a:prstDash val="solid"/>
            <a:headEnd type="none" w="sm" len="sm"/>
            <a:tailEnd type="none" w="sm" len="sm"/>
          </a:ln>
        </p:spPr>
        <p:txBody>
          <a:bodyPr/>
          <a:lstStyle/>
          <a:p>
            <a:endParaRPr lang="en-US"/>
          </a:p>
        </p:txBody>
      </p:sp>
      <p:sp>
        <p:nvSpPr>
          <p:cNvPr id="42" name="AutoShape 42"/>
          <p:cNvSpPr/>
          <p:nvPr/>
        </p:nvSpPr>
        <p:spPr>
          <a:xfrm>
            <a:off x="15233168" y="7506096"/>
            <a:ext cx="876300"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43" name="AutoShape 43"/>
          <p:cNvSpPr/>
          <p:nvPr/>
        </p:nvSpPr>
        <p:spPr>
          <a:xfrm flipV="1">
            <a:off x="15233168" y="5986194"/>
            <a:ext cx="0" cy="1538952"/>
          </a:xfrm>
          <a:prstGeom prst="line">
            <a:avLst/>
          </a:prstGeom>
          <a:ln w="38100" cap="flat">
            <a:solidFill>
              <a:srgbClr val="000000"/>
            </a:solidFill>
            <a:prstDash val="solid"/>
            <a:headEnd type="none" w="sm" len="sm"/>
            <a:tailEnd type="none" w="sm" len="sm"/>
          </a:ln>
        </p:spPr>
        <p:txBody>
          <a:bodyPr/>
          <a:lstStyle/>
          <a:p>
            <a:endParaRPr lang="en-US"/>
          </a:p>
        </p:txBody>
      </p:sp>
      <p:sp>
        <p:nvSpPr>
          <p:cNvPr id="44" name="AutoShape 44"/>
          <p:cNvSpPr/>
          <p:nvPr/>
        </p:nvSpPr>
        <p:spPr>
          <a:xfrm flipV="1">
            <a:off x="16128518" y="5986194"/>
            <a:ext cx="0" cy="1538952"/>
          </a:xfrm>
          <a:prstGeom prst="line">
            <a:avLst/>
          </a:prstGeom>
          <a:ln w="38100" cap="flat">
            <a:solidFill>
              <a:srgbClr val="000000"/>
            </a:solidFill>
            <a:prstDash val="solid"/>
            <a:headEnd type="none" w="sm" len="sm"/>
            <a:tailEnd type="none" w="sm" len="sm"/>
          </a:ln>
        </p:spPr>
        <p:txBody>
          <a:bodyPr/>
          <a:lstStyle/>
          <a:p>
            <a:endParaRPr lang="en-US"/>
          </a:p>
        </p:txBody>
      </p:sp>
      <p:sp>
        <p:nvSpPr>
          <p:cNvPr id="45" name="AutoShape 45"/>
          <p:cNvSpPr/>
          <p:nvPr/>
        </p:nvSpPr>
        <p:spPr>
          <a:xfrm>
            <a:off x="8111746" y="3594951"/>
            <a:ext cx="5662094" cy="18906"/>
          </a:xfrm>
          <a:prstGeom prst="line">
            <a:avLst/>
          </a:prstGeom>
          <a:ln w="38100" cap="flat">
            <a:solidFill>
              <a:srgbClr val="000000"/>
            </a:solidFill>
            <a:prstDash val="solid"/>
            <a:headEnd type="none" w="sm" len="sm"/>
            <a:tailEnd type="none" w="sm" len="sm"/>
          </a:ln>
        </p:spPr>
        <p:txBody>
          <a:bodyPr/>
          <a:lstStyle/>
          <a:p>
            <a:endParaRPr lang="en-US"/>
          </a:p>
        </p:txBody>
      </p:sp>
      <p:sp>
        <p:nvSpPr>
          <p:cNvPr id="46" name="AutoShape 46"/>
          <p:cNvSpPr/>
          <p:nvPr/>
        </p:nvSpPr>
        <p:spPr>
          <a:xfrm>
            <a:off x="4915095" y="3613857"/>
            <a:ext cx="2562001" cy="9730"/>
          </a:xfrm>
          <a:prstGeom prst="line">
            <a:avLst/>
          </a:prstGeom>
          <a:ln w="38100" cap="flat">
            <a:solidFill>
              <a:srgbClr val="000000"/>
            </a:solidFill>
            <a:prstDash val="solid"/>
            <a:headEnd type="none" w="sm" len="sm"/>
            <a:tailEnd type="none" w="sm" len="sm"/>
          </a:ln>
        </p:spPr>
        <p:txBody>
          <a:bodyPr/>
          <a:lstStyle/>
          <a:p>
            <a:endParaRPr lang="en-US"/>
          </a:p>
        </p:txBody>
      </p:sp>
      <p:sp>
        <p:nvSpPr>
          <p:cNvPr id="47" name="AutoShape 47"/>
          <p:cNvSpPr/>
          <p:nvPr/>
        </p:nvSpPr>
        <p:spPr>
          <a:xfrm flipH="1" flipV="1">
            <a:off x="7675247" y="1963260"/>
            <a:ext cx="0" cy="619125"/>
          </a:xfrm>
          <a:prstGeom prst="line">
            <a:avLst/>
          </a:prstGeom>
          <a:ln w="38100" cap="flat">
            <a:solidFill>
              <a:srgbClr val="000000"/>
            </a:solidFill>
            <a:prstDash val="solid"/>
            <a:headEnd type="none" w="sm" len="sm"/>
            <a:tailEnd type="none" w="sm" len="sm"/>
          </a:ln>
        </p:spPr>
        <p:txBody>
          <a:bodyPr/>
          <a:lstStyle/>
          <a:p>
            <a:endParaRPr lang="en-US"/>
          </a:p>
        </p:txBody>
      </p:sp>
      <p:sp>
        <p:nvSpPr>
          <p:cNvPr id="48" name="Freeform 48"/>
          <p:cNvSpPr/>
          <p:nvPr/>
        </p:nvSpPr>
        <p:spPr>
          <a:xfrm>
            <a:off x="11463984" y="8002262"/>
            <a:ext cx="1729655" cy="1995756"/>
          </a:xfrm>
          <a:custGeom>
            <a:avLst/>
            <a:gdLst/>
            <a:ahLst/>
            <a:cxnLst/>
            <a:rect l="l" t="t" r="r" b="b"/>
            <a:pathLst>
              <a:path w="1729655" h="1995756">
                <a:moveTo>
                  <a:pt x="0" y="0"/>
                </a:moveTo>
                <a:lnTo>
                  <a:pt x="1729655" y="0"/>
                </a:lnTo>
                <a:lnTo>
                  <a:pt x="1729655" y="1995757"/>
                </a:lnTo>
                <a:lnTo>
                  <a:pt x="0" y="1995757"/>
                </a:lnTo>
                <a:lnTo>
                  <a:pt x="0" y="0"/>
                </a:lnTo>
                <a:close/>
              </a:path>
            </a:pathLst>
          </a:custGeom>
          <a:blipFill>
            <a:blip r:embed="rId2"/>
            <a:stretch>
              <a:fillRect/>
            </a:stretch>
          </a:blipFill>
        </p:spPr>
        <p:txBody>
          <a:bodyPr/>
          <a:lstStyle/>
          <a:p>
            <a:endParaRPr lang="en-US"/>
          </a:p>
        </p:txBody>
      </p:sp>
      <p:sp>
        <p:nvSpPr>
          <p:cNvPr id="49" name="Freeform 49"/>
          <p:cNvSpPr/>
          <p:nvPr/>
        </p:nvSpPr>
        <p:spPr>
          <a:xfrm>
            <a:off x="136611" y="4779195"/>
            <a:ext cx="3052314" cy="766894"/>
          </a:xfrm>
          <a:custGeom>
            <a:avLst/>
            <a:gdLst/>
            <a:ahLst/>
            <a:cxnLst/>
            <a:rect l="l" t="t" r="r" b="b"/>
            <a:pathLst>
              <a:path w="3052314" h="766894">
                <a:moveTo>
                  <a:pt x="0" y="0"/>
                </a:moveTo>
                <a:lnTo>
                  <a:pt x="3052314" y="0"/>
                </a:lnTo>
                <a:lnTo>
                  <a:pt x="3052314" y="766894"/>
                </a:lnTo>
                <a:lnTo>
                  <a:pt x="0" y="76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0" name="Freeform 50"/>
          <p:cNvSpPr/>
          <p:nvPr/>
        </p:nvSpPr>
        <p:spPr>
          <a:xfrm>
            <a:off x="15415982" y="3647102"/>
            <a:ext cx="2712051" cy="1779783"/>
          </a:xfrm>
          <a:custGeom>
            <a:avLst/>
            <a:gdLst/>
            <a:ahLst/>
            <a:cxnLst/>
            <a:rect l="l" t="t" r="r" b="b"/>
            <a:pathLst>
              <a:path w="2712051" h="1779783">
                <a:moveTo>
                  <a:pt x="0" y="0"/>
                </a:moveTo>
                <a:lnTo>
                  <a:pt x="2712050" y="0"/>
                </a:lnTo>
                <a:lnTo>
                  <a:pt x="2712050" y="1779783"/>
                </a:lnTo>
                <a:lnTo>
                  <a:pt x="0" y="1779783"/>
                </a:lnTo>
                <a:lnTo>
                  <a:pt x="0" y="0"/>
                </a:lnTo>
                <a:close/>
              </a:path>
            </a:pathLst>
          </a:custGeom>
          <a:blipFill>
            <a:blip r:embed="rId5"/>
            <a:stretch>
              <a:fillRect/>
            </a:stretch>
          </a:blipFill>
        </p:spPr>
        <p:txBody>
          <a:bodyPr/>
          <a:lstStyle/>
          <a:p>
            <a:endParaRPr lang="en-US"/>
          </a:p>
        </p:txBody>
      </p:sp>
      <p:sp>
        <p:nvSpPr>
          <p:cNvPr id="51" name="Freeform 51"/>
          <p:cNvSpPr/>
          <p:nvPr/>
        </p:nvSpPr>
        <p:spPr>
          <a:xfrm>
            <a:off x="1155545" y="33290"/>
            <a:ext cx="2437501" cy="1745860"/>
          </a:xfrm>
          <a:custGeom>
            <a:avLst/>
            <a:gdLst/>
            <a:ahLst/>
            <a:cxnLst/>
            <a:rect l="l" t="t" r="r" b="b"/>
            <a:pathLst>
              <a:path w="2437501" h="1745860">
                <a:moveTo>
                  <a:pt x="0" y="0"/>
                </a:moveTo>
                <a:lnTo>
                  <a:pt x="2437501" y="0"/>
                </a:lnTo>
                <a:lnTo>
                  <a:pt x="2437501" y="1745860"/>
                </a:lnTo>
                <a:lnTo>
                  <a:pt x="0" y="1745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2" name="Freeform 52"/>
          <p:cNvSpPr/>
          <p:nvPr/>
        </p:nvSpPr>
        <p:spPr>
          <a:xfrm flipH="1">
            <a:off x="16134303" y="7672119"/>
            <a:ext cx="2112590" cy="1513142"/>
          </a:xfrm>
          <a:custGeom>
            <a:avLst/>
            <a:gdLst/>
            <a:ahLst/>
            <a:cxnLst/>
            <a:rect l="l" t="t" r="r" b="b"/>
            <a:pathLst>
              <a:path w="2112590" h="1513142">
                <a:moveTo>
                  <a:pt x="2112589" y="0"/>
                </a:moveTo>
                <a:lnTo>
                  <a:pt x="0" y="0"/>
                </a:lnTo>
                <a:lnTo>
                  <a:pt x="0" y="1513142"/>
                </a:lnTo>
                <a:lnTo>
                  <a:pt x="2112589" y="1513142"/>
                </a:lnTo>
                <a:lnTo>
                  <a:pt x="21125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3" name="Freeform 53"/>
          <p:cNvSpPr/>
          <p:nvPr/>
        </p:nvSpPr>
        <p:spPr>
          <a:xfrm>
            <a:off x="3991891" y="2414917"/>
            <a:ext cx="1753114" cy="2728583"/>
          </a:xfrm>
          <a:custGeom>
            <a:avLst/>
            <a:gdLst/>
            <a:ahLst/>
            <a:cxnLst/>
            <a:rect l="l" t="t" r="r" b="b"/>
            <a:pathLst>
              <a:path w="1753114" h="2728583">
                <a:moveTo>
                  <a:pt x="0" y="0"/>
                </a:moveTo>
                <a:lnTo>
                  <a:pt x="1753115" y="0"/>
                </a:lnTo>
                <a:lnTo>
                  <a:pt x="1753115" y="2728583"/>
                </a:lnTo>
                <a:lnTo>
                  <a:pt x="0" y="2728583"/>
                </a:lnTo>
                <a:lnTo>
                  <a:pt x="0" y="0"/>
                </a:lnTo>
                <a:close/>
              </a:path>
            </a:pathLst>
          </a:custGeom>
          <a:blipFill>
            <a:blip r:embed="rId8"/>
            <a:stretch>
              <a:fillRect/>
            </a:stretch>
          </a:blipFill>
        </p:spPr>
        <p:txBody>
          <a:bodyPr/>
          <a:lstStyle/>
          <a:p>
            <a:endParaRPr lang="en-US"/>
          </a:p>
        </p:txBody>
      </p:sp>
      <p:sp>
        <p:nvSpPr>
          <p:cNvPr id="54" name="Freeform 54"/>
          <p:cNvSpPr/>
          <p:nvPr/>
        </p:nvSpPr>
        <p:spPr>
          <a:xfrm flipH="1">
            <a:off x="4882911" y="3220560"/>
            <a:ext cx="1223250" cy="1903890"/>
          </a:xfrm>
          <a:custGeom>
            <a:avLst/>
            <a:gdLst/>
            <a:ahLst/>
            <a:cxnLst/>
            <a:rect l="l" t="t" r="r" b="b"/>
            <a:pathLst>
              <a:path w="1223250" h="1903890">
                <a:moveTo>
                  <a:pt x="1223250" y="0"/>
                </a:moveTo>
                <a:lnTo>
                  <a:pt x="0" y="0"/>
                </a:lnTo>
                <a:lnTo>
                  <a:pt x="0" y="1903890"/>
                </a:lnTo>
                <a:lnTo>
                  <a:pt x="1223250" y="1903890"/>
                </a:lnTo>
                <a:lnTo>
                  <a:pt x="1223250" y="0"/>
                </a:lnTo>
                <a:close/>
              </a:path>
            </a:pathLst>
          </a:custGeom>
          <a:blipFill>
            <a:blip r:embed="rId8"/>
            <a:stretch>
              <a:fillRect/>
            </a:stretch>
          </a:blipFill>
        </p:spPr>
        <p:txBody>
          <a:bodyPr/>
          <a:lstStyle/>
          <a:p>
            <a:endParaRPr lang="en-US"/>
          </a:p>
        </p:txBody>
      </p:sp>
      <p:sp>
        <p:nvSpPr>
          <p:cNvPr id="55" name="Freeform 55"/>
          <p:cNvSpPr/>
          <p:nvPr/>
        </p:nvSpPr>
        <p:spPr>
          <a:xfrm flipH="1">
            <a:off x="5435748" y="8428690"/>
            <a:ext cx="1223250" cy="1903890"/>
          </a:xfrm>
          <a:custGeom>
            <a:avLst/>
            <a:gdLst/>
            <a:ahLst/>
            <a:cxnLst/>
            <a:rect l="l" t="t" r="r" b="b"/>
            <a:pathLst>
              <a:path w="1223250" h="1903890">
                <a:moveTo>
                  <a:pt x="1223250" y="0"/>
                </a:moveTo>
                <a:lnTo>
                  <a:pt x="0" y="0"/>
                </a:lnTo>
                <a:lnTo>
                  <a:pt x="0" y="1903890"/>
                </a:lnTo>
                <a:lnTo>
                  <a:pt x="1223250" y="1903890"/>
                </a:lnTo>
                <a:lnTo>
                  <a:pt x="1223250" y="0"/>
                </a:lnTo>
                <a:close/>
              </a:path>
            </a:pathLst>
          </a:custGeom>
          <a:blipFill>
            <a:blip r:embed="rId8"/>
            <a:stretch>
              <a:fillRect/>
            </a:stretch>
          </a:blipFill>
        </p:spPr>
        <p:txBody>
          <a:bodyPr/>
          <a:lstStyle/>
          <a:p>
            <a:endParaRPr lang="en-US"/>
          </a:p>
        </p:txBody>
      </p:sp>
      <p:sp>
        <p:nvSpPr>
          <p:cNvPr id="56" name="Freeform 56"/>
          <p:cNvSpPr/>
          <p:nvPr/>
        </p:nvSpPr>
        <p:spPr>
          <a:xfrm>
            <a:off x="4035186" y="6589165"/>
            <a:ext cx="2405144" cy="3743415"/>
          </a:xfrm>
          <a:custGeom>
            <a:avLst/>
            <a:gdLst/>
            <a:ahLst/>
            <a:cxnLst/>
            <a:rect l="l" t="t" r="r" b="b"/>
            <a:pathLst>
              <a:path w="2405144" h="3743415">
                <a:moveTo>
                  <a:pt x="0" y="0"/>
                </a:moveTo>
                <a:lnTo>
                  <a:pt x="2405145" y="0"/>
                </a:lnTo>
                <a:lnTo>
                  <a:pt x="2405145" y="3743415"/>
                </a:lnTo>
                <a:lnTo>
                  <a:pt x="0" y="3743415"/>
                </a:lnTo>
                <a:lnTo>
                  <a:pt x="0" y="0"/>
                </a:lnTo>
                <a:close/>
              </a:path>
            </a:pathLst>
          </a:custGeom>
          <a:blipFill>
            <a:blip r:embed="rId8"/>
            <a:stretch>
              <a:fillRect/>
            </a:stretch>
          </a:blipFill>
        </p:spPr>
        <p:txBody>
          <a:bodyPr/>
          <a:lstStyle/>
          <a:p>
            <a:endParaRPr lang="en-US"/>
          </a:p>
        </p:txBody>
      </p:sp>
      <p:sp>
        <p:nvSpPr>
          <p:cNvPr id="57" name="Freeform 57"/>
          <p:cNvSpPr/>
          <p:nvPr/>
        </p:nvSpPr>
        <p:spPr>
          <a:xfrm>
            <a:off x="12106232" y="4069787"/>
            <a:ext cx="800980" cy="598733"/>
          </a:xfrm>
          <a:custGeom>
            <a:avLst/>
            <a:gdLst/>
            <a:ahLst/>
            <a:cxnLst/>
            <a:rect l="l" t="t" r="r" b="b"/>
            <a:pathLst>
              <a:path w="800980" h="598733">
                <a:moveTo>
                  <a:pt x="0" y="0"/>
                </a:moveTo>
                <a:lnTo>
                  <a:pt x="800981" y="0"/>
                </a:lnTo>
                <a:lnTo>
                  <a:pt x="800981" y="598733"/>
                </a:lnTo>
                <a:lnTo>
                  <a:pt x="0" y="598733"/>
                </a:lnTo>
                <a:lnTo>
                  <a:pt x="0" y="0"/>
                </a:lnTo>
                <a:close/>
              </a:path>
            </a:pathLst>
          </a:custGeom>
          <a:blipFill>
            <a:blip r:embed="rId9"/>
            <a:stretch>
              <a:fillRect/>
            </a:stretch>
          </a:blipFill>
        </p:spPr>
        <p:txBody>
          <a:bodyPr/>
          <a:lstStyle/>
          <a:p>
            <a:endParaRPr lang="en-US"/>
          </a:p>
        </p:txBody>
      </p:sp>
      <p:sp>
        <p:nvSpPr>
          <p:cNvPr id="58" name="Freeform 58"/>
          <p:cNvSpPr/>
          <p:nvPr/>
        </p:nvSpPr>
        <p:spPr>
          <a:xfrm>
            <a:off x="-347349"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9" name="Freeform 59"/>
          <p:cNvSpPr/>
          <p:nvPr/>
        </p:nvSpPr>
        <p:spPr>
          <a:xfrm flipH="1" flipV="1">
            <a:off x="1535646" y="9590903"/>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0" name="Freeform 60"/>
          <p:cNvSpPr/>
          <p:nvPr/>
        </p:nvSpPr>
        <p:spPr>
          <a:xfrm flipH="1">
            <a:off x="9144000" y="4041104"/>
            <a:ext cx="1476721" cy="930334"/>
          </a:xfrm>
          <a:custGeom>
            <a:avLst/>
            <a:gdLst/>
            <a:ahLst/>
            <a:cxnLst/>
            <a:rect l="l" t="t" r="r" b="b"/>
            <a:pathLst>
              <a:path w="1476721" h="930334">
                <a:moveTo>
                  <a:pt x="1476721" y="0"/>
                </a:moveTo>
                <a:lnTo>
                  <a:pt x="0" y="0"/>
                </a:lnTo>
                <a:lnTo>
                  <a:pt x="0" y="930334"/>
                </a:lnTo>
                <a:lnTo>
                  <a:pt x="1476721" y="930334"/>
                </a:lnTo>
                <a:lnTo>
                  <a:pt x="1476721"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1" name="Freeform 61"/>
          <p:cNvSpPr/>
          <p:nvPr/>
        </p:nvSpPr>
        <p:spPr>
          <a:xfrm>
            <a:off x="169952" y="915510"/>
            <a:ext cx="1157926" cy="1572735"/>
          </a:xfrm>
          <a:custGeom>
            <a:avLst/>
            <a:gdLst/>
            <a:ahLst/>
            <a:cxnLst/>
            <a:rect l="l" t="t" r="r" b="b"/>
            <a:pathLst>
              <a:path w="1157926" h="1572735">
                <a:moveTo>
                  <a:pt x="0" y="0"/>
                </a:moveTo>
                <a:lnTo>
                  <a:pt x="1157925" y="0"/>
                </a:lnTo>
                <a:lnTo>
                  <a:pt x="1157925" y="1572734"/>
                </a:lnTo>
                <a:lnTo>
                  <a:pt x="0" y="1572734"/>
                </a:lnTo>
                <a:lnTo>
                  <a:pt x="0" y="0"/>
                </a:lnTo>
                <a:close/>
              </a:path>
            </a:pathLst>
          </a:custGeom>
          <a:blipFill>
            <a:blip r:embed="rId14"/>
            <a:stretch>
              <a:fillRect/>
            </a:stretch>
          </a:blipFill>
        </p:spPr>
        <p:txBody>
          <a:bodyPr/>
          <a:lstStyle/>
          <a:p>
            <a:endParaRPr lang="en-US"/>
          </a:p>
        </p:txBody>
      </p:sp>
      <p:sp>
        <p:nvSpPr>
          <p:cNvPr id="62" name="Freeform 62"/>
          <p:cNvSpPr/>
          <p:nvPr/>
        </p:nvSpPr>
        <p:spPr>
          <a:xfrm flipH="1">
            <a:off x="-348216" y="2000250"/>
            <a:ext cx="969653" cy="601185"/>
          </a:xfrm>
          <a:custGeom>
            <a:avLst/>
            <a:gdLst/>
            <a:ahLst/>
            <a:cxnLst/>
            <a:rect l="l" t="t" r="r" b="b"/>
            <a:pathLst>
              <a:path w="969653" h="601185">
                <a:moveTo>
                  <a:pt x="969653" y="0"/>
                </a:moveTo>
                <a:lnTo>
                  <a:pt x="0" y="0"/>
                </a:lnTo>
                <a:lnTo>
                  <a:pt x="0" y="601185"/>
                </a:lnTo>
                <a:lnTo>
                  <a:pt x="969653" y="601185"/>
                </a:lnTo>
                <a:lnTo>
                  <a:pt x="969653" y="0"/>
                </a:lnTo>
                <a:close/>
              </a:path>
            </a:pathLst>
          </a:custGeom>
          <a:blipFill>
            <a:blip r:embed="rId15"/>
            <a:stretch>
              <a:fillRect/>
            </a:stretch>
          </a:blipFill>
        </p:spPr>
        <p:txBody>
          <a:bodyPr/>
          <a:lstStyle/>
          <a:p>
            <a:endParaRPr lang="en-US"/>
          </a:p>
        </p:txBody>
      </p:sp>
      <p:sp>
        <p:nvSpPr>
          <p:cNvPr id="63" name="TextBox 63"/>
          <p:cNvSpPr txBox="1"/>
          <p:nvPr/>
        </p:nvSpPr>
        <p:spPr>
          <a:xfrm>
            <a:off x="4183145" y="-74663"/>
            <a:ext cx="3123721"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Activity</a:t>
            </a:r>
          </a:p>
        </p:txBody>
      </p:sp>
      <p:sp>
        <p:nvSpPr>
          <p:cNvPr id="64" name="TextBox 64"/>
          <p:cNvSpPr txBox="1"/>
          <p:nvPr/>
        </p:nvSpPr>
        <p:spPr>
          <a:xfrm>
            <a:off x="1155545" y="289653"/>
            <a:ext cx="2437501" cy="1073532"/>
          </a:xfrm>
          <a:prstGeom prst="rect">
            <a:avLst/>
          </a:prstGeom>
        </p:spPr>
        <p:txBody>
          <a:bodyPr lIns="0" tIns="0" rIns="0" bIns="0" rtlCol="0" anchor="t">
            <a:spAutoFit/>
          </a:bodyPr>
          <a:lstStyle/>
          <a:p>
            <a:pPr algn="ctr">
              <a:lnSpc>
                <a:spcPts val="2868"/>
              </a:lnSpc>
            </a:pPr>
            <a:r>
              <a:rPr lang="en-US" sz="2048">
                <a:solidFill>
                  <a:srgbClr val="000000"/>
                </a:solidFill>
                <a:latin typeface="Abril Fatface"/>
                <a:ea typeface="Abril Fatface"/>
                <a:cs typeface="Abril Fatface"/>
                <a:sym typeface="Abril Fatface"/>
              </a:rPr>
              <a:t>Abram take your family to a new place.</a:t>
            </a:r>
          </a:p>
        </p:txBody>
      </p:sp>
      <p:sp>
        <p:nvSpPr>
          <p:cNvPr id="65" name="TextBox 65"/>
          <p:cNvSpPr txBox="1"/>
          <p:nvPr/>
        </p:nvSpPr>
        <p:spPr>
          <a:xfrm>
            <a:off x="7306866" y="326722"/>
            <a:ext cx="6447086" cy="1199323"/>
          </a:xfrm>
          <a:prstGeom prst="rect">
            <a:avLst/>
          </a:prstGeom>
        </p:spPr>
        <p:txBody>
          <a:bodyPr lIns="0" tIns="0" rIns="0" bIns="0" rtlCol="0" anchor="t">
            <a:spAutoFit/>
          </a:bodyPr>
          <a:lstStyle/>
          <a:p>
            <a:pPr algn="ctr">
              <a:lnSpc>
                <a:spcPts val="4873"/>
              </a:lnSpc>
            </a:pPr>
            <a:r>
              <a:rPr lang="en-US" sz="3481">
                <a:solidFill>
                  <a:srgbClr val="000000"/>
                </a:solidFill>
                <a:latin typeface="Abril Fatface"/>
                <a:ea typeface="Abril Fatface"/>
                <a:cs typeface="Abril Fatface"/>
                <a:sym typeface="Abril Fatface"/>
              </a:rPr>
              <a:t>Help Abram and Sarai move through the maze.</a:t>
            </a:r>
          </a:p>
        </p:txBody>
      </p:sp>
      <p:sp>
        <p:nvSpPr>
          <p:cNvPr id="66" name="TextBox 66"/>
          <p:cNvSpPr txBox="1"/>
          <p:nvPr/>
        </p:nvSpPr>
        <p:spPr>
          <a:xfrm>
            <a:off x="16418107" y="7800398"/>
            <a:ext cx="1544982" cy="935689"/>
          </a:xfrm>
          <a:prstGeom prst="rect">
            <a:avLst/>
          </a:prstGeom>
        </p:spPr>
        <p:txBody>
          <a:bodyPr lIns="0" tIns="0" rIns="0" bIns="0" rtlCol="0" anchor="t">
            <a:spAutoFit/>
          </a:bodyPr>
          <a:lstStyle/>
          <a:p>
            <a:pPr algn="ctr">
              <a:lnSpc>
                <a:spcPts val="3780"/>
              </a:lnSpc>
            </a:pPr>
            <a:r>
              <a:rPr lang="en-US" sz="2700">
                <a:solidFill>
                  <a:srgbClr val="000000"/>
                </a:solidFill>
                <a:latin typeface="Abril Fatface"/>
                <a:ea typeface="Abril Fatface"/>
                <a:cs typeface="Abril Fatface"/>
                <a:sym typeface="Abril Fatface"/>
              </a:rPr>
              <a:t>This is home.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5552449" y="162078"/>
            <a:ext cx="7487903"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Prayer</a:t>
            </a:r>
          </a:p>
        </p:txBody>
      </p:sp>
      <p:sp>
        <p:nvSpPr>
          <p:cNvPr id="3" name="TextBox 3"/>
          <p:cNvSpPr txBox="1"/>
          <p:nvPr/>
        </p:nvSpPr>
        <p:spPr>
          <a:xfrm>
            <a:off x="1155057" y="2002186"/>
            <a:ext cx="15977886" cy="6476572"/>
          </a:xfrm>
          <a:prstGeom prst="rect">
            <a:avLst/>
          </a:prstGeom>
        </p:spPr>
        <p:txBody>
          <a:bodyPr lIns="0" tIns="0" rIns="0" bIns="0" rtlCol="0" anchor="t">
            <a:spAutoFit/>
          </a:bodyPr>
          <a:lstStyle/>
          <a:p>
            <a:pPr algn="ctr">
              <a:lnSpc>
                <a:spcPts val="8423"/>
              </a:lnSpc>
            </a:pPr>
            <a:r>
              <a:rPr lang="en-US" sz="6016" b="1">
                <a:solidFill>
                  <a:srgbClr val="000000"/>
                </a:solidFill>
                <a:latin typeface="Times New Roman MT Bold"/>
                <a:ea typeface="Times New Roman MT Bold"/>
                <a:cs typeface="Times New Roman MT Bold"/>
                <a:sym typeface="Times New Roman MT Bold"/>
              </a:rPr>
              <a:t>Dear Father God, I don’t always understand what You are doing, but I want to trust You. Just like Abraham, help me to obey even when I don’t know where the road will lead. Thank You for being a good and faithful Father God who walks with me every step of the way. Amen.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174947" y="4248214"/>
            <a:ext cx="9938106" cy="5801369"/>
          </a:xfrm>
          <a:custGeom>
            <a:avLst/>
            <a:gdLst/>
            <a:ahLst/>
            <a:cxnLst/>
            <a:rect l="l" t="t" r="r" b="b"/>
            <a:pathLst>
              <a:path w="9938106" h="5801369">
                <a:moveTo>
                  <a:pt x="0" y="0"/>
                </a:moveTo>
                <a:lnTo>
                  <a:pt x="9938106" y="0"/>
                </a:lnTo>
                <a:lnTo>
                  <a:pt x="9938106" y="5801370"/>
                </a:lnTo>
                <a:lnTo>
                  <a:pt x="0" y="580137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27923" y="494698"/>
            <a:ext cx="16632154" cy="3536204"/>
          </a:xfrm>
          <a:prstGeom prst="rect">
            <a:avLst/>
          </a:prstGeom>
        </p:spPr>
        <p:txBody>
          <a:bodyPr lIns="0" tIns="0" rIns="0" bIns="0" rtlCol="0" anchor="t">
            <a:spAutoFit/>
          </a:bodyPr>
          <a:lstStyle/>
          <a:p>
            <a:pPr algn="ctr">
              <a:lnSpc>
                <a:spcPts val="25536"/>
              </a:lnSpc>
            </a:pPr>
            <a:r>
              <a:rPr lang="en-US" sz="18240" b="1" u="sng">
                <a:solidFill>
                  <a:srgbClr val="000000"/>
                </a:solidFill>
                <a:latin typeface="Old Standard Bold"/>
                <a:ea typeface="Old Standard Bold"/>
                <a:cs typeface="Old Standard Bold"/>
                <a:sym typeface="Old Standard Bold"/>
                <a:hlinkClick r:id="rId3" tooltip="https://youtu.be/1A3wOJ_bW5A?si=0aSMWQaiLrloqxMw"/>
              </a:rPr>
              <a:t>Let’s Worship!!!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858317" y="125831"/>
            <a:ext cx="8429683" cy="10035337"/>
          </a:xfrm>
          <a:custGeom>
            <a:avLst/>
            <a:gdLst/>
            <a:ahLst/>
            <a:cxnLst/>
            <a:rect l="l" t="t" r="r" b="b"/>
            <a:pathLst>
              <a:path w="8429683" h="10035337">
                <a:moveTo>
                  <a:pt x="0" y="0"/>
                </a:moveTo>
                <a:lnTo>
                  <a:pt x="8429683" y="0"/>
                </a:lnTo>
                <a:lnTo>
                  <a:pt x="8429683" y="10035338"/>
                </a:lnTo>
                <a:lnTo>
                  <a:pt x="0" y="1003533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13470" y="781050"/>
            <a:ext cx="5412879"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Focus Scripture</a:t>
            </a:r>
          </a:p>
        </p:txBody>
      </p:sp>
      <p:sp>
        <p:nvSpPr>
          <p:cNvPr id="4" name="TextBox 4"/>
          <p:cNvSpPr txBox="1"/>
          <p:nvPr/>
        </p:nvSpPr>
        <p:spPr>
          <a:xfrm>
            <a:off x="1028700" y="3550463"/>
            <a:ext cx="11210257" cy="2268771"/>
          </a:xfrm>
          <a:prstGeom prst="rect">
            <a:avLst/>
          </a:prstGeom>
        </p:spPr>
        <p:txBody>
          <a:bodyPr lIns="0" tIns="0" rIns="0" bIns="0" rtlCol="0" anchor="t">
            <a:spAutoFit/>
          </a:bodyPr>
          <a:lstStyle/>
          <a:p>
            <a:pPr algn="ctr">
              <a:lnSpc>
                <a:spcPts val="8554"/>
              </a:lnSpc>
            </a:pPr>
            <a:r>
              <a:rPr lang="en-US" sz="6110" b="1">
                <a:solidFill>
                  <a:srgbClr val="000000"/>
                </a:solidFill>
                <a:latin typeface="Old Standard Bold"/>
                <a:ea typeface="Old Standard Bold"/>
                <a:cs typeface="Old Standard Bold"/>
                <a:sym typeface="Old Standard Bold"/>
              </a:rPr>
              <a:t>“I will show you the way to go.” – Genesis 12:1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17468" y="1157058"/>
            <a:ext cx="8484124" cy="8229600"/>
          </a:xfrm>
          <a:custGeom>
            <a:avLst/>
            <a:gdLst/>
            <a:ahLst/>
            <a:cxnLst/>
            <a:rect l="l" t="t" r="r" b="b"/>
            <a:pathLst>
              <a:path w="8484124" h="8229600">
                <a:moveTo>
                  <a:pt x="0" y="0"/>
                </a:moveTo>
                <a:lnTo>
                  <a:pt x="8484124" y="0"/>
                </a:lnTo>
                <a:lnTo>
                  <a:pt x="8484124" y="8229600"/>
                </a:lnTo>
                <a:lnTo>
                  <a:pt x="0" y="822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945013" y="781050"/>
            <a:ext cx="5362476"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Something New</a:t>
            </a:r>
          </a:p>
        </p:txBody>
      </p:sp>
      <p:sp>
        <p:nvSpPr>
          <p:cNvPr id="4" name="TextBox 4"/>
          <p:cNvSpPr txBox="1"/>
          <p:nvPr/>
        </p:nvSpPr>
        <p:spPr>
          <a:xfrm>
            <a:off x="7993203" y="3224633"/>
            <a:ext cx="9266097" cy="5912516"/>
          </a:xfrm>
          <a:prstGeom prst="rect">
            <a:avLst/>
          </a:prstGeom>
        </p:spPr>
        <p:txBody>
          <a:bodyPr lIns="0" tIns="0" rIns="0" bIns="0" rtlCol="0" anchor="t">
            <a:spAutoFit/>
          </a:bodyPr>
          <a:lstStyle/>
          <a:p>
            <a:pPr algn="ctr">
              <a:lnSpc>
                <a:spcPts val="6578"/>
              </a:lnSpc>
            </a:pPr>
            <a:r>
              <a:rPr lang="en-US" sz="4698" b="1">
                <a:solidFill>
                  <a:srgbClr val="000000"/>
                </a:solidFill>
                <a:latin typeface="Old Standard Bold"/>
                <a:ea typeface="Old Standard Bold"/>
                <a:cs typeface="Old Standard Bold"/>
                <a:sym typeface="Old Standard Bold"/>
              </a:rPr>
              <a:t>Have you ever had to move? Move to a new school or even a new home? How did you feel? It can feel scary to leave behind the people and places we know. That’s what happened to a man named Abram, later known as Abraham.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391558" y="2384697"/>
            <a:ext cx="11152660" cy="6710074"/>
          </a:xfrm>
          <a:prstGeom prst="rect">
            <a:avLst/>
          </a:prstGeom>
        </p:spPr>
        <p:txBody>
          <a:bodyPr lIns="0" tIns="0" rIns="0" bIns="0" rtlCol="0" anchor="t">
            <a:spAutoFit/>
          </a:bodyPr>
          <a:lstStyle/>
          <a:p>
            <a:pPr algn="l">
              <a:lnSpc>
                <a:spcPts val="6578"/>
              </a:lnSpc>
            </a:pPr>
            <a:r>
              <a:rPr lang="en-US" sz="4698" b="1">
                <a:solidFill>
                  <a:srgbClr val="000000"/>
                </a:solidFill>
                <a:latin typeface="Old Standard Bold"/>
                <a:ea typeface="Old Standard Bold"/>
                <a:cs typeface="Old Standard Bold"/>
                <a:sym typeface="Old Standard Bold"/>
              </a:rPr>
              <a:t>One day, Father God spoke to Abraham and told him, “Leave your home and your family, and go to the land I will show you.” Father God didn’t give him a map or a list of directions. He didn’t say what it would look like or how long it would take. All Abraham knew was that Father God was asking him to trust and follow.</a:t>
            </a:r>
          </a:p>
        </p:txBody>
      </p:sp>
      <p:sp>
        <p:nvSpPr>
          <p:cNvPr id="3" name="Freeform 3"/>
          <p:cNvSpPr/>
          <p:nvPr/>
        </p:nvSpPr>
        <p:spPr>
          <a:xfrm>
            <a:off x="11544218"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073001" y="1085850"/>
            <a:ext cx="5903416"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Trust and Follow</a:t>
            </a:r>
          </a:p>
        </p:txBody>
      </p:sp>
      <p:sp>
        <p:nvSpPr>
          <p:cNvPr id="5" name="TextBox 5"/>
          <p:cNvSpPr txBox="1"/>
          <p:nvPr/>
        </p:nvSpPr>
        <p:spPr>
          <a:xfrm rot="324303">
            <a:off x="12782074" y="4035330"/>
            <a:ext cx="944166" cy="325755"/>
          </a:xfrm>
          <a:prstGeom prst="rect">
            <a:avLst/>
          </a:prstGeom>
        </p:spPr>
        <p:txBody>
          <a:bodyPr lIns="0" tIns="0" rIns="0" bIns="0" rtlCol="0" anchor="t">
            <a:spAutoFit/>
          </a:bodyPr>
          <a:lstStyle/>
          <a:p>
            <a:pPr algn="ctr">
              <a:lnSpc>
                <a:spcPts val="2520"/>
              </a:lnSpc>
            </a:pPr>
            <a:r>
              <a:rPr lang="en-US" sz="1800">
                <a:solidFill>
                  <a:srgbClr val="000000"/>
                </a:solidFill>
                <a:latin typeface="Arimo"/>
                <a:ea typeface="Arimo"/>
                <a:cs typeface="Arimo"/>
                <a:sym typeface="Arimo"/>
              </a:rPr>
              <a:t>Canaan</a:t>
            </a:r>
          </a:p>
        </p:txBody>
      </p:sp>
      <p:sp>
        <p:nvSpPr>
          <p:cNvPr id="6" name="TextBox 6"/>
          <p:cNvSpPr txBox="1"/>
          <p:nvPr/>
        </p:nvSpPr>
        <p:spPr>
          <a:xfrm rot="429538">
            <a:off x="14036600" y="4952270"/>
            <a:ext cx="944166" cy="325755"/>
          </a:xfrm>
          <a:prstGeom prst="rect">
            <a:avLst/>
          </a:prstGeom>
        </p:spPr>
        <p:txBody>
          <a:bodyPr lIns="0" tIns="0" rIns="0" bIns="0" rtlCol="0" anchor="t">
            <a:spAutoFit/>
          </a:bodyPr>
          <a:lstStyle/>
          <a:p>
            <a:pPr algn="ctr">
              <a:lnSpc>
                <a:spcPts val="2520"/>
              </a:lnSpc>
            </a:pPr>
            <a:r>
              <a:rPr lang="en-US" sz="1800">
                <a:solidFill>
                  <a:srgbClr val="000000"/>
                </a:solidFill>
                <a:latin typeface="Arimo"/>
                <a:ea typeface="Arimo"/>
                <a:cs typeface="Arimo"/>
                <a:sym typeface="Arimo"/>
              </a:rPr>
              <a:t>Ur</a:t>
            </a:r>
          </a:p>
        </p:txBody>
      </p:sp>
      <p:sp>
        <p:nvSpPr>
          <p:cNvPr id="7" name="TextBox 7"/>
          <p:cNvSpPr txBox="1"/>
          <p:nvPr/>
        </p:nvSpPr>
        <p:spPr>
          <a:xfrm rot="-61405">
            <a:off x="14325216" y="4459130"/>
            <a:ext cx="944166" cy="325755"/>
          </a:xfrm>
          <a:prstGeom prst="rect">
            <a:avLst/>
          </a:prstGeom>
        </p:spPr>
        <p:txBody>
          <a:bodyPr lIns="0" tIns="0" rIns="0" bIns="0" rtlCol="0" anchor="t">
            <a:spAutoFit/>
          </a:bodyPr>
          <a:lstStyle/>
          <a:p>
            <a:pPr algn="ctr">
              <a:lnSpc>
                <a:spcPts val="2520"/>
              </a:lnSpc>
            </a:pPr>
            <a:r>
              <a:rPr lang="en-US" sz="1800">
                <a:solidFill>
                  <a:srgbClr val="000000"/>
                </a:solidFill>
                <a:latin typeface="Arimo"/>
                <a:ea typeface="Arimo"/>
                <a:cs typeface="Arimo"/>
                <a:sym typeface="Arimo"/>
              </a:rPr>
              <a:t>Babylon</a:t>
            </a:r>
          </a:p>
        </p:txBody>
      </p:sp>
      <p:sp>
        <p:nvSpPr>
          <p:cNvPr id="8" name="TextBox 8"/>
          <p:cNvSpPr txBox="1"/>
          <p:nvPr/>
        </p:nvSpPr>
        <p:spPr>
          <a:xfrm rot="-160091">
            <a:off x="14385609" y="3938177"/>
            <a:ext cx="944166" cy="325755"/>
          </a:xfrm>
          <a:prstGeom prst="rect">
            <a:avLst/>
          </a:prstGeom>
        </p:spPr>
        <p:txBody>
          <a:bodyPr lIns="0" tIns="0" rIns="0" bIns="0" rtlCol="0" anchor="t">
            <a:spAutoFit/>
          </a:bodyPr>
          <a:lstStyle/>
          <a:p>
            <a:pPr algn="ctr">
              <a:lnSpc>
                <a:spcPts val="2520"/>
              </a:lnSpc>
            </a:pPr>
            <a:r>
              <a:rPr lang="en-US" sz="1800">
                <a:solidFill>
                  <a:srgbClr val="000000"/>
                </a:solidFill>
                <a:latin typeface="Arimo"/>
                <a:ea typeface="Arimo"/>
                <a:cs typeface="Arimo"/>
                <a:sym typeface="Arimo"/>
              </a:rPr>
              <a:t>Harran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686064" y="2185469"/>
            <a:ext cx="10469673" cy="7538749"/>
          </a:xfrm>
          <a:prstGeom prst="rect">
            <a:avLst/>
          </a:prstGeom>
        </p:spPr>
        <p:txBody>
          <a:bodyPr lIns="0" tIns="0" rIns="0" bIns="0" rtlCol="0" anchor="t">
            <a:spAutoFit/>
          </a:bodyPr>
          <a:lstStyle/>
          <a:p>
            <a:pPr algn="l">
              <a:lnSpc>
                <a:spcPts val="6578"/>
              </a:lnSpc>
            </a:pPr>
            <a:r>
              <a:rPr lang="en-US" sz="4698" b="1">
                <a:solidFill>
                  <a:srgbClr val="000000"/>
                </a:solidFill>
                <a:latin typeface="Old Standard Bold"/>
                <a:ea typeface="Old Standard Bold"/>
                <a:cs typeface="Old Standard Bold"/>
                <a:sym typeface="Old Standard Bold"/>
              </a:rPr>
              <a:t>That’s a hard thing to do, isn’t it? But Abraham believed that Father God knew best, and he obeyed. He packed up everything, his wife Sarah, his servants, his animals, and all his things and began a journey into the unknown. Abraham didn’t complain or delay. He just trusted that wherever Father God was leading, it would be good.</a:t>
            </a:r>
          </a:p>
        </p:txBody>
      </p:sp>
      <p:sp>
        <p:nvSpPr>
          <p:cNvPr id="3" name="Freeform 3"/>
          <p:cNvSpPr/>
          <p:nvPr/>
        </p:nvSpPr>
        <p:spPr>
          <a:xfrm>
            <a:off x="-3045612" y="-144277"/>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686064" y="616162"/>
            <a:ext cx="4158258"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That’s Hard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699785" y="-157022"/>
            <a:ext cx="10444022" cy="10444022"/>
          </a:xfrm>
          <a:custGeom>
            <a:avLst/>
            <a:gdLst/>
            <a:ahLst/>
            <a:cxnLst/>
            <a:rect l="l" t="t" r="r" b="b"/>
            <a:pathLst>
              <a:path w="10444022" h="10444022">
                <a:moveTo>
                  <a:pt x="0" y="0"/>
                </a:moveTo>
                <a:lnTo>
                  <a:pt x="10444022" y="0"/>
                </a:lnTo>
                <a:lnTo>
                  <a:pt x="10444022" y="10444022"/>
                </a:lnTo>
                <a:lnTo>
                  <a:pt x="0" y="10444022"/>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14399923" y="350388"/>
            <a:ext cx="3696690" cy="2647754"/>
          </a:xfrm>
          <a:custGeom>
            <a:avLst/>
            <a:gdLst/>
            <a:ahLst/>
            <a:cxnLst/>
            <a:rect l="l" t="t" r="r" b="b"/>
            <a:pathLst>
              <a:path w="3696690" h="2647754">
                <a:moveTo>
                  <a:pt x="3696690" y="2647754"/>
                </a:moveTo>
                <a:lnTo>
                  <a:pt x="0" y="2647754"/>
                </a:lnTo>
                <a:lnTo>
                  <a:pt x="0" y="0"/>
                </a:lnTo>
                <a:lnTo>
                  <a:pt x="3696690" y="0"/>
                </a:lnTo>
                <a:lnTo>
                  <a:pt x="3696690" y="264775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59233" y="2428679"/>
            <a:ext cx="8716886" cy="6829621"/>
          </a:xfrm>
          <a:prstGeom prst="rect">
            <a:avLst/>
          </a:prstGeom>
        </p:spPr>
        <p:txBody>
          <a:bodyPr lIns="0" tIns="0" rIns="0" bIns="0" rtlCol="0" anchor="t">
            <a:spAutoFit/>
          </a:bodyPr>
          <a:lstStyle/>
          <a:p>
            <a:pPr algn="l">
              <a:lnSpc>
                <a:spcPts val="7654"/>
              </a:lnSpc>
            </a:pPr>
            <a:r>
              <a:rPr lang="en-US" sz="5467" b="1">
                <a:solidFill>
                  <a:srgbClr val="000000"/>
                </a:solidFill>
                <a:latin typeface="Old Standard Bold"/>
                <a:ea typeface="Old Standard Bold"/>
                <a:cs typeface="Old Standard Bold"/>
                <a:sym typeface="Old Standard Bold"/>
              </a:rPr>
              <a:t>And it was! Father God took Abraham on a journey that would change the world. He promised to bless Abraham, protect him, and make his family into a great nation.</a:t>
            </a:r>
          </a:p>
        </p:txBody>
      </p:sp>
      <p:sp>
        <p:nvSpPr>
          <p:cNvPr id="5" name="TextBox 5"/>
          <p:cNvSpPr txBox="1"/>
          <p:nvPr/>
        </p:nvSpPr>
        <p:spPr>
          <a:xfrm>
            <a:off x="859233" y="781050"/>
            <a:ext cx="4312642" cy="1161622"/>
          </a:xfrm>
          <a:prstGeom prst="rect">
            <a:avLst/>
          </a:prstGeom>
        </p:spPr>
        <p:txBody>
          <a:bodyPr lIns="0" tIns="0" rIns="0" bIns="0" rtlCol="0" anchor="t">
            <a:spAutoFit/>
          </a:bodyPr>
          <a:lstStyle/>
          <a:p>
            <a:pPr algn="ctr">
              <a:lnSpc>
                <a:spcPts val="8423"/>
              </a:lnSpc>
            </a:pPr>
            <a:r>
              <a:rPr lang="en-US" sz="6016" b="1">
                <a:solidFill>
                  <a:srgbClr val="000000"/>
                </a:solidFill>
                <a:latin typeface="Old Standard Bold"/>
                <a:ea typeface="Old Standard Bold"/>
                <a:cs typeface="Old Standard Bold"/>
                <a:sym typeface="Old Standard Bold"/>
              </a:rPr>
              <a:t>It Was Good</a:t>
            </a:r>
          </a:p>
        </p:txBody>
      </p:sp>
      <p:sp>
        <p:nvSpPr>
          <p:cNvPr id="6" name="TextBox 6"/>
          <p:cNvSpPr txBox="1"/>
          <p:nvPr/>
        </p:nvSpPr>
        <p:spPr>
          <a:xfrm>
            <a:off x="14399923" y="1373077"/>
            <a:ext cx="3696690" cy="1082040"/>
          </a:xfrm>
          <a:prstGeom prst="rect">
            <a:avLst/>
          </a:prstGeom>
        </p:spPr>
        <p:txBody>
          <a:bodyPr lIns="0" tIns="0" rIns="0" bIns="0" rtlCol="0" anchor="t">
            <a:spAutoFit/>
          </a:bodyPr>
          <a:lstStyle/>
          <a:p>
            <a:pPr algn="ctr">
              <a:lnSpc>
                <a:spcPts val="4409"/>
              </a:lnSpc>
            </a:pPr>
            <a:r>
              <a:rPr lang="en-US" sz="3150">
                <a:solidFill>
                  <a:srgbClr val="000000"/>
                </a:solidFill>
                <a:latin typeface="Abril Fatface"/>
                <a:ea typeface="Abril Fatface"/>
                <a:cs typeface="Abril Fatface"/>
                <a:sym typeface="Abril Fatface"/>
              </a:rPr>
              <a:t>“I wil make you a great 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19A5C">
                <a:alpha val="100000"/>
              </a:srgbClr>
            </a:gs>
            <a:gs pos="100000">
              <a:srgbClr val="F9DB6F">
                <a:alpha val="100000"/>
              </a:srgbClr>
            </a:gs>
          </a:gsLst>
          <a:lin ang="0"/>
        </a:gra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823085" y="1028700"/>
            <a:ext cx="1464183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8F6"/>
        </a:solidFill>
        <a:effectLst/>
      </p:bgPr>
    </p:bg>
    <p:spTree>
      <p:nvGrpSpPr>
        <p:cNvPr id="1" name=""/>
        <p:cNvGrpSpPr/>
        <p:nvPr/>
      </p:nvGrpSpPr>
      <p:grpSpPr>
        <a:xfrm>
          <a:off x="0" y="0"/>
          <a:ext cx="0" cy="0"/>
          <a:chOff x="0" y="0"/>
          <a:chExt cx="0" cy="0"/>
        </a:xfrm>
      </p:grpSpPr>
      <p:sp>
        <p:nvSpPr>
          <p:cNvPr id="2" name="Freeform 2"/>
          <p:cNvSpPr/>
          <p:nvPr/>
        </p:nvSpPr>
        <p:spPr>
          <a:xfrm>
            <a:off x="-231767" y="-886275"/>
            <a:ext cx="18751533" cy="18751533"/>
          </a:xfrm>
          <a:custGeom>
            <a:avLst/>
            <a:gdLst/>
            <a:ahLst/>
            <a:cxnLst/>
            <a:rect l="l" t="t" r="r" b="b"/>
            <a:pathLst>
              <a:path w="18751533" h="18751533">
                <a:moveTo>
                  <a:pt x="0" y="0"/>
                </a:moveTo>
                <a:lnTo>
                  <a:pt x="18751534" y="0"/>
                </a:lnTo>
                <a:lnTo>
                  <a:pt x="18751534" y="18751534"/>
                </a:lnTo>
                <a:lnTo>
                  <a:pt x="0" y="1875153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559141" y="3246504"/>
            <a:ext cx="13363112" cy="4879371"/>
            <a:chOff x="0" y="0"/>
            <a:chExt cx="3519503" cy="1285102"/>
          </a:xfrm>
        </p:grpSpPr>
        <p:sp>
          <p:nvSpPr>
            <p:cNvPr id="4" name="Freeform 4"/>
            <p:cNvSpPr/>
            <p:nvPr/>
          </p:nvSpPr>
          <p:spPr>
            <a:xfrm>
              <a:off x="0" y="0"/>
              <a:ext cx="3519503" cy="1285102"/>
            </a:xfrm>
            <a:custGeom>
              <a:avLst/>
              <a:gdLst/>
              <a:ahLst/>
              <a:cxnLst/>
              <a:rect l="l" t="t" r="r" b="b"/>
              <a:pathLst>
                <a:path w="3519503" h="1285102">
                  <a:moveTo>
                    <a:pt x="0" y="0"/>
                  </a:moveTo>
                  <a:lnTo>
                    <a:pt x="3519503" y="0"/>
                  </a:lnTo>
                  <a:lnTo>
                    <a:pt x="3519503" y="1285102"/>
                  </a:lnTo>
                  <a:lnTo>
                    <a:pt x="0" y="1285102"/>
                  </a:lnTo>
                  <a:close/>
                </a:path>
              </a:pathLst>
            </a:custGeom>
            <a:solidFill>
              <a:srgbClr val="F8B6C5"/>
            </a:solidFill>
          </p:spPr>
          <p:txBody>
            <a:bodyPr/>
            <a:lstStyle/>
            <a:p>
              <a:endParaRPr lang="en-US"/>
            </a:p>
          </p:txBody>
        </p:sp>
        <p:sp>
          <p:nvSpPr>
            <p:cNvPr id="5" name="TextBox 5"/>
            <p:cNvSpPr txBox="1"/>
            <p:nvPr/>
          </p:nvSpPr>
          <p:spPr>
            <a:xfrm>
              <a:off x="0" y="-57150"/>
              <a:ext cx="3519503" cy="134225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2559141" y="3046479"/>
            <a:ext cx="13169719" cy="5079396"/>
          </a:xfrm>
          <a:prstGeom prst="rect">
            <a:avLst/>
          </a:prstGeom>
        </p:spPr>
        <p:txBody>
          <a:bodyPr lIns="0" tIns="0" rIns="0" bIns="0" rtlCol="0" anchor="t">
            <a:spAutoFit/>
          </a:bodyPr>
          <a:lstStyle/>
          <a:p>
            <a:pPr algn="ctr">
              <a:lnSpc>
                <a:spcPts val="6578"/>
              </a:lnSpc>
            </a:pPr>
            <a:r>
              <a:rPr lang="en-US" sz="4698" b="1">
                <a:solidFill>
                  <a:srgbClr val="000000"/>
                </a:solidFill>
                <a:latin typeface="Old Standard Bold"/>
                <a:ea typeface="Old Standard Bold"/>
                <a:cs typeface="Old Standard Bold"/>
                <a:sym typeface="Old Standard Bold"/>
              </a:rPr>
              <a:t>Sometimes, Father God asks us to do things that are hard or that we don’t understand. Maybe it’s being kind to someone who’s not kind to us, or trusting Him when we’re scared. But if we follow Him with a faithful heart, just like Abraham, we’ll see His promises come true in our lives too.</a:t>
            </a:r>
          </a:p>
        </p:txBody>
      </p:sp>
      <p:sp>
        <p:nvSpPr>
          <p:cNvPr id="7" name="TextBox 7"/>
          <p:cNvSpPr txBox="1"/>
          <p:nvPr/>
        </p:nvSpPr>
        <p:spPr>
          <a:xfrm>
            <a:off x="5979381" y="781050"/>
            <a:ext cx="6329237" cy="1161844"/>
          </a:xfrm>
          <a:prstGeom prst="rect">
            <a:avLst/>
          </a:prstGeom>
        </p:spPr>
        <p:txBody>
          <a:bodyPr lIns="0" tIns="0" rIns="0" bIns="0" rtlCol="0" anchor="t">
            <a:spAutoFit/>
          </a:bodyPr>
          <a:lstStyle/>
          <a:p>
            <a:pPr algn="ctr">
              <a:lnSpc>
                <a:spcPts val="8411"/>
              </a:lnSpc>
            </a:pPr>
            <a:r>
              <a:rPr lang="en-US" sz="6008" b="1">
                <a:solidFill>
                  <a:srgbClr val="000000"/>
                </a:solidFill>
                <a:latin typeface="Old Standard Bold"/>
                <a:ea typeface="Old Standard Bold"/>
                <a:cs typeface="Old Standard Bold"/>
                <a:sym typeface="Old Standard Bold"/>
              </a:rPr>
              <a:t>Faithful Hearts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Words>
  <Application>Microsoft Office PowerPoint</Application>
  <PresentationFormat>Custom</PresentationFormat>
  <Paragraphs>37</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PT Sans Bold</vt:lpstr>
      <vt:lpstr>Arial</vt:lpstr>
      <vt:lpstr>Calibri</vt:lpstr>
      <vt:lpstr>Old Standard Bold</vt:lpstr>
      <vt:lpstr>Arimo</vt:lpstr>
      <vt:lpstr>Merriweather Bold</vt:lpstr>
      <vt:lpstr>Abril Fatface</vt:lpstr>
      <vt:lpstr>Times New Roman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Preschool Unit 2 Week 1</dc:title>
  <dc:creator>Rebekah Jahaziel</dc:creator>
  <cp:lastModifiedBy>Rebekah Jahaziel</cp:lastModifiedBy>
  <cp:revision>1</cp:revision>
  <dcterms:created xsi:type="dcterms:W3CDTF">2006-08-16T00:00:00Z</dcterms:created>
  <dcterms:modified xsi:type="dcterms:W3CDTF">2026-03-04T03:45:30Z</dcterms:modified>
  <dc:identifier>DAHAa_YfS1g</dc:identifier>
</cp:coreProperties>
</file>