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PT Sans Bold" charset="1" panose="020B0703020203020204"/>
      <p:regular r:id="rId20"/>
    </p:embeddedFont>
    <p:embeddedFont>
      <p:font typeface="Merriweather Bold" charset="1" panose="00000800000000000000"/>
      <p:regular r:id="rId21"/>
    </p:embeddedFont>
    <p:embeddedFont>
      <p:font typeface="Times New Roman MT Bold" charset="1" panose="02030802070405020303"/>
      <p:regular r:id="rId22"/>
    </p:embeddedFont>
    <p:embeddedFont>
      <p:font typeface="Old Standard Bold" charset="1" panose="020405030505050203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https://www.youtube.com/watch?v=MS0sgcySyt0" TargetMode="External" Type="http://schemas.openxmlformats.org/officeDocument/2006/relationships/video"/></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https://youtu.be/1A3wOJ_bW5A?si=0aSMWQaiLrloqxMw"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4.png" Type="http://schemas.openxmlformats.org/officeDocument/2006/relationships/image"/><Relationship Id="rId6" Target="../media/image9.png" Type="http://schemas.openxmlformats.org/officeDocument/2006/relationships/image"/><Relationship Id="rId7"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7771441" y="377204"/>
            <a:ext cx="702413" cy="724817"/>
          </a:xfrm>
          <a:custGeom>
            <a:avLst/>
            <a:gdLst/>
            <a:ahLst/>
            <a:cxnLst/>
            <a:rect r="r" b="b" t="t" l="l"/>
            <a:pathLst>
              <a:path h="724817" w="702413">
                <a:moveTo>
                  <a:pt x="0" y="0"/>
                </a:moveTo>
                <a:lnTo>
                  <a:pt x="702413" y="0"/>
                </a:lnTo>
                <a:lnTo>
                  <a:pt x="702413" y="724817"/>
                </a:lnTo>
                <a:lnTo>
                  <a:pt x="0" y="724817"/>
                </a:lnTo>
                <a:lnTo>
                  <a:pt x="0" y="0"/>
                </a:lnTo>
                <a:close/>
              </a:path>
            </a:pathLst>
          </a:custGeom>
          <a:blipFill>
            <a:blip r:embed="rId3"/>
            <a:stretch>
              <a:fillRect l="0" t="0" r="0" b="0"/>
            </a:stretch>
          </a:blipFill>
        </p:spPr>
      </p:sp>
      <p:sp>
        <p:nvSpPr>
          <p:cNvPr name="Freeform 4" id="4"/>
          <p:cNvSpPr/>
          <p:nvPr/>
        </p:nvSpPr>
        <p:spPr>
          <a:xfrm flipH="false" flipV="false" rot="0">
            <a:off x="2715672" y="0"/>
            <a:ext cx="12856656" cy="2204042"/>
          </a:xfrm>
          <a:custGeom>
            <a:avLst/>
            <a:gdLst/>
            <a:ahLst/>
            <a:cxnLst/>
            <a:rect r="r" b="b" t="t" l="l"/>
            <a:pathLst>
              <a:path h="2204042" w="12856656">
                <a:moveTo>
                  <a:pt x="0" y="0"/>
                </a:moveTo>
                <a:lnTo>
                  <a:pt x="12856656" y="0"/>
                </a:lnTo>
                <a:lnTo>
                  <a:pt x="12856656" y="2204042"/>
                </a:lnTo>
                <a:lnTo>
                  <a:pt x="0" y="2204042"/>
                </a:lnTo>
                <a:lnTo>
                  <a:pt x="0" y="0"/>
                </a:lnTo>
                <a:close/>
              </a:path>
            </a:pathLst>
          </a:custGeom>
          <a:blipFill>
            <a:blip r:embed="rId4"/>
            <a:stretch>
              <a:fillRect l="0" t="-103328" r="0" b="-124789"/>
            </a:stretch>
          </a:blipFill>
        </p:spPr>
      </p:sp>
      <p:sp>
        <p:nvSpPr>
          <p:cNvPr name="Freeform 5" id="5"/>
          <p:cNvSpPr/>
          <p:nvPr/>
        </p:nvSpPr>
        <p:spPr>
          <a:xfrm flipH="false" flipV="false" rot="0">
            <a:off x="10818064" y="7929324"/>
            <a:ext cx="252556" cy="812861"/>
          </a:xfrm>
          <a:custGeom>
            <a:avLst/>
            <a:gdLst/>
            <a:ahLst/>
            <a:cxnLst/>
            <a:rect r="r" b="b" t="t" l="l"/>
            <a:pathLst>
              <a:path h="812861" w="252556">
                <a:moveTo>
                  <a:pt x="0" y="0"/>
                </a:moveTo>
                <a:lnTo>
                  <a:pt x="252556" y="0"/>
                </a:lnTo>
                <a:lnTo>
                  <a:pt x="252556" y="812861"/>
                </a:lnTo>
                <a:lnTo>
                  <a:pt x="0" y="812861"/>
                </a:lnTo>
                <a:lnTo>
                  <a:pt x="0" y="0"/>
                </a:lnTo>
                <a:close/>
              </a:path>
            </a:pathLst>
          </a:custGeom>
          <a:blipFill>
            <a:blip r:embed="rId5"/>
            <a:stretch>
              <a:fillRect l="-167549" t="-91975" r="-410596" b="-18724"/>
            </a:stretch>
          </a:blipFill>
        </p:spPr>
      </p:sp>
      <p:sp>
        <p:nvSpPr>
          <p:cNvPr name="Freeform 6" id="6"/>
          <p:cNvSpPr/>
          <p:nvPr/>
        </p:nvSpPr>
        <p:spPr>
          <a:xfrm flipH="false" flipV="false" rot="0">
            <a:off x="4271112" y="1358250"/>
            <a:ext cx="819649" cy="845792"/>
          </a:xfrm>
          <a:custGeom>
            <a:avLst/>
            <a:gdLst/>
            <a:ahLst/>
            <a:cxnLst/>
            <a:rect r="r" b="b" t="t" l="l"/>
            <a:pathLst>
              <a:path h="845792" w="819649">
                <a:moveTo>
                  <a:pt x="0" y="0"/>
                </a:moveTo>
                <a:lnTo>
                  <a:pt x="819649" y="0"/>
                </a:lnTo>
                <a:lnTo>
                  <a:pt x="819649" y="845792"/>
                </a:lnTo>
                <a:lnTo>
                  <a:pt x="0" y="845792"/>
                </a:lnTo>
                <a:lnTo>
                  <a:pt x="0" y="0"/>
                </a:lnTo>
                <a:close/>
              </a:path>
            </a:pathLst>
          </a:custGeom>
          <a:blipFill>
            <a:blip r:embed="rId3"/>
            <a:stretch>
              <a:fillRect l="0" t="0" r="0" b="0"/>
            </a:stretch>
          </a:blipFill>
        </p:spPr>
      </p:sp>
      <p:sp>
        <p:nvSpPr>
          <p:cNvPr name="TextBox 7" id="7"/>
          <p:cNvSpPr txBox="true"/>
          <p:nvPr/>
        </p:nvSpPr>
        <p:spPr>
          <a:xfrm rot="0">
            <a:off x="8280920" y="8225930"/>
            <a:ext cx="1726159" cy="984885"/>
          </a:xfrm>
          <a:prstGeom prst="rect">
            <a:avLst/>
          </a:prstGeom>
        </p:spPr>
        <p:txBody>
          <a:bodyPr anchor="t" rtlCol="false" tIns="0" lIns="0" bIns="0" rIns="0">
            <a:spAutoFit/>
          </a:bodyPr>
          <a:lstStyle/>
          <a:p>
            <a:pPr algn="ctr">
              <a:lnSpc>
                <a:spcPts val="3990"/>
              </a:lnSpc>
            </a:pPr>
            <a:r>
              <a:rPr lang="en-US" sz="2850" b="true">
                <a:solidFill>
                  <a:srgbClr val="000000"/>
                </a:solidFill>
                <a:latin typeface="PT Sans Bold"/>
                <a:ea typeface="PT Sans Bold"/>
                <a:cs typeface="PT Sans Bold"/>
                <a:sym typeface="PT Sans Bold"/>
              </a:rPr>
              <a:t>Unit 2</a:t>
            </a:r>
          </a:p>
          <a:p>
            <a:pPr algn="ctr">
              <a:lnSpc>
                <a:spcPts val="3990"/>
              </a:lnSpc>
            </a:pPr>
            <a:r>
              <a:rPr lang="en-US" sz="2850" b="true">
                <a:solidFill>
                  <a:srgbClr val="000000"/>
                </a:solidFill>
                <a:latin typeface="PT Sans Bold"/>
                <a:ea typeface="PT Sans Bold"/>
                <a:cs typeface="PT Sans Bold"/>
                <a:sym typeface="PT Sans Bold"/>
              </a:rPr>
              <a:t>Week 2</a:t>
            </a:r>
          </a:p>
        </p:txBody>
      </p:sp>
      <p:sp>
        <p:nvSpPr>
          <p:cNvPr name="TextBox 8" id="8"/>
          <p:cNvSpPr txBox="true"/>
          <p:nvPr/>
        </p:nvSpPr>
        <p:spPr>
          <a:xfrm rot="0">
            <a:off x="3358310" y="2516525"/>
            <a:ext cx="11571380" cy="1045539"/>
          </a:xfrm>
          <a:prstGeom prst="rect">
            <a:avLst/>
          </a:prstGeom>
        </p:spPr>
        <p:txBody>
          <a:bodyPr anchor="t" rtlCol="false" tIns="0" lIns="0" bIns="0" rIns="0">
            <a:spAutoFit/>
          </a:bodyPr>
          <a:lstStyle/>
          <a:p>
            <a:pPr algn="ctr">
              <a:lnSpc>
                <a:spcPts val="8521"/>
              </a:lnSpc>
            </a:pPr>
            <a:r>
              <a:rPr lang="en-US" sz="6087" b="true">
                <a:solidFill>
                  <a:srgbClr val="000000"/>
                </a:solidFill>
                <a:latin typeface="Merriweather Bold"/>
                <a:ea typeface="Merriweather Bold"/>
                <a:cs typeface="Merriweather Bold"/>
                <a:sym typeface="Merriweather Bold"/>
              </a:rPr>
              <a:t>Trusting God When It’s Hard </a:t>
            </a:r>
          </a:p>
        </p:txBody>
      </p:sp>
      <p:sp>
        <p:nvSpPr>
          <p:cNvPr name="TextBox 9" id="9"/>
          <p:cNvSpPr txBox="true"/>
          <p:nvPr/>
        </p:nvSpPr>
        <p:spPr>
          <a:xfrm rot="0">
            <a:off x="3863421" y="4111036"/>
            <a:ext cx="10561158" cy="2281249"/>
          </a:xfrm>
          <a:prstGeom prst="rect">
            <a:avLst/>
          </a:prstGeom>
        </p:spPr>
        <p:txBody>
          <a:bodyPr anchor="t" rtlCol="false" tIns="0" lIns="0" bIns="0" rIns="0">
            <a:spAutoFit/>
          </a:bodyPr>
          <a:lstStyle/>
          <a:p>
            <a:pPr algn="ctr">
              <a:lnSpc>
                <a:spcPts val="8801"/>
              </a:lnSpc>
            </a:pPr>
            <a:r>
              <a:rPr lang="en-US" sz="6287" b="true">
                <a:solidFill>
                  <a:srgbClr val="000000"/>
                </a:solidFill>
                <a:latin typeface="Times New Roman MT Bold"/>
                <a:ea typeface="Times New Roman MT Bold"/>
                <a:cs typeface="Times New Roman MT Bold"/>
                <a:sym typeface="Times New Roman MT Bold"/>
              </a:rPr>
              <a:t>Stars In The Sky</a:t>
            </a:r>
          </a:p>
          <a:p>
            <a:pPr algn="ctr">
              <a:lnSpc>
                <a:spcPts val="8521"/>
              </a:lnSpc>
            </a:pPr>
            <a:r>
              <a:rPr lang="en-US" sz="6087" b="true">
                <a:solidFill>
                  <a:srgbClr val="000000"/>
                </a:solidFill>
                <a:latin typeface="Times New Roman MT Bold"/>
                <a:ea typeface="Times New Roman MT Bold"/>
                <a:cs typeface="Times New Roman MT Bold"/>
                <a:sym typeface="Times New Roman MT Bold"/>
              </a:rPr>
              <a:t>God’s Promise to Abraham</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E4C095"/>
        </a:solidFill>
      </p:bgPr>
    </p:bg>
    <p:spTree>
      <p:nvGrpSpPr>
        <p:cNvPr id="1" name=""/>
        <p:cNvGrpSpPr/>
        <p:nvPr/>
      </p:nvGrpSpPr>
      <p:grpSpPr>
        <a:xfrm>
          <a:off x="0" y="0"/>
          <a:ext cx="0" cy="0"/>
          <a:chOff x="0" y="0"/>
          <a:chExt cx="0" cy="0"/>
        </a:xfrm>
      </p:grpSpPr>
      <p:sp>
        <p:nvSpPr>
          <p:cNvPr name="TextBox 2" id="2"/>
          <p:cNvSpPr txBox="true"/>
          <p:nvPr/>
        </p:nvSpPr>
        <p:spPr>
          <a:xfrm rot="0">
            <a:off x="3488307" y="2587877"/>
            <a:ext cx="11311386" cy="6982151"/>
          </a:xfrm>
          <a:prstGeom prst="rect">
            <a:avLst/>
          </a:prstGeom>
        </p:spPr>
        <p:txBody>
          <a:bodyPr anchor="t" rtlCol="false" tIns="0" lIns="0" bIns="0" rIns="0">
            <a:spAutoFit/>
          </a:bodyPr>
          <a:lstStyle/>
          <a:p>
            <a:pPr algn="ctr">
              <a:lnSpc>
                <a:spcPts val="6928"/>
              </a:lnSpc>
            </a:pPr>
            <a:r>
              <a:rPr lang="en-US" sz="4948" b="true">
                <a:solidFill>
                  <a:srgbClr val="000000"/>
                </a:solidFill>
                <a:latin typeface="PT Sans Bold"/>
                <a:ea typeface="PT Sans Bold"/>
                <a:cs typeface="PT Sans Bold"/>
                <a:sym typeface="PT Sans Bold"/>
              </a:rPr>
              <a:t>1. What did Father God show Abraham in the night sky?   </a:t>
            </a:r>
          </a:p>
          <a:p>
            <a:pPr algn="ctr">
              <a:lnSpc>
                <a:spcPts val="6928"/>
              </a:lnSpc>
            </a:pPr>
          </a:p>
          <a:p>
            <a:pPr algn="ctr">
              <a:lnSpc>
                <a:spcPts val="6928"/>
              </a:lnSpc>
            </a:pPr>
            <a:r>
              <a:rPr lang="en-US" sz="4948" b="true">
                <a:solidFill>
                  <a:srgbClr val="000000"/>
                </a:solidFill>
                <a:latin typeface="PT Sans Bold"/>
                <a:ea typeface="PT Sans Bold"/>
                <a:cs typeface="PT Sans Bold"/>
                <a:sym typeface="PT Sans Bold"/>
              </a:rPr>
              <a:t>2. Why was it hard for Abraham to believe this promise?   </a:t>
            </a:r>
          </a:p>
          <a:p>
            <a:pPr algn="ctr">
              <a:lnSpc>
                <a:spcPts val="6928"/>
              </a:lnSpc>
            </a:pPr>
          </a:p>
          <a:p>
            <a:pPr algn="ctr">
              <a:lnSpc>
                <a:spcPts val="6928"/>
              </a:lnSpc>
            </a:pPr>
            <a:r>
              <a:rPr lang="en-US" sz="4948" b="true">
                <a:solidFill>
                  <a:srgbClr val="000000"/>
                </a:solidFill>
                <a:latin typeface="PT Sans Bold"/>
                <a:ea typeface="PT Sans Bold"/>
                <a:cs typeface="PT Sans Bold"/>
                <a:sym typeface="PT Sans Bold"/>
              </a:rPr>
              <a:t>3. How can we stay faithful when we are waiting for something?</a:t>
            </a:r>
          </a:p>
        </p:txBody>
      </p:sp>
      <p:sp>
        <p:nvSpPr>
          <p:cNvPr name="TextBox 3" id="3"/>
          <p:cNvSpPr txBox="true"/>
          <p:nvPr/>
        </p:nvSpPr>
        <p:spPr>
          <a:xfrm rot="0">
            <a:off x="5575607" y="789384"/>
            <a:ext cx="7136786" cy="987787"/>
          </a:xfrm>
          <a:prstGeom prst="rect">
            <a:avLst/>
          </a:prstGeom>
        </p:spPr>
        <p:txBody>
          <a:bodyPr anchor="t" rtlCol="false" tIns="0" lIns="0" bIns="0" rIns="0">
            <a:spAutoFit/>
          </a:bodyPr>
          <a:lstStyle/>
          <a:p>
            <a:pPr algn="ctr">
              <a:lnSpc>
                <a:spcPts val="8059"/>
              </a:lnSpc>
            </a:pPr>
            <a:r>
              <a:rPr lang="en-US" sz="5756" b="true">
                <a:solidFill>
                  <a:srgbClr val="000000"/>
                </a:solidFill>
                <a:latin typeface="PT Sans Bold"/>
                <a:ea typeface="PT Sans Bold"/>
                <a:cs typeface="PT Sans Bold"/>
                <a:sym typeface="PT Sans Bold"/>
              </a:rPr>
              <a:t>Reflection Questions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4C095"/>
        </a:solidFill>
      </p:bgPr>
    </p:bg>
    <p:spTree>
      <p:nvGrpSpPr>
        <p:cNvPr id="1" name=""/>
        <p:cNvGrpSpPr/>
        <p:nvPr/>
      </p:nvGrpSpPr>
      <p:grpSpPr>
        <a:xfrm>
          <a:off x="0" y="0"/>
          <a:ext cx="0" cy="0"/>
          <a:chOff x="0" y="0"/>
          <a:chExt cx="0" cy="0"/>
        </a:xfrm>
      </p:grpSpPr>
      <p:pic>
        <p:nvPicPr>
          <p:cNvPr name="Picture 2" id="2"/>
          <p:cNvPicPr>
            <a:picLocks noChangeAspect="true"/>
          </p:cNvPicPr>
          <p:nvPr>
            <a:videoFile r:link="rId3"/>
          </p:nvPr>
        </p:nvPicPr>
        <p:blipFill>
          <a:blip r:embed="rId2"/>
          <a:stretch>
            <a:fillRect/>
          </a:stretch>
        </p:blipFill>
        <p:spPr>
          <a:xfrm rot="0">
            <a:off x="1823085" y="1028700"/>
            <a:ext cx="14641830" cy="8229600"/>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440" y="1028700"/>
            <a:ext cx="9258300" cy="9258300"/>
          </a:xfrm>
          <a:custGeom>
            <a:avLst/>
            <a:gdLst/>
            <a:ahLst/>
            <a:cxnLst/>
            <a:rect r="r" b="b" t="t" l="l"/>
            <a:pathLst>
              <a:path h="9258300" w="9258300">
                <a:moveTo>
                  <a:pt x="0" y="0"/>
                </a:moveTo>
                <a:lnTo>
                  <a:pt x="9258300" y="0"/>
                </a:lnTo>
                <a:lnTo>
                  <a:pt x="9258300" y="9258300"/>
                </a:lnTo>
                <a:lnTo>
                  <a:pt x="0" y="9258300"/>
                </a:lnTo>
                <a:lnTo>
                  <a:pt x="0" y="0"/>
                </a:lnTo>
                <a:close/>
              </a:path>
            </a:pathLst>
          </a:custGeom>
          <a:blipFill>
            <a:blip r:embed="rId2"/>
            <a:stretch>
              <a:fillRect l="0" t="0" r="0" b="0"/>
            </a:stretch>
          </a:blipFill>
        </p:spPr>
      </p:sp>
      <p:sp>
        <p:nvSpPr>
          <p:cNvPr name="TextBox 3" id="3"/>
          <p:cNvSpPr txBox="true"/>
          <p:nvPr/>
        </p:nvSpPr>
        <p:spPr>
          <a:xfrm rot="0">
            <a:off x="1028700" y="324064"/>
            <a:ext cx="2922015" cy="1161622"/>
          </a:xfrm>
          <a:prstGeom prst="rect">
            <a:avLst/>
          </a:prstGeom>
        </p:spPr>
        <p:txBody>
          <a:bodyPr anchor="t" rtlCol="false" tIns="0" lIns="0" bIns="0" rIns="0">
            <a:spAutoFit/>
          </a:bodyPr>
          <a:lstStyle/>
          <a:p>
            <a:pPr algn="ctr">
              <a:lnSpc>
                <a:spcPts val="8423"/>
              </a:lnSpc>
            </a:pPr>
            <a:r>
              <a:rPr lang="en-US" sz="6016" b="true">
                <a:solidFill>
                  <a:srgbClr val="000000"/>
                </a:solidFill>
                <a:latin typeface="Old Standard Bold"/>
                <a:ea typeface="Old Standard Bold"/>
                <a:cs typeface="Old Standard Bold"/>
                <a:sym typeface="Old Standard Bold"/>
              </a:rPr>
              <a:t>Activity</a:t>
            </a:r>
          </a:p>
        </p:txBody>
      </p:sp>
      <p:sp>
        <p:nvSpPr>
          <p:cNvPr name="Freeform 4" id="4"/>
          <p:cNvSpPr/>
          <p:nvPr/>
        </p:nvSpPr>
        <p:spPr>
          <a:xfrm flipH="true" flipV="false" rot="0">
            <a:off x="9000890" y="6189740"/>
            <a:ext cx="9287110" cy="4097260"/>
          </a:xfrm>
          <a:custGeom>
            <a:avLst/>
            <a:gdLst/>
            <a:ahLst/>
            <a:cxnLst/>
            <a:rect r="r" b="b" t="t" l="l"/>
            <a:pathLst>
              <a:path h="4097260" w="9287110">
                <a:moveTo>
                  <a:pt x="9287110" y="0"/>
                </a:moveTo>
                <a:lnTo>
                  <a:pt x="0" y="0"/>
                </a:lnTo>
                <a:lnTo>
                  <a:pt x="0" y="4097260"/>
                </a:lnTo>
                <a:lnTo>
                  <a:pt x="9287110" y="4097260"/>
                </a:lnTo>
                <a:lnTo>
                  <a:pt x="9287110" y="0"/>
                </a:lnTo>
                <a:close/>
              </a:path>
            </a:pathLst>
          </a:custGeom>
          <a:blipFill>
            <a:blip r:embed="rId2"/>
            <a:stretch>
              <a:fillRect l="0" t="-126666" r="0" b="0"/>
            </a:stretch>
          </a:blipFill>
        </p:spPr>
      </p:sp>
      <p:sp>
        <p:nvSpPr>
          <p:cNvPr name="TextBox 5" id="5"/>
          <p:cNvSpPr txBox="true"/>
          <p:nvPr/>
        </p:nvSpPr>
        <p:spPr>
          <a:xfrm rot="0">
            <a:off x="3950715" y="714683"/>
            <a:ext cx="11336346" cy="1389606"/>
          </a:xfrm>
          <a:prstGeom prst="rect">
            <a:avLst/>
          </a:prstGeom>
        </p:spPr>
        <p:txBody>
          <a:bodyPr anchor="t" rtlCol="false" tIns="0" lIns="0" bIns="0" rIns="0">
            <a:spAutoFit/>
          </a:bodyPr>
          <a:lstStyle/>
          <a:p>
            <a:pPr algn="ctr">
              <a:lnSpc>
                <a:spcPts val="5307"/>
              </a:lnSpc>
            </a:pPr>
            <a:r>
              <a:rPr lang="en-US" sz="3791" b="true">
                <a:solidFill>
                  <a:srgbClr val="000000"/>
                </a:solidFill>
                <a:latin typeface="Old Standard Bold"/>
                <a:ea typeface="Old Standard Bold"/>
                <a:cs typeface="Old Standard Bold"/>
                <a:sym typeface="Old Standard Bold"/>
              </a:rPr>
              <a:t>Draw how many stars you think were in the sky the night Father God spoke to Abraham. </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E4C095"/>
        </a:solidFill>
      </p:bgPr>
    </p:bg>
    <p:spTree>
      <p:nvGrpSpPr>
        <p:cNvPr id="1" name=""/>
        <p:cNvGrpSpPr/>
        <p:nvPr/>
      </p:nvGrpSpPr>
      <p:grpSpPr>
        <a:xfrm>
          <a:off x="0" y="0"/>
          <a:ext cx="0" cy="0"/>
          <a:chOff x="0" y="0"/>
          <a:chExt cx="0" cy="0"/>
        </a:xfrm>
      </p:grpSpPr>
      <p:sp>
        <p:nvSpPr>
          <p:cNvPr name="TextBox 2" id="2"/>
          <p:cNvSpPr txBox="true"/>
          <p:nvPr/>
        </p:nvSpPr>
        <p:spPr>
          <a:xfrm rot="0">
            <a:off x="1905129" y="2828977"/>
            <a:ext cx="14477742" cy="3319270"/>
          </a:xfrm>
          <a:prstGeom prst="rect">
            <a:avLst/>
          </a:prstGeom>
        </p:spPr>
        <p:txBody>
          <a:bodyPr anchor="t" rtlCol="false" tIns="0" lIns="0" bIns="0" rIns="0">
            <a:spAutoFit/>
          </a:bodyPr>
          <a:lstStyle/>
          <a:p>
            <a:pPr algn="ctr">
              <a:lnSpc>
                <a:spcPts val="8867"/>
              </a:lnSpc>
            </a:pPr>
            <a:r>
              <a:rPr lang="en-US" sz="6334" b="true">
                <a:solidFill>
                  <a:srgbClr val="000000"/>
                </a:solidFill>
                <a:latin typeface="PT Sans Bold"/>
                <a:ea typeface="PT Sans Bold"/>
                <a:cs typeface="PT Sans Bold"/>
                <a:sym typeface="PT Sans Bold"/>
              </a:rPr>
              <a:t>When Father God makes a promise, He will always keep it, no matter how long it takes.</a:t>
            </a:r>
          </a:p>
        </p:txBody>
      </p:sp>
      <p:sp>
        <p:nvSpPr>
          <p:cNvPr name="TextBox 3" id="3"/>
          <p:cNvSpPr txBox="true"/>
          <p:nvPr/>
        </p:nvSpPr>
        <p:spPr>
          <a:xfrm rot="0">
            <a:off x="5575607" y="789384"/>
            <a:ext cx="7136786" cy="987787"/>
          </a:xfrm>
          <a:prstGeom prst="rect">
            <a:avLst/>
          </a:prstGeom>
        </p:spPr>
        <p:txBody>
          <a:bodyPr anchor="t" rtlCol="false" tIns="0" lIns="0" bIns="0" rIns="0">
            <a:spAutoFit/>
          </a:bodyPr>
          <a:lstStyle/>
          <a:p>
            <a:pPr algn="ctr">
              <a:lnSpc>
                <a:spcPts val="8059"/>
              </a:lnSpc>
            </a:pPr>
            <a:r>
              <a:rPr lang="en-US" sz="5756" b="true">
                <a:solidFill>
                  <a:srgbClr val="000000"/>
                </a:solidFill>
                <a:latin typeface="PT Sans Bold"/>
                <a:ea typeface="PT Sans Bold"/>
                <a:cs typeface="PT Sans Bold"/>
                <a:sym typeface="PT Sans Bold"/>
              </a:rPr>
              <a:t>Let’s Remember</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4C095"/>
        </a:solidFill>
      </p:bgPr>
    </p:bg>
    <p:spTree>
      <p:nvGrpSpPr>
        <p:cNvPr id="1" name=""/>
        <p:cNvGrpSpPr/>
        <p:nvPr/>
      </p:nvGrpSpPr>
      <p:grpSpPr>
        <a:xfrm>
          <a:off x="0" y="0"/>
          <a:ext cx="0" cy="0"/>
          <a:chOff x="0" y="0"/>
          <a:chExt cx="0" cy="0"/>
        </a:xfrm>
      </p:grpSpPr>
      <p:sp>
        <p:nvSpPr>
          <p:cNvPr name="TextBox 2" id="2"/>
          <p:cNvSpPr txBox="true"/>
          <p:nvPr/>
        </p:nvSpPr>
        <p:spPr>
          <a:xfrm rot="0">
            <a:off x="3488307" y="2873719"/>
            <a:ext cx="11311386" cy="5229001"/>
          </a:xfrm>
          <a:prstGeom prst="rect">
            <a:avLst/>
          </a:prstGeom>
        </p:spPr>
        <p:txBody>
          <a:bodyPr anchor="t" rtlCol="false" tIns="0" lIns="0" bIns="0" rIns="0">
            <a:spAutoFit/>
          </a:bodyPr>
          <a:lstStyle/>
          <a:p>
            <a:pPr algn="ctr">
              <a:lnSpc>
                <a:spcPts val="6928"/>
              </a:lnSpc>
            </a:pPr>
            <a:r>
              <a:rPr lang="en-US" sz="4948" b="true">
                <a:solidFill>
                  <a:srgbClr val="000000"/>
                </a:solidFill>
                <a:latin typeface="PT Sans Bold"/>
                <a:ea typeface="PT Sans Bold"/>
                <a:cs typeface="PT Sans Bold"/>
                <a:sym typeface="PT Sans Bold"/>
              </a:rPr>
              <a:t>Heavenly Father, thank You for being a promise-keeping God. Sometimes I get impatient when I have to wait, but help me to remember that You always do what You say You will do. Thank you for always keeping your word. Amen.</a:t>
            </a:r>
          </a:p>
        </p:txBody>
      </p:sp>
      <p:sp>
        <p:nvSpPr>
          <p:cNvPr name="Freeform 3" id="3"/>
          <p:cNvSpPr/>
          <p:nvPr/>
        </p:nvSpPr>
        <p:spPr>
          <a:xfrm flipH="false" flipV="false" rot="0">
            <a:off x="2748177" y="7468301"/>
            <a:ext cx="2173921" cy="2818699"/>
          </a:xfrm>
          <a:custGeom>
            <a:avLst/>
            <a:gdLst/>
            <a:ahLst/>
            <a:cxnLst/>
            <a:rect r="r" b="b" t="t" l="l"/>
            <a:pathLst>
              <a:path h="2818699" w="2173921">
                <a:moveTo>
                  <a:pt x="0" y="0"/>
                </a:moveTo>
                <a:lnTo>
                  <a:pt x="2173921" y="0"/>
                </a:lnTo>
                <a:lnTo>
                  <a:pt x="2173921" y="2818699"/>
                </a:lnTo>
                <a:lnTo>
                  <a:pt x="0" y="28186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979443" y="7311164"/>
            <a:ext cx="1572988" cy="2975836"/>
          </a:xfrm>
          <a:custGeom>
            <a:avLst/>
            <a:gdLst/>
            <a:ahLst/>
            <a:cxnLst/>
            <a:rect r="r" b="b" t="t" l="l"/>
            <a:pathLst>
              <a:path h="2975836" w="1572988">
                <a:moveTo>
                  <a:pt x="0" y="0"/>
                </a:moveTo>
                <a:lnTo>
                  <a:pt x="1572988" y="0"/>
                </a:lnTo>
                <a:lnTo>
                  <a:pt x="1572988" y="2975836"/>
                </a:lnTo>
                <a:lnTo>
                  <a:pt x="0" y="29758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5728007" y="941784"/>
            <a:ext cx="7136786" cy="987787"/>
          </a:xfrm>
          <a:prstGeom prst="rect">
            <a:avLst/>
          </a:prstGeom>
        </p:spPr>
        <p:txBody>
          <a:bodyPr anchor="t" rtlCol="false" tIns="0" lIns="0" bIns="0" rIns="0">
            <a:spAutoFit/>
          </a:bodyPr>
          <a:lstStyle/>
          <a:p>
            <a:pPr algn="ctr">
              <a:lnSpc>
                <a:spcPts val="8059"/>
              </a:lnSpc>
            </a:pPr>
            <a:r>
              <a:rPr lang="en-US" sz="5756" b="true">
                <a:solidFill>
                  <a:srgbClr val="000000"/>
                </a:solidFill>
                <a:latin typeface="PT Sans Bold"/>
                <a:ea typeface="PT Sans Bold"/>
                <a:cs typeface="PT Sans Bold"/>
                <a:sym typeface="PT Sans Bold"/>
              </a:rPr>
              <a:t>Prayer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19A5C">
                <a:alpha val="100000"/>
              </a:srgbClr>
            </a:gs>
            <a:gs pos="100000">
              <a:srgbClr val="F9DB6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4174947" y="4272138"/>
            <a:ext cx="9938106" cy="5801369"/>
          </a:xfrm>
          <a:custGeom>
            <a:avLst/>
            <a:gdLst/>
            <a:ahLst/>
            <a:cxnLst/>
            <a:rect r="r" b="b" t="t" l="l"/>
            <a:pathLst>
              <a:path h="5801369" w="9938106">
                <a:moveTo>
                  <a:pt x="0" y="0"/>
                </a:moveTo>
                <a:lnTo>
                  <a:pt x="9938106" y="0"/>
                </a:lnTo>
                <a:lnTo>
                  <a:pt x="9938106" y="5801369"/>
                </a:lnTo>
                <a:lnTo>
                  <a:pt x="0" y="5801369"/>
                </a:lnTo>
                <a:lnTo>
                  <a:pt x="0" y="0"/>
                </a:lnTo>
                <a:close/>
              </a:path>
            </a:pathLst>
          </a:custGeom>
          <a:blipFill>
            <a:blip r:embed="rId2"/>
            <a:stretch>
              <a:fillRect l="0" t="0" r="0" b="0"/>
            </a:stretch>
          </a:blipFill>
        </p:spPr>
      </p:sp>
      <p:sp>
        <p:nvSpPr>
          <p:cNvPr name="TextBox 3" id="3"/>
          <p:cNvSpPr txBox="true"/>
          <p:nvPr/>
        </p:nvSpPr>
        <p:spPr>
          <a:xfrm rot="0">
            <a:off x="827923" y="494698"/>
            <a:ext cx="16632154" cy="3536204"/>
          </a:xfrm>
          <a:prstGeom prst="rect">
            <a:avLst/>
          </a:prstGeom>
        </p:spPr>
        <p:txBody>
          <a:bodyPr anchor="t" rtlCol="false" tIns="0" lIns="0" bIns="0" rIns="0">
            <a:spAutoFit/>
          </a:bodyPr>
          <a:lstStyle/>
          <a:p>
            <a:pPr algn="ctr">
              <a:lnSpc>
                <a:spcPts val="25536"/>
              </a:lnSpc>
            </a:pPr>
            <a:r>
              <a:rPr lang="en-US" b="true" sz="18240" u="sng">
                <a:solidFill>
                  <a:srgbClr val="000000"/>
                </a:solidFill>
                <a:latin typeface="Old Standard Bold"/>
                <a:ea typeface="Old Standard Bold"/>
                <a:cs typeface="Old Standard Bold"/>
                <a:sym typeface="Old Standard Bold"/>
                <a:hlinkClick r:id="rId3" tooltip="https://youtu.be/1A3wOJ_bW5A?si=0aSMWQaiLrloqxMw"/>
              </a:rPr>
              <a:t>Let’s Worship!!!</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4C095"/>
        </a:solidFill>
      </p:bgPr>
    </p:bg>
    <p:spTree>
      <p:nvGrpSpPr>
        <p:cNvPr id="1" name=""/>
        <p:cNvGrpSpPr/>
        <p:nvPr/>
      </p:nvGrpSpPr>
      <p:grpSpPr>
        <a:xfrm>
          <a:off x="0" y="0"/>
          <a:ext cx="0" cy="0"/>
          <a:chOff x="0" y="0"/>
          <a:chExt cx="0" cy="0"/>
        </a:xfrm>
      </p:grpSpPr>
      <p:sp>
        <p:nvSpPr>
          <p:cNvPr name="Freeform 2" id="2"/>
          <p:cNvSpPr/>
          <p:nvPr/>
        </p:nvSpPr>
        <p:spPr>
          <a:xfrm flipH="false" flipV="false" rot="0">
            <a:off x="10309779" y="-89851"/>
            <a:ext cx="8229600" cy="10466702"/>
          </a:xfrm>
          <a:custGeom>
            <a:avLst/>
            <a:gdLst/>
            <a:ahLst/>
            <a:cxnLst/>
            <a:rect r="r" b="b" t="t" l="l"/>
            <a:pathLst>
              <a:path h="10466702" w="8229600">
                <a:moveTo>
                  <a:pt x="0" y="0"/>
                </a:moveTo>
                <a:lnTo>
                  <a:pt x="8229600" y="0"/>
                </a:lnTo>
                <a:lnTo>
                  <a:pt x="8229600" y="10466702"/>
                </a:lnTo>
                <a:lnTo>
                  <a:pt x="0" y="10466702"/>
                </a:lnTo>
                <a:lnTo>
                  <a:pt x="0" y="0"/>
                </a:lnTo>
                <a:close/>
              </a:path>
            </a:pathLst>
          </a:custGeom>
          <a:blipFill>
            <a:blip r:embed="rId2"/>
            <a:stretch>
              <a:fillRect l="-13591" t="0" r="-13591" b="0"/>
            </a:stretch>
          </a:blipFill>
        </p:spPr>
      </p:sp>
      <p:sp>
        <p:nvSpPr>
          <p:cNvPr name="Freeform 3" id="3"/>
          <p:cNvSpPr/>
          <p:nvPr/>
        </p:nvSpPr>
        <p:spPr>
          <a:xfrm flipH="false" flipV="false" rot="0">
            <a:off x="10309779" y="-670442"/>
            <a:ext cx="6993192" cy="6993192"/>
          </a:xfrm>
          <a:custGeom>
            <a:avLst/>
            <a:gdLst/>
            <a:ahLst/>
            <a:cxnLst/>
            <a:rect r="r" b="b" t="t" l="l"/>
            <a:pathLst>
              <a:path h="6993192" w="6993192">
                <a:moveTo>
                  <a:pt x="0" y="0"/>
                </a:moveTo>
                <a:lnTo>
                  <a:pt x="6993192" y="0"/>
                </a:lnTo>
                <a:lnTo>
                  <a:pt x="6993192" y="6993192"/>
                </a:lnTo>
                <a:lnTo>
                  <a:pt x="0" y="69931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903424" y="6160299"/>
            <a:ext cx="1042309" cy="3354717"/>
          </a:xfrm>
          <a:custGeom>
            <a:avLst/>
            <a:gdLst/>
            <a:ahLst/>
            <a:cxnLst/>
            <a:rect r="r" b="b" t="t" l="l"/>
            <a:pathLst>
              <a:path h="3354717" w="1042309">
                <a:moveTo>
                  <a:pt x="0" y="0"/>
                </a:moveTo>
                <a:lnTo>
                  <a:pt x="1042310" y="0"/>
                </a:lnTo>
                <a:lnTo>
                  <a:pt x="1042310" y="3354718"/>
                </a:lnTo>
                <a:lnTo>
                  <a:pt x="0" y="3354718"/>
                </a:lnTo>
                <a:lnTo>
                  <a:pt x="0" y="0"/>
                </a:lnTo>
                <a:close/>
              </a:path>
            </a:pathLst>
          </a:custGeom>
          <a:blipFill>
            <a:blip r:embed="rId5"/>
            <a:stretch>
              <a:fillRect l="-167549" t="-91975" r="-410596" b="-18724"/>
            </a:stretch>
          </a:blipFill>
        </p:spPr>
      </p:sp>
      <p:sp>
        <p:nvSpPr>
          <p:cNvPr name="Freeform 5" id="5"/>
          <p:cNvSpPr/>
          <p:nvPr/>
        </p:nvSpPr>
        <p:spPr>
          <a:xfrm flipH="false" flipV="false" rot="0">
            <a:off x="17259300" y="727401"/>
            <a:ext cx="510106" cy="602598"/>
          </a:xfrm>
          <a:custGeom>
            <a:avLst/>
            <a:gdLst/>
            <a:ahLst/>
            <a:cxnLst/>
            <a:rect r="r" b="b" t="t" l="l"/>
            <a:pathLst>
              <a:path h="602598" w="510106">
                <a:moveTo>
                  <a:pt x="0" y="0"/>
                </a:moveTo>
                <a:lnTo>
                  <a:pt x="510106" y="0"/>
                </a:lnTo>
                <a:lnTo>
                  <a:pt x="510106" y="602598"/>
                </a:lnTo>
                <a:lnTo>
                  <a:pt x="0" y="602598"/>
                </a:lnTo>
                <a:lnTo>
                  <a:pt x="0" y="0"/>
                </a:lnTo>
                <a:close/>
              </a:path>
            </a:pathLst>
          </a:custGeom>
          <a:blipFill>
            <a:blip r:embed="rId6"/>
            <a:stretch>
              <a:fillRect l="0" t="0" r="0" b="0"/>
            </a:stretch>
          </a:blipFill>
        </p:spPr>
      </p:sp>
      <p:sp>
        <p:nvSpPr>
          <p:cNvPr name="Freeform 6" id="6"/>
          <p:cNvSpPr/>
          <p:nvPr/>
        </p:nvSpPr>
        <p:spPr>
          <a:xfrm flipH="false" flipV="false" rot="0">
            <a:off x="13722166" y="1479225"/>
            <a:ext cx="702413" cy="724817"/>
          </a:xfrm>
          <a:custGeom>
            <a:avLst/>
            <a:gdLst/>
            <a:ahLst/>
            <a:cxnLst/>
            <a:rect r="r" b="b" t="t" l="l"/>
            <a:pathLst>
              <a:path h="724817" w="702413">
                <a:moveTo>
                  <a:pt x="0" y="0"/>
                </a:moveTo>
                <a:lnTo>
                  <a:pt x="702413" y="0"/>
                </a:lnTo>
                <a:lnTo>
                  <a:pt x="702413" y="724817"/>
                </a:lnTo>
                <a:lnTo>
                  <a:pt x="0" y="724817"/>
                </a:lnTo>
                <a:lnTo>
                  <a:pt x="0" y="0"/>
                </a:lnTo>
                <a:close/>
              </a:path>
            </a:pathLst>
          </a:custGeom>
          <a:blipFill>
            <a:blip r:embed="rId7"/>
            <a:stretch>
              <a:fillRect l="0" t="0" r="0" b="0"/>
            </a:stretch>
          </a:blipFill>
        </p:spPr>
      </p:sp>
      <p:sp>
        <p:nvSpPr>
          <p:cNvPr name="Freeform 7" id="7"/>
          <p:cNvSpPr/>
          <p:nvPr/>
        </p:nvSpPr>
        <p:spPr>
          <a:xfrm flipH="false" flipV="false" rot="0">
            <a:off x="14929690" y="3101207"/>
            <a:ext cx="819649" cy="845792"/>
          </a:xfrm>
          <a:custGeom>
            <a:avLst/>
            <a:gdLst/>
            <a:ahLst/>
            <a:cxnLst/>
            <a:rect r="r" b="b" t="t" l="l"/>
            <a:pathLst>
              <a:path h="845792" w="819649">
                <a:moveTo>
                  <a:pt x="0" y="0"/>
                </a:moveTo>
                <a:lnTo>
                  <a:pt x="819649" y="0"/>
                </a:lnTo>
                <a:lnTo>
                  <a:pt x="819649" y="845792"/>
                </a:lnTo>
                <a:lnTo>
                  <a:pt x="0" y="845792"/>
                </a:lnTo>
                <a:lnTo>
                  <a:pt x="0" y="0"/>
                </a:lnTo>
                <a:close/>
              </a:path>
            </a:pathLst>
          </a:custGeom>
          <a:blipFill>
            <a:blip r:embed="rId7"/>
            <a:stretch>
              <a:fillRect l="0" t="0" r="0" b="0"/>
            </a:stretch>
          </a:blipFill>
        </p:spPr>
      </p:sp>
      <p:sp>
        <p:nvSpPr>
          <p:cNvPr name="Freeform 8" id="8"/>
          <p:cNvSpPr/>
          <p:nvPr/>
        </p:nvSpPr>
        <p:spPr>
          <a:xfrm flipH="false" flipV="false" rot="0">
            <a:off x="13518439" y="5299349"/>
            <a:ext cx="407453" cy="481332"/>
          </a:xfrm>
          <a:custGeom>
            <a:avLst/>
            <a:gdLst/>
            <a:ahLst/>
            <a:cxnLst/>
            <a:rect r="r" b="b" t="t" l="l"/>
            <a:pathLst>
              <a:path h="481332" w="407453">
                <a:moveTo>
                  <a:pt x="0" y="0"/>
                </a:moveTo>
                <a:lnTo>
                  <a:pt x="407453" y="0"/>
                </a:lnTo>
                <a:lnTo>
                  <a:pt x="407453" y="481331"/>
                </a:lnTo>
                <a:lnTo>
                  <a:pt x="0" y="481331"/>
                </a:lnTo>
                <a:lnTo>
                  <a:pt x="0" y="0"/>
                </a:lnTo>
                <a:close/>
              </a:path>
            </a:pathLst>
          </a:custGeom>
          <a:blipFill>
            <a:blip r:embed="rId6"/>
            <a:stretch>
              <a:fillRect l="0" t="0" r="0" b="0"/>
            </a:stretch>
          </a:blipFill>
        </p:spPr>
      </p:sp>
      <p:sp>
        <p:nvSpPr>
          <p:cNvPr name="TextBox 9" id="9"/>
          <p:cNvSpPr txBox="true"/>
          <p:nvPr/>
        </p:nvSpPr>
        <p:spPr>
          <a:xfrm rot="0">
            <a:off x="1028700" y="914400"/>
            <a:ext cx="5449791" cy="987787"/>
          </a:xfrm>
          <a:prstGeom prst="rect">
            <a:avLst/>
          </a:prstGeom>
        </p:spPr>
        <p:txBody>
          <a:bodyPr anchor="t" rtlCol="false" tIns="0" lIns="0" bIns="0" rIns="0">
            <a:spAutoFit/>
          </a:bodyPr>
          <a:lstStyle/>
          <a:p>
            <a:pPr algn="ctr">
              <a:lnSpc>
                <a:spcPts val="8059"/>
              </a:lnSpc>
            </a:pPr>
            <a:r>
              <a:rPr lang="en-US" sz="5756" b="true">
                <a:solidFill>
                  <a:srgbClr val="000000"/>
                </a:solidFill>
                <a:latin typeface="PT Sans Bold"/>
                <a:ea typeface="PT Sans Bold"/>
                <a:cs typeface="PT Sans Bold"/>
                <a:sym typeface="PT Sans Bold"/>
              </a:rPr>
              <a:t>Focus Scripture</a:t>
            </a:r>
          </a:p>
        </p:txBody>
      </p:sp>
      <p:sp>
        <p:nvSpPr>
          <p:cNvPr name="TextBox 10" id="10"/>
          <p:cNvSpPr txBox="true"/>
          <p:nvPr/>
        </p:nvSpPr>
        <p:spPr>
          <a:xfrm rot="0">
            <a:off x="1028700" y="3692710"/>
            <a:ext cx="9637803" cy="1722702"/>
          </a:xfrm>
          <a:prstGeom prst="rect">
            <a:avLst/>
          </a:prstGeom>
        </p:spPr>
        <p:txBody>
          <a:bodyPr anchor="t" rtlCol="false" tIns="0" lIns="0" bIns="0" rIns="0">
            <a:spAutoFit/>
          </a:bodyPr>
          <a:lstStyle/>
          <a:p>
            <a:pPr algn="ctr">
              <a:lnSpc>
                <a:spcPts val="6928"/>
              </a:lnSpc>
            </a:pPr>
            <a:r>
              <a:rPr lang="en-US" sz="4948" b="true">
                <a:solidFill>
                  <a:srgbClr val="000000"/>
                </a:solidFill>
                <a:latin typeface="PT Sans Bold"/>
                <a:ea typeface="PT Sans Bold"/>
                <a:cs typeface="PT Sans Bold"/>
                <a:sym typeface="PT Sans Bold"/>
              </a:rPr>
              <a:t>“Abraham believed the Lord.” – Genesis 15:6a</a:t>
            </a:r>
          </a:p>
        </p:txBody>
      </p:sp>
      <p:sp>
        <p:nvSpPr>
          <p:cNvPr name="Freeform 11" id="11"/>
          <p:cNvSpPr/>
          <p:nvPr/>
        </p:nvSpPr>
        <p:spPr>
          <a:xfrm flipH="false" flipV="false" rot="0">
            <a:off x="17259300" y="-670442"/>
            <a:ext cx="6993192" cy="6993192"/>
          </a:xfrm>
          <a:custGeom>
            <a:avLst/>
            <a:gdLst/>
            <a:ahLst/>
            <a:cxnLst/>
            <a:rect r="r" b="b" t="t" l="l"/>
            <a:pathLst>
              <a:path h="6993192" w="6993192">
                <a:moveTo>
                  <a:pt x="0" y="0"/>
                </a:moveTo>
                <a:lnTo>
                  <a:pt x="6993192" y="0"/>
                </a:lnTo>
                <a:lnTo>
                  <a:pt x="6993192" y="6993192"/>
                </a:lnTo>
                <a:lnTo>
                  <a:pt x="0" y="69931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4C095"/>
        </a:solidFill>
      </p:bgPr>
    </p:bg>
    <p:spTree>
      <p:nvGrpSpPr>
        <p:cNvPr id="1" name=""/>
        <p:cNvGrpSpPr/>
        <p:nvPr/>
      </p:nvGrpSpPr>
      <p:grpSpPr>
        <a:xfrm>
          <a:off x="0" y="0"/>
          <a:ext cx="0" cy="0"/>
          <a:chOff x="0" y="0"/>
          <a:chExt cx="0" cy="0"/>
        </a:xfrm>
      </p:grpSpPr>
      <p:sp>
        <p:nvSpPr>
          <p:cNvPr name="Freeform 2" id="2"/>
          <p:cNvSpPr/>
          <p:nvPr/>
        </p:nvSpPr>
        <p:spPr>
          <a:xfrm flipH="false" flipV="false" rot="0">
            <a:off x="2486808" y="5777472"/>
            <a:ext cx="3782367" cy="4509528"/>
          </a:xfrm>
          <a:custGeom>
            <a:avLst/>
            <a:gdLst/>
            <a:ahLst/>
            <a:cxnLst/>
            <a:rect r="r" b="b" t="t" l="l"/>
            <a:pathLst>
              <a:path h="4509528" w="3782367">
                <a:moveTo>
                  <a:pt x="0" y="0"/>
                </a:moveTo>
                <a:lnTo>
                  <a:pt x="3782367" y="0"/>
                </a:lnTo>
                <a:lnTo>
                  <a:pt x="3782367" y="4509528"/>
                </a:lnTo>
                <a:lnTo>
                  <a:pt x="0" y="4509528"/>
                </a:lnTo>
                <a:lnTo>
                  <a:pt x="0" y="0"/>
                </a:lnTo>
                <a:close/>
              </a:path>
            </a:pathLst>
          </a:custGeom>
          <a:blipFill>
            <a:blip r:embed="rId2"/>
            <a:stretch>
              <a:fillRect l="0" t="0" r="0" b="0"/>
            </a:stretch>
          </a:blipFill>
        </p:spPr>
      </p:sp>
      <p:sp>
        <p:nvSpPr>
          <p:cNvPr name="TextBox 3" id="3"/>
          <p:cNvSpPr txBox="true"/>
          <p:nvPr/>
        </p:nvSpPr>
        <p:spPr>
          <a:xfrm rot="0">
            <a:off x="5543003" y="69314"/>
            <a:ext cx="7201995" cy="1306022"/>
          </a:xfrm>
          <a:prstGeom prst="rect">
            <a:avLst/>
          </a:prstGeom>
        </p:spPr>
        <p:txBody>
          <a:bodyPr anchor="t" rtlCol="false" tIns="0" lIns="0" bIns="0" rIns="0">
            <a:spAutoFit/>
          </a:bodyPr>
          <a:lstStyle/>
          <a:p>
            <a:pPr algn="ctr">
              <a:lnSpc>
                <a:spcPts val="10650"/>
              </a:lnSpc>
            </a:pPr>
            <a:r>
              <a:rPr lang="en-US" b="true" sz="7607">
                <a:solidFill>
                  <a:srgbClr val="000000"/>
                </a:solidFill>
                <a:latin typeface="PT Sans Bold"/>
                <a:ea typeface="PT Sans Bold"/>
                <a:cs typeface="PT Sans Bold"/>
                <a:sym typeface="PT Sans Bold"/>
              </a:rPr>
              <a:t>THE STARS</a:t>
            </a:r>
          </a:p>
        </p:txBody>
      </p:sp>
      <p:sp>
        <p:nvSpPr>
          <p:cNvPr name="TextBox 4" id="4"/>
          <p:cNvSpPr txBox="true"/>
          <p:nvPr/>
        </p:nvSpPr>
        <p:spPr>
          <a:xfrm rot="0">
            <a:off x="2336747" y="2327763"/>
            <a:ext cx="13614506" cy="3661051"/>
          </a:xfrm>
          <a:prstGeom prst="rect">
            <a:avLst/>
          </a:prstGeom>
        </p:spPr>
        <p:txBody>
          <a:bodyPr anchor="t" rtlCol="false" tIns="0" lIns="0" bIns="0" rIns="0">
            <a:spAutoFit/>
          </a:bodyPr>
          <a:lstStyle/>
          <a:p>
            <a:pPr algn="ctr">
              <a:lnSpc>
                <a:spcPts val="9786"/>
              </a:lnSpc>
            </a:pPr>
            <a:r>
              <a:rPr lang="en-US" sz="6990" b="true">
                <a:solidFill>
                  <a:srgbClr val="000000"/>
                </a:solidFill>
                <a:latin typeface="PT Sans Bold"/>
                <a:ea typeface="PT Sans Bold"/>
                <a:cs typeface="PT Sans Bold"/>
                <a:sym typeface="PT Sans Bold"/>
              </a:rPr>
              <a:t>How many stars do you think are in the sky? Do you think you can count them?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4C095"/>
        </a:solidFill>
      </p:bgPr>
    </p:bg>
    <p:spTree>
      <p:nvGrpSpPr>
        <p:cNvPr id="1" name=""/>
        <p:cNvGrpSpPr/>
        <p:nvPr/>
      </p:nvGrpSpPr>
      <p:grpSpPr>
        <a:xfrm>
          <a:off x="0" y="0"/>
          <a:ext cx="0" cy="0"/>
          <a:chOff x="0" y="0"/>
          <a:chExt cx="0" cy="0"/>
        </a:xfrm>
      </p:grpSpPr>
      <p:sp>
        <p:nvSpPr>
          <p:cNvPr name="Freeform 2" id="2"/>
          <p:cNvSpPr/>
          <p:nvPr/>
        </p:nvSpPr>
        <p:spPr>
          <a:xfrm flipH="false" flipV="false" rot="0">
            <a:off x="14158497" y="-297589"/>
            <a:ext cx="7094483" cy="4114800"/>
          </a:xfrm>
          <a:custGeom>
            <a:avLst/>
            <a:gdLst/>
            <a:ahLst/>
            <a:cxnLst/>
            <a:rect r="r" b="b" t="t" l="l"/>
            <a:pathLst>
              <a:path h="4114800" w="7094483">
                <a:moveTo>
                  <a:pt x="0" y="0"/>
                </a:moveTo>
                <a:lnTo>
                  <a:pt x="7094483" y="0"/>
                </a:lnTo>
                <a:lnTo>
                  <a:pt x="709448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838323" y="2533119"/>
            <a:ext cx="12611355" cy="5693415"/>
          </a:xfrm>
          <a:prstGeom prst="rect">
            <a:avLst/>
          </a:prstGeom>
        </p:spPr>
        <p:txBody>
          <a:bodyPr anchor="t" rtlCol="false" tIns="0" lIns="0" bIns="0" rIns="0">
            <a:spAutoFit/>
          </a:bodyPr>
          <a:lstStyle/>
          <a:p>
            <a:pPr algn="ctr">
              <a:lnSpc>
                <a:spcPts val="9048"/>
              </a:lnSpc>
            </a:pPr>
            <a:r>
              <a:rPr lang="en-US" sz="6463" b="true">
                <a:solidFill>
                  <a:srgbClr val="000000"/>
                </a:solidFill>
                <a:latin typeface="PT Sans Bold"/>
                <a:ea typeface="PT Sans Bold"/>
                <a:cs typeface="PT Sans Bold"/>
                <a:sym typeface="PT Sans Bold"/>
              </a:rPr>
              <a:t>It’s impossible to count all the stars in the sky! There are too many, and more appear the longer you look. That’s exactly what Father God told Abraham to do one night. </a:t>
            </a:r>
          </a:p>
        </p:txBody>
      </p:sp>
      <p:sp>
        <p:nvSpPr>
          <p:cNvPr name="TextBox 4" id="4"/>
          <p:cNvSpPr txBox="true"/>
          <p:nvPr/>
        </p:nvSpPr>
        <p:spPr>
          <a:xfrm rot="0">
            <a:off x="5575607" y="1208767"/>
            <a:ext cx="7136786" cy="987787"/>
          </a:xfrm>
          <a:prstGeom prst="rect">
            <a:avLst/>
          </a:prstGeom>
        </p:spPr>
        <p:txBody>
          <a:bodyPr anchor="t" rtlCol="false" tIns="0" lIns="0" bIns="0" rIns="0">
            <a:spAutoFit/>
          </a:bodyPr>
          <a:lstStyle/>
          <a:p>
            <a:pPr algn="ctr">
              <a:lnSpc>
                <a:spcPts val="8059"/>
              </a:lnSpc>
            </a:pPr>
            <a:r>
              <a:rPr lang="en-US" sz="5756" b="true">
                <a:solidFill>
                  <a:srgbClr val="000000"/>
                </a:solidFill>
                <a:latin typeface="PT Sans Bold"/>
                <a:ea typeface="PT Sans Bold"/>
                <a:cs typeface="PT Sans Bold"/>
                <a:sym typeface="PT Sans Bold"/>
              </a:rPr>
              <a:t>Many Stars</a:t>
            </a:r>
          </a:p>
        </p:txBody>
      </p:sp>
      <p:sp>
        <p:nvSpPr>
          <p:cNvPr name="Freeform 5" id="5"/>
          <p:cNvSpPr/>
          <p:nvPr/>
        </p:nvSpPr>
        <p:spPr>
          <a:xfrm flipH="false" flipV="false" rot="0">
            <a:off x="13972070" y="4111733"/>
            <a:ext cx="7094483" cy="4114800"/>
          </a:xfrm>
          <a:custGeom>
            <a:avLst/>
            <a:gdLst/>
            <a:ahLst/>
            <a:cxnLst/>
            <a:rect r="r" b="b" t="t" l="l"/>
            <a:pathLst>
              <a:path h="4114800" w="7094483">
                <a:moveTo>
                  <a:pt x="0" y="0"/>
                </a:moveTo>
                <a:lnTo>
                  <a:pt x="7094483" y="0"/>
                </a:lnTo>
                <a:lnTo>
                  <a:pt x="709448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315930" y="7391826"/>
            <a:ext cx="7094483" cy="4114800"/>
          </a:xfrm>
          <a:custGeom>
            <a:avLst/>
            <a:gdLst/>
            <a:ahLst/>
            <a:cxnLst/>
            <a:rect r="r" b="b" t="t" l="l"/>
            <a:pathLst>
              <a:path h="4114800" w="7094483">
                <a:moveTo>
                  <a:pt x="0" y="0"/>
                </a:moveTo>
                <a:lnTo>
                  <a:pt x="7094483" y="0"/>
                </a:lnTo>
                <a:lnTo>
                  <a:pt x="709448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0800000">
            <a:off x="14411605" y="2196554"/>
            <a:ext cx="7094483" cy="4114800"/>
          </a:xfrm>
          <a:custGeom>
            <a:avLst/>
            <a:gdLst/>
            <a:ahLst/>
            <a:cxnLst/>
            <a:rect r="r" b="b" t="t" l="l"/>
            <a:pathLst>
              <a:path h="4114800" w="7094483">
                <a:moveTo>
                  <a:pt x="0" y="0"/>
                </a:moveTo>
                <a:lnTo>
                  <a:pt x="7094483" y="0"/>
                </a:lnTo>
                <a:lnTo>
                  <a:pt x="709448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10800000">
            <a:off x="10611256" y="-2270671"/>
            <a:ext cx="7094483" cy="4114800"/>
          </a:xfrm>
          <a:custGeom>
            <a:avLst/>
            <a:gdLst/>
            <a:ahLst/>
            <a:cxnLst/>
            <a:rect r="r" b="b" t="t" l="l"/>
            <a:pathLst>
              <a:path h="4114800" w="7094483">
                <a:moveTo>
                  <a:pt x="0" y="0"/>
                </a:moveTo>
                <a:lnTo>
                  <a:pt x="7094483" y="0"/>
                </a:lnTo>
                <a:lnTo>
                  <a:pt x="709448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10800000">
            <a:off x="6135394" y="-2552171"/>
            <a:ext cx="7094483" cy="4114800"/>
          </a:xfrm>
          <a:custGeom>
            <a:avLst/>
            <a:gdLst/>
            <a:ahLst/>
            <a:cxnLst/>
            <a:rect r="r" b="b" t="t" l="l"/>
            <a:pathLst>
              <a:path h="4114800" w="7094483">
                <a:moveTo>
                  <a:pt x="0" y="0"/>
                </a:moveTo>
                <a:lnTo>
                  <a:pt x="7094483" y="0"/>
                </a:lnTo>
                <a:lnTo>
                  <a:pt x="709448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10800000">
            <a:off x="-1518876" y="6747666"/>
            <a:ext cx="7094483" cy="4114800"/>
          </a:xfrm>
          <a:custGeom>
            <a:avLst/>
            <a:gdLst/>
            <a:ahLst/>
            <a:cxnLst/>
            <a:rect r="r" b="b" t="t" l="l"/>
            <a:pathLst>
              <a:path h="4114800" w="7094483">
                <a:moveTo>
                  <a:pt x="0" y="0"/>
                </a:moveTo>
                <a:lnTo>
                  <a:pt x="7094483" y="0"/>
                </a:lnTo>
                <a:lnTo>
                  <a:pt x="709448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9006196" y="7391826"/>
            <a:ext cx="7094483" cy="4114800"/>
          </a:xfrm>
          <a:custGeom>
            <a:avLst/>
            <a:gdLst/>
            <a:ahLst/>
            <a:cxnLst/>
            <a:rect r="r" b="b" t="t" l="l"/>
            <a:pathLst>
              <a:path h="4114800" w="7094483">
                <a:moveTo>
                  <a:pt x="0" y="0"/>
                </a:moveTo>
                <a:lnTo>
                  <a:pt x="7094483" y="0"/>
                </a:lnTo>
                <a:lnTo>
                  <a:pt x="709448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3696462" y="7391826"/>
            <a:ext cx="7094483" cy="4114800"/>
          </a:xfrm>
          <a:custGeom>
            <a:avLst/>
            <a:gdLst/>
            <a:ahLst/>
            <a:cxnLst/>
            <a:rect r="r" b="b" t="t" l="l"/>
            <a:pathLst>
              <a:path h="4114800" w="7094483">
                <a:moveTo>
                  <a:pt x="0" y="0"/>
                </a:moveTo>
                <a:lnTo>
                  <a:pt x="7094483" y="0"/>
                </a:lnTo>
                <a:lnTo>
                  <a:pt x="709448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2778553" y="4940829"/>
            <a:ext cx="7094483" cy="4114800"/>
          </a:xfrm>
          <a:custGeom>
            <a:avLst/>
            <a:gdLst/>
            <a:ahLst/>
            <a:cxnLst/>
            <a:rect r="r" b="b" t="t" l="l"/>
            <a:pathLst>
              <a:path h="4114800" w="7094483">
                <a:moveTo>
                  <a:pt x="0" y="0"/>
                </a:moveTo>
                <a:lnTo>
                  <a:pt x="7094483" y="0"/>
                </a:lnTo>
                <a:lnTo>
                  <a:pt x="709448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2776176" y="2054333"/>
            <a:ext cx="7094483" cy="4114800"/>
          </a:xfrm>
          <a:custGeom>
            <a:avLst/>
            <a:gdLst/>
            <a:ahLst/>
            <a:cxnLst/>
            <a:rect r="r" b="b" t="t" l="l"/>
            <a:pathLst>
              <a:path h="4114800" w="7094483">
                <a:moveTo>
                  <a:pt x="0" y="0"/>
                </a:moveTo>
                <a:lnTo>
                  <a:pt x="7094483" y="0"/>
                </a:lnTo>
                <a:lnTo>
                  <a:pt x="709448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2773799" y="-832162"/>
            <a:ext cx="7094483" cy="4114800"/>
          </a:xfrm>
          <a:custGeom>
            <a:avLst/>
            <a:gdLst/>
            <a:ahLst/>
            <a:cxnLst/>
            <a:rect r="r" b="b" t="t" l="l"/>
            <a:pathLst>
              <a:path h="4114800" w="7094483">
                <a:moveTo>
                  <a:pt x="0" y="0"/>
                </a:moveTo>
                <a:lnTo>
                  <a:pt x="7094483" y="0"/>
                </a:lnTo>
                <a:lnTo>
                  <a:pt x="709448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2399215" y="-757578"/>
            <a:ext cx="7094483" cy="4114800"/>
          </a:xfrm>
          <a:custGeom>
            <a:avLst/>
            <a:gdLst/>
            <a:ahLst/>
            <a:cxnLst/>
            <a:rect r="r" b="b" t="t" l="l"/>
            <a:pathLst>
              <a:path h="4114800" w="7094483">
                <a:moveTo>
                  <a:pt x="0" y="0"/>
                </a:moveTo>
                <a:lnTo>
                  <a:pt x="7094482" y="0"/>
                </a:lnTo>
                <a:lnTo>
                  <a:pt x="709448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4C095"/>
        </a:solidFill>
      </p:bgPr>
    </p:bg>
    <p:spTree>
      <p:nvGrpSpPr>
        <p:cNvPr id="1" name=""/>
        <p:cNvGrpSpPr/>
        <p:nvPr/>
      </p:nvGrpSpPr>
      <p:grpSpPr>
        <a:xfrm>
          <a:off x="0" y="0"/>
          <a:ext cx="0" cy="0"/>
          <a:chOff x="0" y="0"/>
          <a:chExt cx="0" cy="0"/>
        </a:xfrm>
      </p:grpSpPr>
      <p:sp>
        <p:nvSpPr>
          <p:cNvPr name="TextBox 2" id="2"/>
          <p:cNvSpPr txBox="true"/>
          <p:nvPr/>
        </p:nvSpPr>
        <p:spPr>
          <a:xfrm rot="0">
            <a:off x="6859190" y="2073384"/>
            <a:ext cx="10852964" cy="7856252"/>
          </a:xfrm>
          <a:prstGeom prst="rect">
            <a:avLst/>
          </a:prstGeom>
        </p:spPr>
        <p:txBody>
          <a:bodyPr anchor="t" rtlCol="false" tIns="0" lIns="0" bIns="0" rIns="0">
            <a:spAutoFit/>
          </a:bodyPr>
          <a:lstStyle/>
          <a:p>
            <a:pPr algn="l">
              <a:lnSpc>
                <a:spcPts val="6928"/>
              </a:lnSpc>
            </a:pPr>
            <a:r>
              <a:rPr lang="en-US" sz="4948" b="true">
                <a:solidFill>
                  <a:srgbClr val="000000"/>
                </a:solidFill>
                <a:latin typeface="PT Sans Bold"/>
                <a:ea typeface="PT Sans Bold"/>
                <a:cs typeface="PT Sans Bold"/>
                <a:sym typeface="PT Sans Bold"/>
              </a:rPr>
              <a:t>Father God had brought Abraham to a quiet moment and said, “Look up at the sky and count the stars if you can!” Then He said, “That’s how many children and grandchildren and great-grandchildren you will have.” Father God was promising to give Abraham a huge family that would become a great nation.</a:t>
            </a:r>
          </a:p>
        </p:txBody>
      </p:sp>
      <p:sp>
        <p:nvSpPr>
          <p:cNvPr name="TextBox 3" id="3"/>
          <p:cNvSpPr txBox="true"/>
          <p:nvPr/>
        </p:nvSpPr>
        <p:spPr>
          <a:xfrm rot="0">
            <a:off x="6584136" y="477657"/>
            <a:ext cx="7136786" cy="987787"/>
          </a:xfrm>
          <a:prstGeom prst="rect">
            <a:avLst/>
          </a:prstGeom>
        </p:spPr>
        <p:txBody>
          <a:bodyPr anchor="t" rtlCol="false" tIns="0" lIns="0" bIns="0" rIns="0">
            <a:spAutoFit/>
          </a:bodyPr>
          <a:lstStyle/>
          <a:p>
            <a:pPr algn="ctr">
              <a:lnSpc>
                <a:spcPts val="8059"/>
              </a:lnSpc>
            </a:pPr>
            <a:r>
              <a:rPr lang="en-US" sz="5756" b="true">
                <a:solidFill>
                  <a:srgbClr val="000000"/>
                </a:solidFill>
                <a:latin typeface="PT Sans Bold"/>
                <a:ea typeface="PT Sans Bold"/>
                <a:cs typeface="PT Sans Bold"/>
                <a:sym typeface="PT Sans Bold"/>
              </a:rPr>
              <a:t>“Look Up at The Sky”</a:t>
            </a:r>
          </a:p>
        </p:txBody>
      </p:sp>
      <p:sp>
        <p:nvSpPr>
          <p:cNvPr name="Freeform 4" id="4"/>
          <p:cNvSpPr/>
          <p:nvPr/>
        </p:nvSpPr>
        <p:spPr>
          <a:xfrm flipH="false" flipV="false" rot="0">
            <a:off x="-3986972" y="0"/>
            <a:ext cx="10523546" cy="10523546"/>
          </a:xfrm>
          <a:custGeom>
            <a:avLst/>
            <a:gdLst/>
            <a:ahLst/>
            <a:cxnLst/>
            <a:rect r="r" b="b" t="t" l="l"/>
            <a:pathLst>
              <a:path h="10523546" w="10523546">
                <a:moveTo>
                  <a:pt x="0" y="0"/>
                </a:moveTo>
                <a:lnTo>
                  <a:pt x="10523546" y="0"/>
                </a:lnTo>
                <a:lnTo>
                  <a:pt x="10523546" y="10523546"/>
                </a:lnTo>
                <a:lnTo>
                  <a:pt x="0" y="10523546"/>
                </a:lnTo>
                <a:lnTo>
                  <a:pt x="0" y="0"/>
                </a:lnTo>
                <a:close/>
              </a:path>
            </a:pathLst>
          </a:custGeom>
          <a:blipFill>
            <a:blip r:embed="rId2"/>
            <a:stretch>
              <a:fillRect l="0" t="0" r="0" b="0"/>
            </a:stretch>
          </a:blipFill>
        </p:spPr>
      </p:sp>
      <p:sp>
        <p:nvSpPr>
          <p:cNvPr name="Freeform 5" id="5"/>
          <p:cNvSpPr/>
          <p:nvPr/>
        </p:nvSpPr>
        <p:spPr>
          <a:xfrm flipH="false" flipV="false" rot="0">
            <a:off x="-456618" y="-660128"/>
            <a:ext cx="6993192" cy="6993192"/>
          </a:xfrm>
          <a:custGeom>
            <a:avLst/>
            <a:gdLst/>
            <a:ahLst/>
            <a:cxnLst/>
            <a:rect r="r" b="b" t="t" l="l"/>
            <a:pathLst>
              <a:path h="6993192" w="6993192">
                <a:moveTo>
                  <a:pt x="0" y="0"/>
                </a:moveTo>
                <a:lnTo>
                  <a:pt x="6993192" y="0"/>
                </a:lnTo>
                <a:lnTo>
                  <a:pt x="6993192" y="6993191"/>
                </a:lnTo>
                <a:lnTo>
                  <a:pt x="0" y="69931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232492" y="6734448"/>
            <a:ext cx="1042309" cy="3354717"/>
          </a:xfrm>
          <a:custGeom>
            <a:avLst/>
            <a:gdLst/>
            <a:ahLst/>
            <a:cxnLst/>
            <a:rect r="r" b="b" t="t" l="l"/>
            <a:pathLst>
              <a:path h="3354717" w="1042309">
                <a:moveTo>
                  <a:pt x="0" y="0"/>
                </a:moveTo>
                <a:lnTo>
                  <a:pt x="1042309" y="0"/>
                </a:lnTo>
                <a:lnTo>
                  <a:pt x="1042309" y="3354717"/>
                </a:lnTo>
                <a:lnTo>
                  <a:pt x="0" y="3354717"/>
                </a:lnTo>
                <a:lnTo>
                  <a:pt x="0" y="0"/>
                </a:lnTo>
                <a:close/>
              </a:path>
            </a:pathLst>
          </a:custGeom>
          <a:blipFill>
            <a:blip r:embed="rId5"/>
            <a:stretch>
              <a:fillRect l="-167549" t="-91975" r="-410596" b="-18724"/>
            </a:stretch>
          </a:blipFill>
        </p:spPr>
      </p:sp>
    </p:spTree>
  </p:cSld>
  <p:clrMapOvr>
    <a:masterClrMapping/>
  </p:clrMapOvr>
</p:sld>
</file>

<file path=ppt/slides/slide7.xml><?xml version="1.0" encoding="utf-8"?>
<p:sld xmlns:p="http://schemas.openxmlformats.org/presentationml/2006/main" xmlns:a="http://schemas.openxmlformats.org/drawingml/2006/main">
  <p:cSld>
    <p:bg>
      <p:bgPr>
        <a:solidFill>
          <a:srgbClr val="E4C095"/>
        </a:solidFill>
      </p:bgPr>
    </p:bg>
    <p:spTree>
      <p:nvGrpSpPr>
        <p:cNvPr id="1" name=""/>
        <p:cNvGrpSpPr/>
        <p:nvPr/>
      </p:nvGrpSpPr>
      <p:grpSpPr>
        <a:xfrm>
          <a:off x="0" y="0"/>
          <a:ext cx="0" cy="0"/>
          <a:chOff x="0" y="0"/>
          <a:chExt cx="0" cy="0"/>
        </a:xfrm>
      </p:grpSpPr>
      <p:sp>
        <p:nvSpPr>
          <p:cNvPr name="TextBox 2" id="2"/>
          <p:cNvSpPr txBox="true"/>
          <p:nvPr/>
        </p:nvSpPr>
        <p:spPr>
          <a:xfrm rot="0">
            <a:off x="3488307" y="2538183"/>
            <a:ext cx="11311386" cy="6105576"/>
          </a:xfrm>
          <a:prstGeom prst="rect">
            <a:avLst/>
          </a:prstGeom>
        </p:spPr>
        <p:txBody>
          <a:bodyPr anchor="t" rtlCol="false" tIns="0" lIns="0" bIns="0" rIns="0">
            <a:spAutoFit/>
          </a:bodyPr>
          <a:lstStyle/>
          <a:p>
            <a:pPr algn="ctr">
              <a:lnSpc>
                <a:spcPts val="6928"/>
              </a:lnSpc>
            </a:pPr>
            <a:r>
              <a:rPr lang="en-US" sz="4948" b="true">
                <a:solidFill>
                  <a:srgbClr val="000000"/>
                </a:solidFill>
                <a:latin typeface="PT Sans Bold"/>
                <a:ea typeface="PT Sans Bold"/>
                <a:cs typeface="PT Sans Bold"/>
                <a:sym typeface="PT Sans Bold"/>
              </a:rPr>
              <a:t>But there was one big problem Abraham didn’t have even one child. He and his wife Sarah were very old. From a human point of view, it looked impossible. But Abraham believed Father God anyway. He trusted that Father God could do a miracle, even when it didn’t make sense.</a:t>
            </a:r>
          </a:p>
        </p:txBody>
      </p:sp>
      <p:sp>
        <p:nvSpPr>
          <p:cNvPr name="TextBox 3" id="3"/>
          <p:cNvSpPr txBox="true"/>
          <p:nvPr/>
        </p:nvSpPr>
        <p:spPr>
          <a:xfrm rot="0">
            <a:off x="5575607" y="789384"/>
            <a:ext cx="7136786" cy="987787"/>
          </a:xfrm>
          <a:prstGeom prst="rect">
            <a:avLst/>
          </a:prstGeom>
        </p:spPr>
        <p:txBody>
          <a:bodyPr anchor="t" rtlCol="false" tIns="0" lIns="0" bIns="0" rIns="0">
            <a:spAutoFit/>
          </a:bodyPr>
          <a:lstStyle/>
          <a:p>
            <a:pPr algn="ctr">
              <a:lnSpc>
                <a:spcPts val="8059"/>
              </a:lnSpc>
            </a:pPr>
            <a:r>
              <a:rPr lang="en-US" sz="5756" b="true">
                <a:solidFill>
                  <a:srgbClr val="000000"/>
                </a:solidFill>
                <a:latin typeface="PT Sans Bold"/>
                <a:ea typeface="PT Sans Bold"/>
                <a:cs typeface="PT Sans Bold"/>
                <a:sym typeface="PT Sans Bold"/>
              </a:rPr>
              <a:t>Abraham Believed</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E4C095"/>
        </a:solidFill>
      </p:bgPr>
    </p:bg>
    <p:spTree>
      <p:nvGrpSpPr>
        <p:cNvPr id="1" name=""/>
        <p:cNvGrpSpPr/>
        <p:nvPr/>
      </p:nvGrpSpPr>
      <p:grpSpPr>
        <a:xfrm>
          <a:off x="0" y="0"/>
          <a:ext cx="0" cy="0"/>
          <a:chOff x="0" y="0"/>
          <a:chExt cx="0" cy="0"/>
        </a:xfrm>
      </p:grpSpPr>
      <p:sp>
        <p:nvSpPr>
          <p:cNvPr name="TextBox 2" id="2"/>
          <p:cNvSpPr txBox="true"/>
          <p:nvPr/>
        </p:nvSpPr>
        <p:spPr>
          <a:xfrm rot="0">
            <a:off x="3488307" y="2276149"/>
            <a:ext cx="11311386" cy="6982151"/>
          </a:xfrm>
          <a:prstGeom prst="rect">
            <a:avLst/>
          </a:prstGeom>
        </p:spPr>
        <p:txBody>
          <a:bodyPr anchor="t" rtlCol="false" tIns="0" lIns="0" bIns="0" rIns="0">
            <a:spAutoFit/>
          </a:bodyPr>
          <a:lstStyle/>
          <a:p>
            <a:pPr algn="ctr">
              <a:lnSpc>
                <a:spcPts val="6928"/>
              </a:lnSpc>
            </a:pPr>
            <a:r>
              <a:rPr lang="en-US" sz="4948" b="true">
                <a:solidFill>
                  <a:srgbClr val="000000"/>
                </a:solidFill>
                <a:latin typeface="PT Sans Bold"/>
                <a:ea typeface="PT Sans Bold"/>
                <a:cs typeface="PT Sans Bold"/>
                <a:sym typeface="PT Sans Bold"/>
              </a:rPr>
              <a:t>20 years later God kept His Promise!!! Abraham and Sarah had a baby boy named Isaac, even though Sarah was 90 years old! Isaac grew up, had children, and their children had more children. Abraham's family became the nation of Israel and from that family line came Jesus, the Savior of the world!</a:t>
            </a:r>
          </a:p>
        </p:txBody>
      </p:sp>
      <p:sp>
        <p:nvSpPr>
          <p:cNvPr name="TextBox 3" id="3"/>
          <p:cNvSpPr txBox="true"/>
          <p:nvPr/>
        </p:nvSpPr>
        <p:spPr>
          <a:xfrm rot="0">
            <a:off x="4531957" y="752710"/>
            <a:ext cx="9224086" cy="987787"/>
          </a:xfrm>
          <a:prstGeom prst="rect">
            <a:avLst/>
          </a:prstGeom>
        </p:spPr>
        <p:txBody>
          <a:bodyPr anchor="t" rtlCol="false" tIns="0" lIns="0" bIns="0" rIns="0">
            <a:spAutoFit/>
          </a:bodyPr>
          <a:lstStyle/>
          <a:p>
            <a:pPr algn="ctr">
              <a:lnSpc>
                <a:spcPts val="8059"/>
              </a:lnSpc>
            </a:pPr>
            <a:r>
              <a:rPr lang="en-US" sz="5756" b="true">
                <a:solidFill>
                  <a:srgbClr val="000000"/>
                </a:solidFill>
                <a:latin typeface="PT Sans Bold"/>
                <a:ea typeface="PT Sans Bold"/>
                <a:cs typeface="PT Sans Bold"/>
                <a:sym typeface="PT Sans Bold"/>
              </a:rPr>
              <a:t>Father God Kept His Promise</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E4C095"/>
        </a:solidFill>
      </p:bgPr>
    </p:bg>
    <p:spTree>
      <p:nvGrpSpPr>
        <p:cNvPr id="1" name=""/>
        <p:cNvGrpSpPr/>
        <p:nvPr/>
      </p:nvGrpSpPr>
      <p:grpSpPr>
        <a:xfrm>
          <a:off x="0" y="0"/>
          <a:ext cx="0" cy="0"/>
          <a:chOff x="0" y="0"/>
          <a:chExt cx="0" cy="0"/>
        </a:xfrm>
      </p:grpSpPr>
      <p:sp>
        <p:nvSpPr>
          <p:cNvPr name="TextBox 2" id="2"/>
          <p:cNvSpPr txBox="true"/>
          <p:nvPr/>
        </p:nvSpPr>
        <p:spPr>
          <a:xfrm rot="0">
            <a:off x="2628337" y="2041373"/>
            <a:ext cx="13031325" cy="7028994"/>
          </a:xfrm>
          <a:prstGeom prst="rect">
            <a:avLst/>
          </a:prstGeom>
        </p:spPr>
        <p:txBody>
          <a:bodyPr anchor="t" rtlCol="false" tIns="0" lIns="0" bIns="0" rIns="0">
            <a:spAutoFit/>
          </a:bodyPr>
          <a:lstStyle/>
          <a:p>
            <a:pPr algn="ctr">
              <a:lnSpc>
                <a:spcPts val="7981"/>
              </a:lnSpc>
            </a:pPr>
            <a:r>
              <a:rPr lang="en-US" sz="5701" b="true">
                <a:solidFill>
                  <a:srgbClr val="000000"/>
                </a:solidFill>
                <a:latin typeface="PT Sans Bold"/>
                <a:ea typeface="PT Sans Bold"/>
                <a:cs typeface="PT Sans Bold"/>
                <a:sym typeface="PT Sans Bold"/>
              </a:rPr>
              <a:t>Sometimes God makes us wait for His promises. Sometimes it feels like nothing is happening. But when Father God speaks, we can trust Him. His timing is perfect, and He always keeps His word even if we have to wait longer than we’d like.</a:t>
            </a:r>
          </a:p>
        </p:txBody>
      </p:sp>
      <p:sp>
        <p:nvSpPr>
          <p:cNvPr name="TextBox 3" id="3"/>
          <p:cNvSpPr txBox="true"/>
          <p:nvPr/>
        </p:nvSpPr>
        <p:spPr>
          <a:xfrm rot="0">
            <a:off x="4531957" y="752710"/>
            <a:ext cx="9224086" cy="987787"/>
          </a:xfrm>
          <a:prstGeom prst="rect">
            <a:avLst/>
          </a:prstGeom>
        </p:spPr>
        <p:txBody>
          <a:bodyPr anchor="t" rtlCol="false" tIns="0" lIns="0" bIns="0" rIns="0">
            <a:spAutoFit/>
          </a:bodyPr>
          <a:lstStyle/>
          <a:p>
            <a:pPr algn="ctr">
              <a:lnSpc>
                <a:spcPts val="8059"/>
              </a:lnSpc>
            </a:pPr>
            <a:r>
              <a:rPr lang="en-US" sz="5756" b="true">
                <a:solidFill>
                  <a:srgbClr val="000000"/>
                </a:solidFill>
                <a:latin typeface="PT Sans Bold"/>
                <a:ea typeface="PT Sans Bold"/>
                <a:cs typeface="PT Sans Bold"/>
                <a:sym typeface="PT Sans Bold"/>
              </a:rPr>
              <a:t>Trust Father God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DAHAa71nbzw</dc:identifier>
  <dcterms:modified xsi:type="dcterms:W3CDTF">2011-08-01T06:04:30Z</dcterms:modified>
  <cp:revision>1</cp:revision>
  <dc:title>Preschool Unit 2 Week 2 </dc:title>
</cp:coreProperties>
</file>