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Times New Roman MT" charset="1" panose="02030502070405020303"/>
      <p:regular r:id="rId20"/>
    </p:embeddedFont>
    <p:embeddedFont>
      <p:font typeface="Garet Bold" charset="1" panose="00000000000000000000"/>
      <p:regular r:id="rId21"/>
    </p:embeddedFont>
    <p:embeddedFont>
      <p:font typeface="Times New Roman MT Bold" charset="1" panose="02030802070405020303"/>
      <p:regular r:id="rId22"/>
    </p:embeddedFont>
    <p:embeddedFont>
      <p:font typeface="Garet" charset="1" panose="000000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5.pn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12.pn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12.pn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12.pn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7.png" Type="http://schemas.openxmlformats.org/officeDocument/2006/relationships/image"/><Relationship Id="rId5" Target="../media/image12.pn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3.png" Type="http://schemas.openxmlformats.org/officeDocument/2006/relationships/image"/><Relationship Id="rId5" Target="../media/image7.pn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4.pn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17.png" Type="http://schemas.openxmlformats.org/officeDocument/2006/relationships/image"/><Relationship Id="rId2" Target="../media/image14.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15.png" Type="http://schemas.openxmlformats.org/officeDocument/2006/relationships/image"/><Relationship Id="rId6" Target="../media/image16.jpe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6.jpe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0">
            <a:off x="5913016" y="6610550"/>
            <a:ext cx="3800579" cy="4114800"/>
          </a:xfrm>
          <a:custGeom>
            <a:avLst/>
            <a:gdLst/>
            <a:ahLst/>
            <a:cxnLst/>
            <a:rect r="r" b="b" t="t" l="l"/>
            <a:pathLst>
              <a:path h="4114800" w="3800579">
                <a:moveTo>
                  <a:pt x="0" y="0"/>
                </a:moveTo>
                <a:lnTo>
                  <a:pt x="3800579" y="0"/>
                </a:lnTo>
                <a:lnTo>
                  <a:pt x="380057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422994">
            <a:off x="15818453" y="3630561"/>
            <a:ext cx="2177103" cy="4114800"/>
          </a:xfrm>
          <a:custGeom>
            <a:avLst/>
            <a:gdLst/>
            <a:ahLst/>
            <a:cxnLst/>
            <a:rect r="r" b="b" t="t" l="l"/>
            <a:pathLst>
              <a:path h="4114800" w="2177103">
                <a:moveTo>
                  <a:pt x="0" y="0"/>
                </a:moveTo>
                <a:lnTo>
                  <a:pt x="2177103" y="0"/>
                </a:lnTo>
                <a:lnTo>
                  <a:pt x="217710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068365">
            <a:off x="106052" y="3614019"/>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030588" y="6248278"/>
            <a:ext cx="1683007" cy="515421"/>
          </a:xfrm>
          <a:custGeom>
            <a:avLst/>
            <a:gdLst/>
            <a:ahLst/>
            <a:cxnLst/>
            <a:rect r="r" b="b" t="t" l="l"/>
            <a:pathLst>
              <a:path h="515421" w="1683007">
                <a:moveTo>
                  <a:pt x="0" y="0"/>
                </a:moveTo>
                <a:lnTo>
                  <a:pt x="1683007" y="0"/>
                </a:lnTo>
                <a:lnTo>
                  <a:pt x="1683007" y="515421"/>
                </a:lnTo>
                <a:lnTo>
                  <a:pt x="0" y="515421"/>
                </a:lnTo>
                <a:lnTo>
                  <a:pt x="0" y="0"/>
                </a:lnTo>
                <a:close/>
              </a:path>
            </a:pathLst>
          </a:custGeom>
          <a:blipFill>
            <a:blip r:embed="rId8"/>
            <a:stretch>
              <a:fillRect l="0" t="0" r="0" b="0"/>
            </a:stretch>
          </a:blipFill>
        </p:spPr>
      </p:sp>
      <p:sp>
        <p:nvSpPr>
          <p:cNvPr name="Freeform 6" id="6"/>
          <p:cNvSpPr/>
          <p:nvPr/>
        </p:nvSpPr>
        <p:spPr>
          <a:xfrm flipH="false" flipV="false" rot="0">
            <a:off x="16591598" y="8549350"/>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2415389" y="0"/>
            <a:ext cx="13457222" cy="2654514"/>
          </a:xfrm>
          <a:custGeom>
            <a:avLst/>
            <a:gdLst/>
            <a:ahLst/>
            <a:cxnLst/>
            <a:rect r="r" b="b" t="t" l="l"/>
            <a:pathLst>
              <a:path h="2654514" w="13457222">
                <a:moveTo>
                  <a:pt x="0" y="0"/>
                </a:moveTo>
                <a:lnTo>
                  <a:pt x="13457222" y="0"/>
                </a:lnTo>
                <a:lnTo>
                  <a:pt x="13457222" y="2654514"/>
                </a:lnTo>
                <a:lnTo>
                  <a:pt x="0" y="2654514"/>
                </a:lnTo>
                <a:lnTo>
                  <a:pt x="0" y="0"/>
                </a:lnTo>
                <a:close/>
              </a:path>
            </a:pathLst>
          </a:custGeom>
          <a:blipFill>
            <a:blip r:embed="rId11"/>
            <a:stretch>
              <a:fillRect l="0" t="-89801" r="0" b="-95361"/>
            </a:stretch>
          </a:blipFill>
        </p:spPr>
      </p:sp>
      <p:sp>
        <p:nvSpPr>
          <p:cNvPr name="Freeform 8" id="8"/>
          <p:cNvSpPr/>
          <p:nvPr/>
        </p:nvSpPr>
        <p:spPr>
          <a:xfrm flipH="false" flipV="false" rot="0">
            <a:off x="3720933" y="2526155"/>
            <a:ext cx="10867543" cy="2488986"/>
          </a:xfrm>
          <a:custGeom>
            <a:avLst/>
            <a:gdLst/>
            <a:ahLst/>
            <a:cxnLst/>
            <a:rect r="r" b="b" t="t" l="l"/>
            <a:pathLst>
              <a:path h="2488986" w="10867543">
                <a:moveTo>
                  <a:pt x="0" y="0"/>
                </a:moveTo>
                <a:lnTo>
                  <a:pt x="10867543" y="0"/>
                </a:lnTo>
                <a:lnTo>
                  <a:pt x="10867543" y="2488987"/>
                </a:lnTo>
                <a:lnTo>
                  <a:pt x="0" y="2488987"/>
                </a:lnTo>
                <a:lnTo>
                  <a:pt x="0" y="0"/>
                </a:lnTo>
                <a:close/>
              </a:path>
            </a:pathLst>
          </a:custGeom>
          <a:blipFill>
            <a:blip r:embed="rId12"/>
            <a:stretch>
              <a:fillRect l="-23791" t="-65320" r="-25558" b="-84921"/>
            </a:stretch>
          </a:blipFill>
        </p:spPr>
      </p:sp>
      <p:sp>
        <p:nvSpPr>
          <p:cNvPr name="TextBox 9" id="9"/>
          <p:cNvSpPr txBox="true"/>
          <p:nvPr/>
        </p:nvSpPr>
        <p:spPr>
          <a:xfrm rot="0">
            <a:off x="3680799" y="2327438"/>
            <a:ext cx="10926402" cy="2610195"/>
          </a:xfrm>
          <a:prstGeom prst="rect">
            <a:avLst/>
          </a:prstGeom>
        </p:spPr>
        <p:txBody>
          <a:bodyPr anchor="t" rtlCol="false" tIns="0" lIns="0" bIns="0" rIns="0">
            <a:spAutoFit/>
          </a:bodyPr>
          <a:lstStyle/>
          <a:p>
            <a:pPr algn="ctr">
              <a:lnSpc>
                <a:spcPts val="9955"/>
              </a:lnSpc>
            </a:pPr>
            <a:r>
              <a:rPr lang="en-US" sz="7111" spc="860">
                <a:solidFill>
                  <a:srgbClr val="000000"/>
                </a:solidFill>
                <a:latin typeface="Times New Roman MT"/>
                <a:ea typeface="Times New Roman MT"/>
                <a:cs typeface="Times New Roman MT"/>
                <a:sym typeface="Times New Roman MT"/>
              </a:rPr>
              <a:t>Courage to Stand For What’s Right</a:t>
            </a:r>
          </a:p>
        </p:txBody>
      </p:sp>
      <p:sp>
        <p:nvSpPr>
          <p:cNvPr name="TextBox 10" id="10"/>
          <p:cNvSpPr txBox="true"/>
          <p:nvPr/>
        </p:nvSpPr>
        <p:spPr>
          <a:xfrm rot="0">
            <a:off x="4454047" y="5377414"/>
            <a:ext cx="9379906" cy="870864"/>
          </a:xfrm>
          <a:prstGeom prst="rect">
            <a:avLst/>
          </a:prstGeom>
        </p:spPr>
        <p:txBody>
          <a:bodyPr anchor="t" rtlCol="false" tIns="0" lIns="0" bIns="0" rIns="0">
            <a:spAutoFit/>
          </a:bodyPr>
          <a:lstStyle/>
          <a:p>
            <a:pPr algn="ctr">
              <a:lnSpc>
                <a:spcPts val="7095"/>
              </a:lnSpc>
            </a:pPr>
            <a:r>
              <a:rPr lang="en-US" b="true" sz="5815">
                <a:solidFill>
                  <a:srgbClr val="000000"/>
                </a:solidFill>
                <a:latin typeface="Garet Bold"/>
                <a:ea typeface="Garet Bold"/>
                <a:cs typeface="Garet Bold"/>
                <a:sym typeface="Garet Bold"/>
              </a:rPr>
              <a:t>Being Bold in Faith</a:t>
            </a:r>
          </a:p>
        </p:txBody>
      </p:sp>
      <p:sp>
        <p:nvSpPr>
          <p:cNvPr name="TextBox 11" id="11"/>
          <p:cNvSpPr txBox="true"/>
          <p:nvPr/>
        </p:nvSpPr>
        <p:spPr>
          <a:xfrm rot="0">
            <a:off x="9985503" y="9248775"/>
            <a:ext cx="1875594" cy="985911"/>
          </a:xfrm>
          <a:prstGeom prst="rect">
            <a:avLst/>
          </a:prstGeom>
        </p:spPr>
        <p:txBody>
          <a:bodyPr anchor="t" rtlCol="false" tIns="0" lIns="0" bIns="0" rIns="0">
            <a:spAutoFit/>
          </a:bodyPr>
          <a:lstStyle/>
          <a:p>
            <a:pPr algn="ctr">
              <a:lnSpc>
                <a:spcPts val="3943"/>
              </a:lnSpc>
            </a:pPr>
            <a:r>
              <a:rPr lang="en-US" sz="3232" b="true">
                <a:solidFill>
                  <a:srgbClr val="000000"/>
                </a:solidFill>
                <a:latin typeface="Garet Bold"/>
                <a:ea typeface="Garet Bold"/>
                <a:cs typeface="Garet Bold"/>
                <a:sym typeface="Garet Bold"/>
              </a:rPr>
              <a:t>Unit 2</a:t>
            </a:r>
          </a:p>
          <a:p>
            <a:pPr algn="ctr">
              <a:lnSpc>
                <a:spcPts val="3943"/>
              </a:lnSpc>
            </a:pPr>
            <a:r>
              <a:rPr lang="en-US" b="true" sz="3232">
                <a:solidFill>
                  <a:srgbClr val="000000"/>
                </a:solidFill>
                <a:latin typeface="Garet Bold"/>
                <a:ea typeface="Garet Bold"/>
                <a:cs typeface="Garet Bold"/>
                <a:sym typeface="Garet Bold"/>
              </a:rPr>
              <a:t>Week 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TextBox 2" id="2"/>
          <p:cNvSpPr txBox="true"/>
          <p:nvPr/>
        </p:nvSpPr>
        <p:spPr>
          <a:xfrm rot="0">
            <a:off x="1654306" y="2728224"/>
            <a:ext cx="14979388" cy="6530076"/>
          </a:xfrm>
          <a:prstGeom prst="rect">
            <a:avLst/>
          </a:prstGeom>
        </p:spPr>
        <p:txBody>
          <a:bodyPr anchor="t" rtlCol="false" tIns="0" lIns="0" bIns="0" rIns="0">
            <a:spAutoFit/>
          </a:bodyPr>
          <a:lstStyle/>
          <a:p>
            <a:pPr algn="ctr">
              <a:lnSpc>
                <a:spcPts val="6524"/>
              </a:lnSpc>
            </a:pPr>
            <a:r>
              <a:rPr lang="en-US" sz="4660" b="true">
                <a:solidFill>
                  <a:srgbClr val="000000"/>
                </a:solidFill>
                <a:latin typeface="Garet Bold"/>
                <a:ea typeface="Garet Bold"/>
                <a:cs typeface="Garet Bold"/>
                <a:sym typeface="Garet Bold"/>
              </a:rPr>
              <a:t>There will be times in life when we have to make tough choices. Maybe your friends want to gossip, cheat, or pressure you to do something wrong. It might feel easier to just go along with them, but true courage means standing firm in what God says is right. The more we trust in God’s strength, the bolder we become in our faith.</a:t>
            </a:r>
          </a:p>
        </p:txBody>
      </p:sp>
      <p:grpSp>
        <p:nvGrpSpPr>
          <p:cNvPr name="Group 3" id="3"/>
          <p:cNvGrpSpPr/>
          <p:nvPr/>
        </p:nvGrpSpPr>
        <p:grpSpPr>
          <a:xfrm rot="0">
            <a:off x="6670113" y="575024"/>
            <a:ext cx="4947773" cy="1827850"/>
            <a:chOff x="0" y="0"/>
            <a:chExt cx="6597031" cy="2437133"/>
          </a:xfrm>
        </p:grpSpPr>
        <p:sp>
          <p:nvSpPr>
            <p:cNvPr name="Freeform 4" id="4"/>
            <p:cNvSpPr/>
            <p:nvPr/>
          </p:nvSpPr>
          <p:spPr>
            <a:xfrm flipH="false" flipV="false" rot="-251521">
              <a:off x="63327" y="233856"/>
              <a:ext cx="6470378" cy="1969421"/>
            </a:xfrm>
            <a:custGeom>
              <a:avLst/>
              <a:gdLst/>
              <a:ahLst/>
              <a:cxnLst/>
              <a:rect r="r" b="b" t="t" l="l"/>
              <a:pathLst>
                <a:path h="1969421" w="6470378">
                  <a:moveTo>
                    <a:pt x="0" y="0"/>
                  </a:moveTo>
                  <a:lnTo>
                    <a:pt x="6470377" y="0"/>
                  </a:lnTo>
                  <a:lnTo>
                    <a:pt x="6470377" y="1969421"/>
                  </a:lnTo>
                  <a:lnTo>
                    <a:pt x="0" y="1969421"/>
                  </a:lnTo>
                  <a:lnTo>
                    <a:pt x="0" y="0"/>
                  </a:lnTo>
                  <a:close/>
                </a:path>
              </a:pathLst>
            </a:custGeom>
            <a:blipFill>
              <a:blip r:embed="rId2"/>
              <a:stretch>
                <a:fillRect l="-98442" t="-154849" r="-56406" b="0"/>
              </a:stretch>
            </a:blipFill>
          </p:spPr>
        </p:sp>
        <p:sp>
          <p:nvSpPr>
            <p:cNvPr name="TextBox 5" id="5"/>
            <p:cNvSpPr txBox="true"/>
            <p:nvPr/>
          </p:nvSpPr>
          <p:spPr>
            <a:xfrm rot="-251521">
              <a:off x="406672" y="707697"/>
              <a:ext cx="5785426" cy="1045483"/>
            </a:xfrm>
            <a:prstGeom prst="rect">
              <a:avLst/>
            </a:prstGeom>
          </p:spPr>
          <p:txBody>
            <a:bodyPr anchor="t" rtlCol="false" tIns="0" lIns="0" bIns="0" rIns="0">
              <a:spAutoFit/>
            </a:bodyPr>
            <a:lstStyle/>
            <a:p>
              <a:pPr algn="ctr">
                <a:lnSpc>
                  <a:spcPts val="2823"/>
                </a:lnSpc>
              </a:pPr>
              <a:r>
                <a:rPr lang="en-US" b="true" sz="3529" spc="271">
                  <a:solidFill>
                    <a:srgbClr val="000000"/>
                  </a:solidFill>
                  <a:latin typeface="Garet Bold"/>
                  <a:ea typeface="Garet Bold"/>
                  <a:cs typeface="Garet Bold"/>
                  <a:sym typeface="Garet Bold"/>
                </a:rPr>
                <a:t>LIFE APPLICATIONS</a:t>
              </a:r>
            </a:p>
          </p:txBody>
        </p:sp>
      </p:grpSp>
      <p:sp>
        <p:nvSpPr>
          <p:cNvPr name="Freeform 6" id="6"/>
          <p:cNvSpPr/>
          <p:nvPr/>
        </p:nvSpPr>
        <p:spPr>
          <a:xfrm flipH="false" flipV="false" rot="0">
            <a:off x="2891758" y="8769393"/>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697640">
            <a:off x="-559496" y="-288185"/>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3422994">
            <a:off x="16629171" y="6711993"/>
            <a:ext cx="2177103" cy="4114800"/>
          </a:xfrm>
          <a:custGeom>
            <a:avLst/>
            <a:gdLst/>
            <a:ahLst/>
            <a:cxnLst/>
            <a:rect r="r" b="b" t="t" l="l"/>
            <a:pathLst>
              <a:path h="4114800" w="2177103">
                <a:moveTo>
                  <a:pt x="0" y="0"/>
                </a:moveTo>
                <a:lnTo>
                  <a:pt x="2177103" y="0"/>
                </a:lnTo>
                <a:lnTo>
                  <a:pt x="217710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TextBox 2" id="2"/>
          <p:cNvSpPr txBox="true"/>
          <p:nvPr/>
        </p:nvSpPr>
        <p:spPr>
          <a:xfrm rot="0">
            <a:off x="5268218" y="2921553"/>
            <a:ext cx="11991082" cy="7064375"/>
          </a:xfrm>
          <a:prstGeom prst="rect">
            <a:avLst/>
          </a:prstGeom>
        </p:spPr>
        <p:txBody>
          <a:bodyPr anchor="t" rtlCol="false" tIns="0" lIns="0" bIns="0" rIns="0">
            <a:spAutoFit/>
          </a:bodyPr>
          <a:lstStyle/>
          <a:p>
            <a:pPr algn="l" marL="1079501" indent="-539750" lvl="1">
              <a:lnSpc>
                <a:spcPts val="7000"/>
              </a:lnSpc>
              <a:buFont typeface="Arial"/>
              <a:buChar char="•"/>
            </a:pPr>
            <a:r>
              <a:rPr lang="en-US" b="true" sz="5000">
                <a:solidFill>
                  <a:srgbClr val="000000"/>
                </a:solidFill>
                <a:latin typeface="Garet Bold"/>
                <a:ea typeface="Garet Bold"/>
                <a:cs typeface="Garet Bold"/>
                <a:sym typeface="Garet Bold"/>
              </a:rPr>
              <a:t>Pray for strength when hard choices are present. </a:t>
            </a:r>
          </a:p>
          <a:p>
            <a:pPr algn="l" marL="1079501" indent="-539750" lvl="1">
              <a:lnSpc>
                <a:spcPts val="7000"/>
              </a:lnSpc>
              <a:buFont typeface="Arial"/>
              <a:buChar char="•"/>
            </a:pPr>
            <a:r>
              <a:rPr lang="en-US" b="true" sz="5000">
                <a:solidFill>
                  <a:srgbClr val="000000"/>
                </a:solidFill>
                <a:latin typeface="Garet Bold"/>
                <a:ea typeface="Garet Bold"/>
                <a:cs typeface="Garet Bold"/>
                <a:sym typeface="Garet Bold"/>
              </a:rPr>
              <a:t>Surround yourself with friends who encourage you to do right. </a:t>
            </a:r>
          </a:p>
          <a:p>
            <a:pPr algn="l" marL="1079501" indent="-539750" lvl="1">
              <a:lnSpc>
                <a:spcPts val="7000"/>
              </a:lnSpc>
              <a:buFont typeface="Arial"/>
              <a:buChar char="•"/>
            </a:pPr>
            <a:r>
              <a:rPr lang="en-US" b="true" sz="5000">
                <a:solidFill>
                  <a:srgbClr val="000000"/>
                </a:solidFill>
                <a:latin typeface="Garet Bold"/>
                <a:ea typeface="Garet Bold"/>
                <a:cs typeface="Garet Bold"/>
                <a:sym typeface="Garet Bold"/>
              </a:rPr>
              <a:t>Remember God is always with you. </a:t>
            </a:r>
          </a:p>
          <a:p>
            <a:pPr algn="l" marL="1079501" indent="-539750" lvl="1">
              <a:lnSpc>
                <a:spcPts val="7000"/>
              </a:lnSpc>
              <a:buFont typeface="Arial"/>
              <a:buChar char="•"/>
            </a:pPr>
            <a:r>
              <a:rPr lang="en-US" b="true" sz="5000">
                <a:solidFill>
                  <a:srgbClr val="000000"/>
                </a:solidFill>
                <a:latin typeface="Garet Bold"/>
                <a:ea typeface="Garet Bold"/>
                <a:cs typeface="Garet Bold"/>
                <a:sym typeface="Garet Bold"/>
              </a:rPr>
              <a:t>Always speak the truth with kindness.</a:t>
            </a:r>
          </a:p>
        </p:txBody>
      </p:sp>
      <p:grpSp>
        <p:nvGrpSpPr>
          <p:cNvPr name="Group 3" id="3"/>
          <p:cNvGrpSpPr/>
          <p:nvPr/>
        </p:nvGrpSpPr>
        <p:grpSpPr>
          <a:xfrm rot="0">
            <a:off x="6116526" y="575024"/>
            <a:ext cx="6054947" cy="2236872"/>
            <a:chOff x="0" y="0"/>
            <a:chExt cx="8073263" cy="2982496"/>
          </a:xfrm>
        </p:grpSpPr>
        <p:sp>
          <p:nvSpPr>
            <p:cNvPr name="Freeform 4" id="4"/>
            <p:cNvSpPr/>
            <p:nvPr/>
          </p:nvSpPr>
          <p:spPr>
            <a:xfrm flipH="false" flipV="false" rot="-251521">
              <a:off x="77497" y="286186"/>
              <a:ext cx="7918268" cy="2410123"/>
            </a:xfrm>
            <a:custGeom>
              <a:avLst/>
              <a:gdLst/>
              <a:ahLst/>
              <a:cxnLst/>
              <a:rect r="r" b="b" t="t" l="l"/>
              <a:pathLst>
                <a:path h="2410123" w="7918268">
                  <a:moveTo>
                    <a:pt x="0" y="0"/>
                  </a:moveTo>
                  <a:lnTo>
                    <a:pt x="7918268" y="0"/>
                  </a:lnTo>
                  <a:lnTo>
                    <a:pt x="7918268" y="2410123"/>
                  </a:lnTo>
                  <a:lnTo>
                    <a:pt x="0" y="2410123"/>
                  </a:lnTo>
                  <a:lnTo>
                    <a:pt x="0" y="0"/>
                  </a:lnTo>
                  <a:close/>
                </a:path>
              </a:pathLst>
            </a:custGeom>
            <a:blipFill>
              <a:blip r:embed="rId2"/>
              <a:stretch>
                <a:fillRect l="-98442" t="-154849" r="-56406" b="0"/>
              </a:stretch>
            </a:blipFill>
          </p:spPr>
        </p:sp>
        <p:sp>
          <p:nvSpPr>
            <p:cNvPr name="TextBox 5" id="5"/>
            <p:cNvSpPr txBox="true"/>
            <p:nvPr/>
          </p:nvSpPr>
          <p:spPr>
            <a:xfrm rot="-251521">
              <a:off x="497976" y="573059"/>
              <a:ext cx="7080044" cy="1873672"/>
            </a:xfrm>
            <a:prstGeom prst="rect">
              <a:avLst/>
            </a:prstGeom>
          </p:spPr>
          <p:txBody>
            <a:bodyPr anchor="t" rtlCol="false" tIns="0" lIns="0" bIns="0" rIns="0">
              <a:spAutoFit/>
            </a:bodyPr>
            <a:lstStyle/>
            <a:p>
              <a:pPr algn="ctr">
                <a:lnSpc>
                  <a:spcPts val="3454"/>
                </a:lnSpc>
              </a:pPr>
              <a:r>
                <a:rPr lang="en-US" b="true" sz="4318" spc="332">
                  <a:solidFill>
                    <a:srgbClr val="000000"/>
                  </a:solidFill>
                  <a:latin typeface="Garet Bold"/>
                  <a:ea typeface="Garet Bold"/>
                  <a:cs typeface="Garet Bold"/>
                  <a:sym typeface="Garet Bold"/>
                </a:rPr>
                <a:t>HOW TO BE COURAGEOUS IN YOUR FAITH</a:t>
              </a:r>
            </a:p>
          </p:txBody>
        </p:sp>
      </p:grpSp>
      <p:sp>
        <p:nvSpPr>
          <p:cNvPr name="Freeform 6" id="6"/>
          <p:cNvSpPr/>
          <p:nvPr/>
        </p:nvSpPr>
        <p:spPr>
          <a:xfrm flipH="false" flipV="false" rot="0">
            <a:off x="11263759" y="319750"/>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697640">
            <a:off x="-65179" y="-190253"/>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347956">
            <a:off x="726229" y="3233896"/>
            <a:ext cx="4331059" cy="4394395"/>
            <a:chOff x="0" y="0"/>
            <a:chExt cx="2952750" cy="2995930"/>
          </a:xfrm>
        </p:grpSpPr>
        <p:sp>
          <p:nvSpPr>
            <p:cNvPr name="Freeform 9" id="9"/>
            <p:cNvSpPr/>
            <p:nvPr/>
          </p:nvSpPr>
          <p:spPr>
            <a:xfrm flipH="false" flipV="false" rot="0">
              <a:off x="-398" y="234"/>
              <a:ext cx="2952846" cy="2993459"/>
            </a:xfrm>
            <a:custGeom>
              <a:avLst/>
              <a:gdLst/>
              <a:ahLst/>
              <a:cxnLst/>
              <a:rect r="r" b="b" t="t" l="l"/>
              <a:pathLst>
                <a:path h="2993459" w="2952846">
                  <a:moveTo>
                    <a:pt x="2934098" y="11196"/>
                  </a:moveTo>
                  <a:lnTo>
                    <a:pt x="2923938" y="11196"/>
                  </a:lnTo>
                  <a:cubicBezTo>
                    <a:pt x="2682638" y="11196"/>
                    <a:pt x="2441338" y="13736"/>
                    <a:pt x="2201308" y="16276"/>
                  </a:cubicBezTo>
                  <a:cubicBezTo>
                    <a:pt x="1773318" y="21356"/>
                    <a:pt x="1344058" y="28976"/>
                    <a:pt x="916068" y="30246"/>
                  </a:cubicBezTo>
                  <a:cubicBezTo>
                    <a:pt x="749698" y="30246"/>
                    <a:pt x="583328" y="21356"/>
                    <a:pt x="416958" y="11196"/>
                  </a:cubicBezTo>
                  <a:cubicBezTo>
                    <a:pt x="279798" y="2306"/>
                    <a:pt x="140098" y="-5314"/>
                    <a:pt x="2938" y="4846"/>
                  </a:cubicBezTo>
                  <a:cubicBezTo>
                    <a:pt x="4208" y="205506"/>
                    <a:pt x="5478" y="406166"/>
                    <a:pt x="8018" y="605556"/>
                  </a:cubicBezTo>
                  <a:cubicBezTo>
                    <a:pt x="11828" y="1051326"/>
                    <a:pt x="18178" y="1497096"/>
                    <a:pt x="14368" y="1942866"/>
                  </a:cubicBezTo>
                  <a:cubicBezTo>
                    <a:pt x="13098" y="2163846"/>
                    <a:pt x="4208" y="2384826"/>
                    <a:pt x="398" y="2605806"/>
                  </a:cubicBezTo>
                  <a:cubicBezTo>
                    <a:pt x="-2142" y="2725186"/>
                    <a:pt x="8018" y="2844566"/>
                    <a:pt x="15638" y="2962676"/>
                  </a:cubicBezTo>
                  <a:cubicBezTo>
                    <a:pt x="75328" y="2957596"/>
                    <a:pt x="136288" y="2961406"/>
                    <a:pt x="194708" y="2966486"/>
                  </a:cubicBezTo>
                  <a:cubicBezTo>
                    <a:pt x="284878" y="2974106"/>
                    <a:pt x="373778" y="2982996"/>
                    <a:pt x="463948" y="2986806"/>
                  </a:cubicBezTo>
                  <a:cubicBezTo>
                    <a:pt x="880508" y="2999506"/>
                    <a:pt x="1298338" y="2991886"/>
                    <a:pt x="1714898" y="2981726"/>
                  </a:cubicBezTo>
                  <a:cubicBezTo>
                    <a:pt x="2125108" y="2970296"/>
                    <a:pt x="2536588" y="2957596"/>
                    <a:pt x="2948068" y="2956326"/>
                  </a:cubicBezTo>
                  <a:cubicBezTo>
                    <a:pt x="2940448" y="2788686"/>
                    <a:pt x="2931558" y="2621046"/>
                    <a:pt x="2926478" y="2452136"/>
                  </a:cubicBezTo>
                  <a:cubicBezTo>
                    <a:pt x="2913778" y="2029226"/>
                    <a:pt x="2931558" y="1607586"/>
                    <a:pt x="2942988" y="1184676"/>
                  </a:cubicBezTo>
                  <a:cubicBezTo>
                    <a:pt x="2954418" y="794786"/>
                    <a:pt x="2960768" y="402356"/>
                    <a:pt x="2934098" y="11196"/>
                  </a:cubicBezTo>
                  <a:close/>
                </a:path>
              </a:pathLst>
            </a:custGeom>
            <a:blipFill>
              <a:blip r:embed="rId7"/>
              <a:stretch>
                <a:fillRect l="-687" t="0" r="-687" b="0"/>
              </a:stretch>
            </a:blipFill>
          </p:spPr>
        </p:sp>
      </p:grpSp>
      <p:sp>
        <p:nvSpPr>
          <p:cNvPr name="Freeform 10" id="10"/>
          <p:cNvSpPr/>
          <p:nvPr/>
        </p:nvSpPr>
        <p:spPr>
          <a:xfrm flipH="false" flipV="false" rot="-3422994">
            <a:off x="16170748" y="720090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984146" y="5761345"/>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304274" y="-405022"/>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831472" y="2670655"/>
            <a:ext cx="13553971" cy="7953691"/>
            <a:chOff x="0" y="0"/>
            <a:chExt cx="18071961" cy="10604921"/>
          </a:xfrm>
        </p:grpSpPr>
        <p:sp>
          <p:nvSpPr>
            <p:cNvPr name="Freeform 5" id="5"/>
            <p:cNvSpPr/>
            <p:nvPr/>
          </p:nvSpPr>
          <p:spPr>
            <a:xfrm flipH="false" flipV="false" rot="0">
              <a:off x="7994452" y="10051694"/>
              <a:ext cx="2083058" cy="553228"/>
            </a:xfrm>
            <a:custGeom>
              <a:avLst/>
              <a:gdLst/>
              <a:ahLst/>
              <a:cxnLst/>
              <a:rect r="r" b="b" t="t" l="l"/>
              <a:pathLst>
                <a:path h="553228" w="2083058">
                  <a:moveTo>
                    <a:pt x="0" y="0"/>
                  </a:moveTo>
                  <a:lnTo>
                    <a:pt x="2083057" y="0"/>
                  </a:lnTo>
                  <a:lnTo>
                    <a:pt x="2083057" y="553227"/>
                  </a:lnTo>
                  <a:lnTo>
                    <a:pt x="0" y="553227"/>
                  </a:lnTo>
                  <a:lnTo>
                    <a:pt x="0" y="0"/>
                  </a:lnTo>
                  <a:close/>
                </a:path>
              </a:pathLst>
            </a:custGeom>
            <a:blipFill>
              <a:blip r:embed="rId6"/>
              <a:stretch>
                <a:fillRect l="0" t="-7655" r="0" b="-7655"/>
              </a:stretch>
            </a:blipFill>
          </p:spPr>
        </p:sp>
        <p:sp>
          <p:nvSpPr>
            <p:cNvPr name="TextBox 6" id="6"/>
            <p:cNvSpPr txBox="true"/>
            <p:nvPr/>
          </p:nvSpPr>
          <p:spPr>
            <a:xfrm rot="0">
              <a:off x="0" y="-152400"/>
              <a:ext cx="18071961" cy="9595269"/>
            </a:xfrm>
            <a:prstGeom prst="rect">
              <a:avLst/>
            </a:prstGeom>
          </p:spPr>
          <p:txBody>
            <a:bodyPr anchor="t" rtlCol="false" tIns="0" lIns="0" bIns="0" rIns="0">
              <a:spAutoFit/>
            </a:bodyPr>
            <a:lstStyle/>
            <a:p>
              <a:pPr algn="l">
                <a:lnSpc>
                  <a:spcPts val="6440"/>
                </a:lnSpc>
              </a:pPr>
              <a:r>
                <a:rPr lang="en-US" sz="4025" spc="487" b="true">
                  <a:solidFill>
                    <a:srgbClr val="000000"/>
                  </a:solidFill>
                  <a:latin typeface="Garet Bold"/>
                  <a:ea typeface="Garet Bold"/>
                  <a:cs typeface="Garet Bold"/>
                  <a:sym typeface="Garet Bold"/>
                </a:rPr>
                <a:t>1. ​Have you ever been in a situation where it was hard to do the right thing? What did you do? </a:t>
              </a:r>
            </a:p>
            <a:p>
              <a:pPr algn="l">
                <a:lnSpc>
                  <a:spcPts val="6440"/>
                </a:lnSpc>
              </a:pPr>
            </a:p>
            <a:p>
              <a:pPr algn="l">
                <a:lnSpc>
                  <a:spcPts val="6440"/>
                </a:lnSpc>
              </a:pPr>
              <a:r>
                <a:rPr lang="en-US" sz="4025" spc="487" b="true">
                  <a:solidFill>
                    <a:srgbClr val="000000"/>
                  </a:solidFill>
                  <a:latin typeface="Garet Bold"/>
                  <a:ea typeface="Garet Bold"/>
                  <a:cs typeface="Garet Bold"/>
                  <a:sym typeface="Garet Bold"/>
                </a:rPr>
                <a:t>​2. ​How does knowing that God is with you help you be courageous? </a:t>
              </a:r>
            </a:p>
            <a:p>
              <a:pPr algn="l">
                <a:lnSpc>
                  <a:spcPts val="6440"/>
                </a:lnSpc>
              </a:pPr>
            </a:p>
            <a:p>
              <a:pPr algn="l">
                <a:lnSpc>
                  <a:spcPts val="6440"/>
                </a:lnSpc>
              </a:pPr>
              <a:r>
                <a:rPr lang="en-US" sz="4025" spc="487" b="true">
                  <a:solidFill>
                    <a:srgbClr val="000000"/>
                  </a:solidFill>
                  <a:latin typeface="Garet Bold"/>
                  <a:ea typeface="Garet Bold"/>
                  <a:cs typeface="Garet Bold"/>
                  <a:sym typeface="Garet Bold"/>
                </a:rPr>
                <a:t>​3. ​What is one way you can stand up for what’s right this week? </a:t>
              </a:r>
            </a:p>
          </p:txBody>
        </p:sp>
      </p:grpSp>
      <p:grpSp>
        <p:nvGrpSpPr>
          <p:cNvPr name="Group 7" id="7"/>
          <p:cNvGrpSpPr/>
          <p:nvPr/>
        </p:nvGrpSpPr>
        <p:grpSpPr>
          <a:xfrm rot="0">
            <a:off x="6318471" y="608547"/>
            <a:ext cx="5651057" cy="2087663"/>
            <a:chOff x="0" y="0"/>
            <a:chExt cx="7534743" cy="2783551"/>
          </a:xfrm>
        </p:grpSpPr>
        <p:sp>
          <p:nvSpPr>
            <p:cNvPr name="Freeform 8" id="8"/>
            <p:cNvSpPr/>
            <p:nvPr/>
          </p:nvSpPr>
          <p:spPr>
            <a:xfrm flipH="false" flipV="false" rot="-251521">
              <a:off x="72328" y="267097"/>
              <a:ext cx="7390087" cy="2249358"/>
            </a:xfrm>
            <a:custGeom>
              <a:avLst/>
              <a:gdLst/>
              <a:ahLst/>
              <a:cxnLst/>
              <a:rect r="r" b="b" t="t" l="l"/>
              <a:pathLst>
                <a:path h="2249358" w="7390087">
                  <a:moveTo>
                    <a:pt x="0" y="0"/>
                  </a:moveTo>
                  <a:lnTo>
                    <a:pt x="7390087" y="0"/>
                  </a:lnTo>
                  <a:lnTo>
                    <a:pt x="7390087" y="2249357"/>
                  </a:lnTo>
                  <a:lnTo>
                    <a:pt x="0" y="2249357"/>
                  </a:lnTo>
                  <a:lnTo>
                    <a:pt x="0" y="0"/>
                  </a:lnTo>
                  <a:close/>
                </a:path>
              </a:pathLst>
            </a:custGeom>
            <a:blipFill>
              <a:blip r:embed="rId7"/>
              <a:stretch>
                <a:fillRect l="-98442" t="-154849" r="-56406" b="0"/>
              </a:stretch>
            </a:blipFill>
          </p:spPr>
        </p:sp>
        <p:sp>
          <p:nvSpPr>
            <p:cNvPr name="TextBox 9" id="9"/>
            <p:cNvSpPr txBox="true"/>
            <p:nvPr/>
          </p:nvSpPr>
          <p:spPr>
            <a:xfrm rot="-251521">
              <a:off x="464481" y="809789"/>
              <a:ext cx="6607776" cy="1191184"/>
            </a:xfrm>
            <a:prstGeom prst="rect">
              <a:avLst/>
            </a:prstGeom>
          </p:spPr>
          <p:txBody>
            <a:bodyPr anchor="t" rtlCol="false" tIns="0" lIns="0" bIns="0" rIns="0">
              <a:spAutoFit/>
            </a:bodyPr>
            <a:lstStyle/>
            <a:p>
              <a:pPr algn="ctr">
                <a:lnSpc>
                  <a:spcPts val="3224"/>
                </a:lnSpc>
              </a:pPr>
              <a:r>
                <a:rPr lang="en-US" b="true" sz="4030" spc="310">
                  <a:solidFill>
                    <a:srgbClr val="000000"/>
                  </a:solidFill>
                  <a:latin typeface="Garet Bold"/>
                  <a:ea typeface="Garet Bold"/>
                  <a:cs typeface="Garet Bold"/>
                  <a:sym typeface="Garet Bold"/>
                </a:rPr>
                <a:t>REFLECTIVE QUESTIONS </a:t>
              </a:r>
            </a:p>
          </p:txBody>
        </p:sp>
      </p:grpSp>
      <p:sp>
        <p:nvSpPr>
          <p:cNvPr name="Freeform 10" id="10"/>
          <p:cNvSpPr/>
          <p:nvPr/>
        </p:nvSpPr>
        <p:spPr>
          <a:xfrm flipH="false" flipV="false" rot="0">
            <a:off x="11045349" y="608547"/>
            <a:ext cx="667702" cy="708950"/>
          </a:xfrm>
          <a:custGeom>
            <a:avLst/>
            <a:gdLst/>
            <a:ahLst/>
            <a:cxnLst/>
            <a:rect r="r" b="b" t="t" l="l"/>
            <a:pathLst>
              <a:path h="708950" w="667702">
                <a:moveTo>
                  <a:pt x="0" y="0"/>
                </a:moveTo>
                <a:lnTo>
                  <a:pt x="667702" y="0"/>
                </a:lnTo>
                <a:lnTo>
                  <a:pt x="667702" y="708949"/>
                </a:lnTo>
                <a:lnTo>
                  <a:pt x="0" y="7089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984146" y="5761345"/>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304274" y="-405022"/>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367015" y="2165149"/>
            <a:ext cx="13553971" cy="1476691"/>
            <a:chOff x="0" y="0"/>
            <a:chExt cx="18071961" cy="1968921"/>
          </a:xfrm>
        </p:grpSpPr>
        <p:sp>
          <p:nvSpPr>
            <p:cNvPr name="Freeform 5" id="5"/>
            <p:cNvSpPr/>
            <p:nvPr/>
          </p:nvSpPr>
          <p:spPr>
            <a:xfrm flipH="false" flipV="false" rot="0">
              <a:off x="7994452" y="1415694"/>
              <a:ext cx="2083058" cy="553228"/>
            </a:xfrm>
            <a:custGeom>
              <a:avLst/>
              <a:gdLst/>
              <a:ahLst/>
              <a:cxnLst/>
              <a:rect r="r" b="b" t="t" l="l"/>
              <a:pathLst>
                <a:path h="553228" w="2083058">
                  <a:moveTo>
                    <a:pt x="0" y="0"/>
                  </a:moveTo>
                  <a:lnTo>
                    <a:pt x="2083057" y="0"/>
                  </a:lnTo>
                  <a:lnTo>
                    <a:pt x="2083057" y="553227"/>
                  </a:lnTo>
                  <a:lnTo>
                    <a:pt x="0" y="553227"/>
                  </a:lnTo>
                  <a:lnTo>
                    <a:pt x="0" y="0"/>
                  </a:lnTo>
                  <a:close/>
                </a:path>
              </a:pathLst>
            </a:custGeom>
            <a:blipFill>
              <a:blip r:embed="rId6"/>
              <a:stretch>
                <a:fillRect l="0" t="-7655" r="0" b="-7655"/>
              </a:stretch>
            </a:blipFill>
          </p:spPr>
        </p:sp>
        <p:sp>
          <p:nvSpPr>
            <p:cNvPr name="TextBox 6" id="6"/>
            <p:cNvSpPr txBox="true"/>
            <p:nvPr/>
          </p:nvSpPr>
          <p:spPr>
            <a:xfrm rot="0">
              <a:off x="0" y="-152400"/>
              <a:ext cx="18071961" cy="959269"/>
            </a:xfrm>
            <a:prstGeom prst="rect">
              <a:avLst/>
            </a:prstGeom>
          </p:spPr>
          <p:txBody>
            <a:bodyPr anchor="t" rtlCol="false" tIns="0" lIns="0" bIns="0" rIns="0">
              <a:spAutoFit/>
            </a:bodyPr>
            <a:lstStyle/>
            <a:p>
              <a:pPr algn="l">
                <a:lnSpc>
                  <a:spcPts val="6440"/>
                </a:lnSpc>
              </a:pPr>
            </a:p>
          </p:txBody>
        </p:sp>
      </p:grpSp>
      <p:grpSp>
        <p:nvGrpSpPr>
          <p:cNvPr name="Group 7" id="7"/>
          <p:cNvGrpSpPr/>
          <p:nvPr/>
        </p:nvGrpSpPr>
        <p:grpSpPr>
          <a:xfrm rot="0">
            <a:off x="6318471" y="608547"/>
            <a:ext cx="5651057" cy="2087663"/>
            <a:chOff x="0" y="0"/>
            <a:chExt cx="7534743" cy="2783551"/>
          </a:xfrm>
        </p:grpSpPr>
        <p:sp>
          <p:nvSpPr>
            <p:cNvPr name="Freeform 8" id="8"/>
            <p:cNvSpPr/>
            <p:nvPr/>
          </p:nvSpPr>
          <p:spPr>
            <a:xfrm flipH="false" flipV="false" rot="-251521">
              <a:off x="72328" y="267097"/>
              <a:ext cx="7390087" cy="2249358"/>
            </a:xfrm>
            <a:custGeom>
              <a:avLst/>
              <a:gdLst/>
              <a:ahLst/>
              <a:cxnLst/>
              <a:rect r="r" b="b" t="t" l="l"/>
              <a:pathLst>
                <a:path h="2249358" w="7390087">
                  <a:moveTo>
                    <a:pt x="0" y="0"/>
                  </a:moveTo>
                  <a:lnTo>
                    <a:pt x="7390087" y="0"/>
                  </a:lnTo>
                  <a:lnTo>
                    <a:pt x="7390087" y="2249357"/>
                  </a:lnTo>
                  <a:lnTo>
                    <a:pt x="0" y="2249357"/>
                  </a:lnTo>
                  <a:lnTo>
                    <a:pt x="0" y="0"/>
                  </a:lnTo>
                  <a:close/>
                </a:path>
              </a:pathLst>
            </a:custGeom>
            <a:blipFill>
              <a:blip r:embed="rId7"/>
              <a:stretch>
                <a:fillRect l="-98442" t="-154849" r="-56406" b="0"/>
              </a:stretch>
            </a:blipFill>
          </p:spPr>
        </p:sp>
        <p:sp>
          <p:nvSpPr>
            <p:cNvPr name="TextBox 9" id="9"/>
            <p:cNvSpPr txBox="true"/>
            <p:nvPr/>
          </p:nvSpPr>
          <p:spPr>
            <a:xfrm rot="-251521">
              <a:off x="464481" y="1077433"/>
              <a:ext cx="6607776" cy="655897"/>
            </a:xfrm>
            <a:prstGeom prst="rect">
              <a:avLst/>
            </a:prstGeom>
          </p:spPr>
          <p:txBody>
            <a:bodyPr anchor="t" rtlCol="false" tIns="0" lIns="0" bIns="0" rIns="0">
              <a:spAutoFit/>
            </a:bodyPr>
            <a:lstStyle/>
            <a:p>
              <a:pPr algn="ctr">
                <a:lnSpc>
                  <a:spcPts val="3224"/>
                </a:lnSpc>
              </a:pPr>
              <a:r>
                <a:rPr lang="en-US" b="true" sz="4030" spc="310">
                  <a:solidFill>
                    <a:srgbClr val="000000"/>
                  </a:solidFill>
                  <a:latin typeface="Garet Bold"/>
                  <a:ea typeface="Garet Bold"/>
                  <a:cs typeface="Garet Bold"/>
                  <a:sym typeface="Garet Bold"/>
                </a:rPr>
                <a:t>WRITE IT DOWN</a:t>
              </a:r>
            </a:p>
          </p:txBody>
        </p:sp>
      </p:grpSp>
      <p:sp>
        <p:nvSpPr>
          <p:cNvPr name="Freeform 10" id="10"/>
          <p:cNvSpPr/>
          <p:nvPr/>
        </p:nvSpPr>
        <p:spPr>
          <a:xfrm flipH="false" flipV="false" rot="0">
            <a:off x="11045349" y="608547"/>
            <a:ext cx="667702" cy="708950"/>
          </a:xfrm>
          <a:custGeom>
            <a:avLst/>
            <a:gdLst/>
            <a:ahLst/>
            <a:cxnLst/>
            <a:rect r="r" b="b" t="t" l="l"/>
            <a:pathLst>
              <a:path h="708950" w="667702">
                <a:moveTo>
                  <a:pt x="0" y="0"/>
                </a:moveTo>
                <a:lnTo>
                  <a:pt x="667702" y="0"/>
                </a:lnTo>
                <a:lnTo>
                  <a:pt x="667702" y="708949"/>
                </a:lnTo>
                <a:lnTo>
                  <a:pt x="0" y="7089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2812110" y="4004418"/>
            <a:ext cx="12663779" cy="2718768"/>
          </a:xfrm>
          <a:prstGeom prst="rect">
            <a:avLst/>
          </a:prstGeom>
        </p:spPr>
        <p:txBody>
          <a:bodyPr anchor="t" rtlCol="false" tIns="0" lIns="0" bIns="0" rIns="0">
            <a:spAutoFit/>
          </a:bodyPr>
          <a:lstStyle/>
          <a:p>
            <a:pPr algn="ctr">
              <a:lnSpc>
                <a:spcPts val="7254"/>
              </a:lnSpc>
              <a:spcBef>
                <a:spcPct val="0"/>
              </a:spcBef>
            </a:pPr>
            <a:r>
              <a:rPr lang="en-US" b="true" sz="5181" spc="398">
                <a:solidFill>
                  <a:srgbClr val="000000"/>
                </a:solidFill>
                <a:latin typeface="Garet Bold"/>
                <a:ea typeface="Garet Bold"/>
                <a:cs typeface="Garet Bold"/>
                <a:sym typeface="Garet Bold"/>
              </a:rPr>
              <a:t>WRITE DOWN YOUR </a:t>
            </a:r>
            <a:r>
              <a:rPr lang="en-US" b="true" sz="5181" spc="398">
                <a:solidFill>
                  <a:srgbClr val="000000"/>
                </a:solidFill>
                <a:latin typeface="Garet Bold"/>
                <a:ea typeface="Garet Bold"/>
                <a:cs typeface="Garet Bold"/>
                <a:sym typeface="Garet Bold"/>
              </a:rPr>
              <a:t>ONE WAY HOW YOU WILL STAND UP FOR WHAT’S RIGHT THIS WEEK?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840997" y="3135113"/>
            <a:ext cx="13553971" cy="6334441"/>
            <a:chOff x="0" y="0"/>
            <a:chExt cx="18071961" cy="8445921"/>
          </a:xfrm>
        </p:grpSpPr>
        <p:sp>
          <p:nvSpPr>
            <p:cNvPr name="Freeform 5" id="5"/>
            <p:cNvSpPr/>
            <p:nvPr/>
          </p:nvSpPr>
          <p:spPr>
            <a:xfrm flipH="false" flipV="false" rot="0">
              <a:off x="7994452" y="7892694"/>
              <a:ext cx="2083058" cy="553228"/>
            </a:xfrm>
            <a:custGeom>
              <a:avLst/>
              <a:gdLst/>
              <a:ahLst/>
              <a:cxnLst/>
              <a:rect r="r" b="b" t="t" l="l"/>
              <a:pathLst>
                <a:path h="553228" w="2083058">
                  <a:moveTo>
                    <a:pt x="0" y="0"/>
                  </a:moveTo>
                  <a:lnTo>
                    <a:pt x="2083057" y="0"/>
                  </a:lnTo>
                  <a:lnTo>
                    <a:pt x="2083057" y="553227"/>
                  </a:lnTo>
                  <a:lnTo>
                    <a:pt x="0" y="553227"/>
                  </a:lnTo>
                  <a:lnTo>
                    <a:pt x="0" y="0"/>
                  </a:lnTo>
                  <a:close/>
                </a:path>
              </a:pathLst>
            </a:custGeom>
            <a:blipFill>
              <a:blip r:embed="rId6"/>
              <a:stretch>
                <a:fillRect l="0" t="-7655" r="0" b="-7655"/>
              </a:stretch>
            </a:blipFill>
          </p:spPr>
        </p:sp>
        <p:sp>
          <p:nvSpPr>
            <p:cNvPr name="TextBox 6" id="6"/>
            <p:cNvSpPr txBox="true"/>
            <p:nvPr/>
          </p:nvSpPr>
          <p:spPr>
            <a:xfrm rot="0">
              <a:off x="0" y="-152400"/>
              <a:ext cx="18071961" cy="7436269"/>
            </a:xfrm>
            <a:prstGeom prst="rect">
              <a:avLst/>
            </a:prstGeom>
          </p:spPr>
          <p:txBody>
            <a:bodyPr anchor="t" rtlCol="false" tIns="0" lIns="0" bIns="0" rIns="0">
              <a:spAutoFit/>
            </a:bodyPr>
            <a:lstStyle/>
            <a:p>
              <a:pPr algn="ctr">
                <a:lnSpc>
                  <a:spcPts val="6440"/>
                </a:lnSpc>
              </a:pPr>
              <a:r>
                <a:rPr lang="en-US" b="true" sz="4025" spc="487">
                  <a:solidFill>
                    <a:srgbClr val="000000"/>
                  </a:solidFill>
                  <a:latin typeface="Garet Bold"/>
                  <a:ea typeface="Garet Bold"/>
                  <a:cs typeface="Garet Bold"/>
                  <a:sym typeface="Garet Bold"/>
                </a:rPr>
                <a:t>Dear God,</a:t>
              </a:r>
            </a:p>
            <a:p>
              <a:pPr algn="ctr">
                <a:lnSpc>
                  <a:spcPts val="6440"/>
                </a:lnSpc>
              </a:pPr>
              <a:r>
                <a:rPr lang="en-US" b="true" sz="4025" spc="487">
                  <a:solidFill>
                    <a:srgbClr val="000000"/>
                  </a:solidFill>
                  <a:latin typeface="Garet Bold"/>
                  <a:ea typeface="Garet Bold"/>
                  <a:cs typeface="Garet Bold"/>
                  <a:sym typeface="Garet Bold"/>
                </a:rPr>
                <a:t>Help me to have the courage to stand for what is right, even when it’s difficult. Remind me that You are always with me and that I don’t have to be afraid. Give me strength to follow Your truth in all situations. Amen.</a:t>
              </a:r>
            </a:p>
          </p:txBody>
        </p:sp>
      </p:grpSp>
      <p:grpSp>
        <p:nvGrpSpPr>
          <p:cNvPr name="Group 7" id="7"/>
          <p:cNvGrpSpPr/>
          <p:nvPr/>
        </p:nvGrpSpPr>
        <p:grpSpPr>
          <a:xfrm rot="0">
            <a:off x="6318471" y="608547"/>
            <a:ext cx="5651057" cy="2087663"/>
            <a:chOff x="0" y="0"/>
            <a:chExt cx="7534743" cy="2783551"/>
          </a:xfrm>
        </p:grpSpPr>
        <p:sp>
          <p:nvSpPr>
            <p:cNvPr name="Freeform 8" id="8"/>
            <p:cNvSpPr/>
            <p:nvPr/>
          </p:nvSpPr>
          <p:spPr>
            <a:xfrm flipH="false" flipV="false" rot="-251521">
              <a:off x="72328" y="267097"/>
              <a:ext cx="7390087" cy="2249358"/>
            </a:xfrm>
            <a:custGeom>
              <a:avLst/>
              <a:gdLst/>
              <a:ahLst/>
              <a:cxnLst/>
              <a:rect r="r" b="b" t="t" l="l"/>
              <a:pathLst>
                <a:path h="2249358" w="7390087">
                  <a:moveTo>
                    <a:pt x="0" y="0"/>
                  </a:moveTo>
                  <a:lnTo>
                    <a:pt x="7390087" y="0"/>
                  </a:lnTo>
                  <a:lnTo>
                    <a:pt x="7390087" y="2249357"/>
                  </a:lnTo>
                  <a:lnTo>
                    <a:pt x="0" y="2249357"/>
                  </a:lnTo>
                  <a:lnTo>
                    <a:pt x="0" y="0"/>
                  </a:lnTo>
                  <a:close/>
                </a:path>
              </a:pathLst>
            </a:custGeom>
            <a:blipFill>
              <a:blip r:embed="rId7"/>
              <a:stretch>
                <a:fillRect l="-98442" t="-154849" r="-56406" b="0"/>
              </a:stretch>
            </a:blipFill>
          </p:spPr>
        </p:sp>
        <p:sp>
          <p:nvSpPr>
            <p:cNvPr name="TextBox 9" id="9"/>
            <p:cNvSpPr txBox="true"/>
            <p:nvPr/>
          </p:nvSpPr>
          <p:spPr>
            <a:xfrm rot="-251521">
              <a:off x="464481" y="1077433"/>
              <a:ext cx="6607776" cy="655897"/>
            </a:xfrm>
            <a:prstGeom prst="rect">
              <a:avLst/>
            </a:prstGeom>
          </p:spPr>
          <p:txBody>
            <a:bodyPr anchor="t" rtlCol="false" tIns="0" lIns="0" bIns="0" rIns="0">
              <a:spAutoFit/>
            </a:bodyPr>
            <a:lstStyle/>
            <a:p>
              <a:pPr algn="ctr">
                <a:lnSpc>
                  <a:spcPts val="3224"/>
                </a:lnSpc>
              </a:pPr>
              <a:r>
                <a:rPr lang="en-US" b="true" sz="4030" spc="310">
                  <a:solidFill>
                    <a:srgbClr val="000000"/>
                  </a:solidFill>
                  <a:latin typeface="Garet Bold"/>
                  <a:ea typeface="Garet Bold"/>
                  <a:cs typeface="Garet Bold"/>
                  <a:sym typeface="Garet Bold"/>
                </a:rPr>
                <a:t>PRAYER</a:t>
              </a:r>
            </a:p>
          </p:txBody>
        </p:sp>
      </p:grpSp>
      <p:sp>
        <p:nvSpPr>
          <p:cNvPr name="Freeform 10" id="10"/>
          <p:cNvSpPr/>
          <p:nvPr/>
        </p:nvSpPr>
        <p:spPr>
          <a:xfrm flipH="false" flipV="false" rot="0">
            <a:off x="11045349" y="608547"/>
            <a:ext cx="667702" cy="708950"/>
          </a:xfrm>
          <a:custGeom>
            <a:avLst/>
            <a:gdLst/>
            <a:ahLst/>
            <a:cxnLst/>
            <a:rect r="r" b="b" t="t" l="l"/>
            <a:pathLst>
              <a:path h="708950" w="667702">
                <a:moveTo>
                  <a:pt x="0" y="0"/>
                </a:moveTo>
                <a:lnTo>
                  <a:pt x="667702" y="0"/>
                </a:lnTo>
                <a:lnTo>
                  <a:pt x="667702" y="708949"/>
                </a:lnTo>
                <a:lnTo>
                  <a:pt x="0" y="7089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843379" y="2840874"/>
            <a:ext cx="14601243" cy="6886539"/>
            <a:chOff x="0" y="0"/>
            <a:chExt cx="19468324" cy="9182052"/>
          </a:xfrm>
        </p:grpSpPr>
        <p:sp>
          <p:nvSpPr>
            <p:cNvPr name="Freeform 5" id="5"/>
            <p:cNvSpPr/>
            <p:nvPr/>
          </p:nvSpPr>
          <p:spPr>
            <a:xfrm flipH="false" flipV="false" rot="0">
              <a:off x="8612158" y="8494825"/>
              <a:ext cx="2244009" cy="687228"/>
            </a:xfrm>
            <a:custGeom>
              <a:avLst/>
              <a:gdLst/>
              <a:ahLst/>
              <a:cxnLst/>
              <a:rect r="r" b="b" t="t" l="l"/>
              <a:pathLst>
                <a:path h="687228" w="2244009">
                  <a:moveTo>
                    <a:pt x="0" y="0"/>
                  </a:moveTo>
                  <a:lnTo>
                    <a:pt x="2244008" y="0"/>
                  </a:lnTo>
                  <a:lnTo>
                    <a:pt x="2244008" y="687227"/>
                  </a:lnTo>
                  <a:lnTo>
                    <a:pt x="0" y="687227"/>
                  </a:lnTo>
                  <a:lnTo>
                    <a:pt x="0" y="0"/>
                  </a:lnTo>
                  <a:close/>
                </a:path>
              </a:pathLst>
            </a:custGeom>
            <a:blipFill>
              <a:blip r:embed="rId6"/>
              <a:stretch>
                <a:fillRect l="0" t="0" r="0" b="0"/>
              </a:stretch>
            </a:blipFill>
          </p:spPr>
        </p:sp>
        <p:sp>
          <p:nvSpPr>
            <p:cNvPr name="TextBox 6" id="6"/>
            <p:cNvSpPr txBox="true"/>
            <p:nvPr/>
          </p:nvSpPr>
          <p:spPr>
            <a:xfrm rot="0">
              <a:off x="0" y="-200025"/>
              <a:ext cx="19468324" cy="7938558"/>
            </a:xfrm>
            <a:prstGeom prst="rect">
              <a:avLst/>
            </a:prstGeom>
          </p:spPr>
          <p:txBody>
            <a:bodyPr anchor="t" rtlCol="false" tIns="0" lIns="0" bIns="0" rIns="0">
              <a:spAutoFit/>
            </a:bodyPr>
            <a:lstStyle/>
            <a:p>
              <a:pPr algn="ctr">
                <a:lnSpc>
                  <a:spcPts val="8000"/>
                </a:lnSpc>
              </a:pPr>
              <a:r>
                <a:rPr lang="en-US" b="true" sz="5000" spc="605">
                  <a:solidFill>
                    <a:srgbClr val="000000"/>
                  </a:solidFill>
                  <a:latin typeface="Garet Bold"/>
                  <a:ea typeface="Garet Bold"/>
                  <a:cs typeface="Garet Bold"/>
                  <a:sym typeface="Garet Bold"/>
                </a:rPr>
                <a:t>Joshua 1:9 NIV</a:t>
              </a:r>
            </a:p>
            <a:p>
              <a:pPr algn="ctr">
                <a:lnSpc>
                  <a:spcPts val="8000"/>
                </a:lnSpc>
              </a:pPr>
              <a:r>
                <a:rPr lang="en-US" b="true" sz="5000" spc="605">
                  <a:solidFill>
                    <a:srgbClr val="000000"/>
                  </a:solidFill>
                  <a:latin typeface="Garet Bold"/>
                  <a:ea typeface="Garet Bold"/>
                  <a:cs typeface="Garet Bold"/>
                  <a:sym typeface="Garet Bold"/>
                </a:rPr>
                <a:t>Have I not commanded you? Be strong and courageous. Do not be afraid; do not be discouraged, for the Lord your God will be with you wherever you go.”</a:t>
              </a:r>
            </a:p>
          </p:txBody>
        </p:sp>
      </p:grpSp>
      <p:sp>
        <p:nvSpPr>
          <p:cNvPr name="Freeform 7" id="7"/>
          <p:cNvSpPr/>
          <p:nvPr/>
        </p:nvSpPr>
        <p:spPr>
          <a:xfrm flipH="false" flipV="false" rot="0">
            <a:off x="12582805" y="674225"/>
            <a:ext cx="667702" cy="708950"/>
          </a:xfrm>
          <a:custGeom>
            <a:avLst/>
            <a:gdLst/>
            <a:ahLst/>
            <a:cxnLst/>
            <a:rect r="r" b="b" t="t" l="l"/>
            <a:pathLst>
              <a:path h="708950" w="667702">
                <a:moveTo>
                  <a:pt x="0" y="0"/>
                </a:moveTo>
                <a:lnTo>
                  <a:pt x="667701" y="0"/>
                </a:lnTo>
                <a:lnTo>
                  <a:pt x="667701" y="708950"/>
                </a:lnTo>
                <a:lnTo>
                  <a:pt x="0" y="7089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5705195" y="914400"/>
            <a:ext cx="6877609" cy="1077585"/>
          </a:xfrm>
          <a:prstGeom prst="rect">
            <a:avLst/>
          </a:prstGeom>
        </p:spPr>
        <p:txBody>
          <a:bodyPr anchor="t" rtlCol="false" tIns="0" lIns="0" bIns="0" rIns="0">
            <a:spAutoFit/>
          </a:bodyPr>
          <a:lstStyle/>
          <a:p>
            <a:pPr algn="ctr">
              <a:lnSpc>
                <a:spcPts val="8876"/>
              </a:lnSpc>
            </a:pPr>
            <a:r>
              <a:rPr lang="en-US" b="true" sz="6340">
                <a:solidFill>
                  <a:srgbClr val="000000"/>
                </a:solidFill>
                <a:latin typeface="Garet Bold"/>
                <a:ea typeface="Garet Bold"/>
                <a:cs typeface="Garet Bold"/>
                <a:sym typeface="Garet Bold"/>
              </a:rPr>
              <a:t>Focus Scripture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3422994">
            <a:off x="16170748" y="662259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843379" y="3026936"/>
            <a:ext cx="14601243" cy="5876889"/>
            <a:chOff x="0" y="0"/>
            <a:chExt cx="19468324" cy="7835852"/>
          </a:xfrm>
        </p:grpSpPr>
        <p:sp>
          <p:nvSpPr>
            <p:cNvPr name="Freeform 4" id="4"/>
            <p:cNvSpPr/>
            <p:nvPr/>
          </p:nvSpPr>
          <p:spPr>
            <a:xfrm flipH="false" flipV="false" rot="0">
              <a:off x="8612158" y="7148625"/>
              <a:ext cx="2244009" cy="687228"/>
            </a:xfrm>
            <a:custGeom>
              <a:avLst/>
              <a:gdLst/>
              <a:ahLst/>
              <a:cxnLst/>
              <a:rect r="r" b="b" t="t" l="l"/>
              <a:pathLst>
                <a:path h="687228" w="2244009">
                  <a:moveTo>
                    <a:pt x="0" y="0"/>
                  </a:moveTo>
                  <a:lnTo>
                    <a:pt x="2244008" y="0"/>
                  </a:lnTo>
                  <a:lnTo>
                    <a:pt x="2244008" y="687227"/>
                  </a:lnTo>
                  <a:lnTo>
                    <a:pt x="0" y="687227"/>
                  </a:lnTo>
                  <a:lnTo>
                    <a:pt x="0" y="0"/>
                  </a:lnTo>
                  <a:close/>
                </a:path>
              </a:pathLst>
            </a:custGeom>
            <a:blipFill>
              <a:blip r:embed="rId4"/>
              <a:stretch>
                <a:fillRect l="0" t="0" r="0" b="0"/>
              </a:stretch>
            </a:blipFill>
          </p:spPr>
        </p:sp>
        <p:sp>
          <p:nvSpPr>
            <p:cNvPr name="TextBox 5" id="5"/>
            <p:cNvSpPr txBox="true"/>
            <p:nvPr/>
          </p:nvSpPr>
          <p:spPr>
            <a:xfrm rot="0">
              <a:off x="0" y="-200025"/>
              <a:ext cx="19468324" cy="6592358"/>
            </a:xfrm>
            <a:prstGeom prst="rect">
              <a:avLst/>
            </a:prstGeom>
          </p:spPr>
          <p:txBody>
            <a:bodyPr anchor="t" rtlCol="false" tIns="0" lIns="0" bIns="0" rIns="0">
              <a:spAutoFit/>
            </a:bodyPr>
            <a:lstStyle/>
            <a:p>
              <a:pPr algn="ctr">
                <a:lnSpc>
                  <a:spcPts val="8000"/>
                </a:lnSpc>
              </a:pPr>
              <a:r>
                <a:rPr lang="en-US" b="true" sz="5000" spc="605">
                  <a:solidFill>
                    <a:srgbClr val="000000"/>
                  </a:solidFill>
                  <a:latin typeface="Garet Bold"/>
                  <a:ea typeface="Garet Bold"/>
                  <a:cs typeface="Garet Bold"/>
                  <a:sym typeface="Garet Bold"/>
                </a:rPr>
                <a:t>Sometimes it can be tough to stand up for what’s right, especially when we feel alone. It could look like going against a crowd, losing friends or even facing criticism.</a:t>
              </a:r>
            </a:p>
          </p:txBody>
        </p:sp>
      </p:grpSp>
      <p:grpSp>
        <p:nvGrpSpPr>
          <p:cNvPr name="Group 6" id="6"/>
          <p:cNvGrpSpPr/>
          <p:nvPr/>
        </p:nvGrpSpPr>
        <p:grpSpPr>
          <a:xfrm rot="0">
            <a:off x="6563425" y="648371"/>
            <a:ext cx="5161150" cy="1906677"/>
            <a:chOff x="0" y="0"/>
            <a:chExt cx="6881533" cy="2542236"/>
          </a:xfrm>
        </p:grpSpPr>
        <p:sp>
          <p:nvSpPr>
            <p:cNvPr name="Freeform 7" id="7"/>
            <p:cNvSpPr/>
            <p:nvPr/>
          </p:nvSpPr>
          <p:spPr>
            <a:xfrm flipH="false" flipV="false" rot="-251521">
              <a:off x="66058" y="243941"/>
              <a:ext cx="6749418" cy="2054354"/>
            </a:xfrm>
            <a:custGeom>
              <a:avLst/>
              <a:gdLst/>
              <a:ahLst/>
              <a:cxnLst/>
              <a:rect r="r" b="b" t="t" l="l"/>
              <a:pathLst>
                <a:path h="2054354" w="6749418">
                  <a:moveTo>
                    <a:pt x="0" y="0"/>
                  </a:moveTo>
                  <a:lnTo>
                    <a:pt x="6749417" y="0"/>
                  </a:lnTo>
                  <a:lnTo>
                    <a:pt x="6749417" y="2054354"/>
                  </a:lnTo>
                  <a:lnTo>
                    <a:pt x="0" y="2054354"/>
                  </a:lnTo>
                  <a:lnTo>
                    <a:pt x="0" y="0"/>
                  </a:lnTo>
                  <a:close/>
                </a:path>
              </a:pathLst>
            </a:custGeom>
            <a:blipFill>
              <a:blip r:embed="rId5"/>
              <a:stretch>
                <a:fillRect l="-98442" t="-154849" r="-56406" b="0"/>
              </a:stretch>
            </a:blipFill>
          </p:spPr>
        </p:sp>
        <p:sp>
          <p:nvSpPr>
            <p:cNvPr name="TextBox 8" id="8"/>
            <p:cNvSpPr txBox="true"/>
            <p:nvPr/>
          </p:nvSpPr>
          <p:spPr>
            <a:xfrm rot="-251521">
              <a:off x="424000" y="727338"/>
              <a:ext cx="6034927" cy="1106591"/>
            </a:xfrm>
            <a:prstGeom prst="rect">
              <a:avLst/>
            </a:prstGeom>
          </p:spPr>
          <p:txBody>
            <a:bodyPr anchor="t" rtlCol="false" tIns="0" lIns="0" bIns="0" rIns="0">
              <a:spAutoFit/>
            </a:bodyPr>
            <a:lstStyle/>
            <a:p>
              <a:pPr algn="ctr">
                <a:lnSpc>
                  <a:spcPts val="2944"/>
                </a:lnSpc>
              </a:pPr>
              <a:r>
                <a:rPr lang="en-US" b="true" sz="3681" spc="283">
                  <a:solidFill>
                    <a:srgbClr val="000000"/>
                  </a:solidFill>
                  <a:latin typeface="Garet Bold"/>
                  <a:ea typeface="Garet Bold"/>
                  <a:cs typeface="Garet Bold"/>
                  <a:sym typeface="Garet Bold"/>
                </a:rPr>
                <a:t>DOING WHAT’S RIGHT</a:t>
              </a:r>
            </a:p>
          </p:txBody>
        </p:sp>
      </p:grpSp>
      <p:sp>
        <p:nvSpPr>
          <p:cNvPr name="Freeform 9" id="9"/>
          <p:cNvSpPr/>
          <p:nvPr/>
        </p:nvSpPr>
        <p:spPr>
          <a:xfrm flipH="false" flipV="false" rot="0">
            <a:off x="8810149" y="9044446"/>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1068365">
            <a:off x="-1033741"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0">
            <a:off x="16591598" y="8549350"/>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167464" y="2355754"/>
            <a:ext cx="9953073" cy="7300726"/>
            <a:chOff x="0" y="0"/>
            <a:chExt cx="4198620" cy="3079750"/>
          </a:xfrm>
        </p:grpSpPr>
        <p:sp>
          <p:nvSpPr>
            <p:cNvPr name="Freeform 4" id="4"/>
            <p:cNvSpPr/>
            <p:nvPr/>
          </p:nvSpPr>
          <p:spPr>
            <a:xfrm flipH="false" flipV="false" rot="0">
              <a:off x="-5484" y="-27"/>
              <a:ext cx="4207914" cy="3081047"/>
            </a:xfrm>
            <a:custGeom>
              <a:avLst/>
              <a:gdLst/>
              <a:ahLst/>
              <a:cxnLst/>
              <a:rect r="r" b="b" t="t" l="l"/>
              <a:pathLst>
                <a:path h="3081047" w="4207914">
                  <a:moveTo>
                    <a:pt x="4188864" y="1508787"/>
                  </a:moveTo>
                  <a:cubicBezTo>
                    <a:pt x="4192674" y="1506247"/>
                    <a:pt x="4196484" y="1504977"/>
                    <a:pt x="4199024" y="1501167"/>
                  </a:cubicBezTo>
                  <a:cubicBezTo>
                    <a:pt x="4201564" y="1498627"/>
                    <a:pt x="4206644" y="1494817"/>
                    <a:pt x="4206644" y="1491007"/>
                  </a:cubicBezTo>
                  <a:cubicBezTo>
                    <a:pt x="4206644" y="1488467"/>
                    <a:pt x="4201564" y="1484657"/>
                    <a:pt x="4199024" y="1482117"/>
                  </a:cubicBezTo>
                  <a:lnTo>
                    <a:pt x="4187594" y="1470687"/>
                  </a:lnTo>
                  <a:cubicBezTo>
                    <a:pt x="4190134" y="1468147"/>
                    <a:pt x="4195214" y="1466877"/>
                    <a:pt x="4195214" y="1463067"/>
                  </a:cubicBezTo>
                  <a:cubicBezTo>
                    <a:pt x="4197754" y="1452907"/>
                    <a:pt x="4201564" y="1442747"/>
                    <a:pt x="4201564" y="1432587"/>
                  </a:cubicBezTo>
                  <a:cubicBezTo>
                    <a:pt x="4201564" y="1427507"/>
                    <a:pt x="4192674" y="1423697"/>
                    <a:pt x="4187594" y="1417347"/>
                  </a:cubicBezTo>
                  <a:cubicBezTo>
                    <a:pt x="4192674" y="1417347"/>
                    <a:pt x="4195214" y="1417347"/>
                    <a:pt x="4199024" y="1416077"/>
                  </a:cubicBezTo>
                  <a:lnTo>
                    <a:pt x="4199024" y="1412267"/>
                  </a:lnTo>
                  <a:lnTo>
                    <a:pt x="4187594" y="1412267"/>
                  </a:lnTo>
                  <a:cubicBezTo>
                    <a:pt x="4179974" y="1407187"/>
                    <a:pt x="4172354" y="1397027"/>
                    <a:pt x="4169814" y="1398297"/>
                  </a:cubicBezTo>
                  <a:cubicBezTo>
                    <a:pt x="4155844" y="1405917"/>
                    <a:pt x="4155844" y="1395757"/>
                    <a:pt x="4153304" y="1388137"/>
                  </a:cubicBezTo>
                  <a:cubicBezTo>
                    <a:pt x="4148224" y="1389407"/>
                    <a:pt x="4143144" y="1390677"/>
                    <a:pt x="4139334" y="1389407"/>
                  </a:cubicBezTo>
                  <a:cubicBezTo>
                    <a:pt x="4130444" y="1388137"/>
                    <a:pt x="4121554" y="1384327"/>
                    <a:pt x="4112664" y="1384327"/>
                  </a:cubicBezTo>
                  <a:cubicBezTo>
                    <a:pt x="4101234" y="1383057"/>
                    <a:pt x="4088534" y="1383057"/>
                    <a:pt x="4075834" y="1381787"/>
                  </a:cubicBezTo>
                  <a:cubicBezTo>
                    <a:pt x="4056784" y="1379247"/>
                    <a:pt x="4037734" y="1376707"/>
                    <a:pt x="4018684" y="1374167"/>
                  </a:cubicBezTo>
                  <a:cubicBezTo>
                    <a:pt x="4017414" y="1374167"/>
                    <a:pt x="4014874" y="1376707"/>
                    <a:pt x="4013604" y="1376707"/>
                  </a:cubicBezTo>
                  <a:cubicBezTo>
                    <a:pt x="4003444" y="1375437"/>
                    <a:pt x="3993284" y="1374167"/>
                    <a:pt x="3984394" y="1371627"/>
                  </a:cubicBezTo>
                  <a:cubicBezTo>
                    <a:pt x="3981854" y="1370357"/>
                    <a:pt x="3980584" y="1364007"/>
                    <a:pt x="3980584" y="1361467"/>
                  </a:cubicBezTo>
                  <a:cubicBezTo>
                    <a:pt x="3994554" y="1351307"/>
                    <a:pt x="4008524" y="1341147"/>
                    <a:pt x="4017414" y="1334797"/>
                  </a:cubicBezTo>
                  <a:cubicBezTo>
                    <a:pt x="4027574" y="1333527"/>
                    <a:pt x="4033924" y="1332257"/>
                    <a:pt x="4042814" y="1332257"/>
                  </a:cubicBezTo>
                  <a:cubicBezTo>
                    <a:pt x="4035194" y="1322097"/>
                    <a:pt x="4030114" y="1317017"/>
                    <a:pt x="4023764" y="1309397"/>
                  </a:cubicBezTo>
                  <a:cubicBezTo>
                    <a:pt x="4019954" y="1310667"/>
                    <a:pt x="4016144" y="1311937"/>
                    <a:pt x="4009794" y="1314477"/>
                  </a:cubicBezTo>
                  <a:cubicBezTo>
                    <a:pt x="4009794" y="1308127"/>
                    <a:pt x="4009794" y="1301777"/>
                    <a:pt x="4011064" y="1301777"/>
                  </a:cubicBezTo>
                  <a:cubicBezTo>
                    <a:pt x="4016144" y="1300507"/>
                    <a:pt x="4023764" y="1299237"/>
                    <a:pt x="4027574" y="1301777"/>
                  </a:cubicBezTo>
                  <a:cubicBezTo>
                    <a:pt x="4032654" y="1305587"/>
                    <a:pt x="4035194" y="1311937"/>
                    <a:pt x="4040274" y="1319557"/>
                  </a:cubicBezTo>
                  <a:cubicBezTo>
                    <a:pt x="4042814" y="1319557"/>
                    <a:pt x="4047894" y="1320827"/>
                    <a:pt x="4052974" y="1320827"/>
                  </a:cubicBezTo>
                  <a:cubicBezTo>
                    <a:pt x="4051704" y="1304317"/>
                    <a:pt x="4051704" y="1304317"/>
                    <a:pt x="4037734" y="1280187"/>
                  </a:cubicBezTo>
                  <a:cubicBezTo>
                    <a:pt x="4055514" y="1280187"/>
                    <a:pt x="4060594" y="1275107"/>
                    <a:pt x="4056784" y="1257327"/>
                  </a:cubicBezTo>
                  <a:cubicBezTo>
                    <a:pt x="4068214" y="1256057"/>
                    <a:pt x="4080914" y="1254787"/>
                    <a:pt x="4092344" y="1254787"/>
                  </a:cubicBezTo>
                  <a:cubicBezTo>
                    <a:pt x="4091074" y="1252247"/>
                    <a:pt x="4088534" y="1247167"/>
                    <a:pt x="4087264" y="1243357"/>
                  </a:cubicBezTo>
                  <a:cubicBezTo>
                    <a:pt x="4092344" y="1244627"/>
                    <a:pt x="4096154" y="1245897"/>
                    <a:pt x="4098694" y="1247167"/>
                  </a:cubicBezTo>
                  <a:cubicBezTo>
                    <a:pt x="4099964" y="1240817"/>
                    <a:pt x="4099964" y="1234467"/>
                    <a:pt x="4101234" y="1229387"/>
                  </a:cubicBezTo>
                  <a:cubicBezTo>
                    <a:pt x="4102504" y="1223037"/>
                    <a:pt x="4103774" y="1215417"/>
                    <a:pt x="4105044" y="1209067"/>
                  </a:cubicBezTo>
                  <a:cubicBezTo>
                    <a:pt x="4105044" y="1206527"/>
                    <a:pt x="4103774" y="1202717"/>
                    <a:pt x="4105044" y="1198907"/>
                  </a:cubicBezTo>
                  <a:cubicBezTo>
                    <a:pt x="4108854" y="1188747"/>
                    <a:pt x="4110124" y="1173507"/>
                    <a:pt x="4106314" y="1165887"/>
                  </a:cubicBezTo>
                  <a:cubicBezTo>
                    <a:pt x="4108854" y="1163347"/>
                    <a:pt x="4110124" y="1159537"/>
                    <a:pt x="4110124" y="1156997"/>
                  </a:cubicBezTo>
                  <a:cubicBezTo>
                    <a:pt x="4110124" y="1146837"/>
                    <a:pt x="4110124" y="1135407"/>
                    <a:pt x="4108854" y="1125247"/>
                  </a:cubicBezTo>
                  <a:cubicBezTo>
                    <a:pt x="4107584" y="1115087"/>
                    <a:pt x="4106314" y="1106197"/>
                    <a:pt x="4105044" y="1096037"/>
                  </a:cubicBezTo>
                  <a:cubicBezTo>
                    <a:pt x="4103774" y="1093497"/>
                    <a:pt x="4103774" y="1090957"/>
                    <a:pt x="4105044" y="1087147"/>
                  </a:cubicBezTo>
                  <a:cubicBezTo>
                    <a:pt x="4108854" y="1076987"/>
                    <a:pt x="4111394" y="1066827"/>
                    <a:pt x="4103774" y="1056667"/>
                  </a:cubicBezTo>
                  <a:cubicBezTo>
                    <a:pt x="4101234" y="1054127"/>
                    <a:pt x="4102504" y="1047777"/>
                    <a:pt x="4103774" y="1043967"/>
                  </a:cubicBezTo>
                  <a:cubicBezTo>
                    <a:pt x="4107584" y="1029997"/>
                    <a:pt x="4099964" y="1018567"/>
                    <a:pt x="4085994" y="1016027"/>
                  </a:cubicBezTo>
                  <a:lnTo>
                    <a:pt x="4080914" y="1016027"/>
                  </a:lnTo>
                  <a:cubicBezTo>
                    <a:pt x="4082184" y="1012217"/>
                    <a:pt x="4083454" y="1010947"/>
                    <a:pt x="4084724" y="1008407"/>
                  </a:cubicBezTo>
                  <a:cubicBezTo>
                    <a:pt x="4080914" y="1007137"/>
                    <a:pt x="4077104" y="1007137"/>
                    <a:pt x="4074564" y="1004597"/>
                  </a:cubicBezTo>
                  <a:cubicBezTo>
                    <a:pt x="4072024" y="1003327"/>
                    <a:pt x="4070754" y="999517"/>
                    <a:pt x="4068214" y="998247"/>
                  </a:cubicBezTo>
                  <a:cubicBezTo>
                    <a:pt x="4058054" y="993167"/>
                    <a:pt x="4046624" y="988087"/>
                    <a:pt x="4035194" y="983007"/>
                  </a:cubicBezTo>
                  <a:cubicBezTo>
                    <a:pt x="4031384" y="981737"/>
                    <a:pt x="4026304" y="981737"/>
                    <a:pt x="4022494" y="981737"/>
                  </a:cubicBezTo>
                  <a:cubicBezTo>
                    <a:pt x="4019954" y="983007"/>
                    <a:pt x="4018684" y="977927"/>
                    <a:pt x="4016144" y="977927"/>
                  </a:cubicBezTo>
                  <a:cubicBezTo>
                    <a:pt x="3998364" y="974117"/>
                    <a:pt x="3980584" y="971577"/>
                    <a:pt x="3962804" y="966497"/>
                  </a:cubicBezTo>
                  <a:cubicBezTo>
                    <a:pt x="3948834" y="961417"/>
                    <a:pt x="3932324" y="971577"/>
                    <a:pt x="3918354" y="961417"/>
                  </a:cubicBezTo>
                  <a:cubicBezTo>
                    <a:pt x="3917084" y="960147"/>
                    <a:pt x="3914544" y="962687"/>
                    <a:pt x="3913274" y="962687"/>
                  </a:cubicBezTo>
                  <a:cubicBezTo>
                    <a:pt x="3901844" y="960147"/>
                    <a:pt x="3891684" y="966497"/>
                    <a:pt x="3880254" y="962687"/>
                  </a:cubicBezTo>
                  <a:cubicBezTo>
                    <a:pt x="3868824" y="958877"/>
                    <a:pt x="3856124" y="957607"/>
                    <a:pt x="3851044" y="946177"/>
                  </a:cubicBezTo>
                  <a:cubicBezTo>
                    <a:pt x="3845964" y="934747"/>
                    <a:pt x="3842154" y="923317"/>
                    <a:pt x="3842154" y="911887"/>
                  </a:cubicBezTo>
                  <a:cubicBezTo>
                    <a:pt x="3843424" y="897917"/>
                    <a:pt x="3849774" y="882677"/>
                    <a:pt x="3825644" y="885217"/>
                  </a:cubicBezTo>
                  <a:cubicBezTo>
                    <a:pt x="3826914" y="882677"/>
                    <a:pt x="3826914" y="880137"/>
                    <a:pt x="3828184" y="878867"/>
                  </a:cubicBezTo>
                  <a:cubicBezTo>
                    <a:pt x="3754524" y="871247"/>
                    <a:pt x="3680864" y="864897"/>
                    <a:pt x="3608474" y="857277"/>
                  </a:cubicBezTo>
                  <a:cubicBezTo>
                    <a:pt x="3605934" y="848387"/>
                    <a:pt x="3603394" y="838227"/>
                    <a:pt x="3600854" y="824257"/>
                  </a:cubicBezTo>
                  <a:cubicBezTo>
                    <a:pt x="3614824" y="839497"/>
                    <a:pt x="3627524" y="848387"/>
                    <a:pt x="3645304" y="847117"/>
                  </a:cubicBezTo>
                  <a:cubicBezTo>
                    <a:pt x="3646574" y="836957"/>
                    <a:pt x="3645304" y="829337"/>
                    <a:pt x="3635144" y="822987"/>
                  </a:cubicBezTo>
                  <a:cubicBezTo>
                    <a:pt x="3633874" y="821717"/>
                    <a:pt x="3632604" y="816637"/>
                    <a:pt x="3633874" y="814097"/>
                  </a:cubicBezTo>
                  <a:cubicBezTo>
                    <a:pt x="3638954" y="801397"/>
                    <a:pt x="3644034" y="789967"/>
                    <a:pt x="3647844" y="778537"/>
                  </a:cubicBezTo>
                  <a:cubicBezTo>
                    <a:pt x="3652924" y="782347"/>
                    <a:pt x="3656734" y="784887"/>
                    <a:pt x="3661814" y="787427"/>
                  </a:cubicBezTo>
                  <a:lnTo>
                    <a:pt x="3664354" y="784887"/>
                  </a:lnTo>
                  <a:lnTo>
                    <a:pt x="3649114" y="762027"/>
                  </a:lnTo>
                  <a:cubicBezTo>
                    <a:pt x="3659274" y="764567"/>
                    <a:pt x="3668164" y="765837"/>
                    <a:pt x="3679594" y="768377"/>
                  </a:cubicBezTo>
                  <a:cubicBezTo>
                    <a:pt x="3675784" y="760757"/>
                    <a:pt x="3671974" y="755677"/>
                    <a:pt x="3671974" y="755677"/>
                  </a:cubicBezTo>
                  <a:cubicBezTo>
                    <a:pt x="3678324" y="750597"/>
                    <a:pt x="3684674" y="745517"/>
                    <a:pt x="3693564" y="739167"/>
                  </a:cubicBezTo>
                  <a:cubicBezTo>
                    <a:pt x="3693564" y="737897"/>
                    <a:pt x="3694834" y="730277"/>
                    <a:pt x="3698644" y="729007"/>
                  </a:cubicBezTo>
                  <a:cubicBezTo>
                    <a:pt x="3706264" y="725197"/>
                    <a:pt x="3708804" y="731547"/>
                    <a:pt x="3711344" y="737897"/>
                  </a:cubicBezTo>
                  <a:cubicBezTo>
                    <a:pt x="3712614" y="741707"/>
                    <a:pt x="3720234" y="742977"/>
                    <a:pt x="3725314" y="744247"/>
                  </a:cubicBezTo>
                  <a:cubicBezTo>
                    <a:pt x="3730394" y="745517"/>
                    <a:pt x="3736744" y="745517"/>
                    <a:pt x="3743094" y="744247"/>
                  </a:cubicBezTo>
                  <a:cubicBezTo>
                    <a:pt x="3753254" y="744247"/>
                    <a:pt x="3763414" y="742977"/>
                    <a:pt x="3777384" y="741707"/>
                  </a:cubicBezTo>
                  <a:cubicBezTo>
                    <a:pt x="3767224" y="739167"/>
                    <a:pt x="3759604" y="736627"/>
                    <a:pt x="3753254" y="735357"/>
                  </a:cubicBezTo>
                  <a:cubicBezTo>
                    <a:pt x="3753254" y="734087"/>
                    <a:pt x="3753254" y="732817"/>
                    <a:pt x="3751984" y="731547"/>
                  </a:cubicBezTo>
                  <a:cubicBezTo>
                    <a:pt x="3762144" y="729007"/>
                    <a:pt x="3772304" y="726467"/>
                    <a:pt x="3781194" y="723927"/>
                  </a:cubicBezTo>
                  <a:cubicBezTo>
                    <a:pt x="3791354" y="726467"/>
                    <a:pt x="3800244" y="730277"/>
                    <a:pt x="3807864" y="732817"/>
                  </a:cubicBezTo>
                  <a:cubicBezTo>
                    <a:pt x="3810404" y="755677"/>
                    <a:pt x="3825644" y="736627"/>
                    <a:pt x="3834534" y="739167"/>
                  </a:cubicBezTo>
                  <a:cubicBezTo>
                    <a:pt x="3831994" y="734087"/>
                    <a:pt x="3828184" y="729007"/>
                    <a:pt x="3824374" y="722657"/>
                  </a:cubicBezTo>
                  <a:cubicBezTo>
                    <a:pt x="3840884" y="725197"/>
                    <a:pt x="3857394" y="725197"/>
                    <a:pt x="3868824" y="737897"/>
                  </a:cubicBezTo>
                  <a:cubicBezTo>
                    <a:pt x="3870094" y="739167"/>
                    <a:pt x="3875174" y="737897"/>
                    <a:pt x="3877714" y="736627"/>
                  </a:cubicBezTo>
                  <a:cubicBezTo>
                    <a:pt x="3881524" y="737897"/>
                    <a:pt x="3887874" y="740437"/>
                    <a:pt x="3890414" y="739167"/>
                  </a:cubicBezTo>
                  <a:cubicBezTo>
                    <a:pt x="3894224" y="735357"/>
                    <a:pt x="3894224" y="729007"/>
                    <a:pt x="3898034" y="721387"/>
                  </a:cubicBezTo>
                  <a:cubicBezTo>
                    <a:pt x="3906924" y="736627"/>
                    <a:pt x="3915814" y="727737"/>
                    <a:pt x="3924704" y="721387"/>
                  </a:cubicBezTo>
                  <a:cubicBezTo>
                    <a:pt x="3923434" y="725197"/>
                    <a:pt x="3923434" y="727737"/>
                    <a:pt x="3923434" y="727737"/>
                  </a:cubicBezTo>
                  <a:cubicBezTo>
                    <a:pt x="3931054" y="731547"/>
                    <a:pt x="3937404" y="734087"/>
                    <a:pt x="3946294" y="737897"/>
                  </a:cubicBezTo>
                  <a:cubicBezTo>
                    <a:pt x="3952644" y="735357"/>
                    <a:pt x="3960264" y="726467"/>
                    <a:pt x="3971694" y="735357"/>
                  </a:cubicBezTo>
                  <a:cubicBezTo>
                    <a:pt x="3972964" y="736627"/>
                    <a:pt x="3978044" y="734087"/>
                    <a:pt x="3981854" y="734087"/>
                  </a:cubicBezTo>
                  <a:cubicBezTo>
                    <a:pt x="3985664" y="732817"/>
                    <a:pt x="3988204" y="732817"/>
                    <a:pt x="3989474" y="731547"/>
                  </a:cubicBezTo>
                  <a:cubicBezTo>
                    <a:pt x="3992014" y="722657"/>
                    <a:pt x="3993284" y="715037"/>
                    <a:pt x="3997094" y="707417"/>
                  </a:cubicBezTo>
                  <a:cubicBezTo>
                    <a:pt x="4000904" y="699797"/>
                    <a:pt x="3999634" y="692177"/>
                    <a:pt x="3992014" y="689637"/>
                  </a:cubicBezTo>
                  <a:cubicBezTo>
                    <a:pt x="3989474" y="688367"/>
                    <a:pt x="3986934" y="688367"/>
                    <a:pt x="3985664" y="687097"/>
                  </a:cubicBezTo>
                  <a:cubicBezTo>
                    <a:pt x="3997094" y="675667"/>
                    <a:pt x="4007254" y="668047"/>
                    <a:pt x="4023764" y="673127"/>
                  </a:cubicBezTo>
                  <a:cubicBezTo>
                    <a:pt x="4027574" y="674397"/>
                    <a:pt x="4032654" y="669317"/>
                    <a:pt x="4039004" y="665507"/>
                  </a:cubicBezTo>
                  <a:cubicBezTo>
                    <a:pt x="4035194" y="661697"/>
                    <a:pt x="4032654" y="660427"/>
                    <a:pt x="4030114" y="659157"/>
                  </a:cubicBezTo>
                  <a:cubicBezTo>
                    <a:pt x="4040274" y="637567"/>
                    <a:pt x="4056784" y="651537"/>
                    <a:pt x="4072024" y="651537"/>
                  </a:cubicBezTo>
                  <a:cubicBezTo>
                    <a:pt x="4066944" y="647727"/>
                    <a:pt x="4064404" y="643917"/>
                    <a:pt x="4061864" y="642647"/>
                  </a:cubicBezTo>
                  <a:cubicBezTo>
                    <a:pt x="4069484" y="638837"/>
                    <a:pt x="4077104" y="636297"/>
                    <a:pt x="4083454" y="632487"/>
                  </a:cubicBezTo>
                  <a:cubicBezTo>
                    <a:pt x="4084724" y="627407"/>
                    <a:pt x="4083454" y="622327"/>
                    <a:pt x="4084724" y="619787"/>
                  </a:cubicBezTo>
                  <a:cubicBezTo>
                    <a:pt x="4091074" y="609627"/>
                    <a:pt x="4087264" y="602007"/>
                    <a:pt x="4077104" y="596927"/>
                  </a:cubicBezTo>
                  <a:cubicBezTo>
                    <a:pt x="4073294" y="594387"/>
                    <a:pt x="4069484" y="589307"/>
                    <a:pt x="4066944" y="585497"/>
                  </a:cubicBezTo>
                  <a:cubicBezTo>
                    <a:pt x="4070754" y="585497"/>
                    <a:pt x="4075834" y="584227"/>
                    <a:pt x="4080914" y="584227"/>
                  </a:cubicBezTo>
                  <a:lnTo>
                    <a:pt x="4080914" y="568987"/>
                  </a:lnTo>
                  <a:cubicBezTo>
                    <a:pt x="4083454" y="568987"/>
                    <a:pt x="4085994" y="568987"/>
                    <a:pt x="4088534" y="570257"/>
                  </a:cubicBezTo>
                  <a:cubicBezTo>
                    <a:pt x="4089804" y="555017"/>
                    <a:pt x="4091074" y="539777"/>
                    <a:pt x="4093614" y="523267"/>
                  </a:cubicBezTo>
                  <a:cubicBezTo>
                    <a:pt x="4079644" y="515647"/>
                    <a:pt x="4087264" y="506757"/>
                    <a:pt x="4094884" y="495327"/>
                  </a:cubicBezTo>
                  <a:cubicBezTo>
                    <a:pt x="4094884" y="495327"/>
                    <a:pt x="4092344" y="494057"/>
                    <a:pt x="4089804" y="494057"/>
                  </a:cubicBezTo>
                  <a:cubicBezTo>
                    <a:pt x="4091074" y="488977"/>
                    <a:pt x="4093614" y="483897"/>
                    <a:pt x="4094884" y="478817"/>
                  </a:cubicBezTo>
                  <a:cubicBezTo>
                    <a:pt x="4097424" y="468657"/>
                    <a:pt x="4093614" y="467387"/>
                    <a:pt x="4082184" y="472467"/>
                  </a:cubicBezTo>
                  <a:cubicBezTo>
                    <a:pt x="4080914" y="469927"/>
                    <a:pt x="4079644" y="466117"/>
                    <a:pt x="4077104" y="463577"/>
                  </a:cubicBezTo>
                  <a:cubicBezTo>
                    <a:pt x="4075834" y="464847"/>
                    <a:pt x="4075834" y="466117"/>
                    <a:pt x="4074564" y="467387"/>
                  </a:cubicBezTo>
                  <a:cubicBezTo>
                    <a:pt x="4069484" y="466117"/>
                    <a:pt x="4065674" y="463577"/>
                    <a:pt x="4060594" y="462307"/>
                  </a:cubicBezTo>
                  <a:cubicBezTo>
                    <a:pt x="4035194" y="452147"/>
                    <a:pt x="4008524" y="454687"/>
                    <a:pt x="3983124" y="453417"/>
                  </a:cubicBezTo>
                  <a:cubicBezTo>
                    <a:pt x="3979314" y="453417"/>
                    <a:pt x="3974234" y="457227"/>
                    <a:pt x="3970424" y="457227"/>
                  </a:cubicBezTo>
                  <a:cubicBezTo>
                    <a:pt x="3955184" y="455957"/>
                    <a:pt x="3941214" y="450877"/>
                    <a:pt x="3927244" y="449607"/>
                  </a:cubicBezTo>
                  <a:cubicBezTo>
                    <a:pt x="3908194" y="448337"/>
                    <a:pt x="3889144" y="448337"/>
                    <a:pt x="3870094" y="448337"/>
                  </a:cubicBezTo>
                  <a:cubicBezTo>
                    <a:pt x="3856124" y="448337"/>
                    <a:pt x="3853584" y="440717"/>
                    <a:pt x="3854854" y="430557"/>
                  </a:cubicBezTo>
                  <a:cubicBezTo>
                    <a:pt x="3859934" y="426747"/>
                    <a:pt x="3865014" y="419127"/>
                    <a:pt x="3865014" y="417857"/>
                  </a:cubicBezTo>
                  <a:cubicBezTo>
                    <a:pt x="3848504" y="405157"/>
                    <a:pt x="3863744" y="396267"/>
                    <a:pt x="3867554" y="386107"/>
                  </a:cubicBezTo>
                  <a:cubicBezTo>
                    <a:pt x="3866284" y="360707"/>
                    <a:pt x="3865014" y="335307"/>
                    <a:pt x="3863744" y="308637"/>
                  </a:cubicBezTo>
                  <a:cubicBezTo>
                    <a:pt x="3866284" y="307367"/>
                    <a:pt x="3871364" y="306097"/>
                    <a:pt x="3875174" y="304827"/>
                  </a:cubicBezTo>
                  <a:cubicBezTo>
                    <a:pt x="3873904" y="301017"/>
                    <a:pt x="3871364" y="297207"/>
                    <a:pt x="3871364" y="293397"/>
                  </a:cubicBezTo>
                  <a:cubicBezTo>
                    <a:pt x="3875174" y="278157"/>
                    <a:pt x="3876444" y="262917"/>
                    <a:pt x="3859934" y="251487"/>
                  </a:cubicBezTo>
                  <a:cubicBezTo>
                    <a:pt x="3867554" y="246407"/>
                    <a:pt x="3873904" y="242597"/>
                    <a:pt x="3881524" y="237517"/>
                  </a:cubicBezTo>
                  <a:cubicBezTo>
                    <a:pt x="3880254" y="236247"/>
                    <a:pt x="3878984" y="233707"/>
                    <a:pt x="3878984" y="232437"/>
                  </a:cubicBezTo>
                  <a:cubicBezTo>
                    <a:pt x="3878984" y="231167"/>
                    <a:pt x="3877714" y="231167"/>
                    <a:pt x="3876444" y="231167"/>
                  </a:cubicBezTo>
                  <a:cubicBezTo>
                    <a:pt x="3863744" y="231167"/>
                    <a:pt x="3858664" y="228627"/>
                    <a:pt x="3857394" y="215927"/>
                  </a:cubicBezTo>
                  <a:cubicBezTo>
                    <a:pt x="3857394" y="213387"/>
                    <a:pt x="3857394" y="209577"/>
                    <a:pt x="3859934" y="207037"/>
                  </a:cubicBezTo>
                  <a:cubicBezTo>
                    <a:pt x="3865014" y="203227"/>
                    <a:pt x="3870094" y="199417"/>
                    <a:pt x="3876444" y="196877"/>
                  </a:cubicBezTo>
                  <a:cubicBezTo>
                    <a:pt x="3878984" y="195607"/>
                    <a:pt x="3884064" y="196877"/>
                    <a:pt x="3886604" y="198147"/>
                  </a:cubicBezTo>
                  <a:cubicBezTo>
                    <a:pt x="3900574" y="205767"/>
                    <a:pt x="3901844" y="205767"/>
                    <a:pt x="3904384" y="189257"/>
                  </a:cubicBezTo>
                  <a:cubicBezTo>
                    <a:pt x="3906924" y="190527"/>
                    <a:pt x="3909464" y="191797"/>
                    <a:pt x="3913274" y="193067"/>
                  </a:cubicBezTo>
                  <a:cubicBezTo>
                    <a:pt x="3912004" y="187987"/>
                    <a:pt x="3912004" y="184177"/>
                    <a:pt x="3909464" y="180367"/>
                  </a:cubicBezTo>
                  <a:cubicBezTo>
                    <a:pt x="3909464" y="179097"/>
                    <a:pt x="3906924" y="177827"/>
                    <a:pt x="3904384" y="176557"/>
                  </a:cubicBezTo>
                  <a:cubicBezTo>
                    <a:pt x="3906924" y="175287"/>
                    <a:pt x="3909464" y="172747"/>
                    <a:pt x="3912004" y="174017"/>
                  </a:cubicBezTo>
                  <a:cubicBezTo>
                    <a:pt x="3924704" y="177827"/>
                    <a:pt x="3932324" y="168937"/>
                    <a:pt x="3941214" y="163857"/>
                  </a:cubicBezTo>
                  <a:cubicBezTo>
                    <a:pt x="3933594" y="153697"/>
                    <a:pt x="3925974" y="144807"/>
                    <a:pt x="3919624" y="134647"/>
                  </a:cubicBezTo>
                  <a:cubicBezTo>
                    <a:pt x="3929784" y="129567"/>
                    <a:pt x="3937404" y="127027"/>
                    <a:pt x="3945024" y="123217"/>
                  </a:cubicBezTo>
                  <a:cubicBezTo>
                    <a:pt x="3928514" y="95277"/>
                    <a:pt x="3928514" y="95277"/>
                    <a:pt x="3939944" y="83847"/>
                  </a:cubicBezTo>
                  <a:cubicBezTo>
                    <a:pt x="3939944" y="82577"/>
                    <a:pt x="3938674" y="81307"/>
                    <a:pt x="3938674" y="80037"/>
                  </a:cubicBezTo>
                  <a:cubicBezTo>
                    <a:pt x="3934864" y="81307"/>
                    <a:pt x="3929784" y="82577"/>
                    <a:pt x="3925974" y="85117"/>
                  </a:cubicBezTo>
                  <a:lnTo>
                    <a:pt x="3924704" y="83847"/>
                  </a:lnTo>
                  <a:cubicBezTo>
                    <a:pt x="3929784" y="78767"/>
                    <a:pt x="3934864" y="74957"/>
                    <a:pt x="3939944" y="69877"/>
                  </a:cubicBezTo>
                  <a:cubicBezTo>
                    <a:pt x="3939944" y="66067"/>
                    <a:pt x="3942484" y="57177"/>
                    <a:pt x="3939944" y="54637"/>
                  </a:cubicBezTo>
                  <a:cubicBezTo>
                    <a:pt x="3929784" y="45747"/>
                    <a:pt x="3941214" y="36857"/>
                    <a:pt x="3938674" y="27967"/>
                  </a:cubicBezTo>
                  <a:cubicBezTo>
                    <a:pt x="3937404" y="25427"/>
                    <a:pt x="3938674" y="19077"/>
                    <a:pt x="3937404" y="19077"/>
                  </a:cubicBezTo>
                  <a:cubicBezTo>
                    <a:pt x="3929784" y="15267"/>
                    <a:pt x="3920894" y="8917"/>
                    <a:pt x="3912004" y="8917"/>
                  </a:cubicBezTo>
                  <a:cubicBezTo>
                    <a:pt x="3891684" y="7647"/>
                    <a:pt x="3871364" y="10187"/>
                    <a:pt x="3851044" y="10187"/>
                  </a:cubicBezTo>
                  <a:lnTo>
                    <a:pt x="3786274" y="10187"/>
                  </a:lnTo>
                  <a:cubicBezTo>
                    <a:pt x="3771034" y="10187"/>
                    <a:pt x="3758334" y="6377"/>
                    <a:pt x="3743094" y="2567"/>
                  </a:cubicBezTo>
                  <a:cubicBezTo>
                    <a:pt x="3725314" y="-2513"/>
                    <a:pt x="3706264" y="1297"/>
                    <a:pt x="3687214" y="2567"/>
                  </a:cubicBezTo>
                  <a:cubicBezTo>
                    <a:pt x="3646574" y="3837"/>
                    <a:pt x="3605934" y="3837"/>
                    <a:pt x="3565294" y="5107"/>
                  </a:cubicBezTo>
                  <a:cubicBezTo>
                    <a:pt x="3546244" y="5107"/>
                    <a:pt x="3525924" y="7647"/>
                    <a:pt x="3506874" y="8917"/>
                  </a:cubicBezTo>
                  <a:cubicBezTo>
                    <a:pt x="3482744" y="10187"/>
                    <a:pt x="3458614" y="8917"/>
                    <a:pt x="3434484" y="10187"/>
                  </a:cubicBezTo>
                  <a:cubicBezTo>
                    <a:pt x="3409084" y="11457"/>
                    <a:pt x="3383684" y="13997"/>
                    <a:pt x="3358284" y="15267"/>
                  </a:cubicBezTo>
                  <a:cubicBezTo>
                    <a:pt x="3327804" y="16537"/>
                    <a:pt x="3297324" y="16537"/>
                    <a:pt x="3266844" y="17807"/>
                  </a:cubicBezTo>
                  <a:lnTo>
                    <a:pt x="3171594" y="21617"/>
                  </a:lnTo>
                  <a:cubicBezTo>
                    <a:pt x="3142384" y="22887"/>
                    <a:pt x="3114444" y="22887"/>
                    <a:pt x="3085234" y="22887"/>
                  </a:cubicBezTo>
                  <a:cubicBezTo>
                    <a:pt x="3063644" y="22887"/>
                    <a:pt x="3040784" y="24157"/>
                    <a:pt x="3019194" y="25427"/>
                  </a:cubicBezTo>
                  <a:lnTo>
                    <a:pt x="2954424" y="29237"/>
                  </a:lnTo>
                  <a:cubicBezTo>
                    <a:pt x="2939184" y="30507"/>
                    <a:pt x="2923944" y="30507"/>
                    <a:pt x="2907434" y="31777"/>
                  </a:cubicBezTo>
                  <a:cubicBezTo>
                    <a:pt x="2882034" y="33047"/>
                    <a:pt x="2856634" y="33047"/>
                    <a:pt x="2831234" y="34317"/>
                  </a:cubicBezTo>
                  <a:cubicBezTo>
                    <a:pt x="2802024" y="35587"/>
                    <a:pt x="2774084" y="38127"/>
                    <a:pt x="2746144" y="39397"/>
                  </a:cubicBezTo>
                  <a:cubicBezTo>
                    <a:pt x="2716934" y="41937"/>
                    <a:pt x="2688994" y="44477"/>
                    <a:pt x="2659784" y="47017"/>
                  </a:cubicBezTo>
                  <a:cubicBezTo>
                    <a:pt x="2648354" y="48287"/>
                    <a:pt x="2636924" y="48287"/>
                    <a:pt x="2624224" y="49557"/>
                  </a:cubicBezTo>
                  <a:lnTo>
                    <a:pt x="2587394" y="49557"/>
                  </a:lnTo>
                  <a:cubicBezTo>
                    <a:pt x="2545484" y="52097"/>
                    <a:pt x="2504844" y="55907"/>
                    <a:pt x="2462934" y="58447"/>
                  </a:cubicBezTo>
                  <a:cubicBezTo>
                    <a:pt x="2437534" y="59717"/>
                    <a:pt x="2410864" y="60987"/>
                    <a:pt x="2385464" y="63527"/>
                  </a:cubicBezTo>
                  <a:cubicBezTo>
                    <a:pt x="2370224" y="64797"/>
                    <a:pt x="2353714" y="67337"/>
                    <a:pt x="2338474" y="68607"/>
                  </a:cubicBezTo>
                  <a:lnTo>
                    <a:pt x="2235604" y="76227"/>
                  </a:lnTo>
                  <a:cubicBezTo>
                    <a:pt x="2214014" y="77497"/>
                    <a:pt x="2193694" y="82577"/>
                    <a:pt x="2173374" y="83847"/>
                  </a:cubicBezTo>
                  <a:cubicBezTo>
                    <a:pt x="2141624" y="86387"/>
                    <a:pt x="2108604" y="87657"/>
                    <a:pt x="2076854" y="90197"/>
                  </a:cubicBezTo>
                  <a:cubicBezTo>
                    <a:pt x="2069234" y="90197"/>
                    <a:pt x="2060344" y="91467"/>
                    <a:pt x="2052724" y="91467"/>
                  </a:cubicBezTo>
                  <a:cubicBezTo>
                    <a:pt x="2024784" y="94007"/>
                    <a:pt x="1998114" y="96547"/>
                    <a:pt x="1970174" y="99087"/>
                  </a:cubicBezTo>
                  <a:cubicBezTo>
                    <a:pt x="1954934" y="100357"/>
                    <a:pt x="1938424" y="102897"/>
                    <a:pt x="1923184" y="104167"/>
                  </a:cubicBezTo>
                  <a:cubicBezTo>
                    <a:pt x="1904134" y="105437"/>
                    <a:pt x="1885084" y="106707"/>
                    <a:pt x="1867304" y="107977"/>
                  </a:cubicBezTo>
                  <a:cubicBezTo>
                    <a:pt x="1831744" y="111787"/>
                    <a:pt x="1794914" y="115597"/>
                    <a:pt x="1759354" y="119407"/>
                  </a:cubicBezTo>
                  <a:cubicBezTo>
                    <a:pt x="1753004" y="120677"/>
                    <a:pt x="1747924" y="124487"/>
                    <a:pt x="1741574" y="124487"/>
                  </a:cubicBezTo>
                  <a:cubicBezTo>
                    <a:pt x="1712364" y="127027"/>
                    <a:pt x="1683154" y="127027"/>
                    <a:pt x="1655214" y="130837"/>
                  </a:cubicBezTo>
                  <a:cubicBezTo>
                    <a:pt x="1639974" y="133377"/>
                    <a:pt x="1623464" y="127027"/>
                    <a:pt x="1609494" y="139727"/>
                  </a:cubicBezTo>
                  <a:cubicBezTo>
                    <a:pt x="1604414" y="143537"/>
                    <a:pt x="1590444" y="137187"/>
                    <a:pt x="1581554" y="138457"/>
                  </a:cubicBezTo>
                  <a:cubicBezTo>
                    <a:pt x="1545994" y="142267"/>
                    <a:pt x="1510434" y="147347"/>
                    <a:pt x="1476144" y="151157"/>
                  </a:cubicBezTo>
                  <a:cubicBezTo>
                    <a:pt x="1448204" y="154967"/>
                    <a:pt x="1421534" y="157507"/>
                    <a:pt x="1393594" y="161317"/>
                  </a:cubicBezTo>
                  <a:cubicBezTo>
                    <a:pt x="1383434" y="162587"/>
                    <a:pt x="1373274" y="166397"/>
                    <a:pt x="1364384" y="167667"/>
                  </a:cubicBezTo>
                  <a:cubicBezTo>
                    <a:pt x="1338984" y="170207"/>
                    <a:pt x="1313584" y="172747"/>
                    <a:pt x="1289454" y="175287"/>
                  </a:cubicBezTo>
                  <a:cubicBezTo>
                    <a:pt x="1289454" y="180367"/>
                    <a:pt x="1289454" y="182907"/>
                    <a:pt x="1288184" y="185447"/>
                  </a:cubicBezTo>
                  <a:cubicBezTo>
                    <a:pt x="1285644" y="182907"/>
                    <a:pt x="1283104" y="179097"/>
                    <a:pt x="1280564" y="174017"/>
                  </a:cubicBezTo>
                  <a:cubicBezTo>
                    <a:pt x="1275484" y="187987"/>
                    <a:pt x="1265324" y="179097"/>
                    <a:pt x="1257704" y="180367"/>
                  </a:cubicBezTo>
                  <a:cubicBezTo>
                    <a:pt x="1243734" y="182907"/>
                    <a:pt x="1228494" y="186717"/>
                    <a:pt x="1214524" y="187987"/>
                  </a:cubicBezTo>
                  <a:cubicBezTo>
                    <a:pt x="1189124" y="191797"/>
                    <a:pt x="1163724" y="194337"/>
                    <a:pt x="1138324" y="196877"/>
                  </a:cubicBezTo>
                  <a:cubicBezTo>
                    <a:pt x="1116734" y="199417"/>
                    <a:pt x="1095144" y="204497"/>
                    <a:pt x="1073554" y="208307"/>
                  </a:cubicBezTo>
                  <a:cubicBezTo>
                    <a:pt x="1036724" y="214657"/>
                    <a:pt x="998624" y="218467"/>
                    <a:pt x="961794" y="224817"/>
                  </a:cubicBezTo>
                  <a:cubicBezTo>
                    <a:pt x="936394" y="228627"/>
                    <a:pt x="910994" y="234977"/>
                    <a:pt x="884324" y="238787"/>
                  </a:cubicBezTo>
                  <a:cubicBezTo>
                    <a:pt x="857654" y="243867"/>
                    <a:pt x="829714" y="247677"/>
                    <a:pt x="803044" y="252757"/>
                  </a:cubicBezTo>
                  <a:cubicBezTo>
                    <a:pt x="783994" y="256567"/>
                    <a:pt x="764944" y="261647"/>
                    <a:pt x="745894" y="265457"/>
                  </a:cubicBezTo>
                  <a:cubicBezTo>
                    <a:pt x="707794" y="271807"/>
                    <a:pt x="668424" y="278157"/>
                    <a:pt x="630324" y="284507"/>
                  </a:cubicBezTo>
                  <a:cubicBezTo>
                    <a:pt x="616354" y="287047"/>
                    <a:pt x="603654" y="292127"/>
                    <a:pt x="589684" y="294667"/>
                  </a:cubicBezTo>
                  <a:cubicBezTo>
                    <a:pt x="565554" y="299747"/>
                    <a:pt x="541424" y="302287"/>
                    <a:pt x="517294" y="307367"/>
                  </a:cubicBezTo>
                  <a:cubicBezTo>
                    <a:pt x="499514" y="311177"/>
                    <a:pt x="483004" y="317527"/>
                    <a:pt x="466494" y="320067"/>
                  </a:cubicBezTo>
                  <a:cubicBezTo>
                    <a:pt x="430934" y="327687"/>
                    <a:pt x="395374" y="332767"/>
                    <a:pt x="359814" y="339117"/>
                  </a:cubicBezTo>
                  <a:cubicBezTo>
                    <a:pt x="344574" y="341657"/>
                    <a:pt x="329334" y="346737"/>
                    <a:pt x="314094" y="350547"/>
                  </a:cubicBezTo>
                  <a:cubicBezTo>
                    <a:pt x="289964" y="356897"/>
                    <a:pt x="264564" y="361977"/>
                    <a:pt x="240434" y="368327"/>
                  </a:cubicBezTo>
                  <a:cubicBezTo>
                    <a:pt x="234084" y="369597"/>
                    <a:pt x="227734" y="373407"/>
                    <a:pt x="220114" y="374677"/>
                  </a:cubicBezTo>
                  <a:cubicBezTo>
                    <a:pt x="212494" y="375947"/>
                    <a:pt x="204874" y="375947"/>
                    <a:pt x="197254" y="377217"/>
                  </a:cubicBezTo>
                  <a:cubicBezTo>
                    <a:pt x="182014" y="381027"/>
                    <a:pt x="166774" y="384837"/>
                    <a:pt x="152804" y="388647"/>
                  </a:cubicBezTo>
                  <a:cubicBezTo>
                    <a:pt x="122324" y="396267"/>
                    <a:pt x="107084" y="398807"/>
                    <a:pt x="93114" y="406427"/>
                  </a:cubicBezTo>
                  <a:cubicBezTo>
                    <a:pt x="80414" y="412777"/>
                    <a:pt x="62634" y="411507"/>
                    <a:pt x="57554" y="431827"/>
                  </a:cubicBezTo>
                  <a:cubicBezTo>
                    <a:pt x="55014" y="438177"/>
                    <a:pt x="48664" y="441987"/>
                    <a:pt x="60094" y="444527"/>
                  </a:cubicBezTo>
                  <a:cubicBezTo>
                    <a:pt x="61364" y="444527"/>
                    <a:pt x="63904" y="448337"/>
                    <a:pt x="62634" y="449607"/>
                  </a:cubicBezTo>
                  <a:cubicBezTo>
                    <a:pt x="60094" y="457227"/>
                    <a:pt x="57554" y="464847"/>
                    <a:pt x="55014" y="475007"/>
                  </a:cubicBezTo>
                  <a:cubicBezTo>
                    <a:pt x="55014" y="475007"/>
                    <a:pt x="57554" y="476277"/>
                    <a:pt x="60094" y="478817"/>
                  </a:cubicBezTo>
                  <a:cubicBezTo>
                    <a:pt x="52474" y="486437"/>
                    <a:pt x="52474" y="514377"/>
                    <a:pt x="57554" y="523267"/>
                  </a:cubicBezTo>
                  <a:cubicBezTo>
                    <a:pt x="60094" y="528347"/>
                    <a:pt x="61364" y="534697"/>
                    <a:pt x="62634" y="541047"/>
                  </a:cubicBezTo>
                  <a:cubicBezTo>
                    <a:pt x="47394" y="544857"/>
                    <a:pt x="65174" y="553747"/>
                    <a:pt x="60094" y="558827"/>
                  </a:cubicBezTo>
                  <a:cubicBezTo>
                    <a:pt x="62634" y="558827"/>
                    <a:pt x="65174" y="558827"/>
                    <a:pt x="68984" y="560097"/>
                  </a:cubicBezTo>
                  <a:cubicBezTo>
                    <a:pt x="66444" y="563907"/>
                    <a:pt x="63904" y="566447"/>
                    <a:pt x="62634" y="567717"/>
                  </a:cubicBezTo>
                  <a:cubicBezTo>
                    <a:pt x="65174" y="570257"/>
                    <a:pt x="68984" y="571527"/>
                    <a:pt x="71524" y="574067"/>
                  </a:cubicBezTo>
                  <a:cubicBezTo>
                    <a:pt x="57554" y="593117"/>
                    <a:pt x="57554" y="602007"/>
                    <a:pt x="74064" y="618517"/>
                  </a:cubicBezTo>
                  <a:cubicBezTo>
                    <a:pt x="75334" y="619787"/>
                    <a:pt x="77874" y="622327"/>
                    <a:pt x="77874" y="623597"/>
                  </a:cubicBezTo>
                  <a:cubicBezTo>
                    <a:pt x="74064" y="637567"/>
                    <a:pt x="75334" y="650267"/>
                    <a:pt x="84224" y="661697"/>
                  </a:cubicBezTo>
                  <a:cubicBezTo>
                    <a:pt x="84224" y="661697"/>
                    <a:pt x="82954" y="665507"/>
                    <a:pt x="80414" y="668047"/>
                  </a:cubicBezTo>
                  <a:cubicBezTo>
                    <a:pt x="84224" y="666777"/>
                    <a:pt x="86764" y="665507"/>
                    <a:pt x="89304" y="665507"/>
                  </a:cubicBezTo>
                  <a:lnTo>
                    <a:pt x="85494" y="688367"/>
                  </a:lnTo>
                  <a:lnTo>
                    <a:pt x="99464" y="688367"/>
                  </a:lnTo>
                  <a:cubicBezTo>
                    <a:pt x="103274" y="693447"/>
                    <a:pt x="107084" y="697257"/>
                    <a:pt x="107084" y="698527"/>
                  </a:cubicBezTo>
                  <a:cubicBezTo>
                    <a:pt x="110894" y="694717"/>
                    <a:pt x="113434" y="693447"/>
                    <a:pt x="114704" y="692177"/>
                  </a:cubicBezTo>
                  <a:cubicBezTo>
                    <a:pt x="121054" y="702337"/>
                    <a:pt x="126134" y="709957"/>
                    <a:pt x="129944" y="717577"/>
                  </a:cubicBezTo>
                  <a:cubicBezTo>
                    <a:pt x="128674" y="726467"/>
                    <a:pt x="126134" y="734087"/>
                    <a:pt x="124864" y="739167"/>
                  </a:cubicBezTo>
                  <a:cubicBezTo>
                    <a:pt x="118514" y="739167"/>
                    <a:pt x="112164" y="737897"/>
                    <a:pt x="108354" y="740437"/>
                  </a:cubicBezTo>
                  <a:cubicBezTo>
                    <a:pt x="104544" y="742977"/>
                    <a:pt x="104544" y="749327"/>
                    <a:pt x="102004" y="753137"/>
                  </a:cubicBezTo>
                  <a:cubicBezTo>
                    <a:pt x="102004" y="754407"/>
                    <a:pt x="110894" y="770917"/>
                    <a:pt x="109624" y="772187"/>
                  </a:cubicBezTo>
                  <a:cubicBezTo>
                    <a:pt x="108354" y="781077"/>
                    <a:pt x="105814" y="789967"/>
                    <a:pt x="104544" y="800127"/>
                  </a:cubicBezTo>
                  <a:cubicBezTo>
                    <a:pt x="109624" y="803937"/>
                    <a:pt x="115974" y="809017"/>
                    <a:pt x="121054" y="812827"/>
                  </a:cubicBezTo>
                  <a:cubicBezTo>
                    <a:pt x="112164" y="817907"/>
                    <a:pt x="105814" y="822987"/>
                    <a:pt x="99464" y="826797"/>
                  </a:cubicBezTo>
                  <a:cubicBezTo>
                    <a:pt x="102004" y="828067"/>
                    <a:pt x="103274" y="829337"/>
                    <a:pt x="105814" y="830607"/>
                  </a:cubicBezTo>
                  <a:cubicBezTo>
                    <a:pt x="107084" y="835687"/>
                    <a:pt x="109624" y="840767"/>
                    <a:pt x="109624" y="845847"/>
                  </a:cubicBezTo>
                  <a:cubicBezTo>
                    <a:pt x="109624" y="850927"/>
                    <a:pt x="105814" y="859817"/>
                    <a:pt x="108354" y="861087"/>
                  </a:cubicBezTo>
                  <a:cubicBezTo>
                    <a:pt x="119784" y="867437"/>
                    <a:pt x="113434" y="886487"/>
                    <a:pt x="128674" y="889027"/>
                  </a:cubicBezTo>
                  <a:cubicBezTo>
                    <a:pt x="129944" y="889027"/>
                    <a:pt x="129944" y="891567"/>
                    <a:pt x="132484" y="894107"/>
                  </a:cubicBezTo>
                  <a:cubicBezTo>
                    <a:pt x="128674" y="894107"/>
                    <a:pt x="126134" y="894107"/>
                    <a:pt x="121054" y="895377"/>
                  </a:cubicBezTo>
                  <a:cubicBezTo>
                    <a:pt x="135024" y="905537"/>
                    <a:pt x="131214" y="914427"/>
                    <a:pt x="126134" y="922047"/>
                  </a:cubicBezTo>
                  <a:cubicBezTo>
                    <a:pt x="121054" y="923317"/>
                    <a:pt x="117244" y="924587"/>
                    <a:pt x="113434" y="925857"/>
                  </a:cubicBezTo>
                  <a:cubicBezTo>
                    <a:pt x="114704" y="928397"/>
                    <a:pt x="114704" y="929667"/>
                    <a:pt x="115974" y="932207"/>
                  </a:cubicBezTo>
                  <a:cubicBezTo>
                    <a:pt x="117244" y="933477"/>
                    <a:pt x="123594" y="949987"/>
                    <a:pt x="123594" y="952527"/>
                  </a:cubicBezTo>
                  <a:cubicBezTo>
                    <a:pt x="121054" y="958877"/>
                    <a:pt x="119784" y="965227"/>
                    <a:pt x="118514" y="971577"/>
                  </a:cubicBezTo>
                  <a:cubicBezTo>
                    <a:pt x="126134" y="971577"/>
                    <a:pt x="132484" y="972847"/>
                    <a:pt x="135024" y="972847"/>
                  </a:cubicBezTo>
                  <a:cubicBezTo>
                    <a:pt x="132484" y="974117"/>
                    <a:pt x="128674" y="976657"/>
                    <a:pt x="126134" y="977927"/>
                  </a:cubicBezTo>
                  <a:cubicBezTo>
                    <a:pt x="127404" y="980467"/>
                    <a:pt x="128674" y="983007"/>
                    <a:pt x="131214" y="984277"/>
                  </a:cubicBezTo>
                  <a:cubicBezTo>
                    <a:pt x="141374" y="983007"/>
                    <a:pt x="151534" y="981737"/>
                    <a:pt x="162964" y="980467"/>
                  </a:cubicBezTo>
                  <a:cubicBezTo>
                    <a:pt x="161694" y="986817"/>
                    <a:pt x="160424" y="991897"/>
                    <a:pt x="157884" y="996977"/>
                  </a:cubicBezTo>
                  <a:cubicBezTo>
                    <a:pt x="164234" y="996977"/>
                    <a:pt x="171854" y="998247"/>
                    <a:pt x="178204" y="998247"/>
                  </a:cubicBezTo>
                  <a:lnTo>
                    <a:pt x="178204" y="1004597"/>
                  </a:lnTo>
                  <a:cubicBezTo>
                    <a:pt x="169314" y="1005867"/>
                    <a:pt x="160424" y="1008407"/>
                    <a:pt x="152804" y="1009677"/>
                  </a:cubicBezTo>
                  <a:cubicBezTo>
                    <a:pt x="184554" y="1024917"/>
                    <a:pt x="213764" y="1010947"/>
                    <a:pt x="248054" y="1005867"/>
                  </a:cubicBezTo>
                  <a:cubicBezTo>
                    <a:pt x="254404" y="1012217"/>
                    <a:pt x="260754" y="1007137"/>
                    <a:pt x="265834" y="996977"/>
                  </a:cubicBezTo>
                  <a:cubicBezTo>
                    <a:pt x="272184" y="1005867"/>
                    <a:pt x="277264" y="1003327"/>
                    <a:pt x="289964" y="985547"/>
                  </a:cubicBezTo>
                  <a:cubicBezTo>
                    <a:pt x="291234" y="985547"/>
                    <a:pt x="292504" y="986817"/>
                    <a:pt x="293774" y="986817"/>
                  </a:cubicBezTo>
                  <a:cubicBezTo>
                    <a:pt x="292504" y="991897"/>
                    <a:pt x="289964" y="995707"/>
                    <a:pt x="288694" y="1000787"/>
                  </a:cubicBezTo>
                  <a:cubicBezTo>
                    <a:pt x="296314" y="998247"/>
                    <a:pt x="302664" y="996977"/>
                    <a:pt x="310284" y="994437"/>
                  </a:cubicBezTo>
                  <a:lnTo>
                    <a:pt x="336954" y="990627"/>
                  </a:lnTo>
                  <a:cubicBezTo>
                    <a:pt x="350924" y="988087"/>
                    <a:pt x="364894" y="986817"/>
                    <a:pt x="377594" y="984277"/>
                  </a:cubicBezTo>
                  <a:cubicBezTo>
                    <a:pt x="382674" y="983007"/>
                    <a:pt x="387754" y="979197"/>
                    <a:pt x="392834" y="977927"/>
                  </a:cubicBezTo>
                  <a:cubicBezTo>
                    <a:pt x="397914" y="976657"/>
                    <a:pt x="405534" y="972847"/>
                    <a:pt x="408074" y="975387"/>
                  </a:cubicBezTo>
                  <a:cubicBezTo>
                    <a:pt x="418234" y="984277"/>
                    <a:pt x="427124" y="994437"/>
                    <a:pt x="437284" y="1003327"/>
                  </a:cubicBezTo>
                  <a:cubicBezTo>
                    <a:pt x="438554" y="1000787"/>
                    <a:pt x="439824" y="996977"/>
                    <a:pt x="439824" y="996977"/>
                  </a:cubicBezTo>
                  <a:cubicBezTo>
                    <a:pt x="448714" y="999517"/>
                    <a:pt x="455064" y="1000787"/>
                    <a:pt x="463954" y="1003327"/>
                  </a:cubicBezTo>
                  <a:cubicBezTo>
                    <a:pt x="465224" y="1007137"/>
                    <a:pt x="467764" y="1012217"/>
                    <a:pt x="467764" y="1014757"/>
                  </a:cubicBezTo>
                  <a:cubicBezTo>
                    <a:pt x="481734" y="1016027"/>
                    <a:pt x="493164" y="1017297"/>
                    <a:pt x="503324" y="1018567"/>
                  </a:cubicBezTo>
                  <a:cubicBezTo>
                    <a:pt x="503324" y="1019837"/>
                    <a:pt x="504594" y="1021107"/>
                    <a:pt x="504594" y="1022377"/>
                  </a:cubicBezTo>
                  <a:lnTo>
                    <a:pt x="481734" y="1029997"/>
                  </a:lnTo>
                  <a:cubicBezTo>
                    <a:pt x="480464" y="1026187"/>
                    <a:pt x="479194" y="1024917"/>
                    <a:pt x="476654" y="1018567"/>
                  </a:cubicBezTo>
                  <a:cubicBezTo>
                    <a:pt x="477924" y="1032537"/>
                    <a:pt x="479194" y="1041427"/>
                    <a:pt x="479194" y="1052857"/>
                  </a:cubicBezTo>
                  <a:cubicBezTo>
                    <a:pt x="490624" y="1043967"/>
                    <a:pt x="505864" y="1054127"/>
                    <a:pt x="513484" y="1038887"/>
                  </a:cubicBezTo>
                  <a:cubicBezTo>
                    <a:pt x="513484" y="1037617"/>
                    <a:pt x="518564" y="1037617"/>
                    <a:pt x="519834" y="1038887"/>
                  </a:cubicBezTo>
                  <a:cubicBezTo>
                    <a:pt x="529994" y="1040157"/>
                    <a:pt x="540154" y="1041427"/>
                    <a:pt x="550314" y="1043967"/>
                  </a:cubicBezTo>
                  <a:cubicBezTo>
                    <a:pt x="549044" y="1041427"/>
                    <a:pt x="549044" y="1038887"/>
                    <a:pt x="547774" y="1036347"/>
                  </a:cubicBezTo>
                  <a:cubicBezTo>
                    <a:pt x="554124" y="1037617"/>
                    <a:pt x="559204" y="1038887"/>
                    <a:pt x="563014" y="1040157"/>
                  </a:cubicBezTo>
                  <a:cubicBezTo>
                    <a:pt x="563014" y="1041427"/>
                    <a:pt x="564284" y="1042697"/>
                    <a:pt x="564284" y="1043967"/>
                  </a:cubicBezTo>
                  <a:cubicBezTo>
                    <a:pt x="555394" y="1049047"/>
                    <a:pt x="546504" y="1055397"/>
                    <a:pt x="537614" y="1060477"/>
                  </a:cubicBezTo>
                  <a:cubicBezTo>
                    <a:pt x="523644" y="1069367"/>
                    <a:pt x="510944" y="1080797"/>
                    <a:pt x="496974" y="1084607"/>
                  </a:cubicBezTo>
                  <a:cubicBezTo>
                    <a:pt x="472844" y="1089687"/>
                    <a:pt x="448714" y="1098577"/>
                    <a:pt x="423314" y="1099847"/>
                  </a:cubicBezTo>
                  <a:lnTo>
                    <a:pt x="416964" y="1099847"/>
                  </a:lnTo>
                  <a:cubicBezTo>
                    <a:pt x="390294" y="1104927"/>
                    <a:pt x="364894" y="1110007"/>
                    <a:pt x="338224" y="1115087"/>
                  </a:cubicBezTo>
                  <a:cubicBezTo>
                    <a:pt x="334414" y="1116357"/>
                    <a:pt x="331874" y="1117627"/>
                    <a:pt x="328064" y="1117627"/>
                  </a:cubicBezTo>
                  <a:cubicBezTo>
                    <a:pt x="311554" y="1120167"/>
                    <a:pt x="295044" y="1121437"/>
                    <a:pt x="279804" y="1123977"/>
                  </a:cubicBezTo>
                  <a:cubicBezTo>
                    <a:pt x="263294" y="1127787"/>
                    <a:pt x="245514" y="1130327"/>
                    <a:pt x="229004" y="1136677"/>
                  </a:cubicBezTo>
                  <a:cubicBezTo>
                    <a:pt x="216304" y="1140487"/>
                    <a:pt x="199794" y="1139217"/>
                    <a:pt x="194714" y="1151917"/>
                  </a:cubicBezTo>
                  <a:cubicBezTo>
                    <a:pt x="189634" y="1151917"/>
                    <a:pt x="184554" y="1150647"/>
                    <a:pt x="182014" y="1151917"/>
                  </a:cubicBezTo>
                  <a:cubicBezTo>
                    <a:pt x="162964" y="1159537"/>
                    <a:pt x="143914" y="1167157"/>
                    <a:pt x="126134" y="1176047"/>
                  </a:cubicBezTo>
                  <a:cubicBezTo>
                    <a:pt x="119784" y="1181127"/>
                    <a:pt x="114704" y="1183667"/>
                    <a:pt x="112164" y="1188747"/>
                  </a:cubicBezTo>
                  <a:cubicBezTo>
                    <a:pt x="110894" y="1192557"/>
                    <a:pt x="114704" y="1198907"/>
                    <a:pt x="115974" y="1201447"/>
                  </a:cubicBezTo>
                  <a:cubicBezTo>
                    <a:pt x="113434" y="1202717"/>
                    <a:pt x="108354" y="1203987"/>
                    <a:pt x="108354" y="1205257"/>
                  </a:cubicBezTo>
                  <a:cubicBezTo>
                    <a:pt x="108354" y="1212877"/>
                    <a:pt x="108354" y="1220497"/>
                    <a:pt x="110894" y="1226847"/>
                  </a:cubicBezTo>
                  <a:cubicBezTo>
                    <a:pt x="114704" y="1235737"/>
                    <a:pt x="126134" y="1243357"/>
                    <a:pt x="113434" y="1254787"/>
                  </a:cubicBezTo>
                  <a:cubicBezTo>
                    <a:pt x="110894" y="1256057"/>
                    <a:pt x="113434" y="1262407"/>
                    <a:pt x="113434" y="1267487"/>
                  </a:cubicBezTo>
                  <a:cubicBezTo>
                    <a:pt x="117244" y="1266217"/>
                    <a:pt x="119784" y="1266217"/>
                    <a:pt x="123594" y="1266217"/>
                  </a:cubicBezTo>
                  <a:cubicBezTo>
                    <a:pt x="110894" y="1287807"/>
                    <a:pt x="110894" y="1295427"/>
                    <a:pt x="123594" y="1299237"/>
                  </a:cubicBezTo>
                  <a:cubicBezTo>
                    <a:pt x="123594" y="1306857"/>
                    <a:pt x="121054" y="1314477"/>
                    <a:pt x="123594" y="1319557"/>
                  </a:cubicBezTo>
                  <a:cubicBezTo>
                    <a:pt x="131214" y="1332257"/>
                    <a:pt x="141374" y="1344957"/>
                    <a:pt x="150264" y="1356387"/>
                  </a:cubicBezTo>
                  <a:cubicBezTo>
                    <a:pt x="148994" y="1357657"/>
                    <a:pt x="146454" y="1358927"/>
                    <a:pt x="145184" y="1358927"/>
                  </a:cubicBezTo>
                  <a:cubicBezTo>
                    <a:pt x="150264" y="1365277"/>
                    <a:pt x="155344" y="1371627"/>
                    <a:pt x="159154" y="1375437"/>
                  </a:cubicBezTo>
                  <a:cubicBezTo>
                    <a:pt x="154074" y="1383057"/>
                    <a:pt x="150264" y="1389407"/>
                    <a:pt x="145184" y="1395757"/>
                  </a:cubicBezTo>
                  <a:cubicBezTo>
                    <a:pt x="151534" y="1398297"/>
                    <a:pt x="155344" y="1399567"/>
                    <a:pt x="160424" y="1400837"/>
                  </a:cubicBezTo>
                  <a:cubicBezTo>
                    <a:pt x="151534" y="1403377"/>
                    <a:pt x="143914" y="1405917"/>
                    <a:pt x="132484" y="1410997"/>
                  </a:cubicBezTo>
                  <a:cubicBezTo>
                    <a:pt x="154074" y="1416077"/>
                    <a:pt x="155344" y="1431317"/>
                    <a:pt x="157884" y="1446557"/>
                  </a:cubicBezTo>
                  <a:cubicBezTo>
                    <a:pt x="157884" y="1447827"/>
                    <a:pt x="164234" y="1449097"/>
                    <a:pt x="168044" y="1450367"/>
                  </a:cubicBezTo>
                  <a:cubicBezTo>
                    <a:pt x="168044" y="1452907"/>
                    <a:pt x="165504" y="1456717"/>
                    <a:pt x="166774" y="1459257"/>
                  </a:cubicBezTo>
                  <a:cubicBezTo>
                    <a:pt x="171854" y="1465607"/>
                    <a:pt x="180744" y="1469417"/>
                    <a:pt x="182014" y="1477037"/>
                  </a:cubicBezTo>
                  <a:cubicBezTo>
                    <a:pt x="189634" y="1498627"/>
                    <a:pt x="203604" y="1494817"/>
                    <a:pt x="218844" y="1489737"/>
                  </a:cubicBezTo>
                  <a:lnTo>
                    <a:pt x="226464" y="1501167"/>
                  </a:lnTo>
                  <a:cubicBezTo>
                    <a:pt x="229004" y="1499897"/>
                    <a:pt x="231544" y="1497357"/>
                    <a:pt x="232814" y="1496087"/>
                  </a:cubicBezTo>
                  <a:cubicBezTo>
                    <a:pt x="234084" y="1503707"/>
                    <a:pt x="246784" y="1512597"/>
                    <a:pt x="250594" y="1507517"/>
                  </a:cubicBezTo>
                  <a:cubicBezTo>
                    <a:pt x="259484" y="1494817"/>
                    <a:pt x="269644" y="1502437"/>
                    <a:pt x="279804" y="1503707"/>
                  </a:cubicBezTo>
                  <a:cubicBezTo>
                    <a:pt x="284884" y="1504977"/>
                    <a:pt x="292504" y="1506247"/>
                    <a:pt x="295044" y="1503707"/>
                  </a:cubicBezTo>
                  <a:cubicBezTo>
                    <a:pt x="301394" y="1497357"/>
                    <a:pt x="320444" y="1503707"/>
                    <a:pt x="315364" y="1485927"/>
                  </a:cubicBezTo>
                  <a:cubicBezTo>
                    <a:pt x="314094" y="1482117"/>
                    <a:pt x="309014" y="1478307"/>
                    <a:pt x="303934" y="1474497"/>
                  </a:cubicBezTo>
                  <a:lnTo>
                    <a:pt x="340764" y="1474497"/>
                  </a:lnTo>
                  <a:cubicBezTo>
                    <a:pt x="342034" y="1478307"/>
                    <a:pt x="342034" y="1483387"/>
                    <a:pt x="343304" y="1487197"/>
                  </a:cubicBezTo>
                  <a:cubicBezTo>
                    <a:pt x="336954" y="1488467"/>
                    <a:pt x="330604" y="1489737"/>
                    <a:pt x="324254" y="1492277"/>
                  </a:cubicBezTo>
                  <a:cubicBezTo>
                    <a:pt x="324254" y="1493547"/>
                    <a:pt x="325524" y="1494817"/>
                    <a:pt x="325524" y="1497357"/>
                  </a:cubicBezTo>
                  <a:cubicBezTo>
                    <a:pt x="328064" y="1497357"/>
                    <a:pt x="331874" y="1496087"/>
                    <a:pt x="334414" y="1496087"/>
                  </a:cubicBezTo>
                  <a:cubicBezTo>
                    <a:pt x="344574" y="1499897"/>
                    <a:pt x="358544" y="1489737"/>
                    <a:pt x="367434" y="1502437"/>
                  </a:cubicBezTo>
                  <a:cubicBezTo>
                    <a:pt x="383944" y="1525297"/>
                    <a:pt x="413154" y="1531647"/>
                    <a:pt x="439824" y="1518947"/>
                  </a:cubicBezTo>
                  <a:cubicBezTo>
                    <a:pt x="442364" y="1517677"/>
                    <a:pt x="447444" y="1521487"/>
                    <a:pt x="451254" y="1522757"/>
                  </a:cubicBezTo>
                  <a:cubicBezTo>
                    <a:pt x="452524" y="1522757"/>
                    <a:pt x="452524" y="1522757"/>
                    <a:pt x="453794" y="1524027"/>
                  </a:cubicBezTo>
                  <a:cubicBezTo>
                    <a:pt x="455064" y="1521487"/>
                    <a:pt x="455064" y="1518947"/>
                    <a:pt x="455064" y="1520217"/>
                  </a:cubicBezTo>
                  <a:cubicBezTo>
                    <a:pt x="463954" y="1520217"/>
                    <a:pt x="472844" y="1522757"/>
                    <a:pt x="481734" y="1521487"/>
                  </a:cubicBezTo>
                  <a:cubicBezTo>
                    <a:pt x="495704" y="1520217"/>
                    <a:pt x="509674" y="1515137"/>
                    <a:pt x="523644" y="1513867"/>
                  </a:cubicBezTo>
                  <a:cubicBezTo>
                    <a:pt x="545234" y="1511327"/>
                    <a:pt x="566824" y="1511327"/>
                    <a:pt x="588414" y="1506247"/>
                  </a:cubicBezTo>
                  <a:cubicBezTo>
                    <a:pt x="597304" y="1503707"/>
                    <a:pt x="603654" y="1504977"/>
                    <a:pt x="610004" y="1507517"/>
                  </a:cubicBezTo>
                  <a:cubicBezTo>
                    <a:pt x="570634" y="1524027"/>
                    <a:pt x="531264" y="1540537"/>
                    <a:pt x="491894" y="1555777"/>
                  </a:cubicBezTo>
                  <a:cubicBezTo>
                    <a:pt x="491894" y="1557047"/>
                    <a:pt x="493164" y="1558317"/>
                    <a:pt x="493164" y="1559587"/>
                  </a:cubicBezTo>
                  <a:cubicBezTo>
                    <a:pt x="495704" y="1559587"/>
                    <a:pt x="498244" y="1560857"/>
                    <a:pt x="503324" y="1562127"/>
                  </a:cubicBezTo>
                  <a:cubicBezTo>
                    <a:pt x="494434" y="1565937"/>
                    <a:pt x="490624" y="1567207"/>
                    <a:pt x="484274" y="1569747"/>
                  </a:cubicBezTo>
                  <a:cubicBezTo>
                    <a:pt x="495704" y="1577367"/>
                    <a:pt x="480464" y="1586257"/>
                    <a:pt x="486814" y="1596417"/>
                  </a:cubicBezTo>
                  <a:cubicBezTo>
                    <a:pt x="491894" y="1606577"/>
                    <a:pt x="488084" y="1621817"/>
                    <a:pt x="510944" y="1618007"/>
                  </a:cubicBezTo>
                  <a:cubicBezTo>
                    <a:pt x="488084" y="1629437"/>
                    <a:pt x="486814" y="1645947"/>
                    <a:pt x="502054" y="1663727"/>
                  </a:cubicBezTo>
                  <a:cubicBezTo>
                    <a:pt x="504594" y="1666267"/>
                    <a:pt x="505864" y="1671347"/>
                    <a:pt x="504594" y="1673887"/>
                  </a:cubicBezTo>
                  <a:cubicBezTo>
                    <a:pt x="502054" y="1682777"/>
                    <a:pt x="498244" y="1690397"/>
                    <a:pt x="495704" y="1696747"/>
                  </a:cubicBezTo>
                  <a:cubicBezTo>
                    <a:pt x="486814" y="1696747"/>
                    <a:pt x="481734" y="1695477"/>
                    <a:pt x="476654" y="1695477"/>
                  </a:cubicBezTo>
                  <a:cubicBezTo>
                    <a:pt x="463954" y="1696747"/>
                    <a:pt x="451254" y="1699287"/>
                    <a:pt x="438554" y="1701827"/>
                  </a:cubicBezTo>
                  <a:cubicBezTo>
                    <a:pt x="397914" y="1709447"/>
                    <a:pt x="356004" y="1717067"/>
                    <a:pt x="315364" y="1724687"/>
                  </a:cubicBezTo>
                  <a:cubicBezTo>
                    <a:pt x="281074" y="1731037"/>
                    <a:pt x="248054" y="1743737"/>
                    <a:pt x="213764" y="1746277"/>
                  </a:cubicBezTo>
                  <a:cubicBezTo>
                    <a:pt x="189634" y="1747547"/>
                    <a:pt x="168044" y="1760247"/>
                    <a:pt x="145184" y="1761517"/>
                  </a:cubicBezTo>
                  <a:cubicBezTo>
                    <a:pt x="129944" y="1762787"/>
                    <a:pt x="114704" y="1769137"/>
                    <a:pt x="100734" y="1775487"/>
                  </a:cubicBezTo>
                  <a:cubicBezTo>
                    <a:pt x="93114" y="1778027"/>
                    <a:pt x="86764" y="1784377"/>
                    <a:pt x="80414" y="1788187"/>
                  </a:cubicBezTo>
                  <a:cubicBezTo>
                    <a:pt x="79144" y="1788187"/>
                    <a:pt x="75334" y="1786917"/>
                    <a:pt x="74064" y="1788187"/>
                  </a:cubicBezTo>
                  <a:cubicBezTo>
                    <a:pt x="63904" y="1793267"/>
                    <a:pt x="55014" y="1798347"/>
                    <a:pt x="44854" y="1802157"/>
                  </a:cubicBezTo>
                  <a:cubicBezTo>
                    <a:pt x="37234" y="1805967"/>
                    <a:pt x="30884" y="1809777"/>
                    <a:pt x="23264" y="1813587"/>
                  </a:cubicBezTo>
                  <a:cubicBezTo>
                    <a:pt x="23264" y="1814857"/>
                    <a:pt x="24534" y="1816127"/>
                    <a:pt x="24534" y="1817397"/>
                  </a:cubicBezTo>
                  <a:cubicBezTo>
                    <a:pt x="21994" y="1817397"/>
                    <a:pt x="18184" y="1816127"/>
                    <a:pt x="14374" y="1814857"/>
                  </a:cubicBezTo>
                  <a:cubicBezTo>
                    <a:pt x="15644" y="1822477"/>
                    <a:pt x="16914" y="1827557"/>
                    <a:pt x="18184" y="1833907"/>
                  </a:cubicBezTo>
                  <a:cubicBezTo>
                    <a:pt x="16914" y="1833907"/>
                    <a:pt x="16914" y="1833907"/>
                    <a:pt x="15644" y="1835177"/>
                  </a:cubicBezTo>
                  <a:cubicBezTo>
                    <a:pt x="14374" y="1832637"/>
                    <a:pt x="13104" y="1830097"/>
                    <a:pt x="11834" y="1828827"/>
                  </a:cubicBezTo>
                  <a:cubicBezTo>
                    <a:pt x="404" y="1841527"/>
                    <a:pt x="-7216" y="1852957"/>
                    <a:pt x="10564" y="1860577"/>
                  </a:cubicBezTo>
                  <a:cubicBezTo>
                    <a:pt x="9294" y="1866927"/>
                    <a:pt x="9294" y="1872007"/>
                    <a:pt x="9294" y="1875817"/>
                  </a:cubicBezTo>
                  <a:lnTo>
                    <a:pt x="13104" y="1902487"/>
                  </a:lnTo>
                  <a:cubicBezTo>
                    <a:pt x="14374" y="1913917"/>
                    <a:pt x="11834" y="1925347"/>
                    <a:pt x="25804" y="1929157"/>
                  </a:cubicBezTo>
                  <a:cubicBezTo>
                    <a:pt x="21994" y="1935507"/>
                    <a:pt x="21994" y="1964717"/>
                    <a:pt x="27074" y="1965987"/>
                  </a:cubicBezTo>
                  <a:cubicBezTo>
                    <a:pt x="35964" y="1969797"/>
                    <a:pt x="38504" y="1981227"/>
                    <a:pt x="46124" y="1986307"/>
                  </a:cubicBezTo>
                  <a:cubicBezTo>
                    <a:pt x="47394" y="1987577"/>
                    <a:pt x="48664" y="1990117"/>
                    <a:pt x="48664" y="1990117"/>
                  </a:cubicBezTo>
                  <a:cubicBezTo>
                    <a:pt x="38504" y="2001547"/>
                    <a:pt x="53744" y="1996467"/>
                    <a:pt x="56284" y="2001547"/>
                  </a:cubicBezTo>
                  <a:cubicBezTo>
                    <a:pt x="53744" y="2007897"/>
                    <a:pt x="48664" y="2014247"/>
                    <a:pt x="47394" y="2021867"/>
                  </a:cubicBezTo>
                  <a:cubicBezTo>
                    <a:pt x="46124" y="2029487"/>
                    <a:pt x="47394" y="2035837"/>
                    <a:pt x="58824" y="2032027"/>
                  </a:cubicBezTo>
                  <a:cubicBezTo>
                    <a:pt x="57554" y="2043457"/>
                    <a:pt x="56284" y="2053617"/>
                    <a:pt x="55014" y="2065047"/>
                  </a:cubicBezTo>
                  <a:cubicBezTo>
                    <a:pt x="56284" y="2065047"/>
                    <a:pt x="57554" y="2063777"/>
                    <a:pt x="57554" y="2063777"/>
                  </a:cubicBezTo>
                  <a:cubicBezTo>
                    <a:pt x="61364" y="2072667"/>
                    <a:pt x="63904" y="2080287"/>
                    <a:pt x="67714" y="2087907"/>
                  </a:cubicBezTo>
                  <a:cubicBezTo>
                    <a:pt x="74064" y="2087907"/>
                    <a:pt x="80414" y="2089177"/>
                    <a:pt x="88034" y="2090447"/>
                  </a:cubicBezTo>
                  <a:lnTo>
                    <a:pt x="88034" y="2094257"/>
                  </a:lnTo>
                  <a:cubicBezTo>
                    <a:pt x="84224" y="2095527"/>
                    <a:pt x="80414" y="2096797"/>
                    <a:pt x="76604" y="2098067"/>
                  </a:cubicBezTo>
                  <a:cubicBezTo>
                    <a:pt x="77874" y="2099337"/>
                    <a:pt x="80414" y="2099337"/>
                    <a:pt x="80414" y="2099337"/>
                  </a:cubicBezTo>
                  <a:cubicBezTo>
                    <a:pt x="81684" y="2118387"/>
                    <a:pt x="98194" y="2115847"/>
                    <a:pt x="109624" y="2120927"/>
                  </a:cubicBezTo>
                  <a:cubicBezTo>
                    <a:pt x="114704" y="2123467"/>
                    <a:pt x="121054" y="2124737"/>
                    <a:pt x="124864" y="2123467"/>
                  </a:cubicBezTo>
                  <a:cubicBezTo>
                    <a:pt x="132484" y="2119657"/>
                    <a:pt x="137564" y="2120927"/>
                    <a:pt x="137564" y="2128547"/>
                  </a:cubicBezTo>
                  <a:cubicBezTo>
                    <a:pt x="137564" y="2132357"/>
                    <a:pt x="135024" y="2137437"/>
                    <a:pt x="133754" y="2139977"/>
                  </a:cubicBezTo>
                  <a:cubicBezTo>
                    <a:pt x="142644" y="2139977"/>
                    <a:pt x="156614" y="2143787"/>
                    <a:pt x="164234" y="2138707"/>
                  </a:cubicBezTo>
                  <a:cubicBezTo>
                    <a:pt x="182014" y="2127277"/>
                    <a:pt x="198524" y="2137437"/>
                    <a:pt x="215034" y="2133627"/>
                  </a:cubicBezTo>
                  <a:cubicBezTo>
                    <a:pt x="223924" y="2131087"/>
                    <a:pt x="231544" y="2131087"/>
                    <a:pt x="244244" y="2128547"/>
                  </a:cubicBezTo>
                  <a:cubicBezTo>
                    <a:pt x="250594" y="2133627"/>
                    <a:pt x="256944" y="2132357"/>
                    <a:pt x="258214" y="2126007"/>
                  </a:cubicBezTo>
                  <a:cubicBezTo>
                    <a:pt x="268374" y="2126007"/>
                    <a:pt x="277264" y="2126007"/>
                    <a:pt x="286154" y="2124737"/>
                  </a:cubicBezTo>
                  <a:cubicBezTo>
                    <a:pt x="300124" y="2122197"/>
                    <a:pt x="312824" y="2118387"/>
                    <a:pt x="326794" y="2117117"/>
                  </a:cubicBezTo>
                  <a:cubicBezTo>
                    <a:pt x="335684" y="2115847"/>
                    <a:pt x="345844" y="2118387"/>
                    <a:pt x="356004" y="2117117"/>
                  </a:cubicBezTo>
                  <a:cubicBezTo>
                    <a:pt x="361084" y="2115847"/>
                    <a:pt x="364894" y="2108227"/>
                    <a:pt x="369974" y="2104417"/>
                  </a:cubicBezTo>
                  <a:cubicBezTo>
                    <a:pt x="375054" y="2117117"/>
                    <a:pt x="385214" y="2118387"/>
                    <a:pt x="401724" y="2109497"/>
                  </a:cubicBezTo>
                  <a:cubicBezTo>
                    <a:pt x="395374" y="2104417"/>
                    <a:pt x="387754" y="2100607"/>
                    <a:pt x="381404" y="2096797"/>
                  </a:cubicBezTo>
                  <a:cubicBezTo>
                    <a:pt x="387754" y="2094257"/>
                    <a:pt x="392834" y="2090447"/>
                    <a:pt x="397914" y="2089177"/>
                  </a:cubicBezTo>
                  <a:cubicBezTo>
                    <a:pt x="402994" y="2089177"/>
                    <a:pt x="406804" y="2090447"/>
                    <a:pt x="410614" y="2090447"/>
                  </a:cubicBezTo>
                  <a:cubicBezTo>
                    <a:pt x="414424" y="2090447"/>
                    <a:pt x="418234" y="2090447"/>
                    <a:pt x="422044" y="2089177"/>
                  </a:cubicBezTo>
                  <a:cubicBezTo>
                    <a:pt x="425854" y="2087907"/>
                    <a:pt x="428394" y="2086637"/>
                    <a:pt x="430934" y="2084097"/>
                  </a:cubicBezTo>
                  <a:cubicBezTo>
                    <a:pt x="430934" y="2087907"/>
                    <a:pt x="432204" y="2092987"/>
                    <a:pt x="432204" y="2096797"/>
                  </a:cubicBezTo>
                  <a:cubicBezTo>
                    <a:pt x="432204" y="2100607"/>
                    <a:pt x="429664" y="2104417"/>
                    <a:pt x="428394" y="2108227"/>
                  </a:cubicBezTo>
                  <a:cubicBezTo>
                    <a:pt x="432204" y="2108227"/>
                    <a:pt x="436014" y="2108227"/>
                    <a:pt x="441094" y="2106957"/>
                  </a:cubicBezTo>
                  <a:cubicBezTo>
                    <a:pt x="446174" y="2114577"/>
                    <a:pt x="432204" y="2131087"/>
                    <a:pt x="451254" y="2132357"/>
                  </a:cubicBezTo>
                  <a:cubicBezTo>
                    <a:pt x="449984" y="2137437"/>
                    <a:pt x="448714" y="2141247"/>
                    <a:pt x="447444" y="2146327"/>
                  </a:cubicBezTo>
                  <a:cubicBezTo>
                    <a:pt x="455064" y="2146327"/>
                    <a:pt x="462684" y="2147597"/>
                    <a:pt x="474114" y="2148867"/>
                  </a:cubicBezTo>
                  <a:cubicBezTo>
                    <a:pt x="469034" y="2155217"/>
                    <a:pt x="465224" y="2160297"/>
                    <a:pt x="460144" y="2165377"/>
                  </a:cubicBezTo>
                  <a:cubicBezTo>
                    <a:pt x="463954" y="2164107"/>
                    <a:pt x="467764" y="2164107"/>
                    <a:pt x="475384" y="2162837"/>
                  </a:cubicBezTo>
                  <a:cubicBezTo>
                    <a:pt x="458874" y="2178077"/>
                    <a:pt x="476654" y="2179347"/>
                    <a:pt x="483004" y="2188237"/>
                  </a:cubicBezTo>
                  <a:cubicBezTo>
                    <a:pt x="486814" y="2178077"/>
                    <a:pt x="489354" y="2171727"/>
                    <a:pt x="490624" y="2166647"/>
                  </a:cubicBezTo>
                  <a:cubicBezTo>
                    <a:pt x="496974" y="2172997"/>
                    <a:pt x="504594" y="2180617"/>
                    <a:pt x="512214" y="2189507"/>
                  </a:cubicBezTo>
                  <a:cubicBezTo>
                    <a:pt x="513484" y="2189507"/>
                    <a:pt x="516024" y="2186967"/>
                    <a:pt x="517294" y="2188237"/>
                  </a:cubicBezTo>
                  <a:cubicBezTo>
                    <a:pt x="531264" y="2194587"/>
                    <a:pt x="537614" y="2188237"/>
                    <a:pt x="542694" y="2175537"/>
                  </a:cubicBezTo>
                  <a:cubicBezTo>
                    <a:pt x="543964" y="2172997"/>
                    <a:pt x="550314" y="2171727"/>
                    <a:pt x="551584" y="2170457"/>
                  </a:cubicBezTo>
                  <a:cubicBezTo>
                    <a:pt x="549044" y="2178077"/>
                    <a:pt x="545234" y="2185697"/>
                    <a:pt x="541424" y="2194587"/>
                  </a:cubicBezTo>
                  <a:cubicBezTo>
                    <a:pt x="526184" y="2197127"/>
                    <a:pt x="508404" y="2200937"/>
                    <a:pt x="490624" y="2204747"/>
                  </a:cubicBezTo>
                  <a:cubicBezTo>
                    <a:pt x="474114" y="2208557"/>
                    <a:pt x="457604" y="2214907"/>
                    <a:pt x="439824" y="2217447"/>
                  </a:cubicBezTo>
                  <a:cubicBezTo>
                    <a:pt x="415694" y="2221257"/>
                    <a:pt x="391564" y="2223797"/>
                    <a:pt x="366164" y="2227607"/>
                  </a:cubicBezTo>
                  <a:cubicBezTo>
                    <a:pt x="336954" y="2232687"/>
                    <a:pt x="307744" y="2237767"/>
                    <a:pt x="278534" y="2244117"/>
                  </a:cubicBezTo>
                  <a:cubicBezTo>
                    <a:pt x="254404" y="2249197"/>
                    <a:pt x="231544" y="2256817"/>
                    <a:pt x="207414" y="2261897"/>
                  </a:cubicBezTo>
                  <a:cubicBezTo>
                    <a:pt x="190904" y="2265707"/>
                    <a:pt x="174394" y="2266977"/>
                    <a:pt x="159154" y="2273327"/>
                  </a:cubicBezTo>
                  <a:cubicBezTo>
                    <a:pt x="143914" y="2279677"/>
                    <a:pt x="122324" y="2278407"/>
                    <a:pt x="117244" y="2299997"/>
                  </a:cubicBezTo>
                  <a:cubicBezTo>
                    <a:pt x="108354" y="2294917"/>
                    <a:pt x="102004" y="2297457"/>
                    <a:pt x="100734" y="2306347"/>
                  </a:cubicBezTo>
                  <a:cubicBezTo>
                    <a:pt x="100734" y="2308887"/>
                    <a:pt x="99464" y="2311427"/>
                    <a:pt x="96924" y="2311427"/>
                  </a:cubicBezTo>
                  <a:cubicBezTo>
                    <a:pt x="82954" y="2315237"/>
                    <a:pt x="86764" y="2322857"/>
                    <a:pt x="93114" y="2330477"/>
                  </a:cubicBezTo>
                  <a:cubicBezTo>
                    <a:pt x="100734" y="2339367"/>
                    <a:pt x="100734" y="2348257"/>
                    <a:pt x="99464" y="2358417"/>
                  </a:cubicBezTo>
                  <a:cubicBezTo>
                    <a:pt x="96924" y="2372387"/>
                    <a:pt x="94384" y="2387627"/>
                    <a:pt x="91844" y="2401597"/>
                  </a:cubicBezTo>
                  <a:cubicBezTo>
                    <a:pt x="91844" y="2405407"/>
                    <a:pt x="95654" y="2409217"/>
                    <a:pt x="98194" y="2413027"/>
                  </a:cubicBezTo>
                  <a:lnTo>
                    <a:pt x="102004" y="2420647"/>
                  </a:lnTo>
                  <a:lnTo>
                    <a:pt x="102004" y="2442237"/>
                  </a:lnTo>
                  <a:cubicBezTo>
                    <a:pt x="107084" y="2442237"/>
                    <a:pt x="113434" y="2440967"/>
                    <a:pt x="119784" y="2440967"/>
                  </a:cubicBezTo>
                  <a:cubicBezTo>
                    <a:pt x="119784" y="2440967"/>
                    <a:pt x="119784" y="2442237"/>
                    <a:pt x="121054" y="2442237"/>
                  </a:cubicBezTo>
                  <a:cubicBezTo>
                    <a:pt x="117244" y="2443507"/>
                    <a:pt x="114704" y="2444777"/>
                    <a:pt x="110894" y="2447317"/>
                  </a:cubicBezTo>
                  <a:cubicBezTo>
                    <a:pt x="118514" y="2456207"/>
                    <a:pt x="104544" y="2479067"/>
                    <a:pt x="135024" y="2473987"/>
                  </a:cubicBezTo>
                  <a:cubicBezTo>
                    <a:pt x="126134" y="2481607"/>
                    <a:pt x="121054" y="2486687"/>
                    <a:pt x="117244" y="2489227"/>
                  </a:cubicBezTo>
                  <a:cubicBezTo>
                    <a:pt x="119784" y="2495577"/>
                    <a:pt x="122324" y="2499387"/>
                    <a:pt x="123594" y="2503197"/>
                  </a:cubicBezTo>
                  <a:cubicBezTo>
                    <a:pt x="118514" y="2507007"/>
                    <a:pt x="114704" y="2510817"/>
                    <a:pt x="110894" y="2513357"/>
                  </a:cubicBezTo>
                  <a:cubicBezTo>
                    <a:pt x="115974" y="2518437"/>
                    <a:pt x="121054" y="2522247"/>
                    <a:pt x="123594" y="2526057"/>
                  </a:cubicBezTo>
                  <a:cubicBezTo>
                    <a:pt x="128674" y="2520977"/>
                    <a:pt x="133754" y="2515897"/>
                    <a:pt x="138834" y="2515897"/>
                  </a:cubicBezTo>
                  <a:cubicBezTo>
                    <a:pt x="143914" y="2515897"/>
                    <a:pt x="150264" y="2524787"/>
                    <a:pt x="156614" y="2529867"/>
                  </a:cubicBezTo>
                  <a:cubicBezTo>
                    <a:pt x="156614" y="2531137"/>
                    <a:pt x="152804" y="2532407"/>
                    <a:pt x="151534" y="2532407"/>
                  </a:cubicBezTo>
                  <a:cubicBezTo>
                    <a:pt x="142644" y="2522247"/>
                    <a:pt x="133754" y="2520977"/>
                    <a:pt x="124864" y="2532407"/>
                  </a:cubicBezTo>
                  <a:cubicBezTo>
                    <a:pt x="124864" y="2532407"/>
                    <a:pt x="123594" y="2532407"/>
                    <a:pt x="123594" y="2531137"/>
                  </a:cubicBezTo>
                  <a:cubicBezTo>
                    <a:pt x="123594" y="2529867"/>
                    <a:pt x="123594" y="2529867"/>
                    <a:pt x="122324" y="2528597"/>
                  </a:cubicBezTo>
                  <a:cubicBezTo>
                    <a:pt x="117244" y="2533677"/>
                    <a:pt x="118514" y="2537487"/>
                    <a:pt x="124864" y="2541297"/>
                  </a:cubicBezTo>
                  <a:cubicBezTo>
                    <a:pt x="133754" y="2546377"/>
                    <a:pt x="132484" y="2550187"/>
                    <a:pt x="127404" y="2556537"/>
                  </a:cubicBezTo>
                  <a:cubicBezTo>
                    <a:pt x="129944" y="2557807"/>
                    <a:pt x="133754" y="2560347"/>
                    <a:pt x="133754" y="2561617"/>
                  </a:cubicBezTo>
                  <a:cubicBezTo>
                    <a:pt x="133754" y="2567967"/>
                    <a:pt x="146454" y="2571777"/>
                    <a:pt x="136294" y="2579397"/>
                  </a:cubicBezTo>
                  <a:cubicBezTo>
                    <a:pt x="141374" y="2585747"/>
                    <a:pt x="143914" y="2592097"/>
                    <a:pt x="155344" y="2594637"/>
                  </a:cubicBezTo>
                  <a:cubicBezTo>
                    <a:pt x="165504" y="2597177"/>
                    <a:pt x="168044" y="2592097"/>
                    <a:pt x="174394" y="2590827"/>
                  </a:cubicBezTo>
                  <a:cubicBezTo>
                    <a:pt x="180744" y="2589557"/>
                    <a:pt x="188364" y="2593367"/>
                    <a:pt x="194714" y="2594637"/>
                  </a:cubicBezTo>
                  <a:cubicBezTo>
                    <a:pt x="197254" y="2594637"/>
                    <a:pt x="199794" y="2590827"/>
                    <a:pt x="199794" y="2589557"/>
                  </a:cubicBezTo>
                  <a:cubicBezTo>
                    <a:pt x="208684" y="2590827"/>
                    <a:pt x="217574" y="2593367"/>
                    <a:pt x="225194" y="2592097"/>
                  </a:cubicBezTo>
                  <a:cubicBezTo>
                    <a:pt x="236624" y="2590827"/>
                    <a:pt x="242974" y="2594637"/>
                    <a:pt x="244244" y="2604797"/>
                  </a:cubicBezTo>
                  <a:cubicBezTo>
                    <a:pt x="245514" y="2616227"/>
                    <a:pt x="251864" y="2617497"/>
                    <a:pt x="260754" y="2616227"/>
                  </a:cubicBezTo>
                  <a:cubicBezTo>
                    <a:pt x="268374" y="2614957"/>
                    <a:pt x="274724" y="2612417"/>
                    <a:pt x="282344" y="2611147"/>
                  </a:cubicBezTo>
                  <a:cubicBezTo>
                    <a:pt x="278534" y="2607337"/>
                    <a:pt x="273454" y="2603527"/>
                    <a:pt x="267104" y="2598447"/>
                  </a:cubicBezTo>
                  <a:cubicBezTo>
                    <a:pt x="273454" y="2597177"/>
                    <a:pt x="279804" y="2594637"/>
                    <a:pt x="284884" y="2594637"/>
                  </a:cubicBezTo>
                  <a:cubicBezTo>
                    <a:pt x="295044" y="2593367"/>
                    <a:pt x="303934" y="2592097"/>
                    <a:pt x="314094" y="2592097"/>
                  </a:cubicBezTo>
                  <a:cubicBezTo>
                    <a:pt x="317904" y="2592097"/>
                    <a:pt x="321714" y="2594637"/>
                    <a:pt x="325524" y="2598447"/>
                  </a:cubicBezTo>
                  <a:cubicBezTo>
                    <a:pt x="309014" y="2598447"/>
                    <a:pt x="293774" y="2598447"/>
                    <a:pt x="282344" y="2611147"/>
                  </a:cubicBezTo>
                  <a:cubicBezTo>
                    <a:pt x="286154" y="2612417"/>
                    <a:pt x="291234" y="2613687"/>
                    <a:pt x="295044" y="2613687"/>
                  </a:cubicBezTo>
                  <a:cubicBezTo>
                    <a:pt x="316634" y="2612417"/>
                    <a:pt x="339494" y="2611147"/>
                    <a:pt x="361084" y="2609877"/>
                  </a:cubicBezTo>
                  <a:cubicBezTo>
                    <a:pt x="382674" y="2608607"/>
                    <a:pt x="402994" y="2606067"/>
                    <a:pt x="425854" y="2604797"/>
                  </a:cubicBezTo>
                  <a:cubicBezTo>
                    <a:pt x="432204" y="2631467"/>
                    <a:pt x="438554" y="2656867"/>
                    <a:pt x="443634" y="2682267"/>
                  </a:cubicBezTo>
                  <a:cubicBezTo>
                    <a:pt x="441094" y="2683537"/>
                    <a:pt x="438554" y="2684807"/>
                    <a:pt x="436014" y="2684807"/>
                  </a:cubicBezTo>
                  <a:cubicBezTo>
                    <a:pt x="439824" y="2689887"/>
                    <a:pt x="444904" y="2694967"/>
                    <a:pt x="446174" y="2700047"/>
                  </a:cubicBezTo>
                  <a:cubicBezTo>
                    <a:pt x="447444" y="2707667"/>
                    <a:pt x="446174" y="2715287"/>
                    <a:pt x="446174" y="2720367"/>
                  </a:cubicBezTo>
                  <a:cubicBezTo>
                    <a:pt x="455064" y="2722907"/>
                    <a:pt x="460144" y="2724177"/>
                    <a:pt x="466494" y="2725447"/>
                  </a:cubicBezTo>
                  <a:cubicBezTo>
                    <a:pt x="465224" y="2725447"/>
                    <a:pt x="463954" y="2726717"/>
                    <a:pt x="461414" y="2726717"/>
                  </a:cubicBezTo>
                  <a:cubicBezTo>
                    <a:pt x="462684" y="2735607"/>
                    <a:pt x="465224" y="2745767"/>
                    <a:pt x="466494" y="2758467"/>
                  </a:cubicBezTo>
                  <a:lnTo>
                    <a:pt x="486814" y="2758467"/>
                  </a:lnTo>
                  <a:cubicBezTo>
                    <a:pt x="490624" y="2758467"/>
                    <a:pt x="494434" y="2761007"/>
                    <a:pt x="495704" y="2762277"/>
                  </a:cubicBezTo>
                  <a:cubicBezTo>
                    <a:pt x="500784" y="2777517"/>
                    <a:pt x="512214" y="2782597"/>
                    <a:pt x="527454" y="2778787"/>
                  </a:cubicBezTo>
                  <a:cubicBezTo>
                    <a:pt x="533804" y="2777517"/>
                    <a:pt x="541424" y="2777517"/>
                    <a:pt x="547774" y="2777517"/>
                  </a:cubicBezTo>
                  <a:lnTo>
                    <a:pt x="563014" y="2777517"/>
                  </a:lnTo>
                  <a:cubicBezTo>
                    <a:pt x="568094" y="2777517"/>
                    <a:pt x="573174" y="2776247"/>
                    <a:pt x="578254" y="2774977"/>
                  </a:cubicBezTo>
                  <a:cubicBezTo>
                    <a:pt x="579524" y="2771167"/>
                    <a:pt x="579524" y="2767357"/>
                    <a:pt x="580794" y="2762277"/>
                  </a:cubicBezTo>
                  <a:cubicBezTo>
                    <a:pt x="584604" y="2762277"/>
                    <a:pt x="587144" y="2761007"/>
                    <a:pt x="590954" y="2761007"/>
                  </a:cubicBezTo>
                  <a:cubicBezTo>
                    <a:pt x="615084" y="2758467"/>
                    <a:pt x="640484" y="2754657"/>
                    <a:pt x="665884" y="2752117"/>
                  </a:cubicBezTo>
                  <a:cubicBezTo>
                    <a:pt x="665884" y="2752117"/>
                    <a:pt x="667154" y="2754657"/>
                    <a:pt x="668424" y="2758467"/>
                  </a:cubicBezTo>
                  <a:cubicBezTo>
                    <a:pt x="664614" y="2759737"/>
                    <a:pt x="662074" y="2761007"/>
                    <a:pt x="659534" y="2762277"/>
                  </a:cubicBezTo>
                  <a:cubicBezTo>
                    <a:pt x="669694" y="2772437"/>
                    <a:pt x="683664" y="2773707"/>
                    <a:pt x="692554" y="2766087"/>
                  </a:cubicBezTo>
                  <a:cubicBezTo>
                    <a:pt x="687474" y="2762277"/>
                    <a:pt x="683664" y="2759737"/>
                    <a:pt x="677314" y="2755927"/>
                  </a:cubicBezTo>
                  <a:lnTo>
                    <a:pt x="681124" y="2752117"/>
                  </a:lnTo>
                  <a:lnTo>
                    <a:pt x="691284" y="2752117"/>
                  </a:lnTo>
                  <a:lnTo>
                    <a:pt x="691284" y="2750847"/>
                  </a:lnTo>
                  <a:cubicBezTo>
                    <a:pt x="696364" y="2752117"/>
                    <a:pt x="700174" y="2754657"/>
                    <a:pt x="705254" y="2750847"/>
                  </a:cubicBezTo>
                  <a:lnTo>
                    <a:pt x="710334" y="2750847"/>
                  </a:lnTo>
                  <a:lnTo>
                    <a:pt x="754784" y="2753387"/>
                  </a:lnTo>
                  <a:cubicBezTo>
                    <a:pt x="759864" y="2753387"/>
                    <a:pt x="762404" y="2752117"/>
                    <a:pt x="764944" y="2749577"/>
                  </a:cubicBezTo>
                  <a:cubicBezTo>
                    <a:pt x="771294" y="2759737"/>
                    <a:pt x="776374" y="2768627"/>
                    <a:pt x="782724" y="2780057"/>
                  </a:cubicBezTo>
                  <a:cubicBezTo>
                    <a:pt x="781454" y="2780057"/>
                    <a:pt x="778914" y="2781327"/>
                    <a:pt x="776374" y="2781327"/>
                  </a:cubicBezTo>
                  <a:cubicBezTo>
                    <a:pt x="792884" y="2807997"/>
                    <a:pt x="803044" y="2835937"/>
                    <a:pt x="787804" y="2866417"/>
                  </a:cubicBezTo>
                  <a:cubicBezTo>
                    <a:pt x="789074" y="2876577"/>
                    <a:pt x="791614" y="2886737"/>
                    <a:pt x="792884" y="2899437"/>
                  </a:cubicBezTo>
                  <a:lnTo>
                    <a:pt x="805584" y="2899437"/>
                  </a:lnTo>
                  <a:cubicBezTo>
                    <a:pt x="803044" y="2905787"/>
                    <a:pt x="800504" y="2909597"/>
                    <a:pt x="799234" y="2913407"/>
                  </a:cubicBezTo>
                  <a:cubicBezTo>
                    <a:pt x="799234" y="2919757"/>
                    <a:pt x="813204" y="2922297"/>
                    <a:pt x="803044" y="2931187"/>
                  </a:cubicBezTo>
                  <a:lnTo>
                    <a:pt x="805584" y="2936267"/>
                  </a:lnTo>
                  <a:cubicBezTo>
                    <a:pt x="818284" y="2952777"/>
                    <a:pt x="832254" y="2968017"/>
                    <a:pt x="846224" y="2987067"/>
                  </a:cubicBezTo>
                  <a:cubicBezTo>
                    <a:pt x="836064" y="2992147"/>
                    <a:pt x="827174" y="2997227"/>
                    <a:pt x="815744" y="3002307"/>
                  </a:cubicBezTo>
                  <a:cubicBezTo>
                    <a:pt x="827174" y="3003577"/>
                    <a:pt x="828444" y="3009927"/>
                    <a:pt x="824634" y="3018817"/>
                  </a:cubicBezTo>
                  <a:cubicBezTo>
                    <a:pt x="823364" y="3021357"/>
                    <a:pt x="825904" y="3027707"/>
                    <a:pt x="827174" y="3028977"/>
                  </a:cubicBezTo>
                  <a:cubicBezTo>
                    <a:pt x="841144" y="3032787"/>
                    <a:pt x="853844" y="3046757"/>
                    <a:pt x="870354" y="3041677"/>
                  </a:cubicBezTo>
                  <a:cubicBezTo>
                    <a:pt x="870354" y="3044217"/>
                    <a:pt x="869084" y="3048027"/>
                    <a:pt x="867814" y="3049297"/>
                  </a:cubicBezTo>
                  <a:cubicBezTo>
                    <a:pt x="857654" y="3054377"/>
                    <a:pt x="847494" y="3058187"/>
                    <a:pt x="837334" y="3063267"/>
                  </a:cubicBezTo>
                  <a:lnTo>
                    <a:pt x="852574" y="3070887"/>
                  </a:lnTo>
                  <a:cubicBezTo>
                    <a:pt x="855114" y="3067077"/>
                    <a:pt x="856384" y="3063267"/>
                    <a:pt x="858924" y="3059457"/>
                  </a:cubicBezTo>
                  <a:cubicBezTo>
                    <a:pt x="866544" y="3063267"/>
                    <a:pt x="872894" y="3065807"/>
                    <a:pt x="880514" y="3069617"/>
                  </a:cubicBezTo>
                  <a:cubicBezTo>
                    <a:pt x="876704" y="3072157"/>
                    <a:pt x="874164" y="3073427"/>
                    <a:pt x="871624" y="3074697"/>
                  </a:cubicBezTo>
                  <a:cubicBezTo>
                    <a:pt x="874164" y="3075967"/>
                    <a:pt x="876704" y="3078507"/>
                    <a:pt x="880514" y="3079777"/>
                  </a:cubicBezTo>
                  <a:cubicBezTo>
                    <a:pt x="884324" y="3081047"/>
                    <a:pt x="888134" y="3079777"/>
                    <a:pt x="890674" y="3081047"/>
                  </a:cubicBezTo>
                  <a:cubicBezTo>
                    <a:pt x="897024" y="3074697"/>
                    <a:pt x="902104" y="3067077"/>
                    <a:pt x="908454" y="3063267"/>
                  </a:cubicBezTo>
                  <a:cubicBezTo>
                    <a:pt x="916074" y="3059457"/>
                    <a:pt x="1123084" y="3037867"/>
                    <a:pt x="1130704" y="3036597"/>
                  </a:cubicBezTo>
                  <a:cubicBezTo>
                    <a:pt x="1140864" y="3035327"/>
                    <a:pt x="1152294" y="3036597"/>
                    <a:pt x="1162454" y="3037867"/>
                  </a:cubicBezTo>
                  <a:lnTo>
                    <a:pt x="1135784" y="3049297"/>
                  </a:lnTo>
                  <a:lnTo>
                    <a:pt x="1139594" y="3056917"/>
                  </a:lnTo>
                  <a:cubicBezTo>
                    <a:pt x="1152294" y="3055647"/>
                    <a:pt x="1162454" y="3055647"/>
                    <a:pt x="1172614" y="3053107"/>
                  </a:cubicBezTo>
                  <a:cubicBezTo>
                    <a:pt x="1178964" y="3051837"/>
                    <a:pt x="1189124" y="3053107"/>
                    <a:pt x="1190394" y="3042947"/>
                  </a:cubicBezTo>
                  <a:cubicBezTo>
                    <a:pt x="1199284" y="3049297"/>
                    <a:pt x="1208174" y="3050567"/>
                    <a:pt x="1219604" y="3045487"/>
                  </a:cubicBezTo>
                  <a:cubicBezTo>
                    <a:pt x="1225954" y="3042947"/>
                    <a:pt x="1233574" y="3042947"/>
                    <a:pt x="1239924" y="3041677"/>
                  </a:cubicBezTo>
                  <a:cubicBezTo>
                    <a:pt x="1255164" y="3040407"/>
                    <a:pt x="1270404" y="3039137"/>
                    <a:pt x="1285644" y="3036597"/>
                  </a:cubicBezTo>
                  <a:lnTo>
                    <a:pt x="1300884" y="3036597"/>
                  </a:lnTo>
                  <a:cubicBezTo>
                    <a:pt x="1302154" y="3034057"/>
                    <a:pt x="1302154" y="3030247"/>
                    <a:pt x="1302154" y="3030247"/>
                  </a:cubicBezTo>
                  <a:cubicBezTo>
                    <a:pt x="1316124" y="3030247"/>
                    <a:pt x="1327554" y="3031517"/>
                    <a:pt x="1340254" y="3031517"/>
                  </a:cubicBezTo>
                  <a:cubicBezTo>
                    <a:pt x="1354224" y="3031517"/>
                    <a:pt x="1360574" y="3022627"/>
                    <a:pt x="1355494" y="3008657"/>
                  </a:cubicBezTo>
                  <a:cubicBezTo>
                    <a:pt x="1359304" y="3008657"/>
                    <a:pt x="1364384" y="3009927"/>
                    <a:pt x="1366924" y="3009927"/>
                  </a:cubicBezTo>
                  <a:cubicBezTo>
                    <a:pt x="1368194" y="3015007"/>
                    <a:pt x="1366924" y="3021357"/>
                    <a:pt x="1369464" y="3022627"/>
                  </a:cubicBezTo>
                  <a:cubicBezTo>
                    <a:pt x="1373274" y="3025167"/>
                    <a:pt x="1379624" y="3025167"/>
                    <a:pt x="1384704" y="3023897"/>
                  </a:cubicBezTo>
                  <a:cubicBezTo>
                    <a:pt x="1391054" y="3022627"/>
                    <a:pt x="1398674" y="3016277"/>
                    <a:pt x="1401214" y="3018817"/>
                  </a:cubicBezTo>
                  <a:cubicBezTo>
                    <a:pt x="1413914" y="3028977"/>
                    <a:pt x="1422804" y="3020087"/>
                    <a:pt x="1429154" y="3015007"/>
                  </a:cubicBezTo>
                  <a:cubicBezTo>
                    <a:pt x="1434234" y="3016277"/>
                    <a:pt x="1436774" y="3020087"/>
                    <a:pt x="1439314" y="3018817"/>
                  </a:cubicBezTo>
                  <a:cubicBezTo>
                    <a:pt x="1445664" y="3017547"/>
                    <a:pt x="1453284" y="3016277"/>
                    <a:pt x="1459634" y="3015007"/>
                  </a:cubicBezTo>
                  <a:cubicBezTo>
                    <a:pt x="1473604" y="3011197"/>
                    <a:pt x="1488844" y="3008657"/>
                    <a:pt x="1502814" y="3008657"/>
                  </a:cubicBezTo>
                  <a:cubicBezTo>
                    <a:pt x="1521864" y="3007387"/>
                    <a:pt x="1539644" y="3002307"/>
                    <a:pt x="1558694" y="3001037"/>
                  </a:cubicBezTo>
                  <a:cubicBezTo>
                    <a:pt x="1567584" y="2999767"/>
                    <a:pt x="1576474" y="3002307"/>
                    <a:pt x="1585364" y="3003577"/>
                  </a:cubicBezTo>
                  <a:cubicBezTo>
                    <a:pt x="1587904" y="3003577"/>
                    <a:pt x="1591714" y="3003577"/>
                    <a:pt x="1591714" y="3002307"/>
                  </a:cubicBezTo>
                  <a:cubicBezTo>
                    <a:pt x="1591714" y="2989607"/>
                    <a:pt x="1612034" y="2995957"/>
                    <a:pt x="1609494" y="2981987"/>
                  </a:cubicBezTo>
                  <a:cubicBezTo>
                    <a:pt x="1612034" y="2983257"/>
                    <a:pt x="1614574" y="2983257"/>
                    <a:pt x="1615844" y="2985797"/>
                  </a:cubicBezTo>
                  <a:cubicBezTo>
                    <a:pt x="1619654" y="2989607"/>
                    <a:pt x="1622194" y="2993417"/>
                    <a:pt x="1626004" y="2997227"/>
                  </a:cubicBezTo>
                  <a:cubicBezTo>
                    <a:pt x="1626004" y="2992147"/>
                    <a:pt x="1626004" y="2988337"/>
                    <a:pt x="1624734" y="2983257"/>
                  </a:cubicBezTo>
                  <a:cubicBezTo>
                    <a:pt x="1637434" y="2989607"/>
                    <a:pt x="1650134" y="2995957"/>
                    <a:pt x="1659024" y="3001037"/>
                  </a:cubicBezTo>
                  <a:cubicBezTo>
                    <a:pt x="1667914" y="2994687"/>
                    <a:pt x="1675534" y="2992147"/>
                    <a:pt x="1680614" y="2985797"/>
                  </a:cubicBezTo>
                  <a:cubicBezTo>
                    <a:pt x="1685694" y="2978177"/>
                    <a:pt x="1684424" y="2976907"/>
                    <a:pt x="1693314" y="2983257"/>
                  </a:cubicBezTo>
                  <a:cubicBezTo>
                    <a:pt x="1692044" y="2984527"/>
                    <a:pt x="1689504" y="2985797"/>
                    <a:pt x="1686964" y="2988337"/>
                  </a:cubicBezTo>
                  <a:cubicBezTo>
                    <a:pt x="1702204" y="2984527"/>
                    <a:pt x="1716174" y="2976907"/>
                    <a:pt x="1731414" y="2978177"/>
                  </a:cubicBezTo>
                  <a:cubicBezTo>
                    <a:pt x="1746654" y="2978177"/>
                    <a:pt x="1761894" y="2980717"/>
                    <a:pt x="1775864" y="2971827"/>
                  </a:cubicBezTo>
                  <a:cubicBezTo>
                    <a:pt x="1777134" y="2975637"/>
                    <a:pt x="1777134" y="2979447"/>
                    <a:pt x="1779674" y="2980717"/>
                  </a:cubicBezTo>
                  <a:cubicBezTo>
                    <a:pt x="1783484" y="2983257"/>
                    <a:pt x="1789834" y="2984527"/>
                    <a:pt x="1791104" y="2983257"/>
                  </a:cubicBezTo>
                  <a:cubicBezTo>
                    <a:pt x="1798724" y="2971827"/>
                    <a:pt x="1811424" y="2973097"/>
                    <a:pt x="1819044" y="2979447"/>
                  </a:cubicBezTo>
                  <a:cubicBezTo>
                    <a:pt x="1829204" y="2987067"/>
                    <a:pt x="1835554" y="2980717"/>
                    <a:pt x="1844444" y="2979447"/>
                  </a:cubicBezTo>
                  <a:cubicBezTo>
                    <a:pt x="1836824" y="2975637"/>
                    <a:pt x="1830474" y="2971827"/>
                    <a:pt x="1824124" y="2969287"/>
                  </a:cubicBezTo>
                  <a:cubicBezTo>
                    <a:pt x="1825394" y="2968017"/>
                    <a:pt x="1825394" y="2966747"/>
                    <a:pt x="1826664" y="2965477"/>
                  </a:cubicBezTo>
                  <a:cubicBezTo>
                    <a:pt x="1830474" y="2966747"/>
                    <a:pt x="1835554" y="2968017"/>
                    <a:pt x="1839364" y="2970557"/>
                  </a:cubicBezTo>
                  <a:cubicBezTo>
                    <a:pt x="1840634" y="2965477"/>
                    <a:pt x="1843174" y="2961667"/>
                    <a:pt x="1844444" y="2957857"/>
                  </a:cubicBezTo>
                  <a:cubicBezTo>
                    <a:pt x="1857144" y="2964207"/>
                    <a:pt x="1868574" y="2969287"/>
                    <a:pt x="1882544" y="2960397"/>
                  </a:cubicBezTo>
                  <a:cubicBezTo>
                    <a:pt x="1885084" y="2959127"/>
                    <a:pt x="1895244" y="2951507"/>
                    <a:pt x="1892704" y="2964207"/>
                  </a:cubicBezTo>
                  <a:cubicBezTo>
                    <a:pt x="1886354" y="2968017"/>
                    <a:pt x="1880004" y="2971827"/>
                    <a:pt x="1873654" y="2974367"/>
                  </a:cubicBezTo>
                  <a:cubicBezTo>
                    <a:pt x="1873654" y="2975637"/>
                    <a:pt x="1874924" y="2975637"/>
                    <a:pt x="1874924" y="2976907"/>
                  </a:cubicBezTo>
                  <a:cubicBezTo>
                    <a:pt x="1882544" y="2975637"/>
                    <a:pt x="1891434" y="2974367"/>
                    <a:pt x="1900324" y="2973097"/>
                  </a:cubicBezTo>
                  <a:cubicBezTo>
                    <a:pt x="1897784" y="2969287"/>
                    <a:pt x="1896514" y="2966747"/>
                    <a:pt x="1895244" y="2964207"/>
                  </a:cubicBezTo>
                  <a:cubicBezTo>
                    <a:pt x="1904134" y="2965477"/>
                    <a:pt x="1914294" y="2966747"/>
                    <a:pt x="1923184" y="2965477"/>
                  </a:cubicBezTo>
                  <a:cubicBezTo>
                    <a:pt x="1942234" y="2964207"/>
                    <a:pt x="1956204" y="2945157"/>
                    <a:pt x="1979064" y="2952777"/>
                  </a:cubicBezTo>
                  <a:cubicBezTo>
                    <a:pt x="1986684" y="2955317"/>
                    <a:pt x="2004464" y="2952777"/>
                    <a:pt x="2005734" y="2936267"/>
                  </a:cubicBezTo>
                  <a:cubicBezTo>
                    <a:pt x="2005734" y="2940077"/>
                    <a:pt x="2005734" y="2945157"/>
                    <a:pt x="2007004" y="2947697"/>
                  </a:cubicBezTo>
                  <a:cubicBezTo>
                    <a:pt x="2019704" y="2943887"/>
                    <a:pt x="2031134" y="2940077"/>
                    <a:pt x="2043834" y="2936267"/>
                  </a:cubicBezTo>
                  <a:cubicBezTo>
                    <a:pt x="2043834" y="2937537"/>
                    <a:pt x="2041294" y="2941347"/>
                    <a:pt x="2042564" y="2943887"/>
                  </a:cubicBezTo>
                  <a:cubicBezTo>
                    <a:pt x="2042564" y="2947697"/>
                    <a:pt x="2045104" y="2951507"/>
                    <a:pt x="2047644" y="2954047"/>
                  </a:cubicBezTo>
                  <a:cubicBezTo>
                    <a:pt x="2048914" y="2955317"/>
                    <a:pt x="2055264" y="2954047"/>
                    <a:pt x="2055264" y="2952777"/>
                  </a:cubicBezTo>
                  <a:cubicBezTo>
                    <a:pt x="2057804" y="2941347"/>
                    <a:pt x="2066694" y="2942617"/>
                    <a:pt x="2075584" y="2942617"/>
                  </a:cubicBezTo>
                  <a:cubicBezTo>
                    <a:pt x="2083204" y="2942617"/>
                    <a:pt x="2092094" y="2941347"/>
                    <a:pt x="2100984" y="2940077"/>
                  </a:cubicBezTo>
                  <a:cubicBezTo>
                    <a:pt x="2104794" y="2933727"/>
                    <a:pt x="2107334" y="2923567"/>
                    <a:pt x="2120034" y="2936267"/>
                  </a:cubicBezTo>
                  <a:cubicBezTo>
                    <a:pt x="2125114" y="2941347"/>
                    <a:pt x="2137814" y="2940077"/>
                    <a:pt x="2139084" y="2929917"/>
                  </a:cubicBezTo>
                  <a:lnTo>
                    <a:pt x="2192424" y="2929917"/>
                  </a:lnTo>
                  <a:lnTo>
                    <a:pt x="2192424" y="2932457"/>
                  </a:lnTo>
                  <a:cubicBezTo>
                    <a:pt x="2198774" y="2931187"/>
                    <a:pt x="2205124" y="2928647"/>
                    <a:pt x="2210204" y="2927377"/>
                  </a:cubicBezTo>
                  <a:cubicBezTo>
                    <a:pt x="2214014" y="2933727"/>
                    <a:pt x="2217824" y="2940077"/>
                    <a:pt x="2222904" y="2947697"/>
                  </a:cubicBezTo>
                  <a:cubicBezTo>
                    <a:pt x="2231794" y="2923567"/>
                    <a:pt x="2241954" y="2918487"/>
                    <a:pt x="2259734" y="2927377"/>
                  </a:cubicBezTo>
                  <a:cubicBezTo>
                    <a:pt x="2262274" y="2928647"/>
                    <a:pt x="2262274" y="2934997"/>
                    <a:pt x="2263544" y="2940077"/>
                  </a:cubicBezTo>
                  <a:cubicBezTo>
                    <a:pt x="2264814" y="2938807"/>
                    <a:pt x="2272434" y="2936267"/>
                    <a:pt x="2272434" y="2934997"/>
                  </a:cubicBezTo>
                  <a:cubicBezTo>
                    <a:pt x="2271164" y="2924837"/>
                    <a:pt x="2285134" y="2932457"/>
                    <a:pt x="2283864" y="2924837"/>
                  </a:cubicBezTo>
                  <a:cubicBezTo>
                    <a:pt x="2295294" y="2929917"/>
                    <a:pt x="2297834" y="2922297"/>
                    <a:pt x="2300374" y="2917217"/>
                  </a:cubicBezTo>
                  <a:cubicBezTo>
                    <a:pt x="2295294" y="2913407"/>
                    <a:pt x="2292754" y="2910867"/>
                    <a:pt x="2288944" y="2907057"/>
                  </a:cubicBezTo>
                  <a:cubicBezTo>
                    <a:pt x="2290214" y="2905787"/>
                    <a:pt x="2290214" y="2904517"/>
                    <a:pt x="2291484" y="2903247"/>
                  </a:cubicBezTo>
                  <a:cubicBezTo>
                    <a:pt x="2301644" y="2909597"/>
                    <a:pt x="2311804" y="2915947"/>
                    <a:pt x="2318154" y="2919757"/>
                  </a:cubicBezTo>
                  <a:cubicBezTo>
                    <a:pt x="2328314" y="2918487"/>
                    <a:pt x="2337204" y="2918487"/>
                    <a:pt x="2346094" y="2917217"/>
                  </a:cubicBezTo>
                  <a:cubicBezTo>
                    <a:pt x="2354984" y="2915947"/>
                    <a:pt x="2363874" y="2912137"/>
                    <a:pt x="2374034" y="2909597"/>
                  </a:cubicBezTo>
                  <a:cubicBezTo>
                    <a:pt x="2375304" y="2912137"/>
                    <a:pt x="2376574" y="2913407"/>
                    <a:pt x="2377844" y="2915947"/>
                  </a:cubicBezTo>
                  <a:cubicBezTo>
                    <a:pt x="2381654" y="2910867"/>
                    <a:pt x="2384194" y="2905787"/>
                    <a:pt x="2389274" y="2896897"/>
                  </a:cubicBezTo>
                  <a:lnTo>
                    <a:pt x="2389274" y="2917217"/>
                  </a:lnTo>
                  <a:cubicBezTo>
                    <a:pt x="2400704" y="2909597"/>
                    <a:pt x="2409594" y="2903247"/>
                    <a:pt x="2417214" y="2896897"/>
                  </a:cubicBezTo>
                  <a:cubicBezTo>
                    <a:pt x="2422294" y="2905787"/>
                    <a:pt x="2426104" y="2914677"/>
                    <a:pt x="2429914" y="2922297"/>
                  </a:cubicBezTo>
                  <a:cubicBezTo>
                    <a:pt x="2431184" y="2922297"/>
                    <a:pt x="2431184" y="2921027"/>
                    <a:pt x="2432454" y="2921027"/>
                  </a:cubicBezTo>
                  <a:cubicBezTo>
                    <a:pt x="2431184" y="2915947"/>
                    <a:pt x="2429914" y="2910867"/>
                    <a:pt x="2427374" y="2904517"/>
                  </a:cubicBezTo>
                  <a:lnTo>
                    <a:pt x="2492144" y="2904517"/>
                  </a:lnTo>
                  <a:cubicBezTo>
                    <a:pt x="2498494" y="2893087"/>
                    <a:pt x="2512464" y="2891817"/>
                    <a:pt x="2523894" y="2903247"/>
                  </a:cubicBezTo>
                  <a:cubicBezTo>
                    <a:pt x="2540404" y="2919757"/>
                    <a:pt x="2542944" y="2919757"/>
                    <a:pt x="2553104" y="2895627"/>
                  </a:cubicBezTo>
                  <a:cubicBezTo>
                    <a:pt x="2558184" y="2898167"/>
                    <a:pt x="2563264" y="2900707"/>
                    <a:pt x="2569614" y="2904517"/>
                  </a:cubicBezTo>
                  <a:cubicBezTo>
                    <a:pt x="2577234" y="2888007"/>
                    <a:pt x="2589934" y="2888007"/>
                    <a:pt x="2605174" y="2893087"/>
                  </a:cubicBezTo>
                  <a:cubicBezTo>
                    <a:pt x="2612794" y="2895627"/>
                    <a:pt x="2621684" y="2890547"/>
                    <a:pt x="2630574" y="2888007"/>
                  </a:cubicBezTo>
                  <a:lnTo>
                    <a:pt x="2636924" y="2894357"/>
                  </a:lnTo>
                  <a:cubicBezTo>
                    <a:pt x="2644544" y="2891817"/>
                    <a:pt x="2650894" y="2890547"/>
                    <a:pt x="2657244" y="2888007"/>
                  </a:cubicBezTo>
                  <a:cubicBezTo>
                    <a:pt x="2658514" y="2891817"/>
                    <a:pt x="2658514" y="2894357"/>
                    <a:pt x="2659784" y="2900707"/>
                  </a:cubicBezTo>
                  <a:cubicBezTo>
                    <a:pt x="2664864" y="2895627"/>
                    <a:pt x="2668674" y="2890547"/>
                    <a:pt x="2675024" y="2884197"/>
                  </a:cubicBezTo>
                  <a:cubicBezTo>
                    <a:pt x="2680104" y="2890547"/>
                    <a:pt x="2683914" y="2896897"/>
                    <a:pt x="2688994" y="2903247"/>
                  </a:cubicBezTo>
                  <a:cubicBezTo>
                    <a:pt x="2697884" y="2903247"/>
                    <a:pt x="2711854" y="2910867"/>
                    <a:pt x="2714394" y="2890547"/>
                  </a:cubicBezTo>
                  <a:cubicBezTo>
                    <a:pt x="2714394" y="2888007"/>
                    <a:pt x="2722014" y="2884197"/>
                    <a:pt x="2725824" y="2882927"/>
                  </a:cubicBezTo>
                  <a:cubicBezTo>
                    <a:pt x="2733444" y="2881657"/>
                    <a:pt x="2741064" y="2880387"/>
                    <a:pt x="2748684" y="2880387"/>
                  </a:cubicBezTo>
                  <a:cubicBezTo>
                    <a:pt x="2746144" y="2875307"/>
                    <a:pt x="2743604" y="2871497"/>
                    <a:pt x="2739794" y="2865147"/>
                  </a:cubicBezTo>
                  <a:cubicBezTo>
                    <a:pt x="2749954" y="2867687"/>
                    <a:pt x="2757574" y="2867687"/>
                    <a:pt x="2763924" y="2870227"/>
                  </a:cubicBezTo>
                  <a:cubicBezTo>
                    <a:pt x="2777894" y="2876577"/>
                    <a:pt x="2789324" y="2876577"/>
                    <a:pt x="2803294" y="2866417"/>
                  </a:cubicBezTo>
                  <a:cubicBezTo>
                    <a:pt x="2800754" y="2865147"/>
                    <a:pt x="2798214" y="2862607"/>
                    <a:pt x="2795674" y="2861337"/>
                  </a:cubicBezTo>
                  <a:cubicBezTo>
                    <a:pt x="2796944" y="2857527"/>
                    <a:pt x="2799484" y="2853717"/>
                    <a:pt x="2800754" y="2849907"/>
                  </a:cubicBezTo>
                  <a:cubicBezTo>
                    <a:pt x="2805834" y="2834667"/>
                    <a:pt x="2818534" y="2844827"/>
                    <a:pt x="2827424" y="2841017"/>
                  </a:cubicBezTo>
                  <a:cubicBezTo>
                    <a:pt x="2827424" y="2841017"/>
                    <a:pt x="2832504" y="2846097"/>
                    <a:pt x="2833774" y="2849907"/>
                  </a:cubicBezTo>
                  <a:cubicBezTo>
                    <a:pt x="2837584" y="2857527"/>
                    <a:pt x="2840124" y="2866417"/>
                    <a:pt x="2843934" y="2875307"/>
                  </a:cubicBezTo>
                  <a:cubicBezTo>
                    <a:pt x="2866794" y="2861337"/>
                    <a:pt x="2887114" y="2866417"/>
                    <a:pt x="2907434" y="2868957"/>
                  </a:cubicBezTo>
                  <a:cubicBezTo>
                    <a:pt x="2902354" y="2866417"/>
                    <a:pt x="2898544" y="2863877"/>
                    <a:pt x="2894734" y="2861337"/>
                  </a:cubicBezTo>
                  <a:cubicBezTo>
                    <a:pt x="2894734" y="2860067"/>
                    <a:pt x="2896004" y="2858797"/>
                    <a:pt x="2896004" y="2857527"/>
                  </a:cubicBezTo>
                  <a:cubicBezTo>
                    <a:pt x="2901084" y="2858797"/>
                    <a:pt x="2907434" y="2861337"/>
                    <a:pt x="2912514" y="2862607"/>
                  </a:cubicBezTo>
                  <a:cubicBezTo>
                    <a:pt x="2912514" y="2861337"/>
                    <a:pt x="2912514" y="2860067"/>
                    <a:pt x="2911244" y="2858797"/>
                  </a:cubicBezTo>
                  <a:cubicBezTo>
                    <a:pt x="2915054" y="2857527"/>
                    <a:pt x="2921404" y="2854987"/>
                    <a:pt x="2922674" y="2856257"/>
                  </a:cubicBezTo>
                  <a:cubicBezTo>
                    <a:pt x="2930294" y="2871497"/>
                    <a:pt x="2942994" y="2860067"/>
                    <a:pt x="2954424" y="2863877"/>
                  </a:cubicBezTo>
                  <a:cubicBezTo>
                    <a:pt x="2951884" y="2853717"/>
                    <a:pt x="2950614" y="2846097"/>
                    <a:pt x="2949344" y="2841017"/>
                  </a:cubicBezTo>
                  <a:cubicBezTo>
                    <a:pt x="2954424" y="2835937"/>
                    <a:pt x="2959504" y="2832127"/>
                    <a:pt x="2967124" y="2827047"/>
                  </a:cubicBezTo>
                  <a:cubicBezTo>
                    <a:pt x="2967124" y="2833397"/>
                    <a:pt x="2965854" y="2839747"/>
                    <a:pt x="2965854" y="2846097"/>
                  </a:cubicBezTo>
                  <a:cubicBezTo>
                    <a:pt x="2965854" y="2852447"/>
                    <a:pt x="2967124" y="2858797"/>
                    <a:pt x="2969664" y="2862607"/>
                  </a:cubicBezTo>
                  <a:cubicBezTo>
                    <a:pt x="2970934" y="2865147"/>
                    <a:pt x="2978554" y="2862607"/>
                    <a:pt x="2983634" y="2861337"/>
                  </a:cubicBezTo>
                  <a:cubicBezTo>
                    <a:pt x="2992524" y="2857527"/>
                    <a:pt x="3001414" y="2852447"/>
                    <a:pt x="3010304" y="2862607"/>
                  </a:cubicBezTo>
                  <a:cubicBezTo>
                    <a:pt x="3011574" y="2863877"/>
                    <a:pt x="3016654" y="2862607"/>
                    <a:pt x="3019194" y="2860067"/>
                  </a:cubicBezTo>
                  <a:cubicBezTo>
                    <a:pt x="3025544" y="2853717"/>
                    <a:pt x="3030624" y="2844827"/>
                    <a:pt x="3038244" y="2858797"/>
                  </a:cubicBezTo>
                  <a:cubicBezTo>
                    <a:pt x="3039514" y="2860067"/>
                    <a:pt x="3047134" y="2860067"/>
                    <a:pt x="3050944" y="2858797"/>
                  </a:cubicBezTo>
                  <a:cubicBezTo>
                    <a:pt x="3059834" y="2854987"/>
                    <a:pt x="3067454" y="2851177"/>
                    <a:pt x="3076344" y="2846097"/>
                  </a:cubicBezTo>
                  <a:cubicBezTo>
                    <a:pt x="3075074" y="2849907"/>
                    <a:pt x="3073804" y="2852447"/>
                    <a:pt x="3073804" y="2854987"/>
                  </a:cubicBezTo>
                  <a:cubicBezTo>
                    <a:pt x="3083964" y="2860067"/>
                    <a:pt x="3092854" y="2862607"/>
                    <a:pt x="3100474" y="2851177"/>
                  </a:cubicBezTo>
                  <a:cubicBezTo>
                    <a:pt x="3103014" y="2847367"/>
                    <a:pt x="3111904" y="2847367"/>
                    <a:pt x="3118254" y="2846097"/>
                  </a:cubicBezTo>
                  <a:cubicBezTo>
                    <a:pt x="3114444" y="2842287"/>
                    <a:pt x="3109364" y="2839747"/>
                    <a:pt x="3104284" y="2835937"/>
                  </a:cubicBezTo>
                  <a:cubicBezTo>
                    <a:pt x="3125874" y="2823237"/>
                    <a:pt x="3128414" y="2824507"/>
                    <a:pt x="3128414" y="2842287"/>
                  </a:cubicBezTo>
                  <a:cubicBezTo>
                    <a:pt x="3130954" y="2837207"/>
                    <a:pt x="3132224" y="2833397"/>
                    <a:pt x="3136034" y="2825777"/>
                  </a:cubicBezTo>
                  <a:cubicBezTo>
                    <a:pt x="3155084" y="2827047"/>
                    <a:pt x="3174134" y="2829587"/>
                    <a:pt x="3194454" y="2830857"/>
                  </a:cubicBezTo>
                  <a:lnTo>
                    <a:pt x="3194454" y="2837207"/>
                  </a:lnTo>
                  <a:lnTo>
                    <a:pt x="3186834" y="2837207"/>
                  </a:lnTo>
                  <a:cubicBezTo>
                    <a:pt x="3171594" y="2838477"/>
                    <a:pt x="3156354" y="2838477"/>
                    <a:pt x="3141114" y="2839747"/>
                  </a:cubicBezTo>
                  <a:cubicBezTo>
                    <a:pt x="3146194" y="2842287"/>
                    <a:pt x="3152544" y="2846097"/>
                    <a:pt x="3157624" y="2848637"/>
                  </a:cubicBezTo>
                  <a:cubicBezTo>
                    <a:pt x="3160164" y="2842287"/>
                    <a:pt x="3161434" y="2843557"/>
                    <a:pt x="3167784" y="2846097"/>
                  </a:cubicBezTo>
                  <a:cubicBezTo>
                    <a:pt x="3176674" y="2848637"/>
                    <a:pt x="3186834" y="2848637"/>
                    <a:pt x="3196994" y="2849907"/>
                  </a:cubicBezTo>
                  <a:cubicBezTo>
                    <a:pt x="3202074" y="2849907"/>
                    <a:pt x="3207154" y="2851177"/>
                    <a:pt x="3213504" y="2852447"/>
                  </a:cubicBezTo>
                  <a:cubicBezTo>
                    <a:pt x="3214774" y="2848637"/>
                    <a:pt x="3217314" y="2843557"/>
                    <a:pt x="3219854" y="2837207"/>
                  </a:cubicBezTo>
                  <a:cubicBezTo>
                    <a:pt x="3233824" y="2860067"/>
                    <a:pt x="3243984" y="2858797"/>
                    <a:pt x="3260494" y="2835937"/>
                  </a:cubicBezTo>
                  <a:cubicBezTo>
                    <a:pt x="3260494" y="2839747"/>
                    <a:pt x="3261764" y="2842287"/>
                    <a:pt x="3261764" y="2844827"/>
                  </a:cubicBezTo>
                  <a:cubicBezTo>
                    <a:pt x="3266844" y="2844827"/>
                    <a:pt x="3270654" y="2844827"/>
                    <a:pt x="3275734" y="2843557"/>
                  </a:cubicBezTo>
                  <a:cubicBezTo>
                    <a:pt x="3274464" y="2846097"/>
                    <a:pt x="3273194" y="2848637"/>
                    <a:pt x="3271924" y="2849907"/>
                  </a:cubicBezTo>
                  <a:lnTo>
                    <a:pt x="3274464" y="2852447"/>
                  </a:lnTo>
                  <a:cubicBezTo>
                    <a:pt x="3278274" y="2848637"/>
                    <a:pt x="3282084" y="2844827"/>
                    <a:pt x="3288434" y="2839747"/>
                  </a:cubicBezTo>
                  <a:cubicBezTo>
                    <a:pt x="3293514" y="2842287"/>
                    <a:pt x="3299864" y="2844827"/>
                    <a:pt x="3304944" y="2847367"/>
                  </a:cubicBezTo>
                  <a:cubicBezTo>
                    <a:pt x="3310024" y="2843557"/>
                    <a:pt x="3316374" y="2839747"/>
                    <a:pt x="3322724" y="2835937"/>
                  </a:cubicBezTo>
                  <a:cubicBezTo>
                    <a:pt x="3331614" y="2853717"/>
                    <a:pt x="3343044" y="2856257"/>
                    <a:pt x="3353204" y="2843557"/>
                  </a:cubicBezTo>
                  <a:cubicBezTo>
                    <a:pt x="3368444" y="2844827"/>
                    <a:pt x="3381144" y="2846097"/>
                    <a:pt x="3390034" y="2846097"/>
                  </a:cubicBezTo>
                  <a:cubicBezTo>
                    <a:pt x="3391304" y="2837207"/>
                    <a:pt x="3392574" y="2830857"/>
                    <a:pt x="3393844" y="2824507"/>
                  </a:cubicBezTo>
                  <a:cubicBezTo>
                    <a:pt x="3398924" y="2825777"/>
                    <a:pt x="3402734" y="2827047"/>
                    <a:pt x="3407814" y="2828317"/>
                  </a:cubicBezTo>
                  <a:cubicBezTo>
                    <a:pt x="3410354" y="2829587"/>
                    <a:pt x="3412894" y="2832127"/>
                    <a:pt x="3415434" y="2833397"/>
                  </a:cubicBezTo>
                  <a:cubicBezTo>
                    <a:pt x="3411624" y="2834667"/>
                    <a:pt x="3407814" y="2834667"/>
                    <a:pt x="3404004" y="2835937"/>
                  </a:cubicBezTo>
                  <a:cubicBezTo>
                    <a:pt x="3415434" y="2846097"/>
                    <a:pt x="3424324" y="2843557"/>
                    <a:pt x="3433214" y="2835937"/>
                  </a:cubicBezTo>
                  <a:cubicBezTo>
                    <a:pt x="3429404" y="2846097"/>
                    <a:pt x="3440834" y="2844827"/>
                    <a:pt x="3442104" y="2844827"/>
                  </a:cubicBezTo>
                  <a:cubicBezTo>
                    <a:pt x="3458614" y="2838477"/>
                    <a:pt x="3473854" y="2834667"/>
                    <a:pt x="3491634" y="2844827"/>
                  </a:cubicBezTo>
                  <a:cubicBezTo>
                    <a:pt x="3494174" y="2832127"/>
                    <a:pt x="3496714" y="2821967"/>
                    <a:pt x="3497984" y="2811807"/>
                  </a:cubicBezTo>
                  <a:cubicBezTo>
                    <a:pt x="3504334" y="2813077"/>
                    <a:pt x="3509414" y="2813077"/>
                    <a:pt x="3515764" y="2814347"/>
                  </a:cubicBezTo>
                  <a:cubicBezTo>
                    <a:pt x="3520844" y="2814347"/>
                    <a:pt x="3525924" y="2815617"/>
                    <a:pt x="3531004" y="2815617"/>
                  </a:cubicBezTo>
                  <a:lnTo>
                    <a:pt x="3531004" y="2819427"/>
                  </a:lnTo>
                  <a:cubicBezTo>
                    <a:pt x="3525924" y="2820697"/>
                    <a:pt x="3522114" y="2821967"/>
                    <a:pt x="3517034" y="2823237"/>
                  </a:cubicBezTo>
                  <a:lnTo>
                    <a:pt x="3517034" y="2827047"/>
                  </a:lnTo>
                  <a:cubicBezTo>
                    <a:pt x="3534814" y="2830857"/>
                    <a:pt x="3551324" y="2834667"/>
                    <a:pt x="3569104" y="2837207"/>
                  </a:cubicBezTo>
                  <a:cubicBezTo>
                    <a:pt x="3572914" y="2838477"/>
                    <a:pt x="3577994" y="2834667"/>
                    <a:pt x="3584344" y="2830857"/>
                  </a:cubicBezTo>
                  <a:cubicBezTo>
                    <a:pt x="3586884" y="2832127"/>
                    <a:pt x="3593234" y="2834667"/>
                    <a:pt x="3600854" y="2835937"/>
                  </a:cubicBezTo>
                  <a:cubicBezTo>
                    <a:pt x="3619904" y="2838477"/>
                    <a:pt x="3640224" y="2841017"/>
                    <a:pt x="3655464" y="2824507"/>
                  </a:cubicBezTo>
                  <a:cubicBezTo>
                    <a:pt x="3656734" y="2838477"/>
                    <a:pt x="3669434" y="2829587"/>
                    <a:pt x="3675784" y="2834667"/>
                  </a:cubicBezTo>
                  <a:cubicBezTo>
                    <a:pt x="3675784" y="2834667"/>
                    <a:pt x="3682134" y="2829587"/>
                    <a:pt x="3684674" y="2827047"/>
                  </a:cubicBezTo>
                  <a:cubicBezTo>
                    <a:pt x="3684674" y="2827047"/>
                    <a:pt x="3683404" y="2825777"/>
                    <a:pt x="3683404" y="2824507"/>
                  </a:cubicBezTo>
                  <a:cubicBezTo>
                    <a:pt x="3685944" y="2825777"/>
                    <a:pt x="3687214" y="2829587"/>
                    <a:pt x="3689754" y="2828317"/>
                  </a:cubicBezTo>
                  <a:cubicBezTo>
                    <a:pt x="3701184" y="2828317"/>
                    <a:pt x="3711344" y="2827047"/>
                    <a:pt x="3718964" y="2827047"/>
                  </a:cubicBezTo>
                  <a:cubicBezTo>
                    <a:pt x="3725314" y="2830857"/>
                    <a:pt x="3729124" y="2834667"/>
                    <a:pt x="3731664" y="2833397"/>
                  </a:cubicBezTo>
                  <a:cubicBezTo>
                    <a:pt x="3746904" y="2832127"/>
                    <a:pt x="3760874" y="2828317"/>
                    <a:pt x="3774844" y="2828317"/>
                  </a:cubicBezTo>
                  <a:cubicBezTo>
                    <a:pt x="3788814" y="2835937"/>
                    <a:pt x="3786274" y="2821967"/>
                    <a:pt x="3783734" y="2814347"/>
                  </a:cubicBezTo>
                  <a:cubicBezTo>
                    <a:pt x="3788814" y="2809267"/>
                    <a:pt x="3793894" y="2805457"/>
                    <a:pt x="3795164" y="2804187"/>
                  </a:cubicBezTo>
                  <a:cubicBezTo>
                    <a:pt x="3802784" y="2804187"/>
                    <a:pt x="3807864" y="2805457"/>
                    <a:pt x="3811674" y="2804187"/>
                  </a:cubicBezTo>
                  <a:cubicBezTo>
                    <a:pt x="3816754" y="2800377"/>
                    <a:pt x="3820564" y="2794027"/>
                    <a:pt x="3826914" y="2786407"/>
                  </a:cubicBezTo>
                  <a:cubicBezTo>
                    <a:pt x="3834534" y="2785137"/>
                    <a:pt x="3847234" y="2782597"/>
                    <a:pt x="3861204" y="2780057"/>
                  </a:cubicBezTo>
                  <a:cubicBezTo>
                    <a:pt x="3861204" y="2780057"/>
                    <a:pt x="3861204" y="2777517"/>
                    <a:pt x="3862474" y="2774977"/>
                  </a:cubicBezTo>
                  <a:cubicBezTo>
                    <a:pt x="3867554" y="2767357"/>
                    <a:pt x="3880254" y="2764817"/>
                    <a:pt x="3872634" y="2750847"/>
                  </a:cubicBezTo>
                  <a:cubicBezTo>
                    <a:pt x="3871364" y="2748307"/>
                    <a:pt x="3871364" y="2740687"/>
                    <a:pt x="3873904" y="2738147"/>
                  </a:cubicBezTo>
                  <a:cubicBezTo>
                    <a:pt x="3882794" y="2726717"/>
                    <a:pt x="3882794" y="2725447"/>
                    <a:pt x="3867554" y="2720367"/>
                  </a:cubicBezTo>
                  <a:cubicBezTo>
                    <a:pt x="3868824" y="2711477"/>
                    <a:pt x="3859934" y="2700047"/>
                    <a:pt x="3872634" y="2698777"/>
                  </a:cubicBezTo>
                  <a:cubicBezTo>
                    <a:pt x="3876444" y="2691157"/>
                    <a:pt x="3877714" y="2687347"/>
                    <a:pt x="3880254" y="2683537"/>
                  </a:cubicBezTo>
                  <a:cubicBezTo>
                    <a:pt x="3881524" y="2680997"/>
                    <a:pt x="3885334" y="2678457"/>
                    <a:pt x="3885334" y="2675917"/>
                  </a:cubicBezTo>
                  <a:cubicBezTo>
                    <a:pt x="3885334" y="2670837"/>
                    <a:pt x="3882794" y="2664487"/>
                    <a:pt x="3884064" y="2660677"/>
                  </a:cubicBezTo>
                  <a:cubicBezTo>
                    <a:pt x="3887874" y="2646707"/>
                    <a:pt x="3889144" y="2634007"/>
                    <a:pt x="3866284" y="2628927"/>
                  </a:cubicBezTo>
                  <a:cubicBezTo>
                    <a:pt x="3875174" y="2625117"/>
                    <a:pt x="3878984" y="2622577"/>
                    <a:pt x="3885334" y="2620037"/>
                  </a:cubicBezTo>
                  <a:cubicBezTo>
                    <a:pt x="3875174" y="2614957"/>
                    <a:pt x="3866284" y="2611147"/>
                    <a:pt x="3854854" y="2606067"/>
                  </a:cubicBezTo>
                  <a:lnTo>
                    <a:pt x="3866284" y="2606067"/>
                  </a:lnTo>
                  <a:lnTo>
                    <a:pt x="3866284" y="2602257"/>
                  </a:lnTo>
                  <a:cubicBezTo>
                    <a:pt x="3859934" y="2602257"/>
                    <a:pt x="3854854" y="2600987"/>
                    <a:pt x="3848504" y="2600987"/>
                  </a:cubicBezTo>
                  <a:cubicBezTo>
                    <a:pt x="3848504" y="2602257"/>
                    <a:pt x="3848504" y="2603527"/>
                    <a:pt x="3847234" y="2604797"/>
                  </a:cubicBezTo>
                  <a:cubicBezTo>
                    <a:pt x="3845964" y="2602257"/>
                    <a:pt x="3844694" y="2599717"/>
                    <a:pt x="3843424" y="2595907"/>
                  </a:cubicBezTo>
                  <a:cubicBezTo>
                    <a:pt x="3876444" y="2588287"/>
                    <a:pt x="4097424" y="2564157"/>
                    <a:pt x="4077104" y="2560347"/>
                  </a:cubicBezTo>
                  <a:cubicBezTo>
                    <a:pt x="4087264" y="2551457"/>
                    <a:pt x="4083454" y="2536217"/>
                    <a:pt x="4101234" y="2534947"/>
                  </a:cubicBezTo>
                  <a:cubicBezTo>
                    <a:pt x="4106314" y="2534947"/>
                    <a:pt x="4115204" y="2526057"/>
                    <a:pt x="4116474" y="2519707"/>
                  </a:cubicBezTo>
                  <a:cubicBezTo>
                    <a:pt x="4119014" y="2510817"/>
                    <a:pt x="4116474" y="2499387"/>
                    <a:pt x="4119014" y="2490497"/>
                  </a:cubicBezTo>
                  <a:cubicBezTo>
                    <a:pt x="4121554" y="2477797"/>
                    <a:pt x="4126634" y="2465097"/>
                    <a:pt x="4130444" y="2454937"/>
                  </a:cubicBezTo>
                  <a:cubicBezTo>
                    <a:pt x="4126634" y="2448587"/>
                    <a:pt x="4122824" y="2442237"/>
                    <a:pt x="4120284" y="2438427"/>
                  </a:cubicBezTo>
                  <a:cubicBezTo>
                    <a:pt x="4125364" y="2434617"/>
                    <a:pt x="4127904" y="2432077"/>
                    <a:pt x="4131714" y="2430807"/>
                  </a:cubicBezTo>
                  <a:cubicBezTo>
                    <a:pt x="4130444" y="2429537"/>
                    <a:pt x="4130444" y="2428267"/>
                    <a:pt x="4129174" y="2426997"/>
                  </a:cubicBezTo>
                  <a:cubicBezTo>
                    <a:pt x="4125364" y="2428267"/>
                    <a:pt x="4121554" y="2429537"/>
                    <a:pt x="4117744" y="2430807"/>
                  </a:cubicBezTo>
                  <a:cubicBezTo>
                    <a:pt x="4139334" y="2413027"/>
                    <a:pt x="4144414" y="2380007"/>
                    <a:pt x="4126634" y="2364767"/>
                  </a:cubicBezTo>
                  <a:cubicBezTo>
                    <a:pt x="4125364" y="2367307"/>
                    <a:pt x="4122824" y="2369847"/>
                    <a:pt x="4121554" y="2372387"/>
                  </a:cubicBezTo>
                  <a:cubicBezTo>
                    <a:pt x="4116474" y="2363497"/>
                    <a:pt x="4102504" y="2360957"/>
                    <a:pt x="4108854" y="2346987"/>
                  </a:cubicBezTo>
                  <a:cubicBezTo>
                    <a:pt x="4108854" y="2346987"/>
                    <a:pt x="4107584" y="2344447"/>
                    <a:pt x="4106314" y="2344447"/>
                  </a:cubicBezTo>
                  <a:cubicBezTo>
                    <a:pt x="4099964" y="2341907"/>
                    <a:pt x="4101234" y="2338097"/>
                    <a:pt x="4098694" y="2333017"/>
                  </a:cubicBezTo>
                  <a:cubicBezTo>
                    <a:pt x="4094884" y="2321587"/>
                    <a:pt x="4096154" y="2310157"/>
                    <a:pt x="4096154" y="2299997"/>
                  </a:cubicBezTo>
                  <a:lnTo>
                    <a:pt x="4096154" y="2254277"/>
                  </a:lnTo>
                  <a:cubicBezTo>
                    <a:pt x="4096154" y="2244117"/>
                    <a:pt x="4101234" y="2239037"/>
                    <a:pt x="4111394" y="2241577"/>
                  </a:cubicBezTo>
                  <a:cubicBezTo>
                    <a:pt x="4111394" y="2241577"/>
                    <a:pt x="4112664" y="2240307"/>
                    <a:pt x="4113934" y="2240307"/>
                  </a:cubicBezTo>
                  <a:cubicBezTo>
                    <a:pt x="4110124" y="2237767"/>
                    <a:pt x="4107584" y="2236497"/>
                    <a:pt x="4105044" y="2233957"/>
                  </a:cubicBezTo>
                  <a:cubicBezTo>
                    <a:pt x="4105044" y="2232687"/>
                    <a:pt x="4106314" y="2231417"/>
                    <a:pt x="4106314" y="2230147"/>
                  </a:cubicBezTo>
                  <a:cubicBezTo>
                    <a:pt x="4115204" y="2232687"/>
                    <a:pt x="4124094" y="2236497"/>
                    <a:pt x="4130444" y="2239037"/>
                  </a:cubicBezTo>
                  <a:cubicBezTo>
                    <a:pt x="4138064" y="2228877"/>
                    <a:pt x="4144414" y="2221257"/>
                    <a:pt x="4149494" y="2216177"/>
                  </a:cubicBezTo>
                  <a:lnTo>
                    <a:pt x="4149494" y="2193317"/>
                  </a:lnTo>
                  <a:cubicBezTo>
                    <a:pt x="4146954" y="2193317"/>
                    <a:pt x="4143144" y="2194587"/>
                    <a:pt x="4139334" y="2194587"/>
                  </a:cubicBezTo>
                  <a:cubicBezTo>
                    <a:pt x="4136794" y="2188237"/>
                    <a:pt x="4135524" y="2181887"/>
                    <a:pt x="4132984" y="2172997"/>
                  </a:cubicBezTo>
                  <a:cubicBezTo>
                    <a:pt x="4139334" y="2176807"/>
                    <a:pt x="4141874" y="2179347"/>
                    <a:pt x="4144414" y="2180617"/>
                  </a:cubicBezTo>
                  <a:cubicBezTo>
                    <a:pt x="4146954" y="2179347"/>
                    <a:pt x="4150764" y="2178077"/>
                    <a:pt x="4154574" y="2175537"/>
                  </a:cubicBezTo>
                  <a:cubicBezTo>
                    <a:pt x="4153304" y="2174267"/>
                    <a:pt x="4152034" y="2172997"/>
                    <a:pt x="4152034" y="2171727"/>
                  </a:cubicBezTo>
                  <a:cubicBezTo>
                    <a:pt x="4148224" y="2171727"/>
                    <a:pt x="4144414" y="2170457"/>
                    <a:pt x="4143144" y="2170457"/>
                  </a:cubicBezTo>
                  <a:cubicBezTo>
                    <a:pt x="4145684" y="2162837"/>
                    <a:pt x="4150764" y="2155217"/>
                    <a:pt x="4148224" y="2151407"/>
                  </a:cubicBezTo>
                  <a:cubicBezTo>
                    <a:pt x="4141874" y="2134897"/>
                    <a:pt x="4148224" y="2122197"/>
                    <a:pt x="4154574" y="2108227"/>
                  </a:cubicBezTo>
                  <a:cubicBezTo>
                    <a:pt x="4155844" y="2104417"/>
                    <a:pt x="4154574" y="2100607"/>
                    <a:pt x="4154574" y="2096797"/>
                  </a:cubicBezTo>
                  <a:cubicBezTo>
                    <a:pt x="4155844" y="2080287"/>
                    <a:pt x="4157114" y="2065047"/>
                    <a:pt x="4158384" y="2042187"/>
                  </a:cubicBezTo>
                  <a:cubicBezTo>
                    <a:pt x="4153304" y="2039647"/>
                    <a:pt x="4145684" y="2033297"/>
                    <a:pt x="4136794" y="2028217"/>
                  </a:cubicBezTo>
                  <a:cubicBezTo>
                    <a:pt x="4129174" y="2024407"/>
                    <a:pt x="4121554" y="2023137"/>
                    <a:pt x="4113934" y="2020597"/>
                  </a:cubicBezTo>
                  <a:cubicBezTo>
                    <a:pt x="4110124" y="2019327"/>
                    <a:pt x="4105044" y="2020597"/>
                    <a:pt x="4101234" y="2019327"/>
                  </a:cubicBezTo>
                  <a:cubicBezTo>
                    <a:pt x="4069484" y="2015517"/>
                    <a:pt x="4036464" y="2010437"/>
                    <a:pt x="4004714" y="2006627"/>
                  </a:cubicBezTo>
                  <a:cubicBezTo>
                    <a:pt x="3978044" y="2002817"/>
                    <a:pt x="3951374" y="1999007"/>
                    <a:pt x="3925974" y="1995197"/>
                  </a:cubicBezTo>
                  <a:cubicBezTo>
                    <a:pt x="3919624" y="1993927"/>
                    <a:pt x="3913274" y="1991387"/>
                    <a:pt x="3905654" y="1991387"/>
                  </a:cubicBezTo>
                  <a:cubicBezTo>
                    <a:pt x="3889144" y="1990117"/>
                    <a:pt x="3871364" y="1990117"/>
                    <a:pt x="3854854" y="1990117"/>
                  </a:cubicBezTo>
                  <a:cubicBezTo>
                    <a:pt x="3845964" y="1990117"/>
                    <a:pt x="3838344" y="1990117"/>
                    <a:pt x="3829454" y="1988847"/>
                  </a:cubicBezTo>
                  <a:cubicBezTo>
                    <a:pt x="3814214" y="1987577"/>
                    <a:pt x="3798974" y="1985037"/>
                    <a:pt x="3783734" y="1983767"/>
                  </a:cubicBezTo>
                  <a:lnTo>
                    <a:pt x="3783734" y="1979957"/>
                  </a:lnTo>
                  <a:cubicBezTo>
                    <a:pt x="3821834" y="1977417"/>
                    <a:pt x="3861204" y="1973607"/>
                    <a:pt x="3900574" y="1981227"/>
                  </a:cubicBezTo>
                  <a:cubicBezTo>
                    <a:pt x="3899304" y="1977417"/>
                    <a:pt x="3898034" y="1973607"/>
                    <a:pt x="3896764" y="1971067"/>
                  </a:cubicBezTo>
                  <a:cubicBezTo>
                    <a:pt x="3905654" y="1969797"/>
                    <a:pt x="3912004" y="1962177"/>
                    <a:pt x="3920894" y="1971067"/>
                  </a:cubicBezTo>
                  <a:cubicBezTo>
                    <a:pt x="3922164" y="1972337"/>
                    <a:pt x="3929784" y="1968527"/>
                    <a:pt x="3934864" y="1967257"/>
                  </a:cubicBezTo>
                  <a:lnTo>
                    <a:pt x="3934864" y="1964717"/>
                  </a:lnTo>
                  <a:lnTo>
                    <a:pt x="3923434" y="1964717"/>
                  </a:lnTo>
                  <a:cubicBezTo>
                    <a:pt x="3936134" y="1954557"/>
                    <a:pt x="3945024" y="1945667"/>
                    <a:pt x="3953914" y="1939317"/>
                  </a:cubicBezTo>
                  <a:cubicBezTo>
                    <a:pt x="3961534" y="1940587"/>
                    <a:pt x="3969154" y="1941857"/>
                    <a:pt x="3974234" y="1943127"/>
                  </a:cubicBezTo>
                  <a:cubicBezTo>
                    <a:pt x="3975504" y="1918997"/>
                    <a:pt x="3955184" y="1917727"/>
                    <a:pt x="3939944" y="1907567"/>
                  </a:cubicBezTo>
                  <a:cubicBezTo>
                    <a:pt x="3946294" y="1903757"/>
                    <a:pt x="3950104" y="1899947"/>
                    <a:pt x="3955184" y="1898677"/>
                  </a:cubicBezTo>
                  <a:cubicBezTo>
                    <a:pt x="3969154" y="1894867"/>
                    <a:pt x="3986934" y="1905027"/>
                    <a:pt x="3995824" y="1883437"/>
                  </a:cubicBezTo>
                  <a:cubicBezTo>
                    <a:pt x="3997094" y="1882167"/>
                    <a:pt x="4000904" y="1882167"/>
                    <a:pt x="4007254" y="1879627"/>
                  </a:cubicBezTo>
                  <a:cubicBezTo>
                    <a:pt x="4003444" y="1875817"/>
                    <a:pt x="3999634" y="1873277"/>
                    <a:pt x="3997094" y="1870737"/>
                  </a:cubicBezTo>
                  <a:cubicBezTo>
                    <a:pt x="3999634" y="1869467"/>
                    <a:pt x="4003444" y="1868197"/>
                    <a:pt x="4003444" y="1868197"/>
                  </a:cubicBezTo>
                  <a:cubicBezTo>
                    <a:pt x="4012334" y="1874547"/>
                    <a:pt x="4018684" y="1879627"/>
                    <a:pt x="4026304" y="1884707"/>
                  </a:cubicBezTo>
                  <a:cubicBezTo>
                    <a:pt x="4027574" y="1883437"/>
                    <a:pt x="4028844" y="1882167"/>
                    <a:pt x="4030114" y="1879627"/>
                  </a:cubicBezTo>
                  <a:cubicBezTo>
                    <a:pt x="4026304" y="1874547"/>
                    <a:pt x="4023764" y="1869467"/>
                    <a:pt x="4019954" y="1864387"/>
                  </a:cubicBezTo>
                  <a:cubicBezTo>
                    <a:pt x="4036464" y="1852957"/>
                    <a:pt x="4037734" y="1846607"/>
                    <a:pt x="4025034" y="1814857"/>
                  </a:cubicBezTo>
                  <a:cubicBezTo>
                    <a:pt x="4033924" y="1813587"/>
                    <a:pt x="4042814" y="1811047"/>
                    <a:pt x="4050434" y="1809777"/>
                  </a:cubicBezTo>
                  <a:cubicBezTo>
                    <a:pt x="4051704" y="1800887"/>
                    <a:pt x="4056784" y="1791997"/>
                    <a:pt x="4055514" y="1784377"/>
                  </a:cubicBezTo>
                  <a:cubicBezTo>
                    <a:pt x="4051704" y="1761517"/>
                    <a:pt x="4074564" y="1751357"/>
                    <a:pt x="4079644" y="1732307"/>
                  </a:cubicBezTo>
                  <a:cubicBezTo>
                    <a:pt x="4079644" y="1731037"/>
                    <a:pt x="4084724" y="1729767"/>
                    <a:pt x="4085994" y="1731037"/>
                  </a:cubicBezTo>
                  <a:cubicBezTo>
                    <a:pt x="4097424" y="1734847"/>
                    <a:pt x="4101234" y="1725957"/>
                    <a:pt x="4105044" y="1719607"/>
                  </a:cubicBezTo>
                  <a:cubicBezTo>
                    <a:pt x="4106314" y="1717067"/>
                    <a:pt x="4107584" y="1714527"/>
                    <a:pt x="4108854" y="1713257"/>
                  </a:cubicBezTo>
                  <a:cubicBezTo>
                    <a:pt x="4120284" y="1706907"/>
                    <a:pt x="4131714" y="1701827"/>
                    <a:pt x="4144414" y="1695477"/>
                  </a:cubicBezTo>
                  <a:cubicBezTo>
                    <a:pt x="4131714" y="1676427"/>
                    <a:pt x="4115204" y="1685317"/>
                    <a:pt x="4101234" y="1682777"/>
                  </a:cubicBezTo>
                  <a:lnTo>
                    <a:pt x="4101234" y="1677697"/>
                  </a:lnTo>
                  <a:cubicBezTo>
                    <a:pt x="4110124" y="1676427"/>
                    <a:pt x="4119014" y="1675157"/>
                    <a:pt x="4129174" y="1673887"/>
                  </a:cubicBezTo>
                  <a:cubicBezTo>
                    <a:pt x="4122824" y="1672617"/>
                    <a:pt x="4117744" y="1671347"/>
                    <a:pt x="4112664" y="1670077"/>
                  </a:cubicBezTo>
                  <a:cubicBezTo>
                    <a:pt x="4119014" y="1663727"/>
                    <a:pt x="4124094" y="1657377"/>
                    <a:pt x="4130444" y="1652297"/>
                  </a:cubicBezTo>
                  <a:cubicBezTo>
                    <a:pt x="4131714" y="1651027"/>
                    <a:pt x="4135524" y="1649757"/>
                    <a:pt x="4136794" y="1649757"/>
                  </a:cubicBezTo>
                  <a:cubicBezTo>
                    <a:pt x="4140604" y="1651027"/>
                    <a:pt x="4144414" y="1654837"/>
                    <a:pt x="4146954" y="1657377"/>
                  </a:cubicBezTo>
                  <a:cubicBezTo>
                    <a:pt x="4148224" y="1653567"/>
                    <a:pt x="4149494" y="1648487"/>
                    <a:pt x="4152034" y="1644677"/>
                  </a:cubicBezTo>
                  <a:cubicBezTo>
                    <a:pt x="4157114" y="1638327"/>
                    <a:pt x="4163464" y="1633247"/>
                    <a:pt x="4168544" y="1628167"/>
                  </a:cubicBezTo>
                  <a:cubicBezTo>
                    <a:pt x="4174894" y="1635787"/>
                    <a:pt x="4181244" y="1643407"/>
                    <a:pt x="4187594" y="1652297"/>
                  </a:cubicBezTo>
                  <a:cubicBezTo>
                    <a:pt x="4188864" y="1652297"/>
                    <a:pt x="4190134" y="1651027"/>
                    <a:pt x="4190134" y="1651027"/>
                  </a:cubicBezTo>
                  <a:cubicBezTo>
                    <a:pt x="4188864" y="1638327"/>
                    <a:pt x="4188864" y="1625627"/>
                    <a:pt x="4187594" y="1612927"/>
                  </a:cubicBezTo>
                  <a:cubicBezTo>
                    <a:pt x="4192674" y="1614197"/>
                    <a:pt x="4196484" y="1614197"/>
                    <a:pt x="4200294" y="1615467"/>
                  </a:cubicBezTo>
                  <a:cubicBezTo>
                    <a:pt x="4201564" y="1614197"/>
                    <a:pt x="4201564" y="1612927"/>
                    <a:pt x="4202834" y="1612927"/>
                  </a:cubicBezTo>
                  <a:cubicBezTo>
                    <a:pt x="4199024" y="1611657"/>
                    <a:pt x="4196484" y="1610387"/>
                    <a:pt x="4192674" y="1609117"/>
                  </a:cubicBezTo>
                  <a:cubicBezTo>
                    <a:pt x="4199024" y="1601497"/>
                    <a:pt x="4202834" y="1596417"/>
                    <a:pt x="4204104" y="1595147"/>
                  </a:cubicBezTo>
                  <a:lnTo>
                    <a:pt x="4204104" y="1571017"/>
                  </a:lnTo>
                  <a:cubicBezTo>
                    <a:pt x="4201564" y="1569747"/>
                    <a:pt x="4199024" y="1567207"/>
                    <a:pt x="4195214" y="1565937"/>
                  </a:cubicBezTo>
                  <a:cubicBezTo>
                    <a:pt x="4192674" y="1564667"/>
                    <a:pt x="4190134" y="1563397"/>
                    <a:pt x="4187594" y="1563397"/>
                  </a:cubicBezTo>
                  <a:cubicBezTo>
                    <a:pt x="4190134" y="1560857"/>
                    <a:pt x="4195214" y="1557047"/>
                    <a:pt x="4196484" y="1557047"/>
                  </a:cubicBezTo>
                  <a:cubicBezTo>
                    <a:pt x="4205374" y="1562127"/>
                    <a:pt x="4202834" y="1548157"/>
                    <a:pt x="4207914" y="1549427"/>
                  </a:cubicBezTo>
                  <a:cubicBezTo>
                    <a:pt x="4207914" y="1545617"/>
                    <a:pt x="4207914" y="1537997"/>
                    <a:pt x="4206644" y="1537997"/>
                  </a:cubicBezTo>
                  <a:cubicBezTo>
                    <a:pt x="4190134" y="1531647"/>
                    <a:pt x="4192674" y="1517677"/>
                    <a:pt x="4188864" y="1508787"/>
                  </a:cubicBezTo>
                  <a:close/>
                  <a:moveTo>
                    <a:pt x="227734" y="988087"/>
                  </a:moveTo>
                  <a:lnTo>
                    <a:pt x="264564" y="988087"/>
                  </a:lnTo>
                  <a:cubicBezTo>
                    <a:pt x="255674" y="999517"/>
                    <a:pt x="234084" y="999517"/>
                    <a:pt x="227734" y="988087"/>
                  </a:cubicBezTo>
                  <a:close/>
                  <a:moveTo>
                    <a:pt x="481734" y="1504977"/>
                  </a:moveTo>
                  <a:lnTo>
                    <a:pt x="481734" y="1499897"/>
                  </a:lnTo>
                  <a:cubicBezTo>
                    <a:pt x="498244" y="1498627"/>
                    <a:pt x="516024" y="1497357"/>
                    <a:pt x="532534" y="1497357"/>
                  </a:cubicBezTo>
                  <a:cubicBezTo>
                    <a:pt x="514754" y="1497357"/>
                    <a:pt x="499514" y="1512597"/>
                    <a:pt x="481734" y="1504977"/>
                  </a:cubicBezTo>
                  <a:close/>
                  <a:moveTo>
                    <a:pt x="175664" y="2120927"/>
                  </a:moveTo>
                  <a:cubicBezTo>
                    <a:pt x="183284" y="2113307"/>
                    <a:pt x="189634" y="2108227"/>
                    <a:pt x="192174" y="2104417"/>
                  </a:cubicBezTo>
                  <a:cubicBezTo>
                    <a:pt x="198524" y="2109497"/>
                    <a:pt x="202334" y="2113307"/>
                    <a:pt x="206144" y="2117117"/>
                  </a:cubicBezTo>
                  <a:cubicBezTo>
                    <a:pt x="197254" y="2117117"/>
                    <a:pt x="188364" y="2118387"/>
                    <a:pt x="175664" y="2120927"/>
                  </a:cubicBezTo>
                  <a:close/>
                  <a:moveTo>
                    <a:pt x="264564" y="2114577"/>
                  </a:moveTo>
                  <a:lnTo>
                    <a:pt x="231544" y="2114577"/>
                  </a:lnTo>
                  <a:cubicBezTo>
                    <a:pt x="230274" y="2114577"/>
                    <a:pt x="229004" y="2109497"/>
                    <a:pt x="226464" y="2105687"/>
                  </a:cubicBezTo>
                  <a:cubicBezTo>
                    <a:pt x="241704" y="2106957"/>
                    <a:pt x="253134" y="2108227"/>
                    <a:pt x="264564" y="2109497"/>
                  </a:cubicBezTo>
                  <a:lnTo>
                    <a:pt x="264564" y="2114577"/>
                  </a:lnTo>
                  <a:close/>
                  <a:moveTo>
                    <a:pt x="273454" y="2113307"/>
                  </a:moveTo>
                  <a:cubicBezTo>
                    <a:pt x="272184" y="2112037"/>
                    <a:pt x="272184" y="2110767"/>
                    <a:pt x="270914" y="2110767"/>
                  </a:cubicBezTo>
                  <a:cubicBezTo>
                    <a:pt x="275994" y="2106957"/>
                    <a:pt x="282344" y="2104417"/>
                    <a:pt x="287424" y="2100607"/>
                  </a:cubicBezTo>
                  <a:cubicBezTo>
                    <a:pt x="291234" y="2096797"/>
                    <a:pt x="292504" y="2090447"/>
                    <a:pt x="296314" y="2084097"/>
                  </a:cubicBezTo>
                  <a:cubicBezTo>
                    <a:pt x="306474" y="2104417"/>
                    <a:pt x="328064" y="2098067"/>
                    <a:pt x="347114" y="2103147"/>
                  </a:cubicBezTo>
                  <a:cubicBezTo>
                    <a:pt x="321714" y="2105687"/>
                    <a:pt x="297584" y="2109497"/>
                    <a:pt x="273454" y="2113307"/>
                  </a:cubicBezTo>
                  <a:close/>
                  <a:moveTo>
                    <a:pt x="107084" y="2425727"/>
                  </a:moveTo>
                  <a:cubicBezTo>
                    <a:pt x="108354" y="2425727"/>
                    <a:pt x="108354" y="2425727"/>
                    <a:pt x="107084" y="2425727"/>
                  </a:cubicBezTo>
                  <a:close/>
                  <a:moveTo>
                    <a:pt x="338224" y="2607337"/>
                  </a:moveTo>
                  <a:cubicBezTo>
                    <a:pt x="336954" y="2598447"/>
                    <a:pt x="335684" y="2592097"/>
                    <a:pt x="334414" y="2583207"/>
                  </a:cubicBezTo>
                  <a:cubicBezTo>
                    <a:pt x="343304" y="2585747"/>
                    <a:pt x="348384" y="2587017"/>
                    <a:pt x="353464" y="2589557"/>
                  </a:cubicBezTo>
                  <a:cubicBezTo>
                    <a:pt x="348384" y="2594637"/>
                    <a:pt x="344574" y="2599717"/>
                    <a:pt x="338224" y="2607337"/>
                  </a:cubicBezTo>
                  <a:close/>
                  <a:moveTo>
                    <a:pt x="629054" y="1047777"/>
                  </a:moveTo>
                  <a:cubicBezTo>
                    <a:pt x="620164" y="1049047"/>
                    <a:pt x="611274" y="1052857"/>
                    <a:pt x="603654" y="1052857"/>
                  </a:cubicBezTo>
                  <a:cubicBezTo>
                    <a:pt x="594764" y="1054127"/>
                    <a:pt x="585874" y="1052857"/>
                    <a:pt x="575714" y="1052857"/>
                  </a:cubicBezTo>
                  <a:cubicBezTo>
                    <a:pt x="574444" y="1051587"/>
                    <a:pt x="573174" y="1047777"/>
                    <a:pt x="571904" y="1043967"/>
                  </a:cubicBezTo>
                  <a:cubicBezTo>
                    <a:pt x="580794" y="1041427"/>
                    <a:pt x="589684" y="1037617"/>
                    <a:pt x="599844" y="1035077"/>
                  </a:cubicBezTo>
                  <a:cubicBezTo>
                    <a:pt x="599844" y="1038887"/>
                    <a:pt x="598574" y="1041427"/>
                    <a:pt x="598574" y="1045237"/>
                  </a:cubicBezTo>
                  <a:cubicBezTo>
                    <a:pt x="610004" y="1037617"/>
                    <a:pt x="620164" y="1038887"/>
                    <a:pt x="629054" y="1047777"/>
                  </a:cubicBezTo>
                  <a:cubicBezTo>
                    <a:pt x="643024" y="1037617"/>
                    <a:pt x="645564" y="1038887"/>
                    <a:pt x="649374" y="1060477"/>
                  </a:cubicBezTo>
                  <a:cubicBezTo>
                    <a:pt x="641754" y="1055397"/>
                    <a:pt x="635404" y="1051587"/>
                    <a:pt x="629054" y="1047777"/>
                  </a:cubicBezTo>
                  <a:close/>
                  <a:moveTo>
                    <a:pt x="677314" y="1045237"/>
                  </a:moveTo>
                  <a:cubicBezTo>
                    <a:pt x="679854" y="1042697"/>
                    <a:pt x="682394" y="1040157"/>
                    <a:pt x="683664" y="1037617"/>
                  </a:cubicBezTo>
                  <a:cubicBezTo>
                    <a:pt x="692554" y="1049047"/>
                    <a:pt x="692554" y="1049047"/>
                    <a:pt x="673504" y="1057937"/>
                  </a:cubicBezTo>
                  <a:lnTo>
                    <a:pt x="654454" y="1042697"/>
                  </a:lnTo>
                  <a:cubicBezTo>
                    <a:pt x="667154" y="1032537"/>
                    <a:pt x="674774" y="1032537"/>
                    <a:pt x="677314" y="1045237"/>
                  </a:cubicBezTo>
                  <a:close/>
                  <a:moveTo>
                    <a:pt x="687474" y="2741957"/>
                  </a:moveTo>
                  <a:cubicBezTo>
                    <a:pt x="688744" y="2740687"/>
                    <a:pt x="690014" y="2740687"/>
                    <a:pt x="691284" y="2739417"/>
                  </a:cubicBezTo>
                  <a:cubicBezTo>
                    <a:pt x="692554" y="2741957"/>
                    <a:pt x="695094" y="2744497"/>
                    <a:pt x="697634" y="2748307"/>
                  </a:cubicBezTo>
                  <a:cubicBezTo>
                    <a:pt x="695094" y="2748307"/>
                    <a:pt x="692554" y="2748307"/>
                    <a:pt x="690014" y="2749577"/>
                  </a:cubicBezTo>
                  <a:cubicBezTo>
                    <a:pt x="688744" y="2745767"/>
                    <a:pt x="688744" y="2743227"/>
                    <a:pt x="687474" y="2741957"/>
                  </a:cubicBezTo>
                  <a:close/>
                  <a:moveTo>
                    <a:pt x="764944" y="2733067"/>
                  </a:moveTo>
                  <a:cubicBezTo>
                    <a:pt x="766214" y="2736877"/>
                    <a:pt x="767484" y="2739417"/>
                    <a:pt x="770024" y="2741957"/>
                  </a:cubicBezTo>
                  <a:lnTo>
                    <a:pt x="766214" y="2741957"/>
                  </a:lnTo>
                  <a:cubicBezTo>
                    <a:pt x="766214" y="2739417"/>
                    <a:pt x="766214" y="2736877"/>
                    <a:pt x="764944" y="2733067"/>
                  </a:cubicBezTo>
                  <a:close/>
                  <a:moveTo>
                    <a:pt x="869084" y="3016277"/>
                  </a:moveTo>
                  <a:cubicBezTo>
                    <a:pt x="865274" y="3009927"/>
                    <a:pt x="862734" y="3004847"/>
                    <a:pt x="860194" y="2999767"/>
                  </a:cubicBezTo>
                  <a:lnTo>
                    <a:pt x="866544" y="2993417"/>
                  </a:lnTo>
                  <a:cubicBezTo>
                    <a:pt x="875434" y="2999767"/>
                    <a:pt x="876704" y="3009927"/>
                    <a:pt x="869084" y="3016277"/>
                  </a:cubicBezTo>
                  <a:close/>
                  <a:moveTo>
                    <a:pt x="1191664" y="3041677"/>
                  </a:moveTo>
                  <a:cubicBezTo>
                    <a:pt x="1186584" y="3039137"/>
                    <a:pt x="1181504" y="3037867"/>
                    <a:pt x="1176424" y="3035327"/>
                  </a:cubicBezTo>
                  <a:cubicBezTo>
                    <a:pt x="1181504" y="3030247"/>
                    <a:pt x="1186584" y="3025167"/>
                    <a:pt x="1190394" y="3022627"/>
                  </a:cubicBezTo>
                  <a:lnTo>
                    <a:pt x="1205634" y="3034057"/>
                  </a:lnTo>
                  <a:cubicBezTo>
                    <a:pt x="1201824" y="3036597"/>
                    <a:pt x="1196744" y="3039137"/>
                    <a:pt x="1191664" y="3041677"/>
                  </a:cubicBezTo>
                  <a:close/>
                  <a:moveTo>
                    <a:pt x="3438294" y="2825777"/>
                  </a:moveTo>
                  <a:cubicBezTo>
                    <a:pt x="3437024" y="2827047"/>
                    <a:pt x="3438294" y="2829587"/>
                    <a:pt x="3438294" y="2832127"/>
                  </a:cubicBezTo>
                  <a:lnTo>
                    <a:pt x="3419244" y="2835937"/>
                  </a:lnTo>
                  <a:cubicBezTo>
                    <a:pt x="3416704" y="2824507"/>
                    <a:pt x="3421784" y="2818157"/>
                    <a:pt x="3433214" y="2816887"/>
                  </a:cubicBezTo>
                  <a:cubicBezTo>
                    <a:pt x="3437024" y="2816887"/>
                    <a:pt x="3442104" y="2814347"/>
                    <a:pt x="3448454" y="2814347"/>
                  </a:cubicBezTo>
                  <a:cubicBezTo>
                    <a:pt x="3444644" y="2818157"/>
                    <a:pt x="3440834" y="2820697"/>
                    <a:pt x="3438294" y="2825777"/>
                  </a:cubicBezTo>
                  <a:close/>
                  <a:moveTo>
                    <a:pt x="3463694" y="2823237"/>
                  </a:moveTo>
                  <a:cubicBezTo>
                    <a:pt x="3458614" y="2821967"/>
                    <a:pt x="3454804" y="2818157"/>
                    <a:pt x="3450994" y="2815617"/>
                  </a:cubicBezTo>
                  <a:cubicBezTo>
                    <a:pt x="3456074" y="2809267"/>
                    <a:pt x="3459884" y="2805457"/>
                    <a:pt x="3462424" y="2801647"/>
                  </a:cubicBezTo>
                  <a:cubicBezTo>
                    <a:pt x="3467504" y="2807997"/>
                    <a:pt x="3472584" y="2813077"/>
                    <a:pt x="3477664" y="2820697"/>
                  </a:cubicBezTo>
                  <a:cubicBezTo>
                    <a:pt x="3473854" y="2821967"/>
                    <a:pt x="3468774" y="2823237"/>
                    <a:pt x="3463694" y="2823237"/>
                  </a:cubicBezTo>
                  <a:close/>
                  <a:moveTo>
                    <a:pt x="3597044" y="1964717"/>
                  </a:moveTo>
                  <a:cubicBezTo>
                    <a:pt x="3597044" y="1962177"/>
                    <a:pt x="3597044" y="1960907"/>
                    <a:pt x="3595774" y="1958367"/>
                  </a:cubicBezTo>
                  <a:lnTo>
                    <a:pt x="3622444" y="1954557"/>
                  </a:lnTo>
                  <a:cubicBezTo>
                    <a:pt x="3622444" y="1957097"/>
                    <a:pt x="3623714" y="1959637"/>
                    <a:pt x="3623714" y="1962177"/>
                  </a:cubicBezTo>
                  <a:cubicBezTo>
                    <a:pt x="3613554" y="1962177"/>
                    <a:pt x="3604664" y="1963447"/>
                    <a:pt x="3597044" y="1964717"/>
                  </a:cubicBezTo>
                  <a:close/>
                  <a:moveTo>
                    <a:pt x="3663084" y="1967257"/>
                  </a:moveTo>
                  <a:cubicBezTo>
                    <a:pt x="3655464" y="1967257"/>
                    <a:pt x="3646574" y="1967257"/>
                    <a:pt x="3638954" y="1964717"/>
                  </a:cubicBezTo>
                  <a:cubicBezTo>
                    <a:pt x="3635144" y="1963447"/>
                    <a:pt x="3633874" y="1958367"/>
                    <a:pt x="3630064" y="1955827"/>
                  </a:cubicBezTo>
                  <a:cubicBezTo>
                    <a:pt x="3631334" y="1954557"/>
                    <a:pt x="3631334" y="1953287"/>
                    <a:pt x="3632604" y="1952017"/>
                  </a:cubicBezTo>
                  <a:cubicBezTo>
                    <a:pt x="3644034" y="1954557"/>
                    <a:pt x="3654194" y="1955827"/>
                    <a:pt x="3664354" y="1958367"/>
                  </a:cubicBezTo>
                  <a:cubicBezTo>
                    <a:pt x="3663084" y="1962177"/>
                    <a:pt x="3663084" y="1965987"/>
                    <a:pt x="3663084" y="1967257"/>
                  </a:cubicBezTo>
                  <a:close/>
                  <a:moveTo>
                    <a:pt x="3720234" y="1965987"/>
                  </a:moveTo>
                  <a:cubicBezTo>
                    <a:pt x="3711344" y="1964717"/>
                    <a:pt x="3702454" y="1958367"/>
                    <a:pt x="3693564" y="1967257"/>
                  </a:cubicBezTo>
                  <a:cubicBezTo>
                    <a:pt x="3692294" y="1968527"/>
                    <a:pt x="3684674" y="1964717"/>
                    <a:pt x="3680864" y="1963447"/>
                  </a:cubicBezTo>
                  <a:cubicBezTo>
                    <a:pt x="3680864" y="1962177"/>
                    <a:pt x="3682134" y="1959637"/>
                    <a:pt x="3682134" y="1958367"/>
                  </a:cubicBezTo>
                  <a:lnTo>
                    <a:pt x="3724044" y="1958367"/>
                  </a:lnTo>
                  <a:cubicBezTo>
                    <a:pt x="3725314" y="1958367"/>
                    <a:pt x="3726584" y="1962177"/>
                    <a:pt x="3727854" y="1964717"/>
                  </a:cubicBezTo>
                  <a:cubicBezTo>
                    <a:pt x="3724044" y="1964717"/>
                    <a:pt x="3721504" y="1965987"/>
                    <a:pt x="3720234" y="1965987"/>
                  </a:cubicBezTo>
                  <a:close/>
                  <a:moveTo>
                    <a:pt x="3840884" y="2595907"/>
                  </a:moveTo>
                  <a:cubicBezTo>
                    <a:pt x="3839614" y="2597177"/>
                    <a:pt x="3839614" y="2598447"/>
                    <a:pt x="3839614" y="2597177"/>
                  </a:cubicBezTo>
                  <a:cubicBezTo>
                    <a:pt x="3838344" y="2597177"/>
                    <a:pt x="3838344" y="2595907"/>
                    <a:pt x="3840884" y="2595907"/>
                  </a:cubicBezTo>
                  <a:close/>
                  <a:moveTo>
                    <a:pt x="124864" y="2527327"/>
                  </a:moveTo>
                  <a:cubicBezTo>
                    <a:pt x="123594" y="2527327"/>
                    <a:pt x="123594" y="2528597"/>
                    <a:pt x="122324" y="2528597"/>
                  </a:cubicBezTo>
                  <a:cubicBezTo>
                    <a:pt x="122324" y="2528597"/>
                    <a:pt x="123594" y="2527327"/>
                    <a:pt x="124864" y="2527327"/>
                  </a:cubicBezTo>
                  <a:close/>
                  <a:moveTo>
                    <a:pt x="608734" y="2767357"/>
                  </a:moveTo>
                  <a:cubicBezTo>
                    <a:pt x="613814" y="2769897"/>
                    <a:pt x="618894" y="2772437"/>
                    <a:pt x="622704" y="2773707"/>
                  </a:cubicBezTo>
                  <a:cubicBezTo>
                    <a:pt x="604924" y="2783867"/>
                    <a:pt x="593494" y="2781327"/>
                    <a:pt x="582064" y="2763547"/>
                  </a:cubicBezTo>
                  <a:cubicBezTo>
                    <a:pt x="585874" y="2763547"/>
                    <a:pt x="588414" y="2762277"/>
                    <a:pt x="592224" y="2762277"/>
                  </a:cubicBezTo>
                  <a:cubicBezTo>
                    <a:pt x="597304" y="2763547"/>
                    <a:pt x="603654" y="2764817"/>
                    <a:pt x="608734" y="2767357"/>
                  </a:cubicBezTo>
                  <a:close/>
                  <a:moveTo>
                    <a:pt x="2828694" y="2871497"/>
                  </a:moveTo>
                  <a:cubicBezTo>
                    <a:pt x="2824884" y="2870227"/>
                    <a:pt x="2822344" y="2870227"/>
                    <a:pt x="2817264" y="2868957"/>
                  </a:cubicBezTo>
                  <a:cubicBezTo>
                    <a:pt x="2812184" y="2867687"/>
                    <a:pt x="2805834" y="2863877"/>
                    <a:pt x="2798214" y="2861337"/>
                  </a:cubicBezTo>
                  <a:cubicBezTo>
                    <a:pt x="2803294" y="2860067"/>
                    <a:pt x="2807104" y="2857527"/>
                    <a:pt x="2812184" y="2856257"/>
                  </a:cubicBezTo>
                  <a:cubicBezTo>
                    <a:pt x="2826154" y="2852447"/>
                    <a:pt x="2832504" y="2858797"/>
                    <a:pt x="2828694" y="2871497"/>
                  </a:cubicBezTo>
                  <a:close/>
                  <a:moveTo>
                    <a:pt x="2583584" y="2900707"/>
                  </a:moveTo>
                  <a:cubicBezTo>
                    <a:pt x="2591204" y="2901977"/>
                    <a:pt x="2600094" y="2901977"/>
                    <a:pt x="2608984" y="2903247"/>
                  </a:cubicBezTo>
                  <a:cubicBezTo>
                    <a:pt x="2605174" y="2915947"/>
                    <a:pt x="2595014" y="2912137"/>
                    <a:pt x="2587394" y="2910867"/>
                  </a:cubicBezTo>
                  <a:cubicBezTo>
                    <a:pt x="2584854" y="2910867"/>
                    <a:pt x="2582314" y="2905787"/>
                    <a:pt x="2579774" y="2903247"/>
                  </a:cubicBezTo>
                  <a:cubicBezTo>
                    <a:pt x="2581044" y="2901977"/>
                    <a:pt x="2582314" y="2900707"/>
                    <a:pt x="2583584" y="2900707"/>
                  </a:cubicBezTo>
                  <a:close/>
                  <a:moveTo>
                    <a:pt x="212494" y="2602257"/>
                  </a:moveTo>
                  <a:cubicBezTo>
                    <a:pt x="213764" y="2606067"/>
                    <a:pt x="215034" y="2608607"/>
                    <a:pt x="216304" y="2613687"/>
                  </a:cubicBezTo>
                  <a:cubicBezTo>
                    <a:pt x="208684" y="2613687"/>
                    <a:pt x="202334" y="2613687"/>
                    <a:pt x="195984" y="2612417"/>
                  </a:cubicBezTo>
                  <a:lnTo>
                    <a:pt x="195984" y="2603527"/>
                  </a:lnTo>
                  <a:cubicBezTo>
                    <a:pt x="201064" y="2603527"/>
                    <a:pt x="206144" y="2603527"/>
                    <a:pt x="212494" y="2602257"/>
                  </a:cubicBezTo>
                  <a:close/>
                  <a:moveTo>
                    <a:pt x="707794" y="2759737"/>
                  </a:moveTo>
                  <a:cubicBezTo>
                    <a:pt x="715414" y="2761007"/>
                    <a:pt x="723034" y="2761007"/>
                    <a:pt x="731924" y="2762277"/>
                  </a:cubicBezTo>
                  <a:cubicBezTo>
                    <a:pt x="726844" y="2767357"/>
                    <a:pt x="706524" y="2771167"/>
                    <a:pt x="702714" y="2767357"/>
                  </a:cubicBezTo>
                  <a:cubicBezTo>
                    <a:pt x="702714" y="2766087"/>
                    <a:pt x="701444" y="2763547"/>
                    <a:pt x="702714" y="2762277"/>
                  </a:cubicBezTo>
                  <a:cubicBezTo>
                    <a:pt x="703984" y="2761007"/>
                    <a:pt x="706524" y="2759737"/>
                    <a:pt x="707794" y="2759737"/>
                  </a:cubicBezTo>
                  <a:close/>
                </a:path>
              </a:pathLst>
            </a:custGeom>
            <a:blipFill>
              <a:blip r:embed="rId4"/>
              <a:stretch>
                <a:fillRect l="-13384" t="0" r="-13384" b="0"/>
              </a:stretch>
            </a:blipFill>
          </p:spPr>
        </p:sp>
      </p:grpSp>
      <p:grpSp>
        <p:nvGrpSpPr>
          <p:cNvPr name="Group 5" id="5"/>
          <p:cNvGrpSpPr/>
          <p:nvPr/>
        </p:nvGrpSpPr>
        <p:grpSpPr>
          <a:xfrm rot="0">
            <a:off x="1843379" y="1028700"/>
            <a:ext cx="14601243" cy="1388546"/>
            <a:chOff x="0" y="0"/>
            <a:chExt cx="19468324" cy="1851394"/>
          </a:xfrm>
        </p:grpSpPr>
        <p:sp>
          <p:nvSpPr>
            <p:cNvPr name="TextBox 6" id="6"/>
            <p:cNvSpPr txBox="true"/>
            <p:nvPr/>
          </p:nvSpPr>
          <p:spPr>
            <a:xfrm rot="0">
              <a:off x="0" y="-200025"/>
              <a:ext cx="19468324" cy="1211792"/>
            </a:xfrm>
            <a:prstGeom prst="rect">
              <a:avLst/>
            </a:prstGeom>
          </p:spPr>
          <p:txBody>
            <a:bodyPr anchor="t" rtlCol="false" tIns="0" lIns="0" bIns="0" rIns="0">
              <a:spAutoFit/>
            </a:bodyPr>
            <a:lstStyle/>
            <a:p>
              <a:pPr algn="ctr">
                <a:lnSpc>
                  <a:spcPts val="7000"/>
                </a:lnSpc>
              </a:pPr>
              <a:r>
                <a:rPr lang="en-US" b="true" sz="5000" spc="605">
                  <a:solidFill>
                    <a:srgbClr val="000000"/>
                  </a:solidFill>
                  <a:latin typeface="Times New Roman MT Bold"/>
                  <a:ea typeface="Times New Roman MT Bold"/>
                  <a:cs typeface="Times New Roman MT Bold"/>
                  <a:sym typeface="Times New Roman MT Bold"/>
                </a:rPr>
                <a:t>Being Bold in Faith </a:t>
              </a:r>
            </a:p>
          </p:txBody>
        </p:sp>
        <p:sp>
          <p:nvSpPr>
            <p:cNvPr name="Freeform 7" id="7"/>
            <p:cNvSpPr/>
            <p:nvPr/>
          </p:nvSpPr>
          <p:spPr>
            <a:xfrm flipH="false" flipV="false" rot="0">
              <a:off x="8612158" y="1164167"/>
              <a:ext cx="2244009" cy="687228"/>
            </a:xfrm>
            <a:custGeom>
              <a:avLst/>
              <a:gdLst/>
              <a:ahLst/>
              <a:cxnLst/>
              <a:rect r="r" b="b" t="t" l="l"/>
              <a:pathLst>
                <a:path h="687228" w="2244009">
                  <a:moveTo>
                    <a:pt x="0" y="0"/>
                  </a:moveTo>
                  <a:lnTo>
                    <a:pt x="2244008" y="0"/>
                  </a:lnTo>
                  <a:lnTo>
                    <a:pt x="2244008" y="687227"/>
                  </a:lnTo>
                  <a:lnTo>
                    <a:pt x="0" y="687227"/>
                  </a:lnTo>
                  <a:lnTo>
                    <a:pt x="0" y="0"/>
                  </a:lnTo>
                  <a:close/>
                </a:path>
              </a:pathLst>
            </a:custGeom>
            <a:blipFill>
              <a:blip r:embed="rId5"/>
              <a:stretch>
                <a:fillRect l="0" t="0" r="0" b="0"/>
              </a:stretch>
            </a:blipFill>
          </p:spPr>
        </p:sp>
      </p:grpSp>
      <p:sp>
        <p:nvSpPr>
          <p:cNvPr name="Freeform 8" id="8"/>
          <p:cNvSpPr/>
          <p:nvPr/>
        </p:nvSpPr>
        <p:spPr>
          <a:xfrm flipH="false" flipV="false" rot="-3422994">
            <a:off x="16170748" y="3948717"/>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0">
            <a:off x="16591598" y="8549350"/>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737650" y="3238768"/>
            <a:ext cx="10812700" cy="5310582"/>
          </a:xfrm>
          <a:prstGeom prst="rect">
            <a:avLst/>
          </a:prstGeom>
        </p:spPr>
        <p:txBody>
          <a:bodyPr anchor="t" rtlCol="false" tIns="0" lIns="0" bIns="0" rIns="0">
            <a:spAutoFit/>
          </a:bodyPr>
          <a:lstStyle/>
          <a:p>
            <a:pPr algn="ctr">
              <a:lnSpc>
                <a:spcPts val="6015"/>
              </a:lnSpc>
            </a:pPr>
            <a:r>
              <a:rPr lang="en-US" b="true" sz="4296">
                <a:solidFill>
                  <a:srgbClr val="000000"/>
                </a:solidFill>
                <a:latin typeface="Garet Bold"/>
                <a:ea typeface="Garet Bold"/>
                <a:cs typeface="Garet Bold"/>
                <a:sym typeface="Garet Bold"/>
              </a:rPr>
              <a:t>Joshua 1:9 states that we are to not be afraid or discouraged because God is with us where ever we go. That means even in the toughest situations God is with us to help us do what is right. He gives us strength and wisdom to stand firm. </a:t>
            </a:r>
          </a:p>
        </p:txBody>
      </p:sp>
      <p:grpSp>
        <p:nvGrpSpPr>
          <p:cNvPr name="Group 5" id="5"/>
          <p:cNvGrpSpPr/>
          <p:nvPr/>
        </p:nvGrpSpPr>
        <p:grpSpPr>
          <a:xfrm rot="0">
            <a:off x="1843379" y="1028700"/>
            <a:ext cx="14601243" cy="1388546"/>
            <a:chOff x="0" y="0"/>
            <a:chExt cx="19468324" cy="1851394"/>
          </a:xfrm>
        </p:grpSpPr>
        <p:sp>
          <p:nvSpPr>
            <p:cNvPr name="TextBox 6" id="6"/>
            <p:cNvSpPr txBox="true"/>
            <p:nvPr/>
          </p:nvSpPr>
          <p:spPr>
            <a:xfrm rot="0">
              <a:off x="0" y="-104775"/>
              <a:ext cx="19468324" cy="1116542"/>
            </a:xfrm>
            <a:prstGeom prst="rect">
              <a:avLst/>
            </a:prstGeom>
          </p:spPr>
          <p:txBody>
            <a:bodyPr anchor="t" rtlCol="false" tIns="0" lIns="0" bIns="0" rIns="0">
              <a:spAutoFit/>
            </a:bodyPr>
            <a:lstStyle/>
            <a:p>
              <a:pPr algn="ctr">
                <a:lnSpc>
                  <a:spcPts val="7000"/>
                </a:lnSpc>
              </a:pPr>
              <a:r>
                <a:rPr lang="en-US" b="true" sz="5000" spc="605">
                  <a:solidFill>
                    <a:srgbClr val="000000"/>
                  </a:solidFill>
                  <a:latin typeface="Garet Bold"/>
                  <a:ea typeface="Garet Bold"/>
                  <a:cs typeface="Garet Bold"/>
                  <a:sym typeface="Garet Bold"/>
                </a:rPr>
                <a:t>Stand Firm</a:t>
              </a:r>
            </a:p>
          </p:txBody>
        </p:sp>
        <p:sp>
          <p:nvSpPr>
            <p:cNvPr name="Freeform 7" id="7"/>
            <p:cNvSpPr/>
            <p:nvPr/>
          </p:nvSpPr>
          <p:spPr>
            <a:xfrm flipH="false" flipV="false" rot="0">
              <a:off x="8612158" y="1164167"/>
              <a:ext cx="2244009" cy="687228"/>
            </a:xfrm>
            <a:custGeom>
              <a:avLst/>
              <a:gdLst/>
              <a:ahLst/>
              <a:cxnLst/>
              <a:rect r="r" b="b" t="t" l="l"/>
              <a:pathLst>
                <a:path h="687228" w="2244009">
                  <a:moveTo>
                    <a:pt x="0" y="0"/>
                  </a:moveTo>
                  <a:lnTo>
                    <a:pt x="2244008" y="0"/>
                  </a:lnTo>
                  <a:lnTo>
                    <a:pt x="2244008" y="687227"/>
                  </a:lnTo>
                  <a:lnTo>
                    <a:pt x="0" y="687227"/>
                  </a:lnTo>
                  <a:lnTo>
                    <a:pt x="0" y="0"/>
                  </a:lnTo>
                  <a:close/>
                </a:path>
              </a:pathLst>
            </a:custGeom>
            <a:blipFill>
              <a:blip r:embed="rId6"/>
              <a:stretch>
                <a:fillRect l="0" t="0" r="0" b="0"/>
              </a:stretch>
            </a:blipFill>
          </p:spPr>
        </p:sp>
      </p:grpSp>
      <p:sp>
        <p:nvSpPr>
          <p:cNvPr name="Freeform 8" id="8"/>
          <p:cNvSpPr/>
          <p:nvPr/>
        </p:nvSpPr>
        <p:spPr>
          <a:xfrm flipH="false" flipV="false" rot="-3422994">
            <a:off x="16170748" y="3948717"/>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TextBox 2" id="2"/>
          <p:cNvSpPr txBox="true"/>
          <p:nvPr/>
        </p:nvSpPr>
        <p:spPr>
          <a:xfrm rot="0">
            <a:off x="5268218" y="3330575"/>
            <a:ext cx="11991082" cy="5292725"/>
          </a:xfrm>
          <a:prstGeom prst="rect">
            <a:avLst/>
          </a:prstGeom>
        </p:spPr>
        <p:txBody>
          <a:bodyPr anchor="t" rtlCol="false" tIns="0" lIns="0" bIns="0" rIns="0">
            <a:spAutoFit/>
          </a:bodyPr>
          <a:lstStyle/>
          <a:p>
            <a:pPr algn="l" marL="1079501" indent="-539750" lvl="1">
              <a:lnSpc>
                <a:spcPts val="7000"/>
              </a:lnSpc>
              <a:buFont typeface="Arial"/>
              <a:buChar char="•"/>
            </a:pPr>
            <a:r>
              <a:rPr lang="en-US" b="true" sz="5000">
                <a:solidFill>
                  <a:srgbClr val="000000"/>
                </a:solidFill>
                <a:latin typeface="Garet Bold"/>
                <a:ea typeface="Garet Bold"/>
                <a:cs typeface="Garet Bold"/>
                <a:sym typeface="Garet Bold"/>
              </a:rPr>
              <a:t>Daniel in the lions den.</a:t>
            </a:r>
          </a:p>
          <a:p>
            <a:pPr algn="l" marL="1079501" indent="-539750" lvl="1">
              <a:lnSpc>
                <a:spcPts val="7000"/>
              </a:lnSpc>
              <a:buFont typeface="Arial"/>
              <a:buChar char="•"/>
            </a:pPr>
            <a:r>
              <a:rPr lang="en-US" b="true" sz="5000">
                <a:solidFill>
                  <a:srgbClr val="000000"/>
                </a:solidFill>
                <a:latin typeface="Garet Bold"/>
                <a:ea typeface="Garet Bold"/>
                <a:cs typeface="Garet Bold"/>
                <a:sym typeface="Garet Bold"/>
              </a:rPr>
              <a:t>Meshach, Shadrach, and Abednego.</a:t>
            </a:r>
          </a:p>
          <a:p>
            <a:pPr algn="l">
              <a:lnSpc>
                <a:spcPts val="7000"/>
              </a:lnSpc>
            </a:pPr>
            <a:r>
              <a:rPr lang="en-US" sz="5000" b="true">
                <a:solidFill>
                  <a:srgbClr val="000000"/>
                </a:solidFill>
                <a:latin typeface="Garet Bold"/>
                <a:ea typeface="Garet Bold"/>
                <a:cs typeface="Garet Bold"/>
                <a:sym typeface="Garet Bold"/>
              </a:rPr>
              <a:t>Can you think of other stories in the Bible of someone who showed great courage in their faith?</a:t>
            </a:r>
          </a:p>
        </p:txBody>
      </p:sp>
      <p:grpSp>
        <p:nvGrpSpPr>
          <p:cNvPr name="Group 3" id="3"/>
          <p:cNvGrpSpPr/>
          <p:nvPr/>
        </p:nvGrpSpPr>
        <p:grpSpPr>
          <a:xfrm rot="0">
            <a:off x="6116526" y="575024"/>
            <a:ext cx="6054947" cy="2236872"/>
            <a:chOff x="0" y="0"/>
            <a:chExt cx="8073263" cy="2982496"/>
          </a:xfrm>
        </p:grpSpPr>
        <p:sp>
          <p:nvSpPr>
            <p:cNvPr name="Freeform 4" id="4"/>
            <p:cNvSpPr/>
            <p:nvPr/>
          </p:nvSpPr>
          <p:spPr>
            <a:xfrm flipH="false" flipV="false" rot="-251521">
              <a:off x="77497" y="286186"/>
              <a:ext cx="7918268" cy="2410123"/>
            </a:xfrm>
            <a:custGeom>
              <a:avLst/>
              <a:gdLst/>
              <a:ahLst/>
              <a:cxnLst/>
              <a:rect r="r" b="b" t="t" l="l"/>
              <a:pathLst>
                <a:path h="2410123" w="7918268">
                  <a:moveTo>
                    <a:pt x="0" y="0"/>
                  </a:moveTo>
                  <a:lnTo>
                    <a:pt x="7918268" y="0"/>
                  </a:lnTo>
                  <a:lnTo>
                    <a:pt x="7918268" y="2410123"/>
                  </a:lnTo>
                  <a:lnTo>
                    <a:pt x="0" y="2410123"/>
                  </a:lnTo>
                  <a:lnTo>
                    <a:pt x="0" y="0"/>
                  </a:lnTo>
                  <a:close/>
                </a:path>
              </a:pathLst>
            </a:custGeom>
            <a:blipFill>
              <a:blip r:embed="rId2"/>
              <a:stretch>
                <a:fillRect l="-98442" t="-154849" r="-56406" b="0"/>
              </a:stretch>
            </a:blipFill>
          </p:spPr>
        </p:sp>
        <p:sp>
          <p:nvSpPr>
            <p:cNvPr name="TextBox 5" id="5"/>
            <p:cNvSpPr txBox="true"/>
            <p:nvPr/>
          </p:nvSpPr>
          <p:spPr>
            <a:xfrm rot="-251521">
              <a:off x="497976" y="573059"/>
              <a:ext cx="7080044" cy="1873672"/>
            </a:xfrm>
            <a:prstGeom prst="rect">
              <a:avLst/>
            </a:prstGeom>
          </p:spPr>
          <p:txBody>
            <a:bodyPr anchor="t" rtlCol="false" tIns="0" lIns="0" bIns="0" rIns="0">
              <a:spAutoFit/>
            </a:bodyPr>
            <a:lstStyle/>
            <a:p>
              <a:pPr algn="ctr">
                <a:lnSpc>
                  <a:spcPts val="3454"/>
                </a:lnSpc>
              </a:pPr>
              <a:r>
                <a:rPr lang="en-US" b="true" sz="4318" spc="332">
                  <a:solidFill>
                    <a:srgbClr val="000000"/>
                  </a:solidFill>
                  <a:latin typeface="Garet Bold"/>
                  <a:ea typeface="Garet Bold"/>
                  <a:cs typeface="Garet Bold"/>
                  <a:sym typeface="Garet Bold"/>
                </a:rPr>
                <a:t>COURAGE THROUGH THE BIBLE</a:t>
              </a:r>
            </a:p>
          </p:txBody>
        </p:sp>
      </p:grpSp>
      <p:sp>
        <p:nvSpPr>
          <p:cNvPr name="Freeform 6" id="6"/>
          <p:cNvSpPr/>
          <p:nvPr/>
        </p:nvSpPr>
        <p:spPr>
          <a:xfrm flipH="false" flipV="false" rot="0">
            <a:off x="8810149" y="9242425"/>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697640">
            <a:off x="-65179" y="-190253"/>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347956">
            <a:off x="506186" y="3642918"/>
            <a:ext cx="4331059" cy="4394395"/>
            <a:chOff x="0" y="0"/>
            <a:chExt cx="2952750" cy="2995930"/>
          </a:xfrm>
        </p:grpSpPr>
        <p:sp>
          <p:nvSpPr>
            <p:cNvPr name="Freeform 9" id="9"/>
            <p:cNvSpPr/>
            <p:nvPr/>
          </p:nvSpPr>
          <p:spPr>
            <a:xfrm flipH="false" flipV="false" rot="0">
              <a:off x="-398" y="234"/>
              <a:ext cx="2952846" cy="2993459"/>
            </a:xfrm>
            <a:custGeom>
              <a:avLst/>
              <a:gdLst/>
              <a:ahLst/>
              <a:cxnLst/>
              <a:rect r="r" b="b" t="t" l="l"/>
              <a:pathLst>
                <a:path h="2993459" w="2952846">
                  <a:moveTo>
                    <a:pt x="2934098" y="11196"/>
                  </a:moveTo>
                  <a:lnTo>
                    <a:pt x="2923938" y="11196"/>
                  </a:lnTo>
                  <a:cubicBezTo>
                    <a:pt x="2682638" y="11196"/>
                    <a:pt x="2441338" y="13736"/>
                    <a:pt x="2201308" y="16276"/>
                  </a:cubicBezTo>
                  <a:cubicBezTo>
                    <a:pt x="1773318" y="21356"/>
                    <a:pt x="1344058" y="28976"/>
                    <a:pt x="916068" y="30246"/>
                  </a:cubicBezTo>
                  <a:cubicBezTo>
                    <a:pt x="749698" y="30246"/>
                    <a:pt x="583328" y="21356"/>
                    <a:pt x="416958" y="11196"/>
                  </a:cubicBezTo>
                  <a:cubicBezTo>
                    <a:pt x="279798" y="2306"/>
                    <a:pt x="140098" y="-5314"/>
                    <a:pt x="2938" y="4846"/>
                  </a:cubicBezTo>
                  <a:cubicBezTo>
                    <a:pt x="4208" y="205506"/>
                    <a:pt x="5478" y="406166"/>
                    <a:pt x="8018" y="605556"/>
                  </a:cubicBezTo>
                  <a:cubicBezTo>
                    <a:pt x="11828" y="1051326"/>
                    <a:pt x="18178" y="1497096"/>
                    <a:pt x="14368" y="1942866"/>
                  </a:cubicBezTo>
                  <a:cubicBezTo>
                    <a:pt x="13098" y="2163846"/>
                    <a:pt x="4208" y="2384826"/>
                    <a:pt x="398" y="2605806"/>
                  </a:cubicBezTo>
                  <a:cubicBezTo>
                    <a:pt x="-2142" y="2725186"/>
                    <a:pt x="8018" y="2844566"/>
                    <a:pt x="15638" y="2962676"/>
                  </a:cubicBezTo>
                  <a:cubicBezTo>
                    <a:pt x="75328" y="2957596"/>
                    <a:pt x="136288" y="2961406"/>
                    <a:pt x="194708" y="2966486"/>
                  </a:cubicBezTo>
                  <a:cubicBezTo>
                    <a:pt x="284878" y="2974106"/>
                    <a:pt x="373778" y="2982996"/>
                    <a:pt x="463948" y="2986806"/>
                  </a:cubicBezTo>
                  <a:cubicBezTo>
                    <a:pt x="880508" y="2999506"/>
                    <a:pt x="1298338" y="2991886"/>
                    <a:pt x="1714898" y="2981726"/>
                  </a:cubicBezTo>
                  <a:cubicBezTo>
                    <a:pt x="2125108" y="2970296"/>
                    <a:pt x="2536588" y="2957596"/>
                    <a:pt x="2948068" y="2956326"/>
                  </a:cubicBezTo>
                  <a:cubicBezTo>
                    <a:pt x="2940448" y="2788686"/>
                    <a:pt x="2931558" y="2621046"/>
                    <a:pt x="2926478" y="2452136"/>
                  </a:cubicBezTo>
                  <a:cubicBezTo>
                    <a:pt x="2913778" y="2029226"/>
                    <a:pt x="2931558" y="1607586"/>
                    <a:pt x="2942988" y="1184676"/>
                  </a:cubicBezTo>
                  <a:cubicBezTo>
                    <a:pt x="2954418" y="794786"/>
                    <a:pt x="2960768" y="402356"/>
                    <a:pt x="2934098" y="11196"/>
                  </a:cubicBezTo>
                  <a:close/>
                </a:path>
              </a:pathLst>
            </a:custGeom>
            <a:blipFill>
              <a:blip r:embed="rId7"/>
              <a:stretch>
                <a:fillRect l="-687" t="0" r="-687" b="0"/>
              </a:stretch>
            </a:blipFill>
          </p:spPr>
        </p:sp>
      </p:grpSp>
      <p:sp>
        <p:nvSpPr>
          <p:cNvPr name="Freeform 10" id="10"/>
          <p:cNvSpPr/>
          <p:nvPr/>
        </p:nvSpPr>
        <p:spPr>
          <a:xfrm flipH="false" flipV="false" rot="-3422994">
            <a:off x="16170748" y="7200900"/>
            <a:ext cx="2177103" cy="4114800"/>
          </a:xfrm>
          <a:custGeom>
            <a:avLst/>
            <a:gdLst/>
            <a:ahLst/>
            <a:cxnLst/>
            <a:rect r="r" b="b" t="t" l="l"/>
            <a:pathLst>
              <a:path h="4114800" w="2177103">
                <a:moveTo>
                  <a:pt x="0" y="0"/>
                </a:moveTo>
                <a:lnTo>
                  <a:pt x="2177104" y="0"/>
                </a:lnTo>
                <a:lnTo>
                  <a:pt x="217710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TextBox 2" id="2"/>
          <p:cNvSpPr txBox="true"/>
          <p:nvPr/>
        </p:nvSpPr>
        <p:spPr>
          <a:xfrm rot="0">
            <a:off x="3148459" y="3531587"/>
            <a:ext cx="11991082" cy="4406900"/>
          </a:xfrm>
          <a:prstGeom prst="rect">
            <a:avLst/>
          </a:prstGeom>
        </p:spPr>
        <p:txBody>
          <a:bodyPr anchor="t" rtlCol="false" tIns="0" lIns="0" bIns="0" rIns="0">
            <a:spAutoFit/>
          </a:bodyPr>
          <a:lstStyle/>
          <a:p>
            <a:pPr algn="ctr">
              <a:lnSpc>
                <a:spcPts val="7000"/>
              </a:lnSpc>
            </a:pPr>
            <a:r>
              <a:rPr lang="en-US" sz="5000" b="true">
                <a:solidFill>
                  <a:srgbClr val="000000"/>
                </a:solidFill>
                <a:latin typeface="Garet Bold"/>
                <a:ea typeface="Garet Bold"/>
                <a:cs typeface="Garet Bold"/>
                <a:sym typeface="Garet Bold"/>
              </a:rPr>
              <a:t>Their stories are reminders that doing the right thing can be challenging and maybe even difficult, but God will always be with us.</a:t>
            </a:r>
          </a:p>
        </p:txBody>
      </p:sp>
      <p:grpSp>
        <p:nvGrpSpPr>
          <p:cNvPr name="Group 3" id="3"/>
          <p:cNvGrpSpPr/>
          <p:nvPr/>
        </p:nvGrpSpPr>
        <p:grpSpPr>
          <a:xfrm rot="0">
            <a:off x="6300007" y="1028700"/>
            <a:ext cx="5687986" cy="2101306"/>
            <a:chOff x="0" y="0"/>
            <a:chExt cx="7583981" cy="2801741"/>
          </a:xfrm>
        </p:grpSpPr>
        <p:sp>
          <p:nvSpPr>
            <p:cNvPr name="Freeform 4" id="4"/>
            <p:cNvSpPr/>
            <p:nvPr/>
          </p:nvSpPr>
          <p:spPr>
            <a:xfrm flipH="false" flipV="false" rot="-251521">
              <a:off x="72801" y="268842"/>
              <a:ext cx="7438380" cy="2264057"/>
            </a:xfrm>
            <a:custGeom>
              <a:avLst/>
              <a:gdLst/>
              <a:ahLst/>
              <a:cxnLst/>
              <a:rect r="r" b="b" t="t" l="l"/>
              <a:pathLst>
                <a:path h="2264057" w="7438380">
                  <a:moveTo>
                    <a:pt x="0" y="0"/>
                  </a:moveTo>
                  <a:lnTo>
                    <a:pt x="7438380" y="0"/>
                  </a:lnTo>
                  <a:lnTo>
                    <a:pt x="7438380" y="2264057"/>
                  </a:lnTo>
                  <a:lnTo>
                    <a:pt x="0" y="2264057"/>
                  </a:lnTo>
                  <a:lnTo>
                    <a:pt x="0" y="0"/>
                  </a:lnTo>
                  <a:close/>
                </a:path>
              </a:pathLst>
            </a:custGeom>
            <a:blipFill>
              <a:blip r:embed="rId2"/>
              <a:stretch>
                <a:fillRect l="-98442" t="-154849" r="-56406" b="0"/>
              </a:stretch>
            </a:blipFill>
          </p:spPr>
        </p:sp>
        <p:sp>
          <p:nvSpPr>
            <p:cNvPr name="TextBox 5" id="5"/>
            <p:cNvSpPr txBox="true"/>
            <p:nvPr/>
          </p:nvSpPr>
          <p:spPr>
            <a:xfrm rot="-251521">
              <a:off x="467480" y="1079822"/>
              <a:ext cx="6650957" cy="668493"/>
            </a:xfrm>
            <a:prstGeom prst="rect">
              <a:avLst/>
            </a:prstGeom>
          </p:spPr>
          <p:txBody>
            <a:bodyPr anchor="t" rtlCol="false" tIns="0" lIns="0" bIns="0" rIns="0">
              <a:spAutoFit/>
            </a:bodyPr>
            <a:lstStyle/>
            <a:p>
              <a:pPr algn="ctr">
                <a:lnSpc>
                  <a:spcPts val="3245"/>
                </a:lnSpc>
              </a:pPr>
              <a:r>
                <a:rPr lang="en-US" b="true" sz="4056" spc="312">
                  <a:solidFill>
                    <a:srgbClr val="000000"/>
                  </a:solidFill>
                  <a:latin typeface="Garet Bold"/>
                  <a:ea typeface="Garet Bold"/>
                  <a:cs typeface="Garet Bold"/>
                  <a:sym typeface="Garet Bold"/>
                </a:rPr>
                <a:t>GOD IS WITH US</a:t>
              </a:r>
            </a:p>
          </p:txBody>
        </p:sp>
      </p:grpSp>
      <p:sp>
        <p:nvSpPr>
          <p:cNvPr name="Freeform 6" id="6"/>
          <p:cNvSpPr/>
          <p:nvPr/>
        </p:nvSpPr>
        <p:spPr>
          <a:xfrm flipH="false" flipV="false" rot="0">
            <a:off x="8810149" y="8549350"/>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697640">
            <a:off x="-65179" y="-190253"/>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3422994">
            <a:off x="15698800" y="6846425"/>
            <a:ext cx="2177103" cy="4114800"/>
          </a:xfrm>
          <a:custGeom>
            <a:avLst/>
            <a:gdLst/>
            <a:ahLst/>
            <a:cxnLst/>
            <a:rect r="r" b="b" t="t" l="l"/>
            <a:pathLst>
              <a:path h="4114800" w="2177103">
                <a:moveTo>
                  <a:pt x="0" y="0"/>
                </a:moveTo>
                <a:lnTo>
                  <a:pt x="2177103" y="0"/>
                </a:lnTo>
                <a:lnTo>
                  <a:pt x="217710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grpSp>
        <p:nvGrpSpPr>
          <p:cNvPr name="Group 2" id="2"/>
          <p:cNvGrpSpPr/>
          <p:nvPr/>
        </p:nvGrpSpPr>
        <p:grpSpPr>
          <a:xfrm rot="0">
            <a:off x="6520815" y="2028070"/>
            <a:ext cx="5246370" cy="5246370"/>
            <a:chOff x="0" y="0"/>
            <a:chExt cx="12700000" cy="12700000"/>
          </a:xfrm>
        </p:grpSpPr>
        <p:sp>
          <p:nvSpPr>
            <p:cNvPr name="Freeform 3" id="3"/>
            <p:cNvSpPr/>
            <p:nvPr/>
          </p:nvSpPr>
          <p:spPr>
            <a:xfrm flipH="false" flipV="false" rot="0">
              <a:off x="125908" y="857250"/>
              <a:ext cx="12396490" cy="11506076"/>
            </a:xfrm>
            <a:custGeom>
              <a:avLst/>
              <a:gdLst/>
              <a:ahLst/>
              <a:cxnLst/>
              <a:rect r="r" b="b" t="t" l="l"/>
              <a:pathLst>
                <a:path h="11506076" w="12396490">
                  <a:moveTo>
                    <a:pt x="10015042" y="938530"/>
                  </a:moveTo>
                  <a:cubicBezTo>
                    <a:pt x="8825052" y="189230"/>
                    <a:pt x="8506282" y="154940"/>
                    <a:pt x="7108012" y="0"/>
                  </a:cubicBezTo>
                  <a:cubicBezTo>
                    <a:pt x="3902532" y="38100"/>
                    <a:pt x="1304112" y="1889760"/>
                    <a:pt x="298272" y="4933950"/>
                  </a:cubicBezTo>
                  <a:cubicBezTo>
                    <a:pt x="-45898" y="5975350"/>
                    <a:pt x="-137338" y="7139940"/>
                    <a:pt x="266522" y="8159750"/>
                  </a:cubicBezTo>
                  <a:cubicBezTo>
                    <a:pt x="797382" y="9499600"/>
                    <a:pt x="2116912" y="10407650"/>
                    <a:pt x="3511372" y="10773410"/>
                  </a:cubicBezTo>
                  <a:cubicBezTo>
                    <a:pt x="4905832" y="11140440"/>
                    <a:pt x="6441262" y="11644630"/>
                    <a:pt x="7871282" y="11470640"/>
                  </a:cubicBezTo>
                  <a:cubicBezTo>
                    <a:pt x="8986342" y="11334750"/>
                    <a:pt x="10100132" y="10519410"/>
                    <a:pt x="10934522" y="9767570"/>
                  </a:cubicBezTo>
                  <a:cubicBezTo>
                    <a:pt x="11488242" y="9268460"/>
                    <a:pt x="11833682" y="8576310"/>
                    <a:pt x="12064822" y="7867650"/>
                  </a:cubicBezTo>
                  <a:cubicBezTo>
                    <a:pt x="12872542" y="5401310"/>
                    <a:pt x="12210872" y="2322830"/>
                    <a:pt x="10015042" y="938530"/>
                  </a:cubicBezTo>
                  <a:close/>
                </a:path>
              </a:pathLst>
            </a:custGeom>
            <a:blipFill>
              <a:blip r:embed="rId2"/>
              <a:stretch>
                <a:fillRect l="0" t="-3869" r="0" b="-3869"/>
              </a:stretch>
            </a:blipFill>
          </p:spPr>
        </p:sp>
      </p:grpSp>
      <p:sp>
        <p:nvSpPr>
          <p:cNvPr name="Freeform 4" id="4"/>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1028700" y="2181775"/>
            <a:ext cx="5246370" cy="5246370"/>
            <a:chOff x="0" y="0"/>
            <a:chExt cx="12700000" cy="12700000"/>
          </a:xfrm>
        </p:grpSpPr>
        <p:sp>
          <p:nvSpPr>
            <p:cNvPr name="Freeform 6" id="6"/>
            <p:cNvSpPr/>
            <p:nvPr/>
          </p:nvSpPr>
          <p:spPr>
            <a:xfrm flipH="false" flipV="false" rot="0">
              <a:off x="125908" y="857250"/>
              <a:ext cx="12396490" cy="11506076"/>
            </a:xfrm>
            <a:custGeom>
              <a:avLst/>
              <a:gdLst/>
              <a:ahLst/>
              <a:cxnLst/>
              <a:rect r="r" b="b" t="t" l="l"/>
              <a:pathLst>
                <a:path h="11506076" w="12396490">
                  <a:moveTo>
                    <a:pt x="10015042" y="938530"/>
                  </a:moveTo>
                  <a:cubicBezTo>
                    <a:pt x="8825052" y="189230"/>
                    <a:pt x="8506282" y="154940"/>
                    <a:pt x="7108012" y="0"/>
                  </a:cubicBezTo>
                  <a:cubicBezTo>
                    <a:pt x="3902532" y="38100"/>
                    <a:pt x="1304112" y="1889760"/>
                    <a:pt x="298272" y="4933950"/>
                  </a:cubicBezTo>
                  <a:cubicBezTo>
                    <a:pt x="-45898" y="5975350"/>
                    <a:pt x="-137338" y="7139940"/>
                    <a:pt x="266522" y="8159750"/>
                  </a:cubicBezTo>
                  <a:cubicBezTo>
                    <a:pt x="797382" y="9499600"/>
                    <a:pt x="2116912" y="10407650"/>
                    <a:pt x="3511372" y="10773410"/>
                  </a:cubicBezTo>
                  <a:cubicBezTo>
                    <a:pt x="4905832" y="11140440"/>
                    <a:pt x="6441262" y="11644630"/>
                    <a:pt x="7871282" y="11470640"/>
                  </a:cubicBezTo>
                  <a:cubicBezTo>
                    <a:pt x="8986342" y="11334750"/>
                    <a:pt x="10100132" y="10519410"/>
                    <a:pt x="10934522" y="9767570"/>
                  </a:cubicBezTo>
                  <a:cubicBezTo>
                    <a:pt x="11488242" y="9268460"/>
                    <a:pt x="11833682" y="8576310"/>
                    <a:pt x="12064822" y="7867650"/>
                  </a:cubicBezTo>
                  <a:cubicBezTo>
                    <a:pt x="12872542" y="5401310"/>
                    <a:pt x="12210872" y="2322830"/>
                    <a:pt x="10015042" y="938530"/>
                  </a:cubicBezTo>
                  <a:close/>
                </a:path>
              </a:pathLst>
            </a:custGeom>
            <a:blipFill>
              <a:blip r:embed="rId5"/>
              <a:stretch>
                <a:fillRect l="0" t="-3869" r="0" b="-3869"/>
              </a:stretch>
            </a:blipFill>
          </p:spPr>
        </p:sp>
      </p:grpSp>
      <p:grpSp>
        <p:nvGrpSpPr>
          <p:cNvPr name="Group 7" id="7"/>
          <p:cNvGrpSpPr/>
          <p:nvPr/>
        </p:nvGrpSpPr>
        <p:grpSpPr>
          <a:xfrm rot="0">
            <a:off x="12012930" y="2072245"/>
            <a:ext cx="5246370" cy="5246370"/>
            <a:chOff x="0" y="0"/>
            <a:chExt cx="12700000" cy="12700000"/>
          </a:xfrm>
        </p:grpSpPr>
        <p:sp>
          <p:nvSpPr>
            <p:cNvPr name="Freeform 8" id="8"/>
            <p:cNvSpPr/>
            <p:nvPr/>
          </p:nvSpPr>
          <p:spPr>
            <a:xfrm flipH="false" flipV="false" rot="0">
              <a:off x="125908" y="857250"/>
              <a:ext cx="12396490" cy="11506076"/>
            </a:xfrm>
            <a:custGeom>
              <a:avLst/>
              <a:gdLst/>
              <a:ahLst/>
              <a:cxnLst/>
              <a:rect r="r" b="b" t="t" l="l"/>
              <a:pathLst>
                <a:path h="11506076" w="12396490">
                  <a:moveTo>
                    <a:pt x="10015042" y="938530"/>
                  </a:moveTo>
                  <a:cubicBezTo>
                    <a:pt x="8825052" y="189230"/>
                    <a:pt x="8506282" y="154940"/>
                    <a:pt x="7108012" y="0"/>
                  </a:cubicBezTo>
                  <a:cubicBezTo>
                    <a:pt x="3902532" y="38100"/>
                    <a:pt x="1304112" y="1889760"/>
                    <a:pt x="298272" y="4933950"/>
                  </a:cubicBezTo>
                  <a:cubicBezTo>
                    <a:pt x="-45898" y="5975350"/>
                    <a:pt x="-137338" y="7139940"/>
                    <a:pt x="266522" y="8159750"/>
                  </a:cubicBezTo>
                  <a:cubicBezTo>
                    <a:pt x="797382" y="9499600"/>
                    <a:pt x="2116912" y="10407650"/>
                    <a:pt x="3511372" y="10773410"/>
                  </a:cubicBezTo>
                  <a:cubicBezTo>
                    <a:pt x="4905832" y="11140440"/>
                    <a:pt x="6441262" y="11644630"/>
                    <a:pt x="7871282" y="11470640"/>
                  </a:cubicBezTo>
                  <a:cubicBezTo>
                    <a:pt x="8986342" y="11334750"/>
                    <a:pt x="10100132" y="10519410"/>
                    <a:pt x="10934522" y="9767570"/>
                  </a:cubicBezTo>
                  <a:cubicBezTo>
                    <a:pt x="11488242" y="9268460"/>
                    <a:pt x="11833682" y="8576310"/>
                    <a:pt x="12064822" y="7867650"/>
                  </a:cubicBezTo>
                  <a:cubicBezTo>
                    <a:pt x="12872542" y="5401310"/>
                    <a:pt x="12210872" y="2322830"/>
                    <a:pt x="10015042" y="938530"/>
                  </a:cubicBezTo>
                  <a:close/>
                </a:path>
              </a:pathLst>
            </a:custGeom>
            <a:blipFill>
              <a:blip r:embed="rId6"/>
              <a:stretch>
                <a:fillRect l="-19591" t="0" r="-19591" b="0"/>
              </a:stretch>
            </a:blipFill>
          </p:spPr>
        </p:sp>
      </p:grpSp>
      <p:sp>
        <p:nvSpPr>
          <p:cNvPr name="Freeform 9" id="9"/>
          <p:cNvSpPr/>
          <p:nvPr/>
        </p:nvSpPr>
        <p:spPr>
          <a:xfrm flipH="false" flipV="false" rot="0">
            <a:off x="8810149" y="8903825"/>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2970796" y="1671531"/>
            <a:ext cx="1362178" cy="1171848"/>
            <a:chOff x="0" y="0"/>
            <a:chExt cx="1816237" cy="1562464"/>
          </a:xfrm>
        </p:grpSpPr>
        <p:sp>
          <p:nvSpPr>
            <p:cNvPr name="Freeform 11" id="11"/>
            <p:cNvSpPr/>
            <p:nvPr/>
          </p:nvSpPr>
          <p:spPr>
            <a:xfrm flipH="false" flipV="false" rot="-251521">
              <a:off x="50370" y="60773"/>
              <a:ext cx="1715497" cy="1440917"/>
            </a:xfrm>
            <a:custGeom>
              <a:avLst/>
              <a:gdLst/>
              <a:ahLst/>
              <a:cxnLst/>
              <a:rect r="r" b="b" t="t" l="l"/>
              <a:pathLst>
                <a:path h="1440917" w="1715497">
                  <a:moveTo>
                    <a:pt x="0" y="0"/>
                  </a:moveTo>
                  <a:lnTo>
                    <a:pt x="1715497" y="0"/>
                  </a:lnTo>
                  <a:lnTo>
                    <a:pt x="1715497" y="1440917"/>
                  </a:lnTo>
                  <a:lnTo>
                    <a:pt x="0" y="1440917"/>
                  </a:lnTo>
                  <a:lnTo>
                    <a:pt x="0" y="0"/>
                  </a:lnTo>
                  <a:close/>
                </a:path>
              </a:pathLst>
            </a:custGeom>
            <a:blipFill>
              <a:blip r:embed="rId9"/>
              <a:stretch>
                <a:fillRect l="-359637" t="-154849" r="-243635" b="0"/>
              </a:stretch>
            </a:blipFill>
          </p:spPr>
        </p:sp>
        <p:sp>
          <p:nvSpPr>
            <p:cNvPr name="TextBox 12" id="12"/>
            <p:cNvSpPr txBox="true"/>
            <p:nvPr/>
          </p:nvSpPr>
          <p:spPr>
            <a:xfrm rot="-251521">
              <a:off x="308661" y="396195"/>
              <a:ext cx="1207678" cy="889630"/>
            </a:xfrm>
            <a:prstGeom prst="rect">
              <a:avLst/>
            </a:prstGeom>
          </p:spPr>
          <p:txBody>
            <a:bodyPr anchor="t" rtlCol="false" tIns="0" lIns="0" bIns="0" rIns="0">
              <a:spAutoFit/>
            </a:bodyPr>
            <a:lstStyle/>
            <a:p>
              <a:pPr algn="ctr">
                <a:lnSpc>
                  <a:spcPts val="4319"/>
                </a:lnSpc>
              </a:pPr>
              <a:r>
                <a:rPr lang="en-US" sz="5399" spc="415">
                  <a:solidFill>
                    <a:srgbClr val="000000"/>
                  </a:solidFill>
                  <a:latin typeface="Garet"/>
                  <a:ea typeface="Garet"/>
                  <a:cs typeface="Garet"/>
                  <a:sym typeface="Garet"/>
                </a:rPr>
                <a:t>1</a:t>
              </a:r>
            </a:p>
          </p:txBody>
        </p:sp>
      </p:grpSp>
      <p:grpSp>
        <p:nvGrpSpPr>
          <p:cNvPr name="Group 13" id="13"/>
          <p:cNvGrpSpPr/>
          <p:nvPr/>
        </p:nvGrpSpPr>
        <p:grpSpPr>
          <a:xfrm rot="624456">
            <a:off x="8521306" y="1676821"/>
            <a:ext cx="1362178" cy="1171848"/>
            <a:chOff x="0" y="0"/>
            <a:chExt cx="1816237" cy="1562464"/>
          </a:xfrm>
        </p:grpSpPr>
        <p:sp>
          <p:nvSpPr>
            <p:cNvPr name="Freeform 14" id="14"/>
            <p:cNvSpPr/>
            <p:nvPr/>
          </p:nvSpPr>
          <p:spPr>
            <a:xfrm flipH="false" flipV="false" rot="-251521">
              <a:off x="50370" y="60773"/>
              <a:ext cx="1715497" cy="1440917"/>
            </a:xfrm>
            <a:custGeom>
              <a:avLst/>
              <a:gdLst/>
              <a:ahLst/>
              <a:cxnLst/>
              <a:rect r="r" b="b" t="t" l="l"/>
              <a:pathLst>
                <a:path h="1440917" w="1715497">
                  <a:moveTo>
                    <a:pt x="0" y="0"/>
                  </a:moveTo>
                  <a:lnTo>
                    <a:pt x="1715497" y="0"/>
                  </a:lnTo>
                  <a:lnTo>
                    <a:pt x="1715497" y="1440917"/>
                  </a:lnTo>
                  <a:lnTo>
                    <a:pt x="0" y="1440917"/>
                  </a:lnTo>
                  <a:lnTo>
                    <a:pt x="0" y="0"/>
                  </a:lnTo>
                  <a:close/>
                </a:path>
              </a:pathLst>
            </a:custGeom>
            <a:blipFill>
              <a:blip r:embed="rId9"/>
              <a:stretch>
                <a:fillRect l="-359637" t="-154849" r="-243635" b="0"/>
              </a:stretch>
            </a:blipFill>
          </p:spPr>
        </p:sp>
        <p:sp>
          <p:nvSpPr>
            <p:cNvPr name="TextBox 15" id="15"/>
            <p:cNvSpPr txBox="true"/>
            <p:nvPr/>
          </p:nvSpPr>
          <p:spPr>
            <a:xfrm rot="-251521">
              <a:off x="308661" y="396195"/>
              <a:ext cx="1207678" cy="889630"/>
            </a:xfrm>
            <a:prstGeom prst="rect">
              <a:avLst/>
            </a:prstGeom>
          </p:spPr>
          <p:txBody>
            <a:bodyPr anchor="t" rtlCol="false" tIns="0" lIns="0" bIns="0" rIns="0">
              <a:spAutoFit/>
            </a:bodyPr>
            <a:lstStyle/>
            <a:p>
              <a:pPr algn="ctr">
                <a:lnSpc>
                  <a:spcPts val="4319"/>
                </a:lnSpc>
              </a:pPr>
              <a:r>
                <a:rPr lang="en-US" sz="5399" spc="415">
                  <a:solidFill>
                    <a:srgbClr val="000000"/>
                  </a:solidFill>
                  <a:latin typeface="Garet"/>
                  <a:ea typeface="Garet"/>
                  <a:cs typeface="Garet"/>
                  <a:sym typeface="Garet"/>
                </a:rPr>
                <a:t>2</a:t>
              </a:r>
            </a:p>
          </p:txBody>
        </p:sp>
      </p:grpSp>
      <p:grpSp>
        <p:nvGrpSpPr>
          <p:cNvPr name="Group 16" id="16"/>
          <p:cNvGrpSpPr/>
          <p:nvPr/>
        </p:nvGrpSpPr>
        <p:grpSpPr>
          <a:xfrm rot="-366931">
            <a:off x="13955026" y="1632646"/>
            <a:ext cx="1362178" cy="1171848"/>
            <a:chOff x="0" y="0"/>
            <a:chExt cx="1816237" cy="1562464"/>
          </a:xfrm>
        </p:grpSpPr>
        <p:sp>
          <p:nvSpPr>
            <p:cNvPr name="Freeform 17" id="17"/>
            <p:cNvSpPr/>
            <p:nvPr/>
          </p:nvSpPr>
          <p:spPr>
            <a:xfrm flipH="false" flipV="false" rot="-251521">
              <a:off x="50370" y="60773"/>
              <a:ext cx="1715497" cy="1440917"/>
            </a:xfrm>
            <a:custGeom>
              <a:avLst/>
              <a:gdLst/>
              <a:ahLst/>
              <a:cxnLst/>
              <a:rect r="r" b="b" t="t" l="l"/>
              <a:pathLst>
                <a:path h="1440917" w="1715497">
                  <a:moveTo>
                    <a:pt x="0" y="0"/>
                  </a:moveTo>
                  <a:lnTo>
                    <a:pt x="1715497" y="0"/>
                  </a:lnTo>
                  <a:lnTo>
                    <a:pt x="1715497" y="1440917"/>
                  </a:lnTo>
                  <a:lnTo>
                    <a:pt x="0" y="1440917"/>
                  </a:lnTo>
                  <a:lnTo>
                    <a:pt x="0" y="0"/>
                  </a:lnTo>
                  <a:close/>
                </a:path>
              </a:pathLst>
            </a:custGeom>
            <a:blipFill>
              <a:blip r:embed="rId9"/>
              <a:stretch>
                <a:fillRect l="-359637" t="-154849" r="-243635" b="0"/>
              </a:stretch>
            </a:blipFill>
          </p:spPr>
        </p:sp>
        <p:sp>
          <p:nvSpPr>
            <p:cNvPr name="TextBox 18" id="18"/>
            <p:cNvSpPr txBox="true"/>
            <p:nvPr/>
          </p:nvSpPr>
          <p:spPr>
            <a:xfrm rot="-251521">
              <a:off x="308661" y="396195"/>
              <a:ext cx="1207678" cy="889630"/>
            </a:xfrm>
            <a:prstGeom prst="rect">
              <a:avLst/>
            </a:prstGeom>
          </p:spPr>
          <p:txBody>
            <a:bodyPr anchor="t" rtlCol="false" tIns="0" lIns="0" bIns="0" rIns="0">
              <a:spAutoFit/>
            </a:bodyPr>
            <a:lstStyle/>
            <a:p>
              <a:pPr algn="ctr">
                <a:lnSpc>
                  <a:spcPts val="4319"/>
                </a:lnSpc>
              </a:pPr>
              <a:r>
                <a:rPr lang="en-US" sz="5399" spc="415">
                  <a:solidFill>
                    <a:srgbClr val="000000"/>
                  </a:solidFill>
                  <a:latin typeface="Garet"/>
                  <a:ea typeface="Garet"/>
                  <a:cs typeface="Garet"/>
                  <a:sym typeface="Garet"/>
                </a:rPr>
                <a:t>3</a:t>
              </a:r>
            </a:p>
          </p:txBody>
        </p:sp>
      </p:grpSp>
      <p:sp>
        <p:nvSpPr>
          <p:cNvPr name="Freeform 19" id="19"/>
          <p:cNvSpPr/>
          <p:nvPr/>
        </p:nvSpPr>
        <p:spPr>
          <a:xfrm flipH="false" flipV="false" rot="-3422994">
            <a:off x="16942821" y="7791272"/>
            <a:ext cx="2177103" cy="4114800"/>
          </a:xfrm>
          <a:custGeom>
            <a:avLst/>
            <a:gdLst/>
            <a:ahLst/>
            <a:cxnLst/>
            <a:rect r="r" b="b" t="t" l="l"/>
            <a:pathLst>
              <a:path h="4114800" w="2177103">
                <a:moveTo>
                  <a:pt x="0" y="0"/>
                </a:moveTo>
                <a:lnTo>
                  <a:pt x="2177103" y="0"/>
                </a:lnTo>
                <a:lnTo>
                  <a:pt x="217710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0" id="20"/>
          <p:cNvGrpSpPr/>
          <p:nvPr/>
        </p:nvGrpSpPr>
        <p:grpSpPr>
          <a:xfrm rot="0">
            <a:off x="1326606" y="6871336"/>
            <a:ext cx="4650558" cy="1889694"/>
            <a:chOff x="0" y="0"/>
            <a:chExt cx="6200744" cy="2519593"/>
          </a:xfrm>
        </p:grpSpPr>
        <p:sp>
          <p:nvSpPr>
            <p:cNvPr name="Freeform 21" id="21"/>
            <p:cNvSpPr/>
            <p:nvPr/>
          </p:nvSpPr>
          <p:spPr>
            <a:xfrm flipH="false" flipV="false" rot="-251521">
              <a:off x="29749" y="223071"/>
              <a:ext cx="6141246" cy="1038682"/>
            </a:xfrm>
            <a:custGeom>
              <a:avLst/>
              <a:gdLst/>
              <a:ahLst/>
              <a:cxnLst/>
              <a:rect r="r" b="b" t="t" l="l"/>
              <a:pathLst>
                <a:path h="1038682" w="6141246">
                  <a:moveTo>
                    <a:pt x="0" y="0"/>
                  </a:moveTo>
                  <a:lnTo>
                    <a:pt x="6141246" y="0"/>
                  </a:lnTo>
                  <a:lnTo>
                    <a:pt x="6141246" y="1038682"/>
                  </a:lnTo>
                  <a:lnTo>
                    <a:pt x="0" y="1038682"/>
                  </a:lnTo>
                  <a:lnTo>
                    <a:pt x="0" y="0"/>
                  </a:lnTo>
                  <a:close/>
                </a:path>
              </a:pathLst>
            </a:custGeom>
            <a:blipFill>
              <a:blip r:embed="rId12"/>
              <a:stretch>
                <a:fillRect l="-56070" t="0" r="-53585" b="-277303"/>
              </a:stretch>
            </a:blipFill>
          </p:spPr>
        </p:sp>
        <p:sp>
          <p:nvSpPr>
            <p:cNvPr name="TextBox 22" id="22"/>
            <p:cNvSpPr txBox="true"/>
            <p:nvPr/>
          </p:nvSpPr>
          <p:spPr>
            <a:xfrm rot="-251521">
              <a:off x="306692" y="307270"/>
              <a:ext cx="5670729" cy="2007744"/>
            </a:xfrm>
            <a:prstGeom prst="rect">
              <a:avLst/>
            </a:prstGeom>
          </p:spPr>
          <p:txBody>
            <a:bodyPr anchor="t" rtlCol="false" tIns="0" lIns="0" bIns="0" rIns="0">
              <a:spAutoFit/>
            </a:bodyPr>
            <a:lstStyle/>
            <a:p>
              <a:pPr algn="ctr">
                <a:lnSpc>
                  <a:spcPts val="3576"/>
                </a:lnSpc>
              </a:pPr>
              <a:r>
                <a:rPr lang="en-US" sz="4470">
                  <a:solidFill>
                    <a:srgbClr val="000000"/>
                  </a:solidFill>
                  <a:latin typeface="Times New Roman MT"/>
                  <a:ea typeface="Times New Roman MT"/>
                  <a:cs typeface="Times New Roman MT"/>
                  <a:sym typeface="Times New Roman MT"/>
                </a:rPr>
                <a:t>Courage = doing what’s right, even if its hard.</a:t>
              </a:r>
            </a:p>
          </p:txBody>
        </p:sp>
      </p:grpSp>
      <p:grpSp>
        <p:nvGrpSpPr>
          <p:cNvPr name="Group 23" id="23"/>
          <p:cNvGrpSpPr/>
          <p:nvPr/>
        </p:nvGrpSpPr>
        <p:grpSpPr>
          <a:xfrm rot="631769">
            <a:off x="6765410" y="6779087"/>
            <a:ext cx="4650558" cy="2336172"/>
            <a:chOff x="0" y="0"/>
            <a:chExt cx="6200744" cy="3114896"/>
          </a:xfrm>
        </p:grpSpPr>
        <p:sp>
          <p:nvSpPr>
            <p:cNvPr name="Freeform 24" id="24"/>
            <p:cNvSpPr/>
            <p:nvPr/>
          </p:nvSpPr>
          <p:spPr>
            <a:xfrm flipH="false" flipV="false" rot="-251521">
              <a:off x="29749" y="223071"/>
              <a:ext cx="6141246" cy="1038682"/>
            </a:xfrm>
            <a:custGeom>
              <a:avLst/>
              <a:gdLst/>
              <a:ahLst/>
              <a:cxnLst/>
              <a:rect r="r" b="b" t="t" l="l"/>
              <a:pathLst>
                <a:path h="1038682" w="6141246">
                  <a:moveTo>
                    <a:pt x="0" y="0"/>
                  </a:moveTo>
                  <a:lnTo>
                    <a:pt x="6141246" y="0"/>
                  </a:lnTo>
                  <a:lnTo>
                    <a:pt x="6141246" y="1038682"/>
                  </a:lnTo>
                  <a:lnTo>
                    <a:pt x="0" y="1038682"/>
                  </a:lnTo>
                  <a:lnTo>
                    <a:pt x="0" y="0"/>
                  </a:lnTo>
                  <a:close/>
                </a:path>
              </a:pathLst>
            </a:custGeom>
            <a:blipFill>
              <a:blip r:embed="rId12"/>
              <a:stretch>
                <a:fillRect l="-56070" t="0" r="-53585" b="-277303"/>
              </a:stretch>
            </a:blipFill>
          </p:spPr>
        </p:sp>
        <p:sp>
          <p:nvSpPr>
            <p:cNvPr name="TextBox 25" id="25"/>
            <p:cNvSpPr txBox="true"/>
            <p:nvPr/>
          </p:nvSpPr>
          <p:spPr>
            <a:xfrm rot="-251521">
              <a:off x="328509" y="306472"/>
              <a:ext cx="5670729" cy="2604644"/>
            </a:xfrm>
            <a:prstGeom prst="rect">
              <a:avLst/>
            </a:prstGeom>
          </p:spPr>
          <p:txBody>
            <a:bodyPr anchor="t" rtlCol="false" tIns="0" lIns="0" bIns="0" rIns="0">
              <a:spAutoFit/>
            </a:bodyPr>
            <a:lstStyle/>
            <a:p>
              <a:pPr algn="ctr">
                <a:lnSpc>
                  <a:spcPts val="3576"/>
                </a:lnSpc>
              </a:pPr>
              <a:r>
                <a:rPr lang="en-US" sz="4470">
                  <a:solidFill>
                    <a:srgbClr val="000000"/>
                  </a:solidFill>
                  <a:latin typeface="Times New Roman MT"/>
                  <a:ea typeface="Times New Roman MT"/>
                  <a:cs typeface="Times New Roman MT"/>
                  <a:sym typeface="Times New Roman MT"/>
                </a:rPr>
                <a:t>God promises to be with us when we stand up for truth.</a:t>
              </a:r>
            </a:p>
          </p:txBody>
        </p:sp>
      </p:grpSp>
      <p:grpSp>
        <p:nvGrpSpPr>
          <p:cNvPr name="Group 26" id="26"/>
          <p:cNvGrpSpPr/>
          <p:nvPr/>
        </p:nvGrpSpPr>
        <p:grpSpPr>
          <a:xfrm rot="0">
            <a:off x="12608742" y="6789381"/>
            <a:ext cx="4650558" cy="2336172"/>
            <a:chOff x="0" y="0"/>
            <a:chExt cx="6200744" cy="3114896"/>
          </a:xfrm>
        </p:grpSpPr>
        <p:sp>
          <p:nvSpPr>
            <p:cNvPr name="Freeform 27" id="27"/>
            <p:cNvSpPr/>
            <p:nvPr/>
          </p:nvSpPr>
          <p:spPr>
            <a:xfrm flipH="false" flipV="false" rot="-251521">
              <a:off x="29749" y="223071"/>
              <a:ext cx="6141246" cy="1038682"/>
            </a:xfrm>
            <a:custGeom>
              <a:avLst/>
              <a:gdLst/>
              <a:ahLst/>
              <a:cxnLst/>
              <a:rect r="r" b="b" t="t" l="l"/>
              <a:pathLst>
                <a:path h="1038682" w="6141246">
                  <a:moveTo>
                    <a:pt x="0" y="0"/>
                  </a:moveTo>
                  <a:lnTo>
                    <a:pt x="6141246" y="0"/>
                  </a:lnTo>
                  <a:lnTo>
                    <a:pt x="6141246" y="1038682"/>
                  </a:lnTo>
                  <a:lnTo>
                    <a:pt x="0" y="1038682"/>
                  </a:lnTo>
                  <a:lnTo>
                    <a:pt x="0" y="0"/>
                  </a:lnTo>
                  <a:close/>
                </a:path>
              </a:pathLst>
            </a:custGeom>
            <a:blipFill>
              <a:blip r:embed="rId12"/>
              <a:stretch>
                <a:fillRect l="-56070" t="0" r="-53585" b="-277303"/>
              </a:stretch>
            </a:blipFill>
          </p:spPr>
        </p:sp>
        <p:sp>
          <p:nvSpPr>
            <p:cNvPr name="TextBox 28" id="28"/>
            <p:cNvSpPr txBox="true"/>
            <p:nvPr/>
          </p:nvSpPr>
          <p:spPr>
            <a:xfrm rot="-251521">
              <a:off x="328509" y="306472"/>
              <a:ext cx="5670729" cy="2604644"/>
            </a:xfrm>
            <a:prstGeom prst="rect">
              <a:avLst/>
            </a:prstGeom>
          </p:spPr>
          <p:txBody>
            <a:bodyPr anchor="t" rtlCol="false" tIns="0" lIns="0" bIns="0" rIns="0">
              <a:spAutoFit/>
            </a:bodyPr>
            <a:lstStyle/>
            <a:p>
              <a:pPr algn="ctr">
                <a:lnSpc>
                  <a:spcPts val="3576"/>
                </a:lnSpc>
              </a:pPr>
              <a:r>
                <a:rPr lang="en-US" sz="4470">
                  <a:solidFill>
                    <a:srgbClr val="000000"/>
                  </a:solidFill>
                  <a:latin typeface="Times New Roman MT"/>
                  <a:ea typeface="Times New Roman MT"/>
                  <a:cs typeface="Times New Roman MT"/>
                  <a:sym typeface="Times New Roman MT"/>
                </a:rPr>
                <a:t>Faith grows stronger when we rely on God’s strength. </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2E7FF"/>
        </a:solidFill>
      </p:bgPr>
    </p:bg>
    <p:spTree>
      <p:nvGrpSpPr>
        <p:cNvPr id="1" name=""/>
        <p:cNvGrpSpPr/>
        <p:nvPr/>
      </p:nvGrpSpPr>
      <p:grpSpPr>
        <a:xfrm>
          <a:off x="0" y="0"/>
          <a:ext cx="0" cy="0"/>
          <a:chOff x="0" y="0"/>
          <a:chExt cx="0" cy="0"/>
        </a:xfrm>
      </p:grpSpPr>
      <p:sp>
        <p:nvSpPr>
          <p:cNvPr name="Freeform 2" id="2"/>
          <p:cNvSpPr/>
          <p:nvPr/>
        </p:nvSpPr>
        <p:spPr>
          <a:xfrm flipH="false" flipV="false" rot="0">
            <a:off x="16591598" y="8549350"/>
            <a:ext cx="667702" cy="708950"/>
          </a:xfrm>
          <a:custGeom>
            <a:avLst/>
            <a:gdLst/>
            <a:ahLst/>
            <a:cxnLst/>
            <a:rect r="r" b="b" t="t" l="l"/>
            <a:pathLst>
              <a:path h="708950" w="667702">
                <a:moveTo>
                  <a:pt x="0" y="0"/>
                </a:moveTo>
                <a:lnTo>
                  <a:pt x="667702" y="0"/>
                </a:lnTo>
                <a:lnTo>
                  <a:pt x="667702" y="708950"/>
                </a:lnTo>
                <a:lnTo>
                  <a:pt x="0" y="7089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88057">
            <a:off x="3538631" y="439720"/>
            <a:ext cx="12825317" cy="9407560"/>
            <a:chOff x="0" y="0"/>
            <a:chExt cx="4198620" cy="3079750"/>
          </a:xfrm>
        </p:grpSpPr>
        <p:sp>
          <p:nvSpPr>
            <p:cNvPr name="Freeform 4" id="4"/>
            <p:cNvSpPr/>
            <p:nvPr/>
          </p:nvSpPr>
          <p:spPr>
            <a:xfrm flipH="false" flipV="false" rot="0">
              <a:off x="-5484" y="-27"/>
              <a:ext cx="4207914" cy="3081047"/>
            </a:xfrm>
            <a:custGeom>
              <a:avLst/>
              <a:gdLst/>
              <a:ahLst/>
              <a:cxnLst/>
              <a:rect r="r" b="b" t="t" l="l"/>
              <a:pathLst>
                <a:path h="3081047" w="4207914">
                  <a:moveTo>
                    <a:pt x="4188864" y="1508787"/>
                  </a:moveTo>
                  <a:cubicBezTo>
                    <a:pt x="4192674" y="1506247"/>
                    <a:pt x="4196484" y="1504977"/>
                    <a:pt x="4199024" y="1501167"/>
                  </a:cubicBezTo>
                  <a:cubicBezTo>
                    <a:pt x="4201564" y="1498627"/>
                    <a:pt x="4206644" y="1494817"/>
                    <a:pt x="4206644" y="1491007"/>
                  </a:cubicBezTo>
                  <a:cubicBezTo>
                    <a:pt x="4206644" y="1488467"/>
                    <a:pt x="4201564" y="1484657"/>
                    <a:pt x="4199024" y="1482117"/>
                  </a:cubicBezTo>
                  <a:lnTo>
                    <a:pt x="4187594" y="1470687"/>
                  </a:lnTo>
                  <a:cubicBezTo>
                    <a:pt x="4190134" y="1468147"/>
                    <a:pt x="4195214" y="1466877"/>
                    <a:pt x="4195214" y="1463067"/>
                  </a:cubicBezTo>
                  <a:cubicBezTo>
                    <a:pt x="4197754" y="1452907"/>
                    <a:pt x="4201564" y="1442747"/>
                    <a:pt x="4201564" y="1432587"/>
                  </a:cubicBezTo>
                  <a:cubicBezTo>
                    <a:pt x="4201564" y="1427507"/>
                    <a:pt x="4192674" y="1423697"/>
                    <a:pt x="4187594" y="1417347"/>
                  </a:cubicBezTo>
                  <a:cubicBezTo>
                    <a:pt x="4192674" y="1417347"/>
                    <a:pt x="4195214" y="1417347"/>
                    <a:pt x="4199024" y="1416077"/>
                  </a:cubicBezTo>
                  <a:lnTo>
                    <a:pt x="4199024" y="1412267"/>
                  </a:lnTo>
                  <a:lnTo>
                    <a:pt x="4187594" y="1412267"/>
                  </a:lnTo>
                  <a:cubicBezTo>
                    <a:pt x="4179974" y="1407187"/>
                    <a:pt x="4172354" y="1397027"/>
                    <a:pt x="4169814" y="1398297"/>
                  </a:cubicBezTo>
                  <a:cubicBezTo>
                    <a:pt x="4155844" y="1405917"/>
                    <a:pt x="4155844" y="1395757"/>
                    <a:pt x="4153304" y="1388137"/>
                  </a:cubicBezTo>
                  <a:cubicBezTo>
                    <a:pt x="4148224" y="1389407"/>
                    <a:pt x="4143144" y="1390677"/>
                    <a:pt x="4139334" y="1389407"/>
                  </a:cubicBezTo>
                  <a:cubicBezTo>
                    <a:pt x="4130444" y="1388137"/>
                    <a:pt x="4121554" y="1384327"/>
                    <a:pt x="4112664" y="1384327"/>
                  </a:cubicBezTo>
                  <a:cubicBezTo>
                    <a:pt x="4101234" y="1383057"/>
                    <a:pt x="4088534" y="1383057"/>
                    <a:pt x="4075834" y="1381787"/>
                  </a:cubicBezTo>
                  <a:cubicBezTo>
                    <a:pt x="4056784" y="1379247"/>
                    <a:pt x="4037734" y="1376707"/>
                    <a:pt x="4018684" y="1374167"/>
                  </a:cubicBezTo>
                  <a:cubicBezTo>
                    <a:pt x="4017414" y="1374167"/>
                    <a:pt x="4014874" y="1376707"/>
                    <a:pt x="4013604" y="1376707"/>
                  </a:cubicBezTo>
                  <a:cubicBezTo>
                    <a:pt x="4003444" y="1375437"/>
                    <a:pt x="3993284" y="1374167"/>
                    <a:pt x="3984394" y="1371627"/>
                  </a:cubicBezTo>
                  <a:cubicBezTo>
                    <a:pt x="3981854" y="1370357"/>
                    <a:pt x="3980584" y="1364007"/>
                    <a:pt x="3980584" y="1361467"/>
                  </a:cubicBezTo>
                  <a:cubicBezTo>
                    <a:pt x="3994554" y="1351307"/>
                    <a:pt x="4008524" y="1341147"/>
                    <a:pt x="4017414" y="1334797"/>
                  </a:cubicBezTo>
                  <a:cubicBezTo>
                    <a:pt x="4027574" y="1333527"/>
                    <a:pt x="4033924" y="1332257"/>
                    <a:pt x="4042814" y="1332257"/>
                  </a:cubicBezTo>
                  <a:cubicBezTo>
                    <a:pt x="4035194" y="1322097"/>
                    <a:pt x="4030114" y="1317017"/>
                    <a:pt x="4023764" y="1309397"/>
                  </a:cubicBezTo>
                  <a:cubicBezTo>
                    <a:pt x="4019954" y="1310667"/>
                    <a:pt x="4016144" y="1311937"/>
                    <a:pt x="4009794" y="1314477"/>
                  </a:cubicBezTo>
                  <a:cubicBezTo>
                    <a:pt x="4009794" y="1308127"/>
                    <a:pt x="4009794" y="1301777"/>
                    <a:pt x="4011064" y="1301777"/>
                  </a:cubicBezTo>
                  <a:cubicBezTo>
                    <a:pt x="4016144" y="1300507"/>
                    <a:pt x="4023764" y="1299237"/>
                    <a:pt x="4027574" y="1301777"/>
                  </a:cubicBezTo>
                  <a:cubicBezTo>
                    <a:pt x="4032654" y="1305587"/>
                    <a:pt x="4035194" y="1311937"/>
                    <a:pt x="4040274" y="1319557"/>
                  </a:cubicBezTo>
                  <a:cubicBezTo>
                    <a:pt x="4042814" y="1319557"/>
                    <a:pt x="4047894" y="1320827"/>
                    <a:pt x="4052974" y="1320827"/>
                  </a:cubicBezTo>
                  <a:cubicBezTo>
                    <a:pt x="4051704" y="1304317"/>
                    <a:pt x="4051704" y="1304317"/>
                    <a:pt x="4037734" y="1280187"/>
                  </a:cubicBezTo>
                  <a:cubicBezTo>
                    <a:pt x="4055514" y="1280187"/>
                    <a:pt x="4060594" y="1275107"/>
                    <a:pt x="4056784" y="1257327"/>
                  </a:cubicBezTo>
                  <a:cubicBezTo>
                    <a:pt x="4068214" y="1256057"/>
                    <a:pt x="4080914" y="1254787"/>
                    <a:pt x="4092344" y="1254787"/>
                  </a:cubicBezTo>
                  <a:cubicBezTo>
                    <a:pt x="4091074" y="1252247"/>
                    <a:pt x="4088534" y="1247167"/>
                    <a:pt x="4087264" y="1243357"/>
                  </a:cubicBezTo>
                  <a:cubicBezTo>
                    <a:pt x="4092344" y="1244627"/>
                    <a:pt x="4096154" y="1245897"/>
                    <a:pt x="4098694" y="1247167"/>
                  </a:cubicBezTo>
                  <a:cubicBezTo>
                    <a:pt x="4099964" y="1240817"/>
                    <a:pt x="4099964" y="1234467"/>
                    <a:pt x="4101234" y="1229387"/>
                  </a:cubicBezTo>
                  <a:cubicBezTo>
                    <a:pt x="4102504" y="1223037"/>
                    <a:pt x="4103774" y="1215417"/>
                    <a:pt x="4105044" y="1209067"/>
                  </a:cubicBezTo>
                  <a:cubicBezTo>
                    <a:pt x="4105044" y="1206527"/>
                    <a:pt x="4103774" y="1202717"/>
                    <a:pt x="4105044" y="1198907"/>
                  </a:cubicBezTo>
                  <a:cubicBezTo>
                    <a:pt x="4108854" y="1188747"/>
                    <a:pt x="4110124" y="1173507"/>
                    <a:pt x="4106314" y="1165887"/>
                  </a:cubicBezTo>
                  <a:cubicBezTo>
                    <a:pt x="4108854" y="1163347"/>
                    <a:pt x="4110124" y="1159537"/>
                    <a:pt x="4110124" y="1156997"/>
                  </a:cubicBezTo>
                  <a:cubicBezTo>
                    <a:pt x="4110124" y="1146837"/>
                    <a:pt x="4110124" y="1135407"/>
                    <a:pt x="4108854" y="1125247"/>
                  </a:cubicBezTo>
                  <a:cubicBezTo>
                    <a:pt x="4107584" y="1115087"/>
                    <a:pt x="4106314" y="1106197"/>
                    <a:pt x="4105044" y="1096037"/>
                  </a:cubicBezTo>
                  <a:cubicBezTo>
                    <a:pt x="4103774" y="1093497"/>
                    <a:pt x="4103774" y="1090957"/>
                    <a:pt x="4105044" y="1087147"/>
                  </a:cubicBezTo>
                  <a:cubicBezTo>
                    <a:pt x="4108854" y="1076987"/>
                    <a:pt x="4111394" y="1066827"/>
                    <a:pt x="4103774" y="1056667"/>
                  </a:cubicBezTo>
                  <a:cubicBezTo>
                    <a:pt x="4101234" y="1054127"/>
                    <a:pt x="4102504" y="1047777"/>
                    <a:pt x="4103774" y="1043967"/>
                  </a:cubicBezTo>
                  <a:cubicBezTo>
                    <a:pt x="4107584" y="1029997"/>
                    <a:pt x="4099964" y="1018567"/>
                    <a:pt x="4085994" y="1016027"/>
                  </a:cubicBezTo>
                  <a:lnTo>
                    <a:pt x="4080914" y="1016027"/>
                  </a:lnTo>
                  <a:cubicBezTo>
                    <a:pt x="4082184" y="1012217"/>
                    <a:pt x="4083454" y="1010947"/>
                    <a:pt x="4084724" y="1008407"/>
                  </a:cubicBezTo>
                  <a:cubicBezTo>
                    <a:pt x="4080914" y="1007137"/>
                    <a:pt x="4077104" y="1007137"/>
                    <a:pt x="4074564" y="1004597"/>
                  </a:cubicBezTo>
                  <a:cubicBezTo>
                    <a:pt x="4072024" y="1003327"/>
                    <a:pt x="4070754" y="999517"/>
                    <a:pt x="4068214" y="998247"/>
                  </a:cubicBezTo>
                  <a:cubicBezTo>
                    <a:pt x="4058054" y="993167"/>
                    <a:pt x="4046624" y="988087"/>
                    <a:pt x="4035194" y="983007"/>
                  </a:cubicBezTo>
                  <a:cubicBezTo>
                    <a:pt x="4031384" y="981737"/>
                    <a:pt x="4026304" y="981737"/>
                    <a:pt x="4022494" y="981737"/>
                  </a:cubicBezTo>
                  <a:cubicBezTo>
                    <a:pt x="4019954" y="983007"/>
                    <a:pt x="4018684" y="977927"/>
                    <a:pt x="4016144" y="977927"/>
                  </a:cubicBezTo>
                  <a:cubicBezTo>
                    <a:pt x="3998364" y="974117"/>
                    <a:pt x="3980584" y="971577"/>
                    <a:pt x="3962804" y="966497"/>
                  </a:cubicBezTo>
                  <a:cubicBezTo>
                    <a:pt x="3948834" y="961417"/>
                    <a:pt x="3932324" y="971577"/>
                    <a:pt x="3918354" y="961417"/>
                  </a:cubicBezTo>
                  <a:cubicBezTo>
                    <a:pt x="3917084" y="960147"/>
                    <a:pt x="3914544" y="962687"/>
                    <a:pt x="3913274" y="962687"/>
                  </a:cubicBezTo>
                  <a:cubicBezTo>
                    <a:pt x="3901844" y="960147"/>
                    <a:pt x="3891684" y="966497"/>
                    <a:pt x="3880254" y="962687"/>
                  </a:cubicBezTo>
                  <a:cubicBezTo>
                    <a:pt x="3868824" y="958877"/>
                    <a:pt x="3856124" y="957607"/>
                    <a:pt x="3851044" y="946177"/>
                  </a:cubicBezTo>
                  <a:cubicBezTo>
                    <a:pt x="3845964" y="934747"/>
                    <a:pt x="3842154" y="923317"/>
                    <a:pt x="3842154" y="911887"/>
                  </a:cubicBezTo>
                  <a:cubicBezTo>
                    <a:pt x="3843424" y="897917"/>
                    <a:pt x="3849774" y="882677"/>
                    <a:pt x="3825644" y="885217"/>
                  </a:cubicBezTo>
                  <a:cubicBezTo>
                    <a:pt x="3826914" y="882677"/>
                    <a:pt x="3826914" y="880137"/>
                    <a:pt x="3828184" y="878867"/>
                  </a:cubicBezTo>
                  <a:cubicBezTo>
                    <a:pt x="3754524" y="871247"/>
                    <a:pt x="3680864" y="864897"/>
                    <a:pt x="3608474" y="857277"/>
                  </a:cubicBezTo>
                  <a:cubicBezTo>
                    <a:pt x="3605934" y="848387"/>
                    <a:pt x="3603394" y="838227"/>
                    <a:pt x="3600854" y="824257"/>
                  </a:cubicBezTo>
                  <a:cubicBezTo>
                    <a:pt x="3614824" y="839497"/>
                    <a:pt x="3627524" y="848387"/>
                    <a:pt x="3645304" y="847117"/>
                  </a:cubicBezTo>
                  <a:cubicBezTo>
                    <a:pt x="3646574" y="836957"/>
                    <a:pt x="3645304" y="829337"/>
                    <a:pt x="3635144" y="822987"/>
                  </a:cubicBezTo>
                  <a:cubicBezTo>
                    <a:pt x="3633874" y="821717"/>
                    <a:pt x="3632604" y="816637"/>
                    <a:pt x="3633874" y="814097"/>
                  </a:cubicBezTo>
                  <a:cubicBezTo>
                    <a:pt x="3638954" y="801397"/>
                    <a:pt x="3644034" y="789967"/>
                    <a:pt x="3647844" y="778537"/>
                  </a:cubicBezTo>
                  <a:cubicBezTo>
                    <a:pt x="3652924" y="782347"/>
                    <a:pt x="3656734" y="784887"/>
                    <a:pt x="3661814" y="787427"/>
                  </a:cubicBezTo>
                  <a:lnTo>
                    <a:pt x="3664354" y="784887"/>
                  </a:lnTo>
                  <a:lnTo>
                    <a:pt x="3649114" y="762027"/>
                  </a:lnTo>
                  <a:cubicBezTo>
                    <a:pt x="3659274" y="764567"/>
                    <a:pt x="3668164" y="765837"/>
                    <a:pt x="3679594" y="768377"/>
                  </a:cubicBezTo>
                  <a:cubicBezTo>
                    <a:pt x="3675784" y="760757"/>
                    <a:pt x="3671974" y="755677"/>
                    <a:pt x="3671974" y="755677"/>
                  </a:cubicBezTo>
                  <a:cubicBezTo>
                    <a:pt x="3678324" y="750597"/>
                    <a:pt x="3684674" y="745517"/>
                    <a:pt x="3693564" y="739167"/>
                  </a:cubicBezTo>
                  <a:cubicBezTo>
                    <a:pt x="3693564" y="737897"/>
                    <a:pt x="3694834" y="730277"/>
                    <a:pt x="3698644" y="729007"/>
                  </a:cubicBezTo>
                  <a:cubicBezTo>
                    <a:pt x="3706264" y="725197"/>
                    <a:pt x="3708804" y="731547"/>
                    <a:pt x="3711344" y="737897"/>
                  </a:cubicBezTo>
                  <a:cubicBezTo>
                    <a:pt x="3712614" y="741707"/>
                    <a:pt x="3720234" y="742977"/>
                    <a:pt x="3725314" y="744247"/>
                  </a:cubicBezTo>
                  <a:cubicBezTo>
                    <a:pt x="3730394" y="745517"/>
                    <a:pt x="3736744" y="745517"/>
                    <a:pt x="3743094" y="744247"/>
                  </a:cubicBezTo>
                  <a:cubicBezTo>
                    <a:pt x="3753254" y="744247"/>
                    <a:pt x="3763414" y="742977"/>
                    <a:pt x="3777384" y="741707"/>
                  </a:cubicBezTo>
                  <a:cubicBezTo>
                    <a:pt x="3767224" y="739167"/>
                    <a:pt x="3759604" y="736627"/>
                    <a:pt x="3753254" y="735357"/>
                  </a:cubicBezTo>
                  <a:cubicBezTo>
                    <a:pt x="3753254" y="734087"/>
                    <a:pt x="3753254" y="732817"/>
                    <a:pt x="3751984" y="731547"/>
                  </a:cubicBezTo>
                  <a:cubicBezTo>
                    <a:pt x="3762144" y="729007"/>
                    <a:pt x="3772304" y="726467"/>
                    <a:pt x="3781194" y="723927"/>
                  </a:cubicBezTo>
                  <a:cubicBezTo>
                    <a:pt x="3791354" y="726467"/>
                    <a:pt x="3800244" y="730277"/>
                    <a:pt x="3807864" y="732817"/>
                  </a:cubicBezTo>
                  <a:cubicBezTo>
                    <a:pt x="3810404" y="755677"/>
                    <a:pt x="3825644" y="736627"/>
                    <a:pt x="3834534" y="739167"/>
                  </a:cubicBezTo>
                  <a:cubicBezTo>
                    <a:pt x="3831994" y="734087"/>
                    <a:pt x="3828184" y="729007"/>
                    <a:pt x="3824374" y="722657"/>
                  </a:cubicBezTo>
                  <a:cubicBezTo>
                    <a:pt x="3840884" y="725197"/>
                    <a:pt x="3857394" y="725197"/>
                    <a:pt x="3868824" y="737897"/>
                  </a:cubicBezTo>
                  <a:cubicBezTo>
                    <a:pt x="3870094" y="739167"/>
                    <a:pt x="3875174" y="737897"/>
                    <a:pt x="3877714" y="736627"/>
                  </a:cubicBezTo>
                  <a:cubicBezTo>
                    <a:pt x="3881524" y="737897"/>
                    <a:pt x="3887874" y="740437"/>
                    <a:pt x="3890414" y="739167"/>
                  </a:cubicBezTo>
                  <a:cubicBezTo>
                    <a:pt x="3894224" y="735357"/>
                    <a:pt x="3894224" y="729007"/>
                    <a:pt x="3898034" y="721387"/>
                  </a:cubicBezTo>
                  <a:cubicBezTo>
                    <a:pt x="3906924" y="736627"/>
                    <a:pt x="3915814" y="727737"/>
                    <a:pt x="3924704" y="721387"/>
                  </a:cubicBezTo>
                  <a:cubicBezTo>
                    <a:pt x="3923434" y="725197"/>
                    <a:pt x="3923434" y="727737"/>
                    <a:pt x="3923434" y="727737"/>
                  </a:cubicBezTo>
                  <a:cubicBezTo>
                    <a:pt x="3931054" y="731547"/>
                    <a:pt x="3937404" y="734087"/>
                    <a:pt x="3946294" y="737897"/>
                  </a:cubicBezTo>
                  <a:cubicBezTo>
                    <a:pt x="3952644" y="735357"/>
                    <a:pt x="3960264" y="726467"/>
                    <a:pt x="3971694" y="735357"/>
                  </a:cubicBezTo>
                  <a:cubicBezTo>
                    <a:pt x="3972964" y="736627"/>
                    <a:pt x="3978044" y="734087"/>
                    <a:pt x="3981854" y="734087"/>
                  </a:cubicBezTo>
                  <a:cubicBezTo>
                    <a:pt x="3985664" y="732817"/>
                    <a:pt x="3988204" y="732817"/>
                    <a:pt x="3989474" y="731547"/>
                  </a:cubicBezTo>
                  <a:cubicBezTo>
                    <a:pt x="3992014" y="722657"/>
                    <a:pt x="3993284" y="715037"/>
                    <a:pt x="3997094" y="707417"/>
                  </a:cubicBezTo>
                  <a:cubicBezTo>
                    <a:pt x="4000904" y="699797"/>
                    <a:pt x="3999634" y="692177"/>
                    <a:pt x="3992014" y="689637"/>
                  </a:cubicBezTo>
                  <a:cubicBezTo>
                    <a:pt x="3989474" y="688367"/>
                    <a:pt x="3986934" y="688367"/>
                    <a:pt x="3985664" y="687097"/>
                  </a:cubicBezTo>
                  <a:cubicBezTo>
                    <a:pt x="3997094" y="675667"/>
                    <a:pt x="4007254" y="668047"/>
                    <a:pt x="4023764" y="673127"/>
                  </a:cubicBezTo>
                  <a:cubicBezTo>
                    <a:pt x="4027574" y="674397"/>
                    <a:pt x="4032654" y="669317"/>
                    <a:pt x="4039004" y="665507"/>
                  </a:cubicBezTo>
                  <a:cubicBezTo>
                    <a:pt x="4035194" y="661697"/>
                    <a:pt x="4032654" y="660427"/>
                    <a:pt x="4030114" y="659157"/>
                  </a:cubicBezTo>
                  <a:cubicBezTo>
                    <a:pt x="4040274" y="637567"/>
                    <a:pt x="4056784" y="651537"/>
                    <a:pt x="4072024" y="651537"/>
                  </a:cubicBezTo>
                  <a:cubicBezTo>
                    <a:pt x="4066944" y="647727"/>
                    <a:pt x="4064404" y="643917"/>
                    <a:pt x="4061864" y="642647"/>
                  </a:cubicBezTo>
                  <a:cubicBezTo>
                    <a:pt x="4069484" y="638837"/>
                    <a:pt x="4077104" y="636297"/>
                    <a:pt x="4083454" y="632487"/>
                  </a:cubicBezTo>
                  <a:cubicBezTo>
                    <a:pt x="4084724" y="627407"/>
                    <a:pt x="4083454" y="622327"/>
                    <a:pt x="4084724" y="619787"/>
                  </a:cubicBezTo>
                  <a:cubicBezTo>
                    <a:pt x="4091074" y="609627"/>
                    <a:pt x="4087264" y="602007"/>
                    <a:pt x="4077104" y="596927"/>
                  </a:cubicBezTo>
                  <a:cubicBezTo>
                    <a:pt x="4073294" y="594387"/>
                    <a:pt x="4069484" y="589307"/>
                    <a:pt x="4066944" y="585497"/>
                  </a:cubicBezTo>
                  <a:cubicBezTo>
                    <a:pt x="4070754" y="585497"/>
                    <a:pt x="4075834" y="584227"/>
                    <a:pt x="4080914" y="584227"/>
                  </a:cubicBezTo>
                  <a:lnTo>
                    <a:pt x="4080914" y="568987"/>
                  </a:lnTo>
                  <a:cubicBezTo>
                    <a:pt x="4083454" y="568987"/>
                    <a:pt x="4085994" y="568987"/>
                    <a:pt x="4088534" y="570257"/>
                  </a:cubicBezTo>
                  <a:cubicBezTo>
                    <a:pt x="4089804" y="555017"/>
                    <a:pt x="4091074" y="539777"/>
                    <a:pt x="4093614" y="523267"/>
                  </a:cubicBezTo>
                  <a:cubicBezTo>
                    <a:pt x="4079644" y="515647"/>
                    <a:pt x="4087264" y="506757"/>
                    <a:pt x="4094884" y="495327"/>
                  </a:cubicBezTo>
                  <a:cubicBezTo>
                    <a:pt x="4094884" y="495327"/>
                    <a:pt x="4092344" y="494057"/>
                    <a:pt x="4089804" y="494057"/>
                  </a:cubicBezTo>
                  <a:cubicBezTo>
                    <a:pt x="4091074" y="488977"/>
                    <a:pt x="4093614" y="483897"/>
                    <a:pt x="4094884" y="478817"/>
                  </a:cubicBezTo>
                  <a:cubicBezTo>
                    <a:pt x="4097424" y="468657"/>
                    <a:pt x="4093614" y="467387"/>
                    <a:pt x="4082184" y="472467"/>
                  </a:cubicBezTo>
                  <a:cubicBezTo>
                    <a:pt x="4080914" y="469927"/>
                    <a:pt x="4079644" y="466117"/>
                    <a:pt x="4077104" y="463577"/>
                  </a:cubicBezTo>
                  <a:cubicBezTo>
                    <a:pt x="4075834" y="464847"/>
                    <a:pt x="4075834" y="466117"/>
                    <a:pt x="4074564" y="467387"/>
                  </a:cubicBezTo>
                  <a:cubicBezTo>
                    <a:pt x="4069484" y="466117"/>
                    <a:pt x="4065674" y="463577"/>
                    <a:pt x="4060594" y="462307"/>
                  </a:cubicBezTo>
                  <a:cubicBezTo>
                    <a:pt x="4035194" y="452147"/>
                    <a:pt x="4008524" y="454687"/>
                    <a:pt x="3983124" y="453417"/>
                  </a:cubicBezTo>
                  <a:cubicBezTo>
                    <a:pt x="3979314" y="453417"/>
                    <a:pt x="3974234" y="457227"/>
                    <a:pt x="3970424" y="457227"/>
                  </a:cubicBezTo>
                  <a:cubicBezTo>
                    <a:pt x="3955184" y="455957"/>
                    <a:pt x="3941214" y="450877"/>
                    <a:pt x="3927244" y="449607"/>
                  </a:cubicBezTo>
                  <a:cubicBezTo>
                    <a:pt x="3908194" y="448337"/>
                    <a:pt x="3889144" y="448337"/>
                    <a:pt x="3870094" y="448337"/>
                  </a:cubicBezTo>
                  <a:cubicBezTo>
                    <a:pt x="3856124" y="448337"/>
                    <a:pt x="3853584" y="440717"/>
                    <a:pt x="3854854" y="430557"/>
                  </a:cubicBezTo>
                  <a:cubicBezTo>
                    <a:pt x="3859934" y="426747"/>
                    <a:pt x="3865014" y="419127"/>
                    <a:pt x="3865014" y="417857"/>
                  </a:cubicBezTo>
                  <a:cubicBezTo>
                    <a:pt x="3848504" y="405157"/>
                    <a:pt x="3863744" y="396267"/>
                    <a:pt x="3867554" y="386107"/>
                  </a:cubicBezTo>
                  <a:cubicBezTo>
                    <a:pt x="3866284" y="360707"/>
                    <a:pt x="3865014" y="335307"/>
                    <a:pt x="3863744" y="308637"/>
                  </a:cubicBezTo>
                  <a:cubicBezTo>
                    <a:pt x="3866284" y="307367"/>
                    <a:pt x="3871364" y="306097"/>
                    <a:pt x="3875174" y="304827"/>
                  </a:cubicBezTo>
                  <a:cubicBezTo>
                    <a:pt x="3873904" y="301017"/>
                    <a:pt x="3871364" y="297207"/>
                    <a:pt x="3871364" y="293397"/>
                  </a:cubicBezTo>
                  <a:cubicBezTo>
                    <a:pt x="3875174" y="278157"/>
                    <a:pt x="3876444" y="262917"/>
                    <a:pt x="3859934" y="251487"/>
                  </a:cubicBezTo>
                  <a:cubicBezTo>
                    <a:pt x="3867554" y="246407"/>
                    <a:pt x="3873904" y="242597"/>
                    <a:pt x="3881524" y="237517"/>
                  </a:cubicBezTo>
                  <a:cubicBezTo>
                    <a:pt x="3880254" y="236247"/>
                    <a:pt x="3878984" y="233707"/>
                    <a:pt x="3878984" y="232437"/>
                  </a:cubicBezTo>
                  <a:cubicBezTo>
                    <a:pt x="3878984" y="231167"/>
                    <a:pt x="3877714" y="231167"/>
                    <a:pt x="3876444" y="231167"/>
                  </a:cubicBezTo>
                  <a:cubicBezTo>
                    <a:pt x="3863744" y="231167"/>
                    <a:pt x="3858664" y="228627"/>
                    <a:pt x="3857394" y="215927"/>
                  </a:cubicBezTo>
                  <a:cubicBezTo>
                    <a:pt x="3857394" y="213387"/>
                    <a:pt x="3857394" y="209577"/>
                    <a:pt x="3859934" y="207037"/>
                  </a:cubicBezTo>
                  <a:cubicBezTo>
                    <a:pt x="3865014" y="203227"/>
                    <a:pt x="3870094" y="199417"/>
                    <a:pt x="3876444" y="196877"/>
                  </a:cubicBezTo>
                  <a:cubicBezTo>
                    <a:pt x="3878984" y="195607"/>
                    <a:pt x="3884064" y="196877"/>
                    <a:pt x="3886604" y="198147"/>
                  </a:cubicBezTo>
                  <a:cubicBezTo>
                    <a:pt x="3900574" y="205767"/>
                    <a:pt x="3901844" y="205767"/>
                    <a:pt x="3904384" y="189257"/>
                  </a:cubicBezTo>
                  <a:cubicBezTo>
                    <a:pt x="3906924" y="190527"/>
                    <a:pt x="3909464" y="191797"/>
                    <a:pt x="3913274" y="193067"/>
                  </a:cubicBezTo>
                  <a:cubicBezTo>
                    <a:pt x="3912004" y="187987"/>
                    <a:pt x="3912004" y="184177"/>
                    <a:pt x="3909464" y="180367"/>
                  </a:cubicBezTo>
                  <a:cubicBezTo>
                    <a:pt x="3909464" y="179097"/>
                    <a:pt x="3906924" y="177827"/>
                    <a:pt x="3904384" y="176557"/>
                  </a:cubicBezTo>
                  <a:cubicBezTo>
                    <a:pt x="3906924" y="175287"/>
                    <a:pt x="3909464" y="172747"/>
                    <a:pt x="3912004" y="174017"/>
                  </a:cubicBezTo>
                  <a:cubicBezTo>
                    <a:pt x="3924704" y="177827"/>
                    <a:pt x="3932324" y="168937"/>
                    <a:pt x="3941214" y="163857"/>
                  </a:cubicBezTo>
                  <a:cubicBezTo>
                    <a:pt x="3933594" y="153697"/>
                    <a:pt x="3925974" y="144807"/>
                    <a:pt x="3919624" y="134647"/>
                  </a:cubicBezTo>
                  <a:cubicBezTo>
                    <a:pt x="3929784" y="129567"/>
                    <a:pt x="3937404" y="127027"/>
                    <a:pt x="3945024" y="123217"/>
                  </a:cubicBezTo>
                  <a:cubicBezTo>
                    <a:pt x="3928514" y="95277"/>
                    <a:pt x="3928514" y="95277"/>
                    <a:pt x="3939944" y="83847"/>
                  </a:cubicBezTo>
                  <a:cubicBezTo>
                    <a:pt x="3939944" y="82577"/>
                    <a:pt x="3938674" y="81307"/>
                    <a:pt x="3938674" y="80037"/>
                  </a:cubicBezTo>
                  <a:cubicBezTo>
                    <a:pt x="3934864" y="81307"/>
                    <a:pt x="3929784" y="82577"/>
                    <a:pt x="3925974" y="85117"/>
                  </a:cubicBezTo>
                  <a:lnTo>
                    <a:pt x="3924704" y="83847"/>
                  </a:lnTo>
                  <a:cubicBezTo>
                    <a:pt x="3929784" y="78767"/>
                    <a:pt x="3934864" y="74957"/>
                    <a:pt x="3939944" y="69877"/>
                  </a:cubicBezTo>
                  <a:cubicBezTo>
                    <a:pt x="3939944" y="66067"/>
                    <a:pt x="3942484" y="57177"/>
                    <a:pt x="3939944" y="54637"/>
                  </a:cubicBezTo>
                  <a:cubicBezTo>
                    <a:pt x="3929784" y="45747"/>
                    <a:pt x="3941214" y="36857"/>
                    <a:pt x="3938674" y="27967"/>
                  </a:cubicBezTo>
                  <a:cubicBezTo>
                    <a:pt x="3937404" y="25427"/>
                    <a:pt x="3938674" y="19077"/>
                    <a:pt x="3937404" y="19077"/>
                  </a:cubicBezTo>
                  <a:cubicBezTo>
                    <a:pt x="3929784" y="15267"/>
                    <a:pt x="3920894" y="8917"/>
                    <a:pt x="3912004" y="8917"/>
                  </a:cubicBezTo>
                  <a:cubicBezTo>
                    <a:pt x="3891684" y="7647"/>
                    <a:pt x="3871364" y="10187"/>
                    <a:pt x="3851044" y="10187"/>
                  </a:cubicBezTo>
                  <a:lnTo>
                    <a:pt x="3786274" y="10187"/>
                  </a:lnTo>
                  <a:cubicBezTo>
                    <a:pt x="3771034" y="10187"/>
                    <a:pt x="3758334" y="6377"/>
                    <a:pt x="3743094" y="2567"/>
                  </a:cubicBezTo>
                  <a:cubicBezTo>
                    <a:pt x="3725314" y="-2513"/>
                    <a:pt x="3706264" y="1297"/>
                    <a:pt x="3687214" y="2567"/>
                  </a:cubicBezTo>
                  <a:cubicBezTo>
                    <a:pt x="3646574" y="3837"/>
                    <a:pt x="3605934" y="3837"/>
                    <a:pt x="3565294" y="5107"/>
                  </a:cubicBezTo>
                  <a:cubicBezTo>
                    <a:pt x="3546244" y="5107"/>
                    <a:pt x="3525924" y="7647"/>
                    <a:pt x="3506874" y="8917"/>
                  </a:cubicBezTo>
                  <a:cubicBezTo>
                    <a:pt x="3482744" y="10187"/>
                    <a:pt x="3458614" y="8917"/>
                    <a:pt x="3434484" y="10187"/>
                  </a:cubicBezTo>
                  <a:cubicBezTo>
                    <a:pt x="3409084" y="11457"/>
                    <a:pt x="3383684" y="13997"/>
                    <a:pt x="3358284" y="15267"/>
                  </a:cubicBezTo>
                  <a:cubicBezTo>
                    <a:pt x="3327804" y="16537"/>
                    <a:pt x="3297324" y="16537"/>
                    <a:pt x="3266844" y="17807"/>
                  </a:cubicBezTo>
                  <a:lnTo>
                    <a:pt x="3171594" y="21617"/>
                  </a:lnTo>
                  <a:cubicBezTo>
                    <a:pt x="3142384" y="22887"/>
                    <a:pt x="3114444" y="22887"/>
                    <a:pt x="3085234" y="22887"/>
                  </a:cubicBezTo>
                  <a:cubicBezTo>
                    <a:pt x="3063644" y="22887"/>
                    <a:pt x="3040784" y="24157"/>
                    <a:pt x="3019194" y="25427"/>
                  </a:cubicBezTo>
                  <a:lnTo>
                    <a:pt x="2954424" y="29237"/>
                  </a:lnTo>
                  <a:cubicBezTo>
                    <a:pt x="2939184" y="30507"/>
                    <a:pt x="2923944" y="30507"/>
                    <a:pt x="2907434" y="31777"/>
                  </a:cubicBezTo>
                  <a:cubicBezTo>
                    <a:pt x="2882034" y="33047"/>
                    <a:pt x="2856634" y="33047"/>
                    <a:pt x="2831234" y="34317"/>
                  </a:cubicBezTo>
                  <a:cubicBezTo>
                    <a:pt x="2802024" y="35587"/>
                    <a:pt x="2774084" y="38127"/>
                    <a:pt x="2746144" y="39397"/>
                  </a:cubicBezTo>
                  <a:cubicBezTo>
                    <a:pt x="2716934" y="41937"/>
                    <a:pt x="2688994" y="44477"/>
                    <a:pt x="2659784" y="47017"/>
                  </a:cubicBezTo>
                  <a:cubicBezTo>
                    <a:pt x="2648354" y="48287"/>
                    <a:pt x="2636924" y="48287"/>
                    <a:pt x="2624224" y="49557"/>
                  </a:cubicBezTo>
                  <a:lnTo>
                    <a:pt x="2587394" y="49557"/>
                  </a:lnTo>
                  <a:cubicBezTo>
                    <a:pt x="2545484" y="52097"/>
                    <a:pt x="2504844" y="55907"/>
                    <a:pt x="2462934" y="58447"/>
                  </a:cubicBezTo>
                  <a:cubicBezTo>
                    <a:pt x="2437534" y="59717"/>
                    <a:pt x="2410864" y="60987"/>
                    <a:pt x="2385464" y="63527"/>
                  </a:cubicBezTo>
                  <a:cubicBezTo>
                    <a:pt x="2370224" y="64797"/>
                    <a:pt x="2353714" y="67337"/>
                    <a:pt x="2338474" y="68607"/>
                  </a:cubicBezTo>
                  <a:lnTo>
                    <a:pt x="2235604" y="76227"/>
                  </a:lnTo>
                  <a:cubicBezTo>
                    <a:pt x="2214014" y="77497"/>
                    <a:pt x="2193694" y="82577"/>
                    <a:pt x="2173374" y="83847"/>
                  </a:cubicBezTo>
                  <a:cubicBezTo>
                    <a:pt x="2141624" y="86387"/>
                    <a:pt x="2108604" y="87657"/>
                    <a:pt x="2076854" y="90197"/>
                  </a:cubicBezTo>
                  <a:cubicBezTo>
                    <a:pt x="2069234" y="90197"/>
                    <a:pt x="2060344" y="91467"/>
                    <a:pt x="2052724" y="91467"/>
                  </a:cubicBezTo>
                  <a:cubicBezTo>
                    <a:pt x="2024784" y="94007"/>
                    <a:pt x="1998114" y="96547"/>
                    <a:pt x="1970174" y="99087"/>
                  </a:cubicBezTo>
                  <a:cubicBezTo>
                    <a:pt x="1954934" y="100357"/>
                    <a:pt x="1938424" y="102897"/>
                    <a:pt x="1923184" y="104167"/>
                  </a:cubicBezTo>
                  <a:cubicBezTo>
                    <a:pt x="1904134" y="105437"/>
                    <a:pt x="1885084" y="106707"/>
                    <a:pt x="1867304" y="107977"/>
                  </a:cubicBezTo>
                  <a:cubicBezTo>
                    <a:pt x="1831744" y="111787"/>
                    <a:pt x="1794914" y="115597"/>
                    <a:pt x="1759354" y="119407"/>
                  </a:cubicBezTo>
                  <a:cubicBezTo>
                    <a:pt x="1753004" y="120677"/>
                    <a:pt x="1747924" y="124487"/>
                    <a:pt x="1741574" y="124487"/>
                  </a:cubicBezTo>
                  <a:cubicBezTo>
                    <a:pt x="1712364" y="127027"/>
                    <a:pt x="1683154" y="127027"/>
                    <a:pt x="1655214" y="130837"/>
                  </a:cubicBezTo>
                  <a:cubicBezTo>
                    <a:pt x="1639974" y="133377"/>
                    <a:pt x="1623464" y="127027"/>
                    <a:pt x="1609494" y="139727"/>
                  </a:cubicBezTo>
                  <a:cubicBezTo>
                    <a:pt x="1604414" y="143537"/>
                    <a:pt x="1590444" y="137187"/>
                    <a:pt x="1581554" y="138457"/>
                  </a:cubicBezTo>
                  <a:cubicBezTo>
                    <a:pt x="1545994" y="142267"/>
                    <a:pt x="1510434" y="147347"/>
                    <a:pt x="1476144" y="151157"/>
                  </a:cubicBezTo>
                  <a:cubicBezTo>
                    <a:pt x="1448204" y="154967"/>
                    <a:pt x="1421534" y="157507"/>
                    <a:pt x="1393594" y="161317"/>
                  </a:cubicBezTo>
                  <a:cubicBezTo>
                    <a:pt x="1383434" y="162587"/>
                    <a:pt x="1373274" y="166397"/>
                    <a:pt x="1364384" y="167667"/>
                  </a:cubicBezTo>
                  <a:cubicBezTo>
                    <a:pt x="1338984" y="170207"/>
                    <a:pt x="1313584" y="172747"/>
                    <a:pt x="1289454" y="175287"/>
                  </a:cubicBezTo>
                  <a:cubicBezTo>
                    <a:pt x="1289454" y="180367"/>
                    <a:pt x="1289454" y="182907"/>
                    <a:pt x="1288184" y="185447"/>
                  </a:cubicBezTo>
                  <a:cubicBezTo>
                    <a:pt x="1285644" y="182907"/>
                    <a:pt x="1283104" y="179097"/>
                    <a:pt x="1280564" y="174017"/>
                  </a:cubicBezTo>
                  <a:cubicBezTo>
                    <a:pt x="1275484" y="187987"/>
                    <a:pt x="1265324" y="179097"/>
                    <a:pt x="1257704" y="180367"/>
                  </a:cubicBezTo>
                  <a:cubicBezTo>
                    <a:pt x="1243734" y="182907"/>
                    <a:pt x="1228494" y="186717"/>
                    <a:pt x="1214524" y="187987"/>
                  </a:cubicBezTo>
                  <a:cubicBezTo>
                    <a:pt x="1189124" y="191797"/>
                    <a:pt x="1163724" y="194337"/>
                    <a:pt x="1138324" y="196877"/>
                  </a:cubicBezTo>
                  <a:cubicBezTo>
                    <a:pt x="1116734" y="199417"/>
                    <a:pt x="1095144" y="204497"/>
                    <a:pt x="1073554" y="208307"/>
                  </a:cubicBezTo>
                  <a:cubicBezTo>
                    <a:pt x="1036724" y="214657"/>
                    <a:pt x="998624" y="218467"/>
                    <a:pt x="961794" y="224817"/>
                  </a:cubicBezTo>
                  <a:cubicBezTo>
                    <a:pt x="936394" y="228627"/>
                    <a:pt x="910994" y="234977"/>
                    <a:pt x="884324" y="238787"/>
                  </a:cubicBezTo>
                  <a:cubicBezTo>
                    <a:pt x="857654" y="243867"/>
                    <a:pt x="829714" y="247677"/>
                    <a:pt x="803044" y="252757"/>
                  </a:cubicBezTo>
                  <a:cubicBezTo>
                    <a:pt x="783994" y="256567"/>
                    <a:pt x="764944" y="261647"/>
                    <a:pt x="745894" y="265457"/>
                  </a:cubicBezTo>
                  <a:cubicBezTo>
                    <a:pt x="707794" y="271807"/>
                    <a:pt x="668424" y="278157"/>
                    <a:pt x="630324" y="284507"/>
                  </a:cubicBezTo>
                  <a:cubicBezTo>
                    <a:pt x="616354" y="287047"/>
                    <a:pt x="603654" y="292127"/>
                    <a:pt x="589684" y="294667"/>
                  </a:cubicBezTo>
                  <a:cubicBezTo>
                    <a:pt x="565554" y="299747"/>
                    <a:pt x="541424" y="302287"/>
                    <a:pt x="517294" y="307367"/>
                  </a:cubicBezTo>
                  <a:cubicBezTo>
                    <a:pt x="499514" y="311177"/>
                    <a:pt x="483004" y="317527"/>
                    <a:pt x="466494" y="320067"/>
                  </a:cubicBezTo>
                  <a:cubicBezTo>
                    <a:pt x="430934" y="327687"/>
                    <a:pt x="395374" y="332767"/>
                    <a:pt x="359814" y="339117"/>
                  </a:cubicBezTo>
                  <a:cubicBezTo>
                    <a:pt x="344574" y="341657"/>
                    <a:pt x="329334" y="346737"/>
                    <a:pt x="314094" y="350547"/>
                  </a:cubicBezTo>
                  <a:cubicBezTo>
                    <a:pt x="289964" y="356897"/>
                    <a:pt x="264564" y="361977"/>
                    <a:pt x="240434" y="368327"/>
                  </a:cubicBezTo>
                  <a:cubicBezTo>
                    <a:pt x="234084" y="369597"/>
                    <a:pt x="227734" y="373407"/>
                    <a:pt x="220114" y="374677"/>
                  </a:cubicBezTo>
                  <a:cubicBezTo>
                    <a:pt x="212494" y="375947"/>
                    <a:pt x="204874" y="375947"/>
                    <a:pt x="197254" y="377217"/>
                  </a:cubicBezTo>
                  <a:cubicBezTo>
                    <a:pt x="182014" y="381027"/>
                    <a:pt x="166774" y="384837"/>
                    <a:pt x="152804" y="388647"/>
                  </a:cubicBezTo>
                  <a:cubicBezTo>
                    <a:pt x="122324" y="396267"/>
                    <a:pt x="107084" y="398807"/>
                    <a:pt x="93114" y="406427"/>
                  </a:cubicBezTo>
                  <a:cubicBezTo>
                    <a:pt x="80414" y="412777"/>
                    <a:pt x="62634" y="411507"/>
                    <a:pt x="57554" y="431827"/>
                  </a:cubicBezTo>
                  <a:cubicBezTo>
                    <a:pt x="55014" y="438177"/>
                    <a:pt x="48664" y="441987"/>
                    <a:pt x="60094" y="444527"/>
                  </a:cubicBezTo>
                  <a:cubicBezTo>
                    <a:pt x="61364" y="444527"/>
                    <a:pt x="63904" y="448337"/>
                    <a:pt x="62634" y="449607"/>
                  </a:cubicBezTo>
                  <a:cubicBezTo>
                    <a:pt x="60094" y="457227"/>
                    <a:pt x="57554" y="464847"/>
                    <a:pt x="55014" y="475007"/>
                  </a:cubicBezTo>
                  <a:cubicBezTo>
                    <a:pt x="55014" y="475007"/>
                    <a:pt x="57554" y="476277"/>
                    <a:pt x="60094" y="478817"/>
                  </a:cubicBezTo>
                  <a:cubicBezTo>
                    <a:pt x="52474" y="486437"/>
                    <a:pt x="52474" y="514377"/>
                    <a:pt x="57554" y="523267"/>
                  </a:cubicBezTo>
                  <a:cubicBezTo>
                    <a:pt x="60094" y="528347"/>
                    <a:pt x="61364" y="534697"/>
                    <a:pt x="62634" y="541047"/>
                  </a:cubicBezTo>
                  <a:cubicBezTo>
                    <a:pt x="47394" y="544857"/>
                    <a:pt x="65174" y="553747"/>
                    <a:pt x="60094" y="558827"/>
                  </a:cubicBezTo>
                  <a:cubicBezTo>
                    <a:pt x="62634" y="558827"/>
                    <a:pt x="65174" y="558827"/>
                    <a:pt x="68984" y="560097"/>
                  </a:cubicBezTo>
                  <a:cubicBezTo>
                    <a:pt x="66444" y="563907"/>
                    <a:pt x="63904" y="566447"/>
                    <a:pt x="62634" y="567717"/>
                  </a:cubicBezTo>
                  <a:cubicBezTo>
                    <a:pt x="65174" y="570257"/>
                    <a:pt x="68984" y="571527"/>
                    <a:pt x="71524" y="574067"/>
                  </a:cubicBezTo>
                  <a:cubicBezTo>
                    <a:pt x="57554" y="593117"/>
                    <a:pt x="57554" y="602007"/>
                    <a:pt x="74064" y="618517"/>
                  </a:cubicBezTo>
                  <a:cubicBezTo>
                    <a:pt x="75334" y="619787"/>
                    <a:pt x="77874" y="622327"/>
                    <a:pt x="77874" y="623597"/>
                  </a:cubicBezTo>
                  <a:cubicBezTo>
                    <a:pt x="74064" y="637567"/>
                    <a:pt x="75334" y="650267"/>
                    <a:pt x="84224" y="661697"/>
                  </a:cubicBezTo>
                  <a:cubicBezTo>
                    <a:pt x="84224" y="661697"/>
                    <a:pt x="82954" y="665507"/>
                    <a:pt x="80414" y="668047"/>
                  </a:cubicBezTo>
                  <a:cubicBezTo>
                    <a:pt x="84224" y="666777"/>
                    <a:pt x="86764" y="665507"/>
                    <a:pt x="89304" y="665507"/>
                  </a:cubicBezTo>
                  <a:lnTo>
                    <a:pt x="85494" y="688367"/>
                  </a:lnTo>
                  <a:lnTo>
                    <a:pt x="99464" y="688367"/>
                  </a:lnTo>
                  <a:cubicBezTo>
                    <a:pt x="103274" y="693447"/>
                    <a:pt x="107084" y="697257"/>
                    <a:pt x="107084" y="698527"/>
                  </a:cubicBezTo>
                  <a:cubicBezTo>
                    <a:pt x="110894" y="694717"/>
                    <a:pt x="113434" y="693447"/>
                    <a:pt x="114704" y="692177"/>
                  </a:cubicBezTo>
                  <a:cubicBezTo>
                    <a:pt x="121054" y="702337"/>
                    <a:pt x="126134" y="709957"/>
                    <a:pt x="129944" y="717577"/>
                  </a:cubicBezTo>
                  <a:cubicBezTo>
                    <a:pt x="128674" y="726467"/>
                    <a:pt x="126134" y="734087"/>
                    <a:pt x="124864" y="739167"/>
                  </a:cubicBezTo>
                  <a:cubicBezTo>
                    <a:pt x="118514" y="739167"/>
                    <a:pt x="112164" y="737897"/>
                    <a:pt x="108354" y="740437"/>
                  </a:cubicBezTo>
                  <a:cubicBezTo>
                    <a:pt x="104544" y="742977"/>
                    <a:pt x="104544" y="749327"/>
                    <a:pt x="102004" y="753137"/>
                  </a:cubicBezTo>
                  <a:cubicBezTo>
                    <a:pt x="102004" y="754407"/>
                    <a:pt x="110894" y="770917"/>
                    <a:pt x="109624" y="772187"/>
                  </a:cubicBezTo>
                  <a:cubicBezTo>
                    <a:pt x="108354" y="781077"/>
                    <a:pt x="105814" y="789967"/>
                    <a:pt x="104544" y="800127"/>
                  </a:cubicBezTo>
                  <a:cubicBezTo>
                    <a:pt x="109624" y="803937"/>
                    <a:pt x="115974" y="809017"/>
                    <a:pt x="121054" y="812827"/>
                  </a:cubicBezTo>
                  <a:cubicBezTo>
                    <a:pt x="112164" y="817907"/>
                    <a:pt x="105814" y="822987"/>
                    <a:pt x="99464" y="826797"/>
                  </a:cubicBezTo>
                  <a:cubicBezTo>
                    <a:pt x="102004" y="828067"/>
                    <a:pt x="103274" y="829337"/>
                    <a:pt x="105814" y="830607"/>
                  </a:cubicBezTo>
                  <a:cubicBezTo>
                    <a:pt x="107084" y="835687"/>
                    <a:pt x="109624" y="840767"/>
                    <a:pt x="109624" y="845847"/>
                  </a:cubicBezTo>
                  <a:cubicBezTo>
                    <a:pt x="109624" y="850927"/>
                    <a:pt x="105814" y="859817"/>
                    <a:pt x="108354" y="861087"/>
                  </a:cubicBezTo>
                  <a:cubicBezTo>
                    <a:pt x="119784" y="867437"/>
                    <a:pt x="113434" y="886487"/>
                    <a:pt x="128674" y="889027"/>
                  </a:cubicBezTo>
                  <a:cubicBezTo>
                    <a:pt x="129944" y="889027"/>
                    <a:pt x="129944" y="891567"/>
                    <a:pt x="132484" y="894107"/>
                  </a:cubicBezTo>
                  <a:cubicBezTo>
                    <a:pt x="128674" y="894107"/>
                    <a:pt x="126134" y="894107"/>
                    <a:pt x="121054" y="895377"/>
                  </a:cubicBezTo>
                  <a:cubicBezTo>
                    <a:pt x="135024" y="905537"/>
                    <a:pt x="131214" y="914427"/>
                    <a:pt x="126134" y="922047"/>
                  </a:cubicBezTo>
                  <a:cubicBezTo>
                    <a:pt x="121054" y="923317"/>
                    <a:pt x="117244" y="924587"/>
                    <a:pt x="113434" y="925857"/>
                  </a:cubicBezTo>
                  <a:cubicBezTo>
                    <a:pt x="114704" y="928397"/>
                    <a:pt x="114704" y="929667"/>
                    <a:pt x="115974" y="932207"/>
                  </a:cubicBezTo>
                  <a:cubicBezTo>
                    <a:pt x="117244" y="933477"/>
                    <a:pt x="123594" y="949987"/>
                    <a:pt x="123594" y="952527"/>
                  </a:cubicBezTo>
                  <a:cubicBezTo>
                    <a:pt x="121054" y="958877"/>
                    <a:pt x="119784" y="965227"/>
                    <a:pt x="118514" y="971577"/>
                  </a:cubicBezTo>
                  <a:cubicBezTo>
                    <a:pt x="126134" y="971577"/>
                    <a:pt x="132484" y="972847"/>
                    <a:pt x="135024" y="972847"/>
                  </a:cubicBezTo>
                  <a:cubicBezTo>
                    <a:pt x="132484" y="974117"/>
                    <a:pt x="128674" y="976657"/>
                    <a:pt x="126134" y="977927"/>
                  </a:cubicBezTo>
                  <a:cubicBezTo>
                    <a:pt x="127404" y="980467"/>
                    <a:pt x="128674" y="983007"/>
                    <a:pt x="131214" y="984277"/>
                  </a:cubicBezTo>
                  <a:cubicBezTo>
                    <a:pt x="141374" y="983007"/>
                    <a:pt x="151534" y="981737"/>
                    <a:pt x="162964" y="980467"/>
                  </a:cubicBezTo>
                  <a:cubicBezTo>
                    <a:pt x="161694" y="986817"/>
                    <a:pt x="160424" y="991897"/>
                    <a:pt x="157884" y="996977"/>
                  </a:cubicBezTo>
                  <a:cubicBezTo>
                    <a:pt x="164234" y="996977"/>
                    <a:pt x="171854" y="998247"/>
                    <a:pt x="178204" y="998247"/>
                  </a:cubicBezTo>
                  <a:lnTo>
                    <a:pt x="178204" y="1004597"/>
                  </a:lnTo>
                  <a:cubicBezTo>
                    <a:pt x="169314" y="1005867"/>
                    <a:pt x="160424" y="1008407"/>
                    <a:pt x="152804" y="1009677"/>
                  </a:cubicBezTo>
                  <a:cubicBezTo>
                    <a:pt x="184554" y="1024917"/>
                    <a:pt x="213764" y="1010947"/>
                    <a:pt x="248054" y="1005867"/>
                  </a:cubicBezTo>
                  <a:cubicBezTo>
                    <a:pt x="254404" y="1012217"/>
                    <a:pt x="260754" y="1007137"/>
                    <a:pt x="265834" y="996977"/>
                  </a:cubicBezTo>
                  <a:cubicBezTo>
                    <a:pt x="272184" y="1005867"/>
                    <a:pt x="277264" y="1003327"/>
                    <a:pt x="289964" y="985547"/>
                  </a:cubicBezTo>
                  <a:cubicBezTo>
                    <a:pt x="291234" y="985547"/>
                    <a:pt x="292504" y="986817"/>
                    <a:pt x="293774" y="986817"/>
                  </a:cubicBezTo>
                  <a:cubicBezTo>
                    <a:pt x="292504" y="991897"/>
                    <a:pt x="289964" y="995707"/>
                    <a:pt x="288694" y="1000787"/>
                  </a:cubicBezTo>
                  <a:cubicBezTo>
                    <a:pt x="296314" y="998247"/>
                    <a:pt x="302664" y="996977"/>
                    <a:pt x="310284" y="994437"/>
                  </a:cubicBezTo>
                  <a:lnTo>
                    <a:pt x="336954" y="990627"/>
                  </a:lnTo>
                  <a:cubicBezTo>
                    <a:pt x="350924" y="988087"/>
                    <a:pt x="364894" y="986817"/>
                    <a:pt x="377594" y="984277"/>
                  </a:cubicBezTo>
                  <a:cubicBezTo>
                    <a:pt x="382674" y="983007"/>
                    <a:pt x="387754" y="979197"/>
                    <a:pt x="392834" y="977927"/>
                  </a:cubicBezTo>
                  <a:cubicBezTo>
                    <a:pt x="397914" y="976657"/>
                    <a:pt x="405534" y="972847"/>
                    <a:pt x="408074" y="975387"/>
                  </a:cubicBezTo>
                  <a:cubicBezTo>
                    <a:pt x="418234" y="984277"/>
                    <a:pt x="427124" y="994437"/>
                    <a:pt x="437284" y="1003327"/>
                  </a:cubicBezTo>
                  <a:cubicBezTo>
                    <a:pt x="438554" y="1000787"/>
                    <a:pt x="439824" y="996977"/>
                    <a:pt x="439824" y="996977"/>
                  </a:cubicBezTo>
                  <a:cubicBezTo>
                    <a:pt x="448714" y="999517"/>
                    <a:pt x="455064" y="1000787"/>
                    <a:pt x="463954" y="1003327"/>
                  </a:cubicBezTo>
                  <a:cubicBezTo>
                    <a:pt x="465224" y="1007137"/>
                    <a:pt x="467764" y="1012217"/>
                    <a:pt x="467764" y="1014757"/>
                  </a:cubicBezTo>
                  <a:cubicBezTo>
                    <a:pt x="481734" y="1016027"/>
                    <a:pt x="493164" y="1017297"/>
                    <a:pt x="503324" y="1018567"/>
                  </a:cubicBezTo>
                  <a:cubicBezTo>
                    <a:pt x="503324" y="1019837"/>
                    <a:pt x="504594" y="1021107"/>
                    <a:pt x="504594" y="1022377"/>
                  </a:cubicBezTo>
                  <a:lnTo>
                    <a:pt x="481734" y="1029997"/>
                  </a:lnTo>
                  <a:cubicBezTo>
                    <a:pt x="480464" y="1026187"/>
                    <a:pt x="479194" y="1024917"/>
                    <a:pt x="476654" y="1018567"/>
                  </a:cubicBezTo>
                  <a:cubicBezTo>
                    <a:pt x="477924" y="1032537"/>
                    <a:pt x="479194" y="1041427"/>
                    <a:pt x="479194" y="1052857"/>
                  </a:cubicBezTo>
                  <a:cubicBezTo>
                    <a:pt x="490624" y="1043967"/>
                    <a:pt x="505864" y="1054127"/>
                    <a:pt x="513484" y="1038887"/>
                  </a:cubicBezTo>
                  <a:cubicBezTo>
                    <a:pt x="513484" y="1037617"/>
                    <a:pt x="518564" y="1037617"/>
                    <a:pt x="519834" y="1038887"/>
                  </a:cubicBezTo>
                  <a:cubicBezTo>
                    <a:pt x="529994" y="1040157"/>
                    <a:pt x="540154" y="1041427"/>
                    <a:pt x="550314" y="1043967"/>
                  </a:cubicBezTo>
                  <a:cubicBezTo>
                    <a:pt x="549044" y="1041427"/>
                    <a:pt x="549044" y="1038887"/>
                    <a:pt x="547774" y="1036347"/>
                  </a:cubicBezTo>
                  <a:cubicBezTo>
                    <a:pt x="554124" y="1037617"/>
                    <a:pt x="559204" y="1038887"/>
                    <a:pt x="563014" y="1040157"/>
                  </a:cubicBezTo>
                  <a:cubicBezTo>
                    <a:pt x="563014" y="1041427"/>
                    <a:pt x="564284" y="1042697"/>
                    <a:pt x="564284" y="1043967"/>
                  </a:cubicBezTo>
                  <a:cubicBezTo>
                    <a:pt x="555394" y="1049047"/>
                    <a:pt x="546504" y="1055397"/>
                    <a:pt x="537614" y="1060477"/>
                  </a:cubicBezTo>
                  <a:cubicBezTo>
                    <a:pt x="523644" y="1069367"/>
                    <a:pt x="510944" y="1080797"/>
                    <a:pt x="496974" y="1084607"/>
                  </a:cubicBezTo>
                  <a:cubicBezTo>
                    <a:pt x="472844" y="1089687"/>
                    <a:pt x="448714" y="1098577"/>
                    <a:pt x="423314" y="1099847"/>
                  </a:cubicBezTo>
                  <a:lnTo>
                    <a:pt x="416964" y="1099847"/>
                  </a:lnTo>
                  <a:cubicBezTo>
                    <a:pt x="390294" y="1104927"/>
                    <a:pt x="364894" y="1110007"/>
                    <a:pt x="338224" y="1115087"/>
                  </a:cubicBezTo>
                  <a:cubicBezTo>
                    <a:pt x="334414" y="1116357"/>
                    <a:pt x="331874" y="1117627"/>
                    <a:pt x="328064" y="1117627"/>
                  </a:cubicBezTo>
                  <a:cubicBezTo>
                    <a:pt x="311554" y="1120167"/>
                    <a:pt x="295044" y="1121437"/>
                    <a:pt x="279804" y="1123977"/>
                  </a:cubicBezTo>
                  <a:cubicBezTo>
                    <a:pt x="263294" y="1127787"/>
                    <a:pt x="245514" y="1130327"/>
                    <a:pt x="229004" y="1136677"/>
                  </a:cubicBezTo>
                  <a:cubicBezTo>
                    <a:pt x="216304" y="1140487"/>
                    <a:pt x="199794" y="1139217"/>
                    <a:pt x="194714" y="1151917"/>
                  </a:cubicBezTo>
                  <a:cubicBezTo>
                    <a:pt x="189634" y="1151917"/>
                    <a:pt x="184554" y="1150647"/>
                    <a:pt x="182014" y="1151917"/>
                  </a:cubicBezTo>
                  <a:cubicBezTo>
                    <a:pt x="162964" y="1159537"/>
                    <a:pt x="143914" y="1167157"/>
                    <a:pt x="126134" y="1176047"/>
                  </a:cubicBezTo>
                  <a:cubicBezTo>
                    <a:pt x="119784" y="1181127"/>
                    <a:pt x="114704" y="1183667"/>
                    <a:pt x="112164" y="1188747"/>
                  </a:cubicBezTo>
                  <a:cubicBezTo>
                    <a:pt x="110894" y="1192557"/>
                    <a:pt x="114704" y="1198907"/>
                    <a:pt x="115974" y="1201447"/>
                  </a:cubicBezTo>
                  <a:cubicBezTo>
                    <a:pt x="113434" y="1202717"/>
                    <a:pt x="108354" y="1203987"/>
                    <a:pt x="108354" y="1205257"/>
                  </a:cubicBezTo>
                  <a:cubicBezTo>
                    <a:pt x="108354" y="1212877"/>
                    <a:pt x="108354" y="1220497"/>
                    <a:pt x="110894" y="1226847"/>
                  </a:cubicBezTo>
                  <a:cubicBezTo>
                    <a:pt x="114704" y="1235737"/>
                    <a:pt x="126134" y="1243357"/>
                    <a:pt x="113434" y="1254787"/>
                  </a:cubicBezTo>
                  <a:cubicBezTo>
                    <a:pt x="110894" y="1256057"/>
                    <a:pt x="113434" y="1262407"/>
                    <a:pt x="113434" y="1267487"/>
                  </a:cubicBezTo>
                  <a:cubicBezTo>
                    <a:pt x="117244" y="1266217"/>
                    <a:pt x="119784" y="1266217"/>
                    <a:pt x="123594" y="1266217"/>
                  </a:cubicBezTo>
                  <a:cubicBezTo>
                    <a:pt x="110894" y="1287807"/>
                    <a:pt x="110894" y="1295427"/>
                    <a:pt x="123594" y="1299237"/>
                  </a:cubicBezTo>
                  <a:cubicBezTo>
                    <a:pt x="123594" y="1306857"/>
                    <a:pt x="121054" y="1314477"/>
                    <a:pt x="123594" y="1319557"/>
                  </a:cubicBezTo>
                  <a:cubicBezTo>
                    <a:pt x="131214" y="1332257"/>
                    <a:pt x="141374" y="1344957"/>
                    <a:pt x="150264" y="1356387"/>
                  </a:cubicBezTo>
                  <a:cubicBezTo>
                    <a:pt x="148994" y="1357657"/>
                    <a:pt x="146454" y="1358927"/>
                    <a:pt x="145184" y="1358927"/>
                  </a:cubicBezTo>
                  <a:cubicBezTo>
                    <a:pt x="150264" y="1365277"/>
                    <a:pt x="155344" y="1371627"/>
                    <a:pt x="159154" y="1375437"/>
                  </a:cubicBezTo>
                  <a:cubicBezTo>
                    <a:pt x="154074" y="1383057"/>
                    <a:pt x="150264" y="1389407"/>
                    <a:pt x="145184" y="1395757"/>
                  </a:cubicBezTo>
                  <a:cubicBezTo>
                    <a:pt x="151534" y="1398297"/>
                    <a:pt x="155344" y="1399567"/>
                    <a:pt x="160424" y="1400837"/>
                  </a:cubicBezTo>
                  <a:cubicBezTo>
                    <a:pt x="151534" y="1403377"/>
                    <a:pt x="143914" y="1405917"/>
                    <a:pt x="132484" y="1410997"/>
                  </a:cubicBezTo>
                  <a:cubicBezTo>
                    <a:pt x="154074" y="1416077"/>
                    <a:pt x="155344" y="1431317"/>
                    <a:pt x="157884" y="1446557"/>
                  </a:cubicBezTo>
                  <a:cubicBezTo>
                    <a:pt x="157884" y="1447827"/>
                    <a:pt x="164234" y="1449097"/>
                    <a:pt x="168044" y="1450367"/>
                  </a:cubicBezTo>
                  <a:cubicBezTo>
                    <a:pt x="168044" y="1452907"/>
                    <a:pt x="165504" y="1456717"/>
                    <a:pt x="166774" y="1459257"/>
                  </a:cubicBezTo>
                  <a:cubicBezTo>
                    <a:pt x="171854" y="1465607"/>
                    <a:pt x="180744" y="1469417"/>
                    <a:pt x="182014" y="1477037"/>
                  </a:cubicBezTo>
                  <a:cubicBezTo>
                    <a:pt x="189634" y="1498627"/>
                    <a:pt x="203604" y="1494817"/>
                    <a:pt x="218844" y="1489737"/>
                  </a:cubicBezTo>
                  <a:lnTo>
                    <a:pt x="226464" y="1501167"/>
                  </a:lnTo>
                  <a:cubicBezTo>
                    <a:pt x="229004" y="1499897"/>
                    <a:pt x="231544" y="1497357"/>
                    <a:pt x="232814" y="1496087"/>
                  </a:cubicBezTo>
                  <a:cubicBezTo>
                    <a:pt x="234084" y="1503707"/>
                    <a:pt x="246784" y="1512597"/>
                    <a:pt x="250594" y="1507517"/>
                  </a:cubicBezTo>
                  <a:cubicBezTo>
                    <a:pt x="259484" y="1494817"/>
                    <a:pt x="269644" y="1502437"/>
                    <a:pt x="279804" y="1503707"/>
                  </a:cubicBezTo>
                  <a:cubicBezTo>
                    <a:pt x="284884" y="1504977"/>
                    <a:pt x="292504" y="1506247"/>
                    <a:pt x="295044" y="1503707"/>
                  </a:cubicBezTo>
                  <a:cubicBezTo>
                    <a:pt x="301394" y="1497357"/>
                    <a:pt x="320444" y="1503707"/>
                    <a:pt x="315364" y="1485927"/>
                  </a:cubicBezTo>
                  <a:cubicBezTo>
                    <a:pt x="314094" y="1482117"/>
                    <a:pt x="309014" y="1478307"/>
                    <a:pt x="303934" y="1474497"/>
                  </a:cubicBezTo>
                  <a:lnTo>
                    <a:pt x="340764" y="1474497"/>
                  </a:lnTo>
                  <a:cubicBezTo>
                    <a:pt x="342034" y="1478307"/>
                    <a:pt x="342034" y="1483387"/>
                    <a:pt x="343304" y="1487197"/>
                  </a:cubicBezTo>
                  <a:cubicBezTo>
                    <a:pt x="336954" y="1488467"/>
                    <a:pt x="330604" y="1489737"/>
                    <a:pt x="324254" y="1492277"/>
                  </a:cubicBezTo>
                  <a:cubicBezTo>
                    <a:pt x="324254" y="1493547"/>
                    <a:pt x="325524" y="1494817"/>
                    <a:pt x="325524" y="1497357"/>
                  </a:cubicBezTo>
                  <a:cubicBezTo>
                    <a:pt x="328064" y="1497357"/>
                    <a:pt x="331874" y="1496087"/>
                    <a:pt x="334414" y="1496087"/>
                  </a:cubicBezTo>
                  <a:cubicBezTo>
                    <a:pt x="344574" y="1499897"/>
                    <a:pt x="358544" y="1489737"/>
                    <a:pt x="367434" y="1502437"/>
                  </a:cubicBezTo>
                  <a:cubicBezTo>
                    <a:pt x="383944" y="1525297"/>
                    <a:pt x="413154" y="1531647"/>
                    <a:pt x="439824" y="1518947"/>
                  </a:cubicBezTo>
                  <a:cubicBezTo>
                    <a:pt x="442364" y="1517677"/>
                    <a:pt x="447444" y="1521487"/>
                    <a:pt x="451254" y="1522757"/>
                  </a:cubicBezTo>
                  <a:cubicBezTo>
                    <a:pt x="452524" y="1522757"/>
                    <a:pt x="452524" y="1522757"/>
                    <a:pt x="453794" y="1524027"/>
                  </a:cubicBezTo>
                  <a:cubicBezTo>
                    <a:pt x="455064" y="1521487"/>
                    <a:pt x="455064" y="1518947"/>
                    <a:pt x="455064" y="1520217"/>
                  </a:cubicBezTo>
                  <a:cubicBezTo>
                    <a:pt x="463954" y="1520217"/>
                    <a:pt x="472844" y="1522757"/>
                    <a:pt x="481734" y="1521487"/>
                  </a:cubicBezTo>
                  <a:cubicBezTo>
                    <a:pt x="495704" y="1520217"/>
                    <a:pt x="509674" y="1515137"/>
                    <a:pt x="523644" y="1513867"/>
                  </a:cubicBezTo>
                  <a:cubicBezTo>
                    <a:pt x="545234" y="1511327"/>
                    <a:pt x="566824" y="1511327"/>
                    <a:pt x="588414" y="1506247"/>
                  </a:cubicBezTo>
                  <a:cubicBezTo>
                    <a:pt x="597304" y="1503707"/>
                    <a:pt x="603654" y="1504977"/>
                    <a:pt x="610004" y="1507517"/>
                  </a:cubicBezTo>
                  <a:cubicBezTo>
                    <a:pt x="570634" y="1524027"/>
                    <a:pt x="531264" y="1540537"/>
                    <a:pt x="491894" y="1555777"/>
                  </a:cubicBezTo>
                  <a:cubicBezTo>
                    <a:pt x="491894" y="1557047"/>
                    <a:pt x="493164" y="1558317"/>
                    <a:pt x="493164" y="1559587"/>
                  </a:cubicBezTo>
                  <a:cubicBezTo>
                    <a:pt x="495704" y="1559587"/>
                    <a:pt x="498244" y="1560857"/>
                    <a:pt x="503324" y="1562127"/>
                  </a:cubicBezTo>
                  <a:cubicBezTo>
                    <a:pt x="494434" y="1565937"/>
                    <a:pt x="490624" y="1567207"/>
                    <a:pt x="484274" y="1569747"/>
                  </a:cubicBezTo>
                  <a:cubicBezTo>
                    <a:pt x="495704" y="1577367"/>
                    <a:pt x="480464" y="1586257"/>
                    <a:pt x="486814" y="1596417"/>
                  </a:cubicBezTo>
                  <a:cubicBezTo>
                    <a:pt x="491894" y="1606577"/>
                    <a:pt x="488084" y="1621817"/>
                    <a:pt x="510944" y="1618007"/>
                  </a:cubicBezTo>
                  <a:cubicBezTo>
                    <a:pt x="488084" y="1629437"/>
                    <a:pt x="486814" y="1645947"/>
                    <a:pt x="502054" y="1663727"/>
                  </a:cubicBezTo>
                  <a:cubicBezTo>
                    <a:pt x="504594" y="1666267"/>
                    <a:pt x="505864" y="1671347"/>
                    <a:pt x="504594" y="1673887"/>
                  </a:cubicBezTo>
                  <a:cubicBezTo>
                    <a:pt x="502054" y="1682777"/>
                    <a:pt x="498244" y="1690397"/>
                    <a:pt x="495704" y="1696747"/>
                  </a:cubicBezTo>
                  <a:cubicBezTo>
                    <a:pt x="486814" y="1696747"/>
                    <a:pt x="481734" y="1695477"/>
                    <a:pt x="476654" y="1695477"/>
                  </a:cubicBezTo>
                  <a:cubicBezTo>
                    <a:pt x="463954" y="1696747"/>
                    <a:pt x="451254" y="1699287"/>
                    <a:pt x="438554" y="1701827"/>
                  </a:cubicBezTo>
                  <a:cubicBezTo>
                    <a:pt x="397914" y="1709447"/>
                    <a:pt x="356004" y="1717067"/>
                    <a:pt x="315364" y="1724687"/>
                  </a:cubicBezTo>
                  <a:cubicBezTo>
                    <a:pt x="281074" y="1731037"/>
                    <a:pt x="248054" y="1743737"/>
                    <a:pt x="213764" y="1746277"/>
                  </a:cubicBezTo>
                  <a:cubicBezTo>
                    <a:pt x="189634" y="1747547"/>
                    <a:pt x="168044" y="1760247"/>
                    <a:pt x="145184" y="1761517"/>
                  </a:cubicBezTo>
                  <a:cubicBezTo>
                    <a:pt x="129944" y="1762787"/>
                    <a:pt x="114704" y="1769137"/>
                    <a:pt x="100734" y="1775487"/>
                  </a:cubicBezTo>
                  <a:cubicBezTo>
                    <a:pt x="93114" y="1778027"/>
                    <a:pt x="86764" y="1784377"/>
                    <a:pt x="80414" y="1788187"/>
                  </a:cubicBezTo>
                  <a:cubicBezTo>
                    <a:pt x="79144" y="1788187"/>
                    <a:pt x="75334" y="1786917"/>
                    <a:pt x="74064" y="1788187"/>
                  </a:cubicBezTo>
                  <a:cubicBezTo>
                    <a:pt x="63904" y="1793267"/>
                    <a:pt x="55014" y="1798347"/>
                    <a:pt x="44854" y="1802157"/>
                  </a:cubicBezTo>
                  <a:cubicBezTo>
                    <a:pt x="37234" y="1805967"/>
                    <a:pt x="30884" y="1809777"/>
                    <a:pt x="23264" y="1813587"/>
                  </a:cubicBezTo>
                  <a:cubicBezTo>
                    <a:pt x="23264" y="1814857"/>
                    <a:pt x="24534" y="1816127"/>
                    <a:pt x="24534" y="1817397"/>
                  </a:cubicBezTo>
                  <a:cubicBezTo>
                    <a:pt x="21994" y="1817397"/>
                    <a:pt x="18184" y="1816127"/>
                    <a:pt x="14374" y="1814857"/>
                  </a:cubicBezTo>
                  <a:cubicBezTo>
                    <a:pt x="15644" y="1822477"/>
                    <a:pt x="16914" y="1827557"/>
                    <a:pt x="18184" y="1833907"/>
                  </a:cubicBezTo>
                  <a:cubicBezTo>
                    <a:pt x="16914" y="1833907"/>
                    <a:pt x="16914" y="1833907"/>
                    <a:pt x="15644" y="1835177"/>
                  </a:cubicBezTo>
                  <a:cubicBezTo>
                    <a:pt x="14374" y="1832637"/>
                    <a:pt x="13104" y="1830097"/>
                    <a:pt x="11834" y="1828827"/>
                  </a:cubicBezTo>
                  <a:cubicBezTo>
                    <a:pt x="404" y="1841527"/>
                    <a:pt x="-7216" y="1852957"/>
                    <a:pt x="10564" y="1860577"/>
                  </a:cubicBezTo>
                  <a:cubicBezTo>
                    <a:pt x="9294" y="1866927"/>
                    <a:pt x="9294" y="1872007"/>
                    <a:pt x="9294" y="1875817"/>
                  </a:cubicBezTo>
                  <a:lnTo>
                    <a:pt x="13104" y="1902487"/>
                  </a:lnTo>
                  <a:cubicBezTo>
                    <a:pt x="14374" y="1913917"/>
                    <a:pt x="11834" y="1925347"/>
                    <a:pt x="25804" y="1929157"/>
                  </a:cubicBezTo>
                  <a:cubicBezTo>
                    <a:pt x="21994" y="1935507"/>
                    <a:pt x="21994" y="1964717"/>
                    <a:pt x="27074" y="1965987"/>
                  </a:cubicBezTo>
                  <a:cubicBezTo>
                    <a:pt x="35964" y="1969797"/>
                    <a:pt x="38504" y="1981227"/>
                    <a:pt x="46124" y="1986307"/>
                  </a:cubicBezTo>
                  <a:cubicBezTo>
                    <a:pt x="47394" y="1987577"/>
                    <a:pt x="48664" y="1990117"/>
                    <a:pt x="48664" y="1990117"/>
                  </a:cubicBezTo>
                  <a:cubicBezTo>
                    <a:pt x="38504" y="2001547"/>
                    <a:pt x="53744" y="1996467"/>
                    <a:pt x="56284" y="2001547"/>
                  </a:cubicBezTo>
                  <a:cubicBezTo>
                    <a:pt x="53744" y="2007897"/>
                    <a:pt x="48664" y="2014247"/>
                    <a:pt x="47394" y="2021867"/>
                  </a:cubicBezTo>
                  <a:cubicBezTo>
                    <a:pt x="46124" y="2029487"/>
                    <a:pt x="47394" y="2035837"/>
                    <a:pt x="58824" y="2032027"/>
                  </a:cubicBezTo>
                  <a:cubicBezTo>
                    <a:pt x="57554" y="2043457"/>
                    <a:pt x="56284" y="2053617"/>
                    <a:pt x="55014" y="2065047"/>
                  </a:cubicBezTo>
                  <a:cubicBezTo>
                    <a:pt x="56284" y="2065047"/>
                    <a:pt x="57554" y="2063777"/>
                    <a:pt x="57554" y="2063777"/>
                  </a:cubicBezTo>
                  <a:cubicBezTo>
                    <a:pt x="61364" y="2072667"/>
                    <a:pt x="63904" y="2080287"/>
                    <a:pt x="67714" y="2087907"/>
                  </a:cubicBezTo>
                  <a:cubicBezTo>
                    <a:pt x="74064" y="2087907"/>
                    <a:pt x="80414" y="2089177"/>
                    <a:pt x="88034" y="2090447"/>
                  </a:cubicBezTo>
                  <a:lnTo>
                    <a:pt x="88034" y="2094257"/>
                  </a:lnTo>
                  <a:cubicBezTo>
                    <a:pt x="84224" y="2095527"/>
                    <a:pt x="80414" y="2096797"/>
                    <a:pt x="76604" y="2098067"/>
                  </a:cubicBezTo>
                  <a:cubicBezTo>
                    <a:pt x="77874" y="2099337"/>
                    <a:pt x="80414" y="2099337"/>
                    <a:pt x="80414" y="2099337"/>
                  </a:cubicBezTo>
                  <a:cubicBezTo>
                    <a:pt x="81684" y="2118387"/>
                    <a:pt x="98194" y="2115847"/>
                    <a:pt x="109624" y="2120927"/>
                  </a:cubicBezTo>
                  <a:cubicBezTo>
                    <a:pt x="114704" y="2123467"/>
                    <a:pt x="121054" y="2124737"/>
                    <a:pt x="124864" y="2123467"/>
                  </a:cubicBezTo>
                  <a:cubicBezTo>
                    <a:pt x="132484" y="2119657"/>
                    <a:pt x="137564" y="2120927"/>
                    <a:pt x="137564" y="2128547"/>
                  </a:cubicBezTo>
                  <a:cubicBezTo>
                    <a:pt x="137564" y="2132357"/>
                    <a:pt x="135024" y="2137437"/>
                    <a:pt x="133754" y="2139977"/>
                  </a:cubicBezTo>
                  <a:cubicBezTo>
                    <a:pt x="142644" y="2139977"/>
                    <a:pt x="156614" y="2143787"/>
                    <a:pt x="164234" y="2138707"/>
                  </a:cubicBezTo>
                  <a:cubicBezTo>
                    <a:pt x="182014" y="2127277"/>
                    <a:pt x="198524" y="2137437"/>
                    <a:pt x="215034" y="2133627"/>
                  </a:cubicBezTo>
                  <a:cubicBezTo>
                    <a:pt x="223924" y="2131087"/>
                    <a:pt x="231544" y="2131087"/>
                    <a:pt x="244244" y="2128547"/>
                  </a:cubicBezTo>
                  <a:cubicBezTo>
                    <a:pt x="250594" y="2133627"/>
                    <a:pt x="256944" y="2132357"/>
                    <a:pt x="258214" y="2126007"/>
                  </a:cubicBezTo>
                  <a:cubicBezTo>
                    <a:pt x="268374" y="2126007"/>
                    <a:pt x="277264" y="2126007"/>
                    <a:pt x="286154" y="2124737"/>
                  </a:cubicBezTo>
                  <a:cubicBezTo>
                    <a:pt x="300124" y="2122197"/>
                    <a:pt x="312824" y="2118387"/>
                    <a:pt x="326794" y="2117117"/>
                  </a:cubicBezTo>
                  <a:cubicBezTo>
                    <a:pt x="335684" y="2115847"/>
                    <a:pt x="345844" y="2118387"/>
                    <a:pt x="356004" y="2117117"/>
                  </a:cubicBezTo>
                  <a:cubicBezTo>
                    <a:pt x="361084" y="2115847"/>
                    <a:pt x="364894" y="2108227"/>
                    <a:pt x="369974" y="2104417"/>
                  </a:cubicBezTo>
                  <a:cubicBezTo>
                    <a:pt x="375054" y="2117117"/>
                    <a:pt x="385214" y="2118387"/>
                    <a:pt x="401724" y="2109497"/>
                  </a:cubicBezTo>
                  <a:cubicBezTo>
                    <a:pt x="395374" y="2104417"/>
                    <a:pt x="387754" y="2100607"/>
                    <a:pt x="381404" y="2096797"/>
                  </a:cubicBezTo>
                  <a:cubicBezTo>
                    <a:pt x="387754" y="2094257"/>
                    <a:pt x="392834" y="2090447"/>
                    <a:pt x="397914" y="2089177"/>
                  </a:cubicBezTo>
                  <a:cubicBezTo>
                    <a:pt x="402994" y="2089177"/>
                    <a:pt x="406804" y="2090447"/>
                    <a:pt x="410614" y="2090447"/>
                  </a:cubicBezTo>
                  <a:cubicBezTo>
                    <a:pt x="414424" y="2090447"/>
                    <a:pt x="418234" y="2090447"/>
                    <a:pt x="422044" y="2089177"/>
                  </a:cubicBezTo>
                  <a:cubicBezTo>
                    <a:pt x="425854" y="2087907"/>
                    <a:pt x="428394" y="2086637"/>
                    <a:pt x="430934" y="2084097"/>
                  </a:cubicBezTo>
                  <a:cubicBezTo>
                    <a:pt x="430934" y="2087907"/>
                    <a:pt x="432204" y="2092987"/>
                    <a:pt x="432204" y="2096797"/>
                  </a:cubicBezTo>
                  <a:cubicBezTo>
                    <a:pt x="432204" y="2100607"/>
                    <a:pt x="429664" y="2104417"/>
                    <a:pt x="428394" y="2108227"/>
                  </a:cubicBezTo>
                  <a:cubicBezTo>
                    <a:pt x="432204" y="2108227"/>
                    <a:pt x="436014" y="2108227"/>
                    <a:pt x="441094" y="2106957"/>
                  </a:cubicBezTo>
                  <a:cubicBezTo>
                    <a:pt x="446174" y="2114577"/>
                    <a:pt x="432204" y="2131087"/>
                    <a:pt x="451254" y="2132357"/>
                  </a:cubicBezTo>
                  <a:cubicBezTo>
                    <a:pt x="449984" y="2137437"/>
                    <a:pt x="448714" y="2141247"/>
                    <a:pt x="447444" y="2146327"/>
                  </a:cubicBezTo>
                  <a:cubicBezTo>
                    <a:pt x="455064" y="2146327"/>
                    <a:pt x="462684" y="2147597"/>
                    <a:pt x="474114" y="2148867"/>
                  </a:cubicBezTo>
                  <a:cubicBezTo>
                    <a:pt x="469034" y="2155217"/>
                    <a:pt x="465224" y="2160297"/>
                    <a:pt x="460144" y="2165377"/>
                  </a:cubicBezTo>
                  <a:cubicBezTo>
                    <a:pt x="463954" y="2164107"/>
                    <a:pt x="467764" y="2164107"/>
                    <a:pt x="475384" y="2162837"/>
                  </a:cubicBezTo>
                  <a:cubicBezTo>
                    <a:pt x="458874" y="2178077"/>
                    <a:pt x="476654" y="2179347"/>
                    <a:pt x="483004" y="2188237"/>
                  </a:cubicBezTo>
                  <a:cubicBezTo>
                    <a:pt x="486814" y="2178077"/>
                    <a:pt x="489354" y="2171727"/>
                    <a:pt x="490624" y="2166647"/>
                  </a:cubicBezTo>
                  <a:cubicBezTo>
                    <a:pt x="496974" y="2172997"/>
                    <a:pt x="504594" y="2180617"/>
                    <a:pt x="512214" y="2189507"/>
                  </a:cubicBezTo>
                  <a:cubicBezTo>
                    <a:pt x="513484" y="2189507"/>
                    <a:pt x="516024" y="2186967"/>
                    <a:pt x="517294" y="2188237"/>
                  </a:cubicBezTo>
                  <a:cubicBezTo>
                    <a:pt x="531264" y="2194587"/>
                    <a:pt x="537614" y="2188237"/>
                    <a:pt x="542694" y="2175537"/>
                  </a:cubicBezTo>
                  <a:cubicBezTo>
                    <a:pt x="543964" y="2172997"/>
                    <a:pt x="550314" y="2171727"/>
                    <a:pt x="551584" y="2170457"/>
                  </a:cubicBezTo>
                  <a:cubicBezTo>
                    <a:pt x="549044" y="2178077"/>
                    <a:pt x="545234" y="2185697"/>
                    <a:pt x="541424" y="2194587"/>
                  </a:cubicBezTo>
                  <a:cubicBezTo>
                    <a:pt x="526184" y="2197127"/>
                    <a:pt x="508404" y="2200937"/>
                    <a:pt x="490624" y="2204747"/>
                  </a:cubicBezTo>
                  <a:cubicBezTo>
                    <a:pt x="474114" y="2208557"/>
                    <a:pt x="457604" y="2214907"/>
                    <a:pt x="439824" y="2217447"/>
                  </a:cubicBezTo>
                  <a:cubicBezTo>
                    <a:pt x="415694" y="2221257"/>
                    <a:pt x="391564" y="2223797"/>
                    <a:pt x="366164" y="2227607"/>
                  </a:cubicBezTo>
                  <a:cubicBezTo>
                    <a:pt x="336954" y="2232687"/>
                    <a:pt x="307744" y="2237767"/>
                    <a:pt x="278534" y="2244117"/>
                  </a:cubicBezTo>
                  <a:cubicBezTo>
                    <a:pt x="254404" y="2249197"/>
                    <a:pt x="231544" y="2256817"/>
                    <a:pt x="207414" y="2261897"/>
                  </a:cubicBezTo>
                  <a:cubicBezTo>
                    <a:pt x="190904" y="2265707"/>
                    <a:pt x="174394" y="2266977"/>
                    <a:pt x="159154" y="2273327"/>
                  </a:cubicBezTo>
                  <a:cubicBezTo>
                    <a:pt x="143914" y="2279677"/>
                    <a:pt x="122324" y="2278407"/>
                    <a:pt x="117244" y="2299997"/>
                  </a:cubicBezTo>
                  <a:cubicBezTo>
                    <a:pt x="108354" y="2294917"/>
                    <a:pt x="102004" y="2297457"/>
                    <a:pt x="100734" y="2306347"/>
                  </a:cubicBezTo>
                  <a:cubicBezTo>
                    <a:pt x="100734" y="2308887"/>
                    <a:pt x="99464" y="2311427"/>
                    <a:pt x="96924" y="2311427"/>
                  </a:cubicBezTo>
                  <a:cubicBezTo>
                    <a:pt x="82954" y="2315237"/>
                    <a:pt x="86764" y="2322857"/>
                    <a:pt x="93114" y="2330477"/>
                  </a:cubicBezTo>
                  <a:cubicBezTo>
                    <a:pt x="100734" y="2339367"/>
                    <a:pt x="100734" y="2348257"/>
                    <a:pt x="99464" y="2358417"/>
                  </a:cubicBezTo>
                  <a:cubicBezTo>
                    <a:pt x="96924" y="2372387"/>
                    <a:pt x="94384" y="2387627"/>
                    <a:pt x="91844" y="2401597"/>
                  </a:cubicBezTo>
                  <a:cubicBezTo>
                    <a:pt x="91844" y="2405407"/>
                    <a:pt x="95654" y="2409217"/>
                    <a:pt x="98194" y="2413027"/>
                  </a:cubicBezTo>
                  <a:lnTo>
                    <a:pt x="102004" y="2420647"/>
                  </a:lnTo>
                  <a:lnTo>
                    <a:pt x="102004" y="2442237"/>
                  </a:lnTo>
                  <a:cubicBezTo>
                    <a:pt x="107084" y="2442237"/>
                    <a:pt x="113434" y="2440967"/>
                    <a:pt x="119784" y="2440967"/>
                  </a:cubicBezTo>
                  <a:cubicBezTo>
                    <a:pt x="119784" y="2440967"/>
                    <a:pt x="119784" y="2442237"/>
                    <a:pt x="121054" y="2442237"/>
                  </a:cubicBezTo>
                  <a:cubicBezTo>
                    <a:pt x="117244" y="2443507"/>
                    <a:pt x="114704" y="2444777"/>
                    <a:pt x="110894" y="2447317"/>
                  </a:cubicBezTo>
                  <a:cubicBezTo>
                    <a:pt x="118514" y="2456207"/>
                    <a:pt x="104544" y="2479067"/>
                    <a:pt x="135024" y="2473987"/>
                  </a:cubicBezTo>
                  <a:cubicBezTo>
                    <a:pt x="126134" y="2481607"/>
                    <a:pt x="121054" y="2486687"/>
                    <a:pt x="117244" y="2489227"/>
                  </a:cubicBezTo>
                  <a:cubicBezTo>
                    <a:pt x="119784" y="2495577"/>
                    <a:pt x="122324" y="2499387"/>
                    <a:pt x="123594" y="2503197"/>
                  </a:cubicBezTo>
                  <a:cubicBezTo>
                    <a:pt x="118514" y="2507007"/>
                    <a:pt x="114704" y="2510817"/>
                    <a:pt x="110894" y="2513357"/>
                  </a:cubicBezTo>
                  <a:cubicBezTo>
                    <a:pt x="115974" y="2518437"/>
                    <a:pt x="121054" y="2522247"/>
                    <a:pt x="123594" y="2526057"/>
                  </a:cubicBezTo>
                  <a:cubicBezTo>
                    <a:pt x="128674" y="2520977"/>
                    <a:pt x="133754" y="2515897"/>
                    <a:pt x="138834" y="2515897"/>
                  </a:cubicBezTo>
                  <a:cubicBezTo>
                    <a:pt x="143914" y="2515897"/>
                    <a:pt x="150264" y="2524787"/>
                    <a:pt x="156614" y="2529867"/>
                  </a:cubicBezTo>
                  <a:cubicBezTo>
                    <a:pt x="156614" y="2531137"/>
                    <a:pt x="152804" y="2532407"/>
                    <a:pt x="151534" y="2532407"/>
                  </a:cubicBezTo>
                  <a:cubicBezTo>
                    <a:pt x="142644" y="2522247"/>
                    <a:pt x="133754" y="2520977"/>
                    <a:pt x="124864" y="2532407"/>
                  </a:cubicBezTo>
                  <a:cubicBezTo>
                    <a:pt x="124864" y="2532407"/>
                    <a:pt x="123594" y="2532407"/>
                    <a:pt x="123594" y="2531137"/>
                  </a:cubicBezTo>
                  <a:cubicBezTo>
                    <a:pt x="123594" y="2529867"/>
                    <a:pt x="123594" y="2529867"/>
                    <a:pt x="122324" y="2528597"/>
                  </a:cubicBezTo>
                  <a:cubicBezTo>
                    <a:pt x="117244" y="2533677"/>
                    <a:pt x="118514" y="2537487"/>
                    <a:pt x="124864" y="2541297"/>
                  </a:cubicBezTo>
                  <a:cubicBezTo>
                    <a:pt x="133754" y="2546377"/>
                    <a:pt x="132484" y="2550187"/>
                    <a:pt x="127404" y="2556537"/>
                  </a:cubicBezTo>
                  <a:cubicBezTo>
                    <a:pt x="129944" y="2557807"/>
                    <a:pt x="133754" y="2560347"/>
                    <a:pt x="133754" y="2561617"/>
                  </a:cubicBezTo>
                  <a:cubicBezTo>
                    <a:pt x="133754" y="2567967"/>
                    <a:pt x="146454" y="2571777"/>
                    <a:pt x="136294" y="2579397"/>
                  </a:cubicBezTo>
                  <a:cubicBezTo>
                    <a:pt x="141374" y="2585747"/>
                    <a:pt x="143914" y="2592097"/>
                    <a:pt x="155344" y="2594637"/>
                  </a:cubicBezTo>
                  <a:cubicBezTo>
                    <a:pt x="165504" y="2597177"/>
                    <a:pt x="168044" y="2592097"/>
                    <a:pt x="174394" y="2590827"/>
                  </a:cubicBezTo>
                  <a:cubicBezTo>
                    <a:pt x="180744" y="2589557"/>
                    <a:pt x="188364" y="2593367"/>
                    <a:pt x="194714" y="2594637"/>
                  </a:cubicBezTo>
                  <a:cubicBezTo>
                    <a:pt x="197254" y="2594637"/>
                    <a:pt x="199794" y="2590827"/>
                    <a:pt x="199794" y="2589557"/>
                  </a:cubicBezTo>
                  <a:cubicBezTo>
                    <a:pt x="208684" y="2590827"/>
                    <a:pt x="217574" y="2593367"/>
                    <a:pt x="225194" y="2592097"/>
                  </a:cubicBezTo>
                  <a:cubicBezTo>
                    <a:pt x="236624" y="2590827"/>
                    <a:pt x="242974" y="2594637"/>
                    <a:pt x="244244" y="2604797"/>
                  </a:cubicBezTo>
                  <a:cubicBezTo>
                    <a:pt x="245514" y="2616227"/>
                    <a:pt x="251864" y="2617497"/>
                    <a:pt x="260754" y="2616227"/>
                  </a:cubicBezTo>
                  <a:cubicBezTo>
                    <a:pt x="268374" y="2614957"/>
                    <a:pt x="274724" y="2612417"/>
                    <a:pt x="282344" y="2611147"/>
                  </a:cubicBezTo>
                  <a:cubicBezTo>
                    <a:pt x="278534" y="2607337"/>
                    <a:pt x="273454" y="2603527"/>
                    <a:pt x="267104" y="2598447"/>
                  </a:cubicBezTo>
                  <a:cubicBezTo>
                    <a:pt x="273454" y="2597177"/>
                    <a:pt x="279804" y="2594637"/>
                    <a:pt x="284884" y="2594637"/>
                  </a:cubicBezTo>
                  <a:cubicBezTo>
                    <a:pt x="295044" y="2593367"/>
                    <a:pt x="303934" y="2592097"/>
                    <a:pt x="314094" y="2592097"/>
                  </a:cubicBezTo>
                  <a:cubicBezTo>
                    <a:pt x="317904" y="2592097"/>
                    <a:pt x="321714" y="2594637"/>
                    <a:pt x="325524" y="2598447"/>
                  </a:cubicBezTo>
                  <a:cubicBezTo>
                    <a:pt x="309014" y="2598447"/>
                    <a:pt x="293774" y="2598447"/>
                    <a:pt x="282344" y="2611147"/>
                  </a:cubicBezTo>
                  <a:cubicBezTo>
                    <a:pt x="286154" y="2612417"/>
                    <a:pt x="291234" y="2613687"/>
                    <a:pt x="295044" y="2613687"/>
                  </a:cubicBezTo>
                  <a:cubicBezTo>
                    <a:pt x="316634" y="2612417"/>
                    <a:pt x="339494" y="2611147"/>
                    <a:pt x="361084" y="2609877"/>
                  </a:cubicBezTo>
                  <a:cubicBezTo>
                    <a:pt x="382674" y="2608607"/>
                    <a:pt x="402994" y="2606067"/>
                    <a:pt x="425854" y="2604797"/>
                  </a:cubicBezTo>
                  <a:cubicBezTo>
                    <a:pt x="432204" y="2631467"/>
                    <a:pt x="438554" y="2656867"/>
                    <a:pt x="443634" y="2682267"/>
                  </a:cubicBezTo>
                  <a:cubicBezTo>
                    <a:pt x="441094" y="2683537"/>
                    <a:pt x="438554" y="2684807"/>
                    <a:pt x="436014" y="2684807"/>
                  </a:cubicBezTo>
                  <a:cubicBezTo>
                    <a:pt x="439824" y="2689887"/>
                    <a:pt x="444904" y="2694967"/>
                    <a:pt x="446174" y="2700047"/>
                  </a:cubicBezTo>
                  <a:cubicBezTo>
                    <a:pt x="447444" y="2707667"/>
                    <a:pt x="446174" y="2715287"/>
                    <a:pt x="446174" y="2720367"/>
                  </a:cubicBezTo>
                  <a:cubicBezTo>
                    <a:pt x="455064" y="2722907"/>
                    <a:pt x="460144" y="2724177"/>
                    <a:pt x="466494" y="2725447"/>
                  </a:cubicBezTo>
                  <a:cubicBezTo>
                    <a:pt x="465224" y="2725447"/>
                    <a:pt x="463954" y="2726717"/>
                    <a:pt x="461414" y="2726717"/>
                  </a:cubicBezTo>
                  <a:cubicBezTo>
                    <a:pt x="462684" y="2735607"/>
                    <a:pt x="465224" y="2745767"/>
                    <a:pt x="466494" y="2758467"/>
                  </a:cubicBezTo>
                  <a:lnTo>
                    <a:pt x="486814" y="2758467"/>
                  </a:lnTo>
                  <a:cubicBezTo>
                    <a:pt x="490624" y="2758467"/>
                    <a:pt x="494434" y="2761007"/>
                    <a:pt x="495704" y="2762277"/>
                  </a:cubicBezTo>
                  <a:cubicBezTo>
                    <a:pt x="500784" y="2777517"/>
                    <a:pt x="512214" y="2782597"/>
                    <a:pt x="527454" y="2778787"/>
                  </a:cubicBezTo>
                  <a:cubicBezTo>
                    <a:pt x="533804" y="2777517"/>
                    <a:pt x="541424" y="2777517"/>
                    <a:pt x="547774" y="2777517"/>
                  </a:cubicBezTo>
                  <a:lnTo>
                    <a:pt x="563014" y="2777517"/>
                  </a:lnTo>
                  <a:cubicBezTo>
                    <a:pt x="568094" y="2777517"/>
                    <a:pt x="573174" y="2776247"/>
                    <a:pt x="578254" y="2774977"/>
                  </a:cubicBezTo>
                  <a:cubicBezTo>
                    <a:pt x="579524" y="2771167"/>
                    <a:pt x="579524" y="2767357"/>
                    <a:pt x="580794" y="2762277"/>
                  </a:cubicBezTo>
                  <a:cubicBezTo>
                    <a:pt x="584604" y="2762277"/>
                    <a:pt x="587144" y="2761007"/>
                    <a:pt x="590954" y="2761007"/>
                  </a:cubicBezTo>
                  <a:cubicBezTo>
                    <a:pt x="615084" y="2758467"/>
                    <a:pt x="640484" y="2754657"/>
                    <a:pt x="665884" y="2752117"/>
                  </a:cubicBezTo>
                  <a:cubicBezTo>
                    <a:pt x="665884" y="2752117"/>
                    <a:pt x="667154" y="2754657"/>
                    <a:pt x="668424" y="2758467"/>
                  </a:cubicBezTo>
                  <a:cubicBezTo>
                    <a:pt x="664614" y="2759737"/>
                    <a:pt x="662074" y="2761007"/>
                    <a:pt x="659534" y="2762277"/>
                  </a:cubicBezTo>
                  <a:cubicBezTo>
                    <a:pt x="669694" y="2772437"/>
                    <a:pt x="683664" y="2773707"/>
                    <a:pt x="692554" y="2766087"/>
                  </a:cubicBezTo>
                  <a:cubicBezTo>
                    <a:pt x="687474" y="2762277"/>
                    <a:pt x="683664" y="2759737"/>
                    <a:pt x="677314" y="2755927"/>
                  </a:cubicBezTo>
                  <a:lnTo>
                    <a:pt x="681124" y="2752117"/>
                  </a:lnTo>
                  <a:lnTo>
                    <a:pt x="691284" y="2752117"/>
                  </a:lnTo>
                  <a:lnTo>
                    <a:pt x="691284" y="2750847"/>
                  </a:lnTo>
                  <a:cubicBezTo>
                    <a:pt x="696364" y="2752117"/>
                    <a:pt x="700174" y="2754657"/>
                    <a:pt x="705254" y="2750847"/>
                  </a:cubicBezTo>
                  <a:lnTo>
                    <a:pt x="710334" y="2750847"/>
                  </a:lnTo>
                  <a:lnTo>
                    <a:pt x="754784" y="2753387"/>
                  </a:lnTo>
                  <a:cubicBezTo>
                    <a:pt x="759864" y="2753387"/>
                    <a:pt x="762404" y="2752117"/>
                    <a:pt x="764944" y="2749577"/>
                  </a:cubicBezTo>
                  <a:cubicBezTo>
                    <a:pt x="771294" y="2759737"/>
                    <a:pt x="776374" y="2768627"/>
                    <a:pt x="782724" y="2780057"/>
                  </a:cubicBezTo>
                  <a:cubicBezTo>
                    <a:pt x="781454" y="2780057"/>
                    <a:pt x="778914" y="2781327"/>
                    <a:pt x="776374" y="2781327"/>
                  </a:cubicBezTo>
                  <a:cubicBezTo>
                    <a:pt x="792884" y="2807997"/>
                    <a:pt x="803044" y="2835937"/>
                    <a:pt x="787804" y="2866417"/>
                  </a:cubicBezTo>
                  <a:cubicBezTo>
                    <a:pt x="789074" y="2876577"/>
                    <a:pt x="791614" y="2886737"/>
                    <a:pt x="792884" y="2899437"/>
                  </a:cubicBezTo>
                  <a:lnTo>
                    <a:pt x="805584" y="2899437"/>
                  </a:lnTo>
                  <a:cubicBezTo>
                    <a:pt x="803044" y="2905787"/>
                    <a:pt x="800504" y="2909597"/>
                    <a:pt x="799234" y="2913407"/>
                  </a:cubicBezTo>
                  <a:cubicBezTo>
                    <a:pt x="799234" y="2919757"/>
                    <a:pt x="813204" y="2922297"/>
                    <a:pt x="803044" y="2931187"/>
                  </a:cubicBezTo>
                  <a:lnTo>
                    <a:pt x="805584" y="2936267"/>
                  </a:lnTo>
                  <a:cubicBezTo>
                    <a:pt x="818284" y="2952777"/>
                    <a:pt x="832254" y="2968017"/>
                    <a:pt x="846224" y="2987067"/>
                  </a:cubicBezTo>
                  <a:cubicBezTo>
                    <a:pt x="836064" y="2992147"/>
                    <a:pt x="827174" y="2997227"/>
                    <a:pt x="815744" y="3002307"/>
                  </a:cubicBezTo>
                  <a:cubicBezTo>
                    <a:pt x="827174" y="3003577"/>
                    <a:pt x="828444" y="3009927"/>
                    <a:pt x="824634" y="3018817"/>
                  </a:cubicBezTo>
                  <a:cubicBezTo>
                    <a:pt x="823364" y="3021357"/>
                    <a:pt x="825904" y="3027707"/>
                    <a:pt x="827174" y="3028977"/>
                  </a:cubicBezTo>
                  <a:cubicBezTo>
                    <a:pt x="841144" y="3032787"/>
                    <a:pt x="853844" y="3046757"/>
                    <a:pt x="870354" y="3041677"/>
                  </a:cubicBezTo>
                  <a:cubicBezTo>
                    <a:pt x="870354" y="3044217"/>
                    <a:pt x="869084" y="3048027"/>
                    <a:pt x="867814" y="3049297"/>
                  </a:cubicBezTo>
                  <a:cubicBezTo>
                    <a:pt x="857654" y="3054377"/>
                    <a:pt x="847494" y="3058187"/>
                    <a:pt x="837334" y="3063267"/>
                  </a:cubicBezTo>
                  <a:lnTo>
                    <a:pt x="852574" y="3070887"/>
                  </a:lnTo>
                  <a:cubicBezTo>
                    <a:pt x="855114" y="3067077"/>
                    <a:pt x="856384" y="3063267"/>
                    <a:pt x="858924" y="3059457"/>
                  </a:cubicBezTo>
                  <a:cubicBezTo>
                    <a:pt x="866544" y="3063267"/>
                    <a:pt x="872894" y="3065807"/>
                    <a:pt x="880514" y="3069617"/>
                  </a:cubicBezTo>
                  <a:cubicBezTo>
                    <a:pt x="876704" y="3072157"/>
                    <a:pt x="874164" y="3073427"/>
                    <a:pt x="871624" y="3074697"/>
                  </a:cubicBezTo>
                  <a:cubicBezTo>
                    <a:pt x="874164" y="3075967"/>
                    <a:pt x="876704" y="3078507"/>
                    <a:pt x="880514" y="3079777"/>
                  </a:cubicBezTo>
                  <a:cubicBezTo>
                    <a:pt x="884324" y="3081047"/>
                    <a:pt x="888134" y="3079777"/>
                    <a:pt x="890674" y="3081047"/>
                  </a:cubicBezTo>
                  <a:cubicBezTo>
                    <a:pt x="897024" y="3074697"/>
                    <a:pt x="902104" y="3067077"/>
                    <a:pt x="908454" y="3063267"/>
                  </a:cubicBezTo>
                  <a:cubicBezTo>
                    <a:pt x="916074" y="3059457"/>
                    <a:pt x="1123084" y="3037867"/>
                    <a:pt x="1130704" y="3036597"/>
                  </a:cubicBezTo>
                  <a:cubicBezTo>
                    <a:pt x="1140864" y="3035327"/>
                    <a:pt x="1152294" y="3036597"/>
                    <a:pt x="1162454" y="3037867"/>
                  </a:cubicBezTo>
                  <a:lnTo>
                    <a:pt x="1135784" y="3049297"/>
                  </a:lnTo>
                  <a:lnTo>
                    <a:pt x="1139594" y="3056917"/>
                  </a:lnTo>
                  <a:cubicBezTo>
                    <a:pt x="1152294" y="3055647"/>
                    <a:pt x="1162454" y="3055647"/>
                    <a:pt x="1172614" y="3053107"/>
                  </a:cubicBezTo>
                  <a:cubicBezTo>
                    <a:pt x="1178964" y="3051837"/>
                    <a:pt x="1189124" y="3053107"/>
                    <a:pt x="1190394" y="3042947"/>
                  </a:cubicBezTo>
                  <a:cubicBezTo>
                    <a:pt x="1199284" y="3049297"/>
                    <a:pt x="1208174" y="3050567"/>
                    <a:pt x="1219604" y="3045487"/>
                  </a:cubicBezTo>
                  <a:cubicBezTo>
                    <a:pt x="1225954" y="3042947"/>
                    <a:pt x="1233574" y="3042947"/>
                    <a:pt x="1239924" y="3041677"/>
                  </a:cubicBezTo>
                  <a:cubicBezTo>
                    <a:pt x="1255164" y="3040407"/>
                    <a:pt x="1270404" y="3039137"/>
                    <a:pt x="1285644" y="3036597"/>
                  </a:cubicBezTo>
                  <a:lnTo>
                    <a:pt x="1300884" y="3036597"/>
                  </a:lnTo>
                  <a:cubicBezTo>
                    <a:pt x="1302154" y="3034057"/>
                    <a:pt x="1302154" y="3030247"/>
                    <a:pt x="1302154" y="3030247"/>
                  </a:cubicBezTo>
                  <a:cubicBezTo>
                    <a:pt x="1316124" y="3030247"/>
                    <a:pt x="1327554" y="3031517"/>
                    <a:pt x="1340254" y="3031517"/>
                  </a:cubicBezTo>
                  <a:cubicBezTo>
                    <a:pt x="1354224" y="3031517"/>
                    <a:pt x="1360574" y="3022627"/>
                    <a:pt x="1355494" y="3008657"/>
                  </a:cubicBezTo>
                  <a:cubicBezTo>
                    <a:pt x="1359304" y="3008657"/>
                    <a:pt x="1364384" y="3009927"/>
                    <a:pt x="1366924" y="3009927"/>
                  </a:cubicBezTo>
                  <a:cubicBezTo>
                    <a:pt x="1368194" y="3015007"/>
                    <a:pt x="1366924" y="3021357"/>
                    <a:pt x="1369464" y="3022627"/>
                  </a:cubicBezTo>
                  <a:cubicBezTo>
                    <a:pt x="1373274" y="3025167"/>
                    <a:pt x="1379624" y="3025167"/>
                    <a:pt x="1384704" y="3023897"/>
                  </a:cubicBezTo>
                  <a:cubicBezTo>
                    <a:pt x="1391054" y="3022627"/>
                    <a:pt x="1398674" y="3016277"/>
                    <a:pt x="1401214" y="3018817"/>
                  </a:cubicBezTo>
                  <a:cubicBezTo>
                    <a:pt x="1413914" y="3028977"/>
                    <a:pt x="1422804" y="3020087"/>
                    <a:pt x="1429154" y="3015007"/>
                  </a:cubicBezTo>
                  <a:cubicBezTo>
                    <a:pt x="1434234" y="3016277"/>
                    <a:pt x="1436774" y="3020087"/>
                    <a:pt x="1439314" y="3018817"/>
                  </a:cubicBezTo>
                  <a:cubicBezTo>
                    <a:pt x="1445664" y="3017547"/>
                    <a:pt x="1453284" y="3016277"/>
                    <a:pt x="1459634" y="3015007"/>
                  </a:cubicBezTo>
                  <a:cubicBezTo>
                    <a:pt x="1473604" y="3011197"/>
                    <a:pt x="1488844" y="3008657"/>
                    <a:pt x="1502814" y="3008657"/>
                  </a:cubicBezTo>
                  <a:cubicBezTo>
                    <a:pt x="1521864" y="3007387"/>
                    <a:pt x="1539644" y="3002307"/>
                    <a:pt x="1558694" y="3001037"/>
                  </a:cubicBezTo>
                  <a:cubicBezTo>
                    <a:pt x="1567584" y="2999767"/>
                    <a:pt x="1576474" y="3002307"/>
                    <a:pt x="1585364" y="3003577"/>
                  </a:cubicBezTo>
                  <a:cubicBezTo>
                    <a:pt x="1587904" y="3003577"/>
                    <a:pt x="1591714" y="3003577"/>
                    <a:pt x="1591714" y="3002307"/>
                  </a:cubicBezTo>
                  <a:cubicBezTo>
                    <a:pt x="1591714" y="2989607"/>
                    <a:pt x="1612034" y="2995957"/>
                    <a:pt x="1609494" y="2981987"/>
                  </a:cubicBezTo>
                  <a:cubicBezTo>
                    <a:pt x="1612034" y="2983257"/>
                    <a:pt x="1614574" y="2983257"/>
                    <a:pt x="1615844" y="2985797"/>
                  </a:cubicBezTo>
                  <a:cubicBezTo>
                    <a:pt x="1619654" y="2989607"/>
                    <a:pt x="1622194" y="2993417"/>
                    <a:pt x="1626004" y="2997227"/>
                  </a:cubicBezTo>
                  <a:cubicBezTo>
                    <a:pt x="1626004" y="2992147"/>
                    <a:pt x="1626004" y="2988337"/>
                    <a:pt x="1624734" y="2983257"/>
                  </a:cubicBezTo>
                  <a:cubicBezTo>
                    <a:pt x="1637434" y="2989607"/>
                    <a:pt x="1650134" y="2995957"/>
                    <a:pt x="1659024" y="3001037"/>
                  </a:cubicBezTo>
                  <a:cubicBezTo>
                    <a:pt x="1667914" y="2994687"/>
                    <a:pt x="1675534" y="2992147"/>
                    <a:pt x="1680614" y="2985797"/>
                  </a:cubicBezTo>
                  <a:cubicBezTo>
                    <a:pt x="1685694" y="2978177"/>
                    <a:pt x="1684424" y="2976907"/>
                    <a:pt x="1693314" y="2983257"/>
                  </a:cubicBezTo>
                  <a:cubicBezTo>
                    <a:pt x="1692044" y="2984527"/>
                    <a:pt x="1689504" y="2985797"/>
                    <a:pt x="1686964" y="2988337"/>
                  </a:cubicBezTo>
                  <a:cubicBezTo>
                    <a:pt x="1702204" y="2984527"/>
                    <a:pt x="1716174" y="2976907"/>
                    <a:pt x="1731414" y="2978177"/>
                  </a:cubicBezTo>
                  <a:cubicBezTo>
                    <a:pt x="1746654" y="2978177"/>
                    <a:pt x="1761894" y="2980717"/>
                    <a:pt x="1775864" y="2971827"/>
                  </a:cubicBezTo>
                  <a:cubicBezTo>
                    <a:pt x="1777134" y="2975637"/>
                    <a:pt x="1777134" y="2979447"/>
                    <a:pt x="1779674" y="2980717"/>
                  </a:cubicBezTo>
                  <a:cubicBezTo>
                    <a:pt x="1783484" y="2983257"/>
                    <a:pt x="1789834" y="2984527"/>
                    <a:pt x="1791104" y="2983257"/>
                  </a:cubicBezTo>
                  <a:cubicBezTo>
                    <a:pt x="1798724" y="2971827"/>
                    <a:pt x="1811424" y="2973097"/>
                    <a:pt x="1819044" y="2979447"/>
                  </a:cubicBezTo>
                  <a:cubicBezTo>
                    <a:pt x="1829204" y="2987067"/>
                    <a:pt x="1835554" y="2980717"/>
                    <a:pt x="1844444" y="2979447"/>
                  </a:cubicBezTo>
                  <a:cubicBezTo>
                    <a:pt x="1836824" y="2975637"/>
                    <a:pt x="1830474" y="2971827"/>
                    <a:pt x="1824124" y="2969287"/>
                  </a:cubicBezTo>
                  <a:cubicBezTo>
                    <a:pt x="1825394" y="2968017"/>
                    <a:pt x="1825394" y="2966747"/>
                    <a:pt x="1826664" y="2965477"/>
                  </a:cubicBezTo>
                  <a:cubicBezTo>
                    <a:pt x="1830474" y="2966747"/>
                    <a:pt x="1835554" y="2968017"/>
                    <a:pt x="1839364" y="2970557"/>
                  </a:cubicBezTo>
                  <a:cubicBezTo>
                    <a:pt x="1840634" y="2965477"/>
                    <a:pt x="1843174" y="2961667"/>
                    <a:pt x="1844444" y="2957857"/>
                  </a:cubicBezTo>
                  <a:cubicBezTo>
                    <a:pt x="1857144" y="2964207"/>
                    <a:pt x="1868574" y="2969287"/>
                    <a:pt x="1882544" y="2960397"/>
                  </a:cubicBezTo>
                  <a:cubicBezTo>
                    <a:pt x="1885084" y="2959127"/>
                    <a:pt x="1895244" y="2951507"/>
                    <a:pt x="1892704" y="2964207"/>
                  </a:cubicBezTo>
                  <a:cubicBezTo>
                    <a:pt x="1886354" y="2968017"/>
                    <a:pt x="1880004" y="2971827"/>
                    <a:pt x="1873654" y="2974367"/>
                  </a:cubicBezTo>
                  <a:cubicBezTo>
                    <a:pt x="1873654" y="2975637"/>
                    <a:pt x="1874924" y="2975637"/>
                    <a:pt x="1874924" y="2976907"/>
                  </a:cubicBezTo>
                  <a:cubicBezTo>
                    <a:pt x="1882544" y="2975637"/>
                    <a:pt x="1891434" y="2974367"/>
                    <a:pt x="1900324" y="2973097"/>
                  </a:cubicBezTo>
                  <a:cubicBezTo>
                    <a:pt x="1897784" y="2969287"/>
                    <a:pt x="1896514" y="2966747"/>
                    <a:pt x="1895244" y="2964207"/>
                  </a:cubicBezTo>
                  <a:cubicBezTo>
                    <a:pt x="1904134" y="2965477"/>
                    <a:pt x="1914294" y="2966747"/>
                    <a:pt x="1923184" y="2965477"/>
                  </a:cubicBezTo>
                  <a:cubicBezTo>
                    <a:pt x="1942234" y="2964207"/>
                    <a:pt x="1956204" y="2945157"/>
                    <a:pt x="1979064" y="2952777"/>
                  </a:cubicBezTo>
                  <a:cubicBezTo>
                    <a:pt x="1986684" y="2955317"/>
                    <a:pt x="2004464" y="2952777"/>
                    <a:pt x="2005734" y="2936267"/>
                  </a:cubicBezTo>
                  <a:cubicBezTo>
                    <a:pt x="2005734" y="2940077"/>
                    <a:pt x="2005734" y="2945157"/>
                    <a:pt x="2007004" y="2947697"/>
                  </a:cubicBezTo>
                  <a:cubicBezTo>
                    <a:pt x="2019704" y="2943887"/>
                    <a:pt x="2031134" y="2940077"/>
                    <a:pt x="2043834" y="2936267"/>
                  </a:cubicBezTo>
                  <a:cubicBezTo>
                    <a:pt x="2043834" y="2937537"/>
                    <a:pt x="2041294" y="2941347"/>
                    <a:pt x="2042564" y="2943887"/>
                  </a:cubicBezTo>
                  <a:cubicBezTo>
                    <a:pt x="2042564" y="2947697"/>
                    <a:pt x="2045104" y="2951507"/>
                    <a:pt x="2047644" y="2954047"/>
                  </a:cubicBezTo>
                  <a:cubicBezTo>
                    <a:pt x="2048914" y="2955317"/>
                    <a:pt x="2055264" y="2954047"/>
                    <a:pt x="2055264" y="2952777"/>
                  </a:cubicBezTo>
                  <a:cubicBezTo>
                    <a:pt x="2057804" y="2941347"/>
                    <a:pt x="2066694" y="2942617"/>
                    <a:pt x="2075584" y="2942617"/>
                  </a:cubicBezTo>
                  <a:cubicBezTo>
                    <a:pt x="2083204" y="2942617"/>
                    <a:pt x="2092094" y="2941347"/>
                    <a:pt x="2100984" y="2940077"/>
                  </a:cubicBezTo>
                  <a:cubicBezTo>
                    <a:pt x="2104794" y="2933727"/>
                    <a:pt x="2107334" y="2923567"/>
                    <a:pt x="2120034" y="2936267"/>
                  </a:cubicBezTo>
                  <a:cubicBezTo>
                    <a:pt x="2125114" y="2941347"/>
                    <a:pt x="2137814" y="2940077"/>
                    <a:pt x="2139084" y="2929917"/>
                  </a:cubicBezTo>
                  <a:lnTo>
                    <a:pt x="2192424" y="2929917"/>
                  </a:lnTo>
                  <a:lnTo>
                    <a:pt x="2192424" y="2932457"/>
                  </a:lnTo>
                  <a:cubicBezTo>
                    <a:pt x="2198774" y="2931187"/>
                    <a:pt x="2205124" y="2928647"/>
                    <a:pt x="2210204" y="2927377"/>
                  </a:cubicBezTo>
                  <a:cubicBezTo>
                    <a:pt x="2214014" y="2933727"/>
                    <a:pt x="2217824" y="2940077"/>
                    <a:pt x="2222904" y="2947697"/>
                  </a:cubicBezTo>
                  <a:cubicBezTo>
                    <a:pt x="2231794" y="2923567"/>
                    <a:pt x="2241954" y="2918487"/>
                    <a:pt x="2259734" y="2927377"/>
                  </a:cubicBezTo>
                  <a:cubicBezTo>
                    <a:pt x="2262274" y="2928647"/>
                    <a:pt x="2262274" y="2934997"/>
                    <a:pt x="2263544" y="2940077"/>
                  </a:cubicBezTo>
                  <a:cubicBezTo>
                    <a:pt x="2264814" y="2938807"/>
                    <a:pt x="2272434" y="2936267"/>
                    <a:pt x="2272434" y="2934997"/>
                  </a:cubicBezTo>
                  <a:cubicBezTo>
                    <a:pt x="2271164" y="2924837"/>
                    <a:pt x="2285134" y="2932457"/>
                    <a:pt x="2283864" y="2924837"/>
                  </a:cubicBezTo>
                  <a:cubicBezTo>
                    <a:pt x="2295294" y="2929917"/>
                    <a:pt x="2297834" y="2922297"/>
                    <a:pt x="2300374" y="2917217"/>
                  </a:cubicBezTo>
                  <a:cubicBezTo>
                    <a:pt x="2295294" y="2913407"/>
                    <a:pt x="2292754" y="2910867"/>
                    <a:pt x="2288944" y="2907057"/>
                  </a:cubicBezTo>
                  <a:cubicBezTo>
                    <a:pt x="2290214" y="2905787"/>
                    <a:pt x="2290214" y="2904517"/>
                    <a:pt x="2291484" y="2903247"/>
                  </a:cubicBezTo>
                  <a:cubicBezTo>
                    <a:pt x="2301644" y="2909597"/>
                    <a:pt x="2311804" y="2915947"/>
                    <a:pt x="2318154" y="2919757"/>
                  </a:cubicBezTo>
                  <a:cubicBezTo>
                    <a:pt x="2328314" y="2918487"/>
                    <a:pt x="2337204" y="2918487"/>
                    <a:pt x="2346094" y="2917217"/>
                  </a:cubicBezTo>
                  <a:cubicBezTo>
                    <a:pt x="2354984" y="2915947"/>
                    <a:pt x="2363874" y="2912137"/>
                    <a:pt x="2374034" y="2909597"/>
                  </a:cubicBezTo>
                  <a:cubicBezTo>
                    <a:pt x="2375304" y="2912137"/>
                    <a:pt x="2376574" y="2913407"/>
                    <a:pt x="2377844" y="2915947"/>
                  </a:cubicBezTo>
                  <a:cubicBezTo>
                    <a:pt x="2381654" y="2910867"/>
                    <a:pt x="2384194" y="2905787"/>
                    <a:pt x="2389274" y="2896897"/>
                  </a:cubicBezTo>
                  <a:lnTo>
                    <a:pt x="2389274" y="2917217"/>
                  </a:lnTo>
                  <a:cubicBezTo>
                    <a:pt x="2400704" y="2909597"/>
                    <a:pt x="2409594" y="2903247"/>
                    <a:pt x="2417214" y="2896897"/>
                  </a:cubicBezTo>
                  <a:cubicBezTo>
                    <a:pt x="2422294" y="2905787"/>
                    <a:pt x="2426104" y="2914677"/>
                    <a:pt x="2429914" y="2922297"/>
                  </a:cubicBezTo>
                  <a:cubicBezTo>
                    <a:pt x="2431184" y="2922297"/>
                    <a:pt x="2431184" y="2921027"/>
                    <a:pt x="2432454" y="2921027"/>
                  </a:cubicBezTo>
                  <a:cubicBezTo>
                    <a:pt x="2431184" y="2915947"/>
                    <a:pt x="2429914" y="2910867"/>
                    <a:pt x="2427374" y="2904517"/>
                  </a:cubicBezTo>
                  <a:lnTo>
                    <a:pt x="2492144" y="2904517"/>
                  </a:lnTo>
                  <a:cubicBezTo>
                    <a:pt x="2498494" y="2893087"/>
                    <a:pt x="2512464" y="2891817"/>
                    <a:pt x="2523894" y="2903247"/>
                  </a:cubicBezTo>
                  <a:cubicBezTo>
                    <a:pt x="2540404" y="2919757"/>
                    <a:pt x="2542944" y="2919757"/>
                    <a:pt x="2553104" y="2895627"/>
                  </a:cubicBezTo>
                  <a:cubicBezTo>
                    <a:pt x="2558184" y="2898167"/>
                    <a:pt x="2563264" y="2900707"/>
                    <a:pt x="2569614" y="2904517"/>
                  </a:cubicBezTo>
                  <a:cubicBezTo>
                    <a:pt x="2577234" y="2888007"/>
                    <a:pt x="2589934" y="2888007"/>
                    <a:pt x="2605174" y="2893087"/>
                  </a:cubicBezTo>
                  <a:cubicBezTo>
                    <a:pt x="2612794" y="2895627"/>
                    <a:pt x="2621684" y="2890547"/>
                    <a:pt x="2630574" y="2888007"/>
                  </a:cubicBezTo>
                  <a:lnTo>
                    <a:pt x="2636924" y="2894357"/>
                  </a:lnTo>
                  <a:cubicBezTo>
                    <a:pt x="2644544" y="2891817"/>
                    <a:pt x="2650894" y="2890547"/>
                    <a:pt x="2657244" y="2888007"/>
                  </a:cubicBezTo>
                  <a:cubicBezTo>
                    <a:pt x="2658514" y="2891817"/>
                    <a:pt x="2658514" y="2894357"/>
                    <a:pt x="2659784" y="2900707"/>
                  </a:cubicBezTo>
                  <a:cubicBezTo>
                    <a:pt x="2664864" y="2895627"/>
                    <a:pt x="2668674" y="2890547"/>
                    <a:pt x="2675024" y="2884197"/>
                  </a:cubicBezTo>
                  <a:cubicBezTo>
                    <a:pt x="2680104" y="2890547"/>
                    <a:pt x="2683914" y="2896897"/>
                    <a:pt x="2688994" y="2903247"/>
                  </a:cubicBezTo>
                  <a:cubicBezTo>
                    <a:pt x="2697884" y="2903247"/>
                    <a:pt x="2711854" y="2910867"/>
                    <a:pt x="2714394" y="2890547"/>
                  </a:cubicBezTo>
                  <a:cubicBezTo>
                    <a:pt x="2714394" y="2888007"/>
                    <a:pt x="2722014" y="2884197"/>
                    <a:pt x="2725824" y="2882927"/>
                  </a:cubicBezTo>
                  <a:cubicBezTo>
                    <a:pt x="2733444" y="2881657"/>
                    <a:pt x="2741064" y="2880387"/>
                    <a:pt x="2748684" y="2880387"/>
                  </a:cubicBezTo>
                  <a:cubicBezTo>
                    <a:pt x="2746144" y="2875307"/>
                    <a:pt x="2743604" y="2871497"/>
                    <a:pt x="2739794" y="2865147"/>
                  </a:cubicBezTo>
                  <a:cubicBezTo>
                    <a:pt x="2749954" y="2867687"/>
                    <a:pt x="2757574" y="2867687"/>
                    <a:pt x="2763924" y="2870227"/>
                  </a:cubicBezTo>
                  <a:cubicBezTo>
                    <a:pt x="2777894" y="2876577"/>
                    <a:pt x="2789324" y="2876577"/>
                    <a:pt x="2803294" y="2866417"/>
                  </a:cubicBezTo>
                  <a:cubicBezTo>
                    <a:pt x="2800754" y="2865147"/>
                    <a:pt x="2798214" y="2862607"/>
                    <a:pt x="2795674" y="2861337"/>
                  </a:cubicBezTo>
                  <a:cubicBezTo>
                    <a:pt x="2796944" y="2857527"/>
                    <a:pt x="2799484" y="2853717"/>
                    <a:pt x="2800754" y="2849907"/>
                  </a:cubicBezTo>
                  <a:cubicBezTo>
                    <a:pt x="2805834" y="2834667"/>
                    <a:pt x="2818534" y="2844827"/>
                    <a:pt x="2827424" y="2841017"/>
                  </a:cubicBezTo>
                  <a:cubicBezTo>
                    <a:pt x="2827424" y="2841017"/>
                    <a:pt x="2832504" y="2846097"/>
                    <a:pt x="2833774" y="2849907"/>
                  </a:cubicBezTo>
                  <a:cubicBezTo>
                    <a:pt x="2837584" y="2857527"/>
                    <a:pt x="2840124" y="2866417"/>
                    <a:pt x="2843934" y="2875307"/>
                  </a:cubicBezTo>
                  <a:cubicBezTo>
                    <a:pt x="2866794" y="2861337"/>
                    <a:pt x="2887114" y="2866417"/>
                    <a:pt x="2907434" y="2868957"/>
                  </a:cubicBezTo>
                  <a:cubicBezTo>
                    <a:pt x="2902354" y="2866417"/>
                    <a:pt x="2898544" y="2863877"/>
                    <a:pt x="2894734" y="2861337"/>
                  </a:cubicBezTo>
                  <a:cubicBezTo>
                    <a:pt x="2894734" y="2860067"/>
                    <a:pt x="2896004" y="2858797"/>
                    <a:pt x="2896004" y="2857527"/>
                  </a:cubicBezTo>
                  <a:cubicBezTo>
                    <a:pt x="2901084" y="2858797"/>
                    <a:pt x="2907434" y="2861337"/>
                    <a:pt x="2912514" y="2862607"/>
                  </a:cubicBezTo>
                  <a:cubicBezTo>
                    <a:pt x="2912514" y="2861337"/>
                    <a:pt x="2912514" y="2860067"/>
                    <a:pt x="2911244" y="2858797"/>
                  </a:cubicBezTo>
                  <a:cubicBezTo>
                    <a:pt x="2915054" y="2857527"/>
                    <a:pt x="2921404" y="2854987"/>
                    <a:pt x="2922674" y="2856257"/>
                  </a:cubicBezTo>
                  <a:cubicBezTo>
                    <a:pt x="2930294" y="2871497"/>
                    <a:pt x="2942994" y="2860067"/>
                    <a:pt x="2954424" y="2863877"/>
                  </a:cubicBezTo>
                  <a:cubicBezTo>
                    <a:pt x="2951884" y="2853717"/>
                    <a:pt x="2950614" y="2846097"/>
                    <a:pt x="2949344" y="2841017"/>
                  </a:cubicBezTo>
                  <a:cubicBezTo>
                    <a:pt x="2954424" y="2835937"/>
                    <a:pt x="2959504" y="2832127"/>
                    <a:pt x="2967124" y="2827047"/>
                  </a:cubicBezTo>
                  <a:cubicBezTo>
                    <a:pt x="2967124" y="2833397"/>
                    <a:pt x="2965854" y="2839747"/>
                    <a:pt x="2965854" y="2846097"/>
                  </a:cubicBezTo>
                  <a:cubicBezTo>
                    <a:pt x="2965854" y="2852447"/>
                    <a:pt x="2967124" y="2858797"/>
                    <a:pt x="2969664" y="2862607"/>
                  </a:cubicBezTo>
                  <a:cubicBezTo>
                    <a:pt x="2970934" y="2865147"/>
                    <a:pt x="2978554" y="2862607"/>
                    <a:pt x="2983634" y="2861337"/>
                  </a:cubicBezTo>
                  <a:cubicBezTo>
                    <a:pt x="2992524" y="2857527"/>
                    <a:pt x="3001414" y="2852447"/>
                    <a:pt x="3010304" y="2862607"/>
                  </a:cubicBezTo>
                  <a:cubicBezTo>
                    <a:pt x="3011574" y="2863877"/>
                    <a:pt x="3016654" y="2862607"/>
                    <a:pt x="3019194" y="2860067"/>
                  </a:cubicBezTo>
                  <a:cubicBezTo>
                    <a:pt x="3025544" y="2853717"/>
                    <a:pt x="3030624" y="2844827"/>
                    <a:pt x="3038244" y="2858797"/>
                  </a:cubicBezTo>
                  <a:cubicBezTo>
                    <a:pt x="3039514" y="2860067"/>
                    <a:pt x="3047134" y="2860067"/>
                    <a:pt x="3050944" y="2858797"/>
                  </a:cubicBezTo>
                  <a:cubicBezTo>
                    <a:pt x="3059834" y="2854987"/>
                    <a:pt x="3067454" y="2851177"/>
                    <a:pt x="3076344" y="2846097"/>
                  </a:cubicBezTo>
                  <a:cubicBezTo>
                    <a:pt x="3075074" y="2849907"/>
                    <a:pt x="3073804" y="2852447"/>
                    <a:pt x="3073804" y="2854987"/>
                  </a:cubicBezTo>
                  <a:cubicBezTo>
                    <a:pt x="3083964" y="2860067"/>
                    <a:pt x="3092854" y="2862607"/>
                    <a:pt x="3100474" y="2851177"/>
                  </a:cubicBezTo>
                  <a:cubicBezTo>
                    <a:pt x="3103014" y="2847367"/>
                    <a:pt x="3111904" y="2847367"/>
                    <a:pt x="3118254" y="2846097"/>
                  </a:cubicBezTo>
                  <a:cubicBezTo>
                    <a:pt x="3114444" y="2842287"/>
                    <a:pt x="3109364" y="2839747"/>
                    <a:pt x="3104284" y="2835937"/>
                  </a:cubicBezTo>
                  <a:cubicBezTo>
                    <a:pt x="3125874" y="2823237"/>
                    <a:pt x="3128414" y="2824507"/>
                    <a:pt x="3128414" y="2842287"/>
                  </a:cubicBezTo>
                  <a:cubicBezTo>
                    <a:pt x="3130954" y="2837207"/>
                    <a:pt x="3132224" y="2833397"/>
                    <a:pt x="3136034" y="2825777"/>
                  </a:cubicBezTo>
                  <a:cubicBezTo>
                    <a:pt x="3155084" y="2827047"/>
                    <a:pt x="3174134" y="2829587"/>
                    <a:pt x="3194454" y="2830857"/>
                  </a:cubicBezTo>
                  <a:lnTo>
                    <a:pt x="3194454" y="2837207"/>
                  </a:lnTo>
                  <a:lnTo>
                    <a:pt x="3186834" y="2837207"/>
                  </a:lnTo>
                  <a:cubicBezTo>
                    <a:pt x="3171594" y="2838477"/>
                    <a:pt x="3156354" y="2838477"/>
                    <a:pt x="3141114" y="2839747"/>
                  </a:cubicBezTo>
                  <a:cubicBezTo>
                    <a:pt x="3146194" y="2842287"/>
                    <a:pt x="3152544" y="2846097"/>
                    <a:pt x="3157624" y="2848637"/>
                  </a:cubicBezTo>
                  <a:cubicBezTo>
                    <a:pt x="3160164" y="2842287"/>
                    <a:pt x="3161434" y="2843557"/>
                    <a:pt x="3167784" y="2846097"/>
                  </a:cubicBezTo>
                  <a:cubicBezTo>
                    <a:pt x="3176674" y="2848637"/>
                    <a:pt x="3186834" y="2848637"/>
                    <a:pt x="3196994" y="2849907"/>
                  </a:cubicBezTo>
                  <a:cubicBezTo>
                    <a:pt x="3202074" y="2849907"/>
                    <a:pt x="3207154" y="2851177"/>
                    <a:pt x="3213504" y="2852447"/>
                  </a:cubicBezTo>
                  <a:cubicBezTo>
                    <a:pt x="3214774" y="2848637"/>
                    <a:pt x="3217314" y="2843557"/>
                    <a:pt x="3219854" y="2837207"/>
                  </a:cubicBezTo>
                  <a:cubicBezTo>
                    <a:pt x="3233824" y="2860067"/>
                    <a:pt x="3243984" y="2858797"/>
                    <a:pt x="3260494" y="2835937"/>
                  </a:cubicBezTo>
                  <a:cubicBezTo>
                    <a:pt x="3260494" y="2839747"/>
                    <a:pt x="3261764" y="2842287"/>
                    <a:pt x="3261764" y="2844827"/>
                  </a:cubicBezTo>
                  <a:cubicBezTo>
                    <a:pt x="3266844" y="2844827"/>
                    <a:pt x="3270654" y="2844827"/>
                    <a:pt x="3275734" y="2843557"/>
                  </a:cubicBezTo>
                  <a:cubicBezTo>
                    <a:pt x="3274464" y="2846097"/>
                    <a:pt x="3273194" y="2848637"/>
                    <a:pt x="3271924" y="2849907"/>
                  </a:cubicBezTo>
                  <a:lnTo>
                    <a:pt x="3274464" y="2852447"/>
                  </a:lnTo>
                  <a:cubicBezTo>
                    <a:pt x="3278274" y="2848637"/>
                    <a:pt x="3282084" y="2844827"/>
                    <a:pt x="3288434" y="2839747"/>
                  </a:cubicBezTo>
                  <a:cubicBezTo>
                    <a:pt x="3293514" y="2842287"/>
                    <a:pt x="3299864" y="2844827"/>
                    <a:pt x="3304944" y="2847367"/>
                  </a:cubicBezTo>
                  <a:cubicBezTo>
                    <a:pt x="3310024" y="2843557"/>
                    <a:pt x="3316374" y="2839747"/>
                    <a:pt x="3322724" y="2835937"/>
                  </a:cubicBezTo>
                  <a:cubicBezTo>
                    <a:pt x="3331614" y="2853717"/>
                    <a:pt x="3343044" y="2856257"/>
                    <a:pt x="3353204" y="2843557"/>
                  </a:cubicBezTo>
                  <a:cubicBezTo>
                    <a:pt x="3368444" y="2844827"/>
                    <a:pt x="3381144" y="2846097"/>
                    <a:pt x="3390034" y="2846097"/>
                  </a:cubicBezTo>
                  <a:cubicBezTo>
                    <a:pt x="3391304" y="2837207"/>
                    <a:pt x="3392574" y="2830857"/>
                    <a:pt x="3393844" y="2824507"/>
                  </a:cubicBezTo>
                  <a:cubicBezTo>
                    <a:pt x="3398924" y="2825777"/>
                    <a:pt x="3402734" y="2827047"/>
                    <a:pt x="3407814" y="2828317"/>
                  </a:cubicBezTo>
                  <a:cubicBezTo>
                    <a:pt x="3410354" y="2829587"/>
                    <a:pt x="3412894" y="2832127"/>
                    <a:pt x="3415434" y="2833397"/>
                  </a:cubicBezTo>
                  <a:cubicBezTo>
                    <a:pt x="3411624" y="2834667"/>
                    <a:pt x="3407814" y="2834667"/>
                    <a:pt x="3404004" y="2835937"/>
                  </a:cubicBezTo>
                  <a:cubicBezTo>
                    <a:pt x="3415434" y="2846097"/>
                    <a:pt x="3424324" y="2843557"/>
                    <a:pt x="3433214" y="2835937"/>
                  </a:cubicBezTo>
                  <a:cubicBezTo>
                    <a:pt x="3429404" y="2846097"/>
                    <a:pt x="3440834" y="2844827"/>
                    <a:pt x="3442104" y="2844827"/>
                  </a:cubicBezTo>
                  <a:cubicBezTo>
                    <a:pt x="3458614" y="2838477"/>
                    <a:pt x="3473854" y="2834667"/>
                    <a:pt x="3491634" y="2844827"/>
                  </a:cubicBezTo>
                  <a:cubicBezTo>
                    <a:pt x="3494174" y="2832127"/>
                    <a:pt x="3496714" y="2821967"/>
                    <a:pt x="3497984" y="2811807"/>
                  </a:cubicBezTo>
                  <a:cubicBezTo>
                    <a:pt x="3504334" y="2813077"/>
                    <a:pt x="3509414" y="2813077"/>
                    <a:pt x="3515764" y="2814347"/>
                  </a:cubicBezTo>
                  <a:cubicBezTo>
                    <a:pt x="3520844" y="2814347"/>
                    <a:pt x="3525924" y="2815617"/>
                    <a:pt x="3531004" y="2815617"/>
                  </a:cubicBezTo>
                  <a:lnTo>
                    <a:pt x="3531004" y="2819427"/>
                  </a:lnTo>
                  <a:cubicBezTo>
                    <a:pt x="3525924" y="2820697"/>
                    <a:pt x="3522114" y="2821967"/>
                    <a:pt x="3517034" y="2823237"/>
                  </a:cubicBezTo>
                  <a:lnTo>
                    <a:pt x="3517034" y="2827047"/>
                  </a:lnTo>
                  <a:cubicBezTo>
                    <a:pt x="3534814" y="2830857"/>
                    <a:pt x="3551324" y="2834667"/>
                    <a:pt x="3569104" y="2837207"/>
                  </a:cubicBezTo>
                  <a:cubicBezTo>
                    <a:pt x="3572914" y="2838477"/>
                    <a:pt x="3577994" y="2834667"/>
                    <a:pt x="3584344" y="2830857"/>
                  </a:cubicBezTo>
                  <a:cubicBezTo>
                    <a:pt x="3586884" y="2832127"/>
                    <a:pt x="3593234" y="2834667"/>
                    <a:pt x="3600854" y="2835937"/>
                  </a:cubicBezTo>
                  <a:cubicBezTo>
                    <a:pt x="3619904" y="2838477"/>
                    <a:pt x="3640224" y="2841017"/>
                    <a:pt x="3655464" y="2824507"/>
                  </a:cubicBezTo>
                  <a:cubicBezTo>
                    <a:pt x="3656734" y="2838477"/>
                    <a:pt x="3669434" y="2829587"/>
                    <a:pt x="3675784" y="2834667"/>
                  </a:cubicBezTo>
                  <a:cubicBezTo>
                    <a:pt x="3675784" y="2834667"/>
                    <a:pt x="3682134" y="2829587"/>
                    <a:pt x="3684674" y="2827047"/>
                  </a:cubicBezTo>
                  <a:cubicBezTo>
                    <a:pt x="3684674" y="2827047"/>
                    <a:pt x="3683404" y="2825777"/>
                    <a:pt x="3683404" y="2824507"/>
                  </a:cubicBezTo>
                  <a:cubicBezTo>
                    <a:pt x="3685944" y="2825777"/>
                    <a:pt x="3687214" y="2829587"/>
                    <a:pt x="3689754" y="2828317"/>
                  </a:cubicBezTo>
                  <a:cubicBezTo>
                    <a:pt x="3701184" y="2828317"/>
                    <a:pt x="3711344" y="2827047"/>
                    <a:pt x="3718964" y="2827047"/>
                  </a:cubicBezTo>
                  <a:cubicBezTo>
                    <a:pt x="3725314" y="2830857"/>
                    <a:pt x="3729124" y="2834667"/>
                    <a:pt x="3731664" y="2833397"/>
                  </a:cubicBezTo>
                  <a:cubicBezTo>
                    <a:pt x="3746904" y="2832127"/>
                    <a:pt x="3760874" y="2828317"/>
                    <a:pt x="3774844" y="2828317"/>
                  </a:cubicBezTo>
                  <a:cubicBezTo>
                    <a:pt x="3788814" y="2835937"/>
                    <a:pt x="3786274" y="2821967"/>
                    <a:pt x="3783734" y="2814347"/>
                  </a:cubicBezTo>
                  <a:cubicBezTo>
                    <a:pt x="3788814" y="2809267"/>
                    <a:pt x="3793894" y="2805457"/>
                    <a:pt x="3795164" y="2804187"/>
                  </a:cubicBezTo>
                  <a:cubicBezTo>
                    <a:pt x="3802784" y="2804187"/>
                    <a:pt x="3807864" y="2805457"/>
                    <a:pt x="3811674" y="2804187"/>
                  </a:cubicBezTo>
                  <a:cubicBezTo>
                    <a:pt x="3816754" y="2800377"/>
                    <a:pt x="3820564" y="2794027"/>
                    <a:pt x="3826914" y="2786407"/>
                  </a:cubicBezTo>
                  <a:cubicBezTo>
                    <a:pt x="3834534" y="2785137"/>
                    <a:pt x="3847234" y="2782597"/>
                    <a:pt x="3861204" y="2780057"/>
                  </a:cubicBezTo>
                  <a:cubicBezTo>
                    <a:pt x="3861204" y="2780057"/>
                    <a:pt x="3861204" y="2777517"/>
                    <a:pt x="3862474" y="2774977"/>
                  </a:cubicBezTo>
                  <a:cubicBezTo>
                    <a:pt x="3867554" y="2767357"/>
                    <a:pt x="3880254" y="2764817"/>
                    <a:pt x="3872634" y="2750847"/>
                  </a:cubicBezTo>
                  <a:cubicBezTo>
                    <a:pt x="3871364" y="2748307"/>
                    <a:pt x="3871364" y="2740687"/>
                    <a:pt x="3873904" y="2738147"/>
                  </a:cubicBezTo>
                  <a:cubicBezTo>
                    <a:pt x="3882794" y="2726717"/>
                    <a:pt x="3882794" y="2725447"/>
                    <a:pt x="3867554" y="2720367"/>
                  </a:cubicBezTo>
                  <a:cubicBezTo>
                    <a:pt x="3868824" y="2711477"/>
                    <a:pt x="3859934" y="2700047"/>
                    <a:pt x="3872634" y="2698777"/>
                  </a:cubicBezTo>
                  <a:cubicBezTo>
                    <a:pt x="3876444" y="2691157"/>
                    <a:pt x="3877714" y="2687347"/>
                    <a:pt x="3880254" y="2683537"/>
                  </a:cubicBezTo>
                  <a:cubicBezTo>
                    <a:pt x="3881524" y="2680997"/>
                    <a:pt x="3885334" y="2678457"/>
                    <a:pt x="3885334" y="2675917"/>
                  </a:cubicBezTo>
                  <a:cubicBezTo>
                    <a:pt x="3885334" y="2670837"/>
                    <a:pt x="3882794" y="2664487"/>
                    <a:pt x="3884064" y="2660677"/>
                  </a:cubicBezTo>
                  <a:cubicBezTo>
                    <a:pt x="3887874" y="2646707"/>
                    <a:pt x="3889144" y="2634007"/>
                    <a:pt x="3866284" y="2628927"/>
                  </a:cubicBezTo>
                  <a:cubicBezTo>
                    <a:pt x="3875174" y="2625117"/>
                    <a:pt x="3878984" y="2622577"/>
                    <a:pt x="3885334" y="2620037"/>
                  </a:cubicBezTo>
                  <a:cubicBezTo>
                    <a:pt x="3875174" y="2614957"/>
                    <a:pt x="3866284" y="2611147"/>
                    <a:pt x="3854854" y="2606067"/>
                  </a:cubicBezTo>
                  <a:lnTo>
                    <a:pt x="3866284" y="2606067"/>
                  </a:lnTo>
                  <a:lnTo>
                    <a:pt x="3866284" y="2602257"/>
                  </a:lnTo>
                  <a:cubicBezTo>
                    <a:pt x="3859934" y="2602257"/>
                    <a:pt x="3854854" y="2600987"/>
                    <a:pt x="3848504" y="2600987"/>
                  </a:cubicBezTo>
                  <a:cubicBezTo>
                    <a:pt x="3848504" y="2602257"/>
                    <a:pt x="3848504" y="2603527"/>
                    <a:pt x="3847234" y="2604797"/>
                  </a:cubicBezTo>
                  <a:cubicBezTo>
                    <a:pt x="3845964" y="2602257"/>
                    <a:pt x="3844694" y="2599717"/>
                    <a:pt x="3843424" y="2595907"/>
                  </a:cubicBezTo>
                  <a:cubicBezTo>
                    <a:pt x="3876444" y="2588287"/>
                    <a:pt x="4097424" y="2564157"/>
                    <a:pt x="4077104" y="2560347"/>
                  </a:cubicBezTo>
                  <a:cubicBezTo>
                    <a:pt x="4087264" y="2551457"/>
                    <a:pt x="4083454" y="2536217"/>
                    <a:pt x="4101234" y="2534947"/>
                  </a:cubicBezTo>
                  <a:cubicBezTo>
                    <a:pt x="4106314" y="2534947"/>
                    <a:pt x="4115204" y="2526057"/>
                    <a:pt x="4116474" y="2519707"/>
                  </a:cubicBezTo>
                  <a:cubicBezTo>
                    <a:pt x="4119014" y="2510817"/>
                    <a:pt x="4116474" y="2499387"/>
                    <a:pt x="4119014" y="2490497"/>
                  </a:cubicBezTo>
                  <a:cubicBezTo>
                    <a:pt x="4121554" y="2477797"/>
                    <a:pt x="4126634" y="2465097"/>
                    <a:pt x="4130444" y="2454937"/>
                  </a:cubicBezTo>
                  <a:cubicBezTo>
                    <a:pt x="4126634" y="2448587"/>
                    <a:pt x="4122824" y="2442237"/>
                    <a:pt x="4120284" y="2438427"/>
                  </a:cubicBezTo>
                  <a:cubicBezTo>
                    <a:pt x="4125364" y="2434617"/>
                    <a:pt x="4127904" y="2432077"/>
                    <a:pt x="4131714" y="2430807"/>
                  </a:cubicBezTo>
                  <a:cubicBezTo>
                    <a:pt x="4130444" y="2429537"/>
                    <a:pt x="4130444" y="2428267"/>
                    <a:pt x="4129174" y="2426997"/>
                  </a:cubicBezTo>
                  <a:cubicBezTo>
                    <a:pt x="4125364" y="2428267"/>
                    <a:pt x="4121554" y="2429537"/>
                    <a:pt x="4117744" y="2430807"/>
                  </a:cubicBezTo>
                  <a:cubicBezTo>
                    <a:pt x="4139334" y="2413027"/>
                    <a:pt x="4144414" y="2380007"/>
                    <a:pt x="4126634" y="2364767"/>
                  </a:cubicBezTo>
                  <a:cubicBezTo>
                    <a:pt x="4125364" y="2367307"/>
                    <a:pt x="4122824" y="2369847"/>
                    <a:pt x="4121554" y="2372387"/>
                  </a:cubicBezTo>
                  <a:cubicBezTo>
                    <a:pt x="4116474" y="2363497"/>
                    <a:pt x="4102504" y="2360957"/>
                    <a:pt x="4108854" y="2346987"/>
                  </a:cubicBezTo>
                  <a:cubicBezTo>
                    <a:pt x="4108854" y="2346987"/>
                    <a:pt x="4107584" y="2344447"/>
                    <a:pt x="4106314" y="2344447"/>
                  </a:cubicBezTo>
                  <a:cubicBezTo>
                    <a:pt x="4099964" y="2341907"/>
                    <a:pt x="4101234" y="2338097"/>
                    <a:pt x="4098694" y="2333017"/>
                  </a:cubicBezTo>
                  <a:cubicBezTo>
                    <a:pt x="4094884" y="2321587"/>
                    <a:pt x="4096154" y="2310157"/>
                    <a:pt x="4096154" y="2299997"/>
                  </a:cubicBezTo>
                  <a:lnTo>
                    <a:pt x="4096154" y="2254277"/>
                  </a:lnTo>
                  <a:cubicBezTo>
                    <a:pt x="4096154" y="2244117"/>
                    <a:pt x="4101234" y="2239037"/>
                    <a:pt x="4111394" y="2241577"/>
                  </a:cubicBezTo>
                  <a:cubicBezTo>
                    <a:pt x="4111394" y="2241577"/>
                    <a:pt x="4112664" y="2240307"/>
                    <a:pt x="4113934" y="2240307"/>
                  </a:cubicBezTo>
                  <a:cubicBezTo>
                    <a:pt x="4110124" y="2237767"/>
                    <a:pt x="4107584" y="2236497"/>
                    <a:pt x="4105044" y="2233957"/>
                  </a:cubicBezTo>
                  <a:cubicBezTo>
                    <a:pt x="4105044" y="2232687"/>
                    <a:pt x="4106314" y="2231417"/>
                    <a:pt x="4106314" y="2230147"/>
                  </a:cubicBezTo>
                  <a:cubicBezTo>
                    <a:pt x="4115204" y="2232687"/>
                    <a:pt x="4124094" y="2236497"/>
                    <a:pt x="4130444" y="2239037"/>
                  </a:cubicBezTo>
                  <a:cubicBezTo>
                    <a:pt x="4138064" y="2228877"/>
                    <a:pt x="4144414" y="2221257"/>
                    <a:pt x="4149494" y="2216177"/>
                  </a:cubicBezTo>
                  <a:lnTo>
                    <a:pt x="4149494" y="2193317"/>
                  </a:lnTo>
                  <a:cubicBezTo>
                    <a:pt x="4146954" y="2193317"/>
                    <a:pt x="4143144" y="2194587"/>
                    <a:pt x="4139334" y="2194587"/>
                  </a:cubicBezTo>
                  <a:cubicBezTo>
                    <a:pt x="4136794" y="2188237"/>
                    <a:pt x="4135524" y="2181887"/>
                    <a:pt x="4132984" y="2172997"/>
                  </a:cubicBezTo>
                  <a:cubicBezTo>
                    <a:pt x="4139334" y="2176807"/>
                    <a:pt x="4141874" y="2179347"/>
                    <a:pt x="4144414" y="2180617"/>
                  </a:cubicBezTo>
                  <a:cubicBezTo>
                    <a:pt x="4146954" y="2179347"/>
                    <a:pt x="4150764" y="2178077"/>
                    <a:pt x="4154574" y="2175537"/>
                  </a:cubicBezTo>
                  <a:cubicBezTo>
                    <a:pt x="4153304" y="2174267"/>
                    <a:pt x="4152034" y="2172997"/>
                    <a:pt x="4152034" y="2171727"/>
                  </a:cubicBezTo>
                  <a:cubicBezTo>
                    <a:pt x="4148224" y="2171727"/>
                    <a:pt x="4144414" y="2170457"/>
                    <a:pt x="4143144" y="2170457"/>
                  </a:cubicBezTo>
                  <a:cubicBezTo>
                    <a:pt x="4145684" y="2162837"/>
                    <a:pt x="4150764" y="2155217"/>
                    <a:pt x="4148224" y="2151407"/>
                  </a:cubicBezTo>
                  <a:cubicBezTo>
                    <a:pt x="4141874" y="2134897"/>
                    <a:pt x="4148224" y="2122197"/>
                    <a:pt x="4154574" y="2108227"/>
                  </a:cubicBezTo>
                  <a:cubicBezTo>
                    <a:pt x="4155844" y="2104417"/>
                    <a:pt x="4154574" y="2100607"/>
                    <a:pt x="4154574" y="2096797"/>
                  </a:cubicBezTo>
                  <a:cubicBezTo>
                    <a:pt x="4155844" y="2080287"/>
                    <a:pt x="4157114" y="2065047"/>
                    <a:pt x="4158384" y="2042187"/>
                  </a:cubicBezTo>
                  <a:cubicBezTo>
                    <a:pt x="4153304" y="2039647"/>
                    <a:pt x="4145684" y="2033297"/>
                    <a:pt x="4136794" y="2028217"/>
                  </a:cubicBezTo>
                  <a:cubicBezTo>
                    <a:pt x="4129174" y="2024407"/>
                    <a:pt x="4121554" y="2023137"/>
                    <a:pt x="4113934" y="2020597"/>
                  </a:cubicBezTo>
                  <a:cubicBezTo>
                    <a:pt x="4110124" y="2019327"/>
                    <a:pt x="4105044" y="2020597"/>
                    <a:pt x="4101234" y="2019327"/>
                  </a:cubicBezTo>
                  <a:cubicBezTo>
                    <a:pt x="4069484" y="2015517"/>
                    <a:pt x="4036464" y="2010437"/>
                    <a:pt x="4004714" y="2006627"/>
                  </a:cubicBezTo>
                  <a:cubicBezTo>
                    <a:pt x="3978044" y="2002817"/>
                    <a:pt x="3951374" y="1999007"/>
                    <a:pt x="3925974" y="1995197"/>
                  </a:cubicBezTo>
                  <a:cubicBezTo>
                    <a:pt x="3919624" y="1993927"/>
                    <a:pt x="3913274" y="1991387"/>
                    <a:pt x="3905654" y="1991387"/>
                  </a:cubicBezTo>
                  <a:cubicBezTo>
                    <a:pt x="3889144" y="1990117"/>
                    <a:pt x="3871364" y="1990117"/>
                    <a:pt x="3854854" y="1990117"/>
                  </a:cubicBezTo>
                  <a:cubicBezTo>
                    <a:pt x="3845964" y="1990117"/>
                    <a:pt x="3838344" y="1990117"/>
                    <a:pt x="3829454" y="1988847"/>
                  </a:cubicBezTo>
                  <a:cubicBezTo>
                    <a:pt x="3814214" y="1987577"/>
                    <a:pt x="3798974" y="1985037"/>
                    <a:pt x="3783734" y="1983767"/>
                  </a:cubicBezTo>
                  <a:lnTo>
                    <a:pt x="3783734" y="1979957"/>
                  </a:lnTo>
                  <a:cubicBezTo>
                    <a:pt x="3821834" y="1977417"/>
                    <a:pt x="3861204" y="1973607"/>
                    <a:pt x="3900574" y="1981227"/>
                  </a:cubicBezTo>
                  <a:cubicBezTo>
                    <a:pt x="3899304" y="1977417"/>
                    <a:pt x="3898034" y="1973607"/>
                    <a:pt x="3896764" y="1971067"/>
                  </a:cubicBezTo>
                  <a:cubicBezTo>
                    <a:pt x="3905654" y="1969797"/>
                    <a:pt x="3912004" y="1962177"/>
                    <a:pt x="3920894" y="1971067"/>
                  </a:cubicBezTo>
                  <a:cubicBezTo>
                    <a:pt x="3922164" y="1972337"/>
                    <a:pt x="3929784" y="1968527"/>
                    <a:pt x="3934864" y="1967257"/>
                  </a:cubicBezTo>
                  <a:lnTo>
                    <a:pt x="3934864" y="1964717"/>
                  </a:lnTo>
                  <a:lnTo>
                    <a:pt x="3923434" y="1964717"/>
                  </a:lnTo>
                  <a:cubicBezTo>
                    <a:pt x="3936134" y="1954557"/>
                    <a:pt x="3945024" y="1945667"/>
                    <a:pt x="3953914" y="1939317"/>
                  </a:cubicBezTo>
                  <a:cubicBezTo>
                    <a:pt x="3961534" y="1940587"/>
                    <a:pt x="3969154" y="1941857"/>
                    <a:pt x="3974234" y="1943127"/>
                  </a:cubicBezTo>
                  <a:cubicBezTo>
                    <a:pt x="3975504" y="1918997"/>
                    <a:pt x="3955184" y="1917727"/>
                    <a:pt x="3939944" y="1907567"/>
                  </a:cubicBezTo>
                  <a:cubicBezTo>
                    <a:pt x="3946294" y="1903757"/>
                    <a:pt x="3950104" y="1899947"/>
                    <a:pt x="3955184" y="1898677"/>
                  </a:cubicBezTo>
                  <a:cubicBezTo>
                    <a:pt x="3969154" y="1894867"/>
                    <a:pt x="3986934" y="1905027"/>
                    <a:pt x="3995824" y="1883437"/>
                  </a:cubicBezTo>
                  <a:cubicBezTo>
                    <a:pt x="3997094" y="1882167"/>
                    <a:pt x="4000904" y="1882167"/>
                    <a:pt x="4007254" y="1879627"/>
                  </a:cubicBezTo>
                  <a:cubicBezTo>
                    <a:pt x="4003444" y="1875817"/>
                    <a:pt x="3999634" y="1873277"/>
                    <a:pt x="3997094" y="1870737"/>
                  </a:cubicBezTo>
                  <a:cubicBezTo>
                    <a:pt x="3999634" y="1869467"/>
                    <a:pt x="4003444" y="1868197"/>
                    <a:pt x="4003444" y="1868197"/>
                  </a:cubicBezTo>
                  <a:cubicBezTo>
                    <a:pt x="4012334" y="1874547"/>
                    <a:pt x="4018684" y="1879627"/>
                    <a:pt x="4026304" y="1884707"/>
                  </a:cubicBezTo>
                  <a:cubicBezTo>
                    <a:pt x="4027574" y="1883437"/>
                    <a:pt x="4028844" y="1882167"/>
                    <a:pt x="4030114" y="1879627"/>
                  </a:cubicBezTo>
                  <a:cubicBezTo>
                    <a:pt x="4026304" y="1874547"/>
                    <a:pt x="4023764" y="1869467"/>
                    <a:pt x="4019954" y="1864387"/>
                  </a:cubicBezTo>
                  <a:cubicBezTo>
                    <a:pt x="4036464" y="1852957"/>
                    <a:pt x="4037734" y="1846607"/>
                    <a:pt x="4025034" y="1814857"/>
                  </a:cubicBezTo>
                  <a:cubicBezTo>
                    <a:pt x="4033924" y="1813587"/>
                    <a:pt x="4042814" y="1811047"/>
                    <a:pt x="4050434" y="1809777"/>
                  </a:cubicBezTo>
                  <a:cubicBezTo>
                    <a:pt x="4051704" y="1800887"/>
                    <a:pt x="4056784" y="1791997"/>
                    <a:pt x="4055514" y="1784377"/>
                  </a:cubicBezTo>
                  <a:cubicBezTo>
                    <a:pt x="4051704" y="1761517"/>
                    <a:pt x="4074564" y="1751357"/>
                    <a:pt x="4079644" y="1732307"/>
                  </a:cubicBezTo>
                  <a:cubicBezTo>
                    <a:pt x="4079644" y="1731037"/>
                    <a:pt x="4084724" y="1729767"/>
                    <a:pt x="4085994" y="1731037"/>
                  </a:cubicBezTo>
                  <a:cubicBezTo>
                    <a:pt x="4097424" y="1734847"/>
                    <a:pt x="4101234" y="1725957"/>
                    <a:pt x="4105044" y="1719607"/>
                  </a:cubicBezTo>
                  <a:cubicBezTo>
                    <a:pt x="4106314" y="1717067"/>
                    <a:pt x="4107584" y="1714527"/>
                    <a:pt x="4108854" y="1713257"/>
                  </a:cubicBezTo>
                  <a:cubicBezTo>
                    <a:pt x="4120284" y="1706907"/>
                    <a:pt x="4131714" y="1701827"/>
                    <a:pt x="4144414" y="1695477"/>
                  </a:cubicBezTo>
                  <a:cubicBezTo>
                    <a:pt x="4131714" y="1676427"/>
                    <a:pt x="4115204" y="1685317"/>
                    <a:pt x="4101234" y="1682777"/>
                  </a:cubicBezTo>
                  <a:lnTo>
                    <a:pt x="4101234" y="1677697"/>
                  </a:lnTo>
                  <a:cubicBezTo>
                    <a:pt x="4110124" y="1676427"/>
                    <a:pt x="4119014" y="1675157"/>
                    <a:pt x="4129174" y="1673887"/>
                  </a:cubicBezTo>
                  <a:cubicBezTo>
                    <a:pt x="4122824" y="1672617"/>
                    <a:pt x="4117744" y="1671347"/>
                    <a:pt x="4112664" y="1670077"/>
                  </a:cubicBezTo>
                  <a:cubicBezTo>
                    <a:pt x="4119014" y="1663727"/>
                    <a:pt x="4124094" y="1657377"/>
                    <a:pt x="4130444" y="1652297"/>
                  </a:cubicBezTo>
                  <a:cubicBezTo>
                    <a:pt x="4131714" y="1651027"/>
                    <a:pt x="4135524" y="1649757"/>
                    <a:pt x="4136794" y="1649757"/>
                  </a:cubicBezTo>
                  <a:cubicBezTo>
                    <a:pt x="4140604" y="1651027"/>
                    <a:pt x="4144414" y="1654837"/>
                    <a:pt x="4146954" y="1657377"/>
                  </a:cubicBezTo>
                  <a:cubicBezTo>
                    <a:pt x="4148224" y="1653567"/>
                    <a:pt x="4149494" y="1648487"/>
                    <a:pt x="4152034" y="1644677"/>
                  </a:cubicBezTo>
                  <a:cubicBezTo>
                    <a:pt x="4157114" y="1638327"/>
                    <a:pt x="4163464" y="1633247"/>
                    <a:pt x="4168544" y="1628167"/>
                  </a:cubicBezTo>
                  <a:cubicBezTo>
                    <a:pt x="4174894" y="1635787"/>
                    <a:pt x="4181244" y="1643407"/>
                    <a:pt x="4187594" y="1652297"/>
                  </a:cubicBezTo>
                  <a:cubicBezTo>
                    <a:pt x="4188864" y="1652297"/>
                    <a:pt x="4190134" y="1651027"/>
                    <a:pt x="4190134" y="1651027"/>
                  </a:cubicBezTo>
                  <a:cubicBezTo>
                    <a:pt x="4188864" y="1638327"/>
                    <a:pt x="4188864" y="1625627"/>
                    <a:pt x="4187594" y="1612927"/>
                  </a:cubicBezTo>
                  <a:cubicBezTo>
                    <a:pt x="4192674" y="1614197"/>
                    <a:pt x="4196484" y="1614197"/>
                    <a:pt x="4200294" y="1615467"/>
                  </a:cubicBezTo>
                  <a:cubicBezTo>
                    <a:pt x="4201564" y="1614197"/>
                    <a:pt x="4201564" y="1612927"/>
                    <a:pt x="4202834" y="1612927"/>
                  </a:cubicBezTo>
                  <a:cubicBezTo>
                    <a:pt x="4199024" y="1611657"/>
                    <a:pt x="4196484" y="1610387"/>
                    <a:pt x="4192674" y="1609117"/>
                  </a:cubicBezTo>
                  <a:cubicBezTo>
                    <a:pt x="4199024" y="1601497"/>
                    <a:pt x="4202834" y="1596417"/>
                    <a:pt x="4204104" y="1595147"/>
                  </a:cubicBezTo>
                  <a:lnTo>
                    <a:pt x="4204104" y="1571017"/>
                  </a:lnTo>
                  <a:cubicBezTo>
                    <a:pt x="4201564" y="1569747"/>
                    <a:pt x="4199024" y="1567207"/>
                    <a:pt x="4195214" y="1565937"/>
                  </a:cubicBezTo>
                  <a:cubicBezTo>
                    <a:pt x="4192674" y="1564667"/>
                    <a:pt x="4190134" y="1563397"/>
                    <a:pt x="4187594" y="1563397"/>
                  </a:cubicBezTo>
                  <a:cubicBezTo>
                    <a:pt x="4190134" y="1560857"/>
                    <a:pt x="4195214" y="1557047"/>
                    <a:pt x="4196484" y="1557047"/>
                  </a:cubicBezTo>
                  <a:cubicBezTo>
                    <a:pt x="4205374" y="1562127"/>
                    <a:pt x="4202834" y="1548157"/>
                    <a:pt x="4207914" y="1549427"/>
                  </a:cubicBezTo>
                  <a:cubicBezTo>
                    <a:pt x="4207914" y="1545617"/>
                    <a:pt x="4207914" y="1537997"/>
                    <a:pt x="4206644" y="1537997"/>
                  </a:cubicBezTo>
                  <a:cubicBezTo>
                    <a:pt x="4190134" y="1531647"/>
                    <a:pt x="4192674" y="1517677"/>
                    <a:pt x="4188864" y="1508787"/>
                  </a:cubicBezTo>
                  <a:close/>
                  <a:moveTo>
                    <a:pt x="227734" y="988087"/>
                  </a:moveTo>
                  <a:lnTo>
                    <a:pt x="264564" y="988087"/>
                  </a:lnTo>
                  <a:cubicBezTo>
                    <a:pt x="255674" y="999517"/>
                    <a:pt x="234084" y="999517"/>
                    <a:pt x="227734" y="988087"/>
                  </a:cubicBezTo>
                  <a:close/>
                  <a:moveTo>
                    <a:pt x="481734" y="1504977"/>
                  </a:moveTo>
                  <a:lnTo>
                    <a:pt x="481734" y="1499897"/>
                  </a:lnTo>
                  <a:cubicBezTo>
                    <a:pt x="498244" y="1498627"/>
                    <a:pt x="516024" y="1497357"/>
                    <a:pt x="532534" y="1497357"/>
                  </a:cubicBezTo>
                  <a:cubicBezTo>
                    <a:pt x="514754" y="1497357"/>
                    <a:pt x="499514" y="1512597"/>
                    <a:pt x="481734" y="1504977"/>
                  </a:cubicBezTo>
                  <a:close/>
                  <a:moveTo>
                    <a:pt x="175664" y="2120927"/>
                  </a:moveTo>
                  <a:cubicBezTo>
                    <a:pt x="183284" y="2113307"/>
                    <a:pt x="189634" y="2108227"/>
                    <a:pt x="192174" y="2104417"/>
                  </a:cubicBezTo>
                  <a:cubicBezTo>
                    <a:pt x="198524" y="2109497"/>
                    <a:pt x="202334" y="2113307"/>
                    <a:pt x="206144" y="2117117"/>
                  </a:cubicBezTo>
                  <a:cubicBezTo>
                    <a:pt x="197254" y="2117117"/>
                    <a:pt x="188364" y="2118387"/>
                    <a:pt x="175664" y="2120927"/>
                  </a:cubicBezTo>
                  <a:close/>
                  <a:moveTo>
                    <a:pt x="264564" y="2114577"/>
                  </a:moveTo>
                  <a:lnTo>
                    <a:pt x="231544" y="2114577"/>
                  </a:lnTo>
                  <a:cubicBezTo>
                    <a:pt x="230274" y="2114577"/>
                    <a:pt x="229004" y="2109497"/>
                    <a:pt x="226464" y="2105687"/>
                  </a:cubicBezTo>
                  <a:cubicBezTo>
                    <a:pt x="241704" y="2106957"/>
                    <a:pt x="253134" y="2108227"/>
                    <a:pt x="264564" y="2109497"/>
                  </a:cubicBezTo>
                  <a:lnTo>
                    <a:pt x="264564" y="2114577"/>
                  </a:lnTo>
                  <a:close/>
                  <a:moveTo>
                    <a:pt x="273454" y="2113307"/>
                  </a:moveTo>
                  <a:cubicBezTo>
                    <a:pt x="272184" y="2112037"/>
                    <a:pt x="272184" y="2110767"/>
                    <a:pt x="270914" y="2110767"/>
                  </a:cubicBezTo>
                  <a:cubicBezTo>
                    <a:pt x="275994" y="2106957"/>
                    <a:pt x="282344" y="2104417"/>
                    <a:pt x="287424" y="2100607"/>
                  </a:cubicBezTo>
                  <a:cubicBezTo>
                    <a:pt x="291234" y="2096797"/>
                    <a:pt x="292504" y="2090447"/>
                    <a:pt x="296314" y="2084097"/>
                  </a:cubicBezTo>
                  <a:cubicBezTo>
                    <a:pt x="306474" y="2104417"/>
                    <a:pt x="328064" y="2098067"/>
                    <a:pt x="347114" y="2103147"/>
                  </a:cubicBezTo>
                  <a:cubicBezTo>
                    <a:pt x="321714" y="2105687"/>
                    <a:pt x="297584" y="2109497"/>
                    <a:pt x="273454" y="2113307"/>
                  </a:cubicBezTo>
                  <a:close/>
                  <a:moveTo>
                    <a:pt x="107084" y="2425727"/>
                  </a:moveTo>
                  <a:cubicBezTo>
                    <a:pt x="108354" y="2425727"/>
                    <a:pt x="108354" y="2425727"/>
                    <a:pt x="107084" y="2425727"/>
                  </a:cubicBezTo>
                  <a:close/>
                  <a:moveTo>
                    <a:pt x="338224" y="2607337"/>
                  </a:moveTo>
                  <a:cubicBezTo>
                    <a:pt x="336954" y="2598447"/>
                    <a:pt x="335684" y="2592097"/>
                    <a:pt x="334414" y="2583207"/>
                  </a:cubicBezTo>
                  <a:cubicBezTo>
                    <a:pt x="343304" y="2585747"/>
                    <a:pt x="348384" y="2587017"/>
                    <a:pt x="353464" y="2589557"/>
                  </a:cubicBezTo>
                  <a:cubicBezTo>
                    <a:pt x="348384" y="2594637"/>
                    <a:pt x="344574" y="2599717"/>
                    <a:pt x="338224" y="2607337"/>
                  </a:cubicBezTo>
                  <a:close/>
                  <a:moveTo>
                    <a:pt x="629054" y="1047777"/>
                  </a:moveTo>
                  <a:cubicBezTo>
                    <a:pt x="620164" y="1049047"/>
                    <a:pt x="611274" y="1052857"/>
                    <a:pt x="603654" y="1052857"/>
                  </a:cubicBezTo>
                  <a:cubicBezTo>
                    <a:pt x="594764" y="1054127"/>
                    <a:pt x="585874" y="1052857"/>
                    <a:pt x="575714" y="1052857"/>
                  </a:cubicBezTo>
                  <a:cubicBezTo>
                    <a:pt x="574444" y="1051587"/>
                    <a:pt x="573174" y="1047777"/>
                    <a:pt x="571904" y="1043967"/>
                  </a:cubicBezTo>
                  <a:cubicBezTo>
                    <a:pt x="580794" y="1041427"/>
                    <a:pt x="589684" y="1037617"/>
                    <a:pt x="599844" y="1035077"/>
                  </a:cubicBezTo>
                  <a:cubicBezTo>
                    <a:pt x="599844" y="1038887"/>
                    <a:pt x="598574" y="1041427"/>
                    <a:pt x="598574" y="1045237"/>
                  </a:cubicBezTo>
                  <a:cubicBezTo>
                    <a:pt x="610004" y="1037617"/>
                    <a:pt x="620164" y="1038887"/>
                    <a:pt x="629054" y="1047777"/>
                  </a:cubicBezTo>
                  <a:cubicBezTo>
                    <a:pt x="643024" y="1037617"/>
                    <a:pt x="645564" y="1038887"/>
                    <a:pt x="649374" y="1060477"/>
                  </a:cubicBezTo>
                  <a:cubicBezTo>
                    <a:pt x="641754" y="1055397"/>
                    <a:pt x="635404" y="1051587"/>
                    <a:pt x="629054" y="1047777"/>
                  </a:cubicBezTo>
                  <a:close/>
                  <a:moveTo>
                    <a:pt x="677314" y="1045237"/>
                  </a:moveTo>
                  <a:cubicBezTo>
                    <a:pt x="679854" y="1042697"/>
                    <a:pt x="682394" y="1040157"/>
                    <a:pt x="683664" y="1037617"/>
                  </a:cubicBezTo>
                  <a:cubicBezTo>
                    <a:pt x="692554" y="1049047"/>
                    <a:pt x="692554" y="1049047"/>
                    <a:pt x="673504" y="1057937"/>
                  </a:cubicBezTo>
                  <a:lnTo>
                    <a:pt x="654454" y="1042697"/>
                  </a:lnTo>
                  <a:cubicBezTo>
                    <a:pt x="667154" y="1032537"/>
                    <a:pt x="674774" y="1032537"/>
                    <a:pt x="677314" y="1045237"/>
                  </a:cubicBezTo>
                  <a:close/>
                  <a:moveTo>
                    <a:pt x="687474" y="2741957"/>
                  </a:moveTo>
                  <a:cubicBezTo>
                    <a:pt x="688744" y="2740687"/>
                    <a:pt x="690014" y="2740687"/>
                    <a:pt x="691284" y="2739417"/>
                  </a:cubicBezTo>
                  <a:cubicBezTo>
                    <a:pt x="692554" y="2741957"/>
                    <a:pt x="695094" y="2744497"/>
                    <a:pt x="697634" y="2748307"/>
                  </a:cubicBezTo>
                  <a:cubicBezTo>
                    <a:pt x="695094" y="2748307"/>
                    <a:pt x="692554" y="2748307"/>
                    <a:pt x="690014" y="2749577"/>
                  </a:cubicBezTo>
                  <a:cubicBezTo>
                    <a:pt x="688744" y="2745767"/>
                    <a:pt x="688744" y="2743227"/>
                    <a:pt x="687474" y="2741957"/>
                  </a:cubicBezTo>
                  <a:close/>
                  <a:moveTo>
                    <a:pt x="764944" y="2733067"/>
                  </a:moveTo>
                  <a:cubicBezTo>
                    <a:pt x="766214" y="2736877"/>
                    <a:pt x="767484" y="2739417"/>
                    <a:pt x="770024" y="2741957"/>
                  </a:cubicBezTo>
                  <a:lnTo>
                    <a:pt x="766214" y="2741957"/>
                  </a:lnTo>
                  <a:cubicBezTo>
                    <a:pt x="766214" y="2739417"/>
                    <a:pt x="766214" y="2736877"/>
                    <a:pt x="764944" y="2733067"/>
                  </a:cubicBezTo>
                  <a:close/>
                  <a:moveTo>
                    <a:pt x="869084" y="3016277"/>
                  </a:moveTo>
                  <a:cubicBezTo>
                    <a:pt x="865274" y="3009927"/>
                    <a:pt x="862734" y="3004847"/>
                    <a:pt x="860194" y="2999767"/>
                  </a:cubicBezTo>
                  <a:lnTo>
                    <a:pt x="866544" y="2993417"/>
                  </a:lnTo>
                  <a:cubicBezTo>
                    <a:pt x="875434" y="2999767"/>
                    <a:pt x="876704" y="3009927"/>
                    <a:pt x="869084" y="3016277"/>
                  </a:cubicBezTo>
                  <a:close/>
                  <a:moveTo>
                    <a:pt x="1191664" y="3041677"/>
                  </a:moveTo>
                  <a:cubicBezTo>
                    <a:pt x="1186584" y="3039137"/>
                    <a:pt x="1181504" y="3037867"/>
                    <a:pt x="1176424" y="3035327"/>
                  </a:cubicBezTo>
                  <a:cubicBezTo>
                    <a:pt x="1181504" y="3030247"/>
                    <a:pt x="1186584" y="3025167"/>
                    <a:pt x="1190394" y="3022627"/>
                  </a:cubicBezTo>
                  <a:lnTo>
                    <a:pt x="1205634" y="3034057"/>
                  </a:lnTo>
                  <a:cubicBezTo>
                    <a:pt x="1201824" y="3036597"/>
                    <a:pt x="1196744" y="3039137"/>
                    <a:pt x="1191664" y="3041677"/>
                  </a:cubicBezTo>
                  <a:close/>
                  <a:moveTo>
                    <a:pt x="3438294" y="2825777"/>
                  </a:moveTo>
                  <a:cubicBezTo>
                    <a:pt x="3437024" y="2827047"/>
                    <a:pt x="3438294" y="2829587"/>
                    <a:pt x="3438294" y="2832127"/>
                  </a:cubicBezTo>
                  <a:lnTo>
                    <a:pt x="3419244" y="2835937"/>
                  </a:lnTo>
                  <a:cubicBezTo>
                    <a:pt x="3416704" y="2824507"/>
                    <a:pt x="3421784" y="2818157"/>
                    <a:pt x="3433214" y="2816887"/>
                  </a:cubicBezTo>
                  <a:cubicBezTo>
                    <a:pt x="3437024" y="2816887"/>
                    <a:pt x="3442104" y="2814347"/>
                    <a:pt x="3448454" y="2814347"/>
                  </a:cubicBezTo>
                  <a:cubicBezTo>
                    <a:pt x="3444644" y="2818157"/>
                    <a:pt x="3440834" y="2820697"/>
                    <a:pt x="3438294" y="2825777"/>
                  </a:cubicBezTo>
                  <a:close/>
                  <a:moveTo>
                    <a:pt x="3463694" y="2823237"/>
                  </a:moveTo>
                  <a:cubicBezTo>
                    <a:pt x="3458614" y="2821967"/>
                    <a:pt x="3454804" y="2818157"/>
                    <a:pt x="3450994" y="2815617"/>
                  </a:cubicBezTo>
                  <a:cubicBezTo>
                    <a:pt x="3456074" y="2809267"/>
                    <a:pt x="3459884" y="2805457"/>
                    <a:pt x="3462424" y="2801647"/>
                  </a:cubicBezTo>
                  <a:cubicBezTo>
                    <a:pt x="3467504" y="2807997"/>
                    <a:pt x="3472584" y="2813077"/>
                    <a:pt x="3477664" y="2820697"/>
                  </a:cubicBezTo>
                  <a:cubicBezTo>
                    <a:pt x="3473854" y="2821967"/>
                    <a:pt x="3468774" y="2823237"/>
                    <a:pt x="3463694" y="2823237"/>
                  </a:cubicBezTo>
                  <a:close/>
                  <a:moveTo>
                    <a:pt x="3597044" y="1964717"/>
                  </a:moveTo>
                  <a:cubicBezTo>
                    <a:pt x="3597044" y="1962177"/>
                    <a:pt x="3597044" y="1960907"/>
                    <a:pt x="3595774" y="1958367"/>
                  </a:cubicBezTo>
                  <a:lnTo>
                    <a:pt x="3622444" y="1954557"/>
                  </a:lnTo>
                  <a:cubicBezTo>
                    <a:pt x="3622444" y="1957097"/>
                    <a:pt x="3623714" y="1959637"/>
                    <a:pt x="3623714" y="1962177"/>
                  </a:cubicBezTo>
                  <a:cubicBezTo>
                    <a:pt x="3613554" y="1962177"/>
                    <a:pt x="3604664" y="1963447"/>
                    <a:pt x="3597044" y="1964717"/>
                  </a:cubicBezTo>
                  <a:close/>
                  <a:moveTo>
                    <a:pt x="3663084" y="1967257"/>
                  </a:moveTo>
                  <a:cubicBezTo>
                    <a:pt x="3655464" y="1967257"/>
                    <a:pt x="3646574" y="1967257"/>
                    <a:pt x="3638954" y="1964717"/>
                  </a:cubicBezTo>
                  <a:cubicBezTo>
                    <a:pt x="3635144" y="1963447"/>
                    <a:pt x="3633874" y="1958367"/>
                    <a:pt x="3630064" y="1955827"/>
                  </a:cubicBezTo>
                  <a:cubicBezTo>
                    <a:pt x="3631334" y="1954557"/>
                    <a:pt x="3631334" y="1953287"/>
                    <a:pt x="3632604" y="1952017"/>
                  </a:cubicBezTo>
                  <a:cubicBezTo>
                    <a:pt x="3644034" y="1954557"/>
                    <a:pt x="3654194" y="1955827"/>
                    <a:pt x="3664354" y="1958367"/>
                  </a:cubicBezTo>
                  <a:cubicBezTo>
                    <a:pt x="3663084" y="1962177"/>
                    <a:pt x="3663084" y="1965987"/>
                    <a:pt x="3663084" y="1967257"/>
                  </a:cubicBezTo>
                  <a:close/>
                  <a:moveTo>
                    <a:pt x="3720234" y="1965987"/>
                  </a:moveTo>
                  <a:cubicBezTo>
                    <a:pt x="3711344" y="1964717"/>
                    <a:pt x="3702454" y="1958367"/>
                    <a:pt x="3693564" y="1967257"/>
                  </a:cubicBezTo>
                  <a:cubicBezTo>
                    <a:pt x="3692294" y="1968527"/>
                    <a:pt x="3684674" y="1964717"/>
                    <a:pt x="3680864" y="1963447"/>
                  </a:cubicBezTo>
                  <a:cubicBezTo>
                    <a:pt x="3680864" y="1962177"/>
                    <a:pt x="3682134" y="1959637"/>
                    <a:pt x="3682134" y="1958367"/>
                  </a:cubicBezTo>
                  <a:lnTo>
                    <a:pt x="3724044" y="1958367"/>
                  </a:lnTo>
                  <a:cubicBezTo>
                    <a:pt x="3725314" y="1958367"/>
                    <a:pt x="3726584" y="1962177"/>
                    <a:pt x="3727854" y="1964717"/>
                  </a:cubicBezTo>
                  <a:cubicBezTo>
                    <a:pt x="3724044" y="1964717"/>
                    <a:pt x="3721504" y="1965987"/>
                    <a:pt x="3720234" y="1965987"/>
                  </a:cubicBezTo>
                  <a:close/>
                  <a:moveTo>
                    <a:pt x="3840884" y="2595907"/>
                  </a:moveTo>
                  <a:cubicBezTo>
                    <a:pt x="3839614" y="2597177"/>
                    <a:pt x="3839614" y="2598447"/>
                    <a:pt x="3839614" y="2597177"/>
                  </a:cubicBezTo>
                  <a:cubicBezTo>
                    <a:pt x="3838344" y="2597177"/>
                    <a:pt x="3838344" y="2595907"/>
                    <a:pt x="3840884" y="2595907"/>
                  </a:cubicBezTo>
                  <a:close/>
                  <a:moveTo>
                    <a:pt x="124864" y="2527327"/>
                  </a:moveTo>
                  <a:cubicBezTo>
                    <a:pt x="123594" y="2527327"/>
                    <a:pt x="123594" y="2528597"/>
                    <a:pt x="122324" y="2528597"/>
                  </a:cubicBezTo>
                  <a:cubicBezTo>
                    <a:pt x="122324" y="2528597"/>
                    <a:pt x="123594" y="2527327"/>
                    <a:pt x="124864" y="2527327"/>
                  </a:cubicBezTo>
                  <a:close/>
                  <a:moveTo>
                    <a:pt x="608734" y="2767357"/>
                  </a:moveTo>
                  <a:cubicBezTo>
                    <a:pt x="613814" y="2769897"/>
                    <a:pt x="618894" y="2772437"/>
                    <a:pt x="622704" y="2773707"/>
                  </a:cubicBezTo>
                  <a:cubicBezTo>
                    <a:pt x="604924" y="2783867"/>
                    <a:pt x="593494" y="2781327"/>
                    <a:pt x="582064" y="2763547"/>
                  </a:cubicBezTo>
                  <a:cubicBezTo>
                    <a:pt x="585874" y="2763547"/>
                    <a:pt x="588414" y="2762277"/>
                    <a:pt x="592224" y="2762277"/>
                  </a:cubicBezTo>
                  <a:cubicBezTo>
                    <a:pt x="597304" y="2763547"/>
                    <a:pt x="603654" y="2764817"/>
                    <a:pt x="608734" y="2767357"/>
                  </a:cubicBezTo>
                  <a:close/>
                  <a:moveTo>
                    <a:pt x="2828694" y="2871497"/>
                  </a:moveTo>
                  <a:cubicBezTo>
                    <a:pt x="2824884" y="2870227"/>
                    <a:pt x="2822344" y="2870227"/>
                    <a:pt x="2817264" y="2868957"/>
                  </a:cubicBezTo>
                  <a:cubicBezTo>
                    <a:pt x="2812184" y="2867687"/>
                    <a:pt x="2805834" y="2863877"/>
                    <a:pt x="2798214" y="2861337"/>
                  </a:cubicBezTo>
                  <a:cubicBezTo>
                    <a:pt x="2803294" y="2860067"/>
                    <a:pt x="2807104" y="2857527"/>
                    <a:pt x="2812184" y="2856257"/>
                  </a:cubicBezTo>
                  <a:cubicBezTo>
                    <a:pt x="2826154" y="2852447"/>
                    <a:pt x="2832504" y="2858797"/>
                    <a:pt x="2828694" y="2871497"/>
                  </a:cubicBezTo>
                  <a:close/>
                  <a:moveTo>
                    <a:pt x="2583584" y="2900707"/>
                  </a:moveTo>
                  <a:cubicBezTo>
                    <a:pt x="2591204" y="2901977"/>
                    <a:pt x="2600094" y="2901977"/>
                    <a:pt x="2608984" y="2903247"/>
                  </a:cubicBezTo>
                  <a:cubicBezTo>
                    <a:pt x="2605174" y="2915947"/>
                    <a:pt x="2595014" y="2912137"/>
                    <a:pt x="2587394" y="2910867"/>
                  </a:cubicBezTo>
                  <a:cubicBezTo>
                    <a:pt x="2584854" y="2910867"/>
                    <a:pt x="2582314" y="2905787"/>
                    <a:pt x="2579774" y="2903247"/>
                  </a:cubicBezTo>
                  <a:cubicBezTo>
                    <a:pt x="2581044" y="2901977"/>
                    <a:pt x="2582314" y="2900707"/>
                    <a:pt x="2583584" y="2900707"/>
                  </a:cubicBezTo>
                  <a:close/>
                  <a:moveTo>
                    <a:pt x="212494" y="2602257"/>
                  </a:moveTo>
                  <a:cubicBezTo>
                    <a:pt x="213764" y="2606067"/>
                    <a:pt x="215034" y="2608607"/>
                    <a:pt x="216304" y="2613687"/>
                  </a:cubicBezTo>
                  <a:cubicBezTo>
                    <a:pt x="208684" y="2613687"/>
                    <a:pt x="202334" y="2613687"/>
                    <a:pt x="195984" y="2612417"/>
                  </a:cubicBezTo>
                  <a:lnTo>
                    <a:pt x="195984" y="2603527"/>
                  </a:lnTo>
                  <a:cubicBezTo>
                    <a:pt x="201064" y="2603527"/>
                    <a:pt x="206144" y="2603527"/>
                    <a:pt x="212494" y="2602257"/>
                  </a:cubicBezTo>
                  <a:close/>
                  <a:moveTo>
                    <a:pt x="707794" y="2759737"/>
                  </a:moveTo>
                  <a:cubicBezTo>
                    <a:pt x="715414" y="2761007"/>
                    <a:pt x="723034" y="2761007"/>
                    <a:pt x="731924" y="2762277"/>
                  </a:cubicBezTo>
                  <a:cubicBezTo>
                    <a:pt x="726844" y="2767357"/>
                    <a:pt x="706524" y="2771167"/>
                    <a:pt x="702714" y="2767357"/>
                  </a:cubicBezTo>
                  <a:cubicBezTo>
                    <a:pt x="702714" y="2766087"/>
                    <a:pt x="701444" y="2763547"/>
                    <a:pt x="702714" y="2762277"/>
                  </a:cubicBezTo>
                  <a:cubicBezTo>
                    <a:pt x="703984" y="2761007"/>
                    <a:pt x="706524" y="2759737"/>
                    <a:pt x="707794" y="2759737"/>
                  </a:cubicBezTo>
                  <a:close/>
                </a:path>
              </a:pathLst>
            </a:custGeom>
            <a:blipFill>
              <a:blip r:embed="rId4"/>
              <a:stretch>
                <a:fillRect l="-9792" t="0" r="-3" b="0"/>
              </a:stretch>
            </a:blipFill>
          </p:spPr>
        </p:sp>
      </p:grpSp>
      <p:sp>
        <p:nvSpPr>
          <p:cNvPr name="Freeform 5" id="5"/>
          <p:cNvSpPr/>
          <p:nvPr/>
        </p:nvSpPr>
        <p:spPr>
          <a:xfrm flipH="false" flipV="false" rot="1068365">
            <a:off x="-208580" y="638810"/>
            <a:ext cx="3194581" cy="4114800"/>
          </a:xfrm>
          <a:custGeom>
            <a:avLst/>
            <a:gdLst/>
            <a:ahLst/>
            <a:cxnLst/>
            <a:rect r="r" b="b" t="t" l="l"/>
            <a:pathLst>
              <a:path h="4114800" w="3194581">
                <a:moveTo>
                  <a:pt x="0" y="0"/>
                </a:moveTo>
                <a:lnTo>
                  <a:pt x="3194581" y="0"/>
                </a:lnTo>
                <a:lnTo>
                  <a:pt x="319458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813970" y="6829720"/>
            <a:ext cx="3620013" cy="1337337"/>
            <a:chOff x="0" y="0"/>
            <a:chExt cx="4826684" cy="1783116"/>
          </a:xfrm>
        </p:grpSpPr>
        <p:sp>
          <p:nvSpPr>
            <p:cNvPr name="Freeform 7" id="7"/>
            <p:cNvSpPr/>
            <p:nvPr/>
          </p:nvSpPr>
          <p:spPr>
            <a:xfrm flipH="false" flipV="false" rot="-251521">
              <a:off x="46333" y="171100"/>
              <a:ext cx="4734019" cy="1440917"/>
            </a:xfrm>
            <a:custGeom>
              <a:avLst/>
              <a:gdLst/>
              <a:ahLst/>
              <a:cxnLst/>
              <a:rect r="r" b="b" t="t" l="l"/>
              <a:pathLst>
                <a:path h="1440917" w="4734019">
                  <a:moveTo>
                    <a:pt x="0" y="0"/>
                  </a:moveTo>
                  <a:lnTo>
                    <a:pt x="4734018" y="0"/>
                  </a:lnTo>
                  <a:lnTo>
                    <a:pt x="4734018" y="1440917"/>
                  </a:lnTo>
                  <a:lnTo>
                    <a:pt x="0" y="1440917"/>
                  </a:lnTo>
                  <a:lnTo>
                    <a:pt x="0" y="0"/>
                  </a:lnTo>
                  <a:close/>
                </a:path>
              </a:pathLst>
            </a:custGeom>
            <a:blipFill>
              <a:blip r:embed="rId7"/>
              <a:stretch>
                <a:fillRect l="-98442" t="-154849" r="-56406" b="0"/>
              </a:stretch>
            </a:blipFill>
          </p:spPr>
        </p:sp>
        <p:sp>
          <p:nvSpPr>
            <p:cNvPr name="TextBox 8" id="8"/>
            <p:cNvSpPr txBox="true"/>
            <p:nvPr/>
          </p:nvSpPr>
          <p:spPr>
            <a:xfrm rot="-251521">
              <a:off x="294322" y="357059"/>
              <a:ext cx="4232878" cy="998564"/>
            </a:xfrm>
            <a:prstGeom prst="rect">
              <a:avLst/>
            </a:prstGeom>
          </p:spPr>
          <p:txBody>
            <a:bodyPr anchor="t" rtlCol="false" tIns="0" lIns="0" bIns="0" rIns="0">
              <a:spAutoFit/>
            </a:bodyPr>
            <a:lstStyle/>
            <a:p>
              <a:pPr algn="ctr">
                <a:lnSpc>
                  <a:spcPts val="2995"/>
                </a:lnSpc>
              </a:pPr>
              <a:r>
                <a:rPr lang="en-US" sz="2581" spc="198">
                  <a:solidFill>
                    <a:srgbClr val="000000"/>
                  </a:solidFill>
                  <a:latin typeface="Garet"/>
                  <a:ea typeface="Garet"/>
                  <a:cs typeface="Garet"/>
                  <a:sym typeface="Garet"/>
                </a:rPr>
                <a:t>FAITH IN A STORM</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DAHAa-uxPOQ</dc:identifier>
  <dcterms:modified xsi:type="dcterms:W3CDTF">2011-08-01T06:04:30Z</dcterms:modified>
  <cp:revision>1</cp:revision>
  <dc:title>Teens Unit  2 Week 1  </dc:title>
</cp:coreProperties>
</file>