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058400" cy="7772400"/>
  <p:notesSz cx="6858000" cy="9144000"/>
  <p:embeddedFontLst>
    <p:embeddedFont>
      <p:font typeface="KG Primary Dots Lined" panose="020B0604020202020204" charset="0"/>
      <p:regular r:id="rId14"/>
    </p:embeddedFont>
    <p:embeddedFont>
      <p:font typeface="KG Primary Penmanship" panose="020B0604020202020204" charset="0"/>
      <p:regular r:id="rId15"/>
    </p:embeddedFont>
    <p:embeddedFont>
      <p:font typeface="Quicksand" panose="020B0604020202020204" charset="0"/>
      <p:regular r:id="rId16"/>
    </p:embeddedFont>
    <p:embeddedFont>
      <p:font typeface="Quicksand Bold" panose="020B0604020202020204" charset="0"/>
      <p:regular r:id="rId17"/>
    </p:embeddedFont>
    <p:embeddedFont>
      <p:font typeface="Sweet Apricot"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36953-5180-47BD-83CD-5BC04C1BADE6}" v="1" dt="2026-04-28T01:18:00.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8" d="100"/>
          <a:sy n="68" d="100"/>
        </p:scale>
        <p:origin x="169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Jahaziel" userId="4e9f4179b5ede0bb" providerId="LiveId" clId="{CA146633-3363-4EF0-99DD-838D94DB8CCC}"/>
    <pc:docChg chg="custSel modSld">
      <pc:chgData name="Rebekah Jahaziel" userId="4e9f4179b5ede0bb" providerId="LiveId" clId="{CA146633-3363-4EF0-99DD-838D94DB8CCC}" dt="2026-04-28T01:19:53.384" v="22" actId="1076"/>
      <pc:docMkLst>
        <pc:docMk/>
      </pc:docMkLst>
      <pc:sldChg chg="modSp mod">
        <pc:chgData name="Rebekah Jahaziel" userId="4e9f4179b5ede0bb" providerId="LiveId" clId="{CA146633-3363-4EF0-99DD-838D94DB8CCC}" dt="2026-04-28T01:19:32.033" v="14" actId="1076"/>
        <pc:sldMkLst>
          <pc:docMk/>
          <pc:sldMk cId="0" sldId="260"/>
        </pc:sldMkLst>
        <pc:spChg chg="mod">
          <ac:chgData name="Rebekah Jahaziel" userId="4e9f4179b5ede0bb" providerId="LiveId" clId="{CA146633-3363-4EF0-99DD-838D94DB8CCC}" dt="2026-04-28T01:19:32.033" v="14" actId="1076"/>
          <ac:spMkLst>
            <pc:docMk/>
            <pc:sldMk cId="0" sldId="260"/>
            <ac:spMk id="5" creationId="{00000000-0000-0000-0000-000000000000}"/>
          </ac:spMkLst>
        </pc:spChg>
      </pc:sldChg>
      <pc:sldChg chg="modSp mod">
        <pc:chgData name="Rebekah Jahaziel" userId="4e9f4179b5ede0bb" providerId="LiveId" clId="{CA146633-3363-4EF0-99DD-838D94DB8CCC}" dt="2026-04-28T01:19:09.797" v="11" actId="1076"/>
        <pc:sldMkLst>
          <pc:docMk/>
          <pc:sldMk cId="0" sldId="261"/>
        </pc:sldMkLst>
        <pc:spChg chg="mod">
          <ac:chgData name="Rebekah Jahaziel" userId="4e9f4179b5ede0bb" providerId="LiveId" clId="{CA146633-3363-4EF0-99DD-838D94DB8CCC}" dt="2026-04-28T01:19:09.797" v="11" actId="1076"/>
          <ac:spMkLst>
            <pc:docMk/>
            <pc:sldMk cId="0" sldId="261"/>
            <ac:spMk id="5" creationId="{00000000-0000-0000-0000-000000000000}"/>
          </ac:spMkLst>
        </pc:spChg>
        <pc:grpChg chg="mod">
          <ac:chgData name="Rebekah Jahaziel" userId="4e9f4179b5ede0bb" providerId="LiveId" clId="{CA146633-3363-4EF0-99DD-838D94DB8CCC}" dt="2026-04-28T01:19:05.506" v="10" actId="1076"/>
          <ac:grpSpMkLst>
            <pc:docMk/>
            <pc:sldMk cId="0" sldId="261"/>
            <ac:grpSpMk id="2" creationId="{00000000-0000-0000-0000-000000000000}"/>
          </ac:grpSpMkLst>
        </pc:grpChg>
      </pc:sldChg>
      <pc:sldChg chg="modSp mod">
        <pc:chgData name="Rebekah Jahaziel" userId="4e9f4179b5ede0bb" providerId="LiveId" clId="{CA146633-3363-4EF0-99DD-838D94DB8CCC}" dt="2026-04-28T01:19:53.384" v="22" actId="1076"/>
        <pc:sldMkLst>
          <pc:docMk/>
          <pc:sldMk cId="0" sldId="262"/>
        </pc:sldMkLst>
        <pc:spChg chg="mod">
          <ac:chgData name="Rebekah Jahaziel" userId="4e9f4179b5ede0bb" providerId="LiveId" clId="{CA146633-3363-4EF0-99DD-838D94DB8CCC}" dt="2026-04-28T01:19:53.384" v="22" actId="1076"/>
          <ac:spMkLst>
            <pc:docMk/>
            <pc:sldMk cId="0" sldId="262"/>
            <ac:spMk id="5" creationId="{00000000-0000-0000-0000-000000000000}"/>
          </ac:spMkLst>
        </pc:spChg>
      </pc:sldChg>
      <pc:sldChg chg="addSp delSp modSp mod modAnim">
        <pc:chgData name="Rebekah Jahaziel" userId="4e9f4179b5ede0bb" providerId="LiveId" clId="{CA146633-3363-4EF0-99DD-838D94DB8CCC}" dt="2026-04-28T01:18:13.006" v="4" actId="1076"/>
        <pc:sldMkLst>
          <pc:docMk/>
          <pc:sldMk cId="0" sldId="264"/>
        </pc:sldMkLst>
        <pc:spChg chg="del mod">
          <ac:chgData name="Rebekah Jahaziel" userId="4e9f4179b5ede0bb" providerId="LiveId" clId="{CA146633-3363-4EF0-99DD-838D94DB8CCC}" dt="2026-04-28T01:18:09.262" v="3" actId="478"/>
          <ac:spMkLst>
            <pc:docMk/>
            <pc:sldMk cId="0" sldId="264"/>
            <ac:spMk id="5" creationId="{00000000-0000-0000-0000-000000000000}"/>
          </ac:spMkLst>
        </pc:spChg>
        <pc:picChg chg="add mod">
          <ac:chgData name="Rebekah Jahaziel" userId="4e9f4179b5ede0bb" providerId="LiveId" clId="{CA146633-3363-4EF0-99DD-838D94DB8CCC}" dt="2026-04-28T01:18:13.006" v="4" actId="1076"/>
          <ac:picMkLst>
            <pc:docMk/>
            <pc:sldMk cId="0" sldId="264"/>
            <ac:picMk id="6" creationId="{AF440014-759D-1F3D-0A49-A7ED3B3CEAA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l2s1Xrk5aQ?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058400" cy="7772400"/>
          </a:xfrm>
          <a:custGeom>
            <a:avLst/>
            <a:gdLst/>
            <a:ahLst/>
            <a:cxnLst/>
            <a:rect l="l" t="t" r="r" b="b"/>
            <a:pathLst>
              <a:path w="10058400" h="7772400">
                <a:moveTo>
                  <a:pt x="0" y="0"/>
                </a:moveTo>
                <a:lnTo>
                  <a:pt x="10058400" y="0"/>
                </a:lnTo>
                <a:lnTo>
                  <a:pt x="10058400" y="7772400"/>
                </a:lnTo>
                <a:lnTo>
                  <a:pt x="0" y="7772400"/>
                </a:lnTo>
                <a:lnTo>
                  <a:pt x="0" y="0"/>
                </a:lnTo>
                <a:close/>
              </a:path>
            </a:pathLst>
          </a:custGeom>
          <a:blipFill>
            <a:blip r:embed="rId2"/>
            <a:stretch>
              <a:fillRect l="-1514" t="-16665" r="-1514" b="-16665"/>
            </a:stretch>
          </a:blipFill>
        </p:spPr>
        <p:txBody>
          <a:bodyPr/>
          <a:lstStyle/>
          <a:p>
            <a:endParaRPr lang="en-US"/>
          </a:p>
        </p:txBody>
      </p:sp>
      <p:sp>
        <p:nvSpPr>
          <p:cNvPr id="3" name="Freeform 3"/>
          <p:cNvSpPr/>
          <p:nvPr/>
        </p:nvSpPr>
        <p:spPr>
          <a:xfrm>
            <a:off x="4104121" y="4597071"/>
            <a:ext cx="1850159" cy="1964770"/>
          </a:xfrm>
          <a:custGeom>
            <a:avLst/>
            <a:gdLst/>
            <a:ahLst/>
            <a:cxnLst/>
            <a:rect l="l" t="t" r="r" b="b"/>
            <a:pathLst>
              <a:path w="1850159" h="1964770">
                <a:moveTo>
                  <a:pt x="0" y="0"/>
                </a:moveTo>
                <a:lnTo>
                  <a:pt x="1850158" y="0"/>
                </a:lnTo>
                <a:lnTo>
                  <a:pt x="1850158" y="1964770"/>
                </a:lnTo>
                <a:lnTo>
                  <a:pt x="0" y="1964770"/>
                </a:lnTo>
                <a:lnTo>
                  <a:pt x="0" y="0"/>
                </a:lnTo>
                <a:close/>
              </a:path>
            </a:pathLst>
          </a:custGeom>
          <a:blipFill>
            <a:blip r:embed="rId3"/>
            <a:stretch>
              <a:fillRect/>
            </a:stretch>
          </a:blipFill>
        </p:spPr>
        <p:txBody>
          <a:bodyPr/>
          <a:lstStyle/>
          <a:p>
            <a:endParaRPr lang="en-US"/>
          </a:p>
        </p:txBody>
      </p:sp>
      <p:sp>
        <p:nvSpPr>
          <p:cNvPr id="4" name="Freeform 4"/>
          <p:cNvSpPr/>
          <p:nvPr/>
        </p:nvSpPr>
        <p:spPr>
          <a:xfrm>
            <a:off x="1328464" y="-18773"/>
            <a:ext cx="7401472" cy="1504673"/>
          </a:xfrm>
          <a:custGeom>
            <a:avLst/>
            <a:gdLst/>
            <a:ahLst/>
            <a:cxnLst/>
            <a:rect l="l" t="t" r="r" b="b"/>
            <a:pathLst>
              <a:path w="7401472" h="1504673">
                <a:moveTo>
                  <a:pt x="0" y="0"/>
                </a:moveTo>
                <a:lnTo>
                  <a:pt x="7401472" y="0"/>
                </a:lnTo>
                <a:lnTo>
                  <a:pt x="7401472" y="1504673"/>
                </a:lnTo>
                <a:lnTo>
                  <a:pt x="0" y="1504673"/>
                </a:lnTo>
                <a:lnTo>
                  <a:pt x="0" y="0"/>
                </a:lnTo>
                <a:close/>
              </a:path>
            </a:pathLst>
          </a:custGeom>
          <a:blipFill>
            <a:blip r:embed="rId4"/>
            <a:stretch>
              <a:fillRect t="-78371" b="-98321"/>
            </a:stretch>
          </a:blipFill>
        </p:spPr>
        <p:txBody>
          <a:bodyPr/>
          <a:lstStyle/>
          <a:p>
            <a:endParaRPr lang="en-US"/>
          </a:p>
        </p:txBody>
      </p:sp>
      <p:sp>
        <p:nvSpPr>
          <p:cNvPr id="5" name="TextBox 5"/>
          <p:cNvSpPr txBox="1"/>
          <p:nvPr/>
        </p:nvSpPr>
        <p:spPr>
          <a:xfrm>
            <a:off x="711200" y="806049"/>
            <a:ext cx="8636000" cy="1696441"/>
          </a:xfrm>
          <a:prstGeom prst="rect">
            <a:avLst/>
          </a:prstGeom>
        </p:spPr>
        <p:txBody>
          <a:bodyPr lIns="0" tIns="0" rIns="0" bIns="0" rtlCol="0" anchor="t">
            <a:spAutoFit/>
          </a:bodyPr>
          <a:lstStyle/>
          <a:p>
            <a:pPr algn="ctr">
              <a:lnSpc>
                <a:spcPts val="13828"/>
              </a:lnSpc>
              <a:spcBef>
                <a:spcPct val="0"/>
              </a:spcBef>
            </a:pPr>
            <a:r>
              <a:rPr lang="en-US" sz="9877">
                <a:solidFill>
                  <a:srgbClr val="000000"/>
                </a:solidFill>
                <a:latin typeface="Sweet Apricot"/>
                <a:ea typeface="Sweet Apricot"/>
                <a:cs typeface="Sweet Apricot"/>
                <a:sym typeface="Sweet Apricot"/>
              </a:rPr>
              <a:t>God Shows His Power</a:t>
            </a:r>
          </a:p>
        </p:txBody>
      </p:sp>
      <p:sp>
        <p:nvSpPr>
          <p:cNvPr id="6" name="TextBox 6"/>
          <p:cNvSpPr txBox="1"/>
          <p:nvPr/>
        </p:nvSpPr>
        <p:spPr>
          <a:xfrm>
            <a:off x="1021489" y="3971925"/>
            <a:ext cx="8015422" cy="625146"/>
          </a:xfrm>
          <a:prstGeom prst="rect">
            <a:avLst/>
          </a:prstGeom>
        </p:spPr>
        <p:txBody>
          <a:bodyPr lIns="0" tIns="0" rIns="0" bIns="0" rtlCol="0" anchor="t">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The Burning Bush</a:t>
            </a:r>
          </a:p>
        </p:txBody>
      </p:sp>
      <p:sp>
        <p:nvSpPr>
          <p:cNvPr id="7" name="TextBox 7"/>
          <p:cNvSpPr txBox="1"/>
          <p:nvPr/>
        </p:nvSpPr>
        <p:spPr>
          <a:xfrm>
            <a:off x="1021489" y="7080885"/>
            <a:ext cx="8015422" cy="625146"/>
          </a:xfrm>
          <a:prstGeom prst="rect">
            <a:avLst/>
          </a:prstGeom>
        </p:spPr>
        <p:txBody>
          <a:bodyPr lIns="0" tIns="0" rIns="0" bIns="0" rtlCol="0" anchor="t">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Unit 3: Week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170661" y="1044984"/>
            <a:ext cx="9717078" cy="6257925"/>
          </a:xfrm>
          <a:prstGeom prst="rect">
            <a:avLst/>
          </a:prstGeom>
        </p:spPr>
        <p:txBody>
          <a:bodyPr lIns="0" tIns="0" rIns="0" bIns="0" rtlCol="0" anchor="t">
            <a:spAutoFit/>
          </a:bodyPr>
          <a:lstStyle/>
          <a:p>
            <a:pPr algn="ctr">
              <a:lnSpc>
                <a:spcPts val="5488"/>
              </a:lnSpc>
            </a:pPr>
            <a:r>
              <a:rPr lang="en-US" sz="4573" b="1">
                <a:solidFill>
                  <a:srgbClr val="000000"/>
                </a:solidFill>
                <a:latin typeface="Quicksand Bold"/>
                <a:ea typeface="Quicksand Bold"/>
                <a:cs typeface="Quicksand Bold"/>
                <a:sym typeface="Quicksand Bold"/>
              </a:rPr>
              <a:t>Discussion Questions </a:t>
            </a:r>
          </a:p>
          <a:p>
            <a:pPr algn="ctr">
              <a:lnSpc>
                <a:spcPts val="5488"/>
              </a:lnSpc>
            </a:pPr>
            <a:r>
              <a:rPr lang="en-US" sz="4573">
                <a:solidFill>
                  <a:srgbClr val="000000"/>
                </a:solidFill>
                <a:latin typeface="Quicksand"/>
                <a:ea typeface="Quicksand"/>
                <a:cs typeface="Quicksand"/>
                <a:sym typeface="Quicksand"/>
              </a:rPr>
              <a:t>1. What made the burning bush so special?  </a:t>
            </a:r>
          </a:p>
          <a:p>
            <a:pPr algn="ctr">
              <a:lnSpc>
                <a:spcPts val="5488"/>
              </a:lnSpc>
            </a:pPr>
            <a:endParaRPr lang="en-US" sz="4573">
              <a:solidFill>
                <a:srgbClr val="000000"/>
              </a:solidFill>
              <a:latin typeface="Quicksand"/>
              <a:ea typeface="Quicksand"/>
              <a:cs typeface="Quicksand"/>
              <a:sym typeface="Quicksand"/>
            </a:endParaRPr>
          </a:p>
          <a:p>
            <a:pPr algn="ctr">
              <a:lnSpc>
                <a:spcPts val="5488"/>
              </a:lnSpc>
            </a:pPr>
            <a:r>
              <a:rPr lang="en-US" sz="4573">
                <a:solidFill>
                  <a:srgbClr val="000000"/>
                </a:solidFill>
                <a:latin typeface="Quicksand"/>
                <a:ea typeface="Quicksand"/>
                <a:cs typeface="Quicksand"/>
                <a:sym typeface="Quicksand"/>
              </a:rPr>
              <a:t> 2. How did Moses feel when God called him?   </a:t>
            </a:r>
          </a:p>
          <a:p>
            <a:pPr algn="ctr">
              <a:lnSpc>
                <a:spcPts val="5488"/>
              </a:lnSpc>
            </a:pPr>
            <a:endParaRPr lang="en-US" sz="4573">
              <a:solidFill>
                <a:srgbClr val="000000"/>
              </a:solidFill>
              <a:latin typeface="Quicksand"/>
              <a:ea typeface="Quicksand"/>
              <a:cs typeface="Quicksand"/>
              <a:sym typeface="Quicksand"/>
            </a:endParaRPr>
          </a:p>
          <a:p>
            <a:pPr algn="ctr">
              <a:lnSpc>
                <a:spcPts val="5488"/>
              </a:lnSpc>
            </a:pPr>
            <a:r>
              <a:rPr lang="en-US" sz="4573">
                <a:solidFill>
                  <a:srgbClr val="000000"/>
                </a:solidFill>
                <a:latin typeface="Quicksand"/>
                <a:ea typeface="Quicksand"/>
                <a:cs typeface="Quicksand"/>
                <a:sym typeface="Quicksand"/>
              </a:rPr>
              <a:t>3. What can we do when God asks us to do something that feels hard?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855" y="594370"/>
            <a:ext cx="9284691" cy="6583660"/>
            <a:chOff x="0" y="0"/>
            <a:chExt cx="3537025" cy="2508061"/>
          </a:xfrm>
        </p:grpSpPr>
        <p:sp>
          <p:nvSpPr>
            <p:cNvPr id="3" name="Freeform 3"/>
            <p:cNvSpPr/>
            <p:nvPr/>
          </p:nvSpPr>
          <p:spPr>
            <a:xfrm>
              <a:off x="0" y="0"/>
              <a:ext cx="3537025" cy="2508061"/>
            </a:xfrm>
            <a:custGeom>
              <a:avLst/>
              <a:gdLst/>
              <a:ahLst/>
              <a:cxnLst/>
              <a:rect l="l" t="t" r="r" b="b"/>
              <a:pathLst>
                <a:path w="3537025" h="2508061">
                  <a:moveTo>
                    <a:pt x="20012" y="0"/>
                  </a:moveTo>
                  <a:lnTo>
                    <a:pt x="3517013" y="0"/>
                  </a:lnTo>
                  <a:cubicBezTo>
                    <a:pt x="3528066" y="0"/>
                    <a:pt x="3537025" y="8960"/>
                    <a:pt x="3537025" y="20012"/>
                  </a:cubicBezTo>
                  <a:lnTo>
                    <a:pt x="3537025" y="2488049"/>
                  </a:lnTo>
                  <a:cubicBezTo>
                    <a:pt x="3537025" y="2499101"/>
                    <a:pt x="3528066" y="2508061"/>
                    <a:pt x="3517013" y="2508061"/>
                  </a:cubicBezTo>
                  <a:lnTo>
                    <a:pt x="20012" y="2508061"/>
                  </a:lnTo>
                  <a:cubicBezTo>
                    <a:pt x="8960" y="2508061"/>
                    <a:pt x="0" y="2499101"/>
                    <a:pt x="0" y="2488049"/>
                  </a:cubicBezTo>
                  <a:lnTo>
                    <a:pt x="0" y="20012"/>
                  </a:lnTo>
                  <a:cubicBezTo>
                    <a:pt x="0" y="8960"/>
                    <a:pt x="8960" y="0"/>
                    <a:pt x="20012" y="0"/>
                  </a:cubicBezTo>
                  <a:close/>
                </a:path>
              </a:pathLst>
            </a:custGeom>
            <a:ln w="19050" cap="rnd">
              <a:solidFill>
                <a:srgbClr val="000000"/>
              </a:solidFill>
              <a:prstDash val="solid"/>
              <a:round/>
            </a:ln>
          </p:spPr>
          <p:txBody>
            <a:bodyPr/>
            <a:lstStyle/>
            <a:p>
              <a:endParaRPr lang="en-US"/>
            </a:p>
          </p:txBody>
        </p:sp>
        <p:sp>
          <p:nvSpPr>
            <p:cNvPr id="4" name="TextBox 4"/>
            <p:cNvSpPr txBox="1"/>
            <p:nvPr/>
          </p:nvSpPr>
          <p:spPr>
            <a:xfrm>
              <a:off x="0" y="-28575"/>
              <a:ext cx="3537025" cy="2536636"/>
            </a:xfrm>
            <a:prstGeom prst="rect">
              <a:avLst/>
            </a:prstGeom>
          </p:spPr>
          <p:txBody>
            <a:bodyPr lIns="47790" tIns="47790" rIns="47790" bIns="47790" rtlCol="0" anchor="ctr"/>
            <a:lstStyle/>
            <a:p>
              <a:pPr algn="ctr">
                <a:lnSpc>
                  <a:spcPts val="1843"/>
                </a:lnSpc>
              </a:pPr>
              <a:endParaRPr/>
            </a:p>
          </p:txBody>
        </p:sp>
      </p:grpSp>
      <p:sp>
        <p:nvSpPr>
          <p:cNvPr id="5" name="TextBox 5"/>
          <p:cNvSpPr txBox="1"/>
          <p:nvPr/>
        </p:nvSpPr>
        <p:spPr>
          <a:xfrm>
            <a:off x="711200" y="946150"/>
            <a:ext cx="8608222" cy="746981"/>
          </a:xfrm>
          <a:prstGeom prst="rect">
            <a:avLst/>
          </a:prstGeom>
        </p:spPr>
        <p:txBody>
          <a:bodyPr lIns="0" tIns="0" rIns="0" bIns="0" rtlCol="0" anchor="t">
            <a:spAutoFit/>
          </a:bodyPr>
          <a:lstStyle/>
          <a:p>
            <a:pPr algn="ctr">
              <a:lnSpc>
                <a:spcPts val="6058"/>
              </a:lnSpc>
              <a:spcBef>
                <a:spcPct val="0"/>
              </a:spcBef>
            </a:pPr>
            <a:r>
              <a:rPr lang="en-US" sz="4327" spc="64">
                <a:solidFill>
                  <a:srgbClr val="000000"/>
                </a:solidFill>
                <a:latin typeface="Sweet Apricot"/>
                <a:ea typeface="Sweet Apricot"/>
                <a:cs typeface="Sweet Apricot"/>
                <a:sym typeface="Sweet Apricot"/>
              </a:rPr>
              <a:t>The Mission</a:t>
            </a:r>
          </a:p>
        </p:txBody>
      </p:sp>
      <p:sp>
        <p:nvSpPr>
          <p:cNvPr id="6" name="Freeform 6"/>
          <p:cNvSpPr/>
          <p:nvPr/>
        </p:nvSpPr>
        <p:spPr>
          <a:xfrm flipH="1" flipV="1">
            <a:off x="8625368" y="492770"/>
            <a:ext cx="1147777" cy="1230860"/>
          </a:xfrm>
          <a:custGeom>
            <a:avLst/>
            <a:gdLst/>
            <a:ahLst/>
            <a:cxnLst/>
            <a:rect l="l" t="t" r="r" b="b"/>
            <a:pathLst>
              <a:path w="1147777" h="1230860">
                <a:moveTo>
                  <a:pt x="1147777" y="1230861"/>
                </a:moveTo>
                <a:lnTo>
                  <a:pt x="0" y="1230861"/>
                </a:lnTo>
                <a:lnTo>
                  <a:pt x="0" y="0"/>
                </a:lnTo>
                <a:lnTo>
                  <a:pt x="1147777" y="0"/>
                </a:lnTo>
                <a:lnTo>
                  <a:pt x="1147777" y="1230861"/>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Freeform 7"/>
          <p:cNvSpPr/>
          <p:nvPr/>
        </p:nvSpPr>
        <p:spPr>
          <a:xfrm>
            <a:off x="251388" y="6014903"/>
            <a:ext cx="1147777" cy="1230860"/>
          </a:xfrm>
          <a:custGeom>
            <a:avLst/>
            <a:gdLst/>
            <a:ahLst/>
            <a:cxnLst/>
            <a:rect l="l" t="t" r="r" b="b"/>
            <a:pathLst>
              <a:path w="1147777" h="1230860">
                <a:moveTo>
                  <a:pt x="0" y="0"/>
                </a:moveTo>
                <a:lnTo>
                  <a:pt x="1147777" y="0"/>
                </a:lnTo>
                <a:lnTo>
                  <a:pt x="1147777" y="1230860"/>
                </a:lnTo>
                <a:lnTo>
                  <a:pt x="0" y="12308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8" name="TextBox 8"/>
          <p:cNvSpPr txBox="1"/>
          <p:nvPr/>
        </p:nvSpPr>
        <p:spPr>
          <a:xfrm>
            <a:off x="711200" y="4432166"/>
            <a:ext cx="8636000" cy="578485"/>
          </a:xfrm>
          <a:prstGeom prst="rect">
            <a:avLst/>
          </a:prstGeom>
        </p:spPr>
        <p:txBody>
          <a:bodyPr lIns="0" tIns="0" rIns="0" bIns="0" rtlCol="0" anchor="t">
            <a:spAutoFit/>
          </a:bodyPr>
          <a:lstStyle/>
          <a:p>
            <a:pPr algn="ctr">
              <a:lnSpc>
                <a:spcPts val="4233"/>
              </a:lnSpc>
            </a:pPr>
            <a:r>
              <a:rPr lang="en-US" sz="4233">
                <a:solidFill>
                  <a:srgbClr val="000000"/>
                </a:solidFill>
                <a:latin typeface="KG Primary Penmanship"/>
                <a:ea typeface="KG Primary Penmanship"/>
                <a:cs typeface="KG Primary Penmanship"/>
                <a:sym typeface="KG Primary Penmanship"/>
              </a:rPr>
              <a:t>“I will be with you." -Exodus 3:12</a:t>
            </a:r>
          </a:p>
        </p:txBody>
      </p:sp>
      <p:sp>
        <p:nvSpPr>
          <p:cNvPr id="9" name="TextBox 9"/>
          <p:cNvSpPr txBox="1"/>
          <p:nvPr/>
        </p:nvSpPr>
        <p:spPr>
          <a:xfrm>
            <a:off x="711200" y="5425577"/>
            <a:ext cx="8636000" cy="560040"/>
          </a:xfrm>
          <a:prstGeom prst="rect">
            <a:avLst/>
          </a:prstGeom>
        </p:spPr>
        <p:txBody>
          <a:bodyPr lIns="0" tIns="0" rIns="0" bIns="0" rtlCol="0" anchor="t">
            <a:spAutoFit/>
          </a:bodyPr>
          <a:lstStyle/>
          <a:p>
            <a:pPr algn="ctr">
              <a:lnSpc>
                <a:spcPts val="4233"/>
              </a:lnSpc>
            </a:pPr>
            <a:r>
              <a:rPr lang="en-US" sz="4233">
                <a:solidFill>
                  <a:srgbClr val="000000"/>
                </a:solidFill>
                <a:latin typeface="KG Primary Dots Lined"/>
                <a:ea typeface="KG Primary Dots Lined"/>
                <a:cs typeface="KG Primary Dots Lined"/>
                <a:sym typeface="KG Primary Dots Lined"/>
              </a:rPr>
              <a:t>“I will be with you." -Exodus 3:12</a:t>
            </a:r>
          </a:p>
        </p:txBody>
      </p:sp>
      <p:sp>
        <p:nvSpPr>
          <p:cNvPr id="10" name="Freeform 10"/>
          <p:cNvSpPr/>
          <p:nvPr/>
        </p:nvSpPr>
        <p:spPr>
          <a:xfrm>
            <a:off x="3939248" y="1855036"/>
            <a:ext cx="2179903" cy="2171729"/>
          </a:xfrm>
          <a:custGeom>
            <a:avLst/>
            <a:gdLst/>
            <a:ahLst/>
            <a:cxnLst/>
            <a:rect l="l" t="t" r="r" b="b"/>
            <a:pathLst>
              <a:path w="2179903" h="2171729">
                <a:moveTo>
                  <a:pt x="0" y="0"/>
                </a:moveTo>
                <a:lnTo>
                  <a:pt x="2179904" y="0"/>
                </a:lnTo>
                <a:lnTo>
                  <a:pt x="2179904" y="2171729"/>
                </a:lnTo>
                <a:lnTo>
                  <a:pt x="0" y="217172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566652" y="234584"/>
            <a:ext cx="8925096" cy="6953250"/>
          </a:xfrm>
          <a:prstGeom prst="rect">
            <a:avLst/>
          </a:prstGeom>
        </p:spPr>
        <p:txBody>
          <a:bodyPr lIns="0" tIns="0" rIns="0" bIns="0" rtlCol="0" anchor="t">
            <a:spAutoFit/>
          </a:bodyPr>
          <a:lstStyle/>
          <a:p>
            <a:pPr algn="ctr">
              <a:lnSpc>
                <a:spcPts val="5488"/>
              </a:lnSpc>
            </a:pPr>
            <a:r>
              <a:rPr lang="en-US" sz="4573" b="1">
                <a:solidFill>
                  <a:srgbClr val="000000"/>
                </a:solidFill>
                <a:latin typeface="Quicksand Bold"/>
                <a:ea typeface="Quicksand Bold"/>
                <a:cs typeface="Quicksand Bold"/>
                <a:sym typeface="Quicksand Bold"/>
              </a:rPr>
              <a:t>Prayer</a:t>
            </a:r>
          </a:p>
          <a:p>
            <a:pPr algn="ctr">
              <a:lnSpc>
                <a:spcPts val="5488"/>
              </a:lnSpc>
            </a:pPr>
            <a:r>
              <a:rPr lang="en-US" sz="4573">
                <a:solidFill>
                  <a:srgbClr val="000000"/>
                </a:solidFill>
                <a:latin typeface="Quicksand"/>
                <a:ea typeface="Quicksand"/>
                <a:cs typeface="Quicksand"/>
                <a:sym typeface="Quicksand"/>
              </a:rPr>
              <a:t> Dear God, thank You for speaking to us and calling us to do big things, just like You called Moses. When I feel scared or unsure, help me remember that You are with me. Give me a heart that listens and obeys. Use me to do amazing things for Your glory. Amen.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058400" cy="7772400"/>
          </a:xfrm>
          <a:custGeom>
            <a:avLst/>
            <a:gdLst/>
            <a:ahLst/>
            <a:cxnLst/>
            <a:rect l="l" t="t" r="r" b="b"/>
            <a:pathLst>
              <a:path w="10058400" h="7772400">
                <a:moveTo>
                  <a:pt x="0" y="0"/>
                </a:moveTo>
                <a:lnTo>
                  <a:pt x="10058400" y="0"/>
                </a:lnTo>
                <a:lnTo>
                  <a:pt x="10058400" y="7772400"/>
                </a:lnTo>
                <a:lnTo>
                  <a:pt x="0" y="7772400"/>
                </a:lnTo>
                <a:lnTo>
                  <a:pt x="0" y="0"/>
                </a:lnTo>
                <a:close/>
              </a:path>
            </a:pathLst>
          </a:custGeom>
          <a:blipFill>
            <a:blip r:embed="rId2"/>
            <a:stretch>
              <a:fillRect l="-1514" t="-16665" r="-1514" b="-16665"/>
            </a:stretch>
          </a:blipFill>
        </p:spPr>
        <p:txBody>
          <a:bodyPr/>
          <a:lstStyle/>
          <a:p>
            <a:endParaRPr lang="en-US"/>
          </a:p>
        </p:txBody>
      </p:sp>
      <p:sp>
        <p:nvSpPr>
          <p:cNvPr id="3" name="TextBox 3"/>
          <p:cNvSpPr txBox="1"/>
          <p:nvPr/>
        </p:nvSpPr>
        <p:spPr>
          <a:xfrm>
            <a:off x="777240" y="2303614"/>
            <a:ext cx="8503920" cy="1856096"/>
          </a:xfrm>
          <a:prstGeom prst="rect">
            <a:avLst/>
          </a:prstGeom>
        </p:spPr>
        <p:txBody>
          <a:bodyPr lIns="0" tIns="0" rIns="0" bIns="0" rtlCol="0" anchor="t">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 “I will be with you.” – Exodus 3:12a</a:t>
            </a:r>
          </a:p>
        </p:txBody>
      </p:sp>
      <p:sp>
        <p:nvSpPr>
          <p:cNvPr id="4" name="TextBox 4"/>
          <p:cNvSpPr txBox="1"/>
          <p:nvPr/>
        </p:nvSpPr>
        <p:spPr>
          <a:xfrm>
            <a:off x="1021489" y="7080885"/>
            <a:ext cx="8015422" cy="625146"/>
          </a:xfrm>
          <a:prstGeom prst="rect">
            <a:avLst/>
          </a:prstGeom>
        </p:spPr>
        <p:txBody>
          <a:bodyPr lIns="0" tIns="0" rIns="0" bIns="0" rtlCol="0" anchor="t">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Unit 3</a:t>
            </a:r>
          </a:p>
        </p:txBody>
      </p:sp>
      <p:sp>
        <p:nvSpPr>
          <p:cNvPr id="5" name="TextBox 5"/>
          <p:cNvSpPr txBox="1"/>
          <p:nvPr/>
        </p:nvSpPr>
        <p:spPr>
          <a:xfrm>
            <a:off x="777240" y="565955"/>
            <a:ext cx="8503920" cy="952632"/>
          </a:xfrm>
          <a:prstGeom prst="rect">
            <a:avLst/>
          </a:prstGeom>
        </p:spPr>
        <p:txBody>
          <a:bodyPr lIns="0" tIns="0" rIns="0" bIns="0" rtlCol="0" anchor="t">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Focus Scripture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821279" cy="7921032"/>
            <a:chOff x="0" y="0"/>
            <a:chExt cx="2308731" cy="3793087"/>
          </a:xfrm>
        </p:grpSpPr>
        <p:sp>
          <p:nvSpPr>
            <p:cNvPr id="3" name="Freeform 3"/>
            <p:cNvSpPr/>
            <p:nvPr/>
          </p:nvSpPr>
          <p:spPr>
            <a:xfrm>
              <a:off x="0" y="0"/>
              <a:ext cx="2308731" cy="3793087"/>
            </a:xfrm>
            <a:custGeom>
              <a:avLst/>
              <a:gdLst/>
              <a:ahLst/>
              <a:cxnLst/>
              <a:rect l="l" t="t" r="r" b="b"/>
              <a:pathLst>
                <a:path w="2308731" h="3793087">
                  <a:moveTo>
                    <a:pt x="0" y="0"/>
                  </a:moveTo>
                  <a:lnTo>
                    <a:pt x="2308731" y="0"/>
                  </a:lnTo>
                  <a:lnTo>
                    <a:pt x="2308731"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2308731"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Freeform 5"/>
          <p:cNvSpPr/>
          <p:nvPr/>
        </p:nvSpPr>
        <p:spPr>
          <a:xfrm>
            <a:off x="4821279" y="0"/>
            <a:ext cx="5237121" cy="7772400"/>
          </a:xfrm>
          <a:custGeom>
            <a:avLst/>
            <a:gdLst/>
            <a:ahLst/>
            <a:cxnLst/>
            <a:rect l="l" t="t" r="r" b="b"/>
            <a:pathLst>
              <a:path w="5237121" h="7772400">
                <a:moveTo>
                  <a:pt x="0" y="0"/>
                </a:moveTo>
                <a:lnTo>
                  <a:pt x="5237121" y="0"/>
                </a:lnTo>
                <a:lnTo>
                  <a:pt x="5237121" y="7772400"/>
                </a:lnTo>
                <a:lnTo>
                  <a:pt x="0" y="7772400"/>
                </a:lnTo>
                <a:lnTo>
                  <a:pt x="0" y="0"/>
                </a:lnTo>
                <a:close/>
              </a:path>
            </a:pathLst>
          </a:custGeom>
          <a:blipFill>
            <a:blip r:embed="rId2"/>
            <a:stretch>
              <a:fillRect l="-48460" r="-85255"/>
            </a:stretch>
          </a:blipFill>
        </p:spPr>
        <p:txBody>
          <a:bodyPr/>
          <a:lstStyle/>
          <a:p>
            <a:endParaRPr lang="en-US"/>
          </a:p>
        </p:txBody>
      </p:sp>
      <p:sp>
        <p:nvSpPr>
          <p:cNvPr id="6" name="TextBox 6"/>
          <p:cNvSpPr txBox="1"/>
          <p:nvPr/>
        </p:nvSpPr>
        <p:spPr>
          <a:xfrm>
            <a:off x="264323" y="398730"/>
            <a:ext cx="4292633" cy="6974940"/>
          </a:xfrm>
          <a:prstGeom prst="rect">
            <a:avLst/>
          </a:prstGeom>
        </p:spPr>
        <p:txBody>
          <a:bodyPr lIns="0" tIns="0" rIns="0" bIns="0" rtlCol="0" anchor="t">
            <a:spAutoFit/>
          </a:bodyPr>
          <a:lstStyle/>
          <a:p>
            <a:pPr algn="l">
              <a:lnSpc>
                <a:spcPts val="3931"/>
              </a:lnSpc>
            </a:pPr>
            <a:r>
              <a:rPr lang="en-US" sz="3276">
                <a:solidFill>
                  <a:srgbClr val="000000"/>
                </a:solidFill>
                <a:latin typeface="Quicksand"/>
                <a:ea typeface="Quicksand"/>
                <a:cs typeface="Quicksand"/>
                <a:sym typeface="Quicksand"/>
              </a:rPr>
              <a:t>Moses had grown up in Pharaoh’s palace, but after making a big mistake, he ran away to a place called Midian. There, he became a shepherd, taking care of sheep. Moses probably thought he would stay in that quiet life forever but God had a different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821279" cy="7921032"/>
            <a:chOff x="0" y="0"/>
            <a:chExt cx="2308731" cy="3793087"/>
          </a:xfrm>
        </p:grpSpPr>
        <p:sp>
          <p:nvSpPr>
            <p:cNvPr id="3" name="Freeform 3"/>
            <p:cNvSpPr/>
            <p:nvPr/>
          </p:nvSpPr>
          <p:spPr>
            <a:xfrm>
              <a:off x="0" y="0"/>
              <a:ext cx="2308731" cy="3793087"/>
            </a:xfrm>
            <a:custGeom>
              <a:avLst/>
              <a:gdLst/>
              <a:ahLst/>
              <a:cxnLst/>
              <a:rect l="l" t="t" r="r" b="b"/>
              <a:pathLst>
                <a:path w="2308731" h="3793087">
                  <a:moveTo>
                    <a:pt x="0" y="0"/>
                  </a:moveTo>
                  <a:lnTo>
                    <a:pt x="2308731" y="0"/>
                  </a:lnTo>
                  <a:lnTo>
                    <a:pt x="2308731"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2308731"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Freeform 5"/>
          <p:cNvSpPr/>
          <p:nvPr/>
        </p:nvSpPr>
        <p:spPr>
          <a:xfrm>
            <a:off x="4821279" y="2591470"/>
            <a:ext cx="5129121" cy="5180930"/>
          </a:xfrm>
          <a:custGeom>
            <a:avLst/>
            <a:gdLst/>
            <a:ahLst/>
            <a:cxnLst/>
            <a:rect l="l" t="t" r="r" b="b"/>
            <a:pathLst>
              <a:path w="5129121" h="5180930">
                <a:moveTo>
                  <a:pt x="0" y="0"/>
                </a:moveTo>
                <a:lnTo>
                  <a:pt x="5129121" y="0"/>
                </a:lnTo>
                <a:lnTo>
                  <a:pt x="5129121" y="5180930"/>
                </a:lnTo>
                <a:lnTo>
                  <a:pt x="0" y="5180930"/>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49808" y="549116"/>
            <a:ext cx="4321664" cy="6674168"/>
          </a:xfrm>
          <a:prstGeom prst="rect">
            <a:avLst/>
          </a:prstGeom>
        </p:spPr>
        <p:txBody>
          <a:bodyPr lIns="0" tIns="0" rIns="0" bIns="0" rtlCol="0" anchor="t">
            <a:spAutoFit/>
          </a:bodyPr>
          <a:lstStyle/>
          <a:p>
            <a:pPr algn="l">
              <a:lnSpc>
                <a:spcPts val="3761"/>
              </a:lnSpc>
            </a:pPr>
            <a:r>
              <a:rPr lang="en-US" sz="3134">
                <a:solidFill>
                  <a:srgbClr val="000000"/>
                </a:solidFill>
                <a:latin typeface="Quicksand"/>
                <a:ea typeface="Quicksand"/>
                <a:cs typeface="Quicksand"/>
                <a:sym typeface="Quicksand"/>
              </a:rPr>
              <a:t>One day, while Moses was watching his sheep, he saw something strange: a bush was on fire, but it wasn’t burning up! As he got closer, he heard a voice calling his name, “Moses! Moses!” It was God speaking to him! Moses took off his sandals because he was standing on holy ground.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936675" cy="7921032"/>
            <a:chOff x="0" y="0"/>
            <a:chExt cx="5237166" cy="3793087"/>
          </a:xfrm>
        </p:grpSpPr>
        <p:sp>
          <p:nvSpPr>
            <p:cNvPr id="3" name="Freeform 3"/>
            <p:cNvSpPr/>
            <p:nvPr/>
          </p:nvSpPr>
          <p:spPr>
            <a:xfrm>
              <a:off x="0" y="0"/>
              <a:ext cx="5237166" cy="3793087"/>
            </a:xfrm>
            <a:custGeom>
              <a:avLst/>
              <a:gdLst/>
              <a:ahLst/>
              <a:cxnLst/>
              <a:rect l="l" t="t" r="r" b="b"/>
              <a:pathLst>
                <a:path w="5237166" h="3793087">
                  <a:moveTo>
                    <a:pt x="0" y="0"/>
                  </a:moveTo>
                  <a:lnTo>
                    <a:pt x="5237166" y="0"/>
                  </a:lnTo>
                  <a:lnTo>
                    <a:pt x="5237166"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5237166"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349251" y="1465377"/>
            <a:ext cx="10238171" cy="4990277"/>
          </a:xfrm>
          <a:prstGeom prst="rect">
            <a:avLst/>
          </a:prstGeom>
        </p:spPr>
        <p:txBody>
          <a:bodyPr wrap="square" lIns="0" tIns="0" rIns="0" bIns="0" rtlCol="0" anchor="t">
            <a:spAutoFit/>
          </a:bodyPr>
          <a:lstStyle/>
          <a:p>
            <a:pPr algn="l">
              <a:lnSpc>
                <a:spcPts val="5568"/>
              </a:lnSpc>
            </a:pPr>
            <a:r>
              <a:rPr lang="en-US" sz="4640" dirty="0">
                <a:solidFill>
                  <a:srgbClr val="000000"/>
                </a:solidFill>
                <a:latin typeface="Quicksand"/>
                <a:ea typeface="Quicksand"/>
                <a:cs typeface="Quicksand"/>
                <a:sym typeface="Quicksand"/>
              </a:rPr>
              <a:t>God told Moses He had seen how the Israelites were suffering in Egypt. He said, “I want to rescue them and I’m sending you to do it.” Moses was shocked. “Me? I can’t do that!” he said. But God answered, “I will be with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39" y="-22578"/>
            <a:ext cx="10075128" cy="7921032"/>
            <a:chOff x="0" y="0"/>
            <a:chExt cx="4816593" cy="3793087"/>
          </a:xfrm>
        </p:grpSpPr>
        <p:sp>
          <p:nvSpPr>
            <p:cNvPr id="3" name="Freeform 3"/>
            <p:cNvSpPr/>
            <p:nvPr/>
          </p:nvSpPr>
          <p:spPr>
            <a:xfrm>
              <a:off x="0" y="0"/>
              <a:ext cx="4816592" cy="3793087"/>
            </a:xfrm>
            <a:custGeom>
              <a:avLst/>
              <a:gdLst/>
              <a:ahLst/>
              <a:cxnLst/>
              <a:rect l="l" t="t" r="r" b="b"/>
              <a:pathLst>
                <a:path w="4816592" h="3793087">
                  <a:moveTo>
                    <a:pt x="0" y="0"/>
                  </a:moveTo>
                  <a:lnTo>
                    <a:pt x="4816592" y="0"/>
                  </a:lnTo>
                  <a:lnTo>
                    <a:pt x="4816592"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816593"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533400" y="1416568"/>
            <a:ext cx="9198742" cy="4939264"/>
          </a:xfrm>
          <a:prstGeom prst="rect">
            <a:avLst/>
          </a:prstGeom>
        </p:spPr>
        <p:txBody>
          <a:bodyPr lIns="0" tIns="0" rIns="0" bIns="0" rtlCol="0" anchor="t">
            <a:spAutoFit/>
          </a:bodyPr>
          <a:lstStyle/>
          <a:p>
            <a:pPr algn="l">
              <a:lnSpc>
                <a:spcPts val="5568"/>
              </a:lnSpc>
            </a:pPr>
            <a:r>
              <a:rPr lang="en-US" sz="4640" dirty="0">
                <a:solidFill>
                  <a:srgbClr val="000000"/>
                </a:solidFill>
                <a:latin typeface="Quicksand"/>
                <a:ea typeface="Quicksand"/>
                <a:cs typeface="Quicksand"/>
                <a:sym typeface="Quicksand"/>
              </a:rPr>
              <a:t>Moses didn’t feel strong or brave. He thought he wasn’t a good speaker. But God didn’t choose him because he was perfect. He chose Moses because He had a powerful plan and promised to help him every step of the way.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495223" y="1465377"/>
            <a:ext cx="9247572" cy="4990277"/>
          </a:xfrm>
          <a:prstGeom prst="rect">
            <a:avLst/>
          </a:prstGeom>
        </p:spPr>
        <p:txBody>
          <a:bodyPr wrap="square" lIns="0" tIns="0" rIns="0" bIns="0" rtlCol="0" anchor="t">
            <a:spAutoFit/>
          </a:bodyPr>
          <a:lstStyle/>
          <a:p>
            <a:pPr algn="l">
              <a:lnSpc>
                <a:spcPts val="5568"/>
              </a:lnSpc>
            </a:pPr>
            <a:r>
              <a:rPr lang="en-US" sz="4640" dirty="0">
                <a:solidFill>
                  <a:srgbClr val="000000"/>
                </a:solidFill>
                <a:latin typeface="Quicksand"/>
                <a:ea typeface="Quicksand"/>
                <a:cs typeface="Quicksand"/>
                <a:sym typeface="Quicksand"/>
              </a:rPr>
              <a:t>Sometimes, we may feel too small or not good enough for big things. But God doesn’t look for perfect people. He looks for willing hearts. And when we say yes, He shows His power through 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777240" y="786765"/>
            <a:ext cx="8503920" cy="5467350"/>
          </a:xfrm>
          <a:prstGeom prst="rect">
            <a:avLst/>
          </a:prstGeom>
        </p:spPr>
        <p:txBody>
          <a:bodyPr lIns="0" tIns="0" rIns="0" bIns="0" rtlCol="0" anchor="t">
            <a:spAutoFit/>
          </a:bodyPr>
          <a:lstStyle/>
          <a:p>
            <a:pPr algn="ctr">
              <a:lnSpc>
                <a:spcPts val="8656"/>
              </a:lnSpc>
            </a:pPr>
            <a:r>
              <a:rPr lang="en-US" sz="7213" b="1">
                <a:solidFill>
                  <a:srgbClr val="000000"/>
                </a:solidFill>
                <a:latin typeface="Quicksand Bold"/>
                <a:ea typeface="Quicksand Bold"/>
                <a:cs typeface="Quicksand Bold"/>
                <a:sym typeface="Quicksand Bold"/>
              </a:rPr>
              <a:t>Let’s remember:</a:t>
            </a:r>
            <a:r>
              <a:rPr lang="en-US" sz="7213">
                <a:solidFill>
                  <a:srgbClr val="000000"/>
                </a:solidFill>
                <a:latin typeface="Quicksand"/>
                <a:ea typeface="Quicksand"/>
                <a:cs typeface="Quicksand"/>
                <a:sym typeface="Quicksand"/>
              </a:rPr>
              <a:t> God can use us in amazing ways when we listen and obey.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pic>
        <p:nvPicPr>
          <p:cNvPr id="6" name="Online Media 5" title="The Story of Moses and the Burning Bush | Bible Stories for Kids">
            <a:hlinkClick r:id="" action="ppaction://media"/>
            <a:extLst>
              <a:ext uri="{FF2B5EF4-FFF2-40B4-BE49-F238E27FC236}">
                <a16:creationId xmlns:a16="http://schemas.microsoft.com/office/drawing/2014/main" id="{AF440014-759D-1F3D-0A49-A7ED3B3CEAAE}"/>
              </a:ext>
            </a:extLst>
          </p:cNvPr>
          <p:cNvPicPr>
            <a:picLocks noRot="1" noChangeAspect="1"/>
          </p:cNvPicPr>
          <p:nvPr>
            <a:videoFile r:link="rId1"/>
          </p:nvPr>
        </p:nvPicPr>
        <p:blipFill>
          <a:blip r:embed="rId3"/>
          <a:stretch>
            <a:fillRect/>
          </a:stretch>
        </p:blipFill>
        <p:spPr>
          <a:xfrm>
            <a:off x="89809" y="838200"/>
            <a:ext cx="10058400" cy="5678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431</Words>
  <Application>Microsoft Office PowerPoint</Application>
  <PresentationFormat>Custom</PresentationFormat>
  <Paragraphs>23</Paragraphs>
  <Slides>12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Sweet Apricot</vt:lpstr>
      <vt:lpstr>Arial</vt:lpstr>
      <vt:lpstr>Quicksand Bold</vt:lpstr>
      <vt:lpstr>KG Primary Penmanship</vt:lpstr>
      <vt:lpstr>KG Primary Dots Lined</vt:lpstr>
      <vt:lpstr>Calibri</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Preschool Week 1</dc:title>
  <cp:lastModifiedBy>Rebekah Jahaziel</cp:lastModifiedBy>
  <cp:revision>1</cp:revision>
  <dcterms:created xsi:type="dcterms:W3CDTF">2006-08-16T00:00:00Z</dcterms:created>
  <dcterms:modified xsi:type="dcterms:W3CDTF">2026-04-28T01:20:04Z</dcterms:modified>
  <dc:identifier>DAHIGFF2ePw</dc:identifier>
</cp:coreProperties>
</file>