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0058400" cy="7772400"/>
  <p:notesSz cx="6858000" cy="9144000"/>
  <p:embeddedFontLst>
    <p:embeddedFont>
      <p:font typeface="Sweet Apricot" charset="1" panose="00000000000000000000"/>
      <p:regular r:id="rId19"/>
    </p:embeddedFont>
    <p:embeddedFont>
      <p:font typeface="KG Primary Penmanship" charset="1" panose="02000506000000020003"/>
      <p:regular r:id="rId20"/>
    </p:embeddedFont>
    <p:embeddedFont>
      <p:font typeface="Quicksand" charset="1" panose="00000000000000000000"/>
      <p:regular r:id="rId21"/>
    </p:embeddedFont>
    <p:embeddedFont>
      <p:font typeface="Quicksand Bold" charset="1" panose="00000000000000000000"/>
      <p:regular r:id="rId22"/>
    </p:embeddedFont>
    <p:embeddedFont>
      <p:font typeface="KG Primary Dots Lined" charset="1" panose="020005060000000200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https://www.youtube.com/watch?v=y5S9cDqKRJw" TargetMode="External" Type="http://schemas.openxmlformats.org/officeDocument/2006/relationships/video"/></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0" t="-10163" r="-3028" b="-23168"/>
            </a:stretch>
          </a:blipFill>
        </p:spPr>
      </p:sp>
      <p:sp>
        <p:nvSpPr>
          <p:cNvPr name="Freeform 3" id="3"/>
          <p:cNvSpPr/>
          <p:nvPr/>
        </p:nvSpPr>
        <p:spPr>
          <a:xfrm flipH="false" flipV="false" rot="0">
            <a:off x="1328464" y="-18773"/>
            <a:ext cx="7401472" cy="1504673"/>
          </a:xfrm>
          <a:custGeom>
            <a:avLst/>
            <a:gdLst/>
            <a:ahLst/>
            <a:cxnLst/>
            <a:rect r="r" b="b" t="t" l="l"/>
            <a:pathLst>
              <a:path h="1504673" w="7401472">
                <a:moveTo>
                  <a:pt x="0" y="0"/>
                </a:moveTo>
                <a:lnTo>
                  <a:pt x="7401472" y="0"/>
                </a:lnTo>
                <a:lnTo>
                  <a:pt x="7401472" y="1504673"/>
                </a:lnTo>
                <a:lnTo>
                  <a:pt x="0" y="1504673"/>
                </a:lnTo>
                <a:lnTo>
                  <a:pt x="0" y="0"/>
                </a:lnTo>
                <a:close/>
              </a:path>
            </a:pathLst>
          </a:custGeom>
          <a:blipFill>
            <a:blip r:embed="rId3"/>
            <a:stretch>
              <a:fillRect l="0" t="-78371" r="0" b="-98321"/>
            </a:stretch>
          </a:blipFill>
        </p:spPr>
      </p:sp>
      <p:sp>
        <p:nvSpPr>
          <p:cNvPr name="Freeform 4" id="4"/>
          <p:cNvSpPr/>
          <p:nvPr/>
        </p:nvSpPr>
        <p:spPr>
          <a:xfrm flipH="false" flipV="false" rot="0">
            <a:off x="4147498" y="5011097"/>
            <a:ext cx="881702" cy="686626"/>
          </a:xfrm>
          <a:custGeom>
            <a:avLst/>
            <a:gdLst/>
            <a:ahLst/>
            <a:cxnLst/>
            <a:rect r="r" b="b" t="t" l="l"/>
            <a:pathLst>
              <a:path h="686626" w="881702">
                <a:moveTo>
                  <a:pt x="0" y="0"/>
                </a:moveTo>
                <a:lnTo>
                  <a:pt x="881702" y="0"/>
                </a:lnTo>
                <a:lnTo>
                  <a:pt x="881702" y="686626"/>
                </a:lnTo>
                <a:lnTo>
                  <a:pt x="0" y="686626"/>
                </a:lnTo>
                <a:lnTo>
                  <a:pt x="0" y="0"/>
                </a:lnTo>
                <a:close/>
              </a:path>
            </a:pathLst>
          </a:custGeom>
          <a:blipFill>
            <a:blip r:embed="rId4"/>
            <a:stretch>
              <a:fillRect l="0" t="0" r="0" b="0"/>
            </a:stretch>
          </a:blipFill>
        </p:spPr>
      </p:sp>
      <p:sp>
        <p:nvSpPr>
          <p:cNvPr name="Freeform 5" id="5"/>
          <p:cNvSpPr/>
          <p:nvPr/>
        </p:nvSpPr>
        <p:spPr>
          <a:xfrm flipH="false" flipV="false" rot="0">
            <a:off x="1605580" y="2401150"/>
            <a:ext cx="4001889" cy="1273328"/>
          </a:xfrm>
          <a:custGeom>
            <a:avLst/>
            <a:gdLst/>
            <a:ahLst/>
            <a:cxnLst/>
            <a:rect r="r" b="b" t="t" l="l"/>
            <a:pathLst>
              <a:path h="1273328" w="4001889">
                <a:moveTo>
                  <a:pt x="0" y="0"/>
                </a:moveTo>
                <a:lnTo>
                  <a:pt x="4001889" y="0"/>
                </a:lnTo>
                <a:lnTo>
                  <a:pt x="4001889" y="1273328"/>
                </a:lnTo>
                <a:lnTo>
                  <a:pt x="0" y="1273328"/>
                </a:lnTo>
                <a:lnTo>
                  <a:pt x="0" y="0"/>
                </a:lnTo>
                <a:close/>
              </a:path>
            </a:pathLst>
          </a:custGeom>
          <a:blipFill>
            <a:blip r:embed="rId5"/>
            <a:stretch>
              <a:fillRect l="0" t="0" r="0" b="0"/>
            </a:stretch>
          </a:blipFill>
        </p:spPr>
      </p:sp>
      <p:sp>
        <p:nvSpPr>
          <p:cNvPr name="Freeform 6" id="6"/>
          <p:cNvSpPr/>
          <p:nvPr/>
        </p:nvSpPr>
        <p:spPr>
          <a:xfrm flipH="false" flipV="false" rot="0">
            <a:off x="2903220" y="3225435"/>
            <a:ext cx="4251960" cy="2265135"/>
          </a:xfrm>
          <a:custGeom>
            <a:avLst/>
            <a:gdLst/>
            <a:ahLst/>
            <a:cxnLst/>
            <a:rect r="r" b="b" t="t" l="l"/>
            <a:pathLst>
              <a:path h="2265135" w="4251960">
                <a:moveTo>
                  <a:pt x="0" y="0"/>
                </a:moveTo>
                <a:lnTo>
                  <a:pt x="4251960" y="0"/>
                </a:lnTo>
                <a:lnTo>
                  <a:pt x="4251960" y="2265135"/>
                </a:lnTo>
                <a:lnTo>
                  <a:pt x="0" y="2265135"/>
                </a:lnTo>
                <a:lnTo>
                  <a:pt x="0" y="0"/>
                </a:lnTo>
                <a:close/>
              </a:path>
            </a:pathLst>
          </a:custGeom>
          <a:blipFill>
            <a:blip r:embed="rId6"/>
            <a:stretch>
              <a:fillRect l="0" t="0" r="0" b="0"/>
            </a:stretch>
          </a:blipFill>
        </p:spPr>
      </p:sp>
      <p:sp>
        <p:nvSpPr>
          <p:cNvPr name="Freeform 7" id="7"/>
          <p:cNvSpPr/>
          <p:nvPr/>
        </p:nvSpPr>
        <p:spPr>
          <a:xfrm flipH="false" flipV="false" rot="0">
            <a:off x="4049826" y="4786466"/>
            <a:ext cx="729302" cy="567944"/>
          </a:xfrm>
          <a:custGeom>
            <a:avLst/>
            <a:gdLst/>
            <a:ahLst/>
            <a:cxnLst/>
            <a:rect r="r" b="b" t="t" l="l"/>
            <a:pathLst>
              <a:path h="567944" w="729302">
                <a:moveTo>
                  <a:pt x="0" y="0"/>
                </a:moveTo>
                <a:lnTo>
                  <a:pt x="729303" y="0"/>
                </a:lnTo>
                <a:lnTo>
                  <a:pt x="729303" y="567944"/>
                </a:lnTo>
                <a:lnTo>
                  <a:pt x="0" y="567944"/>
                </a:lnTo>
                <a:lnTo>
                  <a:pt x="0" y="0"/>
                </a:lnTo>
                <a:close/>
              </a:path>
            </a:pathLst>
          </a:custGeom>
          <a:blipFill>
            <a:blip r:embed="rId4"/>
            <a:stretch>
              <a:fillRect l="0" t="0" r="0" b="0"/>
            </a:stretch>
          </a:blipFill>
        </p:spPr>
      </p:sp>
      <p:sp>
        <p:nvSpPr>
          <p:cNvPr name="Freeform 8" id="8"/>
          <p:cNvSpPr/>
          <p:nvPr/>
        </p:nvSpPr>
        <p:spPr>
          <a:xfrm flipH="false" flipV="false" rot="0">
            <a:off x="4878166" y="4868083"/>
            <a:ext cx="729302" cy="567944"/>
          </a:xfrm>
          <a:custGeom>
            <a:avLst/>
            <a:gdLst/>
            <a:ahLst/>
            <a:cxnLst/>
            <a:rect r="r" b="b" t="t" l="l"/>
            <a:pathLst>
              <a:path h="567944" w="729302">
                <a:moveTo>
                  <a:pt x="0" y="0"/>
                </a:moveTo>
                <a:lnTo>
                  <a:pt x="729303" y="0"/>
                </a:lnTo>
                <a:lnTo>
                  <a:pt x="729303" y="567945"/>
                </a:lnTo>
                <a:lnTo>
                  <a:pt x="0" y="567945"/>
                </a:lnTo>
                <a:lnTo>
                  <a:pt x="0" y="0"/>
                </a:lnTo>
                <a:close/>
              </a:path>
            </a:pathLst>
          </a:custGeom>
          <a:blipFill>
            <a:blip r:embed="rId4"/>
            <a:stretch>
              <a:fillRect l="0" t="0" r="0" b="0"/>
            </a:stretch>
          </a:blipFill>
        </p:spPr>
      </p:sp>
      <p:sp>
        <p:nvSpPr>
          <p:cNvPr name="Freeform 9" id="9"/>
          <p:cNvSpPr/>
          <p:nvPr/>
        </p:nvSpPr>
        <p:spPr>
          <a:xfrm flipH="false" flipV="false" rot="0">
            <a:off x="3433066" y="3674478"/>
            <a:ext cx="3192269" cy="1679932"/>
          </a:xfrm>
          <a:custGeom>
            <a:avLst/>
            <a:gdLst/>
            <a:ahLst/>
            <a:cxnLst/>
            <a:rect r="r" b="b" t="t" l="l"/>
            <a:pathLst>
              <a:path h="1679932" w="3192269">
                <a:moveTo>
                  <a:pt x="0" y="0"/>
                </a:moveTo>
                <a:lnTo>
                  <a:pt x="3192268" y="0"/>
                </a:lnTo>
                <a:lnTo>
                  <a:pt x="3192268" y="1679932"/>
                </a:lnTo>
                <a:lnTo>
                  <a:pt x="0" y="1679932"/>
                </a:lnTo>
                <a:lnTo>
                  <a:pt x="0" y="0"/>
                </a:lnTo>
                <a:close/>
              </a:path>
            </a:pathLst>
          </a:custGeom>
          <a:blipFill>
            <a:blip r:embed="rId7"/>
            <a:stretch>
              <a:fillRect l="0" t="0" r="0" b="0"/>
            </a:stretch>
          </a:blipFill>
        </p:spPr>
      </p:sp>
      <p:sp>
        <p:nvSpPr>
          <p:cNvPr name="TextBox 10" id="10"/>
          <p:cNvSpPr txBox="true"/>
          <p:nvPr/>
        </p:nvSpPr>
        <p:spPr>
          <a:xfrm rot="0">
            <a:off x="711200" y="806049"/>
            <a:ext cx="8636000" cy="1696441"/>
          </a:xfrm>
          <a:prstGeom prst="rect">
            <a:avLst/>
          </a:prstGeom>
        </p:spPr>
        <p:txBody>
          <a:bodyPr anchor="t" rtlCol="false" tIns="0" lIns="0" bIns="0" rIns="0">
            <a:spAutoFit/>
          </a:bodyPr>
          <a:lstStyle/>
          <a:p>
            <a:pPr algn="ctr">
              <a:lnSpc>
                <a:spcPts val="13828"/>
              </a:lnSpc>
              <a:spcBef>
                <a:spcPct val="0"/>
              </a:spcBef>
            </a:pPr>
            <a:r>
              <a:rPr lang="en-US" sz="9877">
                <a:solidFill>
                  <a:srgbClr val="000000"/>
                </a:solidFill>
                <a:latin typeface="Sweet Apricot"/>
                <a:ea typeface="Sweet Apricot"/>
                <a:cs typeface="Sweet Apricot"/>
                <a:sym typeface="Sweet Apricot"/>
              </a:rPr>
              <a:t>God Shows His Power</a:t>
            </a:r>
          </a:p>
        </p:txBody>
      </p:sp>
      <p:sp>
        <p:nvSpPr>
          <p:cNvPr name="TextBox 11" id="11"/>
          <p:cNvSpPr txBox="true"/>
          <p:nvPr/>
        </p:nvSpPr>
        <p:spPr>
          <a:xfrm rot="0">
            <a:off x="1021489" y="3414263"/>
            <a:ext cx="8015422" cy="625146"/>
          </a:xfrm>
          <a:prstGeom prst="rect">
            <a:avLst/>
          </a:prstGeom>
        </p:spPr>
        <p:txBody>
          <a:bodyPr anchor="t" rtlCol="false" tIns="0" lIns="0" bIns="0" rIns="0">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Bread From The Sky</a:t>
            </a:r>
          </a:p>
        </p:txBody>
      </p:sp>
      <p:sp>
        <p:nvSpPr>
          <p:cNvPr name="TextBox 12" id="12"/>
          <p:cNvSpPr txBox="true"/>
          <p:nvPr/>
        </p:nvSpPr>
        <p:spPr>
          <a:xfrm rot="0">
            <a:off x="1817217" y="6280190"/>
            <a:ext cx="6423966" cy="503053"/>
          </a:xfrm>
          <a:prstGeom prst="rect">
            <a:avLst/>
          </a:prstGeom>
        </p:spPr>
        <p:txBody>
          <a:bodyPr anchor="t" rtlCol="false" tIns="0" lIns="0" bIns="0" rIns="0">
            <a:spAutoFit/>
          </a:bodyPr>
          <a:lstStyle/>
          <a:p>
            <a:pPr algn="ctr">
              <a:lnSpc>
                <a:spcPts val="3769"/>
              </a:lnSpc>
              <a:spcBef>
                <a:spcPct val="0"/>
              </a:spcBef>
            </a:pPr>
            <a:r>
              <a:rPr lang="en-US" sz="3769">
                <a:solidFill>
                  <a:srgbClr val="000000"/>
                </a:solidFill>
                <a:latin typeface="KG Primary Penmanship"/>
                <a:ea typeface="KG Primary Penmanship"/>
                <a:cs typeface="KG Primary Penmanship"/>
                <a:sym typeface="KG Primary Penmanship"/>
              </a:rPr>
              <a:t>Unit 3: Week 4</a:t>
            </a:r>
          </a:p>
        </p:txBody>
      </p:sp>
      <p:sp>
        <p:nvSpPr>
          <p:cNvPr name="Freeform 13" id="13"/>
          <p:cNvSpPr/>
          <p:nvPr/>
        </p:nvSpPr>
        <p:spPr>
          <a:xfrm flipH="false" flipV="false" rot="0">
            <a:off x="4779129" y="5277284"/>
            <a:ext cx="828340" cy="645070"/>
          </a:xfrm>
          <a:custGeom>
            <a:avLst/>
            <a:gdLst/>
            <a:ahLst/>
            <a:cxnLst/>
            <a:rect r="r" b="b" t="t" l="l"/>
            <a:pathLst>
              <a:path h="645070" w="828340">
                <a:moveTo>
                  <a:pt x="0" y="0"/>
                </a:moveTo>
                <a:lnTo>
                  <a:pt x="828340" y="0"/>
                </a:lnTo>
                <a:lnTo>
                  <a:pt x="828340" y="645070"/>
                </a:lnTo>
                <a:lnTo>
                  <a:pt x="0" y="645070"/>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pic>
        <p:nvPicPr>
          <p:cNvPr name="Picture 5" id="5"/>
          <p:cNvPicPr>
            <a:picLocks noChangeAspect="true"/>
          </p:cNvPicPr>
          <p:nvPr>
            <a:videoFile r:link="rId3"/>
          </p:nvPr>
        </p:nvPicPr>
        <p:blipFill>
          <a:blip r:embed="rId2"/>
          <a:stretch>
            <a:fillRect/>
          </a:stretch>
        </p:blipFill>
        <p:spPr>
          <a:xfrm rot="0">
            <a:off x="777240" y="1494473"/>
            <a:ext cx="8503920" cy="4783455"/>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170661" y="711150"/>
            <a:ext cx="9717078" cy="6953250"/>
          </a:xfrm>
          <a:prstGeom prst="rect">
            <a:avLst/>
          </a:prstGeom>
        </p:spPr>
        <p:txBody>
          <a:bodyPr anchor="t" rtlCol="false" tIns="0" lIns="0" bIns="0" rIns="0">
            <a:spAutoFit/>
          </a:bodyPr>
          <a:lstStyle/>
          <a:p>
            <a:pPr algn="ctr">
              <a:lnSpc>
                <a:spcPts val="5488"/>
              </a:lnSpc>
            </a:pPr>
            <a:r>
              <a:rPr lang="en-US" sz="4573" b="true">
                <a:solidFill>
                  <a:srgbClr val="000000"/>
                </a:solidFill>
                <a:latin typeface="Quicksand Bold"/>
                <a:ea typeface="Quicksand Bold"/>
                <a:cs typeface="Quicksand Bold"/>
                <a:sym typeface="Quicksand Bold"/>
              </a:rPr>
              <a:t>Discussion Questions </a:t>
            </a:r>
          </a:p>
          <a:p>
            <a:pPr algn="ctr">
              <a:lnSpc>
                <a:spcPts val="5488"/>
              </a:lnSpc>
            </a:pPr>
            <a:r>
              <a:rPr lang="en-US" sz="4573">
                <a:solidFill>
                  <a:srgbClr val="000000"/>
                </a:solidFill>
                <a:latin typeface="Quicksand"/>
                <a:ea typeface="Quicksand"/>
                <a:cs typeface="Quicksand"/>
                <a:sym typeface="Quicksand"/>
              </a:rPr>
              <a:t>1. What did Father God send to feed the Israelites in the desert?</a:t>
            </a:r>
          </a:p>
          <a:p>
            <a:pPr algn="ctr">
              <a:lnSpc>
                <a:spcPts val="5488"/>
              </a:lnSpc>
            </a:pPr>
          </a:p>
          <a:p>
            <a:pPr algn="ctr">
              <a:lnSpc>
                <a:spcPts val="5488"/>
              </a:lnSpc>
            </a:pPr>
            <a:r>
              <a:rPr lang="en-US" sz="4573">
                <a:solidFill>
                  <a:srgbClr val="000000"/>
                </a:solidFill>
                <a:latin typeface="Quicksand"/>
                <a:ea typeface="Quicksand"/>
                <a:cs typeface="Quicksand"/>
                <a:sym typeface="Quicksand"/>
              </a:rPr>
              <a:t> 2. Why did Father God tell them to gather just enough manna each day?</a:t>
            </a:r>
          </a:p>
          <a:p>
            <a:pPr algn="ctr">
              <a:lnSpc>
                <a:spcPts val="5488"/>
              </a:lnSpc>
            </a:pPr>
          </a:p>
          <a:p>
            <a:pPr algn="ctr">
              <a:lnSpc>
                <a:spcPts val="5488"/>
              </a:lnSpc>
            </a:pPr>
            <a:r>
              <a:rPr lang="en-US" sz="4573">
                <a:solidFill>
                  <a:srgbClr val="000000"/>
                </a:solidFill>
                <a:latin typeface="Quicksand"/>
                <a:ea typeface="Quicksand"/>
                <a:cs typeface="Quicksand"/>
                <a:sym typeface="Quicksand"/>
              </a:rPr>
              <a:t>3. How does Father God take care of your needs today?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6855" y="594370"/>
            <a:ext cx="9284691" cy="6583660"/>
            <a:chOff x="0" y="0"/>
            <a:chExt cx="3537025" cy="2508061"/>
          </a:xfrm>
        </p:grpSpPr>
        <p:sp>
          <p:nvSpPr>
            <p:cNvPr name="Freeform 3" id="3"/>
            <p:cNvSpPr/>
            <p:nvPr/>
          </p:nvSpPr>
          <p:spPr>
            <a:xfrm flipH="false" flipV="false" rot="0">
              <a:off x="0" y="0"/>
              <a:ext cx="3537025" cy="2508061"/>
            </a:xfrm>
            <a:custGeom>
              <a:avLst/>
              <a:gdLst/>
              <a:ahLst/>
              <a:cxnLst/>
              <a:rect r="r" b="b" t="t" l="l"/>
              <a:pathLst>
                <a:path h="2508061" w="3537025">
                  <a:moveTo>
                    <a:pt x="20012" y="0"/>
                  </a:moveTo>
                  <a:lnTo>
                    <a:pt x="3517013" y="0"/>
                  </a:lnTo>
                  <a:cubicBezTo>
                    <a:pt x="3528066" y="0"/>
                    <a:pt x="3537025" y="8960"/>
                    <a:pt x="3537025" y="20012"/>
                  </a:cubicBezTo>
                  <a:lnTo>
                    <a:pt x="3537025" y="2488049"/>
                  </a:lnTo>
                  <a:cubicBezTo>
                    <a:pt x="3537025" y="2499101"/>
                    <a:pt x="3528066" y="2508061"/>
                    <a:pt x="3517013" y="2508061"/>
                  </a:cubicBezTo>
                  <a:lnTo>
                    <a:pt x="20012" y="2508061"/>
                  </a:lnTo>
                  <a:cubicBezTo>
                    <a:pt x="8960" y="2508061"/>
                    <a:pt x="0" y="2499101"/>
                    <a:pt x="0" y="2488049"/>
                  </a:cubicBezTo>
                  <a:lnTo>
                    <a:pt x="0" y="20012"/>
                  </a:lnTo>
                  <a:cubicBezTo>
                    <a:pt x="0" y="8960"/>
                    <a:pt x="8960" y="0"/>
                    <a:pt x="20012" y="0"/>
                  </a:cubicBezTo>
                  <a:close/>
                </a:path>
              </a:pathLst>
            </a:custGeom>
            <a:ln w="19050" cap="rnd">
              <a:solidFill>
                <a:srgbClr val="000000"/>
              </a:solidFill>
              <a:prstDash val="solid"/>
              <a:round/>
            </a:ln>
          </p:spPr>
        </p:sp>
        <p:sp>
          <p:nvSpPr>
            <p:cNvPr name="TextBox 4" id="4"/>
            <p:cNvSpPr txBox="true"/>
            <p:nvPr/>
          </p:nvSpPr>
          <p:spPr>
            <a:xfrm>
              <a:off x="0" y="-28575"/>
              <a:ext cx="3537025" cy="2536636"/>
            </a:xfrm>
            <a:prstGeom prst="rect">
              <a:avLst/>
            </a:prstGeom>
          </p:spPr>
          <p:txBody>
            <a:bodyPr anchor="ctr" rtlCol="false" tIns="47790" lIns="47790" bIns="47790" rIns="47790"/>
            <a:lstStyle/>
            <a:p>
              <a:pPr algn="ctr">
                <a:lnSpc>
                  <a:spcPts val="1843"/>
                </a:lnSpc>
              </a:pPr>
            </a:p>
          </p:txBody>
        </p:sp>
      </p:grpSp>
      <p:sp>
        <p:nvSpPr>
          <p:cNvPr name="TextBox 5" id="5"/>
          <p:cNvSpPr txBox="true"/>
          <p:nvPr/>
        </p:nvSpPr>
        <p:spPr>
          <a:xfrm rot="0">
            <a:off x="711200" y="946150"/>
            <a:ext cx="8608222" cy="746981"/>
          </a:xfrm>
          <a:prstGeom prst="rect">
            <a:avLst/>
          </a:prstGeom>
        </p:spPr>
        <p:txBody>
          <a:bodyPr anchor="t" rtlCol="false" tIns="0" lIns="0" bIns="0" rIns="0">
            <a:spAutoFit/>
          </a:bodyPr>
          <a:lstStyle/>
          <a:p>
            <a:pPr algn="ctr">
              <a:lnSpc>
                <a:spcPts val="6058"/>
              </a:lnSpc>
              <a:spcBef>
                <a:spcPct val="0"/>
              </a:spcBef>
            </a:pPr>
            <a:r>
              <a:rPr lang="en-US" sz="4327" spc="64">
                <a:solidFill>
                  <a:srgbClr val="000000"/>
                </a:solidFill>
                <a:latin typeface="Sweet Apricot"/>
                <a:ea typeface="Sweet Apricot"/>
                <a:cs typeface="Sweet Apricot"/>
                <a:sym typeface="Sweet Apricot"/>
              </a:rPr>
              <a:t>The Mission</a:t>
            </a:r>
          </a:p>
        </p:txBody>
      </p:sp>
      <p:sp>
        <p:nvSpPr>
          <p:cNvPr name="Freeform 6" id="6"/>
          <p:cNvSpPr/>
          <p:nvPr/>
        </p:nvSpPr>
        <p:spPr>
          <a:xfrm flipH="true" flipV="true" rot="0">
            <a:off x="8625368" y="492770"/>
            <a:ext cx="1147777" cy="1230860"/>
          </a:xfrm>
          <a:custGeom>
            <a:avLst/>
            <a:gdLst/>
            <a:ahLst/>
            <a:cxnLst/>
            <a:rect r="r" b="b" t="t" l="l"/>
            <a:pathLst>
              <a:path h="1230860" w="1147777">
                <a:moveTo>
                  <a:pt x="1147777" y="1230861"/>
                </a:moveTo>
                <a:lnTo>
                  <a:pt x="0" y="1230861"/>
                </a:lnTo>
                <a:lnTo>
                  <a:pt x="0" y="0"/>
                </a:lnTo>
                <a:lnTo>
                  <a:pt x="1147777" y="0"/>
                </a:lnTo>
                <a:lnTo>
                  <a:pt x="1147777" y="123086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51388" y="6014903"/>
            <a:ext cx="1147777" cy="1230860"/>
          </a:xfrm>
          <a:custGeom>
            <a:avLst/>
            <a:gdLst/>
            <a:ahLst/>
            <a:cxnLst/>
            <a:rect r="r" b="b" t="t" l="l"/>
            <a:pathLst>
              <a:path h="1230860" w="1147777">
                <a:moveTo>
                  <a:pt x="0" y="0"/>
                </a:moveTo>
                <a:lnTo>
                  <a:pt x="1147777" y="0"/>
                </a:lnTo>
                <a:lnTo>
                  <a:pt x="1147777" y="1230860"/>
                </a:lnTo>
                <a:lnTo>
                  <a:pt x="0" y="12308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36067" y="2424777"/>
            <a:ext cx="2287344" cy="940252"/>
          </a:xfrm>
          <a:custGeom>
            <a:avLst/>
            <a:gdLst/>
            <a:ahLst/>
            <a:cxnLst/>
            <a:rect r="r" b="b" t="t" l="l"/>
            <a:pathLst>
              <a:path h="940252" w="2287344">
                <a:moveTo>
                  <a:pt x="0" y="0"/>
                </a:moveTo>
                <a:lnTo>
                  <a:pt x="2287344" y="0"/>
                </a:lnTo>
                <a:lnTo>
                  <a:pt x="2287344" y="940252"/>
                </a:lnTo>
                <a:lnTo>
                  <a:pt x="0" y="940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711200" y="4163349"/>
            <a:ext cx="8636000" cy="1116118"/>
          </a:xfrm>
          <a:prstGeom prst="rect">
            <a:avLst/>
          </a:prstGeom>
        </p:spPr>
        <p:txBody>
          <a:bodyPr anchor="t" rtlCol="false" tIns="0" lIns="0" bIns="0" rIns="0">
            <a:spAutoFit/>
          </a:bodyPr>
          <a:lstStyle/>
          <a:p>
            <a:pPr algn="ctr">
              <a:lnSpc>
                <a:spcPts val="4233"/>
              </a:lnSpc>
            </a:pPr>
            <a:r>
              <a:rPr lang="en-US" sz="4233">
                <a:solidFill>
                  <a:srgbClr val="000000"/>
                </a:solidFill>
                <a:latin typeface="KG Primary Penmanship"/>
                <a:ea typeface="KG Primary Penmanship"/>
                <a:cs typeface="KG Primary Penmanship"/>
                <a:sym typeface="KG Primary Penmanship"/>
              </a:rPr>
              <a:t>“God... gives you food to eat.” -Deuteronomy 8:10a</a:t>
            </a:r>
          </a:p>
        </p:txBody>
      </p:sp>
      <p:sp>
        <p:nvSpPr>
          <p:cNvPr name="TextBox 10" id="10"/>
          <p:cNvSpPr txBox="true"/>
          <p:nvPr/>
        </p:nvSpPr>
        <p:spPr>
          <a:xfrm rot="0">
            <a:off x="711200" y="5425577"/>
            <a:ext cx="8636000" cy="1088672"/>
          </a:xfrm>
          <a:prstGeom prst="rect">
            <a:avLst/>
          </a:prstGeom>
        </p:spPr>
        <p:txBody>
          <a:bodyPr anchor="t" rtlCol="false" tIns="0" lIns="0" bIns="0" rIns="0">
            <a:spAutoFit/>
          </a:bodyPr>
          <a:lstStyle/>
          <a:p>
            <a:pPr algn="ctr">
              <a:lnSpc>
                <a:spcPts val="4233"/>
              </a:lnSpc>
            </a:pPr>
            <a:r>
              <a:rPr lang="en-US" sz="4233">
                <a:solidFill>
                  <a:srgbClr val="000000"/>
                </a:solidFill>
                <a:latin typeface="KG Primary Dots Lined"/>
                <a:ea typeface="KG Primary Dots Lined"/>
                <a:cs typeface="KG Primary Dots Lined"/>
                <a:sym typeface="KG Primary Dots Lined"/>
              </a:rPr>
              <a:t>“God... gives you food to eat.” </a:t>
            </a:r>
          </a:p>
          <a:p>
            <a:pPr algn="ctr">
              <a:lnSpc>
                <a:spcPts val="4233"/>
              </a:lnSpc>
            </a:pPr>
            <a:r>
              <a:rPr lang="en-US" sz="4233">
                <a:solidFill>
                  <a:srgbClr val="000000"/>
                </a:solidFill>
                <a:latin typeface="KG Primary Dots Lined"/>
                <a:ea typeface="KG Primary Dots Lined"/>
                <a:cs typeface="KG Primary Dots Lined"/>
                <a:sym typeface="KG Primary Dots Lined"/>
              </a:rPr>
              <a:t>-Deuteronomy 8:10</a:t>
            </a:r>
          </a:p>
        </p:txBody>
      </p:sp>
      <p:sp>
        <p:nvSpPr>
          <p:cNvPr name="Freeform 11" id="11"/>
          <p:cNvSpPr/>
          <p:nvPr/>
        </p:nvSpPr>
        <p:spPr>
          <a:xfrm flipH="false" flipV="false" rot="0">
            <a:off x="4679739" y="3263740"/>
            <a:ext cx="1864072" cy="766259"/>
          </a:xfrm>
          <a:custGeom>
            <a:avLst/>
            <a:gdLst/>
            <a:ahLst/>
            <a:cxnLst/>
            <a:rect r="r" b="b" t="t" l="l"/>
            <a:pathLst>
              <a:path h="766259" w="1864072">
                <a:moveTo>
                  <a:pt x="0" y="0"/>
                </a:moveTo>
                <a:lnTo>
                  <a:pt x="1864072" y="0"/>
                </a:lnTo>
                <a:lnTo>
                  <a:pt x="1864072" y="766259"/>
                </a:lnTo>
                <a:lnTo>
                  <a:pt x="0" y="7662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566652" y="1064801"/>
            <a:ext cx="8925096" cy="6257925"/>
          </a:xfrm>
          <a:prstGeom prst="rect">
            <a:avLst/>
          </a:prstGeom>
        </p:spPr>
        <p:txBody>
          <a:bodyPr anchor="t" rtlCol="false" tIns="0" lIns="0" bIns="0" rIns="0">
            <a:spAutoFit/>
          </a:bodyPr>
          <a:lstStyle/>
          <a:p>
            <a:pPr algn="ctr">
              <a:lnSpc>
                <a:spcPts val="5488"/>
              </a:lnSpc>
            </a:pPr>
            <a:r>
              <a:rPr lang="en-US" sz="4573" b="true">
                <a:solidFill>
                  <a:srgbClr val="000000"/>
                </a:solidFill>
                <a:latin typeface="Quicksand Bold"/>
                <a:ea typeface="Quicksand Bold"/>
                <a:cs typeface="Quicksand Bold"/>
                <a:sym typeface="Quicksand Bold"/>
              </a:rPr>
              <a:t>Prayer</a:t>
            </a:r>
          </a:p>
          <a:p>
            <a:pPr algn="ctr">
              <a:lnSpc>
                <a:spcPts val="5488"/>
              </a:lnSpc>
            </a:pPr>
            <a:r>
              <a:rPr lang="en-US" sz="4573">
                <a:solidFill>
                  <a:srgbClr val="000000"/>
                </a:solidFill>
                <a:latin typeface="Quicksand"/>
                <a:ea typeface="Quicksand"/>
                <a:cs typeface="Quicksand"/>
                <a:sym typeface="Quicksand"/>
              </a:rPr>
              <a:t> Father God, thank You for being a good provider. Just like You gave the Israelites manna, You give me everything I need. Help me to trust You each day and not worry about tomorrow. Teach me to be thankful for Your daily blessings. Amen.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514" t="-16665" r="-1514" b="-16665"/>
            </a:stretch>
          </a:blipFill>
        </p:spPr>
      </p:sp>
      <p:sp>
        <p:nvSpPr>
          <p:cNvPr name="TextBox 3" id="3"/>
          <p:cNvSpPr txBox="true"/>
          <p:nvPr/>
        </p:nvSpPr>
        <p:spPr>
          <a:xfrm rot="0">
            <a:off x="777240" y="3024827"/>
            <a:ext cx="8503920" cy="1856096"/>
          </a:xfrm>
          <a:prstGeom prst="rect">
            <a:avLst/>
          </a:prstGeom>
        </p:spPr>
        <p:txBody>
          <a:bodyPr anchor="t" rtlCol="false" tIns="0" lIns="0" bIns="0" rIns="0">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 “God... gives you food to eat.” – Deuteronomy 8:10a</a:t>
            </a:r>
          </a:p>
        </p:txBody>
      </p:sp>
      <p:sp>
        <p:nvSpPr>
          <p:cNvPr name="TextBox 4" id="4"/>
          <p:cNvSpPr txBox="true"/>
          <p:nvPr/>
        </p:nvSpPr>
        <p:spPr>
          <a:xfrm rot="0">
            <a:off x="1021489" y="7080885"/>
            <a:ext cx="8015422" cy="625146"/>
          </a:xfrm>
          <a:prstGeom prst="rect">
            <a:avLst/>
          </a:prstGeom>
        </p:spPr>
        <p:txBody>
          <a:bodyPr anchor="t" rtlCol="false" tIns="0" lIns="0" bIns="0" rIns="0">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a:t>
            </a:r>
          </a:p>
        </p:txBody>
      </p:sp>
      <p:sp>
        <p:nvSpPr>
          <p:cNvPr name="TextBox 5" id="5"/>
          <p:cNvSpPr txBox="true"/>
          <p:nvPr/>
        </p:nvSpPr>
        <p:spPr>
          <a:xfrm rot="0">
            <a:off x="777240" y="910590"/>
            <a:ext cx="8503920" cy="952632"/>
          </a:xfrm>
          <a:prstGeom prst="rect">
            <a:avLst/>
          </a:prstGeom>
        </p:spPr>
        <p:txBody>
          <a:bodyPr anchor="t" rtlCol="false" tIns="0" lIns="0" bIns="0" rIns="0">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Focus Scripture</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196843" cy="7921032"/>
            <a:chOff x="0" y="0"/>
            <a:chExt cx="4882888" cy="3793087"/>
          </a:xfrm>
        </p:grpSpPr>
        <p:sp>
          <p:nvSpPr>
            <p:cNvPr name="Freeform 3" id="3"/>
            <p:cNvSpPr/>
            <p:nvPr/>
          </p:nvSpPr>
          <p:spPr>
            <a:xfrm flipH="false" flipV="false" rot="0">
              <a:off x="0" y="0"/>
              <a:ext cx="4882888" cy="3793087"/>
            </a:xfrm>
            <a:custGeom>
              <a:avLst/>
              <a:gdLst/>
              <a:ahLst/>
              <a:cxnLst/>
              <a:rect r="r" b="b" t="t" l="l"/>
              <a:pathLst>
                <a:path h="3793087" w="4882888">
                  <a:moveTo>
                    <a:pt x="0" y="0"/>
                  </a:moveTo>
                  <a:lnTo>
                    <a:pt x="4882888" y="0"/>
                  </a:lnTo>
                  <a:lnTo>
                    <a:pt x="4882888" y="3793087"/>
                  </a:lnTo>
                  <a:lnTo>
                    <a:pt x="0" y="3793087"/>
                  </a:lnTo>
                  <a:close/>
                </a:path>
              </a:pathLst>
            </a:custGeom>
            <a:solidFill>
              <a:srgbClr val="F8BC3D"/>
            </a:solidFill>
          </p:spPr>
        </p:sp>
        <p:sp>
          <p:nvSpPr>
            <p:cNvPr name="TextBox 4" id="4"/>
            <p:cNvSpPr txBox="true"/>
            <p:nvPr/>
          </p:nvSpPr>
          <p:spPr>
            <a:xfrm>
              <a:off x="0" y="-9525"/>
              <a:ext cx="4882888"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225801" y="896940"/>
            <a:ext cx="4556956" cy="5978520"/>
          </a:xfrm>
          <a:prstGeom prst="rect">
            <a:avLst/>
          </a:prstGeom>
        </p:spPr>
        <p:txBody>
          <a:bodyPr anchor="t" rtlCol="false" tIns="0" lIns="0" bIns="0" rIns="0">
            <a:spAutoFit/>
          </a:bodyPr>
          <a:lstStyle/>
          <a:p>
            <a:pPr algn="l">
              <a:lnSpc>
                <a:spcPts val="3931"/>
              </a:lnSpc>
            </a:pPr>
            <a:r>
              <a:rPr lang="en-US" sz="3276">
                <a:solidFill>
                  <a:srgbClr val="000000"/>
                </a:solidFill>
                <a:latin typeface="Quicksand"/>
                <a:ea typeface="Quicksand"/>
                <a:cs typeface="Quicksand"/>
                <a:sym typeface="Quicksand"/>
              </a:rPr>
              <a:t>After the Israelites crossed the Red Sea, they began a long journey through the wilderness. They were finally free from slavery, but now they had a new problem: there was no food! The people were tired, hungry, and started to complain. </a:t>
            </a:r>
          </a:p>
        </p:txBody>
      </p:sp>
      <p:sp>
        <p:nvSpPr>
          <p:cNvPr name="TextBox 6" id="6"/>
          <p:cNvSpPr txBox="true"/>
          <p:nvPr/>
        </p:nvSpPr>
        <p:spPr>
          <a:xfrm rot="0">
            <a:off x="4892336" y="1096354"/>
            <a:ext cx="4948485" cy="1209675"/>
          </a:xfrm>
          <a:prstGeom prst="rect">
            <a:avLst/>
          </a:prstGeom>
        </p:spPr>
        <p:txBody>
          <a:bodyPr anchor="t" rtlCol="false" tIns="0" lIns="0" bIns="0" rIns="0">
            <a:spAutoFit/>
          </a:bodyPr>
          <a:lstStyle/>
          <a:p>
            <a:pPr algn="ctr">
              <a:lnSpc>
                <a:spcPts val="4803"/>
              </a:lnSpc>
            </a:pPr>
            <a:r>
              <a:rPr lang="en-US" sz="4002" b="true">
                <a:solidFill>
                  <a:srgbClr val="000000"/>
                </a:solidFill>
                <a:latin typeface="Quicksand Bold"/>
                <a:ea typeface="Quicksand Bold"/>
                <a:cs typeface="Quicksand Bold"/>
                <a:sym typeface="Quicksand Bold"/>
              </a:rPr>
              <a:t>OH NO! There’s no food!</a:t>
            </a:r>
          </a:p>
        </p:txBody>
      </p:sp>
      <p:sp>
        <p:nvSpPr>
          <p:cNvPr name="TextBox 7" id="7"/>
          <p:cNvSpPr txBox="true"/>
          <p:nvPr/>
        </p:nvSpPr>
        <p:spPr>
          <a:xfrm rot="0">
            <a:off x="5633523" y="5331474"/>
            <a:ext cx="3466110" cy="1261987"/>
          </a:xfrm>
          <a:prstGeom prst="rect">
            <a:avLst/>
          </a:prstGeom>
        </p:spPr>
        <p:txBody>
          <a:bodyPr anchor="t" rtlCol="false" tIns="0" lIns="0" bIns="0" rIns="0">
            <a:spAutoFit/>
          </a:bodyPr>
          <a:lstStyle/>
          <a:p>
            <a:pPr algn="l">
              <a:lnSpc>
                <a:spcPts val="3364"/>
              </a:lnSpc>
            </a:pPr>
            <a:r>
              <a:rPr lang="en-US" sz="2803" b="true">
                <a:solidFill>
                  <a:srgbClr val="000000"/>
                </a:solidFill>
                <a:latin typeface="Quicksand Bold"/>
                <a:ea typeface="Quicksand Bold"/>
                <a:cs typeface="Quicksand Bold"/>
                <a:sym typeface="Quicksand Bold"/>
              </a:rPr>
              <a:t>Show me your hungry face. Show me your tired face.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821279" cy="7921032"/>
            <a:chOff x="0" y="0"/>
            <a:chExt cx="2308731" cy="3793087"/>
          </a:xfrm>
        </p:grpSpPr>
        <p:sp>
          <p:nvSpPr>
            <p:cNvPr name="Freeform 3" id="3"/>
            <p:cNvSpPr/>
            <p:nvPr/>
          </p:nvSpPr>
          <p:spPr>
            <a:xfrm flipH="false" flipV="false" rot="0">
              <a:off x="0" y="0"/>
              <a:ext cx="2308731" cy="3793087"/>
            </a:xfrm>
            <a:custGeom>
              <a:avLst/>
              <a:gdLst/>
              <a:ahLst/>
              <a:cxnLst/>
              <a:rect r="r" b="b" t="t" l="l"/>
              <a:pathLst>
                <a:path h="3793087" w="2308731">
                  <a:moveTo>
                    <a:pt x="0" y="0"/>
                  </a:moveTo>
                  <a:lnTo>
                    <a:pt x="2308731" y="0"/>
                  </a:lnTo>
                  <a:lnTo>
                    <a:pt x="2308731" y="3793087"/>
                  </a:lnTo>
                  <a:lnTo>
                    <a:pt x="0" y="3793087"/>
                  </a:lnTo>
                  <a:close/>
                </a:path>
              </a:pathLst>
            </a:custGeom>
            <a:solidFill>
              <a:srgbClr val="F8BC3D"/>
            </a:solidFill>
          </p:spPr>
        </p:sp>
        <p:sp>
          <p:nvSpPr>
            <p:cNvPr name="TextBox 4" id="4"/>
            <p:cNvSpPr txBox="true"/>
            <p:nvPr/>
          </p:nvSpPr>
          <p:spPr>
            <a:xfrm>
              <a:off x="0" y="-9525"/>
              <a:ext cx="2308731" cy="3802612"/>
            </a:xfrm>
            <a:prstGeom prst="rect">
              <a:avLst/>
            </a:prstGeom>
          </p:spPr>
          <p:txBody>
            <a:bodyPr anchor="ctr" rtlCol="false" tIns="27940" lIns="27940" bIns="27940" rIns="27940"/>
            <a:lstStyle/>
            <a:p>
              <a:pPr algn="ctr">
                <a:lnSpc>
                  <a:spcPts val="1462"/>
                </a:lnSpc>
                <a:spcBef>
                  <a:spcPct val="0"/>
                </a:spcBef>
              </a:pPr>
            </a:p>
          </p:txBody>
        </p:sp>
      </p:grpSp>
      <p:sp>
        <p:nvSpPr>
          <p:cNvPr name="Freeform 5" id="5"/>
          <p:cNvSpPr/>
          <p:nvPr/>
        </p:nvSpPr>
        <p:spPr>
          <a:xfrm flipH="false" flipV="false" rot="0">
            <a:off x="8018675" y="5508678"/>
            <a:ext cx="1949614" cy="2155722"/>
          </a:xfrm>
          <a:custGeom>
            <a:avLst/>
            <a:gdLst/>
            <a:ahLst/>
            <a:cxnLst/>
            <a:rect r="r" b="b" t="t" l="l"/>
            <a:pathLst>
              <a:path h="2155722" w="1949614">
                <a:moveTo>
                  <a:pt x="0" y="0"/>
                </a:moveTo>
                <a:lnTo>
                  <a:pt x="1949614" y="0"/>
                </a:lnTo>
                <a:lnTo>
                  <a:pt x="1949614" y="2155722"/>
                </a:lnTo>
                <a:lnTo>
                  <a:pt x="0" y="2155722"/>
                </a:lnTo>
                <a:lnTo>
                  <a:pt x="0" y="0"/>
                </a:lnTo>
                <a:close/>
              </a:path>
            </a:pathLst>
          </a:custGeom>
          <a:blipFill>
            <a:blip r:embed="rId2"/>
            <a:stretch>
              <a:fillRect l="-65805" t="0" r="0" b="0"/>
            </a:stretch>
          </a:blipFill>
        </p:spPr>
      </p:sp>
      <p:sp>
        <p:nvSpPr>
          <p:cNvPr name="Freeform 6" id="6"/>
          <p:cNvSpPr/>
          <p:nvPr/>
        </p:nvSpPr>
        <p:spPr>
          <a:xfrm flipH="false" flipV="false" rot="0">
            <a:off x="6219722" y="3057249"/>
            <a:ext cx="3061438" cy="2042814"/>
          </a:xfrm>
          <a:custGeom>
            <a:avLst/>
            <a:gdLst/>
            <a:ahLst/>
            <a:cxnLst/>
            <a:rect r="r" b="b" t="t" l="l"/>
            <a:pathLst>
              <a:path h="2042814" w="3061438">
                <a:moveTo>
                  <a:pt x="0" y="0"/>
                </a:moveTo>
                <a:lnTo>
                  <a:pt x="3061438" y="0"/>
                </a:lnTo>
                <a:lnTo>
                  <a:pt x="3061438" y="2042814"/>
                </a:lnTo>
                <a:lnTo>
                  <a:pt x="0" y="2042814"/>
                </a:lnTo>
                <a:lnTo>
                  <a:pt x="0" y="0"/>
                </a:lnTo>
                <a:close/>
              </a:path>
            </a:pathLst>
          </a:custGeom>
          <a:blipFill>
            <a:blip r:embed="rId3"/>
            <a:stretch>
              <a:fillRect l="0" t="0" r="0" b="0"/>
            </a:stretch>
          </a:blipFill>
        </p:spPr>
      </p:sp>
      <p:sp>
        <p:nvSpPr>
          <p:cNvPr name="Freeform 7" id="7"/>
          <p:cNvSpPr/>
          <p:nvPr/>
        </p:nvSpPr>
        <p:spPr>
          <a:xfrm flipH="false" flipV="false" rot="0">
            <a:off x="5628736" y="5508678"/>
            <a:ext cx="2129631" cy="2080383"/>
          </a:xfrm>
          <a:custGeom>
            <a:avLst/>
            <a:gdLst/>
            <a:ahLst/>
            <a:cxnLst/>
            <a:rect r="r" b="b" t="t" l="l"/>
            <a:pathLst>
              <a:path h="2080383" w="2129631">
                <a:moveTo>
                  <a:pt x="0" y="0"/>
                </a:moveTo>
                <a:lnTo>
                  <a:pt x="2129631" y="0"/>
                </a:lnTo>
                <a:lnTo>
                  <a:pt x="2129631" y="2080383"/>
                </a:lnTo>
                <a:lnTo>
                  <a:pt x="0" y="2080383"/>
                </a:lnTo>
                <a:lnTo>
                  <a:pt x="0" y="0"/>
                </a:lnTo>
                <a:close/>
              </a:path>
            </a:pathLst>
          </a:custGeom>
          <a:blipFill>
            <a:blip r:embed="rId4"/>
            <a:stretch>
              <a:fillRect l="0" t="0" r="0" b="0"/>
            </a:stretch>
          </a:blipFill>
        </p:spPr>
      </p:sp>
      <p:sp>
        <p:nvSpPr>
          <p:cNvPr name="TextBox 8" id="8"/>
          <p:cNvSpPr txBox="true"/>
          <p:nvPr/>
        </p:nvSpPr>
        <p:spPr>
          <a:xfrm rot="0">
            <a:off x="249808" y="1502569"/>
            <a:ext cx="4321664" cy="4767263"/>
          </a:xfrm>
          <a:prstGeom prst="rect">
            <a:avLst/>
          </a:prstGeom>
        </p:spPr>
        <p:txBody>
          <a:bodyPr anchor="t" rtlCol="false" tIns="0" lIns="0" bIns="0" rIns="0">
            <a:spAutoFit/>
          </a:bodyPr>
          <a:lstStyle/>
          <a:p>
            <a:pPr algn="l">
              <a:lnSpc>
                <a:spcPts val="3761"/>
              </a:lnSpc>
            </a:pPr>
            <a:r>
              <a:rPr lang="en-US" sz="3134">
                <a:solidFill>
                  <a:srgbClr val="000000"/>
                </a:solidFill>
                <a:latin typeface="Quicksand"/>
                <a:ea typeface="Quicksand"/>
                <a:cs typeface="Quicksand"/>
                <a:sym typeface="Quicksand"/>
              </a:rPr>
              <a:t>They said, “Why did we leave Egypt? At least we had food there!” They forgot how badly they had been treated as slaves. Even after all the miracles God had done, they were starting to doubt His care. </a:t>
            </a:r>
          </a:p>
        </p:txBody>
      </p:sp>
      <p:sp>
        <p:nvSpPr>
          <p:cNvPr name="TextBox 9" id="9"/>
          <p:cNvSpPr txBox="true"/>
          <p:nvPr/>
        </p:nvSpPr>
        <p:spPr>
          <a:xfrm rot="0">
            <a:off x="5887065" y="2368945"/>
            <a:ext cx="3726751" cy="476250"/>
          </a:xfrm>
          <a:prstGeom prst="rect">
            <a:avLst/>
          </a:prstGeom>
        </p:spPr>
        <p:txBody>
          <a:bodyPr anchor="t" rtlCol="false" tIns="0" lIns="0" bIns="0" rIns="0">
            <a:spAutoFit/>
          </a:bodyPr>
          <a:lstStyle/>
          <a:p>
            <a:pPr algn="ctr">
              <a:lnSpc>
                <a:spcPts val="3761"/>
              </a:lnSpc>
            </a:pPr>
            <a:r>
              <a:rPr lang="en-US" sz="3134" b="true">
                <a:solidFill>
                  <a:srgbClr val="000000"/>
                </a:solidFill>
                <a:latin typeface="Quicksand Bold"/>
                <a:ea typeface="Quicksand Bold"/>
                <a:cs typeface="Quicksand Bold"/>
                <a:sym typeface="Quicksand Bold"/>
              </a:rPr>
              <a:t>Name the Emotion</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48632"/>
            <a:ext cx="10936675" cy="7921032"/>
            <a:chOff x="0" y="0"/>
            <a:chExt cx="5237166" cy="3793087"/>
          </a:xfrm>
        </p:grpSpPr>
        <p:sp>
          <p:nvSpPr>
            <p:cNvPr name="Freeform 3" id="3"/>
            <p:cNvSpPr/>
            <p:nvPr/>
          </p:nvSpPr>
          <p:spPr>
            <a:xfrm flipH="false" flipV="false" rot="0">
              <a:off x="0" y="0"/>
              <a:ext cx="5237166" cy="3793087"/>
            </a:xfrm>
            <a:custGeom>
              <a:avLst/>
              <a:gdLst/>
              <a:ahLst/>
              <a:cxnLst/>
              <a:rect r="r" b="b" t="t" l="l"/>
              <a:pathLst>
                <a:path h="3793087" w="5237166">
                  <a:moveTo>
                    <a:pt x="0" y="0"/>
                  </a:moveTo>
                  <a:lnTo>
                    <a:pt x="5237166" y="0"/>
                  </a:lnTo>
                  <a:lnTo>
                    <a:pt x="5237166" y="3793087"/>
                  </a:lnTo>
                  <a:lnTo>
                    <a:pt x="0" y="3793087"/>
                  </a:lnTo>
                  <a:close/>
                </a:path>
              </a:pathLst>
            </a:custGeom>
            <a:solidFill>
              <a:srgbClr val="F8BC3D"/>
            </a:solidFill>
          </p:spPr>
        </p:sp>
        <p:sp>
          <p:nvSpPr>
            <p:cNvPr name="TextBox 4" id="4"/>
            <p:cNvSpPr txBox="true"/>
            <p:nvPr/>
          </p:nvSpPr>
          <p:spPr>
            <a:xfrm>
              <a:off x="0" y="-9525"/>
              <a:ext cx="5237166"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1094465"/>
            <a:ext cx="8564904" cy="5900695"/>
          </a:xfrm>
          <a:prstGeom prst="rect">
            <a:avLst/>
          </a:prstGeom>
        </p:spPr>
        <p:txBody>
          <a:bodyPr anchor="t" rtlCol="false" tIns="0" lIns="0" bIns="0" rIns="0">
            <a:spAutoFit/>
          </a:bodyPr>
          <a:lstStyle/>
          <a:p>
            <a:pPr algn="ctr">
              <a:lnSpc>
                <a:spcPts val="5184"/>
              </a:lnSpc>
            </a:pPr>
            <a:r>
              <a:rPr lang="en-US" sz="4320">
                <a:solidFill>
                  <a:srgbClr val="000000"/>
                </a:solidFill>
                <a:latin typeface="Quicksand"/>
                <a:ea typeface="Quicksand"/>
                <a:cs typeface="Quicksand"/>
                <a:sym typeface="Quicksand"/>
              </a:rPr>
              <a:t>But Father God didn’t get angry. Instead, He showed His love by providing what they needed bread from the sky! Every morning, when they woke up, tiny flakes covered the ground. The people called it manna, which means, “What is it?” It was sweet and tasty, like wafers with honey.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058400" cy="7921032"/>
            <a:chOff x="0" y="0"/>
            <a:chExt cx="4816593" cy="3793087"/>
          </a:xfrm>
        </p:grpSpPr>
        <p:sp>
          <p:nvSpPr>
            <p:cNvPr name="Freeform 3" id="3"/>
            <p:cNvSpPr/>
            <p:nvPr/>
          </p:nvSpPr>
          <p:spPr>
            <a:xfrm flipH="false" flipV="false" rot="0">
              <a:off x="0" y="0"/>
              <a:ext cx="4816592" cy="3793087"/>
            </a:xfrm>
            <a:custGeom>
              <a:avLst/>
              <a:gdLst/>
              <a:ahLst/>
              <a:cxnLst/>
              <a:rect r="r" b="b" t="t" l="l"/>
              <a:pathLst>
                <a:path h="3793087" w="4816592">
                  <a:moveTo>
                    <a:pt x="0" y="0"/>
                  </a:moveTo>
                  <a:lnTo>
                    <a:pt x="4816592" y="0"/>
                  </a:lnTo>
                  <a:lnTo>
                    <a:pt x="4816592" y="3793087"/>
                  </a:lnTo>
                  <a:lnTo>
                    <a:pt x="0" y="3793087"/>
                  </a:lnTo>
                  <a:close/>
                </a:path>
              </a:pathLst>
            </a:custGeom>
            <a:solidFill>
              <a:srgbClr val="F8BC3D"/>
            </a:solidFill>
          </p:spPr>
        </p:sp>
        <p:sp>
          <p:nvSpPr>
            <p:cNvPr name="TextBox 4" id="4"/>
            <p:cNvSpPr txBox="true"/>
            <p:nvPr/>
          </p:nvSpPr>
          <p:spPr>
            <a:xfrm>
              <a:off x="0" y="-9525"/>
              <a:ext cx="4816593"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429829" y="777240"/>
            <a:ext cx="9198742" cy="6350482"/>
          </a:xfrm>
          <a:prstGeom prst="rect">
            <a:avLst/>
          </a:prstGeom>
        </p:spPr>
        <p:txBody>
          <a:bodyPr anchor="t" rtlCol="false" tIns="0" lIns="0" bIns="0" rIns="0">
            <a:spAutoFit/>
          </a:bodyPr>
          <a:lstStyle/>
          <a:p>
            <a:pPr algn="l">
              <a:lnSpc>
                <a:spcPts val="5568"/>
              </a:lnSpc>
            </a:pPr>
            <a:r>
              <a:rPr lang="en-US" sz="4640">
                <a:solidFill>
                  <a:srgbClr val="000000"/>
                </a:solidFill>
                <a:latin typeface="Quicksand"/>
                <a:ea typeface="Quicksand"/>
                <a:cs typeface="Quicksand"/>
                <a:sym typeface="Quicksand"/>
              </a:rPr>
              <a:t>Father God told them on the sixth day, they were allowed to gather twice as much so they could rest on the Sabbath. Father God also provided quail (a kind of bird) in the evenings for meat. He took care of every single need. The Israelites learned that they could depend on Father God every day.</a:t>
            </a:r>
          </a:p>
        </p:txBody>
      </p:sp>
      <p:sp>
        <p:nvSpPr>
          <p:cNvPr name="Freeform 6" id="6"/>
          <p:cNvSpPr/>
          <p:nvPr/>
        </p:nvSpPr>
        <p:spPr>
          <a:xfrm flipH="true" flipV="false" rot="0">
            <a:off x="9104899" y="6669360"/>
            <a:ext cx="953501" cy="1103040"/>
          </a:xfrm>
          <a:custGeom>
            <a:avLst/>
            <a:gdLst/>
            <a:ahLst/>
            <a:cxnLst/>
            <a:rect r="r" b="b" t="t" l="l"/>
            <a:pathLst>
              <a:path h="1103040" w="953501">
                <a:moveTo>
                  <a:pt x="953501" y="0"/>
                </a:moveTo>
                <a:lnTo>
                  <a:pt x="0" y="0"/>
                </a:lnTo>
                <a:lnTo>
                  <a:pt x="0" y="1103040"/>
                </a:lnTo>
                <a:lnTo>
                  <a:pt x="953501" y="1103040"/>
                </a:lnTo>
                <a:lnTo>
                  <a:pt x="953501" y="0"/>
                </a:lnTo>
                <a:close/>
              </a:path>
            </a:pathLst>
          </a:custGeom>
          <a:blipFill>
            <a:blip r:embed="rId2"/>
            <a:stretch>
              <a:fillRect l="0" t="0" r="-73367"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058400" cy="7921032"/>
            <a:chOff x="0" y="0"/>
            <a:chExt cx="4816593" cy="3793087"/>
          </a:xfrm>
        </p:grpSpPr>
        <p:sp>
          <p:nvSpPr>
            <p:cNvPr name="Freeform 3" id="3"/>
            <p:cNvSpPr/>
            <p:nvPr/>
          </p:nvSpPr>
          <p:spPr>
            <a:xfrm flipH="false" flipV="false" rot="0">
              <a:off x="0" y="0"/>
              <a:ext cx="4816592" cy="3793087"/>
            </a:xfrm>
            <a:custGeom>
              <a:avLst/>
              <a:gdLst/>
              <a:ahLst/>
              <a:cxnLst/>
              <a:rect r="r" b="b" t="t" l="l"/>
              <a:pathLst>
                <a:path h="3793087" w="4816592">
                  <a:moveTo>
                    <a:pt x="0" y="0"/>
                  </a:moveTo>
                  <a:lnTo>
                    <a:pt x="4816592" y="0"/>
                  </a:lnTo>
                  <a:lnTo>
                    <a:pt x="4816592" y="3793087"/>
                  </a:lnTo>
                  <a:lnTo>
                    <a:pt x="0" y="3793087"/>
                  </a:lnTo>
                  <a:close/>
                </a:path>
              </a:pathLst>
            </a:custGeom>
            <a:solidFill>
              <a:srgbClr val="F8BC3D"/>
            </a:solidFill>
          </p:spPr>
        </p:sp>
        <p:sp>
          <p:nvSpPr>
            <p:cNvPr name="TextBox 4" id="4"/>
            <p:cNvSpPr txBox="true"/>
            <p:nvPr/>
          </p:nvSpPr>
          <p:spPr>
            <a:xfrm>
              <a:off x="0" y="-9525"/>
              <a:ext cx="4816593" cy="3802612"/>
            </a:xfrm>
            <a:prstGeom prst="rect">
              <a:avLst/>
            </a:prstGeom>
          </p:spPr>
          <p:txBody>
            <a:bodyPr anchor="ctr" rtlCol="false" tIns="27940" lIns="27940" bIns="27940" rIns="27940"/>
            <a:lstStyle/>
            <a:p>
              <a:pPr algn="ctr">
                <a:lnSpc>
                  <a:spcPts val="1462"/>
                </a:lnSpc>
                <a:spcBef>
                  <a:spcPct val="0"/>
                </a:spcBef>
              </a:pPr>
            </a:p>
          </p:txBody>
        </p:sp>
      </p:grpSp>
      <p:sp>
        <p:nvSpPr>
          <p:cNvPr name="Freeform 5" id="5"/>
          <p:cNvSpPr/>
          <p:nvPr/>
        </p:nvSpPr>
        <p:spPr>
          <a:xfrm flipH="true" flipV="false" rot="0">
            <a:off x="7784830" y="5142264"/>
            <a:ext cx="2273570" cy="2630136"/>
          </a:xfrm>
          <a:custGeom>
            <a:avLst/>
            <a:gdLst/>
            <a:ahLst/>
            <a:cxnLst/>
            <a:rect r="r" b="b" t="t" l="l"/>
            <a:pathLst>
              <a:path h="2630136" w="2273570">
                <a:moveTo>
                  <a:pt x="2273570" y="0"/>
                </a:moveTo>
                <a:lnTo>
                  <a:pt x="0" y="0"/>
                </a:lnTo>
                <a:lnTo>
                  <a:pt x="0" y="2630136"/>
                </a:lnTo>
                <a:lnTo>
                  <a:pt x="2273570" y="2630136"/>
                </a:lnTo>
                <a:lnTo>
                  <a:pt x="2273570" y="0"/>
                </a:lnTo>
                <a:close/>
              </a:path>
            </a:pathLst>
          </a:custGeom>
          <a:blipFill>
            <a:blip r:embed="rId2"/>
            <a:stretch>
              <a:fillRect l="0" t="0" r="-73367" b="0"/>
            </a:stretch>
          </a:blipFill>
        </p:spPr>
      </p:sp>
      <p:sp>
        <p:nvSpPr>
          <p:cNvPr name="Freeform 6" id="6"/>
          <p:cNvSpPr/>
          <p:nvPr/>
        </p:nvSpPr>
        <p:spPr>
          <a:xfrm flipH="false" flipV="false" rot="0">
            <a:off x="2844587" y="3886200"/>
            <a:ext cx="1027838" cy="1130189"/>
          </a:xfrm>
          <a:custGeom>
            <a:avLst/>
            <a:gdLst/>
            <a:ahLst/>
            <a:cxnLst/>
            <a:rect r="r" b="b" t="t" l="l"/>
            <a:pathLst>
              <a:path h="1130189" w="1027838">
                <a:moveTo>
                  <a:pt x="0" y="0"/>
                </a:moveTo>
                <a:lnTo>
                  <a:pt x="1027837" y="0"/>
                </a:lnTo>
                <a:lnTo>
                  <a:pt x="1027837" y="1130189"/>
                </a:lnTo>
                <a:lnTo>
                  <a:pt x="0" y="113018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6114358" y="3395422"/>
            <a:ext cx="1027838" cy="1130189"/>
          </a:xfrm>
          <a:custGeom>
            <a:avLst/>
            <a:gdLst/>
            <a:ahLst/>
            <a:cxnLst/>
            <a:rect r="r" b="b" t="t" l="l"/>
            <a:pathLst>
              <a:path h="1130189" w="1027838">
                <a:moveTo>
                  <a:pt x="0" y="0"/>
                </a:moveTo>
                <a:lnTo>
                  <a:pt x="1027838" y="0"/>
                </a:lnTo>
                <a:lnTo>
                  <a:pt x="1027838" y="1130189"/>
                </a:lnTo>
                <a:lnTo>
                  <a:pt x="0" y="113018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621615" y="6457332"/>
            <a:ext cx="1027838" cy="1130189"/>
          </a:xfrm>
          <a:custGeom>
            <a:avLst/>
            <a:gdLst/>
            <a:ahLst/>
            <a:cxnLst/>
            <a:rect r="r" b="b" t="t" l="l"/>
            <a:pathLst>
              <a:path h="1130189" w="1027838">
                <a:moveTo>
                  <a:pt x="0" y="0"/>
                </a:moveTo>
                <a:lnTo>
                  <a:pt x="1027838" y="0"/>
                </a:lnTo>
                <a:lnTo>
                  <a:pt x="1027838" y="1130189"/>
                </a:lnTo>
                <a:lnTo>
                  <a:pt x="0" y="113018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135534" y="3559040"/>
            <a:ext cx="1530286" cy="1154670"/>
          </a:xfrm>
          <a:custGeom>
            <a:avLst/>
            <a:gdLst/>
            <a:ahLst/>
            <a:cxnLst/>
            <a:rect r="r" b="b" t="t" l="l"/>
            <a:pathLst>
              <a:path h="1154670" w="1530286">
                <a:moveTo>
                  <a:pt x="0" y="0"/>
                </a:moveTo>
                <a:lnTo>
                  <a:pt x="1530286" y="0"/>
                </a:lnTo>
                <a:lnTo>
                  <a:pt x="1530286" y="1154670"/>
                </a:lnTo>
                <a:lnTo>
                  <a:pt x="0" y="11546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777240" y="784997"/>
            <a:ext cx="8503920" cy="2026537"/>
          </a:xfrm>
          <a:prstGeom prst="rect">
            <a:avLst/>
          </a:prstGeom>
        </p:spPr>
        <p:txBody>
          <a:bodyPr anchor="t" rtlCol="false" tIns="0" lIns="0" bIns="0" rIns="0">
            <a:spAutoFit/>
          </a:bodyPr>
          <a:lstStyle/>
          <a:p>
            <a:pPr algn="ctr">
              <a:lnSpc>
                <a:spcPts val="5348"/>
              </a:lnSpc>
            </a:pPr>
            <a:r>
              <a:rPr lang="en-US" sz="4457">
                <a:solidFill>
                  <a:srgbClr val="000000"/>
                </a:solidFill>
                <a:latin typeface="Quicksand"/>
                <a:ea typeface="Quicksand"/>
                <a:cs typeface="Quicksand"/>
                <a:sym typeface="Quicksand"/>
              </a:rPr>
              <a:t>Count the quails and the bread. Then tell me are they more than, equal or less than.</a:t>
            </a:r>
          </a:p>
        </p:txBody>
      </p:sp>
      <p:sp>
        <p:nvSpPr>
          <p:cNvPr name="Freeform 11" id="11"/>
          <p:cNvSpPr/>
          <p:nvPr/>
        </p:nvSpPr>
        <p:spPr>
          <a:xfrm flipH="false" flipV="false" rot="0">
            <a:off x="4752156" y="4911763"/>
            <a:ext cx="1530286" cy="1154670"/>
          </a:xfrm>
          <a:custGeom>
            <a:avLst/>
            <a:gdLst/>
            <a:ahLst/>
            <a:cxnLst/>
            <a:rect r="r" b="b" t="t" l="l"/>
            <a:pathLst>
              <a:path h="1154670" w="1530286">
                <a:moveTo>
                  <a:pt x="0" y="0"/>
                </a:moveTo>
                <a:lnTo>
                  <a:pt x="1530286" y="0"/>
                </a:lnTo>
                <a:lnTo>
                  <a:pt x="1530286" y="1154670"/>
                </a:lnTo>
                <a:lnTo>
                  <a:pt x="0" y="11546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7928154" y="3651125"/>
            <a:ext cx="1530286" cy="1154670"/>
          </a:xfrm>
          <a:custGeom>
            <a:avLst/>
            <a:gdLst/>
            <a:ahLst/>
            <a:cxnLst/>
            <a:rect r="r" b="b" t="t" l="l"/>
            <a:pathLst>
              <a:path h="1154670" w="1530286">
                <a:moveTo>
                  <a:pt x="0" y="0"/>
                </a:moveTo>
                <a:lnTo>
                  <a:pt x="1530286" y="0"/>
                </a:lnTo>
                <a:lnTo>
                  <a:pt x="1530286" y="1154670"/>
                </a:lnTo>
                <a:lnTo>
                  <a:pt x="0" y="11546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929529" y="1534462"/>
            <a:ext cx="703261" cy="773291"/>
          </a:xfrm>
          <a:custGeom>
            <a:avLst/>
            <a:gdLst/>
            <a:ahLst/>
            <a:cxnLst/>
            <a:rect r="r" b="b" t="t" l="l"/>
            <a:pathLst>
              <a:path h="773291" w="703261">
                <a:moveTo>
                  <a:pt x="0" y="0"/>
                </a:moveTo>
                <a:lnTo>
                  <a:pt x="703262" y="0"/>
                </a:lnTo>
                <a:lnTo>
                  <a:pt x="703262" y="773291"/>
                </a:lnTo>
                <a:lnTo>
                  <a:pt x="0" y="7732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Freeform 5" id="5"/>
          <p:cNvSpPr/>
          <p:nvPr/>
        </p:nvSpPr>
        <p:spPr>
          <a:xfrm flipH="false" flipV="false" rot="0">
            <a:off x="6668559" y="3042825"/>
            <a:ext cx="3127607" cy="1835382"/>
          </a:xfrm>
          <a:custGeom>
            <a:avLst/>
            <a:gdLst/>
            <a:ahLst/>
            <a:cxnLst/>
            <a:rect r="r" b="b" t="t" l="l"/>
            <a:pathLst>
              <a:path h="1835382" w="3127607">
                <a:moveTo>
                  <a:pt x="0" y="0"/>
                </a:moveTo>
                <a:lnTo>
                  <a:pt x="3127607" y="0"/>
                </a:lnTo>
                <a:lnTo>
                  <a:pt x="3127607" y="1835382"/>
                </a:lnTo>
                <a:lnTo>
                  <a:pt x="0" y="1835382"/>
                </a:lnTo>
                <a:lnTo>
                  <a:pt x="0" y="0"/>
                </a:lnTo>
                <a:close/>
              </a:path>
            </a:pathLst>
          </a:custGeom>
          <a:blipFill>
            <a:blip r:embed="rId2"/>
            <a:stretch>
              <a:fillRect l="-35949" t="-54637" r="0" b="0"/>
            </a:stretch>
          </a:blipFill>
        </p:spPr>
      </p:sp>
      <p:sp>
        <p:nvSpPr>
          <p:cNvPr name="TextBox 6" id="6"/>
          <p:cNvSpPr txBox="true"/>
          <p:nvPr/>
        </p:nvSpPr>
        <p:spPr>
          <a:xfrm rot="0">
            <a:off x="777240" y="649554"/>
            <a:ext cx="5891319" cy="6473291"/>
          </a:xfrm>
          <a:prstGeom prst="rect">
            <a:avLst/>
          </a:prstGeom>
        </p:spPr>
        <p:txBody>
          <a:bodyPr anchor="t" rtlCol="false" tIns="0" lIns="0" bIns="0" rIns="0">
            <a:spAutoFit/>
          </a:bodyPr>
          <a:lstStyle/>
          <a:p>
            <a:pPr algn="l">
              <a:lnSpc>
                <a:spcPts val="5675"/>
              </a:lnSpc>
            </a:pPr>
            <a:r>
              <a:rPr lang="en-US" sz="4729">
                <a:solidFill>
                  <a:srgbClr val="000000"/>
                </a:solidFill>
                <a:latin typeface="Quicksand"/>
                <a:ea typeface="Quicksand"/>
                <a:cs typeface="Quicksand"/>
                <a:sym typeface="Quicksand"/>
              </a:rPr>
              <a:t>This story teaches us that Father God provides, even when we’re in dry, difficult places. We may not always get what we want, but Father God gives us what we need, right on time.</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786765"/>
            <a:ext cx="8503920" cy="5467350"/>
          </a:xfrm>
          <a:prstGeom prst="rect">
            <a:avLst/>
          </a:prstGeom>
        </p:spPr>
        <p:txBody>
          <a:bodyPr anchor="t" rtlCol="false" tIns="0" lIns="0" bIns="0" rIns="0">
            <a:spAutoFit/>
          </a:bodyPr>
          <a:lstStyle/>
          <a:p>
            <a:pPr algn="ctr">
              <a:lnSpc>
                <a:spcPts val="8656"/>
              </a:lnSpc>
            </a:pPr>
            <a:r>
              <a:rPr lang="en-US" sz="7213" b="true">
                <a:solidFill>
                  <a:srgbClr val="000000"/>
                </a:solidFill>
                <a:latin typeface="Quicksand Bold"/>
                <a:ea typeface="Quicksand Bold"/>
                <a:cs typeface="Quicksand Bold"/>
                <a:sym typeface="Quicksand Bold"/>
              </a:rPr>
              <a:t>Let’s remember:</a:t>
            </a:r>
            <a:r>
              <a:rPr lang="en-US" sz="7213">
                <a:solidFill>
                  <a:srgbClr val="000000"/>
                </a:solidFill>
                <a:latin typeface="Quicksand"/>
                <a:ea typeface="Quicksand"/>
                <a:cs typeface="Quicksand"/>
                <a:sym typeface="Quicksand"/>
              </a:rPr>
              <a:t> Father God is our provider, and we can trust Him every single day.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DAHJYzgLCGE</dc:identifier>
  <dcterms:modified xsi:type="dcterms:W3CDTF">2011-08-01T06:04:30Z</dcterms:modified>
  <cp:revision>1</cp:revision>
  <dc:title>Unit 3 Preschool Week 4</dc:title>
</cp:coreProperties>
</file>