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0058400" cy="7772400"/>
  <p:notesSz cx="6858000" cy="9144000"/>
  <p:embeddedFontLst>
    <p:embeddedFont>
      <p:font typeface="Sweet Apricot" charset="1" panose="00000000000000000000"/>
      <p:regular r:id="rId19"/>
    </p:embeddedFont>
    <p:embeddedFont>
      <p:font typeface="KG Primary Penmanship" charset="1" panose="02000506000000020003"/>
      <p:regular r:id="rId20"/>
    </p:embeddedFont>
    <p:embeddedFont>
      <p:font typeface="Quicksand" charset="1" panose="00000000000000000000"/>
      <p:regular r:id="rId21"/>
    </p:embeddedFont>
    <p:embeddedFont>
      <p:font typeface="Quicksand Bold" charset="1" panose="00000000000000000000"/>
      <p:regular r:id="rId22"/>
    </p:embeddedFont>
    <p:embeddedFont>
      <p:font typeface="KG Primary Dots Lined" charset="1" panose="020005060000000200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https://www.youtube.com/watch?v=F0Kv4HsQCL4" TargetMode="External" Type="http://schemas.openxmlformats.org/officeDocument/2006/relationships/video"/></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058400" cy="7772400"/>
          </a:xfrm>
          <a:custGeom>
            <a:avLst/>
            <a:gdLst/>
            <a:ahLst/>
            <a:cxnLst/>
            <a:rect r="r" b="b" t="t" l="l"/>
            <a:pathLst>
              <a:path h="7772400" w="10058400">
                <a:moveTo>
                  <a:pt x="0" y="0"/>
                </a:moveTo>
                <a:lnTo>
                  <a:pt x="10058400" y="0"/>
                </a:lnTo>
                <a:lnTo>
                  <a:pt x="10058400" y="7772400"/>
                </a:lnTo>
                <a:lnTo>
                  <a:pt x="0" y="7772400"/>
                </a:lnTo>
                <a:lnTo>
                  <a:pt x="0" y="0"/>
                </a:lnTo>
                <a:close/>
              </a:path>
            </a:pathLst>
          </a:custGeom>
          <a:blipFill>
            <a:blip r:embed="rId2"/>
            <a:stretch>
              <a:fillRect l="0" t="-10163" r="-3028" b="-23168"/>
            </a:stretch>
          </a:blipFill>
        </p:spPr>
      </p:sp>
      <p:sp>
        <p:nvSpPr>
          <p:cNvPr name="Freeform 3" id="3"/>
          <p:cNvSpPr/>
          <p:nvPr/>
        </p:nvSpPr>
        <p:spPr>
          <a:xfrm flipH="false" flipV="false" rot="0">
            <a:off x="1328464" y="-18773"/>
            <a:ext cx="7401472" cy="1504673"/>
          </a:xfrm>
          <a:custGeom>
            <a:avLst/>
            <a:gdLst/>
            <a:ahLst/>
            <a:cxnLst/>
            <a:rect r="r" b="b" t="t" l="l"/>
            <a:pathLst>
              <a:path h="1504673" w="7401472">
                <a:moveTo>
                  <a:pt x="0" y="0"/>
                </a:moveTo>
                <a:lnTo>
                  <a:pt x="7401472" y="0"/>
                </a:lnTo>
                <a:lnTo>
                  <a:pt x="7401472" y="1504673"/>
                </a:lnTo>
                <a:lnTo>
                  <a:pt x="0" y="1504673"/>
                </a:lnTo>
                <a:lnTo>
                  <a:pt x="0" y="0"/>
                </a:lnTo>
                <a:close/>
              </a:path>
            </a:pathLst>
          </a:custGeom>
          <a:blipFill>
            <a:blip r:embed="rId3"/>
            <a:stretch>
              <a:fillRect l="0" t="-78371" r="0" b="-98321"/>
            </a:stretch>
          </a:blipFill>
        </p:spPr>
      </p:sp>
      <p:sp>
        <p:nvSpPr>
          <p:cNvPr name="TextBox 4" id="4"/>
          <p:cNvSpPr txBox="true"/>
          <p:nvPr/>
        </p:nvSpPr>
        <p:spPr>
          <a:xfrm rot="0">
            <a:off x="711200" y="806049"/>
            <a:ext cx="8636000" cy="1696441"/>
          </a:xfrm>
          <a:prstGeom prst="rect">
            <a:avLst/>
          </a:prstGeom>
        </p:spPr>
        <p:txBody>
          <a:bodyPr anchor="t" rtlCol="false" tIns="0" lIns="0" bIns="0" rIns="0">
            <a:spAutoFit/>
          </a:bodyPr>
          <a:lstStyle/>
          <a:p>
            <a:pPr algn="ctr">
              <a:lnSpc>
                <a:spcPts val="13828"/>
              </a:lnSpc>
              <a:spcBef>
                <a:spcPct val="0"/>
              </a:spcBef>
            </a:pPr>
            <a:r>
              <a:rPr lang="en-US" sz="9877">
                <a:solidFill>
                  <a:srgbClr val="000000"/>
                </a:solidFill>
                <a:latin typeface="Sweet Apricot"/>
                <a:ea typeface="Sweet Apricot"/>
                <a:cs typeface="Sweet Apricot"/>
                <a:sym typeface="Sweet Apricot"/>
              </a:rPr>
              <a:t>God Shows His Power</a:t>
            </a:r>
          </a:p>
        </p:txBody>
      </p:sp>
      <p:sp>
        <p:nvSpPr>
          <p:cNvPr name="TextBox 5" id="5"/>
          <p:cNvSpPr txBox="true"/>
          <p:nvPr/>
        </p:nvSpPr>
        <p:spPr>
          <a:xfrm rot="0">
            <a:off x="1021489" y="3414263"/>
            <a:ext cx="8015422" cy="625146"/>
          </a:xfrm>
          <a:prstGeom prst="rect">
            <a:avLst/>
          </a:prstGeom>
        </p:spPr>
        <p:txBody>
          <a:bodyPr anchor="t" rtlCol="false" tIns="0" lIns="0" bIns="0" rIns="0">
            <a:spAutoFit/>
          </a:bodyPr>
          <a:lstStyle/>
          <a:p>
            <a:pPr algn="ctr">
              <a:lnSpc>
                <a:spcPts val="4703"/>
              </a:lnSpc>
              <a:spcBef>
                <a:spcPct val="0"/>
              </a:spcBef>
            </a:pPr>
            <a:r>
              <a:rPr lang="en-US" sz="4703">
                <a:solidFill>
                  <a:srgbClr val="000000"/>
                </a:solidFill>
                <a:latin typeface="KG Primary Penmanship"/>
                <a:ea typeface="KG Primary Penmanship"/>
                <a:cs typeface="KG Primary Penmanship"/>
                <a:sym typeface="KG Primary Penmanship"/>
              </a:rPr>
              <a:t>The Ten Commandments</a:t>
            </a:r>
          </a:p>
        </p:txBody>
      </p:sp>
      <p:sp>
        <p:nvSpPr>
          <p:cNvPr name="TextBox 6" id="6"/>
          <p:cNvSpPr txBox="true"/>
          <p:nvPr/>
        </p:nvSpPr>
        <p:spPr>
          <a:xfrm rot="0">
            <a:off x="1817217" y="6280190"/>
            <a:ext cx="6423966" cy="503053"/>
          </a:xfrm>
          <a:prstGeom prst="rect">
            <a:avLst/>
          </a:prstGeom>
        </p:spPr>
        <p:txBody>
          <a:bodyPr anchor="t" rtlCol="false" tIns="0" lIns="0" bIns="0" rIns="0">
            <a:spAutoFit/>
          </a:bodyPr>
          <a:lstStyle/>
          <a:p>
            <a:pPr algn="ctr">
              <a:lnSpc>
                <a:spcPts val="3769"/>
              </a:lnSpc>
              <a:spcBef>
                <a:spcPct val="0"/>
              </a:spcBef>
            </a:pPr>
            <a:r>
              <a:rPr lang="en-US" sz="3769">
                <a:solidFill>
                  <a:srgbClr val="000000"/>
                </a:solidFill>
                <a:latin typeface="KG Primary Penmanship"/>
                <a:ea typeface="KG Primary Penmanship"/>
                <a:cs typeface="KG Primary Penmanship"/>
                <a:sym typeface="KG Primary Penmanship"/>
              </a:rPr>
              <a:t>Unit 3: Week 5</a:t>
            </a:r>
          </a:p>
        </p:txBody>
      </p:sp>
      <p:sp>
        <p:nvSpPr>
          <p:cNvPr name="Freeform 7" id="7"/>
          <p:cNvSpPr/>
          <p:nvPr/>
        </p:nvSpPr>
        <p:spPr>
          <a:xfrm flipH="false" flipV="false" rot="0">
            <a:off x="4015204" y="4039408"/>
            <a:ext cx="2027992" cy="2058876"/>
          </a:xfrm>
          <a:custGeom>
            <a:avLst/>
            <a:gdLst/>
            <a:ahLst/>
            <a:cxnLst/>
            <a:rect r="r" b="b" t="t" l="l"/>
            <a:pathLst>
              <a:path h="2058876" w="2027992">
                <a:moveTo>
                  <a:pt x="0" y="0"/>
                </a:moveTo>
                <a:lnTo>
                  <a:pt x="2027992" y="0"/>
                </a:lnTo>
                <a:lnTo>
                  <a:pt x="2027992" y="2058876"/>
                </a:lnTo>
                <a:lnTo>
                  <a:pt x="0" y="2058876"/>
                </a:lnTo>
                <a:lnTo>
                  <a:pt x="0" y="0"/>
                </a:lnTo>
                <a:close/>
              </a:path>
            </a:pathLst>
          </a:custGeom>
          <a:blipFill>
            <a:blip r:embed="rId4"/>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0238018" cy="7921032"/>
            <a:chOff x="0" y="0"/>
            <a:chExt cx="4902605" cy="3793087"/>
          </a:xfrm>
        </p:grpSpPr>
        <p:sp>
          <p:nvSpPr>
            <p:cNvPr name="Freeform 3" id="3"/>
            <p:cNvSpPr/>
            <p:nvPr/>
          </p:nvSpPr>
          <p:spPr>
            <a:xfrm flipH="false" flipV="false" rot="0">
              <a:off x="0" y="0"/>
              <a:ext cx="4902605" cy="3793087"/>
            </a:xfrm>
            <a:custGeom>
              <a:avLst/>
              <a:gdLst/>
              <a:ahLst/>
              <a:cxnLst/>
              <a:rect r="r" b="b" t="t" l="l"/>
              <a:pathLst>
                <a:path h="3793087" w="4902605">
                  <a:moveTo>
                    <a:pt x="0" y="0"/>
                  </a:moveTo>
                  <a:lnTo>
                    <a:pt x="4902605" y="0"/>
                  </a:lnTo>
                  <a:lnTo>
                    <a:pt x="4902605" y="3793087"/>
                  </a:lnTo>
                  <a:lnTo>
                    <a:pt x="0" y="3793087"/>
                  </a:lnTo>
                  <a:close/>
                </a:path>
              </a:pathLst>
            </a:custGeom>
            <a:solidFill>
              <a:srgbClr val="F8BC3D"/>
            </a:solidFill>
          </p:spPr>
        </p:sp>
        <p:sp>
          <p:nvSpPr>
            <p:cNvPr name="TextBox 4" id="4"/>
            <p:cNvSpPr txBox="true"/>
            <p:nvPr/>
          </p:nvSpPr>
          <p:spPr>
            <a:xfrm>
              <a:off x="0" y="-9525"/>
              <a:ext cx="4902605" cy="3802612"/>
            </a:xfrm>
            <a:prstGeom prst="rect">
              <a:avLst/>
            </a:prstGeom>
          </p:spPr>
          <p:txBody>
            <a:bodyPr anchor="ctr" rtlCol="false" tIns="27940" lIns="27940" bIns="27940" rIns="27940"/>
            <a:lstStyle/>
            <a:p>
              <a:pPr algn="ctr">
                <a:lnSpc>
                  <a:spcPts val="1462"/>
                </a:lnSpc>
                <a:spcBef>
                  <a:spcPct val="0"/>
                </a:spcBef>
              </a:pPr>
            </a:p>
          </p:txBody>
        </p:sp>
      </p:grpSp>
      <p:pic>
        <p:nvPicPr>
          <p:cNvPr name="Picture 5" id="5"/>
          <p:cNvPicPr>
            <a:picLocks noChangeAspect="true"/>
          </p:cNvPicPr>
          <p:nvPr>
            <a:videoFile r:link="rId3"/>
          </p:nvPr>
        </p:nvPicPr>
        <p:blipFill>
          <a:blip r:embed="rId2"/>
          <a:stretch>
            <a:fillRect/>
          </a:stretch>
        </p:blipFill>
        <p:spPr>
          <a:xfrm rot="0">
            <a:off x="777240" y="1494473"/>
            <a:ext cx="8503920" cy="4783455"/>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74316"/>
            <a:ext cx="10238018" cy="7921032"/>
            <a:chOff x="0" y="0"/>
            <a:chExt cx="4902605" cy="3793087"/>
          </a:xfrm>
        </p:grpSpPr>
        <p:sp>
          <p:nvSpPr>
            <p:cNvPr name="Freeform 3" id="3"/>
            <p:cNvSpPr/>
            <p:nvPr/>
          </p:nvSpPr>
          <p:spPr>
            <a:xfrm flipH="false" flipV="false" rot="0">
              <a:off x="0" y="0"/>
              <a:ext cx="4902605" cy="3793087"/>
            </a:xfrm>
            <a:custGeom>
              <a:avLst/>
              <a:gdLst/>
              <a:ahLst/>
              <a:cxnLst/>
              <a:rect r="r" b="b" t="t" l="l"/>
              <a:pathLst>
                <a:path h="3793087" w="4902605">
                  <a:moveTo>
                    <a:pt x="0" y="0"/>
                  </a:moveTo>
                  <a:lnTo>
                    <a:pt x="4902605" y="0"/>
                  </a:lnTo>
                  <a:lnTo>
                    <a:pt x="4902605" y="3793087"/>
                  </a:lnTo>
                  <a:lnTo>
                    <a:pt x="0" y="3793087"/>
                  </a:lnTo>
                  <a:close/>
                </a:path>
              </a:pathLst>
            </a:custGeom>
            <a:solidFill>
              <a:srgbClr val="F8BC3D"/>
            </a:solidFill>
          </p:spPr>
        </p:sp>
        <p:sp>
          <p:nvSpPr>
            <p:cNvPr name="TextBox 4" id="4"/>
            <p:cNvSpPr txBox="true"/>
            <p:nvPr/>
          </p:nvSpPr>
          <p:spPr>
            <a:xfrm>
              <a:off x="0" y="-9525"/>
              <a:ext cx="4902605" cy="3802612"/>
            </a:xfrm>
            <a:prstGeom prst="rect">
              <a:avLst/>
            </a:prstGeom>
          </p:spPr>
          <p:txBody>
            <a:bodyPr anchor="ctr" rtlCol="false" tIns="27940" lIns="27940" bIns="27940" rIns="27940"/>
            <a:lstStyle/>
            <a:p>
              <a:pPr algn="ctr">
                <a:lnSpc>
                  <a:spcPts val="1462"/>
                </a:lnSpc>
                <a:spcBef>
                  <a:spcPct val="0"/>
                </a:spcBef>
              </a:pPr>
            </a:p>
          </p:txBody>
        </p:sp>
      </p:grpSp>
      <p:sp>
        <p:nvSpPr>
          <p:cNvPr name="TextBox 5" id="5"/>
          <p:cNvSpPr txBox="true"/>
          <p:nvPr/>
        </p:nvSpPr>
        <p:spPr>
          <a:xfrm rot="0">
            <a:off x="473951" y="483755"/>
            <a:ext cx="9110499" cy="7180645"/>
          </a:xfrm>
          <a:prstGeom prst="rect">
            <a:avLst/>
          </a:prstGeom>
        </p:spPr>
        <p:txBody>
          <a:bodyPr anchor="t" rtlCol="false" tIns="0" lIns="0" bIns="0" rIns="0">
            <a:spAutoFit/>
          </a:bodyPr>
          <a:lstStyle/>
          <a:p>
            <a:pPr algn="ctr">
              <a:lnSpc>
                <a:spcPts val="5145"/>
              </a:lnSpc>
            </a:pPr>
            <a:r>
              <a:rPr lang="en-US" sz="4287" b="true">
                <a:solidFill>
                  <a:srgbClr val="000000"/>
                </a:solidFill>
                <a:latin typeface="Quicksand Bold"/>
                <a:ea typeface="Quicksand Bold"/>
                <a:cs typeface="Quicksand Bold"/>
                <a:sym typeface="Quicksand Bold"/>
              </a:rPr>
              <a:t>Discussion Questions </a:t>
            </a:r>
          </a:p>
          <a:p>
            <a:pPr algn="ctr">
              <a:lnSpc>
                <a:spcPts val="5145"/>
              </a:lnSpc>
            </a:pPr>
            <a:r>
              <a:rPr lang="en-US" sz="4287">
                <a:solidFill>
                  <a:srgbClr val="000000"/>
                </a:solidFill>
                <a:latin typeface="Quicksand"/>
                <a:ea typeface="Quicksand"/>
                <a:cs typeface="Quicksand"/>
                <a:sym typeface="Quicksand"/>
              </a:rPr>
              <a:t>1. Why did Father God give the Israelites the 10 Commandments?</a:t>
            </a:r>
          </a:p>
          <a:p>
            <a:pPr algn="ctr">
              <a:lnSpc>
                <a:spcPts val="5145"/>
              </a:lnSpc>
            </a:pPr>
          </a:p>
          <a:p>
            <a:pPr algn="ctr">
              <a:lnSpc>
                <a:spcPts val="5145"/>
              </a:lnSpc>
            </a:pPr>
            <a:r>
              <a:rPr lang="en-US" sz="4287">
                <a:solidFill>
                  <a:srgbClr val="000000"/>
                </a:solidFill>
                <a:latin typeface="Quicksand"/>
                <a:ea typeface="Quicksand"/>
                <a:cs typeface="Quicksand"/>
                <a:sym typeface="Quicksand"/>
              </a:rPr>
              <a:t> 2. What do the commandments teach us about how to treat Father God and others?</a:t>
            </a:r>
          </a:p>
          <a:p>
            <a:pPr algn="ctr">
              <a:lnSpc>
                <a:spcPts val="5145"/>
              </a:lnSpc>
            </a:pPr>
          </a:p>
          <a:p>
            <a:pPr algn="ctr">
              <a:lnSpc>
                <a:spcPts val="5145"/>
              </a:lnSpc>
            </a:pPr>
            <a:r>
              <a:rPr lang="en-US" sz="4287">
                <a:solidFill>
                  <a:srgbClr val="000000"/>
                </a:solidFill>
                <a:latin typeface="Quicksand"/>
                <a:ea typeface="Quicksand"/>
                <a:cs typeface="Quicksand"/>
                <a:sym typeface="Quicksand"/>
              </a:rPr>
              <a:t>3. How can you show love to Father God and people around you this week?</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6855" y="594370"/>
            <a:ext cx="9284691" cy="6583660"/>
            <a:chOff x="0" y="0"/>
            <a:chExt cx="3537025" cy="2508061"/>
          </a:xfrm>
        </p:grpSpPr>
        <p:sp>
          <p:nvSpPr>
            <p:cNvPr name="Freeform 3" id="3"/>
            <p:cNvSpPr/>
            <p:nvPr/>
          </p:nvSpPr>
          <p:spPr>
            <a:xfrm flipH="false" flipV="false" rot="0">
              <a:off x="0" y="0"/>
              <a:ext cx="3537025" cy="2508061"/>
            </a:xfrm>
            <a:custGeom>
              <a:avLst/>
              <a:gdLst/>
              <a:ahLst/>
              <a:cxnLst/>
              <a:rect r="r" b="b" t="t" l="l"/>
              <a:pathLst>
                <a:path h="2508061" w="3537025">
                  <a:moveTo>
                    <a:pt x="20012" y="0"/>
                  </a:moveTo>
                  <a:lnTo>
                    <a:pt x="3517013" y="0"/>
                  </a:lnTo>
                  <a:cubicBezTo>
                    <a:pt x="3528066" y="0"/>
                    <a:pt x="3537025" y="8960"/>
                    <a:pt x="3537025" y="20012"/>
                  </a:cubicBezTo>
                  <a:lnTo>
                    <a:pt x="3537025" y="2488049"/>
                  </a:lnTo>
                  <a:cubicBezTo>
                    <a:pt x="3537025" y="2499101"/>
                    <a:pt x="3528066" y="2508061"/>
                    <a:pt x="3517013" y="2508061"/>
                  </a:cubicBezTo>
                  <a:lnTo>
                    <a:pt x="20012" y="2508061"/>
                  </a:lnTo>
                  <a:cubicBezTo>
                    <a:pt x="8960" y="2508061"/>
                    <a:pt x="0" y="2499101"/>
                    <a:pt x="0" y="2488049"/>
                  </a:cubicBezTo>
                  <a:lnTo>
                    <a:pt x="0" y="20012"/>
                  </a:lnTo>
                  <a:cubicBezTo>
                    <a:pt x="0" y="8960"/>
                    <a:pt x="8960" y="0"/>
                    <a:pt x="20012" y="0"/>
                  </a:cubicBezTo>
                  <a:close/>
                </a:path>
              </a:pathLst>
            </a:custGeom>
            <a:ln w="19050" cap="rnd">
              <a:solidFill>
                <a:srgbClr val="000000"/>
              </a:solidFill>
              <a:prstDash val="solid"/>
              <a:round/>
            </a:ln>
          </p:spPr>
        </p:sp>
        <p:sp>
          <p:nvSpPr>
            <p:cNvPr name="TextBox 4" id="4"/>
            <p:cNvSpPr txBox="true"/>
            <p:nvPr/>
          </p:nvSpPr>
          <p:spPr>
            <a:xfrm>
              <a:off x="0" y="-28575"/>
              <a:ext cx="3537025" cy="2536636"/>
            </a:xfrm>
            <a:prstGeom prst="rect">
              <a:avLst/>
            </a:prstGeom>
          </p:spPr>
          <p:txBody>
            <a:bodyPr anchor="ctr" rtlCol="false" tIns="47790" lIns="47790" bIns="47790" rIns="47790"/>
            <a:lstStyle/>
            <a:p>
              <a:pPr algn="ctr">
                <a:lnSpc>
                  <a:spcPts val="1843"/>
                </a:lnSpc>
              </a:pPr>
            </a:p>
          </p:txBody>
        </p:sp>
      </p:grpSp>
      <p:sp>
        <p:nvSpPr>
          <p:cNvPr name="TextBox 5" id="5"/>
          <p:cNvSpPr txBox="true"/>
          <p:nvPr/>
        </p:nvSpPr>
        <p:spPr>
          <a:xfrm rot="0">
            <a:off x="711200" y="946150"/>
            <a:ext cx="8608222" cy="746981"/>
          </a:xfrm>
          <a:prstGeom prst="rect">
            <a:avLst/>
          </a:prstGeom>
        </p:spPr>
        <p:txBody>
          <a:bodyPr anchor="t" rtlCol="false" tIns="0" lIns="0" bIns="0" rIns="0">
            <a:spAutoFit/>
          </a:bodyPr>
          <a:lstStyle/>
          <a:p>
            <a:pPr algn="ctr">
              <a:lnSpc>
                <a:spcPts val="6058"/>
              </a:lnSpc>
              <a:spcBef>
                <a:spcPct val="0"/>
              </a:spcBef>
            </a:pPr>
            <a:r>
              <a:rPr lang="en-US" sz="4327" spc="64">
                <a:solidFill>
                  <a:srgbClr val="000000"/>
                </a:solidFill>
                <a:latin typeface="Sweet Apricot"/>
                <a:ea typeface="Sweet Apricot"/>
                <a:cs typeface="Sweet Apricot"/>
                <a:sym typeface="Sweet Apricot"/>
              </a:rPr>
              <a:t>The Mission</a:t>
            </a:r>
          </a:p>
        </p:txBody>
      </p:sp>
      <p:sp>
        <p:nvSpPr>
          <p:cNvPr name="Freeform 6" id="6"/>
          <p:cNvSpPr/>
          <p:nvPr/>
        </p:nvSpPr>
        <p:spPr>
          <a:xfrm flipH="true" flipV="true" rot="0">
            <a:off x="8625368" y="492770"/>
            <a:ext cx="1147777" cy="1230860"/>
          </a:xfrm>
          <a:custGeom>
            <a:avLst/>
            <a:gdLst/>
            <a:ahLst/>
            <a:cxnLst/>
            <a:rect r="r" b="b" t="t" l="l"/>
            <a:pathLst>
              <a:path h="1230860" w="1147777">
                <a:moveTo>
                  <a:pt x="1147777" y="1230861"/>
                </a:moveTo>
                <a:lnTo>
                  <a:pt x="0" y="1230861"/>
                </a:lnTo>
                <a:lnTo>
                  <a:pt x="0" y="0"/>
                </a:lnTo>
                <a:lnTo>
                  <a:pt x="1147777" y="0"/>
                </a:lnTo>
                <a:lnTo>
                  <a:pt x="1147777" y="123086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51388" y="6014903"/>
            <a:ext cx="1147777" cy="1230860"/>
          </a:xfrm>
          <a:custGeom>
            <a:avLst/>
            <a:gdLst/>
            <a:ahLst/>
            <a:cxnLst/>
            <a:rect r="r" b="b" t="t" l="l"/>
            <a:pathLst>
              <a:path h="1230860" w="1147777">
                <a:moveTo>
                  <a:pt x="0" y="0"/>
                </a:moveTo>
                <a:lnTo>
                  <a:pt x="1147777" y="0"/>
                </a:lnTo>
                <a:lnTo>
                  <a:pt x="1147777" y="1230860"/>
                </a:lnTo>
                <a:lnTo>
                  <a:pt x="0" y="12308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711200" y="4163349"/>
            <a:ext cx="8636000" cy="1116118"/>
          </a:xfrm>
          <a:prstGeom prst="rect">
            <a:avLst/>
          </a:prstGeom>
        </p:spPr>
        <p:txBody>
          <a:bodyPr anchor="t" rtlCol="false" tIns="0" lIns="0" bIns="0" rIns="0">
            <a:spAutoFit/>
          </a:bodyPr>
          <a:lstStyle/>
          <a:p>
            <a:pPr algn="ctr">
              <a:lnSpc>
                <a:spcPts val="4233"/>
              </a:lnSpc>
            </a:pPr>
            <a:r>
              <a:rPr lang="en-US" sz="4233">
                <a:solidFill>
                  <a:srgbClr val="000000"/>
                </a:solidFill>
                <a:latin typeface="KG Primary Penmanship"/>
                <a:ea typeface="KG Primary Penmanship"/>
                <a:cs typeface="KG Primary Penmanship"/>
                <a:sym typeface="KG Primary Penmanship"/>
              </a:rPr>
              <a:t>“Love God... and love your neighbor.” -Matthew 22:37-39</a:t>
            </a:r>
          </a:p>
        </p:txBody>
      </p:sp>
      <p:sp>
        <p:nvSpPr>
          <p:cNvPr name="TextBox 9" id="9"/>
          <p:cNvSpPr txBox="true"/>
          <p:nvPr/>
        </p:nvSpPr>
        <p:spPr>
          <a:xfrm rot="0">
            <a:off x="711200" y="5425577"/>
            <a:ext cx="8636000" cy="1088672"/>
          </a:xfrm>
          <a:prstGeom prst="rect">
            <a:avLst/>
          </a:prstGeom>
        </p:spPr>
        <p:txBody>
          <a:bodyPr anchor="t" rtlCol="false" tIns="0" lIns="0" bIns="0" rIns="0">
            <a:spAutoFit/>
          </a:bodyPr>
          <a:lstStyle/>
          <a:p>
            <a:pPr algn="ctr">
              <a:lnSpc>
                <a:spcPts val="4233"/>
              </a:lnSpc>
            </a:pPr>
            <a:r>
              <a:rPr lang="en-US" sz="4233">
                <a:solidFill>
                  <a:srgbClr val="000000"/>
                </a:solidFill>
                <a:latin typeface="KG Primary Dots Lined"/>
                <a:ea typeface="KG Primary Dots Lined"/>
                <a:cs typeface="KG Primary Dots Lined"/>
                <a:sym typeface="KG Primary Dots Lined"/>
              </a:rPr>
              <a:t>“Love God... and love your neighbor.” -Matthew 22:37-39</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0238018" cy="7921032"/>
            <a:chOff x="0" y="0"/>
            <a:chExt cx="4902605" cy="3793087"/>
          </a:xfrm>
        </p:grpSpPr>
        <p:sp>
          <p:nvSpPr>
            <p:cNvPr name="Freeform 3" id="3"/>
            <p:cNvSpPr/>
            <p:nvPr/>
          </p:nvSpPr>
          <p:spPr>
            <a:xfrm flipH="false" flipV="false" rot="0">
              <a:off x="0" y="0"/>
              <a:ext cx="4902605" cy="3793087"/>
            </a:xfrm>
            <a:custGeom>
              <a:avLst/>
              <a:gdLst/>
              <a:ahLst/>
              <a:cxnLst/>
              <a:rect r="r" b="b" t="t" l="l"/>
              <a:pathLst>
                <a:path h="3793087" w="4902605">
                  <a:moveTo>
                    <a:pt x="0" y="0"/>
                  </a:moveTo>
                  <a:lnTo>
                    <a:pt x="4902605" y="0"/>
                  </a:lnTo>
                  <a:lnTo>
                    <a:pt x="4902605" y="3793087"/>
                  </a:lnTo>
                  <a:lnTo>
                    <a:pt x="0" y="3793087"/>
                  </a:lnTo>
                  <a:close/>
                </a:path>
              </a:pathLst>
            </a:custGeom>
            <a:solidFill>
              <a:srgbClr val="F8BC3D"/>
            </a:solidFill>
          </p:spPr>
        </p:sp>
        <p:sp>
          <p:nvSpPr>
            <p:cNvPr name="TextBox 4" id="4"/>
            <p:cNvSpPr txBox="true"/>
            <p:nvPr/>
          </p:nvSpPr>
          <p:spPr>
            <a:xfrm>
              <a:off x="0" y="-9525"/>
              <a:ext cx="4902605" cy="3802612"/>
            </a:xfrm>
            <a:prstGeom prst="rect">
              <a:avLst/>
            </a:prstGeom>
          </p:spPr>
          <p:txBody>
            <a:bodyPr anchor="ctr" rtlCol="false" tIns="27940" lIns="27940" bIns="27940" rIns="27940"/>
            <a:lstStyle/>
            <a:p>
              <a:pPr algn="ctr">
                <a:lnSpc>
                  <a:spcPts val="1462"/>
                </a:lnSpc>
                <a:spcBef>
                  <a:spcPct val="0"/>
                </a:spcBef>
              </a:pPr>
            </a:p>
          </p:txBody>
        </p:sp>
      </p:grpSp>
      <p:sp>
        <p:nvSpPr>
          <p:cNvPr name="TextBox 5" id="5"/>
          <p:cNvSpPr txBox="true"/>
          <p:nvPr/>
        </p:nvSpPr>
        <p:spPr>
          <a:xfrm rot="0">
            <a:off x="566652" y="1064801"/>
            <a:ext cx="8925096" cy="6257925"/>
          </a:xfrm>
          <a:prstGeom prst="rect">
            <a:avLst/>
          </a:prstGeom>
        </p:spPr>
        <p:txBody>
          <a:bodyPr anchor="t" rtlCol="false" tIns="0" lIns="0" bIns="0" rIns="0">
            <a:spAutoFit/>
          </a:bodyPr>
          <a:lstStyle/>
          <a:p>
            <a:pPr algn="ctr">
              <a:lnSpc>
                <a:spcPts val="5488"/>
              </a:lnSpc>
            </a:pPr>
            <a:r>
              <a:rPr lang="en-US" sz="4573" b="true">
                <a:solidFill>
                  <a:srgbClr val="000000"/>
                </a:solidFill>
                <a:latin typeface="Quicksand Bold"/>
                <a:ea typeface="Quicksand Bold"/>
                <a:cs typeface="Quicksand Bold"/>
                <a:sym typeface="Quicksand Bold"/>
              </a:rPr>
              <a:t>Prayer</a:t>
            </a:r>
          </a:p>
          <a:p>
            <a:pPr algn="ctr">
              <a:lnSpc>
                <a:spcPts val="5488"/>
              </a:lnSpc>
            </a:pPr>
            <a:r>
              <a:rPr lang="en-US" sz="4573">
                <a:solidFill>
                  <a:srgbClr val="000000"/>
                </a:solidFill>
                <a:latin typeface="Quicksand"/>
                <a:ea typeface="Quicksand"/>
                <a:cs typeface="Quicksand"/>
                <a:sym typeface="Quicksand"/>
              </a:rPr>
              <a:t> Father God, thank You for giving us the 10 Commandments to help us live in love and peace. I want to follow Your ways and treat others with kindness and respect. Help me to love You with all my heart and love others the way You do. Amen.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058400" cy="7772400"/>
          </a:xfrm>
          <a:custGeom>
            <a:avLst/>
            <a:gdLst/>
            <a:ahLst/>
            <a:cxnLst/>
            <a:rect r="r" b="b" t="t" l="l"/>
            <a:pathLst>
              <a:path h="7772400" w="10058400">
                <a:moveTo>
                  <a:pt x="0" y="0"/>
                </a:moveTo>
                <a:lnTo>
                  <a:pt x="10058400" y="0"/>
                </a:lnTo>
                <a:lnTo>
                  <a:pt x="10058400" y="7772400"/>
                </a:lnTo>
                <a:lnTo>
                  <a:pt x="0" y="7772400"/>
                </a:lnTo>
                <a:lnTo>
                  <a:pt x="0" y="0"/>
                </a:lnTo>
                <a:close/>
              </a:path>
            </a:pathLst>
          </a:custGeom>
          <a:blipFill>
            <a:blip r:embed="rId2"/>
            <a:stretch>
              <a:fillRect l="-1514" t="-16665" r="-1514" b="-16665"/>
            </a:stretch>
          </a:blipFill>
        </p:spPr>
      </p:sp>
      <p:sp>
        <p:nvSpPr>
          <p:cNvPr name="TextBox 3" id="3"/>
          <p:cNvSpPr txBox="true"/>
          <p:nvPr/>
        </p:nvSpPr>
        <p:spPr>
          <a:xfrm rot="0">
            <a:off x="777240" y="2303614"/>
            <a:ext cx="8503920" cy="2759560"/>
          </a:xfrm>
          <a:prstGeom prst="rect">
            <a:avLst/>
          </a:prstGeom>
        </p:spPr>
        <p:txBody>
          <a:bodyPr anchor="t" rtlCol="false" tIns="0" lIns="0" bIns="0" rIns="0">
            <a:spAutoFit/>
          </a:bodyPr>
          <a:lstStyle/>
          <a:p>
            <a:pPr algn="ctr">
              <a:lnSpc>
                <a:spcPts val="7185"/>
              </a:lnSpc>
              <a:spcBef>
                <a:spcPct val="0"/>
              </a:spcBef>
            </a:pPr>
            <a:r>
              <a:rPr lang="en-US" sz="7185">
                <a:solidFill>
                  <a:srgbClr val="000000"/>
                </a:solidFill>
                <a:latin typeface="KG Primary Penmanship"/>
                <a:ea typeface="KG Primary Penmanship"/>
                <a:cs typeface="KG Primary Penmanship"/>
                <a:sym typeface="KG Primary Penmanship"/>
              </a:rPr>
              <a:t> “Love God... and love your neighbor.” – Matthew 22:37-39</a:t>
            </a:r>
          </a:p>
        </p:txBody>
      </p:sp>
      <p:sp>
        <p:nvSpPr>
          <p:cNvPr name="TextBox 4" id="4"/>
          <p:cNvSpPr txBox="true"/>
          <p:nvPr/>
        </p:nvSpPr>
        <p:spPr>
          <a:xfrm rot="0">
            <a:off x="1021489" y="7080885"/>
            <a:ext cx="8015422" cy="625146"/>
          </a:xfrm>
          <a:prstGeom prst="rect">
            <a:avLst/>
          </a:prstGeom>
        </p:spPr>
        <p:txBody>
          <a:bodyPr anchor="t" rtlCol="false" tIns="0" lIns="0" bIns="0" rIns="0">
            <a:spAutoFit/>
          </a:bodyPr>
          <a:lstStyle/>
          <a:p>
            <a:pPr algn="ctr">
              <a:lnSpc>
                <a:spcPts val="4703"/>
              </a:lnSpc>
              <a:spcBef>
                <a:spcPct val="0"/>
              </a:spcBef>
            </a:pPr>
            <a:r>
              <a:rPr lang="en-US" sz="4703">
                <a:solidFill>
                  <a:srgbClr val="000000"/>
                </a:solidFill>
                <a:latin typeface="KG Primary Penmanship"/>
                <a:ea typeface="KG Primary Penmanship"/>
                <a:cs typeface="KG Primary Penmanship"/>
                <a:sym typeface="KG Primary Penmanship"/>
              </a:rPr>
              <a:t>Unit 3</a:t>
            </a:r>
          </a:p>
        </p:txBody>
      </p:sp>
      <p:sp>
        <p:nvSpPr>
          <p:cNvPr name="TextBox 5" id="5"/>
          <p:cNvSpPr txBox="true"/>
          <p:nvPr/>
        </p:nvSpPr>
        <p:spPr>
          <a:xfrm rot="0">
            <a:off x="777240" y="565955"/>
            <a:ext cx="8503920" cy="952632"/>
          </a:xfrm>
          <a:prstGeom prst="rect">
            <a:avLst/>
          </a:prstGeom>
        </p:spPr>
        <p:txBody>
          <a:bodyPr anchor="t" rtlCol="false" tIns="0" lIns="0" bIns="0" rIns="0">
            <a:spAutoFit/>
          </a:bodyPr>
          <a:lstStyle/>
          <a:p>
            <a:pPr algn="ctr">
              <a:lnSpc>
                <a:spcPts val="7185"/>
              </a:lnSpc>
              <a:spcBef>
                <a:spcPct val="0"/>
              </a:spcBef>
            </a:pPr>
            <a:r>
              <a:rPr lang="en-US" sz="7185">
                <a:solidFill>
                  <a:srgbClr val="000000"/>
                </a:solidFill>
                <a:latin typeface="KG Primary Penmanship"/>
                <a:ea typeface="KG Primary Penmanship"/>
                <a:cs typeface="KG Primary Penmanship"/>
                <a:sym typeface="KG Primary Penmanship"/>
              </a:rPr>
              <a:t>Focus Scripture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74316"/>
            <a:ext cx="10196843" cy="7921032"/>
            <a:chOff x="0" y="0"/>
            <a:chExt cx="4882888" cy="3793087"/>
          </a:xfrm>
        </p:grpSpPr>
        <p:sp>
          <p:nvSpPr>
            <p:cNvPr name="Freeform 3" id="3"/>
            <p:cNvSpPr/>
            <p:nvPr/>
          </p:nvSpPr>
          <p:spPr>
            <a:xfrm flipH="false" flipV="false" rot="0">
              <a:off x="0" y="0"/>
              <a:ext cx="4882888" cy="3793087"/>
            </a:xfrm>
            <a:custGeom>
              <a:avLst/>
              <a:gdLst/>
              <a:ahLst/>
              <a:cxnLst/>
              <a:rect r="r" b="b" t="t" l="l"/>
              <a:pathLst>
                <a:path h="3793087" w="4882888">
                  <a:moveTo>
                    <a:pt x="0" y="0"/>
                  </a:moveTo>
                  <a:lnTo>
                    <a:pt x="4882888" y="0"/>
                  </a:lnTo>
                  <a:lnTo>
                    <a:pt x="4882888" y="3793087"/>
                  </a:lnTo>
                  <a:lnTo>
                    <a:pt x="0" y="3793087"/>
                  </a:lnTo>
                  <a:close/>
                </a:path>
              </a:pathLst>
            </a:custGeom>
            <a:solidFill>
              <a:srgbClr val="F8BC3D"/>
            </a:solidFill>
          </p:spPr>
        </p:sp>
        <p:sp>
          <p:nvSpPr>
            <p:cNvPr name="TextBox 4" id="4"/>
            <p:cNvSpPr txBox="true"/>
            <p:nvPr/>
          </p:nvSpPr>
          <p:spPr>
            <a:xfrm>
              <a:off x="0" y="-9525"/>
              <a:ext cx="4882888" cy="3802612"/>
            </a:xfrm>
            <a:prstGeom prst="rect">
              <a:avLst/>
            </a:prstGeom>
          </p:spPr>
          <p:txBody>
            <a:bodyPr anchor="ctr" rtlCol="false" tIns="27940" lIns="27940" bIns="27940" rIns="27940"/>
            <a:lstStyle/>
            <a:p>
              <a:pPr algn="ctr">
                <a:lnSpc>
                  <a:spcPts val="1462"/>
                </a:lnSpc>
                <a:spcBef>
                  <a:spcPct val="0"/>
                </a:spcBef>
              </a:pPr>
            </a:p>
          </p:txBody>
        </p:sp>
      </p:grpSp>
      <p:sp>
        <p:nvSpPr>
          <p:cNvPr name="Freeform 5" id="5"/>
          <p:cNvSpPr/>
          <p:nvPr/>
        </p:nvSpPr>
        <p:spPr>
          <a:xfrm flipH="false" flipV="false" rot="0">
            <a:off x="7737756" y="4192679"/>
            <a:ext cx="567493" cy="597933"/>
          </a:xfrm>
          <a:custGeom>
            <a:avLst/>
            <a:gdLst/>
            <a:ahLst/>
            <a:cxnLst/>
            <a:rect r="r" b="b" t="t" l="l"/>
            <a:pathLst>
              <a:path h="597933" w="567493">
                <a:moveTo>
                  <a:pt x="0" y="0"/>
                </a:moveTo>
                <a:lnTo>
                  <a:pt x="567493" y="0"/>
                </a:lnTo>
                <a:lnTo>
                  <a:pt x="567493" y="597933"/>
                </a:lnTo>
                <a:lnTo>
                  <a:pt x="0" y="597933"/>
                </a:lnTo>
                <a:lnTo>
                  <a:pt x="0" y="0"/>
                </a:lnTo>
                <a:close/>
              </a:path>
            </a:pathLst>
          </a:custGeom>
          <a:blipFill>
            <a:blip r:embed="rId2"/>
            <a:stretch>
              <a:fillRect l="0" t="0" r="0" b="0"/>
            </a:stretch>
          </a:blipFill>
        </p:spPr>
      </p:sp>
      <p:sp>
        <p:nvSpPr>
          <p:cNvPr name="Freeform 6" id="6"/>
          <p:cNvSpPr/>
          <p:nvPr/>
        </p:nvSpPr>
        <p:spPr>
          <a:xfrm flipH="false" flipV="false" rot="0">
            <a:off x="5734537" y="4283164"/>
            <a:ext cx="488500" cy="575321"/>
          </a:xfrm>
          <a:custGeom>
            <a:avLst/>
            <a:gdLst/>
            <a:ahLst/>
            <a:cxnLst/>
            <a:rect r="r" b="b" t="t" l="l"/>
            <a:pathLst>
              <a:path h="575321" w="488500">
                <a:moveTo>
                  <a:pt x="0" y="0"/>
                </a:moveTo>
                <a:lnTo>
                  <a:pt x="488500" y="0"/>
                </a:lnTo>
                <a:lnTo>
                  <a:pt x="488500" y="575321"/>
                </a:lnTo>
                <a:lnTo>
                  <a:pt x="0" y="575321"/>
                </a:lnTo>
                <a:lnTo>
                  <a:pt x="0" y="0"/>
                </a:lnTo>
                <a:close/>
              </a:path>
            </a:pathLst>
          </a:custGeom>
          <a:blipFill>
            <a:blip r:embed="rId3"/>
            <a:stretch>
              <a:fillRect l="0" t="0" r="0" b="0"/>
            </a:stretch>
          </a:blipFill>
        </p:spPr>
      </p:sp>
      <p:sp>
        <p:nvSpPr>
          <p:cNvPr name="TextBox 7" id="7"/>
          <p:cNvSpPr txBox="true"/>
          <p:nvPr/>
        </p:nvSpPr>
        <p:spPr>
          <a:xfrm rot="0">
            <a:off x="225801" y="473046"/>
            <a:ext cx="5308712" cy="6974940"/>
          </a:xfrm>
          <a:prstGeom prst="rect">
            <a:avLst/>
          </a:prstGeom>
        </p:spPr>
        <p:txBody>
          <a:bodyPr anchor="t" rtlCol="false" tIns="0" lIns="0" bIns="0" rIns="0">
            <a:spAutoFit/>
          </a:bodyPr>
          <a:lstStyle/>
          <a:p>
            <a:pPr algn="l">
              <a:lnSpc>
                <a:spcPts val="3931"/>
              </a:lnSpc>
            </a:pPr>
            <a:r>
              <a:rPr lang="en-US" sz="3276">
                <a:solidFill>
                  <a:srgbClr val="000000"/>
                </a:solidFill>
                <a:latin typeface="Quicksand"/>
                <a:ea typeface="Quicksand"/>
                <a:cs typeface="Quicksand"/>
                <a:sym typeface="Quicksand"/>
              </a:rPr>
              <a:t>After Father God led the Israelites out of Egypt and cared for them in the desert, He wanted to teach them how to live as His special people. So He called Moses to climb a mountain, Mount Sinai. There, in a cloud filled with thunder and lightning, Father God gave Moses something very important: Ten Commandments written on stone tablets.</a:t>
            </a:r>
          </a:p>
        </p:txBody>
      </p:sp>
      <p:sp>
        <p:nvSpPr>
          <p:cNvPr name="TextBox 8" id="8"/>
          <p:cNvSpPr txBox="true"/>
          <p:nvPr/>
        </p:nvSpPr>
        <p:spPr>
          <a:xfrm rot="0">
            <a:off x="5109915" y="482571"/>
            <a:ext cx="4948485" cy="1209675"/>
          </a:xfrm>
          <a:prstGeom prst="rect">
            <a:avLst/>
          </a:prstGeom>
        </p:spPr>
        <p:txBody>
          <a:bodyPr anchor="t" rtlCol="false" tIns="0" lIns="0" bIns="0" rIns="0">
            <a:spAutoFit/>
          </a:bodyPr>
          <a:lstStyle/>
          <a:p>
            <a:pPr algn="ctr">
              <a:lnSpc>
                <a:spcPts val="4803"/>
              </a:lnSpc>
            </a:pPr>
            <a:r>
              <a:rPr lang="en-US" sz="4002" b="true">
                <a:solidFill>
                  <a:srgbClr val="000000"/>
                </a:solidFill>
                <a:latin typeface="Quicksand Bold"/>
                <a:ea typeface="Quicksand Bold"/>
                <a:cs typeface="Quicksand Bold"/>
                <a:sym typeface="Quicksand Bold"/>
              </a:rPr>
              <a:t>The Ten Rules of Love</a:t>
            </a:r>
          </a:p>
        </p:txBody>
      </p:sp>
      <p:sp>
        <p:nvSpPr>
          <p:cNvPr name="TextBox 9" id="9"/>
          <p:cNvSpPr txBox="true"/>
          <p:nvPr/>
        </p:nvSpPr>
        <p:spPr>
          <a:xfrm rot="0">
            <a:off x="5976523" y="5749829"/>
            <a:ext cx="981528" cy="645295"/>
          </a:xfrm>
          <a:prstGeom prst="rect">
            <a:avLst/>
          </a:prstGeom>
        </p:spPr>
        <p:txBody>
          <a:bodyPr anchor="t" rtlCol="false" tIns="0" lIns="0" bIns="0" rIns="0">
            <a:spAutoFit/>
          </a:bodyPr>
          <a:lstStyle/>
          <a:p>
            <a:pPr algn="ctr">
              <a:lnSpc>
                <a:spcPts val="5084"/>
              </a:lnSpc>
            </a:pPr>
            <a:r>
              <a:rPr lang="en-US" sz="4236" b="true">
                <a:solidFill>
                  <a:srgbClr val="000000"/>
                </a:solidFill>
                <a:latin typeface="Quicksand Bold"/>
                <a:ea typeface="Quicksand Bold"/>
                <a:cs typeface="Quicksand Bold"/>
                <a:sym typeface="Quicksand Bold"/>
              </a:rPr>
              <a:t>5</a:t>
            </a:r>
          </a:p>
        </p:txBody>
      </p:sp>
      <p:sp>
        <p:nvSpPr>
          <p:cNvPr name="TextBox 10" id="10"/>
          <p:cNvSpPr txBox="true"/>
          <p:nvPr/>
        </p:nvSpPr>
        <p:spPr>
          <a:xfrm rot="0">
            <a:off x="6227565" y="2382750"/>
            <a:ext cx="2881073" cy="1503450"/>
          </a:xfrm>
          <a:prstGeom prst="rect">
            <a:avLst/>
          </a:prstGeom>
        </p:spPr>
        <p:txBody>
          <a:bodyPr anchor="t" rtlCol="false" tIns="0" lIns="0" bIns="0" rIns="0">
            <a:spAutoFit/>
          </a:bodyPr>
          <a:lstStyle/>
          <a:p>
            <a:pPr algn="ctr">
              <a:lnSpc>
                <a:spcPts val="3948"/>
              </a:lnSpc>
            </a:pPr>
            <a:r>
              <a:rPr lang="en-US" sz="3290" b="true">
                <a:solidFill>
                  <a:srgbClr val="000000"/>
                </a:solidFill>
                <a:latin typeface="Quicksand Bold"/>
                <a:ea typeface="Quicksand Bold"/>
                <a:cs typeface="Quicksand Bold"/>
                <a:sym typeface="Quicksand Bold"/>
              </a:rPr>
              <a:t>Count to figure out the equation.</a:t>
            </a:r>
          </a:p>
        </p:txBody>
      </p:sp>
      <p:sp>
        <p:nvSpPr>
          <p:cNvPr name="Freeform 11" id="11"/>
          <p:cNvSpPr/>
          <p:nvPr/>
        </p:nvSpPr>
        <p:spPr>
          <a:xfrm flipH="false" flipV="false" rot="0">
            <a:off x="6227565" y="4283164"/>
            <a:ext cx="488500" cy="575321"/>
          </a:xfrm>
          <a:custGeom>
            <a:avLst/>
            <a:gdLst/>
            <a:ahLst/>
            <a:cxnLst/>
            <a:rect r="r" b="b" t="t" l="l"/>
            <a:pathLst>
              <a:path h="575321" w="488500">
                <a:moveTo>
                  <a:pt x="0" y="0"/>
                </a:moveTo>
                <a:lnTo>
                  <a:pt x="488500" y="0"/>
                </a:lnTo>
                <a:lnTo>
                  <a:pt x="488500" y="575321"/>
                </a:lnTo>
                <a:lnTo>
                  <a:pt x="0" y="575321"/>
                </a:lnTo>
                <a:lnTo>
                  <a:pt x="0" y="0"/>
                </a:lnTo>
                <a:close/>
              </a:path>
            </a:pathLst>
          </a:custGeom>
          <a:blipFill>
            <a:blip r:embed="rId3"/>
            <a:stretch>
              <a:fillRect l="0" t="0" r="0" b="0"/>
            </a:stretch>
          </a:blipFill>
        </p:spPr>
      </p:sp>
      <p:sp>
        <p:nvSpPr>
          <p:cNvPr name="Freeform 12" id="12"/>
          <p:cNvSpPr/>
          <p:nvPr/>
        </p:nvSpPr>
        <p:spPr>
          <a:xfrm flipH="false" flipV="false" rot="0">
            <a:off x="6720593" y="4283164"/>
            <a:ext cx="488500" cy="575321"/>
          </a:xfrm>
          <a:custGeom>
            <a:avLst/>
            <a:gdLst/>
            <a:ahLst/>
            <a:cxnLst/>
            <a:rect r="r" b="b" t="t" l="l"/>
            <a:pathLst>
              <a:path h="575321" w="488500">
                <a:moveTo>
                  <a:pt x="0" y="0"/>
                </a:moveTo>
                <a:lnTo>
                  <a:pt x="488500" y="0"/>
                </a:lnTo>
                <a:lnTo>
                  <a:pt x="488500" y="575321"/>
                </a:lnTo>
                <a:lnTo>
                  <a:pt x="0" y="575321"/>
                </a:lnTo>
                <a:lnTo>
                  <a:pt x="0" y="0"/>
                </a:lnTo>
                <a:close/>
              </a:path>
            </a:pathLst>
          </a:custGeom>
          <a:blipFill>
            <a:blip r:embed="rId3"/>
            <a:stretch>
              <a:fillRect l="0" t="0" r="0" b="0"/>
            </a:stretch>
          </a:blipFill>
        </p:spPr>
      </p:sp>
      <p:sp>
        <p:nvSpPr>
          <p:cNvPr name="Freeform 13" id="13"/>
          <p:cNvSpPr/>
          <p:nvPr/>
        </p:nvSpPr>
        <p:spPr>
          <a:xfrm flipH="false" flipV="false" rot="0">
            <a:off x="5978787" y="4953735"/>
            <a:ext cx="488500" cy="575321"/>
          </a:xfrm>
          <a:custGeom>
            <a:avLst/>
            <a:gdLst/>
            <a:ahLst/>
            <a:cxnLst/>
            <a:rect r="r" b="b" t="t" l="l"/>
            <a:pathLst>
              <a:path h="575321" w="488500">
                <a:moveTo>
                  <a:pt x="0" y="0"/>
                </a:moveTo>
                <a:lnTo>
                  <a:pt x="488500" y="0"/>
                </a:lnTo>
                <a:lnTo>
                  <a:pt x="488500" y="575321"/>
                </a:lnTo>
                <a:lnTo>
                  <a:pt x="0" y="575321"/>
                </a:lnTo>
                <a:lnTo>
                  <a:pt x="0" y="0"/>
                </a:lnTo>
                <a:close/>
              </a:path>
            </a:pathLst>
          </a:custGeom>
          <a:blipFill>
            <a:blip r:embed="rId3"/>
            <a:stretch>
              <a:fillRect l="0" t="0" r="0" b="0"/>
            </a:stretch>
          </a:blipFill>
        </p:spPr>
      </p:sp>
      <p:sp>
        <p:nvSpPr>
          <p:cNvPr name="Freeform 14" id="14"/>
          <p:cNvSpPr/>
          <p:nvPr/>
        </p:nvSpPr>
        <p:spPr>
          <a:xfrm flipH="false" flipV="false" rot="0">
            <a:off x="6476344" y="4953735"/>
            <a:ext cx="488500" cy="575321"/>
          </a:xfrm>
          <a:custGeom>
            <a:avLst/>
            <a:gdLst/>
            <a:ahLst/>
            <a:cxnLst/>
            <a:rect r="r" b="b" t="t" l="l"/>
            <a:pathLst>
              <a:path h="575321" w="488500">
                <a:moveTo>
                  <a:pt x="0" y="0"/>
                </a:moveTo>
                <a:lnTo>
                  <a:pt x="488499" y="0"/>
                </a:lnTo>
                <a:lnTo>
                  <a:pt x="488499" y="575321"/>
                </a:lnTo>
                <a:lnTo>
                  <a:pt x="0" y="575321"/>
                </a:lnTo>
                <a:lnTo>
                  <a:pt x="0" y="0"/>
                </a:lnTo>
                <a:close/>
              </a:path>
            </a:pathLst>
          </a:custGeom>
          <a:blipFill>
            <a:blip r:embed="rId3"/>
            <a:stretch>
              <a:fillRect l="0" t="0" r="0" b="0"/>
            </a:stretch>
          </a:blipFill>
        </p:spPr>
      </p:sp>
      <p:sp>
        <p:nvSpPr>
          <p:cNvPr name="Freeform 15" id="15"/>
          <p:cNvSpPr/>
          <p:nvPr/>
        </p:nvSpPr>
        <p:spPr>
          <a:xfrm flipH="false" flipV="false" rot="0">
            <a:off x="8369666" y="4192679"/>
            <a:ext cx="567493" cy="597933"/>
          </a:xfrm>
          <a:custGeom>
            <a:avLst/>
            <a:gdLst/>
            <a:ahLst/>
            <a:cxnLst/>
            <a:rect r="r" b="b" t="t" l="l"/>
            <a:pathLst>
              <a:path h="597933" w="567493">
                <a:moveTo>
                  <a:pt x="0" y="0"/>
                </a:moveTo>
                <a:lnTo>
                  <a:pt x="567493" y="0"/>
                </a:lnTo>
                <a:lnTo>
                  <a:pt x="567493" y="597933"/>
                </a:lnTo>
                <a:lnTo>
                  <a:pt x="0" y="597933"/>
                </a:lnTo>
                <a:lnTo>
                  <a:pt x="0" y="0"/>
                </a:lnTo>
                <a:close/>
              </a:path>
            </a:pathLst>
          </a:custGeom>
          <a:blipFill>
            <a:blip r:embed="rId2"/>
            <a:stretch>
              <a:fillRect l="0" t="0" r="0" b="0"/>
            </a:stretch>
          </a:blipFill>
        </p:spPr>
      </p:sp>
      <p:sp>
        <p:nvSpPr>
          <p:cNvPr name="Freeform 16" id="16"/>
          <p:cNvSpPr/>
          <p:nvPr/>
        </p:nvSpPr>
        <p:spPr>
          <a:xfrm flipH="false" flipV="false" rot="0">
            <a:off x="9001576" y="4192679"/>
            <a:ext cx="567493" cy="597933"/>
          </a:xfrm>
          <a:custGeom>
            <a:avLst/>
            <a:gdLst/>
            <a:ahLst/>
            <a:cxnLst/>
            <a:rect r="r" b="b" t="t" l="l"/>
            <a:pathLst>
              <a:path h="597933" w="567493">
                <a:moveTo>
                  <a:pt x="0" y="0"/>
                </a:moveTo>
                <a:lnTo>
                  <a:pt x="567493" y="0"/>
                </a:lnTo>
                <a:lnTo>
                  <a:pt x="567493" y="597933"/>
                </a:lnTo>
                <a:lnTo>
                  <a:pt x="0" y="597933"/>
                </a:lnTo>
                <a:lnTo>
                  <a:pt x="0" y="0"/>
                </a:lnTo>
                <a:close/>
              </a:path>
            </a:pathLst>
          </a:custGeom>
          <a:blipFill>
            <a:blip r:embed="rId2"/>
            <a:stretch>
              <a:fillRect l="0" t="0" r="0" b="0"/>
            </a:stretch>
          </a:blipFill>
        </p:spPr>
      </p:sp>
      <p:sp>
        <p:nvSpPr>
          <p:cNvPr name="Freeform 17" id="17"/>
          <p:cNvSpPr/>
          <p:nvPr/>
        </p:nvSpPr>
        <p:spPr>
          <a:xfrm flipH="false" flipV="false" rot="0">
            <a:off x="8085919" y="4858485"/>
            <a:ext cx="567493" cy="597933"/>
          </a:xfrm>
          <a:custGeom>
            <a:avLst/>
            <a:gdLst/>
            <a:ahLst/>
            <a:cxnLst/>
            <a:rect r="r" b="b" t="t" l="l"/>
            <a:pathLst>
              <a:path h="597933" w="567493">
                <a:moveTo>
                  <a:pt x="0" y="0"/>
                </a:moveTo>
                <a:lnTo>
                  <a:pt x="567493" y="0"/>
                </a:lnTo>
                <a:lnTo>
                  <a:pt x="567493" y="597933"/>
                </a:lnTo>
                <a:lnTo>
                  <a:pt x="0" y="597933"/>
                </a:lnTo>
                <a:lnTo>
                  <a:pt x="0" y="0"/>
                </a:lnTo>
                <a:close/>
              </a:path>
            </a:pathLst>
          </a:custGeom>
          <a:blipFill>
            <a:blip r:embed="rId2"/>
            <a:stretch>
              <a:fillRect l="0" t="0" r="0" b="0"/>
            </a:stretch>
          </a:blipFill>
        </p:spPr>
      </p:sp>
      <p:sp>
        <p:nvSpPr>
          <p:cNvPr name="Freeform 18" id="18"/>
          <p:cNvSpPr/>
          <p:nvPr/>
        </p:nvSpPr>
        <p:spPr>
          <a:xfrm flipH="false" flipV="false" rot="0">
            <a:off x="8713667" y="4858485"/>
            <a:ext cx="567493" cy="597933"/>
          </a:xfrm>
          <a:custGeom>
            <a:avLst/>
            <a:gdLst/>
            <a:ahLst/>
            <a:cxnLst/>
            <a:rect r="r" b="b" t="t" l="l"/>
            <a:pathLst>
              <a:path h="597933" w="567493">
                <a:moveTo>
                  <a:pt x="0" y="0"/>
                </a:moveTo>
                <a:lnTo>
                  <a:pt x="567493" y="0"/>
                </a:lnTo>
                <a:lnTo>
                  <a:pt x="567493" y="597933"/>
                </a:lnTo>
                <a:lnTo>
                  <a:pt x="0" y="597933"/>
                </a:lnTo>
                <a:lnTo>
                  <a:pt x="0" y="0"/>
                </a:lnTo>
                <a:close/>
              </a:path>
            </a:pathLst>
          </a:custGeom>
          <a:blipFill>
            <a:blip r:embed="rId2"/>
            <a:stretch>
              <a:fillRect l="0" t="0" r="0" b="0"/>
            </a:stretch>
          </a:blipFill>
        </p:spPr>
      </p:sp>
      <p:sp>
        <p:nvSpPr>
          <p:cNvPr name="TextBox 19" id="19"/>
          <p:cNvSpPr txBox="true"/>
          <p:nvPr/>
        </p:nvSpPr>
        <p:spPr>
          <a:xfrm rot="0">
            <a:off x="8210671" y="5749829"/>
            <a:ext cx="1157776" cy="645295"/>
          </a:xfrm>
          <a:prstGeom prst="rect">
            <a:avLst/>
          </a:prstGeom>
        </p:spPr>
        <p:txBody>
          <a:bodyPr anchor="t" rtlCol="false" tIns="0" lIns="0" bIns="0" rIns="0">
            <a:spAutoFit/>
          </a:bodyPr>
          <a:lstStyle/>
          <a:p>
            <a:pPr algn="ctr">
              <a:lnSpc>
                <a:spcPts val="5084"/>
              </a:lnSpc>
            </a:pPr>
            <a:r>
              <a:rPr lang="en-US" sz="4236" b="true">
                <a:solidFill>
                  <a:srgbClr val="000000"/>
                </a:solidFill>
                <a:latin typeface="Quicksand Bold"/>
                <a:ea typeface="Quicksand Bold"/>
                <a:cs typeface="Quicksand Bold"/>
                <a:sym typeface="Quicksand Bold"/>
              </a:rPr>
              <a:t>5=</a:t>
            </a:r>
          </a:p>
        </p:txBody>
      </p:sp>
      <p:sp>
        <p:nvSpPr>
          <p:cNvPr name="TextBox 20" id="20"/>
          <p:cNvSpPr txBox="true"/>
          <p:nvPr/>
        </p:nvSpPr>
        <p:spPr>
          <a:xfrm rot="0">
            <a:off x="7005270" y="5749829"/>
            <a:ext cx="1157776" cy="645295"/>
          </a:xfrm>
          <a:prstGeom prst="rect">
            <a:avLst/>
          </a:prstGeom>
        </p:spPr>
        <p:txBody>
          <a:bodyPr anchor="t" rtlCol="false" tIns="0" lIns="0" bIns="0" rIns="0">
            <a:spAutoFit/>
          </a:bodyPr>
          <a:lstStyle/>
          <a:p>
            <a:pPr algn="ctr">
              <a:lnSpc>
                <a:spcPts val="5084"/>
              </a:lnSpc>
            </a:pPr>
            <a:r>
              <a:rPr lang="en-US" sz="4236" b="true">
                <a:solidFill>
                  <a:srgbClr val="000000"/>
                </a:solidFill>
                <a:latin typeface="Quicksand Bold"/>
                <a:ea typeface="Quicksand Bold"/>
                <a:cs typeface="Quicksand Bold"/>
                <a:sym typeface="Quicksand Bold"/>
              </a:rPr>
              <a:t>+</a:t>
            </a:r>
          </a:p>
        </p:txBody>
      </p:sp>
      <p:sp>
        <p:nvSpPr>
          <p:cNvPr name="TextBox 21" id="21"/>
          <p:cNvSpPr txBox="true"/>
          <p:nvPr/>
        </p:nvSpPr>
        <p:spPr>
          <a:xfrm rot="0">
            <a:off x="6916748" y="4631087"/>
            <a:ext cx="1157776" cy="645295"/>
          </a:xfrm>
          <a:prstGeom prst="rect">
            <a:avLst/>
          </a:prstGeom>
        </p:spPr>
        <p:txBody>
          <a:bodyPr anchor="t" rtlCol="false" tIns="0" lIns="0" bIns="0" rIns="0">
            <a:spAutoFit/>
          </a:bodyPr>
          <a:lstStyle/>
          <a:p>
            <a:pPr algn="ctr">
              <a:lnSpc>
                <a:spcPts val="5084"/>
              </a:lnSpc>
            </a:pPr>
            <a:r>
              <a:rPr lang="en-US" sz="4236" b="true">
                <a:solidFill>
                  <a:srgbClr val="000000"/>
                </a:solidFill>
                <a:latin typeface="Quicksand Bold"/>
                <a:ea typeface="Quicksand Bold"/>
                <a:cs typeface="Quicksand Bold"/>
                <a:sym typeface="Quicksand Bold"/>
              </a:rPr>
              <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685115" y="0"/>
            <a:ext cx="7464508" cy="7772400"/>
          </a:xfrm>
          <a:custGeom>
            <a:avLst/>
            <a:gdLst/>
            <a:ahLst/>
            <a:cxnLst/>
            <a:rect r="r" b="b" t="t" l="l"/>
            <a:pathLst>
              <a:path h="7772400" w="7464508">
                <a:moveTo>
                  <a:pt x="0" y="0"/>
                </a:moveTo>
                <a:lnTo>
                  <a:pt x="7464507" y="0"/>
                </a:lnTo>
                <a:lnTo>
                  <a:pt x="7464507" y="7772400"/>
                </a:lnTo>
                <a:lnTo>
                  <a:pt x="0" y="7772400"/>
                </a:lnTo>
                <a:lnTo>
                  <a:pt x="0" y="0"/>
                </a:lnTo>
                <a:close/>
              </a:path>
            </a:pathLst>
          </a:custGeom>
          <a:blipFill>
            <a:blip r:embed="rId2"/>
            <a:stretch>
              <a:fillRect l="-62377" t="0" r="0" b="0"/>
            </a:stretch>
          </a:blipFill>
        </p:spPr>
      </p:sp>
      <p:grpSp>
        <p:nvGrpSpPr>
          <p:cNvPr name="Group 3" id="3"/>
          <p:cNvGrpSpPr/>
          <p:nvPr/>
        </p:nvGrpSpPr>
        <p:grpSpPr>
          <a:xfrm rot="0">
            <a:off x="0" y="0"/>
            <a:ext cx="4821279" cy="7921032"/>
            <a:chOff x="0" y="0"/>
            <a:chExt cx="2308731" cy="3793087"/>
          </a:xfrm>
        </p:grpSpPr>
        <p:sp>
          <p:nvSpPr>
            <p:cNvPr name="Freeform 4" id="4"/>
            <p:cNvSpPr/>
            <p:nvPr/>
          </p:nvSpPr>
          <p:spPr>
            <a:xfrm flipH="false" flipV="false" rot="0">
              <a:off x="0" y="0"/>
              <a:ext cx="2308731" cy="3793087"/>
            </a:xfrm>
            <a:custGeom>
              <a:avLst/>
              <a:gdLst/>
              <a:ahLst/>
              <a:cxnLst/>
              <a:rect r="r" b="b" t="t" l="l"/>
              <a:pathLst>
                <a:path h="3793087" w="2308731">
                  <a:moveTo>
                    <a:pt x="0" y="0"/>
                  </a:moveTo>
                  <a:lnTo>
                    <a:pt x="2308731" y="0"/>
                  </a:lnTo>
                  <a:lnTo>
                    <a:pt x="2308731" y="3793087"/>
                  </a:lnTo>
                  <a:lnTo>
                    <a:pt x="0" y="3793087"/>
                  </a:lnTo>
                  <a:close/>
                </a:path>
              </a:pathLst>
            </a:custGeom>
            <a:solidFill>
              <a:srgbClr val="F8BC3D"/>
            </a:solidFill>
          </p:spPr>
        </p:sp>
        <p:sp>
          <p:nvSpPr>
            <p:cNvPr name="TextBox 5" id="5"/>
            <p:cNvSpPr txBox="true"/>
            <p:nvPr/>
          </p:nvSpPr>
          <p:spPr>
            <a:xfrm>
              <a:off x="0" y="-9525"/>
              <a:ext cx="2308731" cy="3802612"/>
            </a:xfrm>
            <a:prstGeom prst="rect">
              <a:avLst/>
            </a:prstGeom>
          </p:spPr>
          <p:txBody>
            <a:bodyPr anchor="ctr" rtlCol="false" tIns="27940" lIns="27940" bIns="27940" rIns="27940"/>
            <a:lstStyle/>
            <a:p>
              <a:pPr algn="ctr">
                <a:lnSpc>
                  <a:spcPts val="1462"/>
                </a:lnSpc>
                <a:spcBef>
                  <a:spcPct val="0"/>
                </a:spcBef>
              </a:pPr>
            </a:p>
          </p:txBody>
        </p:sp>
      </p:grpSp>
      <p:sp>
        <p:nvSpPr>
          <p:cNvPr name="Freeform 6" id="6"/>
          <p:cNvSpPr/>
          <p:nvPr/>
        </p:nvSpPr>
        <p:spPr>
          <a:xfrm flipH="false" flipV="false" rot="0">
            <a:off x="4821279" y="2549380"/>
            <a:ext cx="2945445" cy="2822272"/>
          </a:xfrm>
          <a:custGeom>
            <a:avLst/>
            <a:gdLst/>
            <a:ahLst/>
            <a:cxnLst/>
            <a:rect r="r" b="b" t="t" l="l"/>
            <a:pathLst>
              <a:path h="2822272" w="2945445">
                <a:moveTo>
                  <a:pt x="0" y="0"/>
                </a:moveTo>
                <a:lnTo>
                  <a:pt x="2945446" y="0"/>
                </a:lnTo>
                <a:lnTo>
                  <a:pt x="2945446" y="2822272"/>
                </a:lnTo>
                <a:lnTo>
                  <a:pt x="0" y="2822272"/>
                </a:lnTo>
                <a:lnTo>
                  <a:pt x="0" y="0"/>
                </a:lnTo>
                <a:close/>
              </a:path>
            </a:pathLst>
          </a:custGeom>
          <a:blipFill>
            <a:blip r:embed="rId3"/>
            <a:stretch>
              <a:fillRect l="0" t="0" r="0" b="0"/>
            </a:stretch>
          </a:blipFill>
        </p:spPr>
      </p:sp>
      <p:sp>
        <p:nvSpPr>
          <p:cNvPr name="Freeform 7" id="7"/>
          <p:cNvSpPr/>
          <p:nvPr/>
        </p:nvSpPr>
        <p:spPr>
          <a:xfrm flipH="false" flipV="false" rot="0">
            <a:off x="5917704" y="3777493"/>
            <a:ext cx="3469065" cy="3886907"/>
          </a:xfrm>
          <a:custGeom>
            <a:avLst/>
            <a:gdLst/>
            <a:ahLst/>
            <a:cxnLst/>
            <a:rect r="r" b="b" t="t" l="l"/>
            <a:pathLst>
              <a:path h="3886907" w="3469065">
                <a:moveTo>
                  <a:pt x="0" y="0"/>
                </a:moveTo>
                <a:lnTo>
                  <a:pt x="3469064" y="0"/>
                </a:lnTo>
                <a:lnTo>
                  <a:pt x="3469064" y="3886907"/>
                </a:lnTo>
                <a:lnTo>
                  <a:pt x="0" y="38869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249808" y="1502569"/>
            <a:ext cx="4321664" cy="4290536"/>
          </a:xfrm>
          <a:prstGeom prst="rect">
            <a:avLst/>
          </a:prstGeom>
        </p:spPr>
        <p:txBody>
          <a:bodyPr anchor="t" rtlCol="false" tIns="0" lIns="0" bIns="0" rIns="0">
            <a:spAutoFit/>
          </a:bodyPr>
          <a:lstStyle/>
          <a:p>
            <a:pPr algn="l">
              <a:lnSpc>
                <a:spcPts val="3761"/>
              </a:lnSpc>
            </a:pPr>
            <a:r>
              <a:rPr lang="en-US" sz="3134">
                <a:solidFill>
                  <a:srgbClr val="000000"/>
                </a:solidFill>
                <a:latin typeface="Quicksand"/>
                <a:ea typeface="Quicksand"/>
                <a:cs typeface="Quicksand"/>
                <a:sym typeface="Quicksand"/>
              </a:rPr>
              <a:t>These weren’t just rules to follow, they were Father God’s loving instructions for how people should live. They helped the Israelites know how to love Father God and each other.</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148632"/>
            <a:ext cx="10936675" cy="7921032"/>
            <a:chOff x="0" y="0"/>
            <a:chExt cx="5237166" cy="3793087"/>
          </a:xfrm>
        </p:grpSpPr>
        <p:sp>
          <p:nvSpPr>
            <p:cNvPr name="Freeform 3" id="3"/>
            <p:cNvSpPr/>
            <p:nvPr/>
          </p:nvSpPr>
          <p:spPr>
            <a:xfrm flipH="false" flipV="false" rot="0">
              <a:off x="0" y="0"/>
              <a:ext cx="5237166" cy="3793087"/>
            </a:xfrm>
            <a:custGeom>
              <a:avLst/>
              <a:gdLst/>
              <a:ahLst/>
              <a:cxnLst/>
              <a:rect r="r" b="b" t="t" l="l"/>
              <a:pathLst>
                <a:path h="3793087" w="5237166">
                  <a:moveTo>
                    <a:pt x="0" y="0"/>
                  </a:moveTo>
                  <a:lnTo>
                    <a:pt x="5237166" y="0"/>
                  </a:lnTo>
                  <a:lnTo>
                    <a:pt x="5237166" y="3793087"/>
                  </a:lnTo>
                  <a:lnTo>
                    <a:pt x="0" y="3793087"/>
                  </a:lnTo>
                  <a:close/>
                </a:path>
              </a:pathLst>
            </a:custGeom>
            <a:solidFill>
              <a:srgbClr val="F8BC3D"/>
            </a:solidFill>
          </p:spPr>
        </p:sp>
        <p:sp>
          <p:nvSpPr>
            <p:cNvPr name="TextBox 4" id="4"/>
            <p:cNvSpPr txBox="true"/>
            <p:nvPr/>
          </p:nvSpPr>
          <p:spPr>
            <a:xfrm>
              <a:off x="0" y="-9525"/>
              <a:ext cx="5237166" cy="3802612"/>
            </a:xfrm>
            <a:prstGeom prst="rect">
              <a:avLst/>
            </a:prstGeom>
          </p:spPr>
          <p:txBody>
            <a:bodyPr anchor="ctr" rtlCol="false" tIns="27940" lIns="27940" bIns="27940" rIns="27940"/>
            <a:lstStyle/>
            <a:p>
              <a:pPr algn="ctr">
                <a:lnSpc>
                  <a:spcPts val="1462"/>
                </a:lnSpc>
                <a:spcBef>
                  <a:spcPct val="0"/>
                </a:spcBef>
              </a:pPr>
            </a:p>
          </p:txBody>
        </p:sp>
      </p:grpSp>
      <p:sp>
        <p:nvSpPr>
          <p:cNvPr name="TextBox 5" id="5"/>
          <p:cNvSpPr txBox="true"/>
          <p:nvPr/>
        </p:nvSpPr>
        <p:spPr>
          <a:xfrm rot="0">
            <a:off x="777240" y="1094465"/>
            <a:ext cx="8564904" cy="4589429"/>
          </a:xfrm>
          <a:prstGeom prst="rect">
            <a:avLst/>
          </a:prstGeom>
        </p:spPr>
        <p:txBody>
          <a:bodyPr anchor="t" rtlCol="false" tIns="0" lIns="0" bIns="0" rIns="0">
            <a:spAutoFit/>
          </a:bodyPr>
          <a:lstStyle/>
          <a:p>
            <a:pPr algn="ctr">
              <a:lnSpc>
                <a:spcPts val="5184"/>
              </a:lnSpc>
            </a:pPr>
            <a:r>
              <a:rPr lang="en-US" sz="4320">
                <a:solidFill>
                  <a:srgbClr val="000000"/>
                </a:solidFill>
                <a:latin typeface="Quicksand"/>
                <a:ea typeface="Quicksand"/>
                <a:cs typeface="Quicksand"/>
                <a:sym typeface="Quicksand"/>
              </a:rPr>
              <a:t>The first few commandments were about loving Father God: </a:t>
            </a:r>
          </a:p>
          <a:p>
            <a:pPr algn="ctr">
              <a:lnSpc>
                <a:spcPts val="5184"/>
              </a:lnSpc>
            </a:pPr>
          </a:p>
          <a:p>
            <a:pPr algn="l" marL="932773" indent="-466387" lvl="1">
              <a:lnSpc>
                <a:spcPts val="5184"/>
              </a:lnSpc>
              <a:buAutoNum type="arabicPeriod" startAt="1"/>
            </a:pPr>
            <a:r>
              <a:rPr lang="en-US" sz="4320">
                <a:solidFill>
                  <a:srgbClr val="000000"/>
                </a:solidFill>
                <a:latin typeface="Quicksand"/>
                <a:ea typeface="Quicksand"/>
                <a:cs typeface="Quicksand"/>
                <a:sym typeface="Quicksand"/>
              </a:rPr>
              <a:t>Put Father God first. </a:t>
            </a:r>
          </a:p>
          <a:p>
            <a:pPr algn="l" marL="932773" indent="-466387" lvl="1">
              <a:lnSpc>
                <a:spcPts val="5184"/>
              </a:lnSpc>
              <a:buAutoNum type="arabicPeriod" startAt="1"/>
            </a:pPr>
            <a:r>
              <a:rPr lang="en-US" sz="4320">
                <a:solidFill>
                  <a:srgbClr val="000000"/>
                </a:solidFill>
                <a:latin typeface="Quicksand"/>
                <a:ea typeface="Quicksand"/>
                <a:cs typeface="Quicksand"/>
                <a:sym typeface="Quicksand"/>
              </a:rPr>
              <a:t>Don’t worship idols. </a:t>
            </a:r>
          </a:p>
          <a:p>
            <a:pPr algn="l" marL="932773" indent="-466387" lvl="1">
              <a:lnSpc>
                <a:spcPts val="5184"/>
              </a:lnSpc>
              <a:buAutoNum type="arabicPeriod" startAt="1"/>
            </a:pPr>
            <a:r>
              <a:rPr lang="en-US" sz="4320">
                <a:solidFill>
                  <a:srgbClr val="000000"/>
                </a:solidFill>
                <a:latin typeface="Quicksand"/>
                <a:ea typeface="Quicksand"/>
                <a:cs typeface="Quicksand"/>
                <a:sym typeface="Quicksand"/>
              </a:rPr>
              <a:t>Respect Father God’s name.</a:t>
            </a:r>
          </a:p>
          <a:p>
            <a:pPr algn="l" marL="932773" indent="-466387" lvl="1">
              <a:lnSpc>
                <a:spcPts val="5184"/>
              </a:lnSpc>
              <a:buAutoNum type="arabicPeriod" startAt="1"/>
            </a:pPr>
            <a:r>
              <a:rPr lang="en-US" sz="4320">
                <a:solidFill>
                  <a:srgbClr val="000000"/>
                </a:solidFill>
                <a:latin typeface="Quicksand"/>
                <a:ea typeface="Quicksand"/>
                <a:cs typeface="Quicksand"/>
                <a:sym typeface="Quicksand"/>
              </a:rPr>
              <a:t>Keep the Sabbath day holy.</a:t>
            </a:r>
          </a:p>
        </p:txBody>
      </p:sp>
      <p:sp>
        <p:nvSpPr>
          <p:cNvPr name="TextBox 6" id="6"/>
          <p:cNvSpPr txBox="true"/>
          <p:nvPr/>
        </p:nvSpPr>
        <p:spPr>
          <a:xfrm rot="0">
            <a:off x="1329806" y="6200096"/>
            <a:ext cx="7459772" cy="1142072"/>
          </a:xfrm>
          <a:prstGeom prst="rect">
            <a:avLst/>
          </a:prstGeom>
        </p:spPr>
        <p:txBody>
          <a:bodyPr anchor="t" rtlCol="false" tIns="0" lIns="0" bIns="0" rIns="0">
            <a:spAutoFit/>
          </a:bodyPr>
          <a:lstStyle/>
          <a:p>
            <a:pPr algn="ctr">
              <a:lnSpc>
                <a:spcPts val="4515"/>
              </a:lnSpc>
            </a:pPr>
            <a:r>
              <a:rPr lang="en-US" sz="3762">
                <a:solidFill>
                  <a:srgbClr val="000000"/>
                </a:solidFill>
                <a:latin typeface="Quicksand"/>
                <a:ea typeface="Quicksand"/>
                <a:cs typeface="Quicksand"/>
                <a:sym typeface="Quicksand"/>
              </a:rPr>
              <a:t>How many commandments are there about loving Father God?</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0058400" cy="7921032"/>
            <a:chOff x="0" y="0"/>
            <a:chExt cx="4816593" cy="3793087"/>
          </a:xfrm>
        </p:grpSpPr>
        <p:sp>
          <p:nvSpPr>
            <p:cNvPr name="Freeform 3" id="3"/>
            <p:cNvSpPr/>
            <p:nvPr/>
          </p:nvSpPr>
          <p:spPr>
            <a:xfrm flipH="false" flipV="false" rot="0">
              <a:off x="0" y="0"/>
              <a:ext cx="4816592" cy="3793087"/>
            </a:xfrm>
            <a:custGeom>
              <a:avLst/>
              <a:gdLst/>
              <a:ahLst/>
              <a:cxnLst/>
              <a:rect r="r" b="b" t="t" l="l"/>
              <a:pathLst>
                <a:path h="3793087" w="4816592">
                  <a:moveTo>
                    <a:pt x="0" y="0"/>
                  </a:moveTo>
                  <a:lnTo>
                    <a:pt x="4816592" y="0"/>
                  </a:lnTo>
                  <a:lnTo>
                    <a:pt x="4816592" y="3793087"/>
                  </a:lnTo>
                  <a:lnTo>
                    <a:pt x="0" y="3793087"/>
                  </a:lnTo>
                  <a:close/>
                </a:path>
              </a:pathLst>
            </a:custGeom>
            <a:solidFill>
              <a:srgbClr val="F8BC3D"/>
            </a:solidFill>
          </p:spPr>
        </p:sp>
        <p:sp>
          <p:nvSpPr>
            <p:cNvPr name="TextBox 4" id="4"/>
            <p:cNvSpPr txBox="true"/>
            <p:nvPr/>
          </p:nvSpPr>
          <p:spPr>
            <a:xfrm>
              <a:off x="0" y="-9525"/>
              <a:ext cx="4816593" cy="3802612"/>
            </a:xfrm>
            <a:prstGeom prst="rect">
              <a:avLst/>
            </a:prstGeom>
          </p:spPr>
          <p:txBody>
            <a:bodyPr anchor="ctr" rtlCol="false" tIns="27940" lIns="27940" bIns="27940" rIns="27940"/>
            <a:lstStyle/>
            <a:p>
              <a:pPr algn="ctr">
                <a:lnSpc>
                  <a:spcPts val="1462"/>
                </a:lnSpc>
                <a:spcBef>
                  <a:spcPct val="0"/>
                </a:spcBef>
              </a:pPr>
            </a:p>
          </p:txBody>
        </p:sp>
      </p:grpSp>
      <p:sp>
        <p:nvSpPr>
          <p:cNvPr name="TextBox 5" id="5"/>
          <p:cNvSpPr txBox="true"/>
          <p:nvPr/>
        </p:nvSpPr>
        <p:spPr>
          <a:xfrm rot="0">
            <a:off x="429829" y="777240"/>
            <a:ext cx="9198742" cy="6350482"/>
          </a:xfrm>
          <a:prstGeom prst="rect">
            <a:avLst/>
          </a:prstGeom>
        </p:spPr>
        <p:txBody>
          <a:bodyPr anchor="t" rtlCol="false" tIns="0" lIns="0" bIns="0" rIns="0">
            <a:spAutoFit/>
          </a:bodyPr>
          <a:lstStyle/>
          <a:p>
            <a:pPr algn="l">
              <a:lnSpc>
                <a:spcPts val="5568"/>
              </a:lnSpc>
            </a:pPr>
            <a:r>
              <a:rPr lang="en-US" sz="4640">
                <a:solidFill>
                  <a:srgbClr val="000000"/>
                </a:solidFill>
                <a:latin typeface="Quicksand"/>
                <a:ea typeface="Quicksand"/>
                <a:cs typeface="Quicksand"/>
                <a:sym typeface="Quicksand"/>
              </a:rPr>
              <a:t>The rest were about loving others: </a:t>
            </a:r>
          </a:p>
          <a:p>
            <a:pPr algn="l">
              <a:lnSpc>
                <a:spcPts val="5568"/>
              </a:lnSpc>
            </a:pPr>
          </a:p>
          <a:p>
            <a:pPr algn="l" marL="1001802" indent="-500901" lvl="1">
              <a:lnSpc>
                <a:spcPts val="5568"/>
              </a:lnSpc>
              <a:buAutoNum type="arabicPeriod" startAt="1"/>
            </a:pPr>
            <a:r>
              <a:rPr lang="en-US" sz="4640">
                <a:solidFill>
                  <a:srgbClr val="000000"/>
                </a:solidFill>
                <a:latin typeface="Quicksand"/>
                <a:ea typeface="Quicksand"/>
                <a:cs typeface="Quicksand"/>
                <a:sym typeface="Quicksand"/>
              </a:rPr>
              <a:t>Honor your parents. </a:t>
            </a:r>
          </a:p>
          <a:p>
            <a:pPr algn="l" marL="1001802" indent="-500901" lvl="1">
              <a:lnSpc>
                <a:spcPts val="5568"/>
              </a:lnSpc>
              <a:buAutoNum type="arabicPeriod" startAt="1"/>
            </a:pPr>
            <a:r>
              <a:rPr lang="en-US" sz="4640">
                <a:solidFill>
                  <a:srgbClr val="000000"/>
                </a:solidFill>
                <a:latin typeface="Quicksand"/>
                <a:ea typeface="Quicksand"/>
                <a:cs typeface="Quicksand"/>
                <a:sym typeface="Quicksand"/>
              </a:rPr>
              <a:t>Don’t hurt others.</a:t>
            </a:r>
          </a:p>
          <a:p>
            <a:pPr algn="l" marL="1001802" indent="-500901" lvl="1">
              <a:lnSpc>
                <a:spcPts val="5568"/>
              </a:lnSpc>
              <a:buAutoNum type="arabicPeriod" startAt="1"/>
            </a:pPr>
            <a:r>
              <a:rPr lang="en-US" sz="4640">
                <a:solidFill>
                  <a:srgbClr val="000000"/>
                </a:solidFill>
                <a:latin typeface="Quicksand"/>
                <a:ea typeface="Quicksand"/>
                <a:cs typeface="Quicksand"/>
                <a:sym typeface="Quicksand"/>
              </a:rPr>
              <a:t>Be faithful in marriage. </a:t>
            </a:r>
          </a:p>
          <a:p>
            <a:pPr algn="l" marL="1001802" indent="-500901" lvl="1">
              <a:lnSpc>
                <a:spcPts val="5568"/>
              </a:lnSpc>
              <a:buAutoNum type="arabicPeriod" startAt="1"/>
            </a:pPr>
            <a:r>
              <a:rPr lang="en-US" sz="4640">
                <a:solidFill>
                  <a:srgbClr val="000000"/>
                </a:solidFill>
                <a:latin typeface="Quicksand"/>
                <a:ea typeface="Quicksand"/>
                <a:cs typeface="Quicksand"/>
                <a:sym typeface="Quicksand"/>
              </a:rPr>
              <a:t>Don’t steal. </a:t>
            </a:r>
          </a:p>
          <a:p>
            <a:pPr algn="l" marL="1001802" indent="-500901" lvl="1">
              <a:lnSpc>
                <a:spcPts val="5568"/>
              </a:lnSpc>
              <a:buAutoNum type="arabicPeriod" startAt="1"/>
            </a:pPr>
            <a:r>
              <a:rPr lang="en-US" sz="4640">
                <a:solidFill>
                  <a:srgbClr val="000000"/>
                </a:solidFill>
                <a:latin typeface="Quicksand"/>
                <a:ea typeface="Quicksand"/>
                <a:cs typeface="Quicksand"/>
                <a:sym typeface="Quicksand"/>
              </a:rPr>
              <a:t>Don’t lie.</a:t>
            </a:r>
          </a:p>
          <a:p>
            <a:pPr algn="l" marL="1001802" indent="-500901" lvl="1">
              <a:lnSpc>
                <a:spcPts val="5568"/>
              </a:lnSpc>
              <a:buAutoNum type="arabicPeriod" startAt="1"/>
            </a:pPr>
            <a:r>
              <a:rPr lang="en-US" sz="4640">
                <a:solidFill>
                  <a:srgbClr val="000000"/>
                </a:solidFill>
                <a:latin typeface="Quicksand"/>
                <a:ea typeface="Quicksand"/>
                <a:cs typeface="Quicksand"/>
                <a:sym typeface="Quicksand"/>
              </a:rPr>
              <a:t>Don’t want what others have.</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0058400" cy="7921032"/>
            <a:chOff x="0" y="0"/>
            <a:chExt cx="4816593" cy="3793087"/>
          </a:xfrm>
        </p:grpSpPr>
        <p:sp>
          <p:nvSpPr>
            <p:cNvPr name="Freeform 3" id="3"/>
            <p:cNvSpPr/>
            <p:nvPr/>
          </p:nvSpPr>
          <p:spPr>
            <a:xfrm flipH="false" flipV="false" rot="0">
              <a:off x="0" y="0"/>
              <a:ext cx="4816592" cy="3793087"/>
            </a:xfrm>
            <a:custGeom>
              <a:avLst/>
              <a:gdLst/>
              <a:ahLst/>
              <a:cxnLst/>
              <a:rect r="r" b="b" t="t" l="l"/>
              <a:pathLst>
                <a:path h="3793087" w="4816592">
                  <a:moveTo>
                    <a:pt x="0" y="0"/>
                  </a:moveTo>
                  <a:lnTo>
                    <a:pt x="4816592" y="0"/>
                  </a:lnTo>
                  <a:lnTo>
                    <a:pt x="4816592" y="3793087"/>
                  </a:lnTo>
                  <a:lnTo>
                    <a:pt x="0" y="3793087"/>
                  </a:lnTo>
                  <a:close/>
                </a:path>
              </a:pathLst>
            </a:custGeom>
            <a:solidFill>
              <a:srgbClr val="F8BC3D"/>
            </a:solidFill>
          </p:spPr>
        </p:sp>
        <p:sp>
          <p:nvSpPr>
            <p:cNvPr name="TextBox 4" id="4"/>
            <p:cNvSpPr txBox="true"/>
            <p:nvPr/>
          </p:nvSpPr>
          <p:spPr>
            <a:xfrm>
              <a:off x="0" y="-9525"/>
              <a:ext cx="4816593" cy="3802612"/>
            </a:xfrm>
            <a:prstGeom prst="rect">
              <a:avLst/>
            </a:prstGeom>
          </p:spPr>
          <p:txBody>
            <a:bodyPr anchor="ctr" rtlCol="false" tIns="27940" lIns="27940" bIns="27940" rIns="27940"/>
            <a:lstStyle/>
            <a:p>
              <a:pPr algn="ctr">
                <a:lnSpc>
                  <a:spcPts val="1462"/>
                </a:lnSpc>
                <a:spcBef>
                  <a:spcPct val="0"/>
                </a:spcBef>
              </a:pPr>
            </a:p>
          </p:txBody>
        </p:sp>
      </p:grpSp>
      <p:sp>
        <p:nvSpPr>
          <p:cNvPr name="TextBox 5" id="5"/>
          <p:cNvSpPr txBox="true"/>
          <p:nvPr/>
        </p:nvSpPr>
        <p:spPr>
          <a:xfrm rot="0">
            <a:off x="777240" y="706136"/>
            <a:ext cx="8503920" cy="6764876"/>
          </a:xfrm>
          <a:prstGeom prst="rect">
            <a:avLst/>
          </a:prstGeom>
        </p:spPr>
        <p:txBody>
          <a:bodyPr anchor="t" rtlCol="false" tIns="0" lIns="0" bIns="0" rIns="0">
            <a:spAutoFit/>
          </a:bodyPr>
          <a:lstStyle/>
          <a:p>
            <a:pPr algn="l">
              <a:lnSpc>
                <a:spcPts val="5338"/>
              </a:lnSpc>
            </a:pPr>
            <a:r>
              <a:rPr lang="en-US" sz="4448">
                <a:solidFill>
                  <a:srgbClr val="000000"/>
                </a:solidFill>
                <a:latin typeface="Quicksand"/>
                <a:ea typeface="Quicksand"/>
                <a:cs typeface="Quicksand"/>
                <a:sym typeface="Quicksand"/>
              </a:rPr>
              <a:t>Father God didn’t give these commandments to be mean. He gave them because He loves us and wants us live in peace, kindness, and honesty. Jesus later said that all the commandments could be summed up in two simple things. Love Father God and love your neighbor.</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0238018" cy="7921032"/>
            <a:chOff x="0" y="0"/>
            <a:chExt cx="4902605" cy="3793087"/>
          </a:xfrm>
        </p:grpSpPr>
        <p:sp>
          <p:nvSpPr>
            <p:cNvPr name="Freeform 3" id="3"/>
            <p:cNvSpPr/>
            <p:nvPr/>
          </p:nvSpPr>
          <p:spPr>
            <a:xfrm flipH="false" flipV="false" rot="0">
              <a:off x="0" y="0"/>
              <a:ext cx="4902605" cy="3793087"/>
            </a:xfrm>
            <a:custGeom>
              <a:avLst/>
              <a:gdLst/>
              <a:ahLst/>
              <a:cxnLst/>
              <a:rect r="r" b="b" t="t" l="l"/>
              <a:pathLst>
                <a:path h="3793087" w="4902605">
                  <a:moveTo>
                    <a:pt x="0" y="0"/>
                  </a:moveTo>
                  <a:lnTo>
                    <a:pt x="4902605" y="0"/>
                  </a:lnTo>
                  <a:lnTo>
                    <a:pt x="4902605" y="3793087"/>
                  </a:lnTo>
                  <a:lnTo>
                    <a:pt x="0" y="3793087"/>
                  </a:lnTo>
                  <a:close/>
                </a:path>
              </a:pathLst>
            </a:custGeom>
            <a:solidFill>
              <a:srgbClr val="F8BC3D"/>
            </a:solidFill>
          </p:spPr>
        </p:sp>
        <p:sp>
          <p:nvSpPr>
            <p:cNvPr name="TextBox 4" id="4"/>
            <p:cNvSpPr txBox="true"/>
            <p:nvPr/>
          </p:nvSpPr>
          <p:spPr>
            <a:xfrm>
              <a:off x="0" y="-9525"/>
              <a:ext cx="4902605" cy="3802612"/>
            </a:xfrm>
            <a:prstGeom prst="rect">
              <a:avLst/>
            </a:prstGeom>
          </p:spPr>
          <p:txBody>
            <a:bodyPr anchor="ctr" rtlCol="false" tIns="27940" lIns="27940" bIns="27940" rIns="27940"/>
            <a:lstStyle/>
            <a:p>
              <a:pPr algn="ctr">
                <a:lnSpc>
                  <a:spcPts val="1462"/>
                </a:lnSpc>
                <a:spcBef>
                  <a:spcPct val="0"/>
                </a:spcBef>
              </a:pPr>
            </a:p>
          </p:txBody>
        </p:sp>
      </p:grpSp>
      <p:sp>
        <p:nvSpPr>
          <p:cNvPr name="TextBox 5" id="5"/>
          <p:cNvSpPr txBox="true"/>
          <p:nvPr/>
        </p:nvSpPr>
        <p:spPr>
          <a:xfrm rot="0">
            <a:off x="777240" y="649554"/>
            <a:ext cx="5891319" cy="6473291"/>
          </a:xfrm>
          <a:prstGeom prst="rect">
            <a:avLst/>
          </a:prstGeom>
        </p:spPr>
        <p:txBody>
          <a:bodyPr anchor="t" rtlCol="false" tIns="0" lIns="0" bIns="0" rIns="0">
            <a:spAutoFit/>
          </a:bodyPr>
          <a:lstStyle/>
          <a:p>
            <a:pPr algn="l">
              <a:lnSpc>
                <a:spcPts val="5675"/>
              </a:lnSpc>
            </a:pPr>
            <a:r>
              <a:rPr lang="en-US" sz="4729">
                <a:solidFill>
                  <a:srgbClr val="000000"/>
                </a:solidFill>
                <a:latin typeface="Quicksand"/>
                <a:ea typeface="Quicksand"/>
                <a:cs typeface="Quicksand"/>
                <a:sym typeface="Quicksand"/>
              </a:rPr>
              <a:t>Following Father God’s rules doesn’t earn His love, it’s how we respond to His love. When we obey Him, we show that we trust Him and want to live His way.</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0238018" cy="7921032"/>
            <a:chOff x="0" y="0"/>
            <a:chExt cx="4902605" cy="3793087"/>
          </a:xfrm>
        </p:grpSpPr>
        <p:sp>
          <p:nvSpPr>
            <p:cNvPr name="Freeform 3" id="3"/>
            <p:cNvSpPr/>
            <p:nvPr/>
          </p:nvSpPr>
          <p:spPr>
            <a:xfrm flipH="false" flipV="false" rot="0">
              <a:off x="0" y="0"/>
              <a:ext cx="4902605" cy="3793087"/>
            </a:xfrm>
            <a:custGeom>
              <a:avLst/>
              <a:gdLst/>
              <a:ahLst/>
              <a:cxnLst/>
              <a:rect r="r" b="b" t="t" l="l"/>
              <a:pathLst>
                <a:path h="3793087" w="4902605">
                  <a:moveTo>
                    <a:pt x="0" y="0"/>
                  </a:moveTo>
                  <a:lnTo>
                    <a:pt x="4902605" y="0"/>
                  </a:lnTo>
                  <a:lnTo>
                    <a:pt x="4902605" y="3793087"/>
                  </a:lnTo>
                  <a:lnTo>
                    <a:pt x="0" y="3793087"/>
                  </a:lnTo>
                  <a:close/>
                </a:path>
              </a:pathLst>
            </a:custGeom>
            <a:solidFill>
              <a:srgbClr val="F8BC3D"/>
            </a:solidFill>
          </p:spPr>
        </p:sp>
        <p:sp>
          <p:nvSpPr>
            <p:cNvPr name="TextBox 4" id="4"/>
            <p:cNvSpPr txBox="true"/>
            <p:nvPr/>
          </p:nvSpPr>
          <p:spPr>
            <a:xfrm>
              <a:off x="0" y="-9525"/>
              <a:ext cx="4902605" cy="3802612"/>
            </a:xfrm>
            <a:prstGeom prst="rect">
              <a:avLst/>
            </a:prstGeom>
          </p:spPr>
          <p:txBody>
            <a:bodyPr anchor="ctr" rtlCol="false" tIns="27940" lIns="27940" bIns="27940" rIns="27940"/>
            <a:lstStyle/>
            <a:p>
              <a:pPr algn="ctr">
                <a:lnSpc>
                  <a:spcPts val="1462"/>
                </a:lnSpc>
                <a:spcBef>
                  <a:spcPct val="0"/>
                </a:spcBef>
              </a:pPr>
            </a:p>
          </p:txBody>
        </p:sp>
      </p:grpSp>
      <p:sp>
        <p:nvSpPr>
          <p:cNvPr name="TextBox 5" id="5"/>
          <p:cNvSpPr txBox="true"/>
          <p:nvPr/>
        </p:nvSpPr>
        <p:spPr>
          <a:xfrm rot="0">
            <a:off x="777240" y="786765"/>
            <a:ext cx="8503920" cy="4371975"/>
          </a:xfrm>
          <a:prstGeom prst="rect">
            <a:avLst/>
          </a:prstGeom>
        </p:spPr>
        <p:txBody>
          <a:bodyPr anchor="t" rtlCol="false" tIns="0" lIns="0" bIns="0" rIns="0">
            <a:spAutoFit/>
          </a:bodyPr>
          <a:lstStyle/>
          <a:p>
            <a:pPr algn="ctr">
              <a:lnSpc>
                <a:spcPts val="8656"/>
              </a:lnSpc>
            </a:pPr>
            <a:r>
              <a:rPr lang="en-US" sz="7213" b="true">
                <a:solidFill>
                  <a:srgbClr val="000000"/>
                </a:solidFill>
                <a:latin typeface="Quicksand Bold"/>
                <a:ea typeface="Quicksand Bold"/>
                <a:cs typeface="Quicksand Bold"/>
                <a:sym typeface="Quicksand Bold"/>
              </a:rPr>
              <a:t>Let’s remember:</a:t>
            </a:r>
            <a:r>
              <a:rPr lang="en-US" sz="7213">
                <a:solidFill>
                  <a:srgbClr val="000000"/>
                </a:solidFill>
                <a:latin typeface="Quicksand"/>
                <a:ea typeface="Quicksand"/>
                <a:cs typeface="Quicksand"/>
                <a:sym typeface="Quicksand"/>
              </a:rPr>
              <a:t> Father God’s rules are good and show us how to love well.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DAHJZPKoAco</dc:identifier>
  <dcterms:modified xsi:type="dcterms:W3CDTF">2011-08-01T06:04:30Z</dcterms:modified>
  <cp:revision>1</cp:revision>
  <dc:title>Unit 3 Preschool Week 5</dc:title>
</cp:coreProperties>
</file>