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bril Fatface" panose="02000503000000020003" pitchFamily="2" charset="0"/>
      <p:regular r:id="rId23"/>
    </p:embeddedFont>
    <p:embeddedFont>
      <p:font typeface="Handyman" panose="020B0604020202020204" charset="0"/>
      <p:regular r:id="rId24"/>
    </p:embeddedFont>
    <p:embeddedFont>
      <p:font typeface="KG Primary Penmanship" panose="020B0604020202020204" charset="0"/>
      <p:regular r:id="rId25"/>
    </p:embeddedFont>
    <p:embeddedFont>
      <p:font typeface="Proxima Nova Bold" panose="020B0604020202020204" charset="0"/>
      <p:regular r:id="rId26"/>
    </p:embeddedFont>
    <p:embeddedFont>
      <p:font typeface="Proxima Nova Heavy" panose="020B0604020202020204" charset="0"/>
      <p:regular r:id="rId27"/>
    </p:embeddedFont>
    <p:embeddedFont>
      <p:font typeface="TT Corals Bold" panose="020B0604020202020204" charset="0"/>
      <p:regular r:id="rId28"/>
    </p:embeddedFont>
    <p:embeddedFont>
      <p:font typeface="TT Corals Bold Italics"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DBE20-AC38-4E45-AC91-540D4F6A9BD0}" v="5" dt="2026-06-25T19:15:53.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Jahaziel" userId="4e9f4179b5ede0bb" providerId="LiveId" clId="{CA146633-3363-4EF0-99DD-838D94DB8CCC}"/>
    <pc:docChg chg="modSld">
      <pc:chgData name="Rebekah Jahaziel" userId="4e9f4179b5ede0bb" providerId="LiveId" clId="{CA146633-3363-4EF0-99DD-838D94DB8CCC}" dt="2026-06-25T19:14:20.812" v="63" actId="14100"/>
      <pc:docMkLst>
        <pc:docMk/>
      </pc:docMkLst>
      <pc:sldChg chg="modSp mod">
        <pc:chgData name="Rebekah Jahaziel" userId="4e9f4179b5ede0bb" providerId="LiveId" clId="{CA146633-3363-4EF0-99DD-838D94DB8CCC}" dt="2026-06-25T16:28:31.803" v="20" actId="14100"/>
        <pc:sldMkLst>
          <pc:docMk/>
          <pc:sldMk cId="0" sldId="256"/>
        </pc:sldMkLst>
        <pc:spChg chg="mod">
          <ac:chgData name="Rebekah Jahaziel" userId="4e9f4179b5ede0bb" providerId="LiveId" clId="{CA146633-3363-4EF0-99DD-838D94DB8CCC}" dt="2026-06-25T16:28:31.803" v="20" actId="14100"/>
          <ac:spMkLst>
            <pc:docMk/>
            <pc:sldMk cId="0" sldId="256"/>
            <ac:spMk id="2" creationId="{00000000-0000-0000-0000-000000000000}"/>
          </ac:spMkLst>
        </pc:spChg>
      </pc:sldChg>
      <pc:sldChg chg="modSp mod">
        <pc:chgData name="Rebekah Jahaziel" userId="4e9f4179b5ede0bb" providerId="LiveId" clId="{CA146633-3363-4EF0-99DD-838D94DB8CCC}" dt="2026-06-25T19:11:10.946" v="36" actId="14100"/>
        <pc:sldMkLst>
          <pc:docMk/>
          <pc:sldMk cId="0" sldId="257"/>
        </pc:sldMkLst>
        <pc:spChg chg="mod">
          <ac:chgData name="Rebekah Jahaziel" userId="4e9f4179b5ede0bb" providerId="LiveId" clId="{CA146633-3363-4EF0-99DD-838D94DB8CCC}" dt="2026-06-25T19:11:10.946" v="36" actId="14100"/>
          <ac:spMkLst>
            <pc:docMk/>
            <pc:sldMk cId="0" sldId="257"/>
            <ac:spMk id="2" creationId="{00000000-0000-0000-0000-000000000000}"/>
          </ac:spMkLst>
        </pc:spChg>
        <pc:spChg chg="mod">
          <ac:chgData name="Rebekah Jahaziel" userId="4e9f4179b5ede0bb" providerId="LiveId" clId="{CA146633-3363-4EF0-99DD-838D94DB8CCC}" dt="2026-06-25T16:27:24.908" v="13" actId="1076"/>
          <ac:spMkLst>
            <pc:docMk/>
            <pc:sldMk cId="0" sldId="257"/>
            <ac:spMk id="9" creationId="{00000000-0000-0000-0000-000000000000}"/>
          </ac:spMkLst>
        </pc:spChg>
      </pc:sldChg>
      <pc:sldChg chg="modSp mod">
        <pc:chgData name="Rebekah Jahaziel" userId="4e9f4179b5ede0bb" providerId="LiveId" clId="{CA146633-3363-4EF0-99DD-838D94DB8CCC}" dt="2026-06-25T19:11:20.908" v="37" actId="14100"/>
        <pc:sldMkLst>
          <pc:docMk/>
          <pc:sldMk cId="0" sldId="259"/>
        </pc:sldMkLst>
        <pc:spChg chg="mod">
          <ac:chgData name="Rebekah Jahaziel" userId="4e9f4179b5ede0bb" providerId="LiveId" clId="{CA146633-3363-4EF0-99DD-838D94DB8CCC}" dt="2026-06-25T19:11:20.908" v="37" actId="14100"/>
          <ac:spMkLst>
            <pc:docMk/>
            <pc:sldMk cId="0" sldId="259"/>
            <ac:spMk id="2" creationId="{00000000-0000-0000-0000-000000000000}"/>
          </ac:spMkLst>
        </pc:spChg>
      </pc:sldChg>
      <pc:sldChg chg="modSp mod">
        <pc:chgData name="Rebekah Jahaziel" userId="4e9f4179b5ede0bb" providerId="LiveId" clId="{CA146633-3363-4EF0-99DD-838D94DB8CCC}" dt="2026-06-25T19:11:45.269" v="39" actId="14100"/>
        <pc:sldMkLst>
          <pc:docMk/>
          <pc:sldMk cId="0" sldId="260"/>
        </pc:sldMkLst>
        <pc:spChg chg="mod">
          <ac:chgData name="Rebekah Jahaziel" userId="4e9f4179b5ede0bb" providerId="LiveId" clId="{CA146633-3363-4EF0-99DD-838D94DB8CCC}" dt="2026-06-25T19:11:45.269" v="39" actId="14100"/>
          <ac:spMkLst>
            <pc:docMk/>
            <pc:sldMk cId="0" sldId="260"/>
            <ac:spMk id="2" creationId="{00000000-0000-0000-0000-000000000000}"/>
          </ac:spMkLst>
        </pc:spChg>
      </pc:sldChg>
      <pc:sldChg chg="modSp mod">
        <pc:chgData name="Rebekah Jahaziel" userId="4e9f4179b5ede0bb" providerId="LiveId" clId="{CA146633-3363-4EF0-99DD-838D94DB8CCC}" dt="2026-06-25T19:12:03.486" v="41" actId="14100"/>
        <pc:sldMkLst>
          <pc:docMk/>
          <pc:sldMk cId="0" sldId="261"/>
        </pc:sldMkLst>
        <pc:spChg chg="mod">
          <ac:chgData name="Rebekah Jahaziel" userId="4e9f4179b5ede0bb" providerId="LiveId" clId="{CA146633-3363-4EF0-99DD-838D94DB8CCC}" dt="2026-06-25T19:12:03.486" v="41" actId="14100"/>
          <ac:spMkLst>
            <pc:docMk/>
            <pc:sldMk cId="0" sldId="261"/>
            <ac:spMk id="2" creationId="{00000000-0000-0000-0000-000000000000}"/>
          </ac:spMkLst>
        </pc:spChg>
      </pc:sldChg>
      <pc:sldChg chg="modSp mod">
        <pc:chgData name="Rebekah Jahaziel" userId="4e9f4179b5ede0bb" providerId="LiveId" clId="{CA146633-3363-4EF0-99DD-838D94DB8CCC}" dt="2026-06-25T19:12:22.022" v="45" actId="14100"/>
        <pc:sldMkLst>
          <pc:docMk/>
          <pc:sldMk cId="0" sldId="262"/>
        </pc:sldMkLst>
        <pc:spChg chg="mod">
          <ac:chgData name="Rebekah Jahaziel" userId="4e9f4179b5ede0bb" providerId="LiveId" clId="{CA146633-3363-4EF0-99DD-838D94DB8CCC}" dt="2026-06-25T19:12:22.022" v="45" actId="14100"/>
          <ac:spMkLst>
            <pc:docMk/>
            <pc:sldMk cId="0" sldId="262"/>
            <ac:spMk id="2" creationId="{00000000-0000-0000-0000-000000000000}"/>
          </ac:spMkLst>
        </pc:spChg>
      </pc:sldChg>
      <pc:sldChg chg="modSp mod">
        <pc:chgData name="Rebekah Jahaziel" userId="4e9f4179b5ede0bb" providerId="LiveId" clId="{CA146633-3363-4EF0-99DD-838D94DB8CCC}" dt="2026-06-25T19:13:01.048" v="49" actId="14100"/>
        <pc:sldMkLst>
          <pc:docMk/>
          <pc:sldMk cId="0" sldId="263"/>
        </pc:sldMkLst>
        <pc:spChg chg="mod">
          <ac:chgData name="Rebekah Jahaziel" userId="4e9f4179b5ede0bb" providerId="LiveId" clId="{CA146633-3363-4EF0-99DD-838D94DB8CCC}" dt="2026-06-25T19:13:01.048" v="49" actId="14100"/>
          <ac:spMkLst>
            <pc:docMk/>
            <pc:sldMk cId="0" sldId="263"/>
            <ac:spMk id="2" creationId="{00000000-0000-0000-0000-000000000000}"/>
          </ac:spMkLst>
        </pc:spChg>
      </pc:sldChg>
      <pc:sldChg chg="modSp mod">
        <pc:chgData name="Rebekah Jahaziel" userId="4e9f4179b5ede0bb" providerId="LiveId" clId="{CA146633-3363-4EF0-99DD-838D94DB8CCC}" dt="2026-06-25T19:13:17.178" v="53" actId="14100"/>
        <pc:sldMkLst>
          <pc:docMk/>
          <pc:sldMk cId="0" sldId="264"/>
        </pc:sldMkLst>
        <pc:spChg chg="mod">
          <ac:chgData name="Rebekah Jahaziel" userId="4e9f4179b5ede0bb" providerId="LiveId" clId="{CA146633-3363-4EF0-99DD-838D94DB8CCC}" dt="2026-06-25T19:13:17.178" v="53" actId="14100"/>
          <ac:spMkLst>
            <pc:docMk/>
            <pc:sldMk cId="0" sldId="264"/>
            <ac:spMk id="2" creationId="{00000000-0000-0000-0000-000000000000}"/>
          </ac:spMkLst>
        </pc:spChg>
      </pc:sldChg>
      <pc:sldChg chg="modSp mod">
        <pc:chgData name="Rebekah Jahaziel" userId="4e9f4179b5ede0bb" providerId="LiveId" clId="{CA146633-3363-4EF0-99DD-838D94DB8CCC}" dt="2026-06-25T19:13:24.686" v="54" actId="14100"/>
        <pc:sldMkLst>
          <pc:docMk/>
          <pc:sldMk cId="0" sldId="265"/>
        </pc:sldMkLst>
        <pc:spChg chg="mod">
          <ac:chgData name="Rebekah Jahaziel" userId="4e9f4179b5ede0bb" providerId="LiveId" clId="{CA146633-3363-4EF0-99DD-838D94DB8CCC}" dt="2026-06-25T19:13:24.686" v="54" actId="14100"/>
          <ac:spMkLst>
            <pc:docMk/>
            <pc:sldMk cId="0" sldId="265"/>
            <ac:spMk id="2" creationId="{00000000-0000-0000-0000-000000000000}"/>
          </ac:spMkLst>
        </pc:spChg>
      </pc:sldChg>
      <pc:sldChg chg="modSp mod">
        <pc:chgData name="Rebekah Jahaziel" userId="4e9f4179b5ede0bb" providerId="LiveId" clId="{CA146633-3363-4EF0-99DD-838D94DB8CCC}" dt="2026-06-25T19:13:50.386" v="57" actId="14100"/>
        <pc:sldMkLst>
          <pc:docMk/>
          <pc:sldMk cId="0" sldId="266"/>
        </pc:sldMkLst>
        <pc:spChg chg="mod">
          <ac:chgData name="Rebekah Jahaziel" userId="4e9f4179b5ede0bb" providerId="LiveId" clId="{CA146633-3363-4EF0-99DD-838D94DB8CCC}" dt="2026-06-25T19:13:50.386" v="57" actId="14100"/>
          <ac:spMkLst>
            <pc:docMk/>
            <pc:sldMk cId="0" sldId="266"/>
            <ac:spMk id="2" creationId="{00000000-0000-0000-0000-000000000000}"/>
          </ac:spMkLst>
        </pc:spChg>
      </pc:sldChg>
      <pc:sldChg chg="modSp mod">
        <pc:chgData name="Rebekah Jahaziel" userId="4e9f4179b5ede0bb" providerId="LiveId" clId="{CA146633-3363-4EF0-99DD-838D94DB8CCC}" dt="2026-06-25T16:25:56.012" v="10" actId="20577"/>
        <pc:sldMkLst>
          <pc:docMk/>
          <pc:sldMk cId="0" sldId="267"/>
        </pc:sldMkLst>
        <pc:spChg chg="mod">
          <ac:chgData name="Rebekah Jahaziel" userId="4e9f4179b5ede0bb" providerId="LiveId" clId="{CA146633-3363-4EF0-99DD-838D94DB8CCC}" dt="2026-06-25T16:25:56.012" v="10" actId="20577"/>
          <ac:spMkLst>
            <pc:docMk/>
            <pc:sldMk cId="0" sldId="267"/>
            <ac:spMk id="2" creationId="{00000000-0000-0000-0000-000000000000}"/>
          </ac:spMkLst>
        </pc:spChg>
      </pc:sldChg>
      <pc:sldChg chg="modSp mod">
        <pc:chgData name="Rebekah Jahaziel" userId="4e9f4179b5ede0bb" providerId="LiveId" clId="{CA146633-3363-4EF0-99DD-838D94DB8CCC}" dt="2026-06-25T19:14:05.735" v="60" actId="14100"/>
        <pc:sldMkLst>
          <pc:docMk/>
          <pc:sldMk cId="0" sldId="268"/>
        </pc:sldMkLst>
        <pc:spChg chg="mod">
          <ac:chgData name="Rebekah Jahaziel" userId="4e9f4179b5ede0bb" providerId="LiveId" clId="{CA146633-3363-4EF0-99DD-838D94DB8CCC}" dt="2026-06-25T19:14:05.735" v="60" actId="14100"/>
          <ac:spMkLst>
            <pc:docMk/>
            <pc:sldMk cId="0" sldId="268"/>
            <ac:spMk id="2" creationId="{00000000-0000-0000-0000-000000000000}"/>
          </ac:spMkLst>
        </pc:spChg>
      </pc:sldChg>
      <pc:sldChg chg="modSp">
        <pc:chgData name="Rebekah Jahaziel" userId="4e9f4179b5ede0bb" providerId="LiveId" clId="{CA146633-3363-4EF0-99DD-838D94DB8CCC}" dt="2026-06-25T16:26:05.126" v="11"/>
        <pc:sldMkLst>
          <pc:docMk/>
          <pc:sldMk cId="0" sldId="269"/>
        </pc:sldMkLst>
        <pc:spChg chg="mod">
          <ac:chgData name="Rebekah Jahaziel" userId="4e9f4179b5ede0bb" providerId="LiveId" clId="{CA146633-3363-4EF0-99DD-838D94DB8CCC}" dt="2026-06-25T16:26:05.126" v="11"/>
          <ac:spMkLst>
            <pc:docMk/>
            <pc:sldMk cId="0" sldId="269"/>
            <ac:spMk id="2" creationId="{00000000-0000-0000-0000-000000000000}"/>
          </ac:spMkLst>
        </pc:spChg>
      </pc:sldChg>
      <pc:sldChg chg="modSp mod">
        <pc:chgData name="Rebekah Jahaziel" userId="4e9f4179b5ede0bb" providerId="LiveId" clId="{CA146633-3363-4EF0-99DD-838D94DB8CCC}" dt="2026-06-25T19:14:13.864" v="62" actId="14100"/>
        <pc:sldMkLst>
          <pc:docMk/>
          <pc:sldMk cId="0" sldId="270"/>
        </pc:sldMkLst>
        <pc:spChg chg="mod">
          <ac:chgData name="Rebekah Jahaziel" userId="4e9f4179b5ede0bb" providerId="LiveId" clId="{CA146633-3363-4EF0-99DD-838D94DB8CCC}" dt="2026-06-25T19:14:13.864" v="62" actId="14100"/>
          <ac:spMkLst>
            <pc:docMk/>
            <pc:sldMk cId="0" sldId="270"/>
            <ac:spMk id="2" creationId="{00000000-0000-0000-0000-000000000000}"/>
          </ac:spMkLst>
        </pc:spChg>
      </pc:sldChg>
      <pc:sldChg chg="modSp">
        <pc:chgData name="Rebekah Jahaziel" userId="4e9f4179b5ede0bb" providerId="LiveId" clId="{CA146633-3363-4EF0-99DD-838D94DB8CCC}" dt="2026-06-25T16:26:11.027" v="12"/>
        <pc:sldMkLst>
          <pc:docMk/>
          <pc:sldMk cId="0" sldId="271"/>
        </pc:sldMkLst>
        <pc:spChg chg="mod">
          <ac:chgData name="Rebekah Jahaziel" userId="4e9f4179b5ede0bb" providerId="LiveId" clId="{CA146633-3363-4EF0-99DD-838D94DB8CCC}" dt="2026-06-25T16:26:11.027" v="12"/>
          <ac:spMkLst>
            <pc:docMk/>
            <pc:sldMk cId="0" sldId="271"/>
            <ac:spMk id="3" creationId="{00000000-0000-0000-0000-000000000000}"/>
          </ac:spMkLst>
        </pc:spChg>
      </pc:sldChg>
      <pc:sldChg chg="modSp mod">
        <pc:chgData name="Rebekah Jahaziel" userId="4e9f4179b5ede0bb" providerId="LiveId" clId="{CA146633-3363-4EF0-99DD-838D94DB8CCC}" dt="2026-06-25T19:14:20.812" v="63" actId="14100"/>
        <pc:sldMkLst>
          <pc:docMk/>
          <pc:sldMk cId="0" sldId="272"/>
        </pc:sldMkLst>
        <pc:spChg chg="mod">
          <ac:chgData name="Rebekah Jahaziel" userId="4e9f4179b5ede0bb" providerId="LiveId" clId="{CA146633-3363-4EF0-99DD-838D94DB8CCC}" dt="2026-06-25T19:14:20.812" v="63" actId="14100"/>
          <ac:spMkLst>
            <pc:docMk/>
            <pc:sldMk cId="0" sldId="272"/>
            <ac:spMk id="2" creationId="{00000000-0000-0000-0000-000000000000}"/>
          </ac:spMkLst>
        </pc:spChg>
      </pc:sldChg>
      <pc:sldChg chg="modSp mod">
        <pc:chgData name="Rebekah Jahaziel" userId="4e9f4179b5ede0bb" providerId="LiveId" clId="{CA146633-3363-4EF0-99DD-838D94DB8CCC}" dt="2026-06-25T19:08:19.317" v="34" actId="14100"/>
        <pc:sldMkLst>
          <pc:docMk/>
          <pc:sldMk cId="0" sldId="276"/>
        </pc:sldMkLst>
        <pc:spChg chg="mod">
          <ac:chgData name="Rebekah Jahaziel" userId="4e9f4179b5ede0bb" providerId="LiveId" clId="{CA146633-3363-4EF0-99DD-838D94DB8CCC}" dt="2026-06-25T19:08:19.317" v="34" actId="14100"/>
          <ac:spMkLst>
            <pc:docMk/>
            <pc:sldMk cId="0" sldId="276"/>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jpe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sv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sv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5.svg"/><Relationship Id="rId7" Type="http://schemas.openxmlformats.org/officeDocument/2006/relationships/image" Target="../media/image17.sv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6.sv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1" cy="10287000"/>
          </a:xfrm>
          <a:custGeom>
            <a:avLst/>
            <a:gdLst/>
            <a:ahLst/>
            <a:cxnLst/>
            <a:rect l="l" t="t" r="r" b="b"/>
            <a:pathLst>
              <a:path w="21305141" h="21305141">
                <a:moveTo>
                  <a:pt x="0" y="0"/>
                </a:moveTo>
                <a:lnTo>
                  <a:pt x="21305140" y="0"/>
                </a:lnTo>
                <a:lnTo>
                  <a:pt x="21305140" y="21305141"/>
                </a:lnTo>
                <a:lnTo>
                  <a:pt x="0" y="2130514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3732892" y="1400640"/>
            <a:ext cx="10822217" cy="14000280"/>
          </a:xfrm>
          <a:custGeom>
            <a:avLst/>
            <a:gdLst/>
            <a:ahLst/>
            <a:cxnLst/>
            <a:rect l="l" t="t" r="r" b="b"/>
            <a:pathLst>
              <a:path w="10822217" h="14000280">
                <a:moveTo>
                  <a:pt x="0" y="0"/>
                </a:moveTo>
                <a:lnTo>
                  <a:pt x="10822216" y="0"/>
                </a:lnTo>
                <a:lnTo>
                  <a:pt x="10822216" y="14000280"/>
                </a:lnTo>
                <a:lnTo>
                  <a:pt x="0" y="1400028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a:p>
        </p:txBody>
      </p:sp>
      <p:sp>
        <p:nvSpPr>
          <p:cNvPr id="4" name="TextBox 4"/>
          <p:cNvSpPr txBox="1"/>
          <p:nvPr/>
        </p:nvSpPr>
        <p:spPr>
          <a:xfrm>
            <a:off x="11013858" y="9206716"/>
            <a:ext cx="8735039" cy="832436"/>
          </a:xfrm>
          <a:prstGeom prst="rect">
            <a:avLst/>
          </a:prstGeom>
        </p:spPr>
        <p:txBody>
          <a:bodyPr lIns="0" tIns="0" rIns="0" bIns="0" rtlCol="0" anchor="t">
            <a:spAutoFit/>
          </a:bodyPr>
          <a:lstStyle/>
          <a:p>
            <a:pPr algn="ctr">
              <a:lnSpc>
                <a:spcPts val="6218"/>
              </a:lnSpc>
            </a:pPr>
            <a:r>
              <a:rPr lang="en-US" sz="6218" b="1" spc="-31">
                <a:solidFill>
                  <a:srgbClr val="000000"/>
                </a:solidFill>
                <a:latin typeface="Proxima Nova Bold"/>
                <a:ea typeface="Proxima Nova Bold"/>
                <a:cs typeface="Proxima Nova Bold"/>
                <a:sym typeface="Proxima Nova Bold"/>
              </a:rPr>
              <a:t>Unit 4 Week 1</a:t>
            </a:r>
          </a:p>
        </p:txBody>
      </p:sp>
      <p:sp>
        <p:nvSpPr>
          <p:cNvPr id="5" name="Freeform 5"/>
          <p:cNvSpPr/>
          <p:nvPr/>
        </p:nvSpPr>
        <p:spPr>
          <a:xfrm>
            <a:off x="4542842" y="0"/>
            <a:ext cx="9202317" cy="1594717"/>
          </a:xfrm>
          <a:custGeom>
            <a:avLst/>
            <a:gdLst/>
            <a:ahLst/>
            <a:cxnLst/>
            <a:rect l="l" t="t" r="r" b="b"/>
            <a:pathLst>
              <a:path w="9202317" h="1594717">
                <a:moveTo>
                  <a:pt x="0" y="0"/>
                </a:moveTo>
                <a:lnTo>
                  <a:pt x="9202316" y="0"/>
                </a:lnTo>
                <a:lnTo>
                  <a:pt x="9202316" y="1594717"/>
                </a:lnTo>
                <a:lnTo>
                  <a:pt x="0" y="1594717"/>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477629" y="0"/>
            <a:ext cx="19243258"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225260" y="1500050"/>
            <a:ext cx="10253034" cy="1404616"/>
          </a:xfrm>
          <a:prstGeom prst="rect">
            <a:avLst/>
          </a:prstGeom>
        </p:spPr>
        <p:txBody>
          <a:bodyPr lIns="0" tIns="0" rIns="0" bIns="0" rtlCol="0" anchor="t">
            <a:spAutoFit/>
          </a:bodyPr>
          <a:lstStyle/>
          <a:p>
            <a:pPr marL="0" lvl="0" indent="0" algn="l">
              <a:lnSpc>
                <a:spcPts val="10392"/>
              </a:lnSpc>
              <a:spcBef>
                <a:spcPct val="0"/>
              </a:spcBef>
            </a:pPr>
            <a:r>
              <a:rPr lang="en-US" sz="10939" dirty="0">
                <a:solidFill>
                  <a:srgbClr val="EE9868"/>
                </a:solidFill>
                <a:latin typeface="KG Primary Penmanship"/>
                <a:ea typeface="KG Primary Penmanship"/>
                <a:cs typeface="KG Primary Penmanship"/>
                <a:sym typeface="KG Primary Penmanship"/>
              </a:rPr>
              <a:t>Focus Scripture </a:t>
            </a:r>
          </a:p>
        </p:txBody>
      </p:sp>
      <p:sp>
        <p:nvSpPr>
          <p:cNvPr id="4" name="TextBox 4"/>
          <p:cNvSpPr txBox="1"/>
          <p:nvPr/>
        </p:nvSpPr>
        <p:spPr>
          <a:xfrm>
            <a:off x="1409735" y="2712826"/>
            <a:ext cx="15468531" cy="4537497"/>
          </a:xfrm>
          <a:prstGeom prst="rect">
            <a:avLst/>
          </a:prstGeom>
        </p:spPr>
        <p:txBody>
          <a:bodyPr lIns="0" tIns="0" rIns="0" bIns="0" rtlCol="0" anchor="t">
            <a:spAutoFit/>
          </a:bodyPr>
          <a:lstStyle/>
          <a:p>
            <a:pPr marL="0" lvl="0" indent="0" algn="l">
              <a:lnSpc>
                <a:spcPts val="11795"/>
              </a:lnSpc>
            </a:pPr>
            <a:r>
              <a:rPr lang="en-US" sz="8425">
                <a:solidFill>
                  <a:srgbClr val="590C07"/>
                </a:solidFill>
                <a:latin typeface="Handyman"/>
                <a:ea typeface="Handyman"/>
                <a:cs typeface="Handyman"/>
                <a:sym typeface="Handyman"/>
              </a:rPr>
              <a:t>Luke 2:11 - "Today in the town of David a Savior has been born to you; he is the Messiah, the Lord."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 y="114300"/>
            <a:ext cx="18288001" cy="101727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448936" y="454979"/>
            <a:ext cx="14127212" cy="1404616"/>
          </a:xfrm>
          <a:prstGeom prst="rect">
            <a:avLst/>
          </a:prstGeom>
        </p:spPr>
        <p:txBody>
          <a:bodyPr lIns="0" tIns="0" rIns="0" bIns="0" rtlCol="0" anchor="t">
            <a:spAutoFit/>
          </a:bodyPr>
          <a:lstStyle/>
          <a:p>
            <a:pPr marL="0" lvl="0" indent="0" algn="l">
              <a:lnSpc>
                <a:spcPts val="10392"/>
              </a:lnSpc>
              <a:spcBef>
                <a:spcPct val="0"/>
              </a:spcBef>
            </a:pPr>
            <a:r>
              <a:rPr lang="en-US" sz="10939">
                <a:solidFill>
                  <a:srgbClr val="EE9868"/>
                </a:solidFill>
                <a:latin typeface="KG Primary Penmanship"/>
                <a:ea typeface="KG Primary Penmanship"/>
                <a:cs typeface="KG Primary Penmanship"/>
                <a:sym typeface="KG Primary Penmanship"/>
              </a:rPr>
              <a:t>Let’s Read Luke 2:1-20</a:t>
            </a:r>
          </a:p>
        </p:txBody>
      </p:sp>
      <p:sp>
        <p:nvSpPr>
          <p:cNvPr id="4" name="TextBox 4"/>
          <p:cNvSpPr txBox="1"/>
          <p:nvPr/>
        </p:nvSpPr>
        <p:spPr>
          <a:xfrm>
            <a:off x="1397338" y="1792921"/>
            <a:ext cx="15493323" cy="8743587"/>
          </a:xfrm>
          <a:prstGeom prst="rect">
            <a:avLst/>
          </a:prstGeom>
        </p:spPr>
        <p:txBody>
          <a:bodyPr lIns="0" tIns="0" rIns="0" bIns="0" rtlCol="0" anchor="t">
            <a:spAutoFit/>
          </a:bodyPr>
          <a:lstStyle/>
          <a:p>
            <a:pPr marL="0" lvl="0" indent="0" algn="just">
              <a:lnSpc>
                <a:spcPts val="5324"/>
              </a:lnSpc>
              <a:spcBef>
                <a:spcPct val="0"/>
              </a:spcBef>
            </a:pPr>
            <a:r>
              <a:rPr lang="en-US" sz="3803" b="1" spc="-76" dirty="0">
                <a:solidFill>
                  <a:srgbClr val="590C07"/>
                </a:solidFill>
                <a:latin typeface="TT Corals Bold"/>
                <a:ea typeface="TT Corals Bold"/>
                <a:cs typeface="TT Corals Bold"/>
                <a:sym typeface="TT Corals Bold"/>
              </a:rPr>
              <a:t>Jesus is b</a:t>
            </a:r>
            <a:r>
              <a:rPr lang="en-US" sz="3803" b="1" u="none" strike="noStrike" spc="-76" dirty="0">
                <a:solidFill>
                  <a:srgbClr val="590C07"/>
                </a:solidFill>
                <a:latin typeface="TT Corals Bold"/>
                <a:ea typeface="TT Corals Bold"/>
                <a:cs typeface="TT Corals Bold"/>
                <a:sym typeface="TT Corals Bold"/>
              </a:rPr>
              <a:t>orn in Bethlehem</a:t>
            </a:r>
          </a:p>
          <a:p>
            <a:pPr marL="0" lvl="0" indent="0" algn="just">
              <a:lnSpc>
                <a:spcPts val="5324"/>
              </a:lnSpc>
              <a:spcBef>
                <a:spcPct val="0"/>
              </a:spcBef>
            </a:pPr>
            <a:r>
              <a:rPr lang="en-US" sz="3803" b="1" u="none" strike="noStrike" dirty="0">
                <a:solidFill>
                  <a:srgbClr val="590C07"/>
                </a:solidFill>
                <a:latin typeface="TT Corals Bold"/>
                <a:ea typeface="TT Corals Bold"/>
                <a:cs typeface="TT Corals Bold"/>
                <a:sym typeface="TT Corals Bold"/>
              </a:rPr>
              <a:t>1 At that time, Caesar Augustus made a law. He told his men to count everyone who lived in the countries that he ruled. 2 This was the first time that the Romans had made a list of everyone's names. Quirinius was the Roman ruler of Syria when it happened.</a:t>
            </a:r>
          </a:p>
          <a:p>
            <a:pPr marL="0" lvl="0" indent="0" algn="just">
              <a:lnSpc>
                <a:spcPts val="5324"/>
              </a:lnSpc>
              <a:spcBef>
                <a:spcPct val="0"/>
              </a:spcBef>
            </a:pPr>
            <a:endParaRPr lang="en-US" sz="3803" b="1" u="none" strike="noStrike" dirty="0">
              <a:solidFill>
                <a:srgbClr val="590C07"/>
              </a:solidFill>
              <a:latin typeface="TT Corals Bold"/>
              <a:ea typeface="TT Corals Bold"/>
              <a:cs typeface="TT Corals Bold"/>
              <a:sym typeface="TT Corals Bold"/>
            </a:endParaRPr>
          </a:p>
          <a:p>
            <a:pPr marL="0" lvl="0" indent="0" algn="just">
              <a:lnSpc>
                <a:spcPts val="5324"/>
              </a:lnSpc>
              <a:spcBef>
                <a:spcPct val="0"/>
              </a:spcBef>
            </a:pPr>
            <a:r>
              <a:rPr lang="en-US" sz="3803" b="1" u="none" strike="noStrike" dirty="0">
                <a:solidFill>
                  <a:srgbClr val="590C07"/>
                </a:solidFill>
                <a:latin typeface="TT Corals Bold"/>
                <a:ea typeface="TT Corals Bold"/>
                <a:cs typeface="TT Corals Bold"/>
                <a:sym typeface="TT Corals Bold"/>
              </a:rPr>
              <a:t>3 Everyone went to his own home town for the Romans to count them. 4 So Joseph went to his home town, Bethlehem. He was living in the town of Nazareth, in Galilee. Bethlehem was in Judea. King David had been born there, so Bethlehem was called the town of David. Joseph belonged to the family of David. That is why he went to Bethlehem.</a:t>
            </a:r>
          </a:p>
          <a:p>
            <a:pPr marL="0" lvl="0" indent="0" algn="just">
              <a:lnSpc>
                <a:spcPts val="5324"/>
              </a:lnSpc>
              <a:spcBef>
                <a:spcPct val="0"/>
              </a:spcBef>
            </a:pPr>
            <a:endParaRPr lang="en-US" sz="3803" b="1" u="none" strike="noStrike" dirty="0">
              <a:solidFill>
                <a:srgbClr val="590C07"/>
              </a:solidFill>
              <a:latin typeface="TT Corals Bold"/>
              <a:ea typeface="TT Corals Bold"/>
              <a:cs typeface="TT Corals Bold"/>
              <a:sym typeface="TT Corals Bold"/>
            </a:endParaRPr>
          </a:p>
          <a:p>
            <a:pPr marL="0" lvl="0" indent="0" algn="just">
              <a:lnSpc>
                <a:spcPts val="5324"/>
              </a:lnSpc>
              <a:spcBef>
                <a:spcPct val="0"/>
              </a:spcBef>
            </a:pPr>
            <a:endParaRPr lang="en-US" sz="3803" b="1" u="none" strike="noStrike" dirty="0">
              <a:solidFill>
                <a:srgbClr val="590C07"/>
              </a:solidFill>
              <a:latin typeface="TT Corals Bold"/>
              <a:ea typeface="TT Corals Bold"/>
              <a:cs typeface="TT Corals Bold"/>
              <a:sym typeface="TT Corals Bold"/>
            </a:endParaRPr>
          </a:p>
        </p:txBody>
      </p:sp>
      <p:sp>
        <p:nvSpPr>
          <p:cNvPr id="5" name="TextBox 5"/>
          <p:cNvSpPr txBox="1"/>
          <p:nvPr/>
        </p:nvSpPr>
        <p:spPr>
          <a:xfrm>
            <a:off x="11964005" y="962025"/>
            <a:ext cx="3388443" cy="550225"/>
          </a:xfrm>
          <a:prstGeom prst="rect">
            <a:avLst/>
          </a:prstGeom>
        </p:spPr>
        <p:txBody>
          <a:bodyPr lIns="0" tIns="0" rIns="0" bIns="0" rtlCol="0" anchor="t">
            <a:spAutoFit/>
          </a:bodyPr>
          <a:lstStyle/>
          <a:p>
            <a:pPr algn="ctr">
              <a:lnSpc>
                <a:spcPts val="4536"/>
              </a:lnSpc>
            </a:pPr>
            <a:r>
              <a:rPr lang="en-US" sz="3240">
                <a:solidFill>
                  <a:srgbClr val="000000"/>
                </a:solidFill>
                <a:latin typeface="KG Primary Penmanship"/>
                <a:ea typeface="KG Primary Penmanship"/>
                <a:cs typeface="KG Primary Penmanship"/>
                <a:sym typeface="KG Primary Penmanship"/>
              </a:rPr>
              <a:t>EasyEnglish Bible Version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TextBox 2"/>
          <p:cNvSpPr txBox="1"/>
          <p:nvPr/>
        </p:nvSpPr>
        <p:spPr>
          <a:xfrm>
            <a:off x="2605884" y="444531"/>
            <a:ext cx="13076232" cy="1736116"/>
          </a:xfrm>
          <a:prstGeom prst="rect">
            <a:avLst/>
          </a:prstGeom>
        </p:spPr>
        <p:txBody>
          <a:bodyPr lIns="0" tIns="0" rIns="0" bIns="0" rtlCol="0" anchor="t">
            <a:spAutoFit/>
          </a:bodyPr>
          <a:lstStyle/>
          <a:p>
            <a:pPr algn="ctr">
              <a:lnSpc>
                <a:spcPts val="6967"/>
              </a:lnSpc>
            </a:pPr>
            <a:r>
              <a:rPr lang="en-US" sz="4976" dirty="0">
                <a:solidFill>
                  <a:srgbClr val="000000"/>
                </a:solidFill>
                <a:latin typeface="Abril Fatface"/>
                <a:ea typeface="Abril Fatface"/>
                <a:cs typeface="Abril Fatface"/>
                <a:sym typeface="Abril Fatface"/>
              </a:rPr>
              <a:t>Pause to ask questions to check for comprehension.</a:t>
            </a:r>
          </a:p>
        </p:txBody>
      </p:sp>
      <p:sp>
        <p:nvSpPr>
          <p:cNvPr id="3" name="TextBox 3"/>
          <p:cNvSpPr txBox="1"/>
          <p:nvPr/>
        </p:nvSpPr>
        <p:spPr>
          <a:xfrm>
            <a:off x="742266" y="2555766"/>
            <a:ext cx="16803468" cy="3921072"/>
          </a:xfrm>
          <a:prstGeom prst="rect">
            <a:avLst/>
          </a:prstGeom>
        </p:spPr>
        <p:txBody>
          <a:bodyPr lIns="0" tIns="0" rIns="0" bIns="0" rtlCol="0" anchor="t">
            <a:spAutoFit/>
          </a:bodyPr>
          <a:lstStyle/>
          <a:p>
            <a:pPr marL="1624899" lvl="1" indent="-812449" algn="l">
              <a:lnSpc>
                <a:spcPts val="10536"/>
              </a:lnSpc>
              <a:buAutoNum type="arabicPeriod"/>
            </a:pPr>
            <a:r>
              <a:rPr lang="en-US" sz="7526">
                <a:solidFill>
                  <a:srgbClr val="000000"/>
                </a:solidFill>
                <a:latin typeface="Abril Fatface"/>
                <a:ea typeface="Abril Fatface"/>
                <a:cs typeface="Abril Fatface"/>
                <a:sym typeface="Abril Fatface"/>
              </a:rPr>
              <a:t>Why did Joseph go to Bethlehem? </a:t>
            </a:r>
          </a:p>
          <a:p>
            <a:pPr marL="1624899" lvl="1" indent="-812449" algn="l">
              <a:lnSpc>
                <a:spcPts val="10536"/>
              </a:lnSpc>
              <a:buAutoNum type="arabicPeriod"/>
            </a:pPr>
            <a:r>
              <a:rPr lang="en-US" sz="7526">
                <a:solidFill>
                  <a:srgbClr val="000000"/>
                </a:solidFill>
                <a:latin typeface="Abril Fatface"/>
                <a:ea typeface="Abril Fatface"/>
                <a:cs typeface="Abril Fatface"/>
                <a:sym typeface="Abril Fatface"/>
              </a:rPr>
              <a:t>Where was Joseph living? </a:t>
            </a:r>
          </a:p>
          <a:p>
            <a:pPr marL="1624899" lvl="1" indent="-812449" algn="l">
              <a:lnSpc>
                <a:spcPts val="10536"/>
              </a:lnSpc>
              <a:buAutoNum type="arabicPeriod"/>
            </a:pPr>
            <a:r>
              <a:rPr lang="en-US" sz="7526">
                <a:solidFill>
                  <a:srgbClr val="000000"/>
                </a:solidFill>
                <a:latin typeface="Abril Fatface"/>
                <a:ea typeface="Abril Fatface"/>
                <a:cs typeface="Abril Fatface"/>
                <a:sym typeface="Abril Fatface"/>
              </a:rPr>
              <a:t>What family did Joseph belong to?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dirty="0"/>
          </a:p>
        </p:txBody>
      </p:sp>
      <p:sp>
        <p:nvSpPr>
          <p:cNvPr id="3" name="TextBox 3"/>
          <p:cNvSpPr txBox="1"/>
          <p:nvPr/>
        </p:nvSpPr>
        <p:spPr>
          <a:xfrm>
            <a:off x="1765977" y="567744"/>
            <a:ext cx="15493323" cy="9418473"/>
          </a:xfrm>
          <a:prstGeom prst="rect">
            <a:avLst/>
          </a:prstGeom>
        </p:spPr>
        <p:txBody>
          <a:bodyPr lIns="0" tIns="0" rIns="0" bIns="0" rtlCol="0" anchor="t">
            <a:spAutoFit/>
          </a:bodyPr>
          <a:lstStyle/>
          <a:p>
            <a:pPr marL="0" lvl="0" indent="0" algn="just">
              <a:lnSpc>
                <a:spcPts val="5324"/>
              </a:lnSpc>
              <a:spcBef>
                <a:spcPct val="0"/>
              </a:spcBef>
            </a:pPr>
            <a:r>
              <a:rPr lang="en-US" sz="3803" b="1" spc="-76" dirty="0">
                <a:solidFill>
                  <a:srgbClr val="590C07"/>
                </a:solidFill>
                <a:latin typeface="TT Corals Bold"/>
                <a:ea typeface="TT Corals Bold"/>
                <a:cs typeface="TT Corals Bold"/>
                <a:sym typeface="TT Corals Bold"/>
              </a:rPr>
              <a:t>5 Joseph took Ma</a:t>
            </a:r>
            <a:r>
              <a:rPr lang="en-US" sz="3803" b="1" u="none" strike="noStrike" spc="-76" dirty="0">
                <a:solidFill>
                  <a:srgbClr val="590C07"/>
                </a:solidFill>
                <a:latin typeface="TT Corals Bold"/>
                <a:ea typeface="TT Corals Bold"/>
                <a:cs typeface="TT Corals Bold"/>
                <a:sym typeface="TT Corals Bold"/>
              </a:rPr>
              <a:t>ry with him so that the Romans could count them. She went because she had promised to marry Joseph. She was pregnant.</a:t>
            </a:r>
          </a:p>
          <a:p>
            <a:pPr marL="0" lvl="0" indent="0" algn="just">
              <a:lnSpc>
                <a:spcPts val="5324"/>
              </a:lnSpc>
              <a:spcBef>
                <a:spcPct val="0"/>
              </a:spcBef>
            </a:pPr>
            <a:r>
              <a:rPr lang="en-US" sz="3803" b="1" u="none" strike="noStrike" spc="-76" dirty="0">
                <a:solidFill>
                  <a:srgbClr val="590C07"/>
                </a:solidFill>
                <a:latin typeface="TT Corals Bold"/>
                <a:ea typeface="TT Corals Bold"/>
                <a:cs typeface="TT Corals Bold"/>
                <a:sym typeface="TT Corals Bold"/>
              </a:rPr>
              <a:t>6 While they were in Bethlehem, the time came for her baby to be born. 7 This was her first baby, and it was a boy. She put cloths around him. Then she put him in an animal's food box. She did this because the rooms for visitors were full of people.</a:t>
            </a:r>
          </a:p>
          <a:p>
            <a:pPr marL="0" lvl="0" indent="0" algn="just">
              <a:lnSpc>
                <a:spcPts val="5324"/>
              </a:lnSpc>
              <a:spcBef>
                <a:spcPct val="0"/>
              </a:spcBef>
            </a:pPr>
            <a:endParaRPr lang="en-US" sz="3803" b="1" u="none" strike="noStrike" spc="-76" dirty="0">
              <a:solidFill>
                <a:srgbClr val="590C07"/>
              </a:solidFill>
              <a:latin typeface="TT Corals Bold"/>
              <a:ea typeface="TT Corals Bold"/>
              <a:cs typeface="TT Corals Bold"/>
              <a:sym typeface="TT Corals Bold"/>
            </a:endParaRPr>
          </a:p>
          <a:p>
            <a:pPr marL="0" lvl="0" indent="0" algn="just">
              <a:lnSpc>
                <a:spcPts val="5324"/>
              </a:lnSpc>
              <a:spcBef>
                <a:spcPct val="0"/>
              </a:spcBef>
            </a:pPr>
            <a:r>
              <a:rPr lang="en-US" sz="3803" b="1" u="none" strike="noStrike" spc="-76" dirty="0">
                <a:solidFill>
                  <a:srgbClr val="590C07"/>
                </a:solidFill>
                <a:latin typeface="TT Corals Bold"/>
                <a:ea typeface="TT Corals Bold"/>
                <a:cs typeface="TT Corals Bold"/>
                <a:sym typeface="TT Corals Bold"/>
              </a:rPr>
              <a:t>An angel sends some shepherds to see the baby Jesus</a:t>
            </a:r>
          </a:p>
          <a:p>
            <a:pPr marL="0" lvl="0" indent="0" algn="just">
              <a:lnSpc>
                <a:spcPts val="5324"/>
              </a:lnSpc>
              <a:spcBef>
                <a:spcPct val="0"/>
              </a:spcBef>
            </a:pPr>
            <a:r>
              <a:rPr lang="en-US" sz="3803" b="1" u="none" strike="noStrike" spc="-76" dirty="0">
                <a:solidFill>
                  <a:srgbClr val="590C07"/>
                </a:solidFill>
                <a:latin typeface="TT Corals Bold"/>
                <a:ea typeface="TT Corals Bold"/>
                <a:cs typeface="TT Corals Bold"/>
                <a:sym typeface="TT Corals Bold"/>
              </a:rPr>
              <a:t>8 That night some  </a:t>
            </a:r>
            <a:r>
              <a:rPr lang="en-US" sz="3803" b="1" i="1" u="none" strike="noStrike" spc="-76" dirty="0">
                <a:solidFill>
                  <a:srgbClr val="590C07"/>
                </a:solidFill>
                <a:latin typeface="TT Corals Bold Italics"/>
                <a:ea typeface="TT Corals Bold Italics"/>
                <a:cs typeface="TT Corals Bold Italics"/>
                <a:sym typeface="TT Corals Bold Italics"/>
              </a:rPr>
              <a:t>shepherds</a:t>
            </a:r>
            <a:r>
              <a:rPr lang="en-US" sz="3803" b="1" u="none" strike="noStrike" spc="-76" dirty="0">
                <a:solidFill>
                  <a:srgbClr val="590C07"/>
                </a:solidFill>
                <a:latin typeface="TT Corals Bold"/>
                <a:ea typeface="TT Corals Bold"/>
                <a:cs typeface="TT Corals Bold"/>
                <a:sym typeface="TT Corals Bold"/>
              </a:rPr>
              <a:t> were living out in the fields near Bethlehem. They were keeping their sheep safe. 9 Then an </a:t>
            </a:r>
            <a:r>
              <a:rPr lang="en-US" sz="3803" b="1" i="1" u="none" strike="noStrike" spc="-76" dirty="0">
                <a:solidFill>
                  <a:srgbClr val="590C07"/>
                </a:solidFill>
                <a:latin typeface="TT Corals Bold Italics"/>
                <a:ea typeface="TT Corals Bold Italics"/>
                <a:cs typeface="TT Corals Bold Italics"/>
                <a:sym typeface="TT Corals Bold Italics"/>
              </a:rPr>
              <a:t>angel of the Lord </a:t>
            </a:r>
            <a:r>
              <a:rPr lang="en-US" sz="3803" b="1" u="none" strike="noStrike" spc="-76" dirty="0">
                <a:solidFill>
                  <a:srgbClr val="590C07"/>
                </a:solidFill>
                <a:latin typeface="TT Corals Bold"/>
                <a:ea typeface="TT Corals Bold"/>
                <a:cs typeface="TT Corals Bold"/>
                <a:sym typeface="TT Corals Bold"/>
              </a:rPr>
              <a:t>appeared to them. A bright light from God shone all around them. That frightened them very much. 10 The  </a:t>
            </a:r>
            <a:r>
              <a:rPr lang="en-US" sz="3803" b="1" i="1" u="none" strike="noStrike" spc="-76" dirty="0">
                <a:solidFill>
                  <a:srgbClr val="590C07"/>
                </a:solidFill>
                <a:latin typeface="TT Corals Bold Italics"/>
                <a:ea typeface="TT Corals Bold Italics"/>
                <a:cs typeface="TT Corals Bold Italics"/>
                <a:sym typeface="TT Corals Bold Italics"/>
              </a:rPr>
              <a:t>angel</a:t>
            </a:r>
            <a:r>
              <a:rPr lang="en-US" sz="3803" b="1" u="none" strike="noStrike" spc="-76" dirty="0">
                <a:solidFill>
                  <a:srgbClr val="590C07"/>
                </a:solidFill>
                <a:latin typeface="TT Corals Bold"/>
                <a:ea typeface="TT Corals Bold"/>
                <a:cs typeface="TT Corals Bold"/>
                <a:sym typeface="TT Corals Bold"/>
              </a:rPr>
              <a:t> said to them, ‘Do not be afraid. Listen! I bring you good news. This news will make everyone very happy.</a:t>
            </a:r>
          </a:p>
          <a:p>
            <a:pPr marL="0" lvl="0" indent="0" algn="just">
              <a:lnSpc>
                <a:spcPts val="5324"/>
              </a:lnSpc>
              <a:spcBef>
                <a:spcPct val="0"/>
              </a:spcBef>
            </a:pPr>
            <a:endParaRPr lang="en-US" sz="3803" b="1" u="none" strike="noStrike" spc="-76" dirty="0">
              <a:solidFill>
                <a:srgbClr val="590C07"/>
              </a:solidFill>
              <a:latin typeface="TT Corals Bold"/>
              <a:ea typeface="TT Corals Bold"/>
              <a:cs typeface="TT Corals Bold"/>
              <a:sym typeface="TT Corals Bold"/>
            </a:endParaRPr>
          </a:p>
          <a:p>
            <a:pPr marL="0" lvl="0" indent="0" algn="just">
              <a:lnSpc>
                <a:spcPts val="5324"/>
              </a:lnSpc>
              <a:spcBef>
                <a:spcPct val="0"/>
              </a:spcBef>
            </a:pPr>
            <a:endParaRPr lang="en-US" sz="3803" b="1" u="none" strike="noStrike" spc="-76" dirty="0">
              <a:solidFill>
                <a:srgbClr val="590C07"/>
              </a:solidFill>
              <a:latin typeface="TT Corals Bold"/>
              <a:ea typeface="TT Corals Bold"/>
              <a:cs typeface="TT Corals Bold"/>
              <a:sym typeface="TT Corals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TextBox 2"/>
          <p:cNvSpPr txBox="1"/>
          <p:nvPr/>
        </p:nvSpPr>
        <p:spPr>
          <a:xfrm>
            <a:off x="2605884" y="560252"/>
            <a:ext cx="13076232" cy="1736116"/>
          </a:xfrm>
          <a:prstGeom prst="rect">
            <a:avLst/>
          </a:prstGeom>
        </p:spPr>
        <p:txBody>
          <a:bodyPr lIns="0" tIns="0" rIns="0" bIns="0" rtlCol="0" anchor="t">
            <a:spAutoFit/>
          </a:bodyPr>
          <a:lstStyle/>
          <a:p>
            <a:pPr algn="ctr">
              <a:lnSpc>
                <a:spcPts val="6967"/>
              </a:lnSpc>
            </a:pPr>
            <a:r>
              <a:rPr lang="en-US" sz="4976" dirty="0">
                <a:solidFill>
                  <a:srgbClr val="000000"/>
                </a:solidFill>
                <a:latin typeface="Abril Fatface"/>
                <a:ea typeface="Abril Fatface"/>
                <a:cs typeface="Abril Fatface"/>
                <a:sym typeface="Abril Fatface"/>
              </a:rPr>
              <a:t>Pause to ask questions to check for comprehension.</a:t>
            </a:r>
          </a:p>
        </p:txBody>
      </p:sp>
      <p:sp>
        <p:nvSpPr>
          <p:cNvPr id="3" name="TextBox 3"/>
          <p:cNvSpPr txBox="1"/>
          <p:nvPr/>
        </p:nvSpPr>
        <p:spPr>
          <a:xfrm>
            <a:off x="597695" y="2325449"/>
            <a:ext cx="17092611" cy="4737969"/>
          </a:xfrm>
          <a:prstGeom prst="rect">
            <a:avLst/>
          </a:prstGeom>
        </p:spPr>
        <p:txBody>
          <a:bodyPr lIns="0" tIns="0" rIns="0" bIns="0" rtlCol="0" anchor="t">
            <a:spAutoFit/>
          </a:bodyPr>
          <a:lstStyle/>
          <a:p>
            <a:pPr marL="1467306" lvl="1" indent="-733653" algn="l">
              <a:lnSpc>
                <a:spcPts val="9514"/>
              </a:lnSpc>
              <a:buAutoNum type="arabicPeriod"/>
            </a:pPr>
            <a:r>
              <a:rPr lang="en-US" sz="6796">
                <a:solidFill>
                  <a:srgbClr val="000000"/>
                </a:solidFill>
                <a:latin typeface="Abril Fatface"/>
                <a:ea typeface="Abril Fatface"/>
                <a:cs typeface="Abril Fatface"/>
                <a:sym typeface="Abril Fatface"/>
              </a:rPr>
              <a:t>Why did Mary put her son, Jesus, in an animal food basket?</a:t>
            </a:r>
          </a:p>
          <a:p>
            <a:pPr marL="1467306" lvl="1" indent="-733653" algn="l">
              <a:lnSpc>
                <a:spcPts val="9514"/>
              </a:lnSpc>
              <a:buAutoNum type="arabicPeriod"/>
            </a:pPr>
            <a:r>
              <a:rPr lang="en-US" sz="6796">
                <a:solidFill>
                  <a:srgbClr val="000000"/>
                </a:solidFill>
                <a:latin typeface="Abril Fatface"/>
                <a:ea typeface="Abril Fatface"/>
                <a:cs typeface="Abril Fatface"/>
                <a:sym typeface="Abril Fatface"/>
              </a:rPr>
              <a:t> Who told the shepherds the good news?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765977" y="567744"/>
            <a:ext cx="15493323" cy="6718929"/>
          </a:xfrm>
          <a:prstGeom prst="rect">
            <a:avLst/>
          </a:prstGeom>
        </p:spPr>
        <p:txBody>
          <a:bodyPr lIns="0" tIns="0" rIns="0" bIns="0" rtlCol="0" anchor="t">
            <a:spAutoFit/>
          </a:bodyPr>
          <a:lstStyle/>
          <a:p>
            <a:pPr marL="0" lvl="0" indent="0" algn="just">
              <a:lnSpc>
                <a:spcPts val="5324"/>
              </a:lnSpc>
              <a:spcBef>
                <a:spcPct val="0"/>
              </a:spcBef>
            </a:pPr>
            <a:r>
              <a:rPr lang="en-US" sz="3803" b="1" spc="-76">
                <a:solidFill>
                  <a:srgbClr val="590C07"/>
                </a:solidFill>
                <a:latin typeface="TT Corals Bold"/>
                <a:ea typeface="TT Corals Bold"/>
                <a:cs typeface="TT Corals Bold"/>
                <a:sym typeface="TT Corals Bold"/>
              </a:rPr>
              <a:t>11 Some</a:t>
            </a:r>
            <a:r>
              <a:rPr lang="en-US" sz="3803" b="1" u="none" strike="noStrike" spc="-76">
                <a:solidFill>
                  <a:srgbClr val="590C07"/>
                </a:solidFill>
                <a:latin typeface="TT Corals Bold"/>
                <a:ea typeface="TT Corals Bold"/>
                <a:cs typeface="TT Corals Bold"/>
                <a:sym typeface="TT Corals Bold"/>
              </a:rPr>
              <a:t>thing happened today in the town of David. Someone special was born. He is the one who will save you. He is the Messiah. He is the  Lord. 12 I will tell you how you will know this baby. You will find him with cloths around him. He is lying in an animal's food box.’</a:t>
            </a:r>
          </a:p>
          <a:p>
            <a:pPr marL="0" lvl="0" indent="0" algn="just">
              <a:lnSpc>
                <a:spcPts val="5324"/>
              </a:lnSpc>
              <a:spcBef>
                <a:spcPct val="0"/>
              </a:spcBef>
            </a:pPr>
            <a:endParaRPr lang="en-US" sz="3803" b="1" u="none" strike="noStrike" spc="-76">
              <a:solidFill>
                <a:srgbClr val="590C07"/>
              </a:solidFill>
              <a:latin typeface="TT Corals Bold"/>
              <a:ea typeface="TT Corals Bold"/>
              <a:cs typeface="TT Corals Bold"/>
              <a:sym typeface="TT Corals Bold"/>
            </a:endParaRPr>
          </a:p>
          <a:p>
            <a:pPr marL="0" lvl="0" indent="0" algn="just">
              <a:lnSpc>
                <a:spcPts val="5324"/>
              </a:lnSpc>
              <a:spcBef>
                <a:spcPct val="0"/>
              </a:spcBef>
            </a:pPr>
            <a:r>
              <a:rPr lang="en-US" sz="3803" b="1" u="none" strike="noStrike" spc="-76">
                <a:solidFill>
                  <a:srgbClr val="590C07"/>
                </a:solidFill>
                <a:latin typeface="TT Corals Bold"/>
                <a:ea typeface="TT Corals Bold"/>
                <a:cs typeface="TT Corals Bold"/>
                <a:sym typeface="TT Corals Bold"/>
              </a:rPr>
              <a:t>13 At that moment, a great crowd of angels appeared. They were  praising God. They said:</a:t>
            </a:r>
          </a:p>
          <a:p>
            <a:pPr marL="0" lvl="0" indent="0" algn="just">
              <a:lnSpc>
                <a:spcPts val="5324"/>
              </a:lnSpc>
              <a:spcBef>
                <a:spcPct val="0"/>
              </a:spcBef>
            </a:pPr>
            <a:r>
              <a:rPr lang="en-US" sz="3803" b="1" u="none" strike="noStrike" spc="-76">
                <a:solidFill>
                  <a:srgbClr val="590C07"/>
                </a:solidFill>
                <a:latin typeface="TT Corals Bold"/>
                <a:ea typeface="TT Corals Bold"/>
                <a:cs typeface="TT Corals Bold"/>
                <a:sym typeface="TT Corals Bold"/>
              </a:rPr>
              <a:t>14 ‘God is great! He lives in the highest place above.</a:t>
            </a:r>
          </a:p>
          <a:p>
            <a:pPr marL="0" lvl="0" indent="0" algn="just">
              <a:lnSpc>
                <a:spcPts val="5324"/>
              </a:lnSpc>
              <a:spcBef>
                <a:spcPct val="0"/>
              </a:spcBef>
            </a:pPr>
            <a:r>
              <a:rPr lang="en-US" sz="3803" b="1" u="none" strike="noStrike" spc="-76">
                <a:solidFill>
                  <a:srgbClr val="590C07"/>
                </a:solidFill>
                <a:latin typeface="TT Corals Bold"/>
                <a:ea typeface="TT Corals Bold"/>
                <a:cs typeface="TT Corals Bold"/>
                <a:sym typeface="TT Corals Bold"/>
              </a:rPr>
              <a:t>He will  bless the people on earth who please him.</a:t>
            </a:r>
          </a:p>
          <a:p>
            <a:pPr marL="0" lvl="0" indent="0" algn="just">
              <a:lnSpc>
                <a:spcPts val="5324"/>
              </a:lnSpc>
              <a:spcBef>
                <a:spcPct val="0"/>
              </a:spcBef>
            </a:pPr>
            <a:r>
              <a:rPr lang="en-US" sz="3803" b="1" u="none" strike="noStrike" spc="-76">
                <a:solidFill>
                  <a:srgbClr val="590C07"/>
                </a:solidFill>
                <a:latin typeface="TT Corals Bold"/>
                <a:ea typeface="TT Corals Bold"/>
                <a:cs typeface="TT Corals Bold"/>
                <a:sym typeface="TT Corals Bold"/>
              </a:rPr>
              <a:t>They will have  peace in their minds.’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TextBox 2"/>
          <p:cNvSpPr txBox="1"/>
          <p:nvPr/>
        </p:nvSpPr>
        <p:spPr>
          <a:xfrm>
            <a:off x="830152" y="1820230"/>
            <a:ext cx="16627697" cy="6503665"/>
          </a:xfrm>
          <a:prstGeom prst="rect">
            <a:avLst/>
          </a:prstGeom>
        </p:spPr>
        <p:txBody>
          <a:bodyPr lIns="0" tIns="0" rIns="0" bIns="0" rtlCol="0" anchor="t">
            <a:spAutoFit/>
          </a:bodyPr>
          <a:lstStyle/>
          <a:p>
            <a:pPr marL="1612785" lvl="1" indent="-806393" algn="l">
              <a:lnSpc>
                <a:spcPts val="10458"/>
              </a:lnSpc>
              <a:buAutoNum type="arabicPeriod"/>
            </a:pPr>
            <a:r>
              <a:rPr lang="en-US" sz="7470">
                <a:solidFill>
                  <a:srgbClr val="000000"/>
                </a:solidFill>
                <a:latin typeface="Abril Fatface"/>
                <a:ea typeface="Abril Fatface"/>
                <a:cs typeface="Abril Fatface"/>
                <a:sym typeface="Abril Fatface"/>
              </a:rPr>
              <a:t>How did the shepherds know that Jesus was the Messiah and the Lord? </a:t>
            </a:r>
          </a:p>
          <a:p>
            <a:pPr marL="1612785" lvl="1" indent="-806393" algn="l">
              <a:lnSpc>
                <a:spcPts val="10458"/>
              </a:lnSpc>
              <a:buAutoNum type="arabicPeriod"/>
            </a:pPr>
            <a:r>
              <a:rPr lang="en-US" sz="7470">
                <a:solidFill>
                  <a:srgbClr val="000000"/>
                </a:solidFill>
                <a:latin typeface="Abril Fatface"/>
                <a:ea typeface="Abril Fatface"/>
                <a:cs typeface="Abril Fatface"/>
                <a:sym typeface="Abril Fatface"/>
              </a:rPr>
              <a:t>Who said “God is great. And He lives in the highest place above?”</a:t>
            </a:r>
          </a:p>
        </p:txBody>
      </p:sp>
      <p:sp>
        <p:nvSpPr>
          <p:cNvPr id="3" name="TextBox 3"/>
          <p:cNvSpPr txBox="1"/>
          <p:nvPr/>
        </p:nvSpPr>
        <p:spPr>
          <a:xfrm>
            <a:off x="2605884" y="187054"/>
            <a:ext cx="13076232" cy="1736116"/>
          </a:xfrm>
          <a:prstGeom prst="rect">
            <a:avLst/>
          </a:prstGeom>
        </p:spPr>
        <p:txBody>
          <a:bodyPr lIns="0" tIns="0" rIns="0" bIns="0" rtlCol="0" anchor="t">
            <a:spAutoFit/>
          </a:bodyPr>
          <a:lstStyle/>
          <a:p>
            <a:pPr algn="ctr">
              <a:lnSpc>
                <a:spcPts val="6967"/>
              </a:lnSpc>
            </a:pPr>
            <a:r>
              <a:rPr lang="en-US" sz="4976" dirty="0">
                <a:solidFill>
                  <a:srgbClr val="000000"/>
                </a:solidFill>
                <a:latin typeface="Abril Fatface"/>
                <a:ea typeface="Abril Fatface"/>
                <a:cs typeface="Abril Fatface"/>
                <a:sym typeface="Abril Fatface"/>
              </a:rPr>
              <a:t>Pause to ask questions to check for comprehension.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 y="0"/>
            <a:ext cx="18765629"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765977" y="567744"/>
            <a:ext cx="15493323" cy="8743587"/>
          </a:xfrm>
          <a:prstGeom prst="rect">
            <a:avLst/>
          </a:prstGeom>
        </p:spPr>
        <p:txBody>
          <a:bodyPr lIns="0" tIns="0" rIns="0" bIns="0" rtlCol="0" anchor="t">
            <a:spAutoFit/>
          </a:bodyPr>
          <a:lstStyle/>
          <a:p>
            <a:pPr marL="0" lvl="0" indent="0" algn="just">
              <a:lnSpc>
                <a:spcPts val="5324"/>
              </a:lnSpc>
              <a:spcBef>
                <a:spcPct val="0"/>
              </a:spcBef>
            </a:pPr>
            <a:r>
              <a:rPr lang="en-US" sz="3803" b="1" spc="-76" dirty="0">
                <a:solidFill>
                  <a:srgbClr val="590C07"/>
                </a:solidFill>
                <a:latin typeface="TT Corals Bold"/>
                <a:ea typeface="TT Corals Bold"/>
                <a:cs typeface="TT Corals Bold"/>
                <a:sym typeface="TT Corals Bold"/>
              </a:rPr>
              <a:t>15 After </a:t>
            </a:r>
            <a:r>
              <a:rPr lang="en-US" sz="3803" b="1" u="none" strike="noStrike" spc="-76" dirty="0">
                <a:solidFill>
                  <a:srgbClr val="590C07"/>
                </a:solidFill>
                <a:latin typeface="TT Corals Bold"/>
                <a:ea typeface="TT Corals Bold"/>
                <a:cs typeface="TT Corals Bold"/>
                <a:sym typeface="TT Corals Bold"/>
              </a:rPr>
              <a:t>that, the angels went away and returned to  heaven. Then the shepherds said to each other, ‘We should leave the sheep and go to Bethlehem immediately! The Lord God has sent his angels to tell us what has happened. We want to see this baby.’</a:t>
            </a:r>
          </a:p>
          <a:p>
            <a:pPr marL="0" lvl="0" indent="0" algn="just">
              <a:lnSpc>
                <a:spcPts val="5324"/>
              </a:lnSpc>
              <a:spcBef>
                <a:spcPct val="0"/>
              </a:spcBef>
            </a:pPr>
            <a:r>
              <a:rPr lang="en-US" sz="3803" b="1" u="none" strike="noStrike" spc="-76" dirty="0">
                <a:solidFill>
                  <a:srgbClr val="590C07"/>
                </a:solidFill>
                <a:latin typeface="TT Corals Bold"/>
                <a:ea typeface="TT Corals Bold"/>
                <a:cs typeface="TT Corals Bold"/>
                <a:sym typeface="TT Corals Bold"/>
              </a:rPr>
              <a:t>16 So the shepherds went quickly to Bethlehem. When they got there, they found Mary and Joseph with the baby. The baby really was lying in a food box.</a:t>
            </a:r>
          </a:p>
          <a:p>
            <a:pPr marL="0" lvl="0" indent="0" algn="just">
              <a:lnSpc>
                <a:spcPts val="5324"/>
              </a:lnSpc>
              <a:spcBef>
                <a:spcPct val="0"/>
              </a:spcBef>
            </a:pPr>
            <a:endParaRPr lang="en-US" sz="3803" b="1" u="none" strike="noStrike" spc="-76" dirty="0">
              <a:solidFill>
                <a:srgbClr val="590C07"/>
              </a:solidFill>
              <a:latin typeface="TT Corals Bold"/>
              <a:ea typeface="TT Corals Bold"/>
              <a:cs typeface="TT Corals Bold"/>
              <a:sym typeface="TT Corals Bold"/>
            </a:endParaRPr>
          </a:p>
          <a:p>
            <a:pPr marL="0" lvl="0" indent="0" algn="just">
              <a:lnSpc>
                <a:spcPts val="5324"/>
              </a:lnSpc>
              <a:spcBef>
                <a:spcPct val="0"/>
              </a:spcBef>
            </a:pPr>
            <a:r>
              <a:rPr lang="en-US" sz="3803" b="1" u="none" strike="noStrike" spc="-76" dirty="0">
                <a:solidFill>
                  <a:srgbClr val="590C07"/>
                </a:solidFill>
                <a:latin typeface="TT Corals Bold"/>
                <a:ea typeface="TT Corals Bold"/>
                <a:cs typeface="TT Corals Bold"/>
                <a:sym typeface="TT Corals Bold"/>
              </a:rPr>
              <a:t>17 After they had seen the baby, they told everybody about him. They told them what the angel had said to them about him. 18 Many people heard what the shepherds said. The people were very surprised. 19 Mary remembered everything that the shepherds had said. She thought about it all for a long time. 20 The shepherds then went back to their sheep. As they went they praised God. They said, ‘How great you are! How good you are! Everything that the angel told us was true! We have heard good news. We have seen very special things!’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4649" y="3170922"/>
            <a:ext cx="18288000" cy="5914364"/>
          </a:xfrm>
          <a:custGeom>
            <a:avLst/>
            <a:gdLst/>
            <a:ahLst/>
            <a:cxnLst/>
            <a:rect l="l" t="t" r="r" b="b"/>
            <a:pathLst>
              <a:path w="18288000" h="5914364">
                <a:moveTo>
                  <a:pt x="0" y="0"/>
                </a:moveTo>
                <a:lnTo>
                  <a:pt x="18288000" y="0"/>
                </a:lnTo>
                <a:lnTo>
                  <a:pt x="18288000" y="5914365"/>
                </a:lnTo>
                <a:lnTo>
                  <a:pt x="0" y="5914365"/>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 name="Freeform 3"/>
          <p:cNvSpPr/>
          <p:nvPr/>
        </p:nvSpPr>
        <p:spPr>
          <a:xfrm>
            <a:off x="-14649" y="6209874"/>
            <a:ext cx="18302649" cy="4077126"/>
          </a:xfrm>
          <a:custGeom>
            <a:avLst/>
            <a:gdLst/>
            <a:ahLst/>
            <a:cxnLst/>
            <a:rect l="l" t="t" r="r" b="b"/>
            <a:pathLst>
              <a:path w="18302649" h="4077126">
                <a:moveTo>
                  <a:pt x="0" y="0"/>
                </a:moveTo>
                <a:lnTo>
                  <a:pt x="18302649" y="0"/>
                </a:lnTo>
                <a:lnTo>
                  <a:pt x="18302649" y="4077126"/>
                </a:lnTo>
                <a:lnTo>
                  <a:pt x="0" y="4077126"/>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4" name="Freeform 4"/>
          <p:cNvSpPr/>
          <p:nvPr/>
        </p:nvSpPr>
        <p:spPr>
          <a:xfrm>
            <a:off x="10557894" y="3857238"/>
            <a:ext cx="2370532" cy="2501880"/>
          </a:xfrm>
          <a:custGeom>
            <a:avLst/>
            <a:gdLst/>
            <a:ahLst/>
            <a:cxnLst/>
            <a:rect l="l" t="t" r="r" b="b"/>
            <a:pathLst>
              <a:path w="2370532" h="2501880">
                <a:moveTo>
                  <a:pt x="0" y="0"/>
                </a:moveTo>
                <a:lnTo>
                  <a:pt x="2370532" y="0"/>
                </a:lnTo>
                <a:lnTo>
                  <a:pt x="2370532" y="2501880"/>
                </a:lnTo>
                <a:lnTo>
                  <a:pt x="0" y="2501880"/>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5" name="Freeform 5"/>
          <p:cNvSpPr/>
          <p:nvPr/>
        </p:nvSpPr>
        <p:spPr>
          <a:xfrm>
            <a:off x="11983962" y="4266582"/>
            <a:ext cx="5689891" cy="5184914"/>
          </a:xfrm>
          <a:custGeom>
            <a:avLst/>
            <a:gdLst/>
            <a:ahLst/>
            <a:cxnLst/>
            <a:rect l="l" t="t" r="r" b="b"/>
            <a:pathLst>
              <a:path w="5689891" h="5184914">
                <a:moveTo>
                  <a:pt x="0" y="0"/>
                </a:moveTo>
                <a:lnTo>
                  <a:pt x="5689891" y="0"/>
                </a:lnTo>
                <a:lnTo>
                  <a:pt x="5689891" y="5184914"/>
                </a:lnTo>
                <a:lnTo>
                  <a:pt x="0" y="5184914"/>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en-US"/>
          </a:p>
        </p:txBody>
      </p:sp>
      <p:sp>
        <p:nvSpPr>
          <p:cNvPr id="6" name="Freeform 6"/>
          <p:cNvSpPr/>
          <p:nvPr/>
        </p:nvSpPr>
        <p:spPr>
          <a:xfrm>
            <a:off x="13759783" y="5872623"/>
            <a:ext cx="2148220" cy="2676909"/>
          </a:xfrm>
          <a:custGeom>
            <a:avLst/>
            <a:gdLst/>
            <a:ahLst/>
            <a:cxnLst/>
            <a:rect l="l" t="t" r="r" b="b"/>
            <a:pathLst>
              <a:path w="2148220" h="2676909">
                <a:moveTo>
                  <a:pt x="0" y="0"/>
                </a:moveTo>
                <a:lnTo>
                  <a:pt x="2148220" y="0"/>
                </a:lnTo>
                <a:lnTo>
                  <a:pt x="2148220" y="2676909"/>
                </a:lnTo>
                <a:lnTo>
                  <a:pt x="0" y="2676909"/>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7" name="Freeform 7"/>
          <p:cNvSpPr/>
          <p:nvPr/>
        </p:nvSpPr>
        <p:spPr>
          <a:xfrm>
            <a:off x="14193692" y="7385292"/>
            <a:ext cx="2021334" cy="1958167"/>
          </a:xfrm>
          <a:custGeom>
            <a:avLst/>
            <a:gdLst/>
            <a:ahLst/>
            <a:cxnLst/>
            <a:rect l="l" t="t" r="r" b="b"/>
            <a:pathLst>
              <a:path w="2021334" h="1958167">
                <a:moveTo>
                  <a:pt x="0" y="0"/>
                </a:moveTo>
                <a:lnTo>
                  <a:pt x="2021333" y="0"/>
                </a:lnTo>
                <a:lnTo>
                  <a:pt x="2021333" y="1958166"/>
                </a:lnTo>
                <a:lnTo>
                  <a:pt x="0" y="1958166"/>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8" name="Freeform 8"/>
          <p:cNvSpPr/>
          <p:nvPr/>
        </p:nvSpPr>
        <p:spPr>
          <a:xfrm>
            <a:off x="13335582" y="7902608"/>
            <a:ext cx="1716218" cy="1548887"/>
          </a:xfrm>
          <a:custGeom>
            <a:avLst/>
            <a:gdLst/>
            <a:ahLst/>
            <a:cxnLst/>
            <a:rect l="l" t="t" r="r" b="b"/>
            <a:pathLst>
              <a:path w="1716218" h="1548887">
                <a:moveTo>
                  <a:pt x="0" y="0"/>
                </a:moveTo>
                <a:lnTo>
                  <a:pt x="1716219" y="0"/>
                </a:lnTo>
                <a:lnTo>
                  <a:pt x="1716219" y="1548888"/>
                </a:lnTo>
                <a:lnTo>
                  <a:pt x="0" y="1548888"/>
                </a:lnTo>
                <a:lnTo>
                  <a:pt x="0" y="0"/>
                </a:lnTo>
                <a:close/>
              </a:path>
            </a:pathLst>
          </a:custGeom>
          <a:blipFill>
            <a:blip r:embed="rId8"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9" name="Freeform 9"/>
          <p:cNvSpPr/>
          <p:nvPr/>
        </p:nvSpPr>
        <p:spPr>
          <a:xfrm>
            <a:off x="3332196" y="4266582"/>
            <a:ext cx="8115300" cy="2394014"/>
          </a:xfrm>
          <a:custGeom>
            <a:avLst/>
            <a:gdLst/>
            <a:ahLst/>
            <a:cxnLst/>
            <a:rect l="l" t="t" r="r" b="b"/>
            <a:pathLst>
              <a:path w="8115300" h="2394014">
                <a:moveTo>
                  <a:pt x="0" y="0"/>
                </a:moveTo>
                <a:lnTo>
                  <a:pt x="8115300" y="0"/>
                </a:lnTo>
                <a:lnTo>
                  <a:pt x="8115300" y="2394013"/>
                </a:lnTo>
                <a:lnTo>
                  <a:pt x="0" y="2394013"/>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en-US"/>
          </a:p>
        </p:txBody>
      </p:sp>
      <p:sp>
        <p:nvSpPr>
          <p:cNvPr id="10" name="Freeform 10"/>
          <p:cNvSpPr/>
          <p:nvPr/>
        </p:nvSpPr>
        <p:spPr>
          <a:xfrm>
            <a:off x="3886009" y="6309100"/>
            <a:ext cx="3576261" cy="2528714"/>
          </a:xfrm>
          <a:custGeom>
            <a:avLst/>
            <a:gdLst/>
            <a:ahLst/>
            <a:cxnLst/>
            <a:rect l="l" t="t" r="r" b="b"/>
            <a:pathLst>
              <a:path w="3576261" h="2528714">
                <a:moveTo>
                  <a:pt x="0" y="0"/>
                </a:moveTo>
                <a:lnTo>
                  <a:pt x="3576260" y="0"/>
                </a:lnTo>
                <a:lnTo>
                  <a:pt x="3576260" y="2528715"/>
                </a:lnTo>
                <a:lnTo>
                  <a:pt x="0" y="2528715"/>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en-US"/>
          </a:p>
        </p:txBody>
      </p:sp>
      <p:sp>
        <p:nvSpPr>
          <p:cNvPr id="11" name="Freeform 11"/>
          <p:cNvSpPr/>
          <p:nvPr/>
        </p:nvSpPr>
        <p:spPr>
          <a:xfrm>
            <a:off x="26140" y="6128105"/>
            <a:ext cx="4108958" cy="4210717"/>
          </a:xfrm>
          <a:custGeom>
            <a:avLst/>
            <a:gdLst/>
            <a:ahLst/>
            <a:cxnLst/>
            <a:rect l="l" t="t" r="r" b="b"/>
            <a:pathLst>
              <a:path w="4108958" h="4210717">
                <a:moveTo>
                  <a:pt x="0" y="0"/>
                </a:moveTo>
                <a:lnTo>
                  <a:pt x="4108958" y="0"/>
                </a:lnTo>
                <a:lnTo>
                  <a:pt x="4108958" y="4210716"/>
                </a:lnTo>
                <a:lnTo>
                  <a:pt x="0" y="4210716"/>
                </a:lnTo>
                <a:lnTo>
                  <a:pt x="0" y="0"/>
                </a:lnTo>
                <a:close/>
              </a:path>
            </a:pathLst>
          </a:custGeom>
          <a:blipFill>
            <a:blip r:embed="rId11"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2" name="Freeform 12"/>
          <p:cNvSpPr/>
          <p:nvPr/>
        </p:nvSpPr>
        <p:spPr>
          <a:xfrm>
            <a:off x="2411549" y="5995685"/>
            <a:ext cx="325567" cy="428377"/>
          </a:xfrm>
          <a:custGeom>
            <a:avLst/>
            <a:gdLst/>
            <a:ahLst/>
            <a:cxnLst/>
            <a:rect l="l" t="t" r="r" b="b"/>
            <a:pathLst>
              <a:path w="325567" h="428377">
                <a:moveTo>
                  <a:pt x="0" y="0"/>
                </a:moveTo>
                <a:lnTo>
                  <a:pt x="325567" y="0"/>
                </a:lnTo>
                <a:lnTo>
                  <a:pt x="325567" y="428377"/>
                </a:lnTo>
                <a:lnTo>
                  <a:pt x="0" y="428377"/>
                </a:lnTo>
                <a:lnTo>
                  <a:pt x="0" y="0"/>
                </a:lnTo>
                <a:close/>
              </a:path>
            </a:pathLst>
          </a:custGeom>
          <a:blipFill>
            <a:blip r:embed="rId1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3" name="Freeform 13"/>
          <p:cNvSpPr/>
          <p:nvPr/>
        </p:nvSpPr>
        <p:spPr>
          <a:xfrm>
            <a:off x="1028700" y="5830705"/>
            <a:ext cx="361188" cy="956790"/>
          </a:xfrm>
          <a:custGeom>
            <a:avLst/>
            <a:gdLst/>
            <a:ahLst/>
            <a:cxnLst/>
            <a:rect l="l" t="t" r="r" b="b"/>
            <a:pathLst>
              <a:path w="361188" h="956790">
                <a:moveTo>
                  <a:pt x="0" y="0"/>
                </a:moveTo>
                <a:lnTo>
                  <a:pt x="361188" y="0"/>
                </a:lnTo>
                <a:lnTo>
                  <a:pt x="361188" y="956791"/>
                </a:lnTo>
                <a:lnTo>
                  <a:pt x="0" y="956791"/>
                </a:lnTo>
                <a:lnTo>
                  <a:pt x="0" y="0"/>
                </a:lnTo>
                <a:close/>
              </a:path>
            </a:pathLst>
          </a:custGeom>
          <a:blipFill>
            <a:blip r:embed="rId1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4" name="Freeform 14"/>
          <p:cNvSpPr/>
          <p:nvPr/>
        </p:nvSpPr>
        <p:spPr>
          <a:xfrm>
            <a:off x="519335" y="5557976"/>
            <a:ext cx="494104" cy="970561"/>
          </a:xfrm>
          <a:custGeom>
            <a:avLst/>
            <a:gdLst/>
            <a:ahLst/>
            <a:cxnLst/>
            <a:rect l="l" t="t" r="r" b="b"/>
            <a:pathLst>
              <a:path w="494104" h="970561">
                <a:moveTo>
                  <a:pt x="0" y="0"/>
                </a:moveTo>
                <a:lnTo>
                  <a:pt x="494104" y="0"/>
                </a:lnTo>
                <a:lnTo>
                  <a:pt x="494104" y="970561"/>
                </a:lnTo>
                <a:lnTo>
                  <a:pt x="0" y="970561"/>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2080619" y="1274723"/>
            <a:ext cx="987426" cy="1743799"/>
          </a:xfrm>
          <a:custGeom>
            <a:avLst/>
            <a:gdLst/>
            <a:ahLst/>
            <a:cxnLst/>
            <a:rect l="l" t="t" r="r" b="b"/>
            <a:pathLst>
              <a:path w="987426" h="1743799">
                <a:moveTo>
                  <a:pt x="0" y="0"/>
                </a:moveTo>
                <a:lnTo>
                  <a:pt x="987426" y="0"/>
                </a:lnTo>
                <a:lnTo>
                  <a:pt x="987426" y="1743799"/>
                </a:lnTo>
                <a:lnTo>
                  <a:pt x="0" y="1743799"/>
                </a:lnTo>
                <a:lnTo>
                  <a:pt x="0" y="0"/>
                </a:lnTo>
                <a:close/>
              </a:path>
            </a:pathLst>
          </a:custGeom>
          <a:blipFill>
            <a:blip r:embed="rId15"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6" name="Freeform 16"/>
          <p:cNvSpPr/>
          <p:nvPr/>
        </p:nvSpPr>
        <p:spPr>
          <a:xfrm>
            <a:off x="289043" y="834324"/>
            <a:ext cx="3278347" cy="2184199"/>
          </a:xfrm>
          <a:custGeom>
            <a:avLst/>
            <a:gdLst/>
            <a:ahLst/>
            <a:cxnLst/>
            <a:rect l="l" t="t" r="r" b="b"/>
            <a:pathLst>
              <a:path w="3278347" h="2184199">
                <a:moveTo>
                  <a:pt x="0" y="0"/>
                </a:moveTo>
                <a:lnTo>
                  <a:pt x="3278347" y="0"/>
                </a:lnTo>
                <a:lnTo>
                  <a:pt x="3278347" y="2184198"/>
                </a:lnTo>
                <a:lnTo>
                  <a:pt x="0" y="2184198"/>
                </a:lnTo>
                <a:lnTo>
                  <a:pt x="0" y="0"/>
                </a:lnTo>
                <a:close/>
              </a:path>
            </a:pathLst>
          </a:custGeom>
          <a:blipFill>
            <a:blip r:embed="rId16"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7" name="Freeform 17"/>
          <p:cNvSpPr/>
          <p:nvPr/>
        </p:nvSpPr>
        <p:spPr>
          <a:xfrm>
            <a:off x="1013439" y="6618954"/>
            <a:ext cx="266022" cy="240085"/>
          </a:xfrm>
          <a:custGeom>
            <a:avLst/>
            <a:gdLst/>
            <a:ahLst/>
            <a:cxnLst/>
            <a:rect l="l" t="t" r="r" b="b"/>
            <a:pathLst>
              <a:path w="266022" h="240085">
                <a:moveTo>
                  <a:pt x="0" y="0"/>
                </a:moveTo>
                <a:lnTo>
                  <a:pt x="266022" y="0"/>
                </a:lnTo>
                <a:lnTo>
                  <a:pt x="266022" y="240085"/>
                </a:lnTo>
                <a:lnTo>
                  <a:pt x="0" y="240085"/>
                </a:lnTo>
                <a:lnTo>
                  <a:pt x="0" y="0"/>
                </a:lnTo>
                <a:close/>
              </a:path>
            </a:pathLst>
          </a:custGeom>
          <a:blipFill>
            <a:blip r:embed="rId17"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8" name="Freeform 18"/>
          <p:cNvSpPr/>
          <p:nvPr/>
        </p:nvSpPr>
        <p:spPr>
          <a:xfrm>
            <a:off x="16215025" y="3523172"/>
            <a:ext cx="1138781" cy="1355692"/>
          </a:xfrm>
          <a:custGeom>
            <a:avLst/>
            <a:gdLst/>
            <a:ahLst/>
            <a:cxnLst/>
            <a:rect l="l" t="t" r="r" b="b"/>
            <a:pathLst>
              <a:path w="1138781" h="1355692">
                <a:moveTo>
                  <a:pt x="0" y="0"/>
                </a:moveTo>
                <a:lnTo>
                  <a:pt x="1138781" y="0"/>
                </a:lnTo>
                <a:lnTo>
                  <a:pt x="1138781" y="1355692"/>
                </a:lnTo>
                <a:lnTo>
                  <a:pt x="0" y="1355692"/>
                </a:lnTo>
                <a:lnTo>
                  <a:pt x="0" y="0"/>
                </a:lnTo>
                <a:close/>
              </a:path>
            </a:pathLst>
          </a:custGeom>
          <a:blipFill>
            <a:blip r:embed="rId18"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9" name="Freeform 19"/>
          <p:cNvSpPr/>
          <p:nvPr/>
        </p:nvSpPr>
        <p:spPr>
          <a:xfrm>
            <a:off x="104069" y="6026806"/>
            <a:ext cx="684792" cy="930108"/>
          </a:xfrm>
          <a:custGeom>
            <a:avLst/>
            <a:gdLst/>
            <a:ahLst/>
            <a:cxnLst/>
            <a:rect l="l" t="t" r="r" b="b"/>
            <a:pathLst>
              <a:path w="684792" h="930108">
                <a:moveTo>
                  <a:pt x="0" y="0"/>
                </a:moveTo>
                <a:lnTo>
                  <a:pt x="684793" y="0"/>
                </a:lnTo>
                <a:lnTo>
                  <a:pt x="684793" y="930108"/>
                </a:lnTo>
                <a:lnTo>
                  <a:pt x="0" y="930108"/>
                </a:lnTo>
                <a:lnTo>
                  <a:pt x="0" y="0"/>
                </a:lnTo>
                <a:close/>
              </a:path>
            </a:pathLst>
          </a:custGeom>
          <a:blipFill>
            <a:blip r:embed="rId19"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0" name="Freeform 20"/>
          <p:cNvSpPr/>
          <p:nvPr/>
        </p:nvSpPr>
        <p:spPr>
          <a:xfrm flipH="1">
            <a:off x="2756166" y="5880723"/>
            <a:ext cx="325567" cy="428377"/>
          </a:xfrm>
          <a:custGeom>
            <a:avLst/>
            <a:gdLst/>
            <a:ahLst/>
            <a:cxnLst/>
            <a:rect l="l" t="t" r="r" b="b"/>
            <a:pathLst>
              <a:path w="325567" h="428377">
                <a:moveTo>
                  <a:pt x="325567" y="0"/>
                </a:moveTo>
                <a:lnTo>
                  <a:pt x="0" y="0"/>
                </a:lnTo>
                <a:lnTo>
                  <a:pt x="0" y="428377"/>
                </a:lnTo>
                <a:lnTo>
                  <a:pt x="325567" y="428377"/>
                </a:lnTo>
                <a:lnTo>
                  <a:pt x="325567" y="0"/>
                </a:lnTo>
                <a:close/>
              </a:path>
            </a:pathLst>
          </a:custGeom>
          <a:blipFill>
            <a:blip r:embed="rId1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1" name="Freeform 21"/>
          <p:cNvSpPr/>
          <p:nvPr/>
        </p:nvSpPr>
        <p:spPr>
          <a:xfrm>
            <a:off x="3068045" y="5872623"/>
            <a:ext cx="325567" cy="428377"/>
          </a:xfrm>
          <a:custGeom>
            <a:avLst/>
            <a:gdLst/>
            <a:ahLst/>
            <a:cxnLst/>
            <a:rect l="l" t="t" r="r" b="b"/>
            <a:pathLst>
              <a:path w="325567" h="428377">
                <a:moveTo>
                  <a:pt x="0" y="0"/>
                </a:moveTo>
                <a:lnTo>
                  <a:pt x="325567" y="0"/>
                </a:lnTo>
                <a:lnTo>
                  <a:pt x="325567" y="428377"/>
                </a:lnTo>
                <a:lnTo>
                  <a:pt x="0" y="428377"/>
                </a:lnTo>
                <a:lnTo>
                  <a:pt x="0" y="0"/>
                </a:lnTo>
                <a:close/>
              </a:path>
            </a:pathLst>
          </a:custGeom>
          <a:blipFill>
            <a:blip r:embed="rId1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2" name="Freeform 22"/>
          <p:cNvSpPr/>
          <p:nvPr/>
        </p:nvSpPr>
        <p:spPr>
          <a:xfrm>
            <a:off x="687872" y="6359118"/>
            <a:ext cx="325567" cy="428377"/>
          </a:xfrm>
          <a:custGeom>
            <a:avLst/>
            <a:gdLst/>
            <a:ahLst/>
            <a:cxnLst/>
            <a:rect l="l" t="t" r="r" b="b"/>
            <a:pathLst>
              <a:path w="325567" h="428377">
                <a:moveTo>
                  <a:pt x="0" y="0"/>
                </a:moveTo>
                <a:lnTo>
                  <a:pt x="325567" y="0"/>
                </a:lnTo>
                <a:lnTo>
                  <a:pt x="325567" y="428378"/>
                </a:lnTo>
                <a:lnTo>
                  <a:pt x="0" y="428378"/>
                </a:lnTo>
                <a:lnTo>
                  <a:pt x="0" y="0"/>
                </a:lnTo>
                <a:close/>
              </a:path>
            </a:pathLst>
          </a:custGeom>
          <a:blipFill>
            <a:blip r:embed="rId1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3" name="Freeform 23"/>
          <p:cNvSpPr/>
          <p:nvPr/>
        </p:nvSpPr>
        <p:spPr>
          <a:xfrm flipH="1">
            <a:off x="687872" y="6859039"/>
            <a:ext cx="399952" cy="526253"/>
          </a:xfrm>
          <a:custGeom>
            <a:avLst/>
            <a:gdLst/>
            <a:ahLst/>
            <a:cxnLst/>
            <a:rect l="l" t="t" r="r" b="b"/>
            <a:pathLst>
              <a:path w="399952" h="526253">
                <a:moveTo>
                  <a:pt x="399952" y="0"/>
                </a:moveTo>
                <a:lnTo>
                  <a:pt x="0" y="0"/>
                </a:lnTo>
                <a:lnTo>
                  <a:pt x="0" y="526253"/>
                </a:lnTo>
                <a:lnTo>
                  <a:pt x="399952" y="526253"/>
                </a:lnTo>
                <a:lnTo>
                  <a:pt x="399952" y="0"/>
                </a:lnTo>
                <a:close/>
              </a:path>
            </a:pathLst>
          </a:custGeom>
          <a:blipFill>
            <a:blip r:embed="rId20"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4" name="Freeform 24"/>
          <p:cNvSpPr/>
          <p:nvPr/>
        </p:nvSpPr>
        <p:spPr>
          <a:xfrm flipH="1">
            <a:off x="1389888" y="4614227"/>
            <a:ext cx="690731" cy="529273"/>
          </a:xfrm>
          <a:custGeom>
            <a:avLst/>
            <a:gdLst/>
            <a:ahLst/>
            <a:cxnLst/>
            <a:rect l="l" t="t" r="r" b="b"/>
            <a:pathLst>
              <a:path w="690731" h="529273">
                <a:moveTo>
                  <a:pt x="690731" y="0"/>
                </a:moveTo>
                <a:lnTo>
                  <a:pt x="0" y="0"/>
                </a:lnTo>
                <a:lnTo>
                  <a:pt x="0" y="529273"/>
                </a:lnTo>
                <a:lnTo>
                  <a:pt x="690731" y="529273"/>
                </a:lnTo>
                <a:lnTo>
                  <a:pt x="690731" y="0"/>
                </a:lnTo>
                <a:close/>
              </a:path>
            </a:pathLst>
          </a:custGeom>
          <a:blipFill>
            <a:blip r:embed="rId21"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5" name="Freeform 25"/>
          <p:cNvSpPr/>
          <p:nvPr/>
        </p:nvSpPr>
        <p:spPr>
          <a:xfrm>
            <a:off x="7462269" y="6876677"/>
            <a:ext cx="2702681" cy="3410323"/>
          </a:xfrm>
          <a:custGeom>
            <a:avLst/>
            <a:gdLst/>
            <a:ahLst/>
            <a:cxnLst/>
            <a:rect l="l" t="t" r="r" b="b"/>
            <a:pathLst>
              <a:path w="2702681" h="3410323">
                <a:moveTo>
                  <a:pt x="0" y="0"/>
                </a:moveTo>
                <a:lnTo>
                  <a:pt x="2702682" y="0"/>
                </a:lnTo>
                <a:lnTo>
                  <a:pt x="2702682" y="3410323"/>
                </a:lnTo>
                <a:lnTo>
                  <a:pt x="0" y="3410323"/>
                </a:lnTo>
                <a:lnTo>
                  <a:pt x="0" y="0"/>
                </a:lnTo>
                <a:close/>
              </a:path>
            </a:pathLst>
          </a:custGeom>
          <a:blipFill>
            <a:blip r:embed="rId22"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26" name="Freeform 26"/>
          <p:cNvSpPr/>
          <p:nvPr/>
        </p:nvSpPr>
        <p:spPr>
          <a:xfrm flipH="1">
            <a:off x="4361760" y="8695897"/>
            <a:ext cx="1707504" cy="1642924"/>
          </a:xfrm>
          <a:custGeom>
            <a:avLst/>
            <a:gdLst/>
            <a:ahLst/>
            <a:cxnLst/>
            <a:rect l="l" t="t" r="r" b="b"/>
            <a:pathLst>
              <a:path w="1707504" h="1642924">
                <a:moveTo>
                  <a:pt x="1707505" y="0"/>
                </a:moveTo>
                <a:lnTo>
                  <a:pt x="0" y="0"/>
                </a:lnTo>
                <a:lnTo>
                  <a:pt x="0" y="1642924"/>
                </a:lnTo>
                <a:lnTo>
                  <a:pt x="1707505" y="1642924"/>
                </a:lnTo>
                <a:lnTo>
                  <a:pt x="1707505" y="0"/>
                </a:lnTo>
                <a:close/>
              </a:path>
            </a:pathLst>
          </a:custGeom>
          <a:blipFill>
            <a:blip>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7" name="TextBox 27"/>
          <p:cNvSpPr txBox="1"/>
          <p:nvPr/>
        </p:nvSpPr>
        <p:spPr>
          <a:xfrm>
            <a:off x="5860900" y="-155568"/>
            <a:ext cx="5670471" cy="1502447"/>
          </a:xfrm>
          <a:prstGeom prst="rect">
            <a:avLst/>
          </a:prstGeom>
        </p:spPr>
        <p:txBody>
          <a:bodyPr lIns="0" tIns="0" rIns="0" bIns="0" rtlCol="0" anchor="t">
            <a:spAutoFit/>
          </a:bodyPr>
          <a:lstStyle/>
          <a:p>
            <a:pPr algn="ctr">
              <a:lnSpc>
                <a:spcPts val="12212"/>
              </a:lnSpc>
              <a:spcBef>
                <a:spcPct val="0"/>
              </a:spcBef>
            </a:pPr>
            <a:r>
              <a:rPr lang="en-US" sz="8723">
                <a:solidFill>
                  <a:srgbClr val="000000"/>
                </a:solidFill>
                <a:latin typeface="KG Primary Penmanship"/>
                <a:ea typeface="KG Primary Penmanship"/>
                <a:cs typeface="KG Primary Penmanship"/>
                <a:sym typeface="KG Primary Penmanship"/>
              </a:rPr>
              <a:t>Activity: I-Spy </a:t>
            </a:r>
          </a:p>
        </p:txBody>
      </p:sp>
      <p:sp>
        <p:nvSpPr>
          <p:cNvPr id="28" name="TextBox 28"/>
          <p:cNvSpPr txBox="1"/>
          <p:nvPr/>
        </p:nvSpPr>
        <p:spPr>
          <a:xfrm>
            <a:off x="4094308" y="1015985"/>
            <a:ext cx="10099383" cy="2175550"/>
          </a:xfrm>
          <a:prstGeom prst="rect">
            <a:avLst/>
          </a:prstGeom>
        </p:spPr>
        <p:txBody>
          <a:bodyPr lIns="0" tIns="0" rIns="0" bIns="0" rtlCol="0" anchor="t">
            <a:spAutoFit/>
          </a:bodyPr>
          <a:lstStyle/>
          <a:p>
            <a:pPr algn="ctr">
              <a:lnSpc>
                <a:spcPts val="5790"/>
              </a:lnSpc>
              <a:spcBef>
                <a:spcPct val="0"/>
              </a:spcBef>
            </a:pPr>
            <a:r>
              <a:rPr lang="en-US" sz="4136">
                <a:solidFill>
                  <a:srgbClr val="000000"/>
                </a:solidFill>
                <a:latin typeface="KG Primary Penmanship"/>
                <a:ea typeface="KG Primary Penmanship"/>
                <a:cs typeface="KG Primary Penmanship"/>
                <a:sym typeface="KG Primary Penmanship"/>
              </a:rPr>
              <a:t>As you play I-spy ask the children about each character. Example what were the shepherds doing the night the angel spoke to them?</a:t>
            </a:r>
          </a:p>
        </p:txBody>
      </p:sp>
      <p:sp>
        <p:nvSpPr>
          <p:cNvPr id="29" name="TextBox 29"/>
          <p:cNvSpPr txBox="1"/>
          <p:nvPr/>
        </p:nvSpPr>
        <p:spPr>
          <a:xfrm>
            <a:off x="4632028" y="9027045"/>
            <a:ext cx="1166969" cy="414886"/>
          </a:xfrm>
          <a:prstGeom prst="rect">
            <a:avLst/>
          </a:prstGeom>
        </p:spPr>
        <p:txBody>
          <a:bodyPr lIns="0" tIns="0" rIns="0" bIns="0" rtlCol="0" anchor="t">
            <a:spAutoFit/>
          </a:bodyPr>
          <a:lstStyle/>
          <a:p>
            <a:pPr algn="ctr">
              <a:lnSpc>
                <a:spcPts val="3394"/>
              </a:lnSpc>
              <a:spcBef>
                <a:spcPct val="0"/>
              </a:spcBef>
            </a:pPr>
            <a:r>
              <a:rPr lang="en-US" sz="2424">
                <a:solidFill>
                  <a:srgbClr val="000000"/>
                </a:solidFill>
                <a:latin typeface="KG Primary Penmanship"/>
                <a:ea typeface="KG Primary Penmanship"/>
                <a:cs typeface="KG Primary Penmanship"/>
                <a:sym typeface="KG Primary Penmanship"/>
              </a:rPr>
              <a:t>Bethlehem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TextBox 2"/>
          <p:cNvSpPr txBox="1"/>
          <p:nvPr/>
        </p:nvSpPr>
        <p:spPr>
          <a:xfrm>
            <a:off x="5664735" y="-180975"/>
            <a:ext cx="7741448" cy="1495476"/>
          </a:xfrm>
          <a:prstGeom prst="rect">
            <a:avLst/>
          </a:prstGeom>
        </p:spPr>
        <p:txBody>
          <a:bodyPr lIns="0" tIns="0" rIns="0" bIns="0" rtlCol="0" anchor="t">
            <a:spAutoFit/>
          </a:bodyPr>
          <a:lstStyle/>
          <a:p>
            <a:pPr algn="ctr">
              <a:lnSpc>
                <a:spcPts val="12213"/>
              </a:lnSpc>
            </a:pPr>
            <a:r>
              <a:rPr lang="en-US" sz="8723">
                <a:solidFill>
                  <a:srgbClr val="000000"/>
                </a:solidFill>
                <a:latin typeface="KG Primary Penmanship"/>
                <a:ea typeface="KG Primary Penmanship"/>
                <a:cs typeface="KG Primary Penmanship"/>
                <a:sym typeface="KG Primary Penmanship"/>
              </a:rPr>
              <a:t>Reflection Questions </a:t>
            </a:r>
          </a:p>
        </p:txBody>
      </p:sp>
      <p:sp>
        <p:nvSpPr>
          <p:cNvPr id="3" name="TextBox 3"/>
          <p:cNvSpPr txBox="1"/>
          <p:nvPr/>
        </p:nvSpPr>
        <p:spPr>
          <a:xfrm>
            <a:off x="302668" y="1028522"/>
            <a:ext cx="17682664" cy="9258478"/>
          </a:xfrm>
          <a:prstGeom prst="rect">
            <a:avLst/>
          </a:prstGeom>
        </p:spPr>
        <p:txBody>
          <a:bodyPr lIns="0" tIns="0" rIns="0" bIns="0" rtlCol="0" anchor="t">
            <a:spAutoFit/>
          </a:bodyPr>
          <a:lstStyle/>
          <a:p>
            <a:pPr marL="1618305" lvl="1" indent="-809152" algn="l">
              <a:lnSpc>
                <a:spcPts val="10493"/>
              </a:lnSpc>
              <a:buAutoNum type="arabicPeriod"/>
            </a:pPr>
            <a:r>
              <a:rPr lang="en-US" sz="7495" dirty="0">
                <a:solidFill>
                  <a:srgbClr val="000000"/>
                </a:solidFill>
                <a:latin typeface="KG Primary Penmanship"/>
                <a:ea typeface="KG Primary Penmanship"/>
                <a:cs typeface="KG Primary Penmanship"/>
                <a:sym typeface="KG Primary Penmanship"/>
              </a:rPr>
              <a:t>Why did Mary and Joseph travel to Bethlehem?</a:t>
            </a:r>
          </a:p>
          <a:p>
            <a:pPr marL="1618305" lvl="1" indent="-809152" algn="l">
              <a:lnSpc>
                <a:spcPts val="10493"/>
              </a:lnSpc>
              <a:buAutoNum type="arabicPeriod"/>
            </a:pPr>
            <a:r>
              <a:rPr lang="en-US" sz="7495">
                <a:solidFill>
                  <a:srgbClr val="000000"/>
                </a:solidFill>
                <a:latin typeface="KG Primary Penmanship"/>
                <a:ea typeface="KG Primary Penmanship"/>
                <a:cs typeface="KG Primary Penmanship"/>
                <a:sym typeface="KG Primary Penmanship"/>
              </a:rPr>
              <a:t>How do you think Mary and Joseph felt when Jesus was born?</a:t>
            </a:r>
          </a:p>
          <a:p>
            <a:pPr marL="1618305" lvl="1" indent="-809152" algn="l">
              <a:lnSpc>
                <a:spcPts val="10493"/>
              </a:lnSpc>
              <a:buAutoNum type="arabicPeriod"/>
            </a:pPr>
            <a:r>
              <a:rPr lang="en-US" sz="7495">
                <a:solidFill>
                  <a:srgbClr val="000000"/>
                </a:solidFill>
                <a:latin typeface="KG Primary Penmanship"/>
                <a:ea typeface="KG Primary Penmanship"/>
                <a:cs typeface="KG Primary Penmanship"/>
                <a:sym typeface="KG Primary Penmanship"/>
              </a:rPr>
              <a:t>What did the angels say to the shepherds? </a:t>
            </a:r>
          </a:p>
          <a:p>
            <a:pPr marL="1618305" lvl="1" indent="-809152" algn="l">
              <a:lnSpc>
                <a:spcPts val="10493"/>
              </a:lnSpc>
              <a:buAutoNum type="arabicPeriod"/>
            </a:pPr>
            <a:r>
              <a:rPr lang="en-US" sz="7495" dirty="0">
                <a:solidFill>
                  <a:srgbClr val="000000"/>
                </a:solidFill>
                <a:latin typeface="KG Primary Penmanship"/>
                <a:ea typeface="KG Primary Penmanship"/>
                <a:cs typeface="KG Primary Penmanship"/>
                <a:sym typeface="KG Primary Penmanship"/>
              </a:rPr>
              <a:t>Why is Jesus' birth important for Christians?  </a:t>
            </a:r>
          </a:p>
          <a:p>
            <a:pPr marL="1618305" lvl="1" indent="-809152" algn="l">
              <a:lnSpc>
                <a:spcPts val="10493"/>
              </a:lnSpc>
              <a:buAutoNum type="arabicPeriod"/>
            </a:pPr>
            <a:r>
              <a:rPr lang="en-US" sz="7495" dirty="0">
                <a:solidFill>
                  <a:srgbClr val="000000"/>
                </a:solidFill>
                <a:latin typeface="KG Primary Penmanship"/>
                <a:ea typeface="KG Primary Penmanship"/>
                <a:cs typeface="KG Primary Penmanship"/>
                <a:sym typeface="KG Primary Penmanship"/>
              </a:rPr>
              <a:t>How can we celebrate Jesus' birth in our own lives?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6"/>
        </a:solidFill>
        <a:effectLst/>
      </p:bgPr>
    </p:bg>
    <p:spTree>
      <p:nvGrpSpPr>
        <p:cNvPr id="1" name=""/>
        <p:cNvGrpSpPr/>
        <p:nvPr/>
      </p:nvGrpSpPr>
      <p:grpSpPr>
        <a:xfrm>
          <a:off x="0" y="0"/>
          <a:ext cx="0" cy="0"/>
          <a:chOff x="0" y="0"/>
          <a:chExt cx="0" cy="0"/>
        </a:xfrm>
      </p:grpSpPr>
      <p:sp>
        <p:nvSpPr>
          <p:cNvPr id="2" name="Freeform 2"/>
          <p:cNvSpPr/>
          <p:nvPr/>
        </p:nvSpPr>
        <p:spPr>
          <a:xfrm>
            <a:off x="-477629" y="0"/>
            <a:ext cx="19243258"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728806" y="6989285"/>
            <a:ext cx="16830388" cy="2074151"/>
          </a:xfrm>
          <a:prstGeom prst="rect">
            <a:avLst/>
          </a:prstGeom>
        </p:spPr>
        <p:txBody>
          <a:bodyPr lIns="0" tIns="0" rIns="0" bIns="0" rtlCol="0" anchor="t">
            <a:spAutoFit/>
          </a:bodyPr>
          <a:lstStyle/>
          <a:p>
            <a:pPr algn="ctr">
              <a:lnSpc>
                <a:spcPts val="15659"/>
              </a:lnSpc>
            </a:pPr>
            <a:r>
              <a:rPr lang="en-US" sz="15659" b="1" spc="-234">
                <a:solidFill>
                  <a:srgbClr val="000000"/>
                </a:solidFill>
                <a:latin typeface="Proxima Nova Heavy"/>
                <a:ea typeface="Proxima Nova Heavy"/>
                <a:cs typeface="Proxima Nova Heavy"/>
                <a:sym typeface="Proxima Nova Heavy"/>
              </a:rPr>
              <a:t>Children’s Church</a:t>
            </a:r>
          </a:p>
        </p:txBody>
      </p:sp>
      <p:sp>
        <p:nvSpPr>
          <p:cNvPr id="4" name="Freeform 4"/>
          <p:cNvSpPr/>
          <p:nvPr/>
        </p:nvSpPr>
        <p:spPr>
          <a:xfrm>
            <a:off x="16188790" y="3083049"/>
            <a:ext cx="2264548" cy="3970033"/>
          </a:xfrm>
          <a:custGeom>
            <a:avLst/>
            <a:gdLst/>
            <a:ahLst/>
            <a:cxnLst/>
            <a:rect l="l" t="t" r="r" b="b"/>
            <a:pathLst>
              <a:path w="2264548" h="3970033">
                <a:moveTo>
                  <a:pt x="0" y="0"/>
                </a:moveTo>
                <a:lnTo>
                  <a:pt x="2264548" y="0"/>
                </a:lnTo>
                <a:lnTo>
                  <a:pt x="2264548" y="3970033"/>
                </a:lnTo>
                <a:lnTo>
                  <a:pt x="0" y="3970033"/>
                </a:lnTo>
                <a:lnTo>
                  <a:pt x="0" y="0"/>
                </a:lnTo>
                <a:close/>
              </a:path>
            </a:pathLst>
          </a:custGeom>
          <a:blipFill>
            <a:blip>
              <a:extLst>
                <a:ext uri="{96DAC541-7B7A-43D3-8B79-37D633B846F1}">
                  <asvg:svgBlip xmlns:asvg="http://schemas.microsoft.com/office/drawing/2016/SVG/main" r:embed="rId3"/>
                </a:ext>
              </a:extLst>
            </a:blip>
            <a:stretch>
              <a:fillRect l="-170089"/>
            </a:stretch>
          </a:blipFill>
        </p:spPr>
        <p:txBody>
          <a:bodyPr/>
          <a:lstStyle/>
          <a:p>
            <a:endParaRPr lang="en-US"/>
          </a:p>
        </p:txBody>
      </p:sp>
      <p:sp>
        <p:nvSpPr>
          <p:cNvPr id="5" name="Freeform 5"/>
          <p:cNvSpPr/>
          <p:nvPr/>
        </p:nvSpPr>
        <p:spPr>
          <a:xfrm flipH="1">
            <a:off x="8668981" y="2858392"/>
            <a:ext cx="5006787" cy="4161877"/>
          </a:xfrm>
          <a:custGeom>
            <a:avLst/>
            <a:gdLst/>
            <a:ahLst/>
            <a:cxnLst/>
            <a:rect l="l" t="t" r="r" b="b"/>
            <a:pathLst>
              <a:path w="5006787" h="4161877">
                <a:moveTo>
                  <a:pt x="5006787" y="0"/>
                </a:moveTo>
                <a:lnTo>
                  <a:pt x="0" y="0"/>
                </a:lnTo>
                <a:lnTo>
                  <a:pt x="0" y="4161877"/>
                </a:lnTo>
                <a:lnTo>
                  <a:pt x="5006787" y="4161877"/>
                </a:lnTo>
                <a:lnTo>
                  <a:pt x="5006787" y="0"/>
                </a:lnTo>
                <a:close/>
              </a:path>
            </a:pathLst>
          </a:custGeom>
          <a:blipFill>
            <a:blip>
              <a:extLst>
                <a:ext uri="{96DAC541-7B7A-43D3-8B79-37D633B846F1}">
                  <asvg:svgBlip xmlns:asvg="http://schemas.microsoft.com/office/drawing/2016/SVG/main" r:embed="rId4"/>
                </a:ext>
              </a:extLst>
            </a:blip>
            <a:stretch>
              <a:fillRect r="-44679"/>
            </a:stretch>
          </a:blipFill>
        </p:spPr>
        <p:txBody>
          <a:bodyPr/>
          <a:lstStyle/>
          <a:p>
            <a:endParaRPr lang="en-US"/>
          </a:p>
        </p:txBody>
      </p:sp>
      <p:sp>
        <p:nvSpPr>
          <p:cNvPr id="6" name="TextBox 6"/>
          <p:cNvSpPr txBox="1"/>
          <p:nvPr/>
        </p:nvSpPr>
        <p:spPr>
          <a:xfrm>
            <a:off x="1028700" y="1333500"/>
            <a:ext cx="16032886" cy="2084704"/>
          </a:xfrm>
          <a:prstGeom prst="rect">
            <a:avLst/>
          </a:prstGeom>
        </p:spPr>
        <p:txBody>
          <a:bodyPr lIns="0" tIns="0" rIns="0" bIns="0" rtlCol="0" anchor="t">
            <a:spAutoFit/>
          </a:bodyPr>
          <a:lstStyle/>
          <a:p>
            <a:pPr algn="ctr">
              <a:lnSpc>
                <a:spcPts val="15699"/>
              </a:lnSpc>
            </a:pPr>
            <a:r>
              <a:rPr lang="en-US" sz="15699" b="1" spc="-235">
                <a:solidFill>
                  <a:srgbClr val="000000"/>
                </a:solidFill>
                <a:latin typeface="Proxima Nova Heavy"/>
                <a:ea typeface="Proxima Nova Heavy"/>
                <a:cs typeface="Proxima Nova Heavy"/>
                <a:sym typeface="Proxima Nova Heavy"/>
              </a:rPr>
              <a:t>Welcome to</a:t>
            </a:r>
          </a:p>
        </p:txBody>
      </p:sp>
      <p:sp>
        <p:nvSpPr>
          <p:cNvPr id="7" name="Freeform 7"/>
          <p:cNvSpPr/>
          <p:nvPr/>
        </p:nvSpPr>
        <p:spPr>
          <a:xfrm>
            <a:off x="4038752" y="3503564"/>
            <a:ext cx="2722941" cy="3763056"/>
          </a:xfrm>
          <a:custGeom>
            <a:avLst/>
            <a:gdLst/>
            <a:ahLst/>
            <a:cxnLst/>
            <a:rect l="l" t="t" r="r" b="b"/>
            <a:pathLst>
              <a:path w="2722941" h="3763056">
                <a:moveTo>
                  <a:pt x="0" y="0"/>
                </a:moveTo>
                <a:lnTo>
                  <a:pt x="2722941" y="0"/>
                </a:lnTo>
                <a:lnTo>
                  <a:pt x="2722941" y="3763056"/>
                </a:lnTo>
                <a:lnTo>
                  <a:pt x="0" y="376305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5682654" y="2278226"/>
            <a:ext cx="3378038" cy="4188484"/>
          </a:xfrm>
          <a:custGeom>
            <a:avLst/>
            <a:gdLst/>
            <a:ahLst/>
            <a:cxnLst/>
            <a:rect l="l" t="t" r="r" b="b"/>
            <a:pathLst>
              <a:path w="3378038" h="4188484">
                <a:moveTo>
                  <a:pt x="0" y="0"/>
                </a:moveTo>
                <a:lnTo>
                  <a:pt x="3378038" y="0"/>
                </a:lnTo>
                <a:lnTo>
                  <a:pt x="3378038" y="4188484"/>
                </a:lnTo>
                <a:lnTo>
                  <a:pt x="0" y="4188484"/>
                </a:lnTo>
                <a:lnTo>
                  <a:pt x="0" y="0"/>
                </a:lnTo>
                <a:close/>
              </a:path>
            </a:pathLst>
          </a:custGeom>
          <a:blipFill>
            <a:blip>
              <a:extLst>
                <a:ext uri="{96DAC541-7B7A-43D3-8B79-37D633B846F1}">
                  <asvg:svgBlip xmlns:asvg="http://schemas.microsoft.com/office/drawing/2016/SVG/main" r:embed="rId6"/>
                </a:ext>
              </a:extLst>
            </a:blip>
            <a:stretch>
              <a:fillRect t="-24606" r="-189217" b="-58605"/>
            </a:stretch>
          </a:blipFill>
        </p:spPr>
        <p:txBody>
          <a:bodyPr/>
          <a:lstStyle/>
          <a:p>
            <a:endParaRPr lang="en-US"/>
          </a:p>
        </p:txBody>
      </p:sp>
      <p:sp>
        <p:nvSpPr>
          <p:cNvPr id="9" name="Freeform 9"/>
          <p:cNvSpPr/>
          <p:nvPr/>
        </p:nvSpPr>
        <p:spPr>
          <a:xfrm flipH="1">
            <a:off x="-480087" y="3616851"/>
            <a:ext cx="2693519" cy="3954809"/>
          </a:xfrm>
          <a:custGeom>
            <a:avLst/>
            <a:gdLst/>
            <a:ahLst/>
            <a:cxnLst/>
            <a:rect l="l" t="t" r="r" b="b"/>
            <a:pathLst>
              <a:path w="2693519" h="3954809">
                <a:moveTo>
                  <a:pt x="2693520" y="0"/>
                </a:moveTo>
                <a:lnTo>
                  <a:pt x="0" y="0"/>
                </a:lnTo>
                <a:lnTo>
                  <a:pt x="0" y="3954809"/>
                </a:lnTo>
                <a:lnTo>
                  <a:pt x="2693520" y="3954809"/>
                </a:lnTo>
                <a:lnTo>
                  <a:pt x="2693520" y="0"/>
                </a:lnTo>
                <a:close/>
              </a:path>
            </a:pathLst>
          </a:custGeom>
          <a:blipFill>
            <a:blip>
              <a:extLst>
                <a:ext uri="{96DAC541-7B7A-43D3-8B79-37D633B846F1}">
                  <asvg:svgBlip xmlns:asvg="http://schemas.microsoft.com/office/drawing/2016/SVG/main" r:embed="rId7"/>
                </a:ext>
              </a:extLst>
            </a:blip>
            <a:stretch>
              <a:fillRect l="-112071" r="-121935" b="-78677"/>
            </a:stretch>
          </a:blipFill>
        </p:spPr>
        <p:txBody>
          <a:bodyPr/>
          <a:lstStyle/>
          <a:p>
            <a:endParaRPr lang="en-US"/>
          </a:p>
        </p:txBody>
      </p:sp>
      <p:sp>
        <p:nvSpPr>
          <p:cNvPr id="10" name="Freeform 10"/>
          <p:cNvSpPr/>
          <p:nvPr/>
        </p:nvSpPr>
        <p:spPr>
          <a:xfrm>
            <a:off x="13980163" y="3503564"/>
            <a:ext cx="2027694" cy="3858932"/>
          </a:xfrm>
          <a:custGeom>
            <a:avLst/>
            <a:gdLst/>
            <a:ahLst/>
            <a:cxnLst/>
            <a:rect l="l" t="t" r="r" b="b"/>
            <a:pathLst>
              <a:path w="2027694" h="3858932">
                <a:moveTo>
                  <a:pt x="0" y="0"/>
                </a:moveTo>
                <a:lnTo>
                  <a:pt x="2027694" y="0"/>
                </a:lnTo>
                <a:lnTo>
                  <a:pt x="2027694" y="3858932"/>
                </a:lnTo>
                <a:lnTo>
                  <a:pt x="0" y="385893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flipH="1">
            <a:off x="1945391" y="3418204"/>
            <a:ext cx="1689270" cy="3519313"/>
          </a:xfrm>
          <a:custGeom>
            <a:avLst/>
            <a:gdLst/>
            <a:ahLst/>
            <a:cxnLst/>
            <a:rect l="l" t="t" r="r" b="b"/>
            <a:pathLst>
              <a:path w="1689270" h="3519313">
                <a:moveTo>
                  <a:pt x="1689270" y="0"/>
                </a:moveTo>
                <a:lnTo>
                  <a:pt x="0" y="0"/>
                </a:lnTo>
                <a:lnTo>
                  <a:pt x="0" y="3519313"/>
                </a:lnTo>
                <a:lnTo>
                  <a:pt x="1689270" y="3519313"/>
                </a:lnTo>
                <a:lnTo>
                  <a:pt x="168927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4542842" y="-1559452"/>
            <a:ext cx="9202317" cy="5176303"/>
          </a:xfrm>
          <a:custGeom>
            <a:avLst/>
            <a:gdLst/>
            <a:ahLst/>
            <a:cxnLst/>
            <a:rect l="l" t="t" r="r" b="b"/>
            <a:pathLst>
              <a:path w="9202317" h="5176303">
                <a:moveTo>
                  <a:pt x="0" y="0"/>
                </a:moveTo>
                <a:lnTo>
                  <a:pt x="9202316" y="0"/>
                </a:lnTo>
                <a:lnTo>
                  <a:pt x="9202316" y="5176304"/>
                </a:lnTo>
                <a:lnTo>
                  <a:pt x="0" y="5176304"/>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5659746" y="-498582"/>
            <a:ext cx="4908558" cy="2534043"/>
          </a:xfrm>
          <a:custGeom>
            <a:avLst/>
            <a:gdLst/>
            <a:ahLst/>
            <a:cxnLst/>
            <a:rect l="l" t="t" r="r" b="b"/>
            <a:pathLst>
              <a:path w="4908558" h="2534043">
                <a:moveTo>
                  <a:pt x="0" y="0"/>
                </a:moveTo>
                <a:lnTo>
                  <a:pt x="4908558" y="0"/>
                </a:lnTo>
                <a:lnTo>
                  <a:pt x="4908558" y="2534043"/>
                </a:lnTo>
                <a:lnTo>
                  <a:pt x="0" y="253404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3842880" y="7327535"/>
            <a:ext cx="5463979" cy="2818503"/>
          </a:xfrm>
          <a:custGeom>
            <a:avLst/>
            <a:gdLst/>
            <a:ahLst/>
            <a:cxnLst/>
            <a:rect l="l" t="t" r="r" b="b"/>
            <a:pathLst>
              <a:path w="5463979" h="2818503">
                <a:moveTo>
                  <a:pt x="0" y="0"/>
                </a:moveTo>
                <a:lnTo>
                  <a:pt x="5463979" y="0"/>
                </a:lnTo>
                <a:lnTo>
                  <a:pt x="5463979" y="2818503"/>
                </a:lnTo>
                <a:lnTo>
                  <a:pt x="0" y="281850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556838" y="2387389"/>
            <a:ext cx="6168126" cy="2672854"/>
          </a:xfrm>
          <a:custGeom>
            <a:avLst/>
            <a:gdLst/>
            <a:ahLst/>
            <a:cxnLst/>
            <a:rect l="l" t="t" r="r" b="b"/>
            <a:pathLst>
              <a:path w="6168126" h="2672854">
                <a:moveTo>
                  <a:pt x="0" y="0"/>
                </a:moveTo>
                <a:lnTo>
                  <a:pt x="6168126" y="0"/>
                </a:lnTo>
                <a:lnTo>
                  <a:pt x="6168126" y="2672855"/>
                </a:lnTo>
                <a:lnTo>
                  <a:pt x="0" y="267285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1650204"/>
            <a:ext cx="15612453" cy="1150632"/>
          </a:xfrm>
          <a:prstGeom prst="rect">
            <a:avLst/>
          </a:prstGeom>
        </p:spPr>
        <p:txBody>
          <a:bodyPr lIns="0" tIns="0" rIns="0" bIns="0" rtlCol="0" anchor="t">
            <a:spAutoFit/>
          </a:bodyPr>
          <a:lstStyle/>
          <a:p>
            <a:pPr marL="0" lvl="0" indent="0" algn="l">
              <a:lnSpc>
                <a:spcPts val="8493"/>
              </a:lnSpc>
              <a:spcBef>
                <a:spcPct val="0"/>
              </a:spcBef>
            </a:pPr>
            <a:r>
              <a:rPr lang="en-US" sz="8940" u="none" strike="noStrike">
                <a:solidFill>
                  <a:srgbClr val="EE9868"/>
                </a:solidFill>
                <a:latin typeface="KG Primary Penmanship"/>
                <a:ea typeface="KG Primary Penmanship"/>
                <a:cs typeface="KG Primary Penmanship"/>
                <a:sym typeface="KG Primary Penmanship"/>
              </a:rPr>
              <a:t>Conclusion: The Message of Jesus Today</a:t>
            </a:r>
          </a:p>
        </p:txBody>
      </p:sp>
      <p:sp>
        <p:nvSpPr>
          <p:cNvPr id="6" name="Freeform 6"/>
          <p:cNvSpPr/>
          <p:nvPr/>
        </p:nvSpPr>
        <p:spPr>
          <a:xfrm>
            <a:off x="1448936" y="8284351"/>
            <a:ext cx="3982075" cy="1947899"/>
          </a:xfrm>
          <a:custGeom>
            <a:avLst/>
            <a:gdLst/>
            <a:ahLst/>
            <a:cxnLst/>
            <a:rect l="l" t="t" r="r" b="b"/>
            <a:pathLst>
              <a:path w="3982075" h="1947899">
                <a:moveTo>
                  <a:pt x="0" y="0"/>
                </a:moveTo>
                <a:lnTo>
                  <a:pt x="3982075" y="0"/>
                </a:lnTo>
                <a:lnTo>
                  <a:pt x="3982075" y="1947898"/>
                </a:lnTo>
                <a:lnTo>
                  <a:pt x="0" y="19478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1011604" y="3647315"/>
            <a:ext cx="6584934" cy="6584934"/>
          </a:xfrm>
          <a:custGeom>
            <a:avLst/>
            <a:gdLst/>
            <a:ahLst/>
            <a:cxnLst/>
            <a:rect l="l" t="t" r="r" b="b"/>
            <a:pathLst>
              <a:path w="6584934" h="6584934">
                <a:moveTo>
                  <a:pt x="0" y="0"/>
                </a:moveTo>
                <a:lnTo>
                  <a:pt x="6584933" y="0"/>
                </a:lnTo>
                <a:lnTo>
                  <a:pt x="6584933" y="6584934"/>
                </a:lnTo>
                <a:lnTo>
                  <a:pt x="0" y="6584934"/>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8" name="TextBox 8"/>
          <p:cNvSpPr txBox="1"/>
          <p:nvPr/>
        </p:nvSpPr>
        <p:spPr>
          <a:xfrm>
            <a:off x="1028700" y="3399966"/>
            <a:ext cx="10976414" cy="4325675"/>
          </a:xfrm>
          <a:prstGeom prst="rect">
            <a:avLst/>
          </a:prstGeom>
        </p:spPr>
        <p:txBody>
          <a:bodyPr lIns="0" tIns="0" rIns="0" bIns="0" rtlCol="0" anchor="t">
            <a:spAutoFit/>
          </a:bodyPr>
          <a:lstStyle/>
          <a:p>
            <a:pPr marL="0" lvl="0" indent="0" algn="l">
              <a:lnSpc>
                <a:spcPts val="11202"/>
              </a:lnSpc>
            </a:pPr>
            <a:r>
              <a:rPr lang="en-US" sz="8001">
                <a:solidFill>
                  <a:srgbClr val="590C07"/>
                </a:solidFill>
                <a:latin typeface="Handyman"/>
                <a:ea typeface="Handyman"/>
                <a:cs typeface="Handyman"/>
                <a:sym typeface="Handyman"/>
              </a:rPr>
              <a:t>Jesus came to teach us about love, peace and kindness.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5F6"/>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873761" y="4374902"/>
            <a:ext cx="3472049" cy="5280682"/>
          </a:xfrm>
          <a:custGeom>
            <a:avLst/>
            <a:gdLst/>
            <a:ahLst/>
            <a:cxnLst/>
            <a:rect l="l" t="t" r="r" b="b"/>
            <a:pathLst>
              <a:path w="3472049" h="5280682">
                <a:moveTo>
                  <a:pt x="0" y="0"/>
                </a:moveTo>
                <a:lnTo>
                  <a:pt x="3472049" y="0"/>
                </a:lnTo>
                <a:lnTo>
                  <a:pt x="3472049" y="5280683"/>
                </a:lnTo>
                <a:lnTo>
                  <a:pt x="0" y="528068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226414" y="369399"/>
            <a:ext cx="16032886" cy="1528153"/>
          </a:xfrm>
          <a:prstGeom prst="rect">
            <a:avLst/>
          </a:prstGeom>
        </p:spPr>
        <p:txBody>
          <a:bodyPr lIns="0" tIns="0" rIns="0" bIns="0" rtlCol="0" anchor="t">
            <a:spAutoFit/>
          </a:bodyPr>
          <a:lstStyle/>
          <a:p>
            <a:pPr algn="ctr">
              <a:lnSpc>
                <a:spcPts val="11413"/>
              </a:lnSpc>
            </a:pPr>
            <a:r>
              <a:rPr lang="en-US" sz="11413" b="1" spc="-57">
                <a:solidFill>
                  <a:srgbClr val="000000"/>
                </a:solidFill>
                <a:latin typeface="Proxima Nova Heavy"/>
                <a:ea typeface="Proxima Nova Heavy"/>
                <a:cs typeface="Proxima Nova Heavy"/>
                <a:sym typeface="Proxima Nova Heavy"/>
              </a:rPr>
              <a:t>Let’s pray together!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477629" y="-3994964"/>
            <a:ext cx="19243258" cy="19243258"/>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dirty="0"/>
          </a:p>
        </p:txBody>
      </p:sp>
      <p:sp>
        <p:nvSpPr>
          <p:cNvPr id="3" name="TextBox 3"/>
          <p:cNvSpPr txBox="1"/>
          <p:nvPr/>
        </p:nvSpPr>
        <p:spPr>
          <a:xfrm>
            <a:off x="1373165" y="1447645"/>
            <a:ext cx="15541671" cy="7677460"/>
          </a:xfrm>
          <a:prstGeom prst="rect">
            <a:avLst/>
          </a:prstGeom>
        </p:spPr>
        <p:txBody>
          <a:bodyPr lIns="0" tIns="0" rIns="0" bIns="0" rtlCol="0" anchor="t">
            <a:spAutoFit/>
          </a:bodyPr>
          <a:lstStyle/>
          <a:p>
            <a:pPr algn="ctr">
              <a:lnSpc>
                <a:spcPts val="14945"/>
              </a:lnSpc>
            </a:pPr>
            <a:r>
              <a:rPr lang="en-US" sz="14945" b="1" spc="-74" dirty="0">
                <a:solidFill>
                  <a:srgbClr val="000000"/>
                </a:solidFill>
                <a:latin typeface="Proxima Nova Heavy"/>
                <a:ea typeface="Proxima Nova Heavy"/>
                <a:cs typeface="Proxima Nova Heavy"/>
                <a:sym typeface="Proxima Nova Heavy"/>
              </a:rPr>
              <a:t>Good Afternoon and What is your Good News today?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5F6"/>
        </a:solidFill>
        <a:effectLst/>
      </p:bgPr>
    </p:bg>
    <p:spTree>
      <p:nvGrpSpPr>
        <p:cNvPr id="1" name=""/>
        <p:cNvGrpSpPr/>
        <p:nvPr/>
      </p:nvGrpSpPr>
      <p:grpSpPr>
        <a:xfrm>
          <a:off x="0" y="0"/>
          <a:ext cx="0" cy="0"/>
          <a:chOff x="0" y="0"/>
          <a:chExt cx="0" cy="0"/>
        </a:xfrm>
      </p:grpSpPr>
      <p:sp>
        <p:nvSpPr>
          <p:cNvPr id="2" name="Freeform 2"/>
          <p:cNvSpPr/>
          <p:nvPr/>
        </p:nvSpPr>
        <p:spPr>
          <a:xfrm>
            <a:off x="-477629" y="0"/>
            <a:ext cx="19243258" cy="15248294"/>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3206474" y="4374902"/>
            <a:ext cx="4052826" cy="5062165"/>
          </a:xfrm>
          <a:custGeom>
            <a:avLst/>
            <a:gdLst/>
            <a:ahLst/>
            <a:cxnLst/>
            <a:rect l="l" t="t" r="r" b="b"/>
            <a:pathLst>
              <a:path w="4052826" h="5062165">
                <a:moveTo>
                  <a:pt x="0" y="0"/>
                </a:moveTo>
                <a:lnTo>
                  <a:pt x="4052826" y="0"/>
                </a:lnTo>
                <a:lnTo>
                  <a:pt x="4052826" y="5062165"/>
                </a:lnTo>
                <a:lnTo>
                  <a:pt x="0" y="5062165"/>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a:p>
        </p:txBody>
      </p:sp>
      <p:sp>
        <p:nvSpPr>
          <p:cNvPr id="4" name="Freeform 4"/>
          <p:cNvSpPr/>
          <p:nvPr/>
        </p:nvSpPr>
        <p:spPr>
          <a:xfrm>
            <a:off x="7403335" y="4374902"/>
            <a:ext cx="2747030" cy="5227911"/>
          </a:xfrm>
          <a:custGeom>
            <a:avLst/>
            <a:gdLst/>
            <a:ahLst/>
            <a:cxnLst/>
            <a:rect l="l" t="t" r="r" b="b"/>
            <a:pathLst>
              <a:path w="2747030" h="5227911">
                <a:moveTo>
                  <a:pt x="0" y="0"/>
                </a:moveTo>
                <a:lnTo>
                  <a:pt x="2747029" y="0"/>
                </a:lnTo>
                <a:lnTo>
                  <a:pt x="2747029" y="5227912"/>
                </a:lnTo>
                <a:lnTo>
                  <a:pt x="0" y="522791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873761" y="4374902"/>
            <a:ext cx="3472049" cy="5280682"/>
          </a:xfrm>
          <a:custGeom>
            <a:avLst/>
            <a:gdLst/>
            <a:ahLst/>
            <a:cxnLst/>
            <a:rect l="l" t="t" r="r" b="b"/>
            <a:pathLst>
              <a:path w="3472049" h="5280682">
                <a:moveTo>
                  <a:pt x="0" y="0"/>
                </a:moveTo>
                <a:lnTo>
                  <a:pt x="3472049" y="0"/>
                </a:lnTo>
                <a:lnTo>
                  <a:pt x="3472049" y="5280683"/>
                </a:lnTo>
                <a:lnTo>
                  <a:pt x="0" y="528068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127557" y="1531926"/>
            <a:ext cx="16032886" cy="1528153"/>
          </a:xfrm>
          <a:prstGeom prst="rect">
            <a:avLst/>
          </a:prstGeom>
        </p:spPr>
        <p:txBody>
          <a:bodyPr lIns="0" tIns="0" rIns="0" bIns="0" rtlCol="0" anchor="t">
            <a:spAutoFit/>
          </a:bodyPr>
          <a:lstStyle/>
          <a:p>
            <a:pPr algn="ctr">
              <a:lnSpc>
                <a:spcPts val="11413"/>
              </a:lnSpc>
            </a:pPr>
            <a:r>
              <a:rPr lang="en-US" sz="11413" b="1" spc="-57">
                <a:solidFill>
                  <a:srgbClr val="000000"/>
                </a:solidFill>
                <a:latin typeface="Proxima Nova Heavy"/>
                <a:ea typeface="Proxima Nova Heavy"/>
                <a:cs typeface="Proxima Nova Heavy"/>
                <a:sym typeface="Proxima Nova Heavy"/>
              </a:rPr>
              <a:t>Let’s pray together!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6"/>
        </a:solidFill>
        <a:effectLst/>
      </p:bgPr>
    </p:bg>
    <p:spTree>
      <p:nvGrpSpPr>
        <p:cNvPr id="1" name=""/>
        <p:cNvGrpSpPr/>
        <p:nvPr/>
      </p:nvGrpSpPr>
      <p:grpSpPr>
        <a:xfrm>
          <a:off x="0" y="0"/>
          <a:ext cx="0" cy="0"/>
          <a:chOff x="0" y="0"/>
          <a:chExt cx="0" cy="0"/>
        </a:xfrm>
      </p:grpSpPr>
      <p:sp>
        <p:nvSpPr>
          <p:cNvPr id="2" name="Freeform 2"/>
          <p:cNvSpPr/>
          <p:nvPr/>
        </p:nvSpPr>
        <p:spPr>
          <a:xfrm>
            <a:off x="-477629" y="0"/>
            <a:ext cx="19243258"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flipH="1">
            <a:off x="8507606" y="2361040"/>
            <a:ext cx="5006787" cy="4161877"/>
          </a:xfrm>
          <a:custGeom>
            <a:avLst/>
            <a:gdLst/>
            <a:ahLst/>
            <a:cxnLst/>
            <a:rect l="l" t="t" r="r" b="b"/>
            <a:pathLst>
              <a:path w="5006787" h="4161877">
                <a:moveTo>
                  <a:pt x="5006787" y="0"/>
                </a:moveTo>
                <a:lnTo>
                  <a:pt x="0" y="0"/>
                </a:lnTo>
                <a:lnTo>
                  <a:pt x="0" y="4161877"/>
                </a:lnTo>
                <a:lnTo>
                  <a:pt x="5006787" y="4161877"/>
                </a:lnTo>
                <a:lnTo>
                  <a:pt x="5006787" y="0"/>
                </a:lnTo>
                <a:close/>
              </a:path>
            </a:pathLst>
          </a:custGeom>
          <a:blipFill>
            <a:blip>
              <a:extLst>
                <a:ext uri="{96DAC541-7B7A-43D3-8B79-37D633B846F1}">
                  <asvg:svgBlip xmlns:asvg="http://schemas.microsoft.com/office/drawing/2016/SVG/main" r:embed="rId3"/>
                </a:ext>
              </a:extLst>
            </a:blip>
            <a:stretch>
              <a:fillRect r="-44679"/>
            </a:stretch>
          </a:blipFill>
        </p:spPr>
        <p:txBody>
          <a:bodyPr/>
          <a:lstStyle/>
          <a:p>
            <a:endParaRPr lang="en-US"/>
          </a:p>
        </p:txBody>
      </p:sp>
      <p:sp>
        <p:nvSpPr>
          <p:cNvPr id="4" name="Freeform 4"/>
          <p:cNvSpPr/>
          <p:nvPr/>
        </p:nvSpPr>
        <p:spPr>
          <a:xfrm>
            <a:off x="5784665" y="2824588"/>
            <a:ext cx="2722941" cy="3763056"/>
          </a:xfrm>
          <a:custGeom>
            <a:avLst/>
            <a:gdLst/>
            <a:ahLst/>
            <a:cxnLst/>
            <a:rect l="l" t="t" r="r" b="b"/>
            <a:pathLst>
              <a:path w="2722941" h="3763056">
                <a:moveTo>
                  <a:pt x="0" y="0"/>
                </a:moveTo>
                <a:lnTo>
                  <a:pt x="2722941" y="0"/>
                </a:lnTo>
                <a:lnTo>
                  <a:pt x="2722941" y="3763056"/>
                </a:lnTo>
                <a:lnTo>
                  <a:pt x="0" y="376305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514393" y="2472844"/>
            <a:ext cx="2283568" cy="4161877"/>
          </a:xfrm>
          <a:custGeom>
            <a:avLst/>
            <a:gdLst/>
            <a:ahLst/>
            <a:cxnLst/>
            <a:rect l="l" t="t" r="r" b="b"/>
            <a:pathLst>
              <a:path w="2283568" h="4161877">
                <a:moveTo>
                  <a:pt x="0" y="0"/>
                </a:moveTo>
                <a:lnTo>
                  <a:pt x="2283568" y="0"/>
                </a:lnTo>
                <a:lnTo>
                  <a:pt x="2283568" y="4161877"/>
                </a:lnTo>
                <a:lnTo>
                  <a:pt x="0" y="4161877"/>
                </a:lnTo>
                <a:lnTo>
                  <a:pt x="0" y="0"/>
                </a:lnTo>
                <a:close/>
              </a:path>
            </a:pathLst>
          </a:custGeom>
          <a:blipFill>
            <a:blip>
              <a:extLst>
                <a:ext uri="{96DAC541-7B7A-43D3-8B79-37D633B846F1}">
                  <asvg:svgBlip xmlns:asvg="http://schemas.microsoft.com/office/drawing/2016/SVG/main" r:embed="rId5"/>
                </a:ext>
              </a:extLst>
            </a:blip>
            <a:stretch>
              <a:fillRect l="-217212"/>
            </a:stretch>
          </a:blipFill>
        </p:spPr>
        <p:txBody>
          <a:bodyPr/>
          <a:lstStyle/>
          <a:p>
            <a:endParaRPr lang="en-US"/>
          </a:p>
        </p:txBody>
      </p:sp>
      <p:sp>
        <p:nvSpPr>
          <p:cNvPr id="6" name="Freeform 6"/>
          <p:cNvSpPr/>
          <p:nvPr/>
        </p:nvSpPr>
        <p:spPr>
          <a:xfrm flipH="1">
            <a:off x="2498242" y="1953929"/>
            <a:ext cx="3286423" cy="3954809"/>
          </a:xfrm>
          <a:custGeom>
            <a:avLst/>
            <a:gdLst/>
            <a:ahLst/>
            <a:cxnLst/>
            <a:rect l="l" t="t" r="r" b="b"/>
            <a:pathLst>
              <a:path w="3286423" h="3954809">
                <a:moveTo>
                  <a:pt x="3286423" y="0"/>
                </a:moveTo>
                <a:lnTo>
                  <a:pt x="0" y="0"/>
                </a:lnTo>
                <a:lnTo>
                  <a:pt x="0" y="3954809"/>
                </a:lnTo>
                <a:lnTo>
                  <a:pt x="3286423" y="3954809"/>
                </a:lnTo>
                <a:lnTo>
                  <a:pt x="3286423" y="0"/>
                </a:lnTo>
                <a:close/>
              </a:path>
            </a:pathLst>
          </a:custGeom>
          <a:blipFill>
            <a:blip>
              <a:extLst>
                <a:ext uri="{96DAC541-7B7A-43D3-8B79-37D633B846F1}">
                  <asvg:svgBlip xmlns:asvg="http://schemas.microsoft.com/office/drawing/2016/SVG/main" r:embed="rId6"/>
                </a:ext>
              </a:extLst>
            </a:blip>
            <a:stretch>
              <a:fillRect l="-173748" t="-19856" b="-58821"/>
            </a:stretch>
          </a:blipFill>
        </p:spPr>
        <p:txBody>
          <a:bodyPr/>
          <a:lstStyle/>
          <a:p>
            <a:endParaRPr lang="en-US"/>
          </a:p>
        </p:txBody>
      </p:sp>
      <p:sp>
        <p:nvSpPr>
          <p:cNvPr id="7" name="Freeform 7"/>
          <p:cNvSpPr/>
          <p:nvPr/>
        </p:nvSpPr>
        <p:spPr>
          <a:xfrm flipH="1">
            <a:off x="-338405" y="2672255"/>
            <a:ext cx="3544114" cy="3763056"/>
          </a:xfrm>
          <a:custGeom>
            <a:avLst/>
            <a:gdLst/>
            <a:ahLst/>
            <a:cxnLst/>
            <a:rect l="l" t="t" r="r" b="b"/>
            <a:pathLst>
              <a:path w="3544114" h="3763056">
                <a:moveTo>
                  <a:pt x="3544114" y="0"/>
                </a:moveTo>
                <a:lnTo>
                  <a:pt x="0" y="0"/>
                </a:lnTo>
                <a:lnTo>
                  <a:pt x="0" y="3763055"/>
                </a:lnTo>
                <a:lnTo>
                  <a:pt x="3544114" y="3763055"/>
                </a:lnTo>
                <a:lnTo>
                  <a:pt x="3544114"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31061" y="2929760"/>
            <a:ext cx="2356939" cy="3714213"/>
          </a:xfrm>
          <a:custGeom>
            <a:avLst/>
            <a:gdLst/>
            <a:ahLst/>
            <a:cxnLst/>
            <a:rect l="l" t="t" r="r" b="b"/>
            <a:pathLst>
              <a:path w="2356939" h="3714213">
                <a:moveTo>
                  <a:pt x="0" y="0"/>
                </a:moveTo>
                <a:lnTo>
                  <a:pt x="2356939" y="0"/>
                </a:lnTo>
                <a:lnTo>
                  <a:pt x="2356939" y="3714212"/>
                </a:lnTo>
                <a:lnTo>
                  <a:pt x="0" y="3714212"/>
                </a:lnTo>
                <a:lnTo>
                  <a:pt x="0" y="0"/>
                </a:lnTo>
                <a:close/>
              </a:path>
            </a:pathLst>
          </a:custGeom>
          <a:blipFill>
            <a:blip>
              <a:extLst>
                <a:ext uri="{96DAC541-7B7A-43D3-8B79-37D633B846F1}">
                  <asvg:svgBlip xmlns:asvg="http://schemas.microsoft.com/office/drawing/2016/SVG/main" r:embed="rId8"/>
                </a:ext>
              </a:extLst>
            </a:blip>
            <a:stretch>
              <a:fillRect r="-128666" b="-33760"/>
            </a:stretch>
          </a:blipFill>
        </p:spPr>
        <p:txBody>
          <a:bodyPr/>
          <a:lstStyle/>
          <a:p>
            <a:endParaRPr lang="en-US"/>
          </a:p>
        </p:txBody>
      </p:sp>
      <p:sp>
        <p:nvSpPr>
          <p:cNvPr id="9" name="Freeform 9"/>
          <p:cNvSpPr/>
          <p:nvPr/>
        </p:nvSpPr>
        <p:spPr>
          <a:xfrm>
            <a:off x="12713850" y="8394016"/>
            <a:ext cx="1601086" cy="1728568"/>
          </a:xfrm>
          <a:custGeom>
            <a:avLst/>
            <a:gdLst/>
            <a:ahLst/>
            <a:cxnLst/>
            <a:rect l="l" t="t" r="r" b="b"/>
            <a:pathLst>
              <a:path w="1601086" h="1728568">
                <a:moveTo>
                  <a:pt x="0" y="0"/>
                </a:moveTo>
                <a:lnTo>
                  <a:pt x="1601086" y="0"/>
                </a:lnTo>
                <a:lnTo>
                  <a:pt x="1601086" y="1728568"/>
                </a:lnTo>
                <a:lnTo>
                  <a:pt x="0" y="172856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127557" y="7030279"/>
            <a:ext cx="16032886" cy="1528153"/>
          </a:xfrm>
          <a:prstGeom prst="rect">
            <a:avLst/>
          </a:prstGeom>
        </p:spPr>
        <p:txBody>
          <a:bodyPr lIns="0" tIns="0" rIns="0" bIns="0" rtlCol="0" anchor="t">
            <a:spAutoFit/>
          </a:bodyPr>
          <a:lstStyle/>
          <a:p>
            <a:pPr algn="ctr">
              <a:lnSpc>
                <a:spcPts val="11413"/>
              </a:lnSpc>
            </a:pPr>
            <a:r>
              <a:rPr lang="en-US" sz="11413" b="1" spc="-57">
                <a:solidFill>
                  <a:srgbClr val="000000"/>
                </a:solidFill>
                <a:latin typeface="Proxima Nova Heavy"/>
                <a:ea typeface="Proxima Nova Heavy"/>
                <a:cs typeface="Proxima Nova Heavy"/>
                <a:sym typeface="Proxima Nova Heavy"/>
              </a:rPr>
              <a:t>Let’s sing together!</a:t>
            </a:r>
          </a:p>
        </p:txBody>
      </p:sp>
      <p:sp>
        <p:nvSpPr>
          <p:cNvPr id="11" name="TextBox 11"/>
          <p:cNvSpPr txBox="1"/>
          <p:nvPr/>
        </p:nvSpPr>
        <p:spPr>
          <a:xfrm>
            <a:off x="4042596" y="8987057"/>
            <a:ext cx="10202808" cy="972468"/>
          </a:xfrm>
          <a:prstGeom prst="rect">
            <a:avLst/>
          </a:prstGeom>
        </p:spPr>
        <p:txBody>
          <a:bodyPr lIns="0" tIns="0" rIns="0" bIns="0" rtlCol="0" anchor="t">
            <a:spAutoFit/>
          </a:bodyPr>
          <a:lstStyle/>
          <a:p>
            <a:pPr algn="ctr">
              <a:lnSpc>
                <a:spcPts val="7263"/>
              </a:lnSpc>
            </a:pPr>
            <a:r>
              <a:rPr lang="en-US" sz="7263" b="1" spc="-36">
                <a:solidFill>
                  <a:srgbClr val="000000"/>
                </a:solidFill>
                <a:latin typeface="Proxima Nova Heavy"/>
                <a:ea typeface="Proxima Nova Heavy"/>
                <a:cs typeface="Proxima Nova Heavy"/>
                <a:sym typeface="Proxima Nova Heavy"/>
              </a:rPr>
              <a:t>Jesus loves me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 y="0"/>
            <a:ext cx="18765629"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941864" y="3857336"/>
            <a:ext cx="16404273" cy="1769329"/>
          </a:xfrm>
          <a:prstGeom prst="rect">
            <a:avLst/>
          </a:prstGeom>
        </p:spPr>
        <p:txBody>
          <a:bodyPr lIns="0" tIns="0" rIns="0" bIns="0" rtlCol="0" anchor="t">
            <a:spAutoFit/>
          </a:bodyPr>
          <a:lstStyle/>
          <a:p>
            <a:pPr marL="0" lvl="0" indent="0" algn="l">
              <a:lnSpc>
                <a:spcPts val="13090"/>
              </a:lnSpc>
              <a:spcBef>
                <a:spcPct val="0"/>
              </a:spcBef>
            </a:pPr>
            <a:r>
              <a:rPr lang="en-US" sz="13779">
                <a:solidFill>
                  <a:srgbClr val="EE9868"/>
                </a:solidFill>
                <a:latin typeface="KG Primary Penmanship"/>
                <a:ea typeface="KG Primary Penmanship"/>
                <a:cs typeface="KG Primary Penmanship"/>
                <a:sym typeface="KG Primary Penmanship"/>
              </a:rPr>
              <a:t> Do you know who Jesus is?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028700" y="1995657"/>
            <a:ext cx="16230600" cy="5067384"/>
          </a:xfrm>
          <a:prstGeom prst="rect">
            <a:avLst/>
          </a:prstGeom>
        </p:spPr>
        <p:txBody>
          <a:bodyPr lIns="0" tIns="0" rIns="0" bIns="0" rtlCol="0" anchor="t">
            <a:spAutoFit/>
          </a:bodyPr>
          <a:lstStyle/>
          <a:p>
            <a:pPr marL="0" lvl="0" indent="0" algn="l">
              <a:lnSpc>
                <a:spcPts val="13171"/>
              </a:lnSpc>
            </a:pPr>
            <a:r>
              <a:rPr lang="en-US" sz="9408">
                <a:solidFill>
                  <a:srgbClr val="590C07"/>
                </a:solidFill>
                <a:latin typeface="Handyman"/>
                <a:ea typeface="Handyman"/>
                <a:cs typeface="Handyman"/>
                <a:sym typeface="Handyman"/>
              </a:rPr>
              <a:t>Jesus is the Son of God. He was born in Bethlehem over 2,000 years ago.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477629" y="0"/>
            <a:ext cx="18765629" cy="102870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028700" y="992050"/>
            <a:ext cx="10253034" cy="1404616"/>
          </a:xfrm>
          <a:prstGeom prst="rect">
            <a:avLst/>
          </a:prstGeom>
        </p:spPr>
        <p:txBody>
          <a:bodyPr lIns="0" tIns="0" rIns="0" bIns="0" rtlCol="0" anchor="t">
            <a:spAutoFit/>
          </a:bodyPr>
          <a:lstStyle/>
          <a:p>
            <a:pPr marL="0" lvl="0" indent="0" algn="l">
              <a:lnSpc>
                <a:spcPts val="10392"/>
              </a:lnSpc>
              <a:spcBef>
                <a:spcPct val="0"/>
              </a:spcBef>
            </a:pPr>
            <a:r>
              <a:rPr lang="en-US" sz="10939">
                <a:solidFill>
                  <a:srgbClr val="EE9868"/>
                </a:solidFill>
                <a:latin typeface="KG Primary Penmanship"/>
                <a:ea typeface="KG Primary Penmanship"/>
                <a:cs typeface="KG Primary Penmanship"/>
                <a:sym typeface="KG Primary Penmanship"/>
              </a:rPr>
              <a:t>Memory Verse</a:t>
            </a:r>
          </a:p>
        </p:txBody>
      </p:sp>
      <p:sp>
        <p:nvSpPr>
          <p:cNvPr id="4" name="TextBox 4"/>
          <p:cNvSpPr txBox="1"/>
          <p:nvPr/>
        </p:nvSpPr>
        <p:spPr>
          <a:xfrm>
            <a:off x="1028700" y="2072816"/>
            <a:ext cx="15468531" cy="7489259"/>
          </a:xfrm>
          <a:prstGeom prst="rect">
            <a:avLst/>
          </a:prstGeom>
        </p:spPr>
        <p:txBody>
          <a:bodyPr lIns="0" tIns="0" rIns="0" bIns="0" rtlCol="0" anchor="t">
            <a:spAutoFit/>
          </a:bodyPr>
          <a:lstStyle/>
          <a:p>
            <a:pPr marL="0" lvl="0" indent="0" algn="l">
              <a:lnSpc>
                <a:spcPts val="11795"/>
              </a:lnSpc>
            </a:pPr>
            <a:r>
              <a:rPr lang="en-US" sz="8425" dirty="0">
                <a:solidFill>
                  <a:srgbClr val="590C07"/>
                </a:solidFill>
                <a:latin typeface="Handyman"/>
                <a:ea typeface="Handyman"/>
                <a:cs typeface="Handyman"/>
                <a:sym typeface="Handyman"/>
              </a:rPr>
              <a:t>“For God so loved the world, that he gave his only begotten Son, that whosoever believeth in him should not perish, but have everlasting life.”</a:t>
            </a:r>
          </a:p>
          <a:p>
            <a:pPr marL="0" lvl="0" indent="0" algn="l">
              <a:lnSpc>
                <a:spcPts val="11795"/>
              </a:lnSpc>
            </a:pPr>
            <a:r>
              <a:rPr lang="en-US" sz="8425" dirty="0">
                <a:solidFill>
                  <a:srgbClr val="590C07"/>
                </a:solidFill>
                <a:latin typeface="Handyman"/>
                <a:ea typeface="Handyman"/>
                <a:cs typeface="Handyman"/>
                <a:sym typeface="Handyman"/>
              </a:rPr>
              <a:t>‭‭John‬ ‭3‬:‭16‬ ‭KJV‬‬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F0FB"/>
        </a:solidFill>
        <a:effectLst/>
      </p:bgPr>
    </p:bg>
    <p:spTree>
      <p:nvGrpSpPr>
        <p:cNvPr id="1" name=""/>
        <p:cNvGrpSpPr/>
        <p:nvPr/>
      </p:nvGrpSpPr>
      <p:grpSpPr>
        <a:xfrm>
          <a:off x="0" y="0"/>
          <a:ext cx="0" cy="0"/>
          <a:chOff x="0" y="0"/>
          <a:chExt cx="0" cy="0"/>
        </a:xfrm>
      </p:grpSpPr>
      <p:sp>
        <p:nvSpPr>
          <p:cNvPr id="2" name="Freeform 2"/>
          <p:cNvSpPr/>
          <p:nvPr/>
        </p:nvSpPr>
        <p:spPr>
          <a:xfrm>
            <a:off x="76200" y="0"/>
            <a:ext cx="18211800" cy="10401300"/>
          </a:xfrm>
          <a:custGeom>
            <a:avLst/>
            <a:gdLst/>
            <a:ahLst/>
            <a:cxnLst/>
            <a:rect l="l" t="t" r="r" b="b"/>
            <a:pathLst>
              <a:path w="19243258" h="19243258">
                <a:moveTo>
                  <a:pt x="0" y="0"/>
                </a:moveTo>
                <a:lnTo>
                  <a:pt x="19243258" y="0"/>
                </a:lnTo>
                <a:lnTo>
                  <a:pt x="19243258" y="19243259"/>
                </a:lnTo>
                <a:lnTo>
                  <a:pt x="0" y="1924325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1409735" y="857580"/>
            <a:ext cx="10253034" cy="1404616"/>
          </a:xfrm>
          <a:prstGeom prst="rect">
            <a:avLst/>
          </a:prstGeom>
        </p:spPr>
        <p:txBody>
          <a:bodyPr lIns="0" tIns="0" rIns="0" bIns="0" rtlCol="0" anchor="t">
            <a:spAutoFit/>
          </a:bodyPr>
          <a:lstStyle/>
          <a:p>
            <a:pPr marL="0" lvl="0" indent="0" algn="l">
              <a:lnSpc>
                <a:spcPts val="10392"/>
              </a:lnSpc>
              <a:spcBef>
                <a:spcPct val="0"/>
              </a:spcBef>
            </a:pPr>
            <a:r>
              <a:rPr lang="en-US" sz="10939">
                <a:solidFill>
                  <a:srgbClr val="EE9868"/>
                </a:solidFill>
                <a:latin typeface="KG Primary Penmanship"/>
                <a:ea typeface="KG Primary Penmanship"/>
                <a:cs typeface="KG Primary Penmanship"/>
                <a:sym typeface="KG Primary Penmanship"/>
              </a:rPr>
              <a:t>Focus</a:t>
            </a:r>
          </a:p>
        </p:txBody>
      </p:sp>
      <p:sp>
        <p:nvSpPr>
          <p:cNvPr id="4" name="TextBox 4"/>
          <p:cNvSpPr txBox="1"/>
          <p:nvPr/>
        </p:nvSpPr>
        <p:spPr>
          <a:xfrm>
            <a:off x="1409735" y="1919296"/>
            <a:ext cx="16324363" cy="4789677"/>
          </a:xfrm>
          <a:prstGeom prst="rect">
            <a:avLst/>
          </a:prstGeom>
        </p:spPr>
        <p:txBody>
          <a:bodyPr lIns="0" tIns="0" rIns="0" bIns="0" rtlCol="0" anchor="t">
            <a:spAutoFit/>
          </a:bodyPr>
          <a:lstStyle/>
          <a:p>
            <a:pPr marL="0" lvl="0" indent="0" algn="l">
              <a:lnSpc>
                <a:spcPts val="12447"/>
              </a:lnSpc>
            </a:pPr>
            <a:r>
              <a:rPr lang="en-US" sz="8891" dirty="0">
                <a:solidFill>
                  <a:srgbClr val="590C07"/>
                </a:solidFill>
                <a:latin typeface="Handyman"/>
                <a:ea typeface="Handyman"/>
                <a:cs typeface="Handyman"/>
                <a:sym typeface="Handyman"/>
              </a:rPr>
              <a:t> We will learn about the birth of Jesus Christ and understand its significance in the Christian faith.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988</Words>
  <Application>Microsoft Office PowerPoint</Application>
  <PresentationFormat>Custom</PresentationFormat>
  <Paragraphs>59</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Proxima Nova Bold</vt:lpstr>
      <vt:lpstr>Calibri</vt:lpstr>
      <vt:lpstr>Abril Fatface</vt:lpstr>
      <vt:lpstr>Proxima Nova Heavy</vt:lpstr>
      <vt:lpstr>KG Primary Penmanship</vt:lpstr>
      <vt:lpstr>Handyman</vt:lpstr>
      <vt:lpstr>Arial</vt:lpstr>
      <vt:lpstr>TT Corals Bold</vt:lpstr>
      <vt:lpstr>TT Corals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Elementary Week 1</dc:title>
  <cp:lastModifiedBy>Rebekah Jahaziel</cp:lastModifiedBy>
  <cp:revision>1</cp:revision>
  <dcterms:created xsi:type="dcterms:W3CDTF">2006-08-16T00:00:00Z</dcterms:created>
  <dcterms:modified xsi:type="dcterms:W3CDTF">2026-06-25T19:15:53Z</dcterms:modified>
  <dc:identifier>DAHNIg-ikb0</dc:identifier>
</cp:coreProperties>
</file>