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8288000" cy="10287000"/>
  <p:notesSz cx="6858000" cy="9144000"/>
  <p:embeddedFontLst>
    <p:embeddedFont>
      <p:font typeface="Abril Fatface" panose="02000503000000020003" pitchFamily="2" charset="0"/>
      <p:regular r:id="rId23"/>
    </p:embeddedFont>
    <p:embeddedFont>
      <p:font typeface="Handyman" panose="020B0604020202020204" charset="0"/>
      <p:regular r:id="rId24"/>
    </p:embeddedFont>
    <p:embeddedFont>
      <p:font typeface="KG Primary Penmanship" panose="020B0604020202020204" charset="0"/>
      <p:regular r:id="rId25"/>
    </p:embeddedFont>
    <p:embeddedFont>
      <p:font typeface="Proxima Nova Bold" panose="020B0604020202020204" charset="0"/>
      <p:regular r:id="rId26"/>
    </p:embeddedFont>
    <p:embeddedFont>
      <p:font typeface="Proxima Nova Heavy" panose="020B0604020202020204" charset="0"/>
      <p:regular r:id="rId27"/>
    </p:embeddedFont>
    <p:embeddedFont>
      <p:font typeface="TT Corals Bold" panose="020B0604020202020204"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F9A937-BF4F-4FD4-BBC6-F4266DE2E983}" v="1" dt="2026-07-10T15:56:47.7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85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bekah Jahaziel" userId="4e9f4179b5ede0bb" providerId="LiveId" clId="{CA146633-3363-4EF0-99DD-838D94DB8CCC}"/>
    <pc:docChg chg="modSld">
      <pc:chgData name="Rebekah Jahaziel" userId="4e9f4179b5ede0bb" providerId="LiveId" clId="{CA146633-3363-4EF0-99DD-838D94DB8CCC}" dt="2026-07-10T15:57:35.006" v="11" actId="1035"/>
      <pc:docMkLst>
        <pc:docMk/>
      </pc:docMkLst>
      <pc:sldChg chg="modSp mod">
        <pc:chgData name="Rebekah Jahaziel" userId="4e9f4179b5ede0bb" providerId="LiveId" clId="{CA146633-3363-4EF0-99DD-838D94DB8CCC}" dt="2026-07-10T15:57:35.006" v="11" actId="1035"/>
        <pc:sldMkLst>
          <pc:docMk/>
          <pc:sldMk cId="0" sldId="272"/>
        </pc:sldMkLst>
        <pc:picChg chg="mod">
          <ac:chgData name="Rebekah Jahaziel" userId="4e9f4179b5ede0bb" providerId="LiveId" clId="{CA146633-3363-4EF0-99DD-838D94DB8CCC}" dt="2026-07-10T15:57:35.006" v="11" actId="1035"/>
          <ac:picMkLst>
            <pc:docMk/>
            <pc:sldMk cId="0" sldId="272"/>
            <ac:picMk id="3"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sv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slideLayout" Target="../slideLayouts/slideLayout7.xml"/><Relationship Id="rId1" Type="http://schemas.openxmlformats.org/officeDocument/2006/relationships/video" Target="https://www.youtube.com/watch?v=WGyke1S58Cc" TargetMode="Externa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slideLayout" Target="../slideLayouts/slideLayout7.xml"/><Relationship Id="rId1" Type="http://schemas.openxmlformats.org/officeDocument/2006/relationships/video" Target="https://www.youtube.com/watch?v=_k7vioB_xw8" TargetMode="Externa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svg"/><Relationship Id="rId10" Type="http://schemas.openxmlformats.org/officeDocument/2006/relationships/image" Target="../media/image3.png"/><Relationship Id="rId4" Type="http://schemas.openxmlformats.org/officeDocument/2006/relationships/image" Target="../media/image5.svg"/><Relationship Id="rId9"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sv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svg"/></Relationships>
</file>

<file path=ppt/slides/_rels/slide2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svg"/><Relationship Id="rId1" Type="http://schemas.openxmlformats.org/officeDocument/2006/relationships/slideLayout" Target="../slideLayouts/slideLayout7.xml"/><Relationship Id="rId5" Type="http://schemas.openxmlformats.org/officeDocument/2006/relationships/image" Target="../media/image13.sv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5.svg"/><Relationship Id="rId7" Type="http://schemas.openxmlformats.org/officeDocument/2006/relationships/image" Target="../media/image1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6.svg"/><Relationship Id="rId9" Type="http://schemas.openxmlformats.org/officeDocument/2006/relationships/image" Target="../media/image18.svg"/></Relationships>
</file>

<file path=ppt/slides/_rels/slide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08570" y="-8298023"/>
            <a:ext cx="21305141" cy="21305141"/>
          </a:xfrm>
          <a:custGeom>
            <a:avLst/>
            <a:gdLst/>
            <a:ahLst/>
            <a:cxnLst/>
            <a:rect l="l" t="t" r="r" b="b"/>
            <a:pathLst>
              <a:path w="21305141" h="21305141">
                <a:moveTo>
                  <a:pt x="0" y="0"/>
                </a:moveTo>
                <a:lnTo>
                  <a:pt x="21305140" y="0"/>
                </a:lnTo>
                <a:lnTo>
                  <a:pt x="21305140" y="21305141"/>
                </a:lnTo>
                <a:lnTo>
                  <a:pt x="0" y="2130514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3732892" y="1400640"/>
            <a:ext cx="10822217" cy="14000280"/>
          </a:xfrm>
          <a:custGeom>
            <a:avLst/>
            <a:gdLst/>
            <a:ahLst/>
            <a:cxnLst/>
            <a:rect l="l" t="t" r="r" b="b"/>
            <a:pathLst>
              <a:path w="10822217" h="14000280">
                <a:moveTo>
                  <a:pt x="0" y="0"/>
                </a:moveTo>
                <a:lnTo>
                  <a:pt x="10822216" y="0"/>
                </a:lnTo>
                <a:lnTo>
                  <a:pt x="10822216" y="14000280"/>
                </a:lnTo>
                <a:lnTo>
                  <a:pt x="0" y="14000280"/>
                </a:lnTo>
                <a:lnTo>
                  <a:pt x="0" y="0"/>
                </a:lnTo>
                <a:close/>
              </a:path>
            </a:pathLst>
          </a:custGeom>
          <a:blipFill>
            <a:blip r:embed="rId3">
              <a:extLst>
                <a:ext uri="{28A0092B-C50C-407E-A947-70E740481C1C}">
                  <a14:useLocalDpi xmlns:a14="http://schemas.microsoft.com/office/drawing/2010/main" val="0"/>
                </a:ext>
              </a:extLst>
            </a:blip>
            <a:stretch>
              <a:fillRect/>
            </a:stretch>
          </a:blipFill>
        </p:spPr>
        <p:txBody>
          <a:bodyPr/>
          <a:lstStyle/>
          <a:p>
            <a:endParaRPr lang="en-US"/>
          </a:p>
        </p:txBody>
      </p:sp>
      <p:sp>
        <p:nvSpPr>
          <p:cNvPr id="4" name="TextBox 4"/>
          <p:cNvSpPr txBox="1"/>
          <p:nvPr/>
        </p:nvSpPr>
        <p:spPr>
          <a:xfrm>
            <a:off x="11013858" y="9206716"/>
            <a:ext cx="8735039" cy="832436"/>
          </a:xfrm>
          <a:prstGeom prst="rect">
            <a:avLst/>
          </a:prstGeom>
        </p:spPr>
        <p:txBody>
          <a:bodyPr lIns="0" tIns="0" rIns="0" bIns="0" rtlCol="0" anchor="t">
            <a:spAutoFit/>
          </a:bodyPr>
          <a:lstStyle/>
          <a:p>
            <a:pPr algn="ctr">
              <a:lnSpc>
                <a:spcPts val="6218"/>
              </a:lnSpc>
            </a:pPr>
            <a:r>
              <a:rPr lang="en-US" sz="6218" b="1" spc="-31">
                <a:solidFill>
                  <a:srgbClr val="000000"/>
                </a:solidFill>
                <a:latin typeface="Proxima Nova Bold"/>
                <a:ea typeface="Proxima Nova Bold"/>
                <a:cs typeface="Proxima Nova Bold"/>
                <a:sym typeface="Proxima Nova Bold"/>
              </a:rPr>
              <a:t>Unit 4 Week 3</a:t>
            </a:r>
          </a:p>
        </p:txBody>
      </p:sp>
      <p:sp>
        <p:nvSpPr>
          <p:cNvPr id="5" name="Freeform 5"/>
          <p:cNvSpPr/>
          <p:nvPr/>
        </p:nvSpPr>
        <p:spPr>
          <a:xfrm>
            <a:off x="4542842" y="0"/>
            <a:ext cx="9202317" cy="1594717"/>
          </a:xfrm>
          <a:custGeom>
            <a:avLst/>
            <a:gdLst/>
            <a:ahLst/>
            <a:cxnLst/>
            <a:rect l="l" t="t" r="r" b="b"/>
            <a:pathLst>
              <a:path w="9202317" h="1594717">
                <a:moveTo>
                  <a:pt x="0" y="0"/>
                </a:moveTo>
                <a:lnTo>
                  <a:pt x="9202316" y="0"/>
                </a:lnTo>
                <a:lnTo>
                  <a:pt x="9202316" y="1594717"/>
                </a:lnTo>
                <a:lnTo>
                  <a:pt x="0" y="1594717"/>
                </a:lnTo>
                <a:lnTo>
                  <a:pt x="0" y="0"/>
                </a:lnTo>
                <a:close/>
              </a:path>
            </a:pathLst>
          </a:custGeom>
          <a:blipFill>
            <a:blip r:embed="rId4" cstate="print">
              <a:extLst>
                <a:ext uri="{28A0092B-C50C-407E-A947-70E740481C1C}">
                  <a14:useLocalDpi xmlns:a14="http://schemas.microsoft.com/office/drawing/2010/main" val="0"/>
                </a:ext>
              </a:extLst>
            </a:blip>
            <a:stretch>
              <a:fillRect t="-97788" b="-126802"/>
            </a:stretch>
          </a:blipFill>
        </p:spPr>
        <p:txBody>
          <a:bodyPr/>
          <a:lstStyle/>
          <a:p>
            <a:endParaRPr lang="en-US"/>
          </a:p>
        </p:txBody>
      </p:sp>
      <p:sp>
        <p:nvSpPr>
          <p:cNvPr id="6" name="TextBox 6"/>
          <p:cNvSpPr txBox="1"/>
          <p:nvPr/>
        </p:nvSpPr>
        <p:spPr>
          <a:xfrm>
            <a:off x="11013858" y="8041712"/>
            <a:ext cx="8735039" cy="832436"/>
          </a:xfrm>
          <a:prstGeom prst="rect">
            <a:avLst/>
          </a:prstGeom>
        </p:spPr>
        <p:txBody>
          <a:bodyPr lIns="0" tIns="0" rIns="0" bIns="0" rtlCol="0" anchor="t">
            <a:spAutoFit/>
          </a:bodyPr>
          <a:lstStyle/>
          <a:p>
            <a:pPr algn="ctr">
              <a:lnSpc>
                <a:spcPts val="6218"/>
              </a:lnSpc>
            </a:pPr>
            <a:r>
              <a:rPr lang="en-US" sz="6218" b="1" spc="-31">
                <a:solidFill>
                  <a:srgbClr val="000000"/>
                </a:solidFill>
                <a:latin typeface="Proxima Nova Bold"/>
                <a:ea typeface="Proxima Nova Bold"/>
                <a:cs typeface="Proxima Nova Bold"/>
                <a:sym typeface="Proxima Nova Bold"/>
              </a:rPr>
              <a:t>God Love Us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8F0FB"/>
        </a:solidFill>
        <a:effectLst/>
      </p:bgPr>
    </p:bg>
    <p:spTree>
      <p:nvGrpSpPr>
        <p:cNvPr id="1" name=""/>
        <p:cNvGrpSpPr/>
        <p:nvPr/>
      </p:nvGrpSpPr>
      <p:grpSpPr>
        <a:xfrm>
          <a:off x="0" y="0"/>
          <a:ext cx="0" cy="0"/>
          <a:chOff x="0" y="0"/>
          <a:chExt cx="0" cy="0"/>
        </a:xfrm>
      </p:grpSpPr>
      <p:sp>
        <p:nvSpPr>
          <p:cNvPr id="2" name="Freeform 2"/>
          <p:cNvSpPr/>
          <p:nvPr/>
        </p:nvSpPr>
        <p:spPr>
          <a:xfrm>
            <a:off x="-477629" y="-3994964"/>
            <a:ext cx="19243258" cy="19243258"/>
          </a:xfrm>
          <a:custGeom>
            <a:avLst/>
            <a:gdLst/>
            <a:ahLst/>
            <a:cxnLst/>
            <a:rect l="l" t="t" r="r" b="b"/>
            <a:pathLst>
              <a:path w="19243258" h="19243258">
                <a:moveTo>
                  <a:pt x="0" y="0"/>
                </a:moveTo>
                <a:lnTo>
                  <a:pt x="19243258" y="0"/>
                </a:lnTo>
                <a:lnTo>
                  <a:pt x="19243258" y="19243259"/>
                </a:lnTo>
                <a:lnTo>
                  <a:pt x="0" y="1924325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1225260" y="1500050"/>
            <a:ext cx="10253034" cy="1404616"/>
          </a:xfrm>
          <a:prstGeom prst="rect">
            <a:avLst/>
          </a:prstGeom>
        </p:spPr>
        <p:txBody>
          <a:bodyPr lIns="0" tIns="0" rIns="0" bIns="0" rtlCol="0" anchor="t">
            <a:spAutoFit/>
          </a:bodyPr>
          <a:lstStyle/>
          <a:p>
            <a:pPr marL="0" lvl="0" indent="0" algn="l">
              <a:lnSpc>
                <a:spcPts val="10392"/>
              </a:lnSpc>
              <a:spcBef>
                <a:spcPct val="0"/>
              </a:spcBef>
            </a:pPr>
            <a:r>
              <a:rPr lang="en-US" sz="10939">
                <a:solidFill>
                  <a:srgbClr val="EE9868"/>
                </a:solidFill>
                <a:latin typeface="KG Primary Penmanship"/>
                <a:ea typeface="KG Primary Penmanship"/>
                <a:cs typeface="KG Primary Penmanship"/>
                <a:sym typeface="KG Primary Penmanship"/>
              </a:rPr>
              <a:t>Focus Scripture </a:t>
            </a:r>
          </a:p>
        </p:txBody>
      </p:sp>
      <p:sp>
        <p:nvSpPr>
          <p:cNvPr id="4" name="TextBox 4"/>
          <p:cNvSpPr txBox="1"/>
          <p:nvPr/>
        </p:nvSpPr>
        <p:spPr>
          <a:xfrm>
            <a:off x="981818" y="2911085"/>
            <a:ext cx="16324363" cy="6347215"/>
          </a:xfrm>
          <a:prstGeom prst="rect">
            <a:avLst/>
          </a:prstGeom>
        </p:spPr>
        <p:txBody>
          <a:bodyPr lIns="0" tIns="0" rIns="0" bIns="0" rtlCol="0" anchor="t">
            <a:spAutoFit/>
          </a:bodyPr>
          <a:lstStyle/>
          <a:p>
            <a:pPr marL="0" lvl="0" indent="0" algn="l">
              <a:lnSpc>
                <a:spcPts val="12447"/>
              </a:lnSpc>
            </a:pPr>
            <a:r>
              <a:rPr lang="en-US" sz="8891">
                <a:solidFill>
                  <a:srgbClr val="590C07"/>
                </a:solidFill>
                <a:latin typeface="Handyman"/>
                <a:ea typeface="Handyman"/>
                <a:cs typeface="Handyman"/>
                <a:sym typeface="Handyman"/>
              </a:rPr>
              <a:t>Romans 5:8 NIV</a:t>
            </a:r>
          </a:p>
          <a:p>
            <a:pPr marL="0" lvl="0" indent="0" algn="l">
              <a:lnSpc>
                <a:spcPts val="12447"/>
              </a:lnSpc>
            </a:pPr>
            <a:r>
              <a:rPr lang="en-US" sz="8891">
                <a:solidFill>
                  <a:srgbClr val="590C07"/>
                </a:solidFill>
                <a:latin typeface="Handyman"/>
                <a:ea typeface="Handyman"/>
                <a:cs typeface="Handyman"/>
                <a:sym typeface="Handyman"/>
              </a:rPr>
              <a:t> “But God demonstrates his own love for us in this: While we were still sinners, Christ died for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8F0FB"/>
        </a:solidFill>
        <a:effectLst/>
      </p:bgPr>
    </p:bg>
    <p:spTree>
      <p:nvGrpSpPr>
        <p:cNvPr id="1" name=""/>
        <p:cNvGrpSpPr/>
        <p:nvPr/>
      </p:nvGrpSpPr>
      <p:grpSpPr>
        <a:xfrm>
          <a:off x="0" y="0"/>
          <a:ext cx="0" cy="0"/>
          <a:chOff x="0" y="0"/>
          <a:chExt cx="0" cy="0"/>
        </a:xfrm>
      </p:grpSpPr>
      <p:sp>
        <p:nvSpPr>
          <p:cNvPr id="2" name="Freeform 2"/>
          <p:cNvSpPr/>
          <p:nvPr/>
        </p:nvSpPr>
        <p:spPr>
          <a:xfrm>
            <a:off x="-477629" y="-3994964"/>
            <a:ext cx="19243258" cy="19243258"/>
          </a:xfrm>
          <a:custGeom>
            <a:avLst/>
            <a:gdLst/>
            <a:ahLst/>
            <a:cxnLst/>
            <a:rect l="l" t="t" r="r" b="b"/>
            <a:pathLst>
              <a:path w="19243258" h="19243258">
                <a:moveTo>
                  <a:pt x="0" y="0"/>
                </a:moveTo>
                <a:lnTo>
                  <a:pt x="19243258" y="0"/>
                </a:lnTo>
                <a:lnTo>
                  <a:pt x="19243258" y="19243259"/>
                </a:lnTo>
                <a:lnTo>
                  <a:pt x="0" y="1924325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1028700" y="1285875"/>
            <a:ext cx="12946827" cy="2719066"/>
          </a:xfrm>
          <a:prstGeom prst="rect">
            <a:avLst/>
          </a:prstGeom>
        </p:spPr>
        <p:txBody>
          <a:bodyPr lIns="0" tIns="0" rIns="0" bIns="0" rtlCol="0" anchor="t">
            <a:spAutoFit/>
          </a:bodyPr>
          <a:lstStyle/>
          <a:p>
            <a:pPr marL="0" lvl="0" indent="0" algn="l">
              <a:lnSpc>
                <a:spcPts val="10392"/>
              </a:lnSpc>
              <a:spcBef>
                <a:spcPct val="0"/>
              </a:spcBef>
            </a:pPr>
            <a:r>
              <a:rPr lang="en-US" sz="10939">
                <a:solidFill>
                  <a:srgbClr val="EE9868"/>
                </a:solidFill>
                <a:latin typeface="KG Primary Penmanship"/>
                <a:ea typeface="KG Primary Penmanship"/>
                <a:cs typeface="KG Primary Penmanship"/>
                <a:sym typeface="KG Primary Penmanship"/>
              </a:rPr>
              <a:t>What Do You think the Focus Scripture Means?</a:t>
            </a:r>
          </a:p>
        </p:txBody>
      </p:sp>
      <p:sp>
        <p:nvSpPr>
          <p:cNvPr id="4" name="TextBox 4"/>
          <p:cNvSpPr txBox="1"/>
          <p:nvPr/>
        </p:nvSpPr>
        <p:spPr>
          <a:xfrm>
            <a:off x="1028700" y="4130978"/>
            <a:ext cx="13851274" cy="5380430"/>
          </a:xfrm>
          <a:prstGeom prst="rect">
            <a:avLst/>
          </a:prstGeom>
        </p:spPr>
        <p:txBody>
          <a:bodyPr lIns="0" tIns="0" rIns="0" bIns="0" rtlCol="0" anchor="t">
            <a:spAutoFit/>
          </a:bodyPr>
          <a:lstStyle/>
          <a:p>
            <a:pPr marL="0" lvl="0" indent="0" algn="l">
              <a:lnSpc>
                <a:spcPts val="10561"/>
              </a:lnSpc>
            </a:pPr>
            <a:r>
              <a:rPr lang="en-US" sz="7544">
                <a:solidFill>
                  <a:srgbClr val="590C07"/>
                </a:solidFill>
                <a:latin typeface="Handyman"/>
                <a:ea typeface="Handyman"/>
                <a:cs typeface="Handyman"/>
                <a:sym typeface="Handyman"/>
              </a:rPr>
              <a:t>Romans 5:8 NIV</a:t>
            </a:r>
          </a:p>
          <a:p>
            <a:pPr marL="0" lvl="0" indent="0" algn="l">
              <a:lnSpc>
                <a:spcPts val="10561"/>
              </a:lnSpc>
            </a:pPr>
            <a:r>
              <a:rPr lang="en-US" sz="7544">
                <a:solidFill>
                  <a:srgbClr val="590C07"/>
                </a:solidFill>
                <a:latin typeface="Handyman"/>
                <a:ea typeface="Handyman"/>
                <a:cs typeface="Handyman"/>
                <a:sym typeface="Handyman"/>
              </a:rPr>
              <a:t> “But God demonstrates his own love for us in this: While we were still sinners, Christ died for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8F0FB"/>
        </a:solidFill>
        <a:effectLst/>
      </p:bgPr>
    </p:bg>
    <p:spTree>
      <p:nvGrpSpPr>
        <p:cNvPr id="1" name=""/>
        <p:cNvGrpSpPr/>
        <p:nvPr/>
      </p:nvGrpSpPr>
      <p:grpSpPr>
        <a:xfrm>
          <a:off x="0" y="0"/>
          <a:ext cx="0" cy="0"/>
          <a:chOff x="0" y="0"/>
          <a:chExt cx="0" cy="0"/>
        </a:xfrm>
      </p:grpSpPr>
      <p:sp>
        <p:nvSpPr>
          <p:cNvPr id="2" name="Freeform 2"/>
          <p:cNvSpPr/>
          <p:nvPr/>
        </p:nvSpPr>
        <p:spPr>
          <a:xfrm>
            <a:off x="-477629" y="-3994964"/>
            <a:ext cx="19243258" cy="19243258"/>
          </a:xfrm>
          <a:custGeom>
            <a:avLst/>
            <a:gdLst/>
            <a:ahLst/>
            <a:cxnLst/>
            <a:rect l="l" t="t" r="r" b="b"/>
            <a:pathLst>
              <a:path w="19243258" h="19243258">
                <a:moveTo>
                  <a:pt x="0" y="0"/>
                </a:moveTo>
                <a:lnTo>
                  <a:pt x="19243258" y="0"/>
                </a:lnTo>
                <a:lnTo>
                  <a:pt x="19243258" y="19243259"/>
                </a:lnTo>
                <a:lnTo>
                  <a:pt x="0" y="1924325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535980" y="1692202"/>
            <a:ext cx="1131194" cy="911125"/>
          </a:xfrm>
          <a:custGeom>
            <a:avLst/>
            <a:gdLst/>
            <a:ahLst/>
            <a:cxnLst/>
            <a:rect l="l" t="t" r="r" b="b"/>
            <a:pathLst>
              <a:path w="1131194" h="911125">
                <a:moveTo>
                  <a:pt x="0" y="0"/>
                </a:moveTo>
                <a:lnTo>
                  <a:pt x="1131193" y="0"/>
                </a:lnTo>
                <a:lnTo>
                  <a:pt x="1131193" y="911125"/>
                </a:lnTo>
                <a:lnTo>
                  <a:pt x="0" y="911125"/>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en-US"/>
          </a:p>
        </p:txBody>
      </p:sp>
      <p:sp>
        <p:nvSpPr>
          <p:cNvPr id="4" name="Freeform 4"/>
          <p:cNvSpPr/>
          <p:nvPr/>
        </p:nvSpPr>
        <p:spPr>
          <a:xfrm>
            <a:off x="15211935" y="1692202"/>
            <a:ext cx="1357616" cy="1254098"/>
          </a:xfrm>
          <a:custGeom>
            <a:avLst/>
            <a:gdLst/>
            <a:ahLst/>
            <a:cxnLst/>
            <a:rect l="l" t="t" r="r" b="b"/>
            <a:pathLst>
              <a:path w="1357616" h="1254098">
                <a:moveTo>
                  <a:pt x="0" y="0"/>
                </a:moveTo>
                <a:lnTo>
                  <a:pt x="1357616" y="0"/>
                </a:lnTo>
                <a:lnTo>
                  <a:pt x="1357616" y="1254098"/>
                </a:lnTo>
                <a:lnTo>
                  <a:pt x="0" y="1254098"/>
                </a:lnTo>
                <a:lnTo>
                  <a:pt x="0" y="0"/>
                </a:lnTo>
                <a:close/>
              </a:path>
            </a:pathLst>
          </a:custGeom>
          <a:blipFill>
            <a:blip r:embed="rId4" cstate="print">
              <a:alphaModFix amt="61000"/>
              <a:extLst>
                <a:ext uri="{28A0092B-C50C-407E-A947-70E740481C1C}">
                  <a14:useLocalDpi xmlns:a14="http://schemas.microsoft.com/office/drawing/2010/main" val="0"/>
                </a:ext>
              </a:extLst>
            </a:blip>
            <a:stretch>
              <a:fillRect/>
            </a:stretch>
          </a:blipFill>
        </p:spPr>
        <p:txBody>
          <a:bodyPr/>
          <a:lstStyle/>
          <a:p>
            <a:endParaRPr lang="en-US"/>
          </a:p>
        </p:txBody>
      </p:sp>
      <p:sp>
        <p:nvSpPr>
          <p:cNvPr id="5" name="TextBox 5"/>
          <p:cNvSpPr txBox="1"/>
          <p:nvPr/>
        </p:nvSpPr>
        <p:spPr>
          <a:xfrm>
            <a:off x="2080394" y="943116"/>
            <a:ext cx="11813081" cy="1404616"/>
          </a:xfrm>
          <a:prstGeom prst="rect">
            <a:avLst/>
          </a:prstGeom>
        </p:spPr>
        <p:txBody>
          <a:bodyPr lIns="0" tIns="0" rIns="0" bIns="0" rtlCol="0" anchor="t">
            <a:spAutoFit/>
          </a:bodyPr>
          <a:lstStyle/>
          <a:p>
            <a:pPr marL="0" lvl="0" indent="0" algn="l">
              <a:lnSpc>
                <a:spcPts val="10392"/>
              </a:lnSpc>
              <a:spcBef>
                <a:spcPct val="0"/>
              </a:spcBef>
            </a:pPr>
            <a:r>
              <a:rPr lang="en-US" sz="10939">
                <a:solidFill>
                  <a:srgbClr val="EE9868"/>
                </a:solidFill>
                <a:latin typeface="KG Primary Penmanship"/>
                <a:ea typeface="KG Primary Penmanship"/>
                <a:cs typeface="KG Primary Penmanship"/>
                <a:sym typeface="KG Primary Penmanship"/>
              </a:rPr>
              <a:t>Activity: Story time</a:t>
            </a:r>
          </a:p>
        </p:txBody>
      </p:sp>
      <p:sp>
        <p:nvSpPr>
          <p:cNvPr id="6" name="TextBox 6"/>
          <p:cNvSpPr txBox="1"/>
          <p:nvPr/>
        </p:nvSpPr>
        <p:spPr>
          <a:xfrm>
            <a:off x="1134218" y="3215885"/>
            <a:ext cx="16125082" cy="5354994"/>
          </a:xfrm>
          <a:prstGeom prst="rect">
            <a:avLst/>
          </a:prstGeom>
        </p:spPr>
        <p:txBody>
          <a:bodyPr lIns="0" tIns="0" rIns="0" bIns="0" rtlCol="0" anchor="t">
            <a:spAutoFit/>
          </a:bodyPr>
          <a:lstStyle/>
          <a:p>
            <a:pPr algn="l">
              <a:lnSpc>
                <a:spcPts val="7049"/>
              </a:lnSpc>
            </a:pPr>
            <a:r>
              <a:rPr lang="en-US" sz="5035">
                <a:solidFill>
                  <a:srgbClr val="590C07"/>
                </a:solidFill>
                <a:latin typeface="Handyman"/>
                <a:ea typeface="Handyman"/>
                <a:cs typeface="Handyman"/>
                <a:sym typeface="Handyman"/>
              </a:rPr>
              <a:t>Rules: </a:t>
            </a:r>
          </a:p>
          <a:p>
            <a:pPr marL="1087110" lvl="1" indent="-543555" algn="l">
              <a:lnSpc>
                <a:spcPts val="7049"/>
              </a:lnSpc>
              <a:buAutoNum type="arabicPeriod"/>
            </a:pPr>
            <a:r>
              <a:rPr lang="en-US" sz="5035">
                <a:solidFill>
                  <a:srgbClr val="590C07"/>
                </a:solidFill>
                <a:latin typeface="Handyman"/>
                <a:ea typeface="Handyman"/>
                <a:cs typeface="Handyman"/>
                <a:sym typeface="Handyman"/>
              </a:rPr>
              <a:t>Everyone will get up to 2 minutes to tell the group about a time that they felt loved. I will set a timer.</a:t>
            </a:r>
          </a:p>
          <a:p>
            <a:pPr marL="1087110" lvl="1" indent="-543555" algn="l">
              <a:lnSpc>
                <a:spcPts val="7049"/>
              </a:lnSpc>
              <a:buAutoNum type="arabicPeriod"/>
            </a:pPr>
            <a:r>
              <a:rPr lang="en-US" sz="5035">
                <a:solidFill>
                  <a:srgbClr val="590C07"/>
                </a:solidFill>
                <a:latin typeface="Handyman"/>
                <a:ea typeface="Handyman"/>
                <a:cs typeface="Handyman"/>
                <a:sym typeface="Handyman"/>
              </a:rPr>
              <a:t>While the person is talking everyone else is to be quiet. </a:t>
            </a:r>
          </a:p>
          <a:p>
            <a:pPr marL="1087110" lvl="1" indent="-543555" algn="l">
              <a:lnSpc>
                <a:spcPts val="7049"/>
              </a:lnSpc>
              <a:buAutoNum type="arabicPeriod"/>
            </a:pPr>
            <a:r>
              <a:rPr lang="en-US" sz="5035">
                <a:solidFill>
                  <a:srgbClr val="590C07"/>
                </a:solidFill>
                <a:latin typeface="Handyman"/>
                <a:ea typeface="Handyman"/>
                <a:cs typeface="Handyman"/>
                <a:sym typeface="Handyman"/>
              </a:rPr>
              <a:t>If you have a question it will have to wait until the person is done talking.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8F0FB"/>
        </a:solidFill>
        <a:effectLst/>
      </p:bgPr>
    </p:bg>
    <p:spTree>
      <p:nvGrpSpPr>
        <p:cNvPr id="1" name=""/>
        <p:cNvGrpSpPr/>
        <p:nvPr/>
      </p:nvGrpSpPr>
      <p:grpSpPr>
        <a:xfrm>
          <a:off x="0" y="0"/>
          <a:ext cx="0" cy="0"/>
          <a:chOff x="0" y="0"/>
          <a:chExt cx="0" cy="0"/>
        </a:xfrm>
      </p:grpSpPr>
      <p:sp>
        <p:nvSpPr>
          <p:cNvPr id="2" name="TextBox 2"/>
          <p:cNvSpPr txBox="1"/>
          <p:nvPr/>
        </p:nvSpPr>
        <p:spPr>
          <a:xfrm>
            <a:off x="371133" y="1786818"/>
            <a:ext cx="17916867" cy="6560964"/>
          </a:xfrm>
          <a:prstGeom prst="rect">
            <a:avLst/>
          </a:prstGeom>
        </p:spPr>
        <p:txBody>
          <a:bodyPr lIns="0" tIns="0" rIns="0" bIns="0" rtlCol="0" anchor="t">
            <a:spAutoFit/>
          </a:bodyPr>
          <a:lstStyle/>
          <a:p>
            <a:pPr algn="l">
              <a:lnSpc>
                <a:spcPts val="10536"/>
              </a:lnSpc>
            </a:pPr>
            <a:r>
              <a:rPr lang="en-US" sz="7526">
                <a:solidFill>
                  <a:srgbClr val="000000"/>
                </a:solidFill>
                <a:latin typeface="Abril Fatface"/>
                <a:ea typeface="Abril Fatface"/>
                <a:cs typeface="Abril Fatface"/>
                <a:sym typeface="Abril Fatface"/>
              </a:rPr>
              <a:t>In each one of your stories the love of God was present. No matter how big or small the act is, the love of God is always in the midst. Even when we aren’t aware of it.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8F0FB"/>
        </a:solidFill>
        <a:effectLst/>
      </p:bgPr>
    </p:bg>
    <p:spTree>
      <p:nvGrpSpPr>
        <p:cNvPr id="1" name=""/>
        <p:cNvGrpSpPr/>
        <p:nvPr/>
      </p:nvGrpSpPr>
      <p:grpSpPr>
        <a:xfrm>
          <a:off x="0" y="0"/>
          <a:ext cx="0" cy="0"/>
          <a:chOff x="0" y="0"/>
          <a:chExt cx="0" cy="0"/>
        </a:xfrm>
      </p:grpSpPr>
      <p:sp>
        <p:nvSpPr>
          <p:cNvPr id="2" name="Freeform 2"/>
          <p:cNvSpPr/>
          <p:nvPr/>
        </p:nvSpPr>
        <p:spPr>
          <a:xfrm>
            <a:off x="-477629" y="-3994964"/>
            <a:ext cx="19243258" cy="19243258"/>
          </a:xfrm>
          <a:custGeom>
            <a:avLst/>
            <a:gdLst/>
            <a:ahLst/>
            <a:cxnLst/>
            <a:rect l="l" t="t" r="r" b="b"/>
            <a:pathLst>
              <a:path w="19243258" h="19243258">
                <a:moveTo>
                  <a:pt x="0" y="0"/>
                </a:moveTo>
                <a:lnTo>
                  <a:pt x="19243258" y="0"/>
                </a:lnTo>
                <a:lnTo>
                  <a:pt x="19243258" y="19243259"/>
                </a:lnTo>
                <a:lnTo>
                  <a:pt x="0" y="1924325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1397338" y="2776961"/>
            <a:ext cx="15493323" cy="6044043"/>
          </a:xfrm>
          <a:prstGeom prst="rect">
            <a:avLst/>
          </a:prstGeom>
        </p:spPr>
        <p:txBody>
          <a:bodyPr lIns="0" tIns="0" rIns="0" bIns="0" rtlCol="0" anchor="t">
            <a:spAutoFit/>
          </a:bodyPr>
          <a:lstStyle/>
          <a:p>
            <a:pPr marL="0" lvl="0" indent="0" algn="just">
              <a:lnSpc>
                <a:spcPts val="5324"/>
              </a:lnSpc>
              <a:spcBef>
                <a:spcPct val="0"/>
              </a:spcBef>
            </a:pPr>
            <a:r>
              <a:rPr lang="en-US" sz="3803" b="1" spc="-76">
                <a:solidFill>
                  <a:srgbClr val="590C07"/>
                </a:solidFill>
                <a:latin typeface="TT Corals Bold"/>
                <a:ea typeface="TT Corals Bold"/>
                <a:cs typeface="TT Corals Bold"/>
                <a:sym typeface="TT Corals Bold"/>
              </a:rPr>
              <a:t>A long, long time ago in a land called Israel. There was a man named Jesus. He was a gift from God. Some called Him the Son of man and others called Him the son of David, but God called Him “My Beloved Son.” While Jesus was on earth He would tell stories, teach the people, heal the sick, and cast out demons. After some time had passed He had a big sacrifice to make. His sacrifice was to die to save the world. The night before He was crucified He prayed to the Father and said “Not my will, but your will be done.” You see Jesus knew what was to come and the pain and suffering He was going to face, but He did it anyways because He loved us. So, He layed down His life for us so that we could be with the Father in heaven. </a:t>
            </a:r>
          </a:p>
        </p:txBody>
      </p:sp>
      <p:sp>
        <p:nvSpPr>
          <p:cNvPr id="4" name="TextBox 4"/>
          <p:cNvSpPr txBox="1"/>
          <p:nvPr/>
        </p:nvSpPr>
        <p:spPr>
          <a:xfrm>
            <a:off x="2232794" y="1095516"/>
            <a:ext cx="11813081" cy="1404616"/>
          </a:xfrm>
          <a:prstGeom prst="rect">
            <a:avLst/>
          </a:prstGeom>
        </p:spPr>
        <p:txBody>
          <a:bodyPr lIns="0" tIns="0" rIns="0" bIns="0" rtlCol="0" anchor="t">
            <a:spAutoFit/>
          </a:bodyPr>
          <a:lstStyle/>
          <a:p>
            <a:pPr marL="0" lvl="0" indent="0" algn="l">
              <a:lnSpc>
                <a:spcPts val="10392"/>
              </a:lnSpc>
              <a:spcBef>
                <a:spcPct val="0"/>
              </a:spcBef>
            </a:pPr>
            <a:r>
              <a:rPr lang="en-US" sz="10939">
                <a:solidFill>
                  <a:srgbClr val="EE9868"/>
                </a:solidFill>
                <a:latin typeface="KG Primary Penmanship"/>
                <a:ea typeface="KG Primary Penmanship"/>
                <a:cs typeface="KG Primary Penmanship"/>
                <a:sym typeface="KG Primary Penmanship"/>
              </a:rPr>
              <a:t>Bible Story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8F0FB"/>
        </a:solidFill>
        <a:effectLst/>
      </p:bgPr>
    </p:bg>
    <p:spTree>
      <p:nvGrpSpPr>
        <p:cNvPr id="1" name=""/>
        <p:cNvGrpSpPr/>
        <p:nvPr/>
      </p:nvGrpSpPr>
      <p:grpSpPr>
        <a:xfrm>
          <a:off x="0" y="0"/>
          <a:ext cx="0" cy="0"/>
          <a:chOff x="0" y="0"/>
          <a:chExt cx="0" cy="0"/>
        </a:xfrm>
      </p:grpSpPr>
      <p:sp>
        <p:nvSpPr>
          <p:cNvPr id="2" name="Freeform 2"/>
          <p:cNvSpPr/>
          <p:nvPr/>
        </p:nvSpPr>
        <p:spPr>
          <a:xfrm>
            <a:off x="-477629" y="-3994964"/>
            <a:ext cx="19243258" cy="19243258"/>
          </a:xfrm>
          <a:custGeom>
            <a:avLst/>
            <a:gdLst/>
            <a:ahLst/>
            <a:cxnLst/>
            <a:rect l="l" t="t" r="r" b="b"/>
            <a:pathLst>
              <a:path w="19243258" h="19243258">
                <a:moveTo>
                  <a:pt x="0" y="0"/>
                </a:moveTo>
                <a:lnTo>
                  <a:pt x="19243258" y="0"/>
                </a:lnTo>
                <a:lnTo>
                  <a:pt x="19243258" y="19243259"/>
                </a:lnTo>
                <a:lnTo>
                  <a:pt x="0" y="1924325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3" name="Picture 3"/>
          <p:cNvPicPr>
            <a:picLocks noChangeAspect="1"/>
          </p:cNvPicPr>
          <p:nvPr>
            <a:videoFile r:link="rId1"/>
          </p:nvPr>
        </p:nvPicPr>
        <p:blipFill>
          <a:blip r:embed="rId4"/>
          <a:stretch>
            <a:fillRect/>
          </a:stretch>
        </p:blipFill>
        <p:spPr>
          <a:xfrm>
            <a:off x="1823085" y="1028700"/>
            <a:ext cx="14641830" cy="82296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8F0FB"/>
        </a:solidFill>
        <a:effectLst/>
      </p:bgPr>
    </p:bg>
    <p:spTree>
      <p:nvGrpSpPr>
        <p:cNvPr id="1" name=""/>
        <p:cNvGrpSpPr/>
        <p:nvPr/>
      </p:nvGrpSpPr>
      <p:grpSpPr>
        <a:xfrm>
          <a:off x="0" y="0"/>
          <a:ext cx="0" cy="0"/>
          <a:chOff x="0" y="0"/>
          <a:chExt cx="0" cy="0"/>
        </a:xfrm>
      </p:grpSpPr>
      <p:sp>
        <p:nvSpPr>
          <p:cNvPr id="2" name="TextBox 2"/>
          <p:cNvSpPr txBox="1"/>
          <p:nvPr/>
        </p:nvSpPr>
        <p:spPr>
          <a:xfrm>
            <a:off x="4075876" y="2114179"/>
            <a:ext cx="10136249" cy="1195924"/>
          </a:xfrm>
          <a:prstGeom prst="rect">
            <a:avLst/>
          </a:prstGeom>
        </p:spPr>
        <p:txBody>
          <a:bodyPr lIns="0" tIns="0" rIns="0" bIns="0" rtlCol="0" anchor="t">
            <a:spAutoFit/>
          </a:bodyPr>
          <a:lstStyle/>
          <a:p>
            <a:pPr algn="ctr">
              <a:lnSpc>
                <a:spcPts val="9802"/>
              </a:lnSpc>
            </a:pPr>
            <a:r>
              <a:rPr lang="en-US" sz="7001">
                <a:solidFill>
                  <a:srgbClr val="000000"/>
                </a:solidFill>
                <a:latin typeface="Abril Fatface"/>
                <a:ea typeface="Abril Fatface"/>
                <a:cs typeface="Abril Fatface"/>
                <a:sym typeface="Abril Fatface"/>
              </a:rPr>
              <a:t>Let’s talk about the video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8F0FB"/>
        </a:solidFill>
        <a:effectLst/>
      </p:bgPr>
    </p:bg>
    <p:spTree>
      <p:nvGrpSpPr>
        <p:cNvPr id="1" name=""/>
        <p:cNvGrpSpPr/>
        <p:nvPr/>
      </p:nvGrpSpPr>
      <p:grpSpPr>
        <a:xfrm>
          <a:off x="0" y="0"/>
          <a:ext cx="0" cy="0"/>
          <a:chOff x="0" y="0"/>
          <a:chExt cx="0" cy="0"/>
        </a:xfrm>
      </p:grpSpPr>
      <p:sp>
        <p:nvSpPr>
          <p:cNvPr id="2" name="Freeform 2"/>
          <p:cNvSpPr/>
          <p:nvPr/>
        </p:nvSpPr>
        <p:spPr>
          <a:xfrm>
            <a:off x="-477629" y="-3994964"/>
            <a:ext cx="19243258" cy="19243258"/>
          </a:xfrm>
          <a:custGeom>
            <a:avLst/>
            <a:gdLst/>
            <a:ahLst/>
            <a:cxnLst/>
            <a:rect l="l" t="t" r="r" b="b"/>
            <a:pathLst>
              <a:path w="19243258" h="19243258">
                <a:moveTo>
                  <a:pt x="0" y="0"/>
                </a:moveTo>
                <a:lnTo>
                  <a:pt x="19243258" y="0"/>
                </a:lnTo>
                <a:lnTo>
                  <a:pt x="19243258" y="19243259"/>
                </a:lnTo>
                <a:lnTo>
                  <a:pt x="0" y="1924325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3" name="Picture 3"/>
          <p:cNvPicPr>
            <a:picLocks noChangeAspect="1"/>
          </p:cNvPicPr>
          <p:nvPr>
            <a:videoFile r:link="rId1"/>
          </p:nvPr>
        </p:nvPicPr>
        <p:blipFill>
          <a:blip r:embed="rId4"/>
          <a:stretch>
            <a:fillRect/>
          </a:stretch>
        </p:blipFill>
        <p:spPr>
          <a:xfrm>
            <a:off x="1823085" y="1028700"/>
            <a:ext cx="14641830" cy="82296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8F0FB"/>
        </a:solidFill>
        <a:effectLst/>
      </p:bgPr>
    </p:bg>
    <p:spTree>
      <p:nvGrpSpPr>
        <p:cNvPr id="1" name=""/>
        <p:cNvGrpSpPr/>
        <p:nvPr/>
      </p:nvGrpSpPr>
      <p:grpSpPr>
        <a:xfrm>
          <a:off x="0" y="0"/>
          <a:ext cx="0" cy="0"/>
          <a:chOff x="0" y="0"/>
          <a:chExt cx="0" cy="0"/>
        </a:xfrm>
      </p:grpSpPr>
      <p:sp>
        <p:nvSpPr>
          <p:cNvPr id="2" name="Freeform 2"/>
          <p:cNvSpPr/>
          <p:nvPr/>
        </p:nvSpPr>
        <p:spPr>
          <a:xfrm>
            <a:off x="-477629" y="-3994964"/>
            <a:ext cx="19243258" cy="19243258"/>
          </a:xfrm>
          <a:custGeom>
            <a:avLst/>
            <a:gdLst/>
            <a:ahLst/>
            <a:cxnLst/>
            <a:rect l="l" t="t" r="r" b="b"/>
            <a:pathLst>
              <a:path w="19243258" h="19243258">
                <a:moveTo>
                  <a:pt x="0" y="0"/>
                </a:moveTo>
                <a:lnTo>
                  <a:pt x="19243258" y="0"/>
                </a:lnTo>
                <a:lnTo>
                  <a:pt x="19243258" y="19243259"/>
                </a:lnTo>
                <a:lnTo>
                  <a:pt x="0" y="1924325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028700" y="2235628"/>
            <a:ext cx="2554304" cy="2068986"/>
          </a:xfrm>
          <a:custGeom>
            <a:avLst/>
            <a:gdLst/>
            <a:ahLst/>
            <a:cxnLst/>
            <a:rect l="l" t="t" r="r" b="b"/>
            <a:pathLst>
              <a:path w="2554304" h="2068986">
                <a:moveTo>
                  <a:pt x="0" y="0"/>
                </a:moveTo>
                <a:lnTo>
                  <a:pt x="2554304" y="0"/>
                </a:lnTo>
                <a:lnTo>
                  <a:pt x="2554304" y="2068986"/>
                </a:lnTo>
                <a:lnTo>
                  <a:pt x="0" y="2068986"/>
                </a:lnTo>
                <a:lnTo>
                  <a:pt x="0" y="0"/>
                </a:lnTo>
                <a:close/>
              </a:path>
            </a:pathLst>
          </a:custGeom>
          <a:blipFill>
            <a:blip r:embed="rId3" cstate="print">
              <a:extLst>
                <a:ext uri="{28A0092B-C50C-407E-A947-70E740481C1C}">
                  <a14:useLocalDpi xmlns:a14="http://schemas.microsoft.com/office/drawing/2010/main" val="0"/>
                </a:ext>
              </a:extLst>
            </a:blip>
            <a:stretch>
              <a:fillRect/>
            </a:stretch>
          </a:blipFill>
        </p:spPr>
        <p:txBody>
          <a:bodyPr/>
          <a:lstStyle/>
          <a:p>
            <a:endParaRPr lang="en-US"/>
          </a:p>
        </p:txBody>
      </p:sp>
      <p:sp>
        <p:nvSpPr>
          <p:cNvPr id="4" name="Freeform 4"/>
          <p:cNvSpPr/>
          <p:nvPr/>
        </p:nvSpPr>
        <p:spPr>
          <a:xfrm>
            <a:off x="4930311" y="1975883"/>
            <a:ext cx="2102506" cy="3167617"/>
          </a:xfrm>
          <a:custGeom>
            <a:avLst/>
            <a:gdLst/>
            <a:ahLst/>
            <a:cxnLst/>
            <a:rect l="l" t="t" r="r" b="b"/>
            <a:pathLst>
              <a:path w="2102506" h="3167617">
                <a:moveTo>
                  <a:pt x="0" y="0"/>
                </a:moveTo>
                <a:lnTo>
                  <a:pt x="2102506" y="0"/>
                </a:lnTo>
                <a:lnTo>
                  <a:pt x="2102506" y="3167617"/>
                </a:lnTo>
                <a:lnTo>
                  <a:pt x="0" y="3167617"/>
                </a:lnTo>
                <a:lnTo>
                  <a:pt x="0" y="0"/>
                </a:lnTo>
                <a:close/>
              </a:path>
            </a:pathLst>
          </a:custGeom>
          <a:blipFill>
            <a:blip r:embed="rId4" cstate="print">
              <a:extLst>
                <a:ext uri="{28A0092B-C50C-407E-A947-70E740481C1C}">
                  <a14:useLocalDpi xmlns:a14="http://schemas.microsoft.com/office/drawing/2010/main" val="0"/>
                </a:ext>
              </a:extLst>
            </a:blip>
            <a:stretch>
              <a:fillRect/>
            </a:stretch>
          </a:blipFill>
        </p:spPr>
        <p:txBody>
          <a:bodyPr/>
          <a:lstStyle/>
          <a:p>
            <a:endParaRPr lang="en-US"/>
          </a:p>
        </p:txBody>
      </p:sp>
      <p:sp>
        <p:nvSpPr>
          <p:cNvPr id="5" name="Freeform 5"/>
          <p:cNvSpPr/>
          <p:nvPr/>
        </p:nvSpPr>
        <p:spPr>
          <a:xfrm>
            <a:off x="8080968" y="2814130"/>
            <a:ext cx="3971537" cy="1891445"/>
          </a:xfrm>
          <a:custGeom>
            <a:avLst/>
            <a:gdLst/>
            <a:ahLst/>
            <a:cxnLst/>
            <a:rect l="l" t="t" r="r" b="b"/>
            <a:pathLst>
              <a:path w="3971537" h="1891445">
                <a:moveTo>
                  <a:pt x="0" y="0"/>
                </a:moveTo>
                <a:lnTo>
                  <a:pt x="3971538" y="0"/>
                </a:lnTo>
                <a:lnTo>
                  <a:pt x="3971538" y="1891445"/>
                </a:lnTo>
                <a:lnTo>
                  <a:pt x="0" y="1891445"/>
                </a:lnTo>
                <a:lnTo>
                  <a:pt x="0" y="0"/>
                </a:lnTo>
                <a:close/>
              </a:path>
            </a:pathLst>
          </a:custGeom>
          <a:blipFill>
            <a:blip r:embed="rId5" cstate="print">
              <a:extLst>
                <a:ext uri="{28A0092B-C50C-407E-A947-70E740481C1C}">
                  <a14:useLocalDpi xmlns:a14="http://schemas.microsoft.com/office/drawing/2010/main" val="0"/>
                </a:ext>
              </a:extLst>
            </a:blip>
            <a:stretch>
              <a:fillRect/>
            </a:stretch>
          </a:blipFill>
        </p:spPr>
        <p:txBody>
          <a:bodyPr/>
          <a:lstStyle/>
          <a:p>
            <a:endParaRPr lang="en-US"/>
          </a:p>
        </p:txBody>
      </p:sp>
      <p:sp>
        <p:nvSpPr>
          <p:cNvPr id="6" name="Freeform 6"/>
          <p:cNvSpPr/>
          <p:nvPr/>
        </p:nvSpPr>
        <p:spPr>
          <a:xfrm>
            <a:off x="13788718" y="1679549"/>
            <a:ext cx="2653562" cy="2834245"/>
          </a:xfrm>
          <a:custGeom>
            <a:avLst/>
            <a:gdLst/>
            <a:ahLst/>
            <a:cxnLst/>
            <a:rect l="l" t="t" r="r" b="b"/>
            <a:pathLst>
              <a:path w="2653562" h="2834245">
                <a:moveTo>
                  <a:pt x="0" y="0"/>
                </a:moveTo>
                <a:lnTo>
                  <a:pt x="2653562" y="0"/>
                </a:lnTo>
                <a:lnTo>
                  <a:pt x="2653562" y="2834245"/>
                </a:lnTo>
                <a:lnTo>
                  <a:pt x="0" y="2834245"/>
                </a:lnTo>
                <a:lnTo>
                  <a:pt x="0" y="0"/>
                </a:lnTo>
                <a:close/>
              </a:path>
            </a:pathLst>
          </a:custGeom>
          <a:blipFill>
            <a:blip r:embed="rId6" cstate="print">
              <a:extLst>
                <a:ext uri="{28A0092B-C50C-407E-A947-70E740481C1C}">
                  <a14:useLocalDpi xmlns:a14="http://schemas.microsoft.com/office/drawing/2010/main" val="0"/>
                </a:ext>
              </a:extLst>
            </a:blip>
            <a:stretch>
              <a:fillRect/>
            </a:stretch>
          </a:blipFill>
        </p:spPr>
        <p:txBody>
          <a:bodyPr/>
          <a:lstStyle/>
          <a:p>
            <a:endParaRPr lang="en-US"/>
          </a:p>
        </p:txBody>
      </p:sp>
      <p:sp>
        <p:nvSpPr>
          <p:cNvPr id="7" name="Freeform 7"/>
          <p:cNvSpPr/>
          <p:nvPr/>
        </p:nvSpPr>
        <p:spPr>
          <a:xfrm>
            <a:off x="2059716" y="6498170"/>
            <a:ext cx="3842180" cy="2507022"/>
          </a:xfrm>
          <a:custGeom>
            <a:avLst/>
            <a:gdLst/>
            <a:ahLst/>
            <a:cxnLst/>
            <a:rect l="l" t="t" r="r" b="b"/>
            <a:pathLst>
              <a:path w="3842180" h="2507022">
                <a:moveTo>
                  <a:pt x="0" y="0"/>
                </a:moveTo>
                <a:lnTo>
                  <a:pt x="3842180" y="0"/>
                </a:lnTo>
                <a:lnTo>
                  <a:pt x="3842180" y="2507022"/>
                </a:lnTo>
                <a:lnTo>
                  <a:pt x="0" y="2507022"/>
                </a:lnTo>
                <a:lnTo>
                  <a:pt x="0" y="0"/>
                </a:lnTo>
                <a:close/>
              </a:path>
            </a:pathLst>
          </a:custGeom>
          <a:blipFill>
            <a:blip r:embed="rId7" cstate="print">
              <a:extLst>
                <a:ext uri="{28A0092B-C50C-407E-A947-70E740481C1C}">
                  <a14:useLocalDpi xmlns:a14="http://schemas.microsoft.com/office/drawing/2010/main" val="0"/>
                </a:ext>
              </a:extLst>
            </a:blip>
            <a:stretch>
              <a:fillRect/>
            </a:stretch>
          </a:blipFill>
        </p:spPr>
        <p:txBody>
          <a:bodyPr/>
          <a:lstStyle/>
          <a:p>
            <a:endParaRPr lang="en-US"/>
          </a:p>
        </p:txBody>
      </p:sp>
      <p:sp>
        <p:nvSpPr>
          <p:cNvPr id="8" name="Freeform 8"/>
          <p:cNvSpPr/>
          <p:nvPr/>
        </p:nvSpPr>
        <p:spPr>
          <a:xfrm>
            <a:off x="7299278" y="6563123"/>
            <a:ext cx="3391763" cy="2442069"/>
          </a:xfrm>
          <a:custGeom>
            <a:avLst/>
            <a:gdLst/>
            <a:ahLst/>
            <a:cxnLst/>
            <a:rect l="l" t="t" r="r" b="b"/>
            <a:pathLst>
              <a:path w="3391763" h="2442069">
                <a:moveTo>
                  <a:pt x="0" y="0"/>
                </a:moveTo>
                <a:lnTo>
                  <a:pt x="3391763" y="0"/>
                </a:lnTo>
                <a:lnTo>
                  <a:pt x="3391763" y="2442069"/>
                </a:lnTo>
                <a:lnTo>
                  <a:pt x="0" y="244206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p:cNvSpPr/>
          <p:nvPr/>
        </p:nvSpPr>
        <p:spPr>
          <a:xfrm>
            <a:off x="13346202" y="6379116"/>
            <a:ext cx="3096078" cy="3041897"/>
          </a:xfrm>
          <a:custGeom>
            <a:avLst/>
            <a:gdLst/>
            <a:ahLst/>
            <a:cxnLst/>
            <a:rect l="l" t="t" r="r" b="b"/>
            <a:pathLst>
              <a:path w="3096078" h="3041897">
                <a:moveTo>
                  <a:pt x="0" y="0"/>
                </a:moveTo>
                <a:lnTo>
                  <a:pt x="3096078" y="0"/>
                </a:lnTo>
                <a:lnTo>
                  <a:pt x="3096078" y="3041896"/>
                </a:lnTo>
                <a:lnTo>
                  <a:pt x="0" y="3041896"/>
                </a:lnTo>
                <a:lnTo>
                  <a:pt x="0" y="0"/>
                </a:lnTo>
                <a:close/>
              </a:path>
            </a:pathLst>
          </a:custGeom>
          <a:blipFill>
            <a:blip r:embed="rId9" cstate="print">
              <a:extLst>
                <a:ext uri="{28A0092B-C50C-407E-A947-70E740481C1C}">
                  <a14:useLocalDpi xmlns:a14="http://schemas.microsoft.com/office/drawing/2010/main" val="0"/>
                </a:ext>
              </a:extLst>
            </a:blip>
            <a:stretch>
              <a:fillRect/>
            </a:stretch>
          </a:blipFill>
        </p:spPr>
        <p:txBody>
          <a:bodyPr/>
          <a:lstStyle/>
          <a:p>
            <a:endParaRPr lang="en-US"/>
          </a:p>
        </p:txBody>
      </p:sp>
      <p:sp>
        <p:nvSpPr>
          <p:cNvPr id="10" name="TextBox 10"/>
          <p:cNvSpPr txBox="1"/>
          <p:nvPr/>
        </p:nvSpPr>
        <p:spPr>
          <a:xfrm>
            <a:off x="1028700" y="539472"/>
            <a:ext cx="2554304" cy="1017728"/>
          </a:xfrm>
          <a:prstGeom prst="rect">
            <a:avLst/>
          </a:prstGeom>
        </p:spPr>
        <p:txBody>
          <a:bodyPr lIns="0" tIns="0" rIns="0" bIns="0" rtlCol="0" anchor="t">
            <a:spAutoFit/>
          </a:bodyPr>
          <a:lstStyle/>
          <a:p>
            <a:pPr marL="0" lvl="0" indent="0" algn="just">
              <a:lnSpc>
                <a:spcPts val="8406"/>
              </a:lnSpc>
              <a:spcBef>
                <a:spcPct val="0"/>
              </a:spcBef>
            </a:pPr>
            <a:r>
              <a:rPr lang="en-US" sz="6004" b="1" spc="-120">
                <a:solidFill>
                  <a:srgbClr val="590C07"/>
                </a:solidFill>
                <a:latin typeface="TT Corals Bold"/>
                <a:ea typeface="TT Corals Bold"/>
                <a:cs typeface="TT Corals Bold"/>
                <a:sym typeface="TT Corals Bold"/>
              </a:rPr>
              <a:t>Activity:</a:t>
            </a:r>
          </a:p>
        </p:txBody>
      </p:sp>
      <p:sp>
        <p:nvSpPr>
          <p:cNvPr id="11" name="TextBox 11"/>
          <p:cNvSpPr txBox="1"/>
          <p:nvPr/>
        </p:nvSpPr>
        <p:spPr>
          <a:xfrm>
            <a:off x="3980806" y="730740"/>
            <a:ext cx="8680862" cy="826461"/>
          </a:xfrm>
          <a:prstGeom prst="rect">
            <a:avLst/>
          </a:prstGeom>
        </p:spPr>
        <p:txBody>
          <a:bodyPr lIns="0" tIns="0" rIns="0" bIns="0" rtlCol="0" anchor="t">
            <a:spAutoFit/>
          </a:bodyPr>
          <a:lstStyle/>
          <a:p>
            <a:pPr marL="0" lvl="0" indent="0" algn="just">
              <a:lnSpc>
                <a:spcPts val="6732"/>
              </a:lnSpc>
              <a:spcBef>
                <a:spcPct val="0"/>
              </a:spcBef>
            </a:pPr>
            <a:r>
              <a:rPr lang="en-US" sz="4809" b="1" spc="-96">
                <a:solidFill>
                  <a:srgbClr val="590C07"/>
                </a:solidFill>
                <a:latin typeface="TT Corals Bold"/>
                <a:ea typeface="TT Corals Bold"/>
                <a:cs typeface="TT Corals Bold"/>
                <a:sym typeface="TT Corals Bold"/>
              </a:rPr>
              <a:t>Name the picture to the Bible story.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8F0FB"/>
        </a:solidFill>
        <a:effectLst/>
      </p:bgPr>
    </p:bg>
    <p:spTree>
      <p:nvGrpSpPr>
        <p:cNvPr id="1" name=""/>
        <p:cNvGrpSpPr/>
        <p:nvPr/>
      </p:nvGrpSpPr>
      <p:grpSpPr>
        <a:xfrm>
          <a:off x="0" y="0"/>
          <a:ext cx="0" cy="0"/>
          <a:chOff x="0" y="0"/>
          <a:chExt cx="0" cy="0"/>
        </a:xfrm>
      </p:grpSpPr>
      <p:sp>
        <p:nvSpPr>
          <p:cNvPr id="2" name="TextBox 2"/>
          <p:cNvSpPr txBox="1"/>
          <p:nvPr/>
        </p:nvSpPr>
        <p:spPr>
          <a:xfrm>
            <a:off x="5664735" y="-180975"/>
            <a:ext cx="7741448" cy="1495476"/>
          </a:xfrm>
          <a:prstGeom prst="rect">
            <a:avLst/>
          </a:prstGeom>
        </p:spPr>
        <p:txBody>
          <a:bodyPr lIns="0" tIns="0" rIns="0" bIns="0" rtlCol="0" anchor="t">
            <a:spAutoFit/>
          </a:bodyPr>
          <a:lstStyle/>
          <a:p>
            <a:pPr algn="ctr">
              <a:lnSpc>
                <a:spcPts val="12213"/>
              </a:lnSpc>
            </a:pPr>
            <a:r>
              <a:rPr lang="en-US" sz="8723">
                <a:solidFill>
                  <a:srgbClr val="000000"/>
                </a:solidFill>
                <a:latin typeface="KG Primary Penmanship"/>
                <a:ea typeface="KG Primary Penmanship"/>
                <a:cs typeface="KG Primary Penmanship"/>
                <a:sym typeface="KG Primary Penmanship"/>
              </a:rPr>
              <a:t>Reflection Questions </a:t>
            </a:r>
          </a:p>
        </p:txBody>
      </p:sp>
      <p:sp>
        <p:nvSpPr>
          <p:cNvPr id="3" name="TextBox 3"/>
          <p:cNvSpPr txBox="1"/>
          <p:nvPr/>
        </p:nvSpPr>
        <p:spPr>
          <a:xfrm>
            <a:off x="302668" y="1793913"/>
            <a:ext cx="17277457" cy="6602344"/>
          </a:xfrm>
          <a:prstGeom prst="rect">
            <a:avLst/>
          </a:prstGeom>
        </p:spPr>
        <p:txBody>
          <a:bodyPr lIns="0" tIns="0" rIns="0" bIns="0" rtlCol="0" anchor="t">
            <a:spAutoFit/>
          </a:bodyPr>
          <a:lstStyle/>
          <a:p>
            <a:pPr marL="1618305" lvl="1" indent="-809152" algn="l">
              <a:lnSpc>
                <a:spcPts val="10493"/>
              </a:lnSpc>
              <a:buAutoNum type="arabicPeriod"/>
            </a:pPr>
            <a:r>
              <a:rPr lang="en-US" sz="7495">
                <a:solidFill>
                  <a:srgbClr val="000000"/>
                </a:solidFill>
                <a:latin typeface="KG Primary Penmanship"/>
                <a:ea typeface="KG Primary Penmanship"/>
                <a:cs typeface="KG Primary Penmanship"/>
                <a:sym typeface="KG Primary Penmanship"/>
              </a:rPr>
              <a:t>What is something you learned today? </a:t>
            </a:r>
          </a:p>
          <a:p>
            <a:pPr marL="1618305" lvl="1" indent="-809152" algn="l">
              <a:lnSpc>
                <a:spcPts val="10493"/>
              </a:lnSpc>
              <a:buAutoNum type="arabicPeriod"/>
            </a:pPr>
            <a:r>
              <a:rPr lang="en-US" sz="7495">
                <a:solidFill>
                  <a:srgbClr val="000000"/>
                </a:solidFill>
                <a:latin typeface="KG Primary Penmanship"/>
                <a:ea typeface="KG Primary Penmanship"/>
                <a:cs typeface="KG Primary Penmanship"/>
                <a:sym typeface="KG Primary Penmanship"/>
              </a:rPr>
              <a:t>What is one way God demonstrates His love for us? </a:t>
            </a:r>
          </a:p>
          <a:p>
            <a:pPr marL="1618305" lvl="1" indent="-809152" algn="l">
              <a:lnSpc>
                <a:spcPts val="10493"/>
              </a:lnSpc>
              <a:buAutoNum type="arabicPeriod"/>
            </a:pPr>
            <a:r>
              <a:rPr lang="en-US" sz="7495">
                <a:solidFill>
                  <a:srgbClr val="000000"/>
                </a:solidFill>
                <a:latin typeface="KG Primary Penmanship"/>
                <a:ea typeface="KG Primary Penmanship"/>
                <a:cs typeface="KG Primary Penmanship"/>
                <a:sym typeface="KG Primary Penmanship"/>
              </a:rPr>
              <a:t>What did Christ do for us while we were sinners?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5F6"/>
        </a:solidFill>
        <a:effectLst/>
      </p:bgPr>
    </p:bg>
    <p:spTree>
      <p:nvGrpSpPr>
        <p:cNvPr id="1" name=""/>
        <p:cNvGrpSpPr/>
        <p:nvPr/>
      </p:nvGrpSpPr>
      <p:grpSpPr>
        <a:xfrm>
          <a:off x="0" y="0"/>
          <a:ext cx="0" cy="0"/>
          <a:chOff x="0" y="0"/>
          <a:chExt cx="0" cy="0"/>
        </a:xfrm>
      </p:grpSpPr>
      <p:sp>
        <p:nvSpPr>
          <p:cNvPr id="2" name="Freeform 2"/>
          <p:cNvSpPr/>
          <p:nvPr/>
        </p:nvSpPr>
        <p:spPr>
          <a:xfrm>
            <a:off x="-477629" y="-3994964"/>
            <a:ext cx="19243258" cy="19243258"/>
          </a:xfrm>
          <a:custGeom>
            <a:avLst/>
            <a:gdLst/>
            <a:ahLst/>
            <a:cxnLst/>
            <a:rect l="l" t="t" r="r" b="b"/>
            <a:pathLst>
              <a:path w="19243258" h="19243258">
                <a:moveTo>
                  <a:pt x="0" y="0"/>
                </a:moveTo>
                <a:lnTo>
                  <a:pt x="19243258" y="0"/>
                </a:lnTo>
                <a:lnTo>
                  <a:pt x="19243258" y="19243259"/>
                </a:lnTo>
                <a:lnTo>
                  <a:pt x="0" y="1924325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728806" y="6989285"/>
            <a:ext cx="16830388" cy="2074151"/>
          </a:xfrm>
          <a:prstGeom prst="rect">
            <a:avLst/>
          </a:prstGeom>
        </p:spPr>
        <p:txBody>
          <a:bodyPr lIns="0" tIns="0" rIns="0" bIns="0" rtlCol="0" anchor="t">
            <a:spAutoFit/>
          </a:bodyPr>
          <a:lstStyle/>
          <a:p>
            <a:pPr algn="ctr">
              <a:lnSpc>
                <a:spcPts val="15659"/>
              </a:lnSpc>
            </a:pPr>
            <a:r>
              <a:rPr lang="en-US" sz="15659" b="1" spc="-234">
                <a:solidFill>
                  <a:srgbClr val="000000"/>
                </a:solidFill>
                <a:latin typeface="Proxima Nova Heavy"/>
                <a:ea typeface="Proxima Nova Heavy"/>
                <a:cs typeface="Proxima Nova Heavy"/>
                <a:sym typeface="Proxima Nova Heavy"/>
              </a:rPr>
              <a:t>Children’s Church</a:t>
            </a:r>
          </a:p>
        </p:txBody>
      </p:sp>
      <p:sp>
        <p:nvSpPr>
          <p:cNvPr id="4" name="Freeform 4"/>
          <p:cNvSpPr/>
          <p:nvPr/>
        </p:nvSpPr>
        <p:spPr>
          <a:xfrm>
            <a:off x="16188790" y="3083049"/>
            <a:ext cx="2264548" cy="3970033"/>
          </a:xfrm>
          <a:custGeom>
            <a:avLst/>
            <a:gdLst/>
            <a:ahLst/>
            <a:cxnLst/>
            <a:rect l="l" t="t" r="r" b="b"/>
            <a:pathLst>
              <a:path w="2264548" h="3970033">
                <a:moveTo>
                  <a:pt x="0" y="0"/>
                </a:moveTo>
                <a:lnTo>
                  <a:pt x="2264548" y="0"/>
                </a:lnTo>
                <a:lnTo>
                  <a:pt x="2264548" y="3970033"/>
                </a:lnTo>
                <a:lnTo>
                  <a:pt x="0" y="3970033"/>
                </a:lnTo>
                <a:lnTo>
                  <a:pt x="0" y="0"/>
                </a:lnTo>
                <a:close/>
              </a:path>
            </a:pathLst>
          </a:custGeom>
          <a:blipFill>
            <a:blip>
              <a:extLst>
                <a:ext uri="{96DAC541-7B7A-43D3-8B79-37D633B846F1}">
                  <asvg:svgBlip xmlns:asvg="http://schemas.microsoft.com/office/drawing/2016/SVG/main" r:embed="rId3"/>
                </a:ext>
              </a:extLst>
            </a:blip>
            <a:stretch>
              <a:fillRect l="-170089"/>
            </a:stretch>
          </a:blipFill>
        </p:spPr>
        <p:txBody>
          <a:bodyPr/>
          <a:lstStyle/>
          <a:p>
            <a:endParaRPr lang="en-US"/>
          </a:p>
        </p:txBody>
      </p:sp>
      <p:sp>
        <p:nvSpPr>
          <p:cNvPr id="5" name="Freeform 5"/>
          <p:cNvSpPr/>
          <p:nvPr/>
        </p:nvSpPr>
        <p:spPr>
          <a:xfrm flipH="1">
            <a:off x="8668981" y="2858392"/>
            <a:ext cx="5006787" cy="4161877"/>
          </a:xfrm>
          <a:custGeom>
            <a:avLst/>
            <a:gdLst/>
            <a:ahLst/>
            <a:cxnLst/>
            <a:rect l="l" t="t" r="r" b="b"/>
            <a:pathLst>
              <a:path w="5006787" h="4161877">
                <a:moveTo>
                  <a:pt x="5006787" y="0"/>
                </a:moveTo>
                <a:lnTo>
                  <a:pt x="0" y="0"/>
                </a:lnTo>
                <a:lnTo>
                  <a:pt x="0" y="4161877"/>
                </a:lnTo>
                <a:lnTo>
                  <a:pt x="5006787" y="4161877"/>
                </a:lnTo>
                <a:lnTo>
                  <a:pt x="5006787" y="0"/>
                </a:lnTo>
                <a:close/>
              </a:path>
            </a:pathLst>
          </a:custGeom>
          <a:blipFill>
            <a:blip>
              <a:extLst>
                <a:ext uri="{96DAC541-7B7A-43D3-8B79-37D633B846F1}">
                  <asvg:svgBlip xmlns:asvg="http://schemas.microsoft.com/office/drawing/2016/SVG/main" r:embed="rId4"/>
                </a:ext>
              </a:extLst>
            </a:blip>
            <a:stretch>
              <a:fillRect r="-44679"/>
            </a:stretch>
          </a:blipFill>
        </p:spPr>
        <p:txBody>
          <a:bodyPr/>
          <a:lstStyle/>
          <a:p>
            <a:endParaRPr lang="en-US"/>
          </a:p>
        </p:txBody>
      </p:sp>
      <p:sp>
        <p:nvSpPr>
          <p:cNvPr id="6" name="TextBox 6"/>
          <p:cNvSpPr txBox="1"/>
          <p:nvPr/>
        </p:nvSpPr>
        <p:spPr>
          <a:xfrm>
            <a:off x="1028700" y="1333500"/>
            <a:ext cx="16032886" cy="2084704"/>
          </a:xfrm>
          <a:prstGeom prst="rect">
            <a:avLst/>
          </a:prstGeom>
        </p:spPr>
        <p:txBody>
          <a:bodyPr lIns="0" tIns="0" rIns="0" bIns="0" rtlCol="0" anchor="t">
            <a:spAutoFit/>
          </a:bodyPr>
          <a:lstStyle/>
          <a:p>
            <a:pPr algn="ctr">
              <a:lnSpc>
                <a:spcPts val="15699"/>
              </a:lnSpc>
            </a:pPr>
            <a:r>
              <a:rPr lang="en-US" sz="15699" b="1" spc="-235">
                <a:solidFill>
                  <a:srgbClr val="000000"/>
                </a:solidFill>
                <a:latin typeface="Proxima Nova Heavy"/>
                <a:ea typeface="Proxima Nova Heavy"/>
                <a:cs typeface="Proxima Nova Heavy"/>
                <a:sym typeface="Proxima Nova Heavy"/>
              </a:rPr>
              <a:t>Welcome to</a:t>
            </a:r>
          </a:p>
        </p:txBody>
      </p:sp>
      <p:sp>
        <p:nvSpPr>
          <p:cNvPr id="7" name="Freeform 7"/>
          <p:cNvSpPr/>
          <p:nvPr/>
        </p:nvSpPr>
        <p:spPr>
          <a:xfrm>
            <a:off x="4038752" y="3503564"/>
            <a:ext cx="2722941" cy="3763056"/>
          </a:xfrm>
          <a:custGeom>
            <a:avLst/>
            <a:gdLst/>
            <a:ahLst/>
            <a:cxnLst/>
            <a:rect l="l" t="t" r="r" b="b"/>
            <a:pathLst>
              <a:path w="2722941" h="3763056">
                <a:moveTo>
                  <a:pt x="0" y="0"/>
                </a:moveTo>
                <a:lnTo>
                  <a:pt x="2722941" y="0"/>
                </a:lnTo>
                <a:lnTo>
                  <a:pt x="2722941" y="3763056"/>
                </a:lnTo>
                <a:lnTo>
                  <a:pt x="0" y="376305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8" name="Freeform 8"/>
          <p:cNvSpPr/>
          <p:nvPr/>
        </p:nvSpPr>
        <p:spPr>
          <a:xfrm>
            <a:off x="5682654" y="2278226"/>
            <a:ext cx="3378038" cy="4188484"/>
          </a:xfrm>
          <a:custGeom>
            <a:avLst/>
            <a:gdLst/>
            <a:ahLst/>
            <a:cxnLst/>
            <a:rect l="l" t="t" r="r" b="b"/>
            <a:pathLst>
              <a:path w="3378038" h="4188484">
                <a:moveTo>
                  <a:pt x="0" y="0"/>
                </a:moveTo>
                <a:lnTo>
                  <a:pt x="3378038" y="0"/>
                </a:lnTo>
                <a:lnTo>
                  <a:pt x="3378038" y="4188484"/>
                </a:lnTo>
                <a:lnTo>
                  <a:pt x="0" y="4188484"/>
                </a:lnTo>
                <a:lnTo>
                  <a:pt x="0" y="0"/>
                </a:lnTo>
                <a:close/>
              </a:path>
            </a:pathLst>
          </a:custGeom>
          <a:blipFill>
            <a:blip>
              <a:extLst>
                <a:ext uri="{96DAC541-7B7A-43D3-8B79-37D633B846F1}">
                  <asvg:svgBlip xmlns:asvg="http://schemas.microsoft.com/office/drawing/2016/SVG/main" r:embed="rId6"/>
                </a:ext>
              </a:extLst>
            </a:blip>
            <a:stretch>
              <a:fillRect t="-24606" r="-189217" b="-58605"/>
            </a:stretch>
          </a:blipFill>
        </p:spPr>
        <p:txBody>
          <a:bodyPr/>
          <a:lstStyle/>
          <a:p>
            <a:endParaRPr lang="en-US"/>
          </a:p>
        </p:txBody>
      </p:sp>
      <p:sp>
        <p:nvSpPr>
          <p:cNvPr id="9" name="Freeform 9"/>
          <p:cNvSpPr/>
          <p:nvPr/>
        </p:nvSpPr>
        <p:spPr>
          <a:xfrm flipH="1">
            <a:off x="-318060" y="2540476"/>
            <a:ext cx="2693519" cy="3954809"/>
          </a:xfrm>
          <a:custGeom>
            <a:avLst/>
            <a:gdLst/>
            <a:ahLst/>
            <a:cxnLst/>
            <a:rect l="l" t="t" r="r" b="b"/>
            <a:pathLst>
              <a:path w="2693519" h="3954809">
                <a:moveTo>
                  <a:pt x="2693520" y="0"/>
                </a:moveTo>
                <a:lnTo>
                  <a:pt x="0" y="0"/>
                </a:lnTo>
                <a:lnTo>
                  <a:pt x="0" y="3954809"/>
                </a:lnTo>
                <a:lnTo>
                  <a:pt x="2693520" y="3954809"/>
                </a:lnTo>
                <a:lnTo>
                  <a:pt x="2693520" y="0"/>
                </a:lnTo>
                <a:close/>
              </a:path>
            </a:pathLst>
          </a:custGeom>
          <a:blipFill>
            <a:blip>
              <a:extLst>
                <a:ext uri="{96DAC541-7B7A-43D3-8B79-37D633B846F1}">
                  <asvg:svgBlip xmlns:asvg="http://schemas.microsoft.com/office/drawing/2016/SVG/main" r:embed="rId7"/>
                </a:ext>
              </a:extLst>
            </a:blip>
            <a:stretch>
              <a:fillRect l="-112071" r="-121935" b="-78677"/>
            </a:stretch>
          </a:blipFill>
        </p:spPr>
        <p:txBody>
          <a:bodyPr/>
          <a:lstStyle/>
          <a:p>
            <a:endParaRPr lang="en-US"/>
          </a:p>
        </p:txBody>
      </p:sp>
      <p:sp>
        <p:nvSpPr>
          <p:cNvPr id="10" name="Freeform 10"/>
          <p:cNvSpPr/>
          <p:nvPr/>
        </p:nvSpPr>
        <p:spPr>
          <a:xfrm>
            <a:off x="13980163" y="3503564"/>
            <a:ext cx="2027694" cy="3858932"/>
          </a:xfrm>
          <a:custGeom>
            <a:avLst/>
            <a:gdLst/>
            <a:ahLst/>
            <a:cxnLst/>
            <a:rect l="l" t="t" r="r" b="b"/>
            <a:pathLst>
              <a:path w="2027694" h="3858932">
                <a:moveTo>
                  <a:pt x="0" y="0"/>
                </a:moveTo>
                <a:lnTo>
                  <a:pt x="2027694" y="0"/>
                </a:lnTo>
                <a:lnTo>
                  <a:pt x="2027694" y="3858932"/>
                </a:lnTo>
                <a:lnTo>
                  <a:pt x="0" y="3858932"/>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1" name="Freeform 11"/>
          <p:cNvSpPr/>
          <p:nvPr/>
        </p:nvSpPr>
        <p:spPr>
          <a:xfrm flipH="1">
            <a:off x="1945391" y="3418204"/>
            <a:ext cx="1689270" cy="3519313"/>
          </a:xfrm>
          <a:custGeom>
            <a:avLst/>
            <a:gdLst/>
            <a:ahLst/>
            <a:cxnLst/>
            <a:rect l="l" t="t" r="r" b="b"/>
            <a:pathLst>
              <a:path w="1689270" h="3519313">
                <a:moveTo>
                  <a:pt x="1689270" y="0"/>
                </a:moveTo>
                <a:lnTo>
                  <a:pt x="0" y="0"/>
                </a:lnTo>
                <a:lnTo>
                  <a:pt x="0" y="3519313"/>
                </a:lnTo>
                <a:lnTo>
                  <a:pt x="1689270" y="3519313"/>
                </a:lnTo>
                <a:lnTo>
                  <a:pt x="168927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2" name="Freeform 12"/>
          <p:cNvSpPr/>
          <p:nvPr/>
        </p:nvSpPr>
        <p:spPr>
          <a:xfrm>
            <a:off x="4542842" y="-1559452"/>
            <a:ext cx="9202317" cy="5176303"/>
          </a:xfrm>
          <a:custGeom>
            <a:avLst/>
            <a:gdLst/>
            <a:ahLst/>
            <a:cxnLst/>
            <a:rect l="l" t="t" r="r" b="b"/>
            <a:pathLst>
              <a:path w="9202317" h="5176303">
                <a:moveTo>
                  <a:pt x="0" y="0"/>
                </a:moveTo>
                <a:lnTo>
                  <a:pt x="9202316" y="0"/>
                </a:lnTo>
                <a:lnTo>
                  <a:pt x="9202316" y="5176304"/>
                </a:lnTo>
                <a:lnTo>
                  <a:pt x="0" y="5176304"/>
                </a:lnTo>
                <a:lnTo>
                  <a:pt x="0" y="0"/>
                </a:lnTo>
                <a:close/>
              </a:path>
            </a:pathLst>
          </a:custGeom>
          <a:blipFill>
            <a:blip r:embed="rId10">
              <a:extLst>
                <a:ext uri="{28A0092B-C50C-407E-A947-70E740481C1C}">
                  <a14:useLocalDpi xmlns:a14="http://schemas.microsoft.com/office/drawing/2010/main" val="0"/>
                </a:ext>
              </a:extLst>
            </a:blip>
            <a:stretch>
              <a:fillRect/>
            </a:stretch>
          </a:blipFill>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8F0FB"/>
        </a:solidFill>
        <a:effectLst/>
      </p:bgPr>
    </p:bg>
    <p:spTree>
      <p:nvGrpSpPr>
        <p:cNvPr id="1" name=""/>
        <p:cNvGrpSpPr/>
        <p:nvPr/>
      </p:nvGrpSpPr>
      <p:grpSpPr>
        <a:xfrm>
          <a:off x="0" y="0"/>
          <a:ext cx="0" cy="0"/>
          <a:chOff x="0" y="0"/>
          <a:chExt cx="0" cy="0"/>
        </a:xfrm>
      </p:grpSpPr>
      <p:sp>
        <p:nvSpPr>
          <p:cNvPr id="2" name="Freeform 2"/>
          <p:cNvSpPr/>
          <p:nvPr/>
        </p:nvSpPr>
        <p:spPr>
          <a:xfrm>
            <a:off x="5659746" y="-498582"/>
            <a:ext cx="4908558" cy="2534043"/>
          </a:xfrm>
          <a:custGeom>
            <a:avLst/>
            <a:gdLst/>
            <a:ahLst/>
            <a:cxnLst/>
            <a:rect l="l" t="t" r="r" b="b"/>
            <a:pathLst>
              <a:path w="4908558" h="2534043">
                <a:moveTo>
                  <a:pt x="0" y="0"/>
                </a:moveTo>
                <a:lnTo>
                  <a:pt x="4908558" y="0"/>
                </a:lnTo>
                <a:lnTo>
                  <a:pt x="4908558" y="2534043"/>
                </a:lnTo>
                <a:lnTo>
                  <a:pt x="0" y="25340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3842880" y="7327535"/>
            <a:ext cx="5463979" cy="2818503"/>
          </a:xfrm>
          <a:custGeom>
            <a:avLst/>
            <a:gdLst/>
            <a:ahLst/>
            <a:cxnLst/>
            <a:rect l="l" t="t" r="r" b="b"/>
            <a:pathLst>
              <a:path w="5463979" h="2818503">
                <a:moveTo>
                  <a:pt x="0" y="0"/>
                </a:moveTo>
                <a:lnTo>
                  <a:pt x="5463979" y="0"/>
                </a:lnTo>
                <a:lnTo>
                  <a:pt x="5463979" y="2818503"/>
                </a:lnTo>
                <a:lnTo>
                  <a:pt x="0" y="281850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3556838" y="2387389"/>
            <a:ext cx="6168126" cy="2672854"/>
          </a:xfrm>
          <a:custGeom>
            <a:avLst/>
            <a:gdLst/>
            <a:ahLst/>
            <a:cxnLst/>
            <a:rect l="l" t="t" r="r" b="b"/>
            <a:pathLst>
              <a:path w="6168126" h="2672854">
                <a:moveTo>
                  <a:pt x="0" y="0"/>
                </a:moveTo>
                <a:lnTo>
                  <a:pt x="6168126" y="0"/>
                </a:lnTo>
                <a:lnTo>
                  <a:pt x="6168126" y="2672855"/>
                </a:lnTo>
                <a:lnTo>
                  <a:pt x="0" y="267285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1028700" y="977989"/>
            <a:ext cx="15612453" cy="2226957"/>
          </a:xfrm>
          <a:prstGeom prst="rect">
            <a:avLst/>
          </a:prstGeom>
        </p:spPr>
        <p:txBody>
          <a:bodyPr lIns="0" tIns="0" rIns="0" bIns="0" rtlCol="0" anchor="t">
            <a:spAutoFit/>
          </a:bodyPr>
          <a:lstStyle/>
          <a:p>
            <a:pPr marL="0" lvl="0" indent="0" algn="l">
              <a:lnSpc>
                <a:spcPts val="8493"/>
              </a:lnSpc>
              <a:spcBef>
                <a:spcPct val="0"/>
              </a:spcBef>
            </a:pPr>
            <a:r>
              <a:rPr lang="en-US" sz="8940" u="none" strike="noStrike">
                <a:solidFill>
                  <a:srgbClr val="EE9868"/>
                </a:solidFill>
                <a:latin typeface="KG Primary Penmanship"/>
                <a:ea typeface="KG Primary Penmanship"/>
                <a:cs typeface="KG Primary Penmanship"/>
                <a:sym typeface="KG Primary Penmanship"/>
              </a:rPr>
              <a:t>Conclusion: The Message of God’s love</a:t>
            </a:r>
          </a:p>
        </p:txBody>
      </p:sp>
      <p:sp>
        <p:nvSpPr>
          <p:cNvPr id="6" name="Freeform 6"/>
          <p:cNvSpPr/>
          <p:nvPr/>
        </p:nvSpPr>
        <p:spPr>
          <a:xfrm>
            <a:off x="1448936" y="8284351"/>
            <a:ext cx="3982075" cy="1947899"/>
          </a:xfrm>
          <a:custGeom>
            <a:avLst/>
            <a:gdLst/>
            <a:ahLst/>
            <a:cxnLst/>
            <a:rect l="l" t="t" r="r" b="b"/>
            <a:pathLst>
              <a:path w="3982075" h="1947899">
                <a:moveTo>
                  <a:pt x="0" y="0"/>
                </a:moveTo>
                <a:lnTo>
                  <a:pt x="3982075" y="0"/>
                </a:lnTo>
                <a:lnTo>
                  <a:pt x="3982075" y="1947898"/>
                </a:lnTo>
                <a:lnTo>
                  <a:pt x="0" y="194789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1011604" y="3647315"/>
            <a:ext cx="6584934" cy="6584934"/>
          </a:xfrm>
          <a:custGeom>
            <a:avLst/>
            <a:gdLst/>
            <a:ahLst/>
            <a:cxnLst/>
            <a:rect l="l" t="t" r="r" b="b"/>
            <a:pathLst>
              <a:path w="6584934" h="6584934">
                <a:moveTo>
                  <a:pt x="0" y="0"/>
                </a:moveTo>
                <a:lnTo>
                  <a:pt x="6584933" y="0"/>
                </a:lnTo>
                <a:lnTo>
                  <a:pt x="6584933" y="6584934"/>
                </a:lnTo>
                <a:lnTo>
                  <a:pt x="0" y="6584934"/>
                </a:lnTo>
                <a:lnTo>
                  <a:pt x="0" y="0"/>
                </a:lnTo>
                <a:close/>
              </a:path>
            </a:pathLst>
          </a:custGeom>
          <a:blipFill>
            <a:blip r:embed="rId6" cstate="print">
              <a:extLst>
                <a:ext uri="{28A0092B-C50C-407E-A947-70E740481C1C}">
                  <a14:useLocalDpi xmlns:a14="http://schemas.microsoft.com/office/drawing/2010/main" val="0"/>
                </a:ext>
              </a:extLst>
            </a:blip>
            <a:stretch>
              <a:fillRect/>
            </a:stretch>
          </a:blipFill>
        </p:spPr>
        <p:txBody>
          <a:bodyPr/>
          <a:lstStyle/>
          <a:p>
            <a:endParaRPr lang="en-US"/>
          </a:p>
        </p:txBody>
      </p:sp>
      <p:sp>
        <p:nvSpPr>
          <p:cNvPr id="8" name="TextBox 8"/>
          <p:cNvSpPr txBox="1"/>
          <p:nvPr/>
        </p:nvSpPr>
        <p:spPr>
          <a:xfrm>
            <a:off x="1028700" y="3399966"/>
            <a:ext cx="10976414" cy="5727363"/>
          </a:xfrm>
          <a:prstGeom prst="rect">
            <a:avLst/>
          </a:prstGeom>
        </p:spPr>
        <p:txBody>
          <a:bodyPr lIns="0" tIns="0" rIns="0" bIns="0" rtlCol="0" anchor="t">
            <a:spAutoFit/>
          </a:bodyPr>
          <a:lstStyle/>
          <a:p>
            <a:pPr marL="0" lvl="0" indent="0" algn="l">
              <a:lnSpc>
                <a:spcPts val="11202"/>
              </a:lnSpc>
            </a:pPr>
            <a:r>
              <a:rPr lang="en-US" sz="8001">
                <a:solidFill>
                  <a:srgbClr val="590C07"/>
                </a:solidFill>
                <a:latin typeface="Handyman"/>
                <a:ea typeface="Handyman"/>
                <a:cs typeface="Handyman"/>
                <a:sym typeface="Handyman"/>
              </a:rPr>
              <a:t>Even though we make mistakes, God loves us so much that He sent Jesus to die for our sins.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4F5F6"/>
        </a:solidFill>
        <a:effectLst/>
      </p:bgPr>
    </p:bg>
    <p:spTree>
      <p:nvGrpSpPr>
        <p:cNvPr id="1" name=""/>
        <p:cNvGrpSpPr/>
        <p:nvPr/>
      </p:nvGrpSpPr>
      <p:grpSpPr>
        <a:xfrm>
          <a:off x="0" y="0"/>
          <a:ext cx="0" cy="0"/>
          <a:chOff x="0" y="0"/>
          <a:chExt cx="0" cy="0"/>
        </a:xfrm>
      </p:grpSpPr>
      <p:sp>
        <p:nvSpPr>
          <p:cNvPr id="2" name="Freeform 2"/>
          <p:cNvSpPr/>
          <p:nvPr/>
        </p:nvSpPr>
        <p:spPr>
          <a:xfrm>
            <a:off x="-477629" y="-3994964"/>
            <a:ext cx="19243258" cy="19243258"/>
          </a:xfrm>
          <a:custGeom>
            <a:avLst/>
            <a:gdLst/>
            <a:ahLst/>
            <a:cxnLst/>
            <a:rect l="l" t="t" r="r" b="b"/>
            <a:pathLst>
              <a:path w="19243258" h="19243258">
                <a:moveTo>
                  <a:pt x="0" y="0"/>
                </a:moveTo>
                <a:lnTo>
                  <a:pt x="19243258" y="0"/>
                </a:lnTo>
                <a:lnTo>
                  <a:pt x="19243258" y="19243259"/>
                </a:lnTo>
                <a:lnTo>
                  <a:pt x="0" y="1924325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873761" y="4374902"/>
            <a:ext cx="3472049" cy="5280682"/>
          </a:xfrm>
          <a:custGeom>
            <a:avLst/>
            <a:gdLst/>
            <a:ahLst/>
            <a:cxnLst/>
            <a:rect l="l" t="t" r="r" b="b"/>
            <a:pathLst>
              <a:path w="3472049" h="5280682">
                <a:moveTo>
                  <a:pt x="0" y="0"/>
                </a:moveTo>
                <a:lnTo>
                  <a:pt x="3472049" y="0"/>
                </a:lnTo>
                <a:lnTo>
                  <a:pt x="3472049" y="5280683"/>
                </a:lnTo>
                <a:lnTo>
                  <a:pt x="0" y="52806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TextBox 4"/>
          <p:cNvSpPr txBox="1"/>
          <p:nvPr/>
        </p:nvSpPr>
        <p:spPr>
          <a:xfrm>
            <a:off x="1226414" y="369399"/>
            <a:ext cx="16032886" cy="1528153"/>
          </a:xfrm>
          <a:prstGeom prst="rect">
            <a:avLst/>
          </a:prstGeom>
        </p:spPr>
        <p:txBody>
          <a:bodyPr lIns="0" tIns="0" rIns="0" bIns="0" rtlCol="0" anchor="t">
            <a:spAutoFit/>
          </a:bodyPr>
          <a:lstStyle/>
          <a:p>
            <a:pPr algn="ctr">
              <a:lnSpc>
                <a:spcPts val="11413"/>
              </a:lnSpc>
            </a:pPr>
            <a:r>
              <a:rPr lang="en-US" sz="11413" b="1" spc="-57">
                <a:solidFill>
                  <a:srgbClr val="000000"/>
                </a:solidFill>
                <a:latin typeface="Proxima Nova Heavy"/>
                <a:ea typeface="Proxima Nova Heavy"/>
                <a:cs typeface="Proxima Nova Heavy"/>
                <a:sym typeface="Proxima Nova Heavy"/>
              </a:rPr>
              <a:t>Let’s pray together!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8F0FB"/>
        </a:solidFill>
        <a:effectLst/>
      </p:bgPr>
    </p:bg>
    <p:spTree>
      <p:nvGrpSpPr>
        <p:cNvPr id="1" name=""/>
        <p:cNvGrpSpPr/>
        <p:nvPr/>
      </p:nvGrpSpPr>
      <p:grpSpPr>
        <a:xfrm>
          <a:off x="0" y="0"/>
          <a:ext cx="0" cy="0"/>
          <a:chOff x="0" y="0"/>
          <a:chExt cx="0" cy="0"/>
        </a:xfrm>
      </p:grpSpPr>
      <p:sp>
        <p:nvSpPr>
          <p:cNvPr id="2" name="Freeform 2"/>
          <p:cNvSpPr/>
          <p:nvPr/>
        </p:nvSpPr>
        <p:spPr>
          <a:xfrm>
            <a:off x="-477629" y="-3994964"/>
            <a:ext cx="19243258" cy="19243258"/>
          </a:xfrm>
          <a:custGeom>
            <a:avLst/>
            <a:gdLst/>
            <a:ahLst/>
            <a:cxnLst/>
            <a:rect l="l" t="t" r="r" b="b"/>
            <a:pathLst>
              <a:path w="19243258" h="19243258">
                <a:moveTo>
                  <a:pt x="0" y="0"/>
                </a:moveTo>
                <a:lnTo>
                  <a:pt x="19243258" y="0"/>
                </a:lnTo>
                <a:lnTo>
                  <a:pt x="19243258" y="19243259"/>
                </a:lnTo>
                <a:lnTo>
                  <a:pt x="0" y="1924325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1373165" y="1447645"/>
            <a:ext cx="15541671" cy="7677460"/>
          </a:xfrm>
          <a:prstGeom prst="rect">
            <a:avLst/>
          </a:prstGeom>
        </p:spPr>
        <p:txBody>
          <a:bodyPr lIns="0" tIns="0" rIns="0" bIns="0" rtlCol="0" anchor="t">
            <a:spAutoFit/>
          </a:bodyPr>
          <a:lstStyle/>
          <a:p>
            <a:pPr algn="ctr">
              <a:lnSpc>
                <a:spcPts val="14945"/>
              </a:lnSpc>
            </a:pPr>
            <a:r>
              <a:rPr lang="en-US" sz="14945" b="1" spc="-74">
                <a:solidFill>
                  <a:srgbClr val="000000"/>
                </a:solidFill>
                <a:latin typeface="Proxima Nova Heavy"/>
                <a:ea typeface="Proxima Nova Heavy"/>
                <a:cs typeface="Proxima Nova Heavy"/>
                <a:sym typeface="Proxima Nova Heavy"/>
              </a:rPr>
              <a:t>Good Afternoon and What is your Good News today?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5F6"/>
        </a:solidFill>
        <a:effectLst/>
      </p:bgPr>
    </p:bg>
    <p:spTree>
      <p:nvGrpSpPr>
        <p:cNvPr id="1" name=""/>
        <p:cNvGrpSpPr/>
        <p:nvPr/>
      </p:nvGrpSpPr>
      <p:grpSpPr>
        <a:xfrm>
          <a:off x="0" y="0"/>
          <a:ext cx="0" cy="0"/>
          <a:chOff x="0" y="0"/>
          <a:chExt cx="0" cy="0"/>
        </a:xfrm>
      </p:grpSpPr>
      <p:sp>
        <p:nvSpPr>
          <p:cNvPr id="2" name="Freeform 2"/>
          <p:cNvSpPr/>
          <p:nvPr/>
        </p:nvSpPr>
        <p:spPr>
          <a:xfrm>
            <a:off x="-477629" y="-3994964"/>
            <a:ext cx="19243258" cy="19243258"/>
          </a:xfrm>
          <a:custGeom>
            <a:avLst/>
            <a:gdLst/>
            <a:ahLst/>
            <a:cxnLst/>
            <a:rect l="l" t="t" r="r" b="b"/>
            <a:pathLst>
              <a:path w="19243258" h="19243258">
                <a:moveTo>
                  <a:pt x="0" y="0"/>
                </a:moveTo>
                <a:lnTo>
                  <a:pt x="19243258" y="0"/>
                </a:lnTo>
                <a:lnTo>
                  <a:pt x="19243258" y="19243259"/>
                </a:lnTo>
                <a:lnTo>
                  <a:pt x="0" y="1924325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a:off x="13206474" y="4374902"/>
            <a:ext cx="4052826" cy="5062165"/>
          </a:xfrm>
          <a:custGeom>
            <a:avLst/>
            <a:gdLst/>
            <a:ahLst/>
            <a:cxnLst/>
            <a:rect l="l" t="t" r="r" b="b"/>
            <a:pathLst>
              <a:path w="4052826" h="5062165">
                <a:moveTo>
                  <a:pt x="0" y="0"/>
                </a:moveTo>
                <a:lnTo>
                  <a:pt x="4052826" y="0"/>
                </a:lnTo>
                <a:lnTo>
                  <a:pt x="4052826" y="5062165"/>
                </a:lnTo>
                <a:lnTo>
                  <a:pt x="0" y="5062165"/>
                </a:lnTo>
                <a:lnTo>
                  <a:pt x="0" y="0"/>
                </a:lnTo>
                <a:close/>
              </a:path>
            </a:pathLst>
          </a:custGeom>
          <a:blipFill>
            <a:blip r:embed="rId3">
              <a:extLst>
                <a:ext uri="{28A0092B-C50C-407E-A947-70E740481C1C}">
                  <a14:useLocalDpi xmlns:a14="http://schemas.microsoft.com/office/drawing/2010/main" val="0"/>
                </a:ext>
              </a:extLst>
            </a:blip>
            <a:stretch>
              <a:fillRect/>
            </a:stretch>
          </a:blipFill>
        </p:spPr>
        <p:txBody>
          <a:bodyPr/>
          <a:lstStyle/>
          <a:p>
            <a:endParaRPr lang="en-US"/>
          </a:p>
        </p:txBody>
      </p:sp>
      <p:sp>
        <p:nvSpPr>
          <p:cNvPr id="4" name="Freeform 4"/>
          <p:cNvSpPr/>
          <p:nvPr/>
        </p:nvSpPr>
        <p:spPr>
          <a:xfrm>
            <a:off x="7403335" y="4374902"/>
            <a:ext cx="2747030" cy="5227911"/>
          </a:xfrm>
          <a:custGeom>
            <a:avLst/>
            <a:gdLst/>
            <a:ahLst/>
            <a:cxnLst/>
            <a:rect l="l" t="t" r="r" b="b"/>
            <a:pathLst>
              <a:path w="2747030" h="5227911">
                <a:moveTo>
                  <a:pt x="0" y="0"/>
                </a:moveTo>
                <a:lnTo>
                  <a:pt x="2747029" y="0"/>
                </a:lnTo>
                <a:lnTo>
                  <a:pt x="2747029" y="5227912"/>
                </a:lnTo>
                <a:lnTo>
                  <a:pt x="0" y="522791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873761" y="4374902"/>
            <a:ext cx="3472049" cy="5280682"/>
          </a:xfrm>
          <a:custGeom>
            <a:avLst/>
            <a:gdLst/>
            <a:ahLst/>
            <a:cxnLst/>
            <a:rect l="l" t="t" r="r" b="b"/>
            <a:pathLst>
              <a:path w="3472049" h="5280682">
                <a:moveTo>
                  <a:pt x="0" y="0"/>
                </a:moveTo>
                <a:lnTo>
                  <a:pt x="3472049" y="0"/>
                </a:lnTo>
                <a:lnTo>
                  <a:pt x="3472049" y="5280683"/>
                </a:lnTo>
                <a:lnTo>
                  <a:pt x="0" y="528068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1127557" y="1531926"/>
            <a:ext cx="16032886" cy="1528153"/>
          </a:xfrm>
          <a:prstGeom prst="rect">
            <a:avLst/>
          </a:prstGeom>
        </p:spPr>
        <p:txBody>
          <a:bodyPr lIns="0" tIns="0" rIns="0" bIns="0" rtlCol="0" anchor="t">
            <a:spAutoFit/>
          </a:bodyPr>
          <a:lstStyle/>
          <a:p>
            <a:pPr algn="ctr">
              <a:lnSpc>
                <a:spcPts val="11413"/>
              </a:lnSpc>
            </a:pPr>
            <a:r>
              <a:rPr lang="en-US" sz="11413" b="1" spc="-57">
                <a:solidFill>
                  <a:srgbClr val="000000"/>
                </a:solidFill>
                <a:latin typeface="Proxima Nova Heavy"/>
                <a:ea typeface="Proxima Nova Heavy"/>
                <a:cs typeface="Proxima Nova Heavy"/>
                <a:sym typeface="Proxima Nova Heavy"/>
              </a:rPr>
              <a:t>Let’s pray together!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5F6"/>
        </a:solidFill>
        <a:effectLst/>
      </p:bgPr>
    </p:bg>
    <p:spTree>
      <p:nvGrpSpPr>
        <p:cNvPr id="1" name=""/>
        <p:cNvGrpSpPr/>
        <p:nvPr/>
      </p:nvGrpSpPr>
      <p:grpSpPr>
        <a:xfrm>
          <a:off x="0" y="0"/>
          <a:ext cx="0" cy="0"/>
          <a:chOff x="0" y="0"/>
          <a:chExt cx="0" cy="0"/>
        </a:xfrm>
      </p:grpSpPr>
      <p:sp>
        <p:nvSpPr>
          <p:cNvPr id="2" name="Freeform 2"/>
          <p:cNvSpPr/>
          <p:nvPr/>
        </p:nvSpPr>
        <p:spPr>
          <a:xfrm>
            <a:off x="-477629" y="-3994964"/>
            <a:ext cx="19243258" cy="19243258"/>
          </a:xfrm>
          <a:custGeom>
            <a:avLst/>
            <a:gdLst/>
            <a:ahLst/>
            <a:cxnLst/>
            <a:rect l="l" t="t" r="r" b="b"/>
            <a:pathLst>
              <a:path w="19243258" h="19243258">
                <a:moveTo>
                  <a:pt x="0" y="0"/>
                </a:moveTo>
                <a:lnTo>
                  <a:pt x="19243258" y="0"/>
                </a:lnTo>
                <a:lnTo>
                  <a:pt x="19243258" y="19243259"/>
                </a:lnTo>
                <a:lnTo>
                  <a:pt x="0" y="1924325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Freeform 3"/>
          <p:cNvSpPr/>
          <p:nvPr/>
        </p:nvSpPr>
        <p:spPr>
          <a:xfrm flipH="1">
            <a:off x="8507606" y="2361040"/>
            <a:ext cx="5006787" cy="4161877"/>
          </a:xfrm>
          <a:custGeom>
            <a:avLst/>
            <a:gdLst/>
            <a:ahLst/>
            <a:cxnLst/>
            <a:rect l="l" t="t" r="r" b="b"/>
            <a:pathLst>
              <a:path w="5006787" h="4161877">
                <a:moveTo>
                  <a:pt x="5006787" y="0"/>
                </a:moveTo>
                <a:lnTo>
                  <a:pt x="0" y="0"/>
                </a:lnTo>
                <a:lnTo>
                  <a:pt x="0" y="4161877"/>
                </a:lnTo>
                <a:lnTo>
                  <a:pt x="5006787" y="4161877"/>
                </a:lnTo>
                <a:lnTo>
                  <a:pt x="5006787" y="0"/>
                </a:lnTo>
                <a:close/>
              </a:path>
            </a:pathLst>
          </a:custGeom>
          <a:blipFill>
            <a:blip>
              <a:extLst>
                <a:ext uri="{96DAC541-7B7A-43D3-8B79-37D633B846F1}">
                  <asvg:svgBlip xmlns:asvg="http://schemas.microsoft.com/office/drawing/2016/SVG/main" r:embed="rId3"/>
                </a:ext>
              </a:extLst>
            </a:blip>
            <a:stretch>
              <a:fillRect r="-44679"/>
            </a:stretch>
          </a:blipFill>
        </p:spPr>
        <p:txBody>
          <a:bodyPr/>
          <a:lstStyle/>
          <a:p>
            <a:endParaRPr lang="en-US"/>
          </a:p>
        </p:txBody>
      </p:sp>
      <p:sp>
        <p:nvSpPr>
          <p:cNvPr id="4" name="Freeform 4"/>
          <p:cNvSpPr/>
          <p:nvPr/>
        </p:nvSpPr>
        <p:spPr>
          <a:xfrm>
            <a:off x="5784665" y="2824588"/>
            <a:ext cx="2722941" cy="3763056"/>
          </a:xfrm>
          <a:custGeom>
            <a:avLst/>
            <a:gdLst/>
            <a:ahLst/>
            <a:cxnLst/>
            <a:rect l="l" t="t" r="r" b="b"/>
            <a:pathLst>
              <a:path w="2722941" h="3763056">
                <a:moveTo>
                  <a:pt x="0" y="0"/>
                </a:moveTo>
                <a:lnTo>
                  <a:pt x="2722941" y="0"/>
                </a:lnTo>
                <a:lnTo>
                  <a:pt x="2722941" y="3763056"/>
                </a:lnTo>
                <a:lnTo>
                  <a:pt x="0" y="376305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a:off x="13514393" y="2472844"/>
            <a:ext cx="2283568" cy="4161877"/>
          </a:xfrm>
          <a:custGeom>
            <a:avLst/>
            <a:gdLst/>
            <a:ahLst/>
            <a:cxnLst/>
            <a:rect l="l" t="t" r="r" b="b"/>
            <a:pathLst>
              <a:path w="2283568" h="4161877">
                <a:moveTo>
                  <a:pt x="0" y="0"/>
                </a:moveTo>
                <a:lnTo>
                  <a:pt x="2283568" y="0"/>
                </a:lnTo>
                <a:lnTo>
                  <a:pt x="2283568" y="4161877"/>
                </a:lnTo>
                <a:lnTo>
                  <a:pt x="0" y="4161877"/>
                </a:lnTo>
                <a:lnTo>
                  <a:pt x="0" y="0"/>
                </a:lnTo>
                <a:close/>
              </a:path>
            </a:pathLst>
          </a:custGeom>
          <a:blipFill>
            <a:blip>
              <a:extLst>
                <a:ext uri="{96DAC541-7B7A-43D3-8B79-37D633B846F1}">
                  <asvg:svgBlip xmlns:asvg="http://schemas.microsoft.com/office/drawing/2016/SVG/main" r:embed="rId5"/>
                </a:ext>
              </a:extLst>
            </a:blip>
            <a:stretch>
              <a:fillRect l="-217212"/>
            </a:stretch>
          </a:blipFill>
        </p:spPr>
        <p:txBody>
          <a:bodyPr/>
          <a:lstStyle/>
          <a:p>
            <a:endParaRPr lang="en-US"/>
          </a:p>
        </p:txBody>
      </p:sp>
      <p:sp>
        <p:nvSpPr>
          <p:cNvPr id="6" name="Freeform 6"/>
          <p:cNvSpPr/>
          <p:nvPr/>
        </p:nvSpPr>
        <p:spPr>
          <a:xfrm flipH="1">
            <a:off x="2498242" y="1953929"/>
            <a:ext cx="3286423" cy="3954809"/>
          </a:xfrm>
          <a:custGeom>
            <a:avLst/>
            <a:gdLst/>
            <a:ahLst/>
            <a:cxnLst/>
            <a:rect l="l" t="t" r="r" b="b"/>
            <a:pathLst>
              <a:path w="3286423" h="3954809">
                <a:moveTo>
                  <a:pt x="3286423" y="0"/>
                </a:moveTo>
                <a:lnTo>
                  <a:pt x="0" y="0"/>
                </a:lnTo>
                <a:lnTo>
                  <a:pt x="0" y="3954809"/>
                </a:lnTo>
                <a:lnTo>
                  <a:pt x="3286423" y="3954809"/>
                </a:lnTo>
                <a:lnTo>
                  <a:pt x="3286423" y="0"/>
                </a:lnTo>
                <a:close/>
              </a:path>
            </a:pathLst>
          </a:custGeom>
          <a:blipFill>
            <a:blip>
              <a:extLst>
                <a:ext uri="{96DAC541-7B7A-43D3-8B79-37D633B846F1}">
                  <asvg:svgBlip xmlns:asvg="http://schemas.microsoft.com/office/drawing/2016/SVG/main" r:embed="rId6"/>
                </a:ext>
              </a:extLst>
            </a:blip>
            <a:stretch>
              <a:fillRect l="-173748" t="-19856" b="-58821"/>
            </a:stretch>
          </a:blipFill>
        </p:spPr>
        <p:txBody>
          <a:bodyPr/>
          <a:lstStyle/>
          <a:p>
            <a:endParaRPr lang="en-US"/>
          </a:p>
        </p:txBody>
      </p:sp>
      <p:sp>
        <p:nvSpPr>
          <p:cNvPr id="7" name="Freeform 7"/>
          <p:cNvSpPr/>
          <p:nvPr/>
        </p:nvSpPr>
        <p:spPr>
          <a:xfrm flipH="1">
            <a:off x="-338405" y="2672255"/>
            <a:ext cx="3544114" cy="3763056"/>
          </a:xfrm>
          <a:custGeom>
            <a:avLst/>
            <a:gdLst/>
            <a:ahLst/>
            <a:cxnLst/>
            <a:rect l="l" t="t" r="r" b="b"/>
            <a:pathLst>
              <a:path w="3544114" h="3763056">
                <a:moveTo>
                  <a:pt x="3544114" y="0"/>
                </a:moveTo>
                <a:lnTo>
                  <a:pt x="0" y="0"/>
                </a:lnTo>
                <a:lnTo>
                  <a:pt x="0" y="3763055"/>
                </a:lnTo>
                <a:lnTo>
                  <a:pt x="3544114" y="3763055"/>
                </a:lnTo>
                <a:lnTo>
                  <a:pt x="3544114"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8" name="Freeform 8"/>
          <p:cNvSpPr/>
          <p:nvPr/>
        </p:nvSpPr>
        <p:spPr>
          <a:xfrm>
            <a:off x="15931061" y="2929760"/>
            <a:ext cx="2356939" cy="3714213"/>
          </a:xfrm>
          <a:custGeom>
            <a:avLst/>
            <a:gdLst/>
            <a:ahLst/>
            <a:cxnLst/>
            <a:rect l="l" t="t" r="r" b="b"/>
            <a:pathLst>
              <a:path w="2356939" h="3714213">
                <a:moveTo>
                  <a:pt x="0" y="0"/>
                </a:moveTo>
                <a:lnTo>
                  <a:pt x="2356939" y="0"/>
                </a:lnTo>
                <a:lnTo>
                  <a:pt x="2356939" y="3714212"/>
                </a:lnTo>
                <a:lnTo>
                  <a:pt x="0" y="3714212"/>
                </a:lnTo>
                <a:lnTo>
                  <a:pt x="0" y="0"/>
                </a:lnTo>
                <a:close/>
              </a:path>
            </a:pathLst>
          </a:custGeom>
          <a:blipFill>
            <a:blip>
              <a:extLst>
                <a:ext uri="{96DAC541-7B7A-43D3-8B79-37D633B846F1}">
                  <asvg:svgBlip xmlns:asvg="http://schemas.microsoft.com/office/drawing/2016/SVG/main" r:embed="rId8"/>
                </a:ext>
              </a:extLst>
            </a:blip>
            <a:stretch>
              <a:fillRect r="-128666" b="-33760"/>
            </a:stretch>
          </a:blipFill>
        </p:spPr>
        <p:txBody>
          <a:bodyPr/>
          <a:lstStyle/>
          <a:p>
            <a:endParaRPr lang="en-US"/>
          </a:p>
        </p:txBody>
      </p:sp>
      <p:sp>
        <p:nvSpPr>
          <p:cNvPr id="9" name="Freeform 9"/>
          <p:cNvSpPr/>
          <p:nvPr/>
        </p:nvSpPr>
        <p:spPr>
          <a:xfrm>
            <a:off x="12713850" y="8394016"/>
            <a:ext cx="1601086" cy="1728568"/>
          </a:xfrm>
          <a:custGeom>
            <a:avLst/>
            <a:gdLst/>
            <a:ahLst/>
            <a:cxnLst/>
            <a:rect l="l" t="t" r="r" b="b"/>
            <a:pathLst>
              <a:path w="1601086" h="1728568">
                <a:moveTo>
                  <a:pt x="0" y="0"/>
                </a:moveTo>
                <a:lnTo>
                  <a:pt x="1601086" y="0"/>
                </a:lnTo>
                <a:lnTo>
                  <a:pt x="1601086" y="1728568"/>
                </a:lnTo>
                <a:lnTo>
                  <a:pt x="0" y="1728568"/>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0" name="TextBox 10"/>
          <p:cNvSpPr txBox="1"/>
          <p:nvPr/>
        </p:nvSpPr>
        <p:spPr>
          <a:xfrm>
            <a:off x="1127557" y="7030279"/>
            <a:ext cx="16032886" cy="1528153"/>
          </a:xfrm>
          <a:prstGeom prst="rect">
            <a:avLst/>
          </a:prstGeom>
        </p:spPr>
        <p:txBody>
          <a:bodyPr lIns="0" tIns="0" rIns="0" bIns="0" rtlCol="0" anchor="t">
            <a:spAutoFit/>
          </a:bodyPr>
          <a:lstStyle/>
          <a:p>
            <a:pPr algn="ctr">
              <a:lnSpc>
                <a:spcPts val="11413"/>
              </a:lnSpc>
            </a:pPr>
            <a:r>
              <a:rPr lang="en-US" sz="11413" b="1" spc="-57">
                <a:solidFill>
                  <a:srgbClr val="000000"/>
                </a:solidFill>
                <a:latin typeface="Proxima Nova Heavy"/>
                <a:ea typeface="Proxima Nova Heavy"/>
                <a:cs typeface="Proxima Nova Heavy"/>
                <a:sym typeface="Proxima Nova Heavy"/>
              </a:rPr>
              <a:t>Let’s sing together!</a:t>
            </a:r>
          </a:p>
        </p:txBody>
      </p:sp>
      <p:sp>
        <p:nvSpPr>
          <p:cNvPr id="11" name="TextBox 11"/>
          <p:cNvSpPr txBox="1"/>
          <p:nvPr/>
        </p:nvSpPr>
        <p:spPr>
          <a:xfrm>
            <a:off x="3406202" y="8987057"/>
            <a:ext cx="10202808" cy="972468"/>
          </a:xfrm>
          <a:prstGeom prst="rect">
            <a:avLst/>
          </a:prstGeom>
        </p:spPr>
        <p:txBody>
          <a:bodyPr lIns="0" tIns="0" rIns="0" bIns="0" rtlCol="0" anchor="t">
            <a:spAutoFit/>
          </a:bodyPr>
          <a:lstStyle/>
          <a:p>
            <a:pPr algn="ctr">
              <a:lnSpc>
                <a:spcPts val="7263"/>
              </a:lnSpc>
            </a:pPr>
            <a:r>
              <a:rPr lang="en-US" sz="7263" b="1" spc="-36">
                <a:solidFill>
                  <a:srgbClr val="000000"/>
                </a:solidFill>
                <a:latin typeface="Proxima Nova Bold"/>
                <a:ea typeface="Proxima Nova Bold"/>
                <a:cs typeface="Proxima Nova Bold"/>
                <a:sym typeface="Proxima Nova Bold"/>
              </a:rPr>
              <a:t>What A Mighty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8F0FB"/>
        </a:solidFill>
        <a:effectLst/>
      </p:bgPr>
    </p:bg>
    <p:spTree>
      <p:nvGrpSpPr>
        <p:cNvPr id="1" name=""/>
        <p:cNvGrpSpPr/>
        <p:nvPr/>
      </p:nvGrpSpPr>
      <p:grpSpPr>
        <a:xfrm>
          <a:off x="0" y="0"/>
          <a:ext cx="0" cy="0"/>
          <a:chOff x="0" y="0"/>
          <a:chExt cx="0" cy="0"/>
        </a:xfrm>
      </p:grpSpPr>
      <p:sp>
        <p:nvSpPr>
          <p:cNvPr id="2" name="Freeform 2"/>
          <p:cNvSpPr/>
          <p:nvPr/>
        </p:nvSpPr>
        <p:spPr>
          <a:xfrm>
            <a:off x="-477629" y="-3994964"/>
            <a:ext cx="19243258" cy="19243258"/>
          </a:xfrm>
          <a:custGeom>
            <a:avLst/>
            <a:gdLst/>
            <a:ahLst/>
            <a:cxnLst/>
            <a:rect l="l" t="t" r="r" b="b"/>
            <a:pathLst>
              <a:path w="19243258" h="19243258">
                <a:moveTo>
                  <a:pt x="0" y="0"/>
                </a:moveTo>
                <a:lnTo>
                  <a:pt x="19243258" y="0"/>
                </a:lnTo>
                <a:lnTo>
                  <a:pt x="19243258" y="19243259"/>
                </a:lnTo>
                <a:lnTo>
                  <a:pt x="0" y="1924325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941864" y="3591246"/>
            <a:ext cx="16404273" cy="3428357"/>
          </a:xfrm>
          <a:prstGeom prst="rect">
            <a:avLst/>
          </a:prstGeom>
        </p:spPr>
        <p:txBody>
          <a:bodyPr lIns="0" tIns="0" rIns="0" bIns="0" rtlCol="0" anchor="t">
            <a:spAutoFit/>
          </a:bodyPr>
          <a:lstStyle/>
          <a:p>
            <a:pPr marL="0" lvl="0" indent="0" algn="ctr">
              <a:lnSpc>
                <a:spcPts val="13090"/>
              </a:lnSpc>
              <a:spcBef>
                <a:spcPct val="0"/>
              </a:spcBef>
            </a:pPr>
            <a:r>
              <a:rPr lang="en-US" sz="13779">
                <a:solidFill>
                  <a:srgbClr val="EE9868"/>
                </a:solidFill>
                <a:latin typeface="KG Primary Penmanship"/>
                <a:ea typeface="KG Primary Penmanship"/>
                <a:cs typeface="KG Primary Penmanship"/>
                <a:sym typeface="KG Primary Penmanship"/>
              </a:rPr>
              <a:t> Do you know how much God loves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8F0FB"/>
        </a:solidFill>
        <a:effectLst/>
      </p:bgPr>
    </p:bg>
    <p:spTree>
      <p:nvGrpSpPr>
        <p:cNvPr id="1" name=""/>
        <p:cNvGrpSpPr/>
        <p:nvPr/>
      </p:nvGrpSpPr>
      <p:grpSpPr>
        <a:xfrm>
          <a:off x="0" y="0"/>
          <a:ext cx="0" cy="0"/>
          <a:chOff x="0" y="0"/>
          <a:chExt cx="0" cy="0"/>
        </a:xfrm>
      </p:grpSpPr>
      <p:sp>
        <p:nvSpPr>
          <p:cNvPr id="2" name="Freeform 2"/>
          <p:cNvSpPr/>
          <p:nvPr/>
        </p:nvSpPr>
        <p:spPr>
          <a:xfrm>
            <a:off x="-477629" y="-3994964"/>
            <a:ext cx="19243258" cy="19243258"/>
          </a:xfrm>
          <a:custGeom>
            <a:avLst/>
            <a:gdLst/>
            <a:ahLst/>
            <a:cxnLst/>
            <a:rect l="l" t="t" r="r" b="b"/>
            <a:pathLst>
              <a:path w="19243258" h="19243258">
                <a:moveTo>
                  <a:pt x="0" y="0"/>
                </a:moveTo>
                <a:lnTo>
                  <a:pt x="19243258" y="0"/>
                </a:lnTo>
                <a:lnTo>
                  <a:pt x="19243258" y="19243259"/>
                </a:lnTo>
                <a:lnTo>
                  <a:pt x="0" y="1924325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1028700" y="1995657"/>
            <a:ext cx="16230600" cy="5067384"/>
          </a:xfrm>
          <a:prstGeom prst="rect">
            <a:avLst/>
          </a:prstGeom>
        </p:spPr>
        <p:txBody>
          <a:bodyPr lIns="0" tIns="0" rIns="0" bIns="0" rtlCol="0" anchor="t">
            <a:spAutoFit/>
          </a:bodyPr>
          <a:lstStyle/>
          <a:p>
            <a:pPr marL="0" lvl="0" indent="0" algn="l">
              <a:lnSpc>
                <a:spcPts val="13171"/>
              </a:lnSpc>
            </a:pPr>
            <a:r>
              <a:rPr lang="en-US" sz="9408">
                <a:solidFill>
                  <a:srgbClr val="590C07"/>
                </a:solidFill>
                <a:latin typeface="Handyman"/>
                <a:ea typeface="Handyman"/>
                <a:cs typeface="Handyman"/>
                <a:sym typeface="Handyman"/>
              </a:rPr>
              <a:t>God loves you so much that even through our mistakes He does not give up on us.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8F0FB"/>
        </a:solidFill>
        <a:effectLst/>
      </p:bgPr>
    </p:bg>
    <p:spTree>
      <p:nvGrpSpPr>
        <p:cNvPr id="1" name=""/>
        <p:cNvGrpSpPr/>
        <p:nvPr/>
      </p:nvGrpSpPr>
      <p:grpSpPr>
        <a:xfrm>
          <a:off x="0" y="0"/>
          <a:ext cx="0" cy="0"/>
          <a:chOff x="0" y="0"/>
          <a:chExt cx="0" cy="0"/>
        </a:xfrm>
      </p:grpSpPr>
      <p:sp>
        <p:nvSpPr>
          <p:cNvPr id="2" name="Freeform 2"/>
          <p:cNvSpPr/>
          <p:nvPr/>
        </p:nvSpPr>
        <p:spPr>
          <a:xfrm>
            <a:off x="-477629" y="-3994964"/>
            <a:ext cx="19243258" cy="19243258"/>
          </a:xfrm>
          <a:custGeom>
            <a:avLst/>
            <a:gdLst/>
            <a:ahLst/>
            <a:cxnLst/>
            <a:rect l="l" t="t" r="r" b="b"/>
            <a:pathLst>
              <a:path w="19243258" h="19243258">
                <a:moveTo>
                  <a:pt x="0" y="0"/>
                </a:moveTo>
                <a:lnTo>
                  <a:pt x="19243258" y="0"/>
                </a:lnTo>
                <a:lnTo>
                  <a:pt x="19243258" y="19243259"/>
                </a:lnTo>
                <a:lnTo>
                  <a:pt x="0" y="1924325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1028700" y="992050"/>
            <a:ext cx="10253034" cy="1404616"/>
          </a:xfrm>
          <a:prstGeom prst="rect">
            <a:avLst/>
          </a:prstGeom>
        </p:spPr>
        <p:txBody>
          <a:bodyPr lIns="0" tIns="0" rIns="0" bIns="0" rtlCol="0" anchor="t">
            <a:spAutoFit/>
          </a:bodyPr>
          <a:lstStyle/>
          <a:p>
            <a:pPr marL="0" lvl="0" indent="0" algn="l">
              <a:lnSpc>
                <a:spcPts val="10392"/>
              </a:lnSpc>
              <a:spcBef>
                <a:spcPct val="0"/>
              </a:spcBef>
            </a:pPr>
            <a:r>
              <a:rPr lang="en-US" sz="10939">
                <a:solidFill>
                  <a:srgbClr val="EE9868"/>
                </a:solidFill>
                <a:latin typeface="KG Primary Penmanship"/>
                <a:ea typeface="KG Primary Penmanship"/>
                <a:cs typeface="KG Primary Penmanship"/>
                <a:sym typeface="KG Primary Penmanship"/>
              </a:rPr>
              <a:t>Memory Verse</a:t>
            </a:r>
          </a:p>
        </p:txBody>
      </p:sp>
      <p:sp>
        <p:nvSpPr>
          <p:cNvPr id="4" name="TextBox 4"/>
          <p:cNvSpPr txBox="1"/>
          <p:nvPr/>
        </p:nvSpPr>
        <p:spPr>
          <a:xfrm>
            <a:off x="1028700" y="2072816"/>
            <a:ext cx="15468531" cy="7489259"/>
          </a:xfrm>
          <a:prstGeom prst="rect">
            <a:avLst/>
          </a:prstGeom>
        </p:spPr>
        <p:txBody>
          <a:bodyPr lIns="0" tIns="0" rIns="0" bIns="0" rtlCol="0" anchor="t">
            <a:spAutoFit/>
          </a:bodyPr>
          <a:lstStyle/>
          <a:p>
            <a:pPr marL="0" lvl="0" indent="0" algn="l">
              <a:lnSpc>
                <a:spcPts val="11795"/>
              </a:lnSpc>
            </a:pPr>
            <a:r>
              <a:rPr lang="en-US" sz="8425">
                <a:solidFill>
                  <a:srgbClr val="590C07"/>
                </a:solidFill>
                <a:latin typeface="Handyman"/>
                <a:ea typeface="Handyman"/>
                <a:cs typeface="Handyman"/>
                <a:sym typeface="Handyman"/>
              </a:rPr>
              <a:t>“For God so loved the world, that he gave his only begotten Son, that whosoever believeth in him should not perish, but have everlasting life.”</a:t>
            </a:r>
          </a:p>
          <a:p>
            <a:pPr marL="0" lvl="0" indent="0" algn="l">
              <a:lnSpc>
                <a:spcPts val="11795"/>
              </a:lnSpc>
            </a:pPr>
            <a:r>
              <a:rPr lang="en-US" sz="8425">
                <a:solidFill>
                  <a:srgbClr val="590C07"/>
                </a:solidFill>
                <a:latin typeface="Handyman"/>
                <a:ea typeface="Handyman"/>
                <a:cs typeface="Handyman"/>
                <a:sym typeface="Handyman"/>
              </a:rPr>
              <a:t>‭‭John‬ ‭3‬:‭16‬ ‭KJV‬‬</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8F0FB"/>
        </a:solidFill>
        <a:effectLst/>
      </p:bgPr>
    </p:bg>
    <p:spTree>
      <p:nvGrpSpPr>
        <p:cNvPr id="1" name=""/>
        <p:cNvGrpSpPr/>
        <p:nvPr/>
      </p:nvGrpSpPr>
      <p:grpSpPr>
        <a:xfrm>
          <a:off x="0" y="0"/>
          <a:ext cx="0" cy="0"/>
          <a:chOff x="0" y="0"/>
          <a:chExt cx="0" cy="0"/>
        </a:xfrm>
      </p:grpSpPr>
      <p:sp>
        <p:nvSpPr>
          <p:cNvPr id="2" name="Freeform 2"/>
          <p:cNvSpPr/>
          <p:nvPr/>
        </p:nvSpPr>
        <p:spPr>
          <a:xfrm>
            <a:off x="-955258" y="-3397317"/>
            <a:ext cx="19243258" cy="19243258"/>
          </a:xfrm>
          <a:custGeom>
            <a:avLst/>
            <a:gdLst/>
            <a:ahLst/>
            <a:cxnLst/>
            <a:rect l="l" t="t" r="r" b="b"/>
            <a:pathLst>
              <a:path w="19243258" h="19243258">
                <a:moveTo>
                  <a:pt x="0" y="0"/>
                </a:moveTo>
                <a:lnTo>
                  <a:pt x="19243258" y="0"/>
                </a:lnTo>
                <a:lnTo>
                  <a:pt x="19243258" y="19243259"/>
                </a:lnTo>
                <a:lnTo>
                  <a:pt x="0" y="1924325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3" name="TextBox 3"/>
          <p:cNvSpPr txBox="1"/>
          <p:nvPr/>
        </p:nvSpPr>
        <p:spPr>
          <a:xfrm>
            <a:off x="1409735" y="857580"/>
            <a:ext cx="11392020" cy="1404616"/>
          </a:xfrm>
          <a:prstGeom prst="rect">
            <a:avLst/>
          </a:prstGeom>
        </p:spPr>
        <p:txBody>
          <a:bodyPr lIns="0" tIns="0" rIns="0" bIns="0" rtlCol="0" anchor="t">
            <a:spAutoFit/>
          </a:bodyPr>
          <a:lstStyle/>
          <a:p>
            <a:pPr marL="0" lvl="0" indent="0" algn="l">
              <a:lnSpc>
                <a:spcPts val="10392"/>
              </a:lnSpc>
              <a:spcBef>
                <a:spcPct val="0"/>
              </a:spcBef>
            </a:pPr>
            <a:r>
              <a:rPr lang="en-US" sz="10939">
                <a:solidFill>
                  <a:srgbClr val="EE9868"/>
                </a:solidFill>
                <a:latin typeface="KG Primary Penmanship"/>
                <a:ea typeface="KG Primary Penmanship"/>
                <a:cs typeface="KG Primary Penmanship"/>
                <a:sym typeface="KG Primary Penmanship"/>
              </a:rPr>
              <a:t>Focus</a:t>
            </a:r>
          </a:p>
        </p:txBody>
      </p:sp>
      <p:sp>
        <p:nvSpPr>
          <p:cNvPr id="4" name="TextBox 4"/>
          <p:cNvSpPr txBox="1"/>
          <p:nvPr/>
        </p:nvSpPr>
        <p:spPr>
          <a:xfrm>
            <a:off x="1409735" y="2333164"/>
            <a:ext cx="15468531" cy="4537497"/>
          </a:xfrm>
          <a:prstGeom prst="rect">
            <a:avLst/>
          </a:prstGeom>
        </p:spPr>
        <p:txBody>
          <a:bodyPr lIns="0" tIns="0" rIns="0" bIns="0" rtlCol="0" anchor="t">
            <a:spAutoFit/>
          </a:bodyPr>
          <a:lstStyle/>
          <a:p>
            <a:pPr marL="0" lvl="0" indent="0" algn="l">
              <a:lnSpc>
                <a:spcPts val="11795"/>
              </a:lnSpc>
            </a:pPr>
            <a:r>
              <a:rPr lang="en-US" sz="8425">
                <a:solidFill>
                  <a:srgbClr val="590C07"/>
                </a:solidFill>
                <a:latin typeface="Handyman"/>
                <a:ea typeface="Handyman"/>
                <a:cs typeface="Handyman"/>
                <a:sym typeface="Handyman"/>
              </a:rPr>
              <a:t>We will learn about the depths of God’s love and the sacrifice Jesus made for us.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541</Words>
  <Application>Microsoft Office PowerPoint</Application>
  <PresentationFormat>Custom</PresentationFormat>
  <Paragraphs>39</Paragraphs>
  <Slides>21</Slides>
  <Notes>0</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KG Primary Penmanship</vt:lpstr>
      <vt:lpstr>Arial</vt:lpstr>
      <vt:lpstr>Proxima Nova Bold</vt:lpstr>
      <vt:lpstr>Calibri</vt:lpstr>
      <vt:lpstr>Proxima Nova Heavy</vt:lpstr>
      <vt:lpstr>TT Corals Bold</vt:lpstr>
      <vt:lpstr>Abril Fatface</vt:lpstr>
      <vt:lpstr>Handyman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4 Elementary Week 3</dc:title>
  <cp:lastModifiedBy>Rebekah Jahaziel</cp:lastModifiedBy>
  <cp:revision>1</cp:revision>
  <dcterms:created xsi:type="dcterms:W3CDTF">2006-08-16T00:00:00Z</dcterms:created>
  <dcterms:modified xsi:type="dcterms:W3CDTF">2026-07-10T15:57:40Z</dcterms:modified>
  <dc:identifier>DAHOLQXHFWM</dc:identifier>
</cp:coreProperties>
</file>