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Abril Fatface" panose="02000503000000020003" pitchFamily="2" charset="0"/>
      <p:regular r:id="rId24"/>
    </p:embeddedFont>
    <p:embeddedFont>
      <p:font typeface="Handyman" panose="020B0604020202020204" charset="0"/>
      <p:regular r:id="rId25"/>
    </p:embeddedFont>
    <p:embeddedFont>
      <p:font typeface="KG Primary Penmanship" panose="020B0604020202020204" charset="0"/>
      <p:regular r:id="rId26"/>
    </p:embeddedFont>
    <p:embeddedFont>
      <p:font typeface="Proxima Nova Bold" panose="020B0604020202020204" charset="0"/>
      <p:regular r:id="rId27"/>
    </p:embeddedFont>
    <p:embeddedFont>
      <p:font typeface="Proxima Nova Heavy" panose="020B0604020202020204" charset="0"/>
      <p:regular r:id="rId28"/>
    </p:embeddedFont>
    <p:embeddedFont>
      <p:font typeface="TT Corals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D6850B-E06C-41F8-8623-C7F22BCAFAC7}" v="1" dt="2026-08-07T01:07:10.5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KUpHHlhpJIE" TargetMode="Externa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svg"/><Relationship Id="rId7" Type="http://schemas.openxmlformats.org/officeDocument/2006/relationships/image" Target="../media/image1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6.svg"/><Relationship Id="rId9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08570" y="-8298023"/>
            <a:ext cx="21305141" cy="21305141"/>
          </a:xfrm>
          <a:custGeom>
            <a:avLst/>
            <a:gdLst/>
            <a:ahLst/>
            <a:cxnLst/>
            <a:rect l="l" t="t" r="r" b="b"/>
            <a:pathLst>
              <a:path w="21305141" h="21305141">
                <a:moveTo>
                  <a:pt x="0" y="0"/>
                </a:moveTo>
                <a:lnTo>
                  <a:pt x="21305140" y="0"/>
                </a:lnTo>
                <a:lnTo>
                  <a:pt x="21305140" y="21305141"/>
                </a:lnTo>
                <a:lnTo>
                  <a:pt x="0" y="21305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732892" y="1400640"/>
            <a:ext cx="10822217" cy="14000280"/>
          </a:xfrm>
          <a:custGeom>
            <a:avLst/>
            <a:gdLst/>
            <a:ahLst/>
            <a:cxnLst/>
            <a:rect l="l" t="t" r="r" b="b"/>
            <a:pathLst>
              <a:path w="10822217" h="14000280">
                <a:moveTo>
                  <a:pt x="0" y="0"/>
                </a:moveTo>
                <a:lnTo>
                  <a:pt x="10822216" y="0"/>
                </a:lnTo>
                <a:lnTo>
                  <a:pt x="10822216" y="14000280"/>
                </a:lnTo>
                <a:lnTo>
                  <a:pt x="0" y="1400028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1013858" y="9206716"/>
            <a:ext cx="8735039" cy="832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8"/>
              </a:lnSpc>
            </a:pPr>
            <a:r>
              <a:rPr lang="en-US" sz="6218" b="1" spc="-31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Unit 4 Week 7</a:t>
            </a:r>
          </a:p>
        </p:txBody>
      </p:sp>
      <p:sp>
        <p:nvSpPr>
          <p:cNvPr id="5" name="Freeform 5"/>
          <p:cNvSpPr/>
          <p:nvPr/>
        </p:nvSpPr>
        <p:spPr>
          <a:xfrm>
            <a:off x="4542842" y="0"/>
            <a:ext cx="9202317" cy="1594717"/>
          </a:xfrm>
          <a:custGeom>
            <a:avLst/>
            <a:gdLst/>
            <a:ahLst/>
            <a:cxnLst/>
            <a:rect l="l" t="t" r="r" b="b"/>
            <a:pathLst>
              <a:path w="9202317" h="1594717">
                <a:moveTo>
                  <a:pt x="0" y="0"/>
                </a:moveTo>
                <a:lnTo>
                  <a:pt x="9202316" y="0"/>
                </a:lnTo>
                <a:lnTo>
                  <a:pt x="9202316" y="1594717"/>
                </a:lnTo>
                <a:lnTo>
                  <a:pt x="0" y="159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5258" y="-3397317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409735" y="857580"/>
            <a:ext cx="11392020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Focus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34294"/>
            <a:ext cx="16473316" cy="6013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We will learn about the story of Zacchaeus and understand the importance of repentance and seeking Jesus.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225260" y="1500050"/>
            <a:ext cx="10253034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Focus Scripture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81818" y="2911085"/>
            <a:ext cx="16619174" cy="3232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447"/>
              </a:lnSpc>
            </a:pPr>
            <a:r>
              <a:rPr lang="en-US" sz="8891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Luke 19:10 - "For the Son of Man came to seek and to save the lost."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4790" y="2947961"/>
            <a:ext cx="3949596" cy="3921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Save</a:t>
            </a:r>
          </a:p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Seek </a:t>
            </a:r>
          </a:p>
          <a:p>
            <a:pPr marL="1624899" lvl="1" indent="-812449" algn="l">
              <a:lnSpc>
                <a:spcPts val="10536"/>
              </a:lnSpc>
              <a:buFont typeface="Arial"/>
              <a:buChar char="•"/>
            </a:pPr>
            <a:r>
              <a:rPr lang="en-US" sz="7526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Lost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Words to look for: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451835" y="3573789"/>
            <a:ext cx="5039841" cy="5999810"/>
          </a:xfrm>
          <a:custGeom>
            <a:avLst/>
            <a:gdLst/>
            <a:ahLst/>
            <a:cxnLst/>
            <a:rect l="l" t="t" r="r" b="b"/>
            <a:pathLst>
              <a:path w="5039841" h="5999810">
                <a:moveTo>
                  <a:pt x="0" y="0"/>
                </a:moveTo>
                <a:lnTo>
                  <a:pt x="5039840" y="0"/>
                </a:lnTo>
                <a:lnTo>
                  <a:pt x="5039840" y="5999811"/>
                </a:lnTo>
                <a:lnTo>
                  <a:pt x="0" y="599981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5211935" y="1692202"/>
            <a:ext cx="1357616" cy="1254098"/>
          </a:xfrm>
          <a:custGeom>
            <a:avLst/>
            <a:gdLst/>
            <a:ahLst/>
            <a:cxnLst/>
            <a:rect l="l" t="t" r="r" b="b"/>
            <a:pathLst>
              <a:path w="1357616" h="1254098">
                <a:moveTo>
                  <a:pt x="0" y="0"/>
                </a:moveTo>
                <a:lnTo>
                  <a:pt x="1357616" y="0"/>
                </a:lnTo>
                <a:lnTo>
                  <a:pt x="1357616" y="1254098"/>
                </a:lnTo>
                <a:lnTo>
                  <a:pt x="0" y="125409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6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81459" y="2466610"/>
            <a:ext cx="12812016" cy="621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1"/>
              </a:lnSpc>
            </a:pPr>
            <a:r>
              <a:rPr lang="en-US" sz="4872" b="1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Jesus entered Jericho and was passing through. 2 A man was there by the name of Zacchaeus; he was a chief tax collector and was wealthy. 3 He wanted to see who Jesus was, but because he was short he could not see over the crowd. 4 So he ran ahead and climbed a sycamore-fig tree to see him, since Jesus was coming that way.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80394" y="9431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19:1-4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85194" y="8986597"/>
            <a:ext cx="15019878" cy="76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0993" lvl="1" indent="-480497" algn="l">
              <a:lnSpc>
                <a:spcPts val="6231"/>
              </a:lnSpc>
              <a:spcBef>
                <a:spcPct val="0"/>
              </a:spcBef>
              <a:buFont typeface="Arial"/>
              <a:buChar char="•"/>
            </a:pPr>
            <a:r>
              <a:rPr lang="en-US" sz="4451" b="1" spc="-89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Why did Zacchaeus climb the sycamore-fig tree?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99448" y="3753591"/>
            <a:ext cx="4664484" cy="6137480"/>
          </a:xfrm>
          <a:custGeom>
            <a:avLst/>
            <a:gdLst/>
            <a:ahLst/>
            <a:cxnLst/>
            <a:rect l="l" t="t" r="r" b="b"/>
            <a:pathLst>
              <a:path w="4664484" h="6137480">
                <a:moveTo>
                  <a:pt x="0" y="0"/>
                </a:moveTo>
                <a:lnTo>
                  <a:pt x="4664484" y="0"/>
                </a:lnTo>
                <a:lnTo>
                  <a:pt x="4664484" y="6137479"/>
                </a:lnTo>
                <a:lnTo>
                  <a:pt x="0" y="6137479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854303" y="2818468"/>
            <a:ext cx="11386815" cy="51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5"/>
              </a:lnSpc>
            </a:pPr>
            <a:r>
              <a:rPr lang="en-US" sz="4596" b="1" spc="-91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5 When Jesus reached the spot, he looked up and said to him, “Zacchaeus, come down immediately. I must stay at your house today.” 6 So he came down at once and welcomed him gladly.</a:t>
            </a:r>
          </a:p>
          <a:p>
            <a:pPr marL="0" lvl="0" indent="0" algn="just">
              <a:lnSpc>
                <a:spcPts val="6435"/>
              </a:lnSpc>
              <a:spcBef>
                <a:spcPct val="0"/>
              </a:spcBef>
            </a:pPr>
            <a:r>
              <a:rPr lang="en-US" sz="4596" b="1" spc="-91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7 All the people saw this and began to mutter, “He has gone to be the guest of a sinner.”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19:5-7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254265" y="8834197"/>
            <a:ext cx="11602919" cy="76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0993" lvl="1" indent="-480497" algn="l">
              <a:lnSpc>
                <a:spcPts val="6231"/>
              </a:lnSpc>
              <a:spcBef>
                <a:spcPct val="0"/>
              </a:spcBef>
              <a:buFont typeface="Arial"/>
              <a:buChar char="•"/>
            </a:pPr>
            <a:r>
              <a:rPr lang="en-US" sz="4451" b="1" spc="-89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How did Jesus reach when He seen Zacchaeus?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662135" y="2608526"/>
            <a:ext cx="13916551" cy="5609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01"/>
              </a:lnSpc>
            </a:pPr>
            <a:r>
              <a:rPr lang="en-US" sz="4358" b="1" spc="-8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8 But Zacchaeus stood up and said to the Lord, “Look, Lord! Here and now I give half of my possessions to the poor, and if I have cheated anybody out of anything, I will pay back four times the amount.”</a:t>
            </a:r>
          </a:p>
          <a:p>
            <a:pPr marL="0" lvl="0" indent="0" algn="just">
              <a:lnSpc>
                <a:spcPts val="6101"/>
              </a:lnSpc>
              <a:spcBef>
                <a:spcPct val="0"/>
              </a:spcBef>
            </a:pPr>
            <a:r>
              <a:rPr lang="en-US" sz="4358" b="1" spc="-87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9 Jesus said to him, “Today salvation has come to this house, because this man, too, is a son of Abraham. 10 For the Son of Man came to seek and to save the lost.”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32794" y="1095516"/>
            <a:ext cx="11813081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Luke 19:8-10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32794" y="8834197"/>
            <a:ext cx="15019878" cy="76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60993" lvl="1" indent="-480497" algn="l">
              <a:lnSpc>
                <a:spcPts val="6231"/>
              </a:lnSpc>
              <a:spcBef>
                <a:spcPct val="0"/>
              </a:spcBef>
              <a:buFont typeface="Arial"/>
              <a:buChar char="•"/>
            </a:pPr>
            <a:r>
              <a:rPr lang="en-US" sz="4451" b="1" spc="-89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What did Zacchaeus do to show he was sorry?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685852" y="663121"/>
            <a:ext cx="8916295" cy="119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2"/>
              </a:lnSpc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Discussion Questions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14350" y="2523970"/>
            <a:ext cx="17259300" cy="575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can we learn from Zacchaeus’ story about seeking forgiveness? </a:t>
            </a:r>
          </a:p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can we seek Jesus in our daily lives? </a:t>
            </a:r>
          </a:p>
          <a:p>
            <a:pPr marL="1416249" lvl="1" indent="-708124" algn="l">
              <a:lnSpc>
                <a:spcPts val="9183"/>
              </a:lnSpc>
              <a:buAutoNum type="arabicPeriod"/>
            </a:pPr>
            <a:r>
              <a:rPr lang="en-US" sz="6559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can we show we are sorry for our wrong doings?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23085" y="1028700"/>
            <a:ext cx="14641830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5362" y="1621064"/>
            <a:ext cx="10657277" cy="119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2"/>
              </a:lnSpc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Let’s Talk About the Video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181600" y="-122817"/>
            <a:ext cx="11466981" cy="10320283"/>
          </a:xfrm>
          <a:custGeom>
            <a:avLst/>
            <a:gdLst/>
            <a:ahLst/>
            <a:cxnLst/>
            <a:rect l="l" t="t" r="r" b="b"/>
            <a:pathLst>
              <a:path w="11466981" h="10320283">
                <a:moveTo>
                  <a:pt x="0" y="0"/>
                </a:moveTo>
                <a:lnTo>
                  <a:pt x="11466981" y="0"/>
                </a:lnTo>
                <a:lnTo>
                  <a:pt x="11466981" y="10320283"/>
                </a:lnTo>
                <a:lnTo>
                  <a:pt x="0" y="1032028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181100" y="691872"/>
            <a:ext cx="2554304" cy="1017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406"/>
              </a:lnSpc>
              <a:spcBef>
                <a:spcPct val="0"/>
              </a:spcBef>
            </a:pPr>
            <a:r>
              <a:rPr lang="en-US" sz="6004" b="1" spc="-120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Activity: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35404" y="761326"/>
            <a:ext cx="4180690" cy="948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7766"/>
              </a:lnSpc>
              <a:spcBef>
                <a:spcPct val="0"/>
              </a:spcBef>
            </a:pPr>
            <a:r>
              <a:rPr lang="en-US" sz="5547" b="1" spc="-110">
                <a:solidFill>
                  <a:srgbClr val="590C07"/>
                </a:solidFill>
                <a:latin typeface="TT Corals Bold"/>
                <a:ea typeface="TT Corals Bold"/>
                <a:cs typeface="TT Corals Bold"/>
                <a:sym typeface="TT Corals Bold"/>
              </a:rPr>
              <a:t>Find the Coins</a:t>
            </a:r>
          </a:p>
        </p:txBody>
      </p:sp>
      <p:sp>
        <p:nvSpPr>
          <p:cNvPr id="6" name="Freeform 6"/>
          <p:cNvSpPr/>
          <p:nvPr/>
        </p:nvSpPr>
        <p:spPr>
          <a:xfrm>
            <a:off x="10053504" y="7037241"/>
            <a:ext cx="435843" cy="435843"/>
          </a:xfrm>
          <a:custGeom>
            <a:avLst/>
            <a:gdLst/>
            <a:ahLst/>
            <a:cxnLst/>
            <a:rect l="l" t="t" r="r" b="b"/>
            <a:pathLst>
              <a:path w="435843" h="435843">
                <a:moveTo>
                  <a:pt x="0" y="0"/>
                </a:moveTo>
                <a:lnTo>
                  <a:pt x="435843" y="0"/>
                </a:lnTo>
                <a:lnTo>
                  <a:pt x="435843" y="435843"/>
                </a:lnTo>
                <a:lnTo>
                  <a:pt x="0" y="43584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7626363" y="1287851"/>
            <a:ext cx="289731" cy="289731"/>
          </a:xfrm>
          <a:custGeom>
            <a:avLst/>
            <a:gdLst/>
            <a:ahLst/>
            <a:cxnLst/>
            <a:rect l="l" t="t" r="r" b="b"/>
            <a:pathLst>
              <a:path w="289731" h="289731">
                <a:moveTo>
                  <a:pt x="0" y="0"/>
                </a:moveTo>
                <a:lnTo>
                  <a:pt x="289731" y="0"/>
                </a:lnTo>
                <a:lnTo>
                  <a:pt x="289731" y="289731"/>
                </a:lnTo>
                <a:lnTo>
                  <a:pt x="0" y="28973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549316" y="4203307"/>
            <a:ext cx="510008" cy="510008"/>
          </a:xfrm>
          <a:custGeom>
            <a:avLst/>
            <a:gdLst/>
            <a:ahLst/>
            <a:cxnLst/>
            <a:rect l="l" t="t" r="r" b="b"/>
            <a:pathLst>
              <a:path w="510008" h="510008">
                <a:moveTo>
                  <a:pt x="0" y="0"/>
                </a:moveTo>
                <a:lnTo>
                  <a:pt x="510009" y="0"/>
                </a:lnTo>
                <a:lnTo>
                  <a:pt x="510009" y="510009"/>
                </a:lnTo>
                <a:lnTo>
                  <a:pt x="0" y="51000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017807" y="5504488"/>
            <a:ext cx="510008" cy="510008"/>
          </a:xfrm>
          <a:custGeom>
            <a:avLst/>
            <a:gdLst/>
            <a:ahLst/>
            <a:cxnLst/>
            <a:rect l="l" t="t" r="r" b="b"/>
            <a:pathLst>
              <a:path w="510008" h="510008">
                <a:moveTo>
                  <a:pt x="0" y="0"/>
                </a:moveTo>
                <a:lnTo>
                  <a:pt x="510008" y="0"/>
                </a:lnTo>
                <a:lnTo>
                  <a:pt x="510008" y="510008"/>
                </a:lnTo>
                <a:lnTo>
                  <a:pt x="0" y="51000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670277" y="8645687"/>
            <a:ext cx="356779" cy="356779"/>
          </a:xfrm>
          <a:custGeom>
            <a:avLst/>
            <a:gdLst/>
            <a:ahLst/>
            <a:cxnLst/>
            <a:rect l="l" t="t" r="r" b="b"/>
            <a:pathLst>
              <a:path w="356779" h="356779">
                <a:moveTo>
                  <a:pt x="0" y="0"/>
                </a:moveTo>
                <a:lnTo>
                  <a:pt x="356779" y="0"/>
                </a:lnTo>
                <a:lnTo>
                  <a:pt x="356779" y="356780"/>
                </a:lnTo>
                <a:lnTo>
                  <a:pt x="0" y="356780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851479" y="2761423"/>
            <a:ext cx="7776046" cy="6748978"/>
          </a:xfrm>
          <a:custGeom>
            <a:avLst/>
            <a:gdLst/>
            <a:ahLst/>
            <a:cxnLst/>
            <a:rect l="l" t="t" r="r" b="b"/>
            <a:pathLst>
              <a:path w="7776046" h="6748978">
                <a:moveTo>
                  <a:pt x="0" y="0"/>
                </a:moveTo>
                <a:lnTo>
                  <a:pt x="7776046" y="0"/>
                </a:lnTo>
                <a:lnTo>
                  <a:pt x="7776046" y="6748978"/>
                </a:lnTo>
                <a:lnTo>
                  <a:pt x="0" y="674897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8316522" y="2874067"/>
            <a:ext cx="510008" cy="510008"/>
          </a:xfrm>
          <a:custGeom>
            <a:avLst/>
            <a:gdLst/>
            <a:ahLst/>
            <a:cxnLst/>
            <a:rect l="l" t="t" r="r" b="b"/>
            <a:pathLst>
              <a:path w="510008" h="510008">
                <a:moveTo>
                  <a:pt x="0" y="0"/>
                </a:moveTo>
                <a:lnTo>
                  <a:pt x="510008" y="0"/>
                </a:lnTo>
                <a:lnTo>
                  <a:pt x="510008" y="510008"/>
                </a:lnTo>
                <a:lnTo>
                  <a:pt x="0" y="51000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3890995" y="8512526"/>
            <a:ext cx="266322" cy="266322"/>
          </a:xfrm>
          <a:custGeom>
            <a:avLst/>
            <a:gdLst/>
            <a:ahLst/>
            <a:cxnLst/>
            <a:rect l="l" t="t" r="r" b="b"/>
            <a:pathLst>
              <a:path w="266322" h="266322">
                <a:moveTo>
                  <a:pt x="0" y="0"/>
                </a:moveTo>
                <a:lnTo>
                  <a:pt x="266322" y="0"/>
                </a:lnTo>
                <a:lnTo>
                  <a:pt x="266322" y="266323"/>
                </a:lnTo>
                <a:lnTo>
                  <a:pt x="0" y="266323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9670277" y="5016320"/>
            <a:ext cx="254360" cy="254360"/>
          </a:xfrm>
          <a:custGeom>
            <a:avLst/>
            <a:gdLst/>
            <a:ahLst/>
            <a:cxnLst/>
            <a:rect l="l" t="t" r="r" b="b"/>
            <a:pathLst>
              <a:path w="254360" h="254360">
                <a:moveTo>
                  <a:pt x="0" y="0"/>
                </a:moveTo>
                <a:lnTo>
                  <a:pt x="254361" y="0"/>
                </a:lnTo>
                <a:lnTo>
                  <a:pt x="254361" y="254360"/>
                </a:lnTo>
                <a:lnTo>
                  <a:pt x="0" y="25436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2664096" y="7160849"/>
            <a:ext cx="280449" cy="280449"/>
          </a:xfrm>
          <a:custGeom>
            <a:avLst/>
            <a:gdLst/>
            <a:ahLst/>
            <a:cxnLst/>
            <a:rect l="l" t="t" r="r" b="b"/>
            <a:pathLst>
              <a:path w="280449" h="280449">
                <a:moveTo>
                  <a:pt x="0" y="0"/>
                </a:moveTo>
                <a:lnTo>
                  <a:pt x="280449" y="0"/>
                </a:lnTo>
                <a:lnTo>
                  <a:pt x="280449" y="280450"/>
                </a:lnTo>
                <a:lnTo>
                  <a:pt x="0" y="280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8571526" y="2367792"/>
            <a:ext cx="1175366" cy="1016283"/>
          </a:xfrm>
          <a:custGeom>
            <a:avLst/>
            <a:gdLst/>
            <a:ahLst/>
            <a:cxnLst/>
            <a:rect l="l" t="t" r="r" b="b"/>
            <a:pathLst>
              <a:path w="1175366" h="1016283">
                <a:moveTo>
                  <a:pt x="0" y="0"/>
                </a:moveTo>
                <a:lnTo>
                  <a:pt x="1175366" y="0"/>
                </a:lnTo>
                <a:lnTo>
                  <a:pt x="1175366" y="1016283"/>
                </a:lnTo>
                <a:lnTo>
                  <a:pt x="0" y="1016283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28806" y="6989285"/>
            <a:ext cx="16830388" cy="207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59"/>
              </a:lnSpc>
            </a:pPr>
            <a:r>
              <a:rPr lang="en-US" sz="15659" b="1" spc="-234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Children’s Church</a:t>
            </a:r>
          </a:p>
        </p:txBody>
      </p:sp>
      <p:sp>
        <p:nvSpPr>
          <p:cNvPr id="4" name="Freeform 4"/>
          <p:cNvSpPr/>
          <p:nvPr/>
        </p:nvSpPr>
        <p:spPr>
          <a:xfrm>
            <a:off x="16188790" y="3083049"/>
            <a:ext cx="2264548" cy="3970033"/>
          </a:xfrm>
          <a:custGeom>
            <a:avLst/>
            <a:gdLst/>
            <a:ahLst/>
            <a:cxnLst/>
            <a:rect l="l" t="t" r="r" b="b"/>
            <a:pathLst>
              <a:path w="2264548" h="3970033">
                <a:moveTo>
                  <a:pt x="0" y="0"/>
                </a:moveTo>
                <a:lnTo>
                  <a:pt x="2264548" y="0"/>
                </a:lnTo>
                <a:lnTo>
                  <a:pt x="2264548" y="3970033"/>
                </a:lnTo>
                <a:lnTo>
                  <a:pt x="0" y="39700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008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flipH="1">
            <a:off x="8668981" y="2858392"/>
            <a:ext cx="5006787" cy="4161877"/>
          </a:xfrm>
          <a:custGeom>
            <a:avLst/>
            <a:gdLst/>
            <a:ahLst/>
            <a:cxnLst/>
            <a:rect l="l" t="t" r="r" b="b"/>
            <a:pathLst>
              <a:path w="5006787" h="4161877">
                <a:moveTo>
                  <a:pt x="5006787" y="0"/>
                </a:moveTo>
                <a:lnTo>
                  <a:pt x="0" y="0"/>
                </a:lnTo>
                <a:lnTo>
                  <a:pt x="0" y="4161877"/>
                </a:lnTo>
                <a:lnTo>
                  <a:pt x="5006787" y="4161877"/>
                </a:lnTo>
                <a:lnTo>
                  <a:pt x="500678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46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028700" y="1333500"/>
            <a:ext cx="16032886" cy="2084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699"/>
              </a:lnSpc>
            </a:pPr>
            <a:r>
              <a:rPr lang="en-US" sz="15699" b="1" spc="-235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Welcome to</a:t>
            </a:r>
          </a:p>
        </p:txBody>
      </p:sp>
      <p:sp>
        <p:nvSpPr>
          <p:cNvPr id="7" name="Freeform 7"/>
          <p:cNvSpPr/>
          <p:nvPr/>
        </p:nvSpPr>
        <p:spPr>
          <a:xfrm>
            <a:off x="4038752" y="3503564"/>
            <a:ext cx="2722941" cy="3763056"/>
          </a:xfrm>
          <a:custGeom>
            <a:avLst/>
            <a:gdLst/>
            <a:ahLst/>
            <a:cxnLst/>
            <a:rect l="l" t="t" r="r" b="b"/>
            <a:pathLst>
              <a:path w="2722941" h="3763056">
                <a:moveTo>
                  <a:pt x="0" y="0"/>
                </a:moveTo>
                <a:lnTo>
                  <a:pt x="2722941" y="0"/>
                </a:lnTo>
                <a:lnTo>
                  <a:pt x="2722941" y="3763056"/>
                </a:lnTo>
                <a:lnTo>
                  <a:pt x="0" y="3763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682654" y="2278226"/>
            <a:ext cx="3378038" cy="4188484"/>
          </a:xfrm>
          <a:custGeom>
            <a:avLst/>
            <a:gdLst/>
            <a:ahLst/>
            <a:cxnLst/>
            <a:rect l="l" t="t" r="r" b="b"/>
            <a:pathLst>
              <a:path w="3378038" h="4188484">
                <a:moveTo>
                  <a:pt x="0" y="0"/>
                </a:moveTo>
                <a:lnTo>
                  <a:pt x="3378038" y="0"/>
                </a:lnTo>
                <a:lnTo>
                  <a:pt x="3378038" y="4188484"/>
                </a:lnTo>
                <a:lnTo>
                  <a:pt x="0" y="41884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4606" r="-189217" b="-5860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flipH="1">
            <a:off x="-318060" y="2540476"/>
            <a:ext cx="2693519" cy="3954809"/>
          </a:xfrm>
          <a:custGeom>
            <a:avLst/>
            <a:gdLst/>
            <a:ahLst/>
            <a:cxnLst/>
            <a:rect l="l" t="t" r="r" b="b"/>
            <a:pathLst>
              <a:path w="2693519" h="3954809">
                <a:moveTo>
                  <a:pt x="2693520" y="0"/>
                </a:moveTo>
                <a:lnTo>
                  <a:pt x="0" y="0"/>
                </a:lnTo>
                <a:lnTo>
                  <a:pt x="0" y="3954809"/>
                </a:lnTo>
                <a:lnTo>
                  <a:pt x="2693520" y="3954809"/>
                </a:lnTo>
                <a:lnTo>
                  <a:pt x="269352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12071" r="-121935" b="-7867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3980163" y="3503564"/>
            <a:ext cx="2027694" cy="3858932"/>
          </a:xfrm>
          <a:custGeom>
            <a:avLst/>
            <a:gdLst/>
            <a:ahLst/>
            <a:cxnLst/>
            <a:rect l="l" t="t" r="r" b="b"/>
            <a:pathLst>
              <a:path w="2027694" h="3858932">
                <a:moveTo>
                  <a:pt x="0" y="0"/>
                </a:moveTo>
                <a:lnTo>
                  <a:pt x="2027694" y="0"/>
                </a:lnTo>
                <a:lnTo>
                  <a:pt x="2027694" y="3858932"/>
                </a:lnTo>
                <a:lnTo>
                  <a:pt x="0" y="38589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flipH="1">
            <a:off x="1945391" y="3418204"/>
            <a:ext cx="1689270" cy="3519313"/>
          </a:xfrm>
          <a:custGeom>
            <a:avLst/>
            <a:gdLst/>
            <a:ahLst/>
            <a:cxnLst/>
            <a:rect l="l" t="t" r="r" b="b"/>
            <a:pathLst>
              <a:path w="1689270" h="3519313">
                <a:moveTo>
                  <a:pt x="1689270" y="0"/>
                </a:moveTo>
                <a:lnTo>
                  <a:pt x="0" y="0"/>
                </a:lnTo>
                <a:lnTo>
                  <a:pt x="0" y="3519313"/>
                </a:lnTo>
                <a:lnTo>
                  <a:pt x="1689270" y="3519313"/>
                </a:lnTo>
                <a:lnTo>
                  <a:pt x="168927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542842" y="-1559452"/>
            <a:ext cx="9202317" cy="5176303"/>
          </a:xfrm>
          <a:custGeom>
            <a:avLst/>
            <a:gdLst/>
            <a:ahLst/>
            <a:cxnLst/>
            <a:rect l="l" t="t" r="r" b="b"/>
            <a:pathLst>
              <a:path w="9202317" h="5176303">
                <a:moveTo>
                  <a:pt x="0" y="0"/>
                </a:moveTo>
                <a:lnTo>
                  <a:pt x="9202316" y="0"/>
                </a:lnTo>
                <a:lnTo>
                  <a:pt x="9202316" y="5176304"/>
                </a:lnTo>
                <a:lnTo>
                  <a:pt x="0" y="5176304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869559" y="5143500"/>
            <a:ext cx="548882" cy="548882"/>
          </a:xfrm>
          <a:custGeom>
            <a:avLst/>
            <a:gdLst/>
            <a:ahLst/>
            <a:cxnLst/>
            <a:rect l="l" t="t" r="r" b="b"/>
            <a:pathLst>
              <a:path w="548882" h="548882">
                <a:moveTo>
                  <a:pt x="0" y="0"/>
                </a:moveTo>
                <a:lnTo>
                  <a:pt x="548882" y="0"/>
                </a:lnTo>
                <a:lnTo>
                  <a:pt x="548882" y="548882"/>
                </a:lnTo>
                <a:lnTo>
                  <a:pt x="0" y="54888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608084" y="3515648"/>
            <a:ext cx="15071831" cy="1627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63"/>
              </a:lnSpc>
            </a:pPr>
            <a:r>
              <a:rPr lang="en-US" sz="468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Just like you found the coins, Zacchaeus collected taxes and later had to repay for all the wrong he had done.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59746" y="-498582"/>
            <a:ext cx="4908558" cy="2534043"/>
          </a:xfrm>
          <a:custGeom>
            <a:avLst/>
            <a:gdLst/>
            <a:ahLst/>
            <a:cxnLst/>
            <a:rect l="l" t="t" r="r" b="b"/>
            <a:pathLst>
              <a:path w="4908558" h="2534043">
                <a:moveTo>
                  <a:pt x="0" y="0"/>
                </a:moveTo>
                <a:lnTo>
                  <a:pt x="4908558" y="0"/>
                </a:lnTo>
                <a:lnTo>
                  <a:pt x="4908558" y="2534043"/>
                </a:lnTo>
                <a:lnTo>
                  <a:pt x="0" y="25340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42880" y="7327535"/>
            <a:ext cx="5463979" cy="2818503"/>
          </a:xfrm>
          <a:custGeom>
            <a:avLst/>
            <a:gdLst/>
            <a:ahLst/>
            <a:cxnLst/>
            <a:rect l="l" t="t" r="r" b="b"/>
            <a:pathLst>
              <a:path w="5463979" h="2818503">
                <a:moveTo>
                  <a:pt x="0" y="0"/>
                </a:moveTo>
                <a:lnTo>
                  <a:pt x="5463979" y="0"/>
                </a:lnTo>
                <a:lnTo>
                  <a:pt x="5463979" y="2818503"/>
                </a:lnTo>
                <a:lnTo>
                  <a:pt x="0" y="2818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556838" y="2387389"/>
            <a:ext cx="6168126" cy="2672854"/>
          </a:xfrm>
          <a:custGeom>
            <a:avLst/>
            <a:gdLst/>
            <a:ahLst/>
            <a:cxnLst/>
            <a:rect l="l" t="t" r="r" b="b"/>
            <a:pathLst>
              <a:path w="6168126" h="2672854">
                <a:moveTo>
                  <a:pt x="0" y="0"/>
                </a:moveTo>
                <a:lnTo>
                  <a:pt x="6168126" y="0"/>
                </a:lnTo>
                <a:lnTo>
                  <a:pt x="6168126" y="2672855"/>
                </a:lnTo>
                <a:lnTo>
                  <a:pt x="0" y="26728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77989"/>
            <a:ext cx="15612453" cy="2226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3"/>
              </a:lnSpc>
              <a:spcBef>
                <a:spcPct val="0"/>
              </a:spcBef>
            </a:pPr>
            <a:r>
              <a:rPr lang="en-US" sz="8940" u="none" strike="noStrike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Conclusion: The Message of God’s love</a:t>
            </a:r>
          </a:p>
        </p:txBody>
      </p:sp>
      <p:sp>
        <p:nvSpPr>
          <p:cNvPr id="6" name="Freeform 6"/>
          <p:cNvSpPr/>
          <p:nvPr/>
        </p:nvSpPr>
        <p:spPr>
          <a:xfrm>
            <a:off x="1448936" y="8284351"/>
            <a:ext cx="3982075" cy="1947899"/>
          </a:xfrm>
          <a:custGeom>
            <a:avLst/>
            <a:gdLst/>
            <a:ahLst/>
            <a:cxnLst/>
            <a:rect l="l" t="t" r="r" b="b"/>
            <a:pathLst>
              <a:path w="3982075" h="1947899">
                <a:moveTo>
                  <a:pt x="0" y="0"/>
                </a:moveTo>
                <a:lnTo>
                  <a:pt x="3982075" y="0"/>
                </a:lnTo>
                <a:lnTo>
                  <a:pt x="3982075" y="1947898"/>
                </a:lnTo>
                <a:lnTo>
                  <a:pt x="0" y="19478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011604" y="3647315"/>
            <a:ext cx="6584934" cy="6584934"/>
          </a:xfrm>
          <a:custGeom>
            <a:avLst/>
            <a:gdLst/>
            <a:ahLst/>
            <a:cxnLst/>
            <a:rect l="l" t="t" r="r" b="b"/>
            <a:pathLst>
              <a:path w="6584934" h="6584934">
                <a:moveTo>
                  <a:pt x="0" y="0"/>
                </a:moveTo>
                <a:lnTo>
                  <a:pt x="6584933" y="0"/>
                </a:lnTo>
                <a:lnTo>
                  <a:pt x="6584933" y="6584934"/>
                </a:lnTo>
                <a:lnTo>
                  <a:pt x="0" y="658493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3016987"/>
            <a:ext cx="10976414" cy="4325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202"/>
              </a:lnSpc>
            </a:pPr>
            <a:r>
              <a:rPr lang="en-US" sz="8001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Even when we do wrong the Lord will forgive us when we repent.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73761" y="4374902"/>
            <a:ext cx="3472049" cy="5280682"/>
          </a:xfrm>
          <a:custGeom>
            <a:avLst/>
            <a:gdLst/>
            <a:ahLst/>
            <a:cxnLst/>
            <a:rect l="l" t="t" r="r" b="b"/>
            <a:pathLst>
              <a:path w="3472049" h="5280682">
                <a:moveTo>
                  <a:pt x="0" y="0"/>
                </a:moveTo>
                <a:lnTo>
                  <a:pt x="3472049" y="0"/>
                </a:lnTo>
                <a:lnTo>
                  <a:pt x="3472049" y="5280683"/>
                </a:lnTo>
                <a:lnTo>
                  <a:pt x="0" y="52806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226414" y="369399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pray together!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373165" y="1447645"/>
            <a:ext cx="15541671" cy="7677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45"/>
              </a:lnSpc>
            </a:pPr>
            <a:r>
              <a:rPr lang="en-US" sz="14945" b="1" spc="-74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Good Afternoon and What is your Good News today?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206474" y="4374902"/>
            <a:ext cx="4052826" cy="5062165"/>
          </a:xfrm>
          <a:custGeom>
            <a:avLst/>
            <a:gdLst/>
            <a:ahLst/>
            <a:cxnLst/>
            <a:rect l="l" t="t" r="r" b="b"/>
            <a:pathLst>
              <a:path w="4052826" h="5062165">
                <a:moveTo>
                  <a:pt x="0" y="0"/>
                </a:moveTo>
                <a:lnTo>
                  <a:pt x="4052826" y="0"/>
                </a:lnTo>
                <a:lnTo>
                  <a:pt x="4052826" y="5062165"/>
                </a:lnTo>
                <a:lnTo>
                  <a:pt x="0" y="50621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403335" y="4374902"/>
            <a:ext cx="2747030" cy="5227911"/>
          </a:xfrm>
          <a:custGeom>
            <a:avLst/>
            <a:gdLst/>
            <a:ahLst/>
            <a:cxnLst/>
            <a:rect l="l" t="t" r="r" b="b"/>
            <a:pathLst>
              <a:path w="2747030" h="5227911">
                <a:moveTo>
                  <a:pt x="0" y="0"/>
                </a:moveTo>
                <a:lnTo>
                  <a:pt x="2747029" y="0"/>
                </a:lnTo>
                <a:lnTo>
                  <a:pt x="2747029" y="5227912"/>
                </a:lnTo>
                <a:lnTo>
                  <a:pt x="0" y="52279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873761" y="4374902"/>
            <a:ext cx="3472049" cy="5280682"/>
          </a:xfrm>
          <a:custGeom>
            <a:avLst/>
            <a:gdLst/>
            <a:ahLst/>
            <a:cxnLst/>
            <a:rect l="l" t="t" r="r" b="b"/>
            <a:pathLst>
              <a:path w="3472049" h="5280682">
                <a:moveTo>
                  <a:pt x="0" y="0"/>
                </a:moveTo>
                <a:lnTo>
                  <a:pt x="3472049" y="0"/>
                </a:lnTo>
                <a:lnTo>
                  <a:pt x="3472049" y="5280683"/>
                </a:lnTo>
                <a:lnTo>
                  <a:pt x="0" y="52806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127557" y="1531926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pray together!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>
            <a:off x="8507606" y="2361040"/>
            <a:ext cx="5006787" cy="4161877"/>
          </a:xfrm>
          <a:custGeom>
            <a:avLst/>
            <a:gdLst/>
            <a:ahLst/>
            <a:cxnLst/>
            <a:rect l="l" t="t" r="r" b="b"/>
            <a:pathLst>
              <a:path w="5006787" h="4161877">
                <a:moveTo>
                  <a:pt x="5006787" y="0"/>
                </a:moveTo>
                <a:lnTo>
                  <a:pt x="0" y="0"/>
                </a:lnTo>
                <a:lnTo>
                  <a:pt x="0" y="4161877"/>
                </a:lnTo>
                <a:lnTo>
                  <a:pt x="5006787" y="4161877"/>
                </a:lnTo>
                <a:lnTo>
                  <a:pt x="500678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4467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5784665" y="2824588"/>
            <a:ext cx="2722941" cy="3763056"/>
          </a:xfrm>
          <a:custGeom>
            <a:avLst/>
            <a:gdLst/>
            <a:ahLst/>
            <a:cxnLst/>
            <a:rect l="l" t="t" r="r" b="b"/>
            <a:pathLst>
              <a:path w="2722941" h="3763056">
                <a:moveTo>
                  <a:pt x="0" y="0"/>
                </a:moveTo>
                <a:lnTo>
                  <a:pt x="2722941" y="0"/>
                </a:lnTo>
                <a:lnTo>
                  <a:pt x="2722941" y="3763056"/>
                </a:lnTo>
                <a:lnTo>
                  <a:pt x="0" y="37630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3514393" y="2472844"/>
            <a:ext cx="2283568" cy="4161877"/>
          </a:xfrm>
          <a:custGeom>
            <a:avLst/>
            <a:gdLst/>
            <a:ahLst/>
            <a:cxnLst/>
            <a:rect l="l" t="t" r="r" b="b"/>
            <a:pathLst>
              <a:path w="2283568" h="4161877">
                <a:moveTo>
                  <a:pt x="0" y="0"/>
                </a:moveTo>
                <a:lnTo>
                  <a:pt x="2283568" y="0"/>
                </a:lnTo>
                <a:lnTo>
                  <a:pt x="2283568" y="4161877"/>
                </a:lnTo>
                <a:lnTo>
                  <a:pt x="0" y="41618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2172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flipH="1">
            <a:off x="2498242" y="1953929"/>
            <a:ext cx="3286423" cy="3954809"/>
          </a:xfrm>
          <a:custGeom>
            <a:avLst/>
            <a:gdLst/>
            <a:ahLst/>
            <a:cxnLst/>
            <a:rect l="l" t="t" r="r" b="b"/>
            <a:pathLst>
              <a:path w="3286423" h="3954809">
                <a:moveTo>
                  <a:pt x="3286423" y="0"/>
                </a:moveTo>
                <a:lnTo>
                  <a:pt x="0" y="0"/>
                </a:lnTo>
                <a:lnTo>
                  <a:pt x="0" y="3954809"/>
                </a:lnTo>
                <a:lnTo>
                  <a:pt x="3286423" y="3954809"/>
                </a:lnTo>
                <a:lnTo>
                  <a:pt x="32864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73748" t="-19856" b="-5882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-338405" y="2672255"/>
            <a:ext cx="3544114" cy="3763056"/>
          </a:xfrm>
          <a:custGeom>
            <a:avLst/>
            <a:gdLst/>
            <a:ahLst/>
            <a:cxnLst/>
            <a:rect l="l" t="t" r="r" b="b"/>
            <a:pathLst>
              <a:path w="3544114" h="3763056">
                <a:moveTo>
                  <a:pt x="3544114" y="0"/>
                </a:moveTo>
                <a:lnTo>
                  <a:pt x="0" y="0"/>
                </a:lnTo>
                <a:lnTo>
                  <a:pt x="0" y="3763055"/>
                </a:lnTo>
                <a:lnTo>
                  <a:pt x="3544114" y="3763055"/>
                </a:lnTo>
                <a:lnTo>
                  <a:pt x="354411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31061" y="2929760"/>
            <a:ext cx="2356939" cy="3714213"/>
          </a:xfrm>
          <a:custGeom>
            <a:avLst/>
            <a:gdLst/>
            <a:ahLst/>
            <a:cxnLst/>
            <a:rect l="l" t="t" r="r" b="b"/>
            <a:pathLst>
              <a:path w="2356939" h="3714213">
                <a:moveTo>
                  <a:pt x="0" y="0"/>
                </a:moveTo>
                <a:lnTo>
                  <a:pt x="2356939" y="0"/>
                </a:lnTo>
                <a:lnTo>
                  <a:pt x="2356939" y="3714212"/>
                </a:lnTo>
                <a:lnTo>
                  <a:pt x="0" y="37142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r="-128666" b="-337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713850" y="8394016"/>
            <a:ext cx="1601086" cy="1728568"/>
          </a:xfrm>
          <a:custGeom>
            <a:avLst/>
            <a:gdLst/>
            <a:ahLst/>
            <a:cxnLst/>
            <a:rect l="l" t="t" r="r" b="b"/>
            <a:pathLst>
              <a:path w="1601086" h="1728568">
                <a:moveTo>
                  <a:pt x="0" y="0"/>
                </a:moveTo>
                <a:lnTo>
                  <a:pt x="1601086" y="0"/>
                </a:lnTo>
                <a:lnTo>
                  <a:pt x="1601086" y="1728568"/>
                </a:lnTo>
                <a:lnTo>
                  <a:pt x="0" y="17285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27557" y="7030279"/>
            <a:ext cx="16032886" cy="1528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13"/>
              </a:lnSpc>
            </a:pPr>
            <a:r>
              <a:rPr lang="en-US" sz="11413" b="1" spc="-57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Let’s sing together!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985986" y="9249744"/>
            <a:ext cx="8316027" cy="796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20"/>
              </a:lnSpc>
            </a:pPr>
            <a:r>
              <a:rPr lang="en-US" sz="5920" b="1" spc="-29">
                <a:solidFill>
                  <a:srgbClr val="000000"/>
                </a:solidFill>
                <a:latin typeface="Proxima Nova Heavy"/>
                <a:ea typeface="Proxima Nova Heavy"/>
                <a:cs typeface="Proxima Nova Heavy"/>
                <a:sym typeface="Proxima Nova Heavy"/>
              </a:rPr>
              <a:t>Jesus Loves 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41864" y="3591246"/>
            <a:ext cx="16404273" cy="3428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90"/>
              </a:lnSpc>
              <a:spcBef>
                <a:spcPct val="0"/>
              </a:spcBef>
            </a:pPr>
            <a:r>
              <a:rPr lang="en-US" sz="1377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Do you know how much God loves you?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263863"/>
            <a:ext cx="16828687" cy="6715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171"/>
              </a:lnSpc>
            </a:pPr>
            <a:r>
              <a:rPr lang="en-US" sz="9408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God’s love does not stop because we do something wrong. He continues to love us. It’s what we do after the wrong that counts.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70429" y="2824144"/>
            <a:ext cx="18017571" cy="367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511693" lvl="1" indent="-755846" algn="l">
              <a:lnSpc>
                <a:spcPts val="9802"/>
              </a:lnSpc>
              <a:buAutoNum type="arabicPeriod"/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Have you ever did something wrong? </a:t>
            </a:r>
          </a:p>
          <a:p>
            <a:pPr marL="1511693" lvl="1" indent="-755846" algn="l">
              <a:lnSpc>
                <a:spcPts val="9802"/>
              </a:lnSpc>
              <a:buAutoNum type="arabicPeriod"/>
            </a:pPr>
            <a:r>
              <a:rPr lang="en-US" sz="7001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did you do to show that you were sorry?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0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7629" y="-3994964"/>
            <a:ext cx="19243258" cy="19243258"/>
          </a:xfrm>
          <a:custGeom>
            <a:avLst/>
            <a:gdLst/>
            <a:ahLst/>
            <a:cxnLst/>
            <a:rect l="l" t="t" r="r" b="b"/>
            <a:pathLst>
              <a:path w="19243258" h="19243258">
                <a:moveTo>
                  <a:pt x="0" y="0"/>
                </a:moveTo>
                <a:lnTo>
                  <a:pt x="19243258" y="0"/>
                </a:lnTo>
                <a:lnTo>
                  <a:pt x="19243258" y="19243259"/>
                </a:lnTo>
                <a:lnTo>
                  <a:pt x="0" y="19243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10781" y="454979"/>
            <a:ext cx="16066438" cy="1404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392"/>
              </a:lnSpc>
              <a:spcBef>
                <a:spcPct val="0"/>
              </a:spcBef>
            </a:pPr>
            <a:r>
              <a:rPr lang="en-US" sz="10939">
                <a:solidFill>
                  <a:srgbClr val="EE986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Let’s Practice our Memory Verse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1684636"/>
            <a:ext cx="15468531" cy="896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“For God so loved the world, that he gave his only begotten Son, that whosoever believeth in him should not perish, but have everlasting life.”</a:t>
            </a:r>
          </a:p>
          <a:p>
            <a:pPr algn="l">
              <a:lnSpc>
                <a:spcPts val="11795"/>
              </a:lnSpc>
            </a:pPr>
            <a:r>
              <a:rPr lang="en-US" sz="8425">
                <a:solidFill>
                  <a:srgbClr val="590C07"/>
                </a:solidFill>
                <a:latin typeface="Handyman"/>
                <a:ea typeface="Handyman"/>
                <a:cs typeface="Handyman"/>
                <a:sym typeface="Handyman"/>
              </a:rPr>
              <a:t>‭‭John‬ ‭3‬:‭16‬ ‭KJV‬‬</a:t>
            </a:r>
          </a:p>
          <a:p>
            <a:pPr marL="0" lvl="0" indent="0" algn="l">
              <a:lnSpc>
                <a:spcPts val="11795"/>
              </a:lnSpc>
            </a:pPr>
            <a:endParaRPr lang="en-US" sz="8425">
              <a:solidFill>
                <a:srgbClr val="590C07"/>
              </a:solidFill>
              <a:latin typeface="Handyman"/>
              <a:ea typeface="Handyman"/>
              <a:cs typeface="Handyman"/>
              <a:sym typeface="Handy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Custom</PresentationFormat>
  <Paragraphs>44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KG Primary Penmanship</vt:lpstr>
      <vt:lpstr>Proxima Nova Bold</vt:lpstr>
      <vt:lpstr>Calibri</vt:lpstr>
      <vt:lpstr>Proxima Nova Heavy</vt:lpstr>
      <vt:lpstr>TT Corals Bold</vt:lpstr>
      <vt:lpstr>Handyman</vt:lpstr>
      <vt:lpstr>Abril Fatface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Elementary Week 7 </dc:title>
  <cp:lastModifiedBy>Rebekah Jahaziel</cp:lastModifiedBy>
  <cp:revision>1</cp:revision>
  <dcterms:created xsi:type="dcterms:W3CDTF">2006-08-16T00:00:00Z</dcterms:created>
  <dcterms:modified xsi:type="dcterms:W3CDTF">2026-08-07T01:07:19Z</dcterms:modified>
  <dc:identifier>DAHQokyLMCk</dc:identifier>
</cp:coreProperties>
</file>