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8288000" cy="10287000"/>
  <p:notesSz cx="6858000" cy="9144000"/>
  <p:embeddedFontLst>
    <p:embeddedFont>
      <p:font typeface="Abril Fatface" panose="02000503000000020003" pitchFamily="2" charset="0"/>
      <p:regular r:id="rId22"/>
    </p:embeddedFont>
    <p:embeddedFont>
      <p:font typeface="Handyman" panose="020B0604020202020204" charset="0"/>
      <p:regular r:id="rId23"/>
    </p:embeddedFont>
    <p:embeddedFont>
      <p:font typeface="KG Primary Penmanship" panose="020B0604020202020204" charset="0"/>
      <p:regular r:id="rId24"/>
    </p:embeddedFont>
    <p:embeddedFont>
      <p:font typeface="Proxima Nova Bold" panose="020B0604020202020204" charset="0"/>
      <p:regular r:id="rId25"/>
    </p:embeddedFont>
    <p:embeddedFont>
      <p:font typeface="Proxima Nova Heavy" panose="020B0604020202020204" charset="0"/>
      <p:regular r:id="rId26"/>
    </p:embeddedFont>
    <p:embeddedFont>
      <p:font typeface="TT Corals Bold" panose="020B0604020202020204" charset="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FE08B9-779E-4A3F-96C2-48979BD70CF1}" v="1" dt="2026-08-21T21:12:04.9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svg"/><Relationship Id="rId9" Type="http://schemas.openxmlformats.org/officeDocument/2006/relationships/image" Target="../media/image10.svg"/></Relationships>
</file>

<file path=ppt/slides/_rels/slide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svg"/><Relationship Id="rId1" Type="http://schemas.openxmlformats.org/officeDocument/2006/relationships/slideLayout" Target="../slideLayouts/slideLayout7.xml"/><Relationship Id="rId5" Type="http://schemas.openxmlformats.org/officeDocument/2006/relationships/image" Target="../media/image14.svg"/><Relationship Id="rId4" Type="http://schemas.openxmlformats.org/officeDocument/2006/relationships/image" Target="../media/image13.svg"/></Relationships>
</file>

<file path=ppt/slides/_rels/slide5.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5.svg"/><Relationship Id="rId7" Type="http://schemas.openxmlformats.org/officeDocument/2006/relationships/image" Target="../media/image17.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6.svg"/><Relationship Id="rId9" Type="http://schemas.openxmlformats.org/officeDocument/2006/relationships/image" Target="../media/image19.svg"/></Relationships>
</file>

<file path=ppt/slides/_rels/slide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ww.biblegateway.com/passage/?search=Luke%2022%3A7-20&amp;version=NIV#fen-NIV-25885a" TargetMode="External"/><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21.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Layout" Target="../slideLayouts/slideLayout7.xml"/><Relationship Id="rId1" Type="http://schemas.openxmlformats.org/officeDocument/2006/relationships/video" Target="https://www.youtube.com/watch?v=lJ5fOsKxPHA" TargetMode="External"/><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23.svg"/></Relationships>
</file>

<file path=ppt/slides/_rels/slide19.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sv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svg"/><Relationship Id="rId4" Type="http://schemas.openxmlformats.org/officeDocument/2006/relationships/image" Target="../media/image26.svg"/></Relationships>
</file>

<file path=ppt/slides/_rels/slide2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sv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08570" y="-8298023"/>
            <a:ext cx="21305141" cy="21305141"/>
          </a:xfrm>
          <a:custGeom>
            <a:avLst/>
            <a:gdLst/>
            <a:ahLst/>
            <a:cxnLst/>
            <a:rect l="l" t="t" r="r" b="b"/>
            <a:pathLst>
              <a:path w="21305141" h="21305141">
                <a:moveTo>
                  <a:pt x="0" y="0"/>
                </a:moveTo>
                <a:lnTo>
                  <a:pt x="21305140" y="0"/>
                </a:lnTo>
                <a:lnTo>
                  <a:pt x="21305140" y="21305141"/>
                </a:lnTo>
                <a:lnTo>
                  <a:pt x="0" y="2130514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3732892" y="1400640"/>
            <a:ext cx="10822217" cy="14000280"/>
          </a:xfrm>
          <a:custGeom>
            <a:avLst/>
            <a:gdLst/>
            <a:ahLst/>
            <a:cxnLst/>
            <a:rect l="l" t="t" r="r" b="b"/>
            <a:pathLst>
              <a:path w="10822217" h="14000280">
                <a:moveTo>
                  <a:pt x="0" y="0"/>
                </a:moveTo>
                <a:lnTo>
                  <a:pt x="10822216" y="0"/>
                </a:lnTo>
                <a:lnTo>
                  <a:pt x="10822216" y="14000280"/>
                </a:lnTo>
                <a:lnTo>
                  <a:pt x="0" y="1400028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4" name="TextBox 4"/>
          <p:cNvSpPr txBox="1"/>
          <p:nvPr/>
        </p:nvSpPr>
        <p:spPr>
          <a:xfrm>
            <a:off x="11013858" y="9206716"/>
            <a:ext cx="8735039" cy="832436"/>
          </a:xfrm>
          <a:prstGeom prst="rect">
            <a:avLst/>
          </a:prstGeom>
        </p:spPr>
        <p:txBody>
          <a:bodyPr lIns="0" tIns="0" rIns="0" bIns="0" rtlCol="0" anchor="t">
            <a:spAutoFit/>
          </a:bodyPr>
          <a:lstStyle/>
          <a:p>
            <a:pPr algn="ctr">
              <a:lnSpc>
                <a:spcPts val="6218"/>
              </a:lnSpc>
            </a:pPr>
            <a:r>
              <a:rPr lang="en-US" sz="6218" b="1" spc="-31">
                <a:solidFill>
                  <a:srgbClr val="000000"/>
                </a:solidFill>
                <a:latin typeface="Proxima Nova Bold"/>
                <a:ea typeface="Proxima Nova Bold"/>
                <a:cs typeface="Proxima Nova Bold"/>
                <a:sym typeface="Proxima Nova Bold"/>
              </a:rPr>
              <a:t>Unit 4 Week 9</a:t>
            </a:r>
          </a:p>
        </p:txBody>
      </p:sp>
      <p:sp>
        <p:nvSpPr>
          <p:cNvPr id="5" name="Freeform 5"/>
          <p:cNvSpPr/>
          <p:nvPr/>
        </p:nvSpPr>
        <p:spPr>
          <a:xfrm>
            <a:off x="4542842" y="0"/>
            <a:ext cx="9202317" cy="1594717"/>
          </a:xfrm>
          <a:custGeom>
            <a:avLst/>
            <a:gdLst/>
            <a:ahLst/>
            <a:cxnLst/>
            <a:rect l="l" t="t" r="r" b="b"/>
            <a:pathLst>
              <a:path w="9202317" h="1594717">
                <a:moveTo>
                  <a:pt x="0" y="0"/>
                </a:moveTo>
                <a:lnTo>
                  <a:pt x="9202316" y="0"/>
                </a:lnTo>
                <a:lnTo>
                  <a:pt x="9202316" y="1594717"/>
                </a:lnTo>
                <a:lnTo>
                  <a:pt x="0" y="1594717"/>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5F6"/>
        </a:solidFill>
        <a:effectLst/>
      </p:bgPr>
    </p:bg>
    <p:spTree>
      <p:nvGrpSpPr>
        <p:cNvPr id="1" name=""/>
        <p:cNvGrpSpPr/>
        <p:nvPr/>
      </p:nvGrpSpPr>
      <p:grpSpPr>
        <a:xfrm>
          <a:off x="0" y="0"/>
          <a:ext cx="0" cy="0"/>
          <a:chOff x="0" y="0"/>
          <a:chExt cx="0" cy="0"/>
        </a:xfrm>
      </p:grpSpPr>
      <p:sp>
        <p:nvSpPr>
          <p:cNvPr id="2" name="Freeform 2"/>
          <p:cNvSpPr/>
          <p:nvPr/>
        </p:nvSpPr>
        <p:spPr>
          <a:xfrm>
            <a:off x="-477629" y="-3994964"/>
            <a:ext cx="19243258" cy="19243258"/>
          </a:xfrm>
          <a:custGeom>
            <a:avLst/>
            <a:gdLst/>
            <a:ahLst/>
            <a:cxnLst/>
            <a:rect l="l" t="t" r="r" b="b"/>
            <a:pathLst>
              <a:path w="19243258" h="19243258">
                <a:moveTo>
                  <a:pt x="0" y="0"/>
                </a:moveTo>
                <a:lnTo>
                  <a:pt x="19243258" y="0"/>
                </a:lnTo>
                <a:lnTo>
                  <a:pt x="19243258" y="19243259"/>
                </a:lnTo>
                <a:lnTo>
                  <a:pt x="0" y="1924325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p:cNvSpPr txBox="1"/>
          <p:nvPr/>
        </p:nvSpPr>
        <p:spPr>
          <a:xfrm>
            <a:off x="728806" y="6989285"/>
            <a:ext cx="16830388" cy="2074151"/>
          </a:xfrm>
          <a:prstGeom prst="rect">
            <a:avLst/>
          </a:prstGeom>
        </p:spPr>
        <p:txBody>
          <a:bodyPr lIns="0" tIns="0" rIns="0" bIns="0" rtlCol="0" anchor="t">
            <a:spAutoFit/>
          </a:bodyPr>
          <a:lstStyle/>
          <a:p>
            <a:pPr algn="ctr">
              <a:lnSpc>
                <a:spcPts val="15659"/>
              </a:lnSpc>
            </a:pPr>
            <a:r>
              <a:rPr lang="en-US" sz="15659" b="1" spc="-234">
                <a:solidFill>
                  <a:srgbClr val="000000"/>
                </a:solidFill>
                <a:latin typeface="Proxima Nova Heavy"/>
                <a:ea typeface="Proxima Nova Heavy"/>
                <a:cs typeface="Proxima Nova Heavy"/>
                <a:sym typeface="Proxima Nova Heavy"/>
              </a:rPr>
              <a:t>Children’s Church</a:t>
            </a:r>
          </a:p>
        </p:txBody>
      </p:sp>
      <p:sp>
        <p:nvSpPr>
          <p:cNvPr id="4" name="Freeform 4"/>
          <p:cNvSpPr/>
          <p:nvPr/>
        </p:nvSpPr>
        <p:spPr>
          <a:xfrm>
            <a:off x="16188790" y="3083049"/>
            <a:ext cx="2264548" cy="3970033"/>
          </a:xfrm>
          <a:custGeom>
            <a:avLst/>
            <a:gdLst/>
            <a:ahLst/>
            <a:cxnLst/>
            <a:rect l="l" t="t" r="r" b="b"/>
            <a:pathLst>
              <a:path w="2264548" h="3970033">
                <a:moveTo>
                  <a:pt x="0" y="0"/>
                </a:moveTo>
                <a:lnTo>
                  <a:pt x="2264548" y="0"/>
                </a:lnTo>
                <a:lnTo>
                  <a:pt x="2264548" y="3970033"/>
                </a:lnTo>
                <a:lnTo>
                  <a:pt x="0" y="3970033"/>
                </a:lnTo>
                <a:lnTo>
                  <a:pt x="0" y="0"/>
                </a:lnTo>
                <a:close/>
              </a:path>
            </a:pathLst>
          </a:custGeom>
          <a:blipFill>
            <a:blip>
              <a:extLst>
                <a:ext uri="{96DAC541-7B7A-43D3-8B79-37D633B846F1}">
                  <asvg:svgBlip xmlns:asvg="http://schemas.microsoft.com/office/drawing/2016/SVG/main" r:embed="rId3"/>
                </a:ext>
              </a:extLst>
            </a:blip>
            <a:stretch>
              <a:fillRect l="-170089"/>
            </a:stretch>
          </a:blipFill>
        </p:spPr>
        <p:txBody>
          <a:bodyPr/>
          <a:lstStyle/>
          <a:p>
            <a:endParaRPr lang="en-US"/>
          </a:p>
        </p:txBody>
      </p:sp>
      <p:sp>
        <p:nvSpPr>
          <p:cNvPr id="5" name="Freeform 5"/>
          <p:cNvSpPr/>
          <p:nvPr/>
        </p:nvSpPr>
        <p:spPr>
          <a:xfrm flipH="1">
            <a:off x="8668981" y="2858392"/>
            <a:ext cx="5006787" cy="4161877"/>
          </a:xfrm>
          <a:custGeom>
            <a:avLst/>
            <a:gdLst/>
            <a:ahLst/>
            <a:cxnLst/>
            <a:rect l="l" t="t" r="r" b="b"/>
            <a:pathLst>
              <a:path w="5006787" h="4161877">
                <a:moveTo>
                  <a:pt x="5006787" y="0"/>
                </a:moveTo>
                <a:lnTo>
                  <a:pt x="0" y="0"/>
                </a:lnTo>
                <a:lnTo>
                  <a:pt x="0" y="4161877"/>
                </a:lnTo>
                <a:lnTo>
                  <a:pt x="5006787" y="4161877"/>
                </a:lnTo>
                <a:lnTo>
                  <a:pt x="5006787" y="0"/>
                </a:lnTo>
                <a:close/>
              </a:path>
            </a:pathLst>
          </a:custGeom>
          <a:blipFill>
            <a:blip>
              <a:extLst>
                <a:ext uri="{96DAC541-7B7A-43D3-8B79-37D633B846F1}">
                  <asvg:svgBlip xmlns:asvg="http://schemas.microsoft.com/office/drawing/2016/SVG/main" r:embed="rId4"/>
                </a:ext>
              </a:extLst>
            </a:blip>
            <a:stretch>
              <a:fillRect r="-44679"/>
            </a:stretch>
          </a:blipFill>
        </p:spPr>
        <p:txBody>
          <a:bodyPr/>
          <a:lstStyle/>
          <a:p>
            <a:endParaRPr lang="en-US"/>
          </a:p>
        </p:txBody>
      </p:sp>
      <p:sp>
        <p:nvSpPr>
          <p:cNvPr id="6" name="TextBox 6"/>
          <p:cNvSpPr txBox="1"/>
          <p:nvPr/>
        </p:nvSpPr>
        <p:spPr>
          <a:xfrm>
            <a:off x="1028700" y="1333500"/>
            <a:ext cx="16032886" cy="2084704"/>
          </a:xfrm>
          <a:prstGeom prst="rect">
            <a:avLst/>
          </a:prstGeom>
        </p:spPr>
        <p:txBody>
          <a:bodyPr lIns="0" tIns="0" rIns="0" bIns="0" rtlCol="0" anchor="t">
            <a:spAutoFit/>
          </a:bodyPr>
          <a:lstStyle/>
          <a:p>
            <a:pPr algn="ctr">
              <a:lnSpc>
                <a:spcPts val="15699"/>
              </a:lnSpc>
            </a:pPr>
            <a:r>
              <a:rPr lang="en-US" sz="15699" b="1" spc="-235">
                <a:solidFill>
                  <a:srgbClr val="000000"/>
                </a:solidFill>
                <a:latin typeface="Proxima Nova Heavy"/>
                <a:ea typeface="Proxima Nova Heavy"/>
                <a:cs typeface="Proxima Nova Heavy"/>
                <a:sym typeface="Proxima Nova Heavy"/>
              </a:rPr>
              <a:t>Welcome to</a:t>
            </a:r>
          </a:p>
        </p:txBody>
      </p:sp>
      <p:sp>
        <p:nvSpPr>
          <p:cNvPr id="7" name="Freeform 7"/>
          <p:cNvSpPr/>
          <p:nvPr/>
        </p:nvSpPr>
        <p:spPr>
          <a:xfrm>
            <a:off x="4038752" y="3503564"/>
            <a:ext cx="2722941" cy="3763056"/>
          </a:xfrm>
          <a:custGeom>
            <a:avLst/>
            <a:gdLst/>
            <a:ahLst/>
            <a:cxnLst/>
            <a:rect l="l" t="t" r="r" b="b"/>
            <a:pathLst>
              <a:path w="2722941" h="3763056">
                <a:moveTo>
                  <a:pt x="0" y="0"/>
                </a:moveTo>
                <a:lnTo>
                  <a:pt x="2722941" y="0"/>
                </a:lnTo>
                <a:lnTo>
                  <a:pt x="2722941" y="3763056"/>
                </a:lnTo>
                <a:lnTo>
                  <a:pt x="0" y="376305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5682654" y="2278226"/>
            <a:ext cx="3378038" cy="4188484"/>
          </a:xfrm>
          <a:custGeom>
            <a:avLst/>
            <a:gdLst/>
            <a:ahLst/>
            <a:cxnLst/>
            <a:rect l="l" t="t" r="r" b="b"/>
            <a:pathLst>
              <a:path w="3378038" h="4188484">
                <a:moveTo>
                  <a:pt x="0" y="0"/>
                </a:moveTo>
                <a:lnTo>
                  <a:pt x="3378038" y="0"/>
                </a:lnTo>
                <a:lnTo>
                  <a:pt x="3378038" y="4188484"/>
                </a:lnTo>
                <a:lnTo>
                  <a:pt x="0" y="4188484"/>
                </a:lnTo>
                <a:lnTo>
                  <a:pt x="0" y="0"/>
                </a:lnTo>
                <a:close/>
              </a:path>
            </a:pathLst>
          </a:custGeom>
          <a:blipFill>
            <a:blip>
              <a:extLst>
                <a:ext uri="{96DAC541-7B7A-43D3-8B79-37D633B846F1}">
                  <asvg:svgBlip xmlns:asvg="http://schemas.microsoft.com/office/drawing/2016/SVG/main" r:embed="rId6"/>
                </a:ext>
              </a:extLst>
            </a:blip>
            <a:stretch>
              <a:fillRect t="-24606" r="-189217" b="-58605"/>
            </a:stretch>
          </a:blipFill>
        </p:spPr>
        <p:txBody>
          <a:bodyPr/>
          <a:lstStyle/>
          <a:p>
            <a:endParaRPr lang="en-US"/>
          </a:p>
        </p:txBody>
      </p:sp>
      <p:sp>
        <p:nvSpPr>
          <p:cNvPr id="9" name="Freeform 9"/>
          <p:cNvSpPr/>
          <p:nvPr/>
        </p:nvSpPr>
        <p:spPr>
          <a:xfrm flipH="1">
            <a:off x="-318060" y="2540476"/>
            <a:ext cx="2693519" cy="3954809"/>
          </a:xfrm>
          <a:custGeom>
            <a:avLst/>
            <a:gdLst/>
            <a:ahLst/>
            <a:cxnLst/>
            <a:rect l="l" t="t" r="r" b="b"/>
            <a:pathLst>
              <a:path w="2693519" h="3954809">
                <a:moveTo>
                  <a:pt x="2693520" y="0"/>
                </a:moveTo>
                <a:lnTo>
                  <a:pt x="0" y="0"/>
                </a:lnTo>
                <a:lnTo>
                  <a:pt x="0" y="3954809"/>
                </a:lnTo>
                <a:lnTo>
                  <a:pt x="2693520" y="3954809"/>
                </a:lnTo>
                <a:lnTo>
                  <a:pt x="2693520" y="0"/>
                </a:lnTo>
                <a:close/>
              </a:path>
            </a:pathLst>
          </a:custGeom>
          <a:blipFill>
            <a:blip>
              <a:extLst>
                <a:ext uri="{96DAC541-7B7A-43D3-8B79-37D633B846F1}">
                  <asvg:svgBlip xmlns:asvg="http://schemas.microsoft.com/office/drawing/2016/SVG/main" r:embed="rId7"/>
                </a:ext>
              </a:extLst>
            </a:blip>
            <a:stretch>
              <a:fillRect l="-112071" r="-121935" b="-78677"/>
            </a:stretch>
          </a:blipFill>
        </p:spPr>
        <p:txBody>
          <a:bodyPr/>
          <a:lstStyle/>
          <a:p>
            <a:endParaRPr lang="en-US"/>
          </a:p>
        </p:txBody>
      </p:sp>
      <p:sp>
        <p:nvSpPr>
          <p:cNvPr id="10" name="Freeform 10"/>
          <p:cNvSpPr/>
          <p:nvPr/>
        </p:nvSpPr>
        <p:spPr>
          <a:xfrm>
            <a:off x="13980163" y="3503564"/>
            <a:ext cx="2027694" cy="3858932"/>
          </a:xfrm>
          <a:custGeom>
            <a:avLst/>
            <a:gdLst/>
            <a:ahLst/>
            <a:cxnLst/>
            <a:rect l="l" t="t" r="r" b="b"/>
            <a:pathLst>
              <a:path w="2027694" h="3858932">
                <a:moveTo>
                  <a:pt x="0" y="0"/>
                </a:moveTo>
                <a:lnTo>
                  <a:pt x="2027694" y="0"/>
                </a:lnTo>
                <a:lnTo>
                  <a:pt x="2027694" y="3858932"/>
                </a:lnTo>
                <a:lnTo>
                  <a:pt x="0" y="385893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1" name="Freeform 11"/>
          <p:cNvSpPr/>
          <p:nvPr/>
        </p:nvSpPr>
        <p:spPr>
          <a:xfrm flipH="1">
            <a:off x="1945391" y="3418204"/>
            <a:ext cx="1689270" cy="3519313"/>
          </a:xfrm>
          <a:custGeom>
            <a:avLst/>
            <a:gdLst/>
            <a:ahLst/>
            <a:cxnLst/>
            <a:rect l="l" t="t" r="r" b="b"/>
            <a:pathLst>
              <a:path w="1689270" h="3519313">
                <a:moveTo>
                  <a:pt x="1689270" y="0"/>
                </a:moveTo>
                <a:lnTo>
                  <a:pt x="0" y="0"/>
                </a:lnTo>
                <a:lnTo>
                  <a:pt x="0" y="3519313"/>
                </a:lnTo>
                <a:lnTo>
                  <a:pt x="1689270" y="3519313"/>
                </a:lnTo>
                <a:lnTo>
                  <a:pt x="168927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2" name="Freeform 12"/>
          <p:cNvSpPr/>
          <p:nvPr/>
        </p:nvSpPr>
        <p:spPr>
          <a:xfrm>
            <a:off x="4542842" y="-1559452"/>
            <a:ext cx="9202317" cy="5176303"/>
          </a:xfrm>
          <a:custGeom>
            <a:avLst/>
            <a:gdLst/>
            <a:ahLst/>
            <a:cxnLst/>
            <a:rect l="l" t="t" r="r" b="b"/>
            <a:pathLst>
              <a:path w="9202317" h="5176303">
                <a:moveTo>
                  <a:pt x="0" y="0"/>
                </a:moveTo>
                <a:lnTo>
                  <a:pt x="9202316" y="0"/>
                </a:lnTo>
                <a:lnTo>
                  <a:pt x="9202316" y="5176304"/>
                </a:lnTo>
                <a:lnTo>
                  <a:pt x="0" y="5176304"/>
                </a:lnTo>
                <a:lnTo>
                  <a:pt x="0" y="0"/>
                </a:lnTo>
                <a:close/>
              </a:path>
            </a:pathLst>
          </a:custGeom>
          <a:blipFill>
            <a:blip r:embed="rId10" cstate="email">
              <a:extLst>
                <a:ext uri="{28A0092B-C50C-407E-A947-70E740481C1C}">
                  <a14:useLocalDpi xmlns:a14="http://schemas.microsoft.com/office/drawing/2010/main"/>
                </a:ext>
              </a:extLst>
            </a:blip>
            <a:stretch>
              <a:fillRect/>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8F0FB"/>
        </a:solidFill>
        <a:effectLst/>
      </p:bgPr>
    </p:bg>
    <p:spTree>
      <p:nvGrpSpPr>
        <p:cNvPr id="1" name=""/>
        <p:cNvGrpSpPr/>
        <p:nvPr/>
      </p:nvGrpSpPr>
      <p:grpSpPr>
        <a:xfrm>
          <a:off x="0" y="0"/>
          <a:ext cx="0" cy="0"/>
          <a:chOff x="0" y="0"/>
          <a:chExt cx="0" cy="0"/>
        </a:xfrm>
      </p:grpSpPr>
      <p:sp>
        <p:nvSpPr>
          <p:cNvPr id="2" name="Freeform 2"/>
          <p:cNvSpPr/>
          <p:nvPr/>
        </p:nvSpPr>
        <p:spPr>
          <a:xfrm>
            <a:off x="-477629" y="-3994964"/>
            <a:ext cx="19243258" cy="19243258"/>
          </a:xfrm>
          <a:custGeom>
            <a:avLst/>
            <a:gdLst/>
            <a:ahLst/>
            <a:cxnLst/>
            <a:rect l="l" t="t" r="r" b="b"/>
            <a:pathLst>
              <a:path w="19243258" h="19243258">
                <a:moveTo>
                  <a:pt x="0" y="0"/>
                </a:moveTo>
                <a:lnTo>
                  <a:pt x="19243258" y="0"/>
                </a:lnTo>
                <a:lnTo>
                  <a:pt x="19243258" y="19243259"/>
                </a:lnTo>
                <a:lnTo>
                  <a:pt x="0" y="1924325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p:cNvSpPr txBox="1"/>
          <p:nvPr/>
        </p:nvSpPr>
        <p:spPr>
          <a:xfrm>
            <a:off x="1373165" y="1447645"/>
            <a:ext cx="15541671" cy="7677460"/>
          </a:xfrm>
          <a:prstGeom prst="rect">
            <a:avLst/>
          </a:prstGeom>
        </p:spPr>
        <p:txBody>
          <a:bodyPr lIns="0" tIns="0" rIns="0" bIns="0" rtlCol="0" anchor="t">
            <a:spAutoFit/>
          </a:bodyPr>
          <a:lstStyle/>
          <a:p>
            <a:pPr algn="ctr">
              <a:lnSpc>
                <a:spcPts val="14945"/>
              </a:lnSpc>
            </a:pPr>
            <a:r>
              <a:rPr lang="en-US" sz="14945" b="1" spc="-74">
                <a:solidFill>
                  <a:srgbClr val="000000"/>
                </a:solidFill>
                <a:latin typeface="Proxima Nova Heavy"/>
                <a:ea typeface="Proxima Nova Heavy"/>
                <a:cs typeface="Proxima Nova Heavy"/>
                <a:sym typeface="Proxima Nova Heavy"/>
              </a:rPr>
              <a:t>Good Afternoon and What is your Good News today?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5F6"/>
        </a:solidFill>
        <a:effectLst/>
      </p:bgPr>
    </p:bg>
    <p:spTree>
      <p:nvGrpSpPr>
        <p:cNvPr id="1" name=""/>
        <p:cNvGrpSpPr/>
        <p:nvPr/>
      </p:nvGrpSpPr>
      <p:grpSpPr>
        <a:xfrm>
          <a:off x="0" y="0"/>
          <a:ext cx="0" cy="0"/>
          <a:chOff x="0" y="0"/>
          <a:chExt cx="0" cy="0"/>
        </a:xfrm>
      </p:grpSpPr>
      <p:sp>
        <p:nvSpPr>
          <p:cNvPr id="2" name="Freeform 2"/>
          <p:cNvSpPr/>
          <p:nvPr/>
        </p:nvSpPr>
        <p:spPr>
          <a:xfrm>
            <a:off x="-477629" y="-3994964"/>
            <a:ext cx="19243258" cy="19243258"/>
          </a:xfrm>
          <a:custGeom>
            <a:avLst/>
            <a:gdLst/>
            <a:ahLst/>
            <a:cxnLst/>
            <a:rect l="l" t="t" r="r" b="b"/>
            <a:pathLst>
              <a:path w="19243258" h="19243258">
                <a:moveTo>
                  <a:pt x="0" y="0"/>
                </a:moveTo>
                <a:lnTo>
                  <a:pt x="19243258" y="0"/>
                </a:lnTo>
                <a:lnTo>
                  <a:pt x="19243258" y="19243259"/>
                </a:lnTo>
                <a:lnTo>
                  <a:pt x="0" y="1924325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13206474" y="4374902"/>
            <a:ext cx="4052826" cy="5062165"/>
          </a:xfrm>
          <a:custGeom>
            <a:avLst/>
            <a:gdLst/>
            <a:ahLst/>
            <a:cxnLst/>
            <a:rect l="l" t="t" r="r" b="b"/>
            <a:pathLst>
              <a:path w="4052826" h="5062165">
                <a:moveTo>
                  <a:pt x="0" y="0"/>
                </a:moveTo>
                <a:lnTo>
                  <a:pt x="4052826" y="0"/>
                </a:lnTo>
                <a:lnTo>
                  <a:pt x="4052826" y="5062165"/>
                </a:lnTo>
                <a:lnTo>
                  <a:pt x="0" y="5062165"/>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4" name="Freeform 4"/>
          <p:cNvSpPr/>
          <p:nvPr/>
        </p:nvSpPr>
        <p:spPr>
          <a:xfrm>
            <a:off x="7403335" y="4374902"/>
            <a:ext cx="2747030" cy="5227911"/>
          </a:xfrm>
          <a:custGeom>
            <a:avLst/>
            <a:gdLst/>
            <a:ahLst/>
            <a:cxnLst/>
            <a:rect l="l" t="t" r="r" b="b"/>
            <a:pathLst>
              <a:path w="2747030" h="5227911">
                <a:moveTo>
                  <a:pt x="0" y="0"/>
                </a:moveTo>
                <a:lnTo>
                  <a:pt x="2747029" y="0"/>
                </a:lnTo>
                <a:lnTo>
                  <a:pt x="2747029" y="5227912"/>
                </a:lnTo>
                <a:lnTo>
                  <a:pt x="0" y="522791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873761" y="4374902"/>
            <a:ext cx="3472049" cy="5280682"/>
          </a:xfrm>
          <a:custGeom>
            <a:avLst/>
            <a:gdLst/>
            <a:ahLst/>
            <a:cxnLst/>
            <a:rect l="l" t="t" r="r" b="b"/>
            <a:pathLst>
              <a:path w="3472049" h="5280682">
                <a:moveTo>
                  <a:pt x="0" y="0"/>
                </a:moveTo>
                <a:lnTo>
                  <a:pt x="3472049" y="0"/>
                </a:lnTo>
                <a:lnTo>
                  <a:pt x="3472049" y="5280683"/>
                </a:lnTo>
                <a:lnTo>
                  <a:pt x="0" y="528068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TextBox 6"/>
          <p:cNvSpPr txBox="1"/>
          <p:nvPr/>
        </p:nvSpPr>
        <p:spPr>
          <a:xfrm>
            <a:off x="1127557" y="1531926"/>
            <a:ext cx="16032886" cy="1528153"/>
          </a:xfrm>
          <a:prstGeom prst="rect">
            <a:avLst/>
          </a:prstGeom>
        </p:spPr>
        <p:txBody>
          <a:bodyPr lIns="0" tIns="0" rIns="0" bIns="0" rtlCol="0" anchor="t">
            <a:spAutoFit/>
          </a:bodyPr>
          <a:lstStyle/>
          <a:p>
            <a:pPr algn="ctr">
              <a:lnSpc>
                <a:spcPts val="11413"/>
              </a:lnSpc>
            </a:pPr>
            <a:r>
              <a:rPr lang="en-US" sz="11413" b="1" spc="-57">
                <a:solidFill>
                  <a:srgbClr val="000000"/>
                </a:solidFill>
                <a:latin typeface="Proxima Nova Heavy"/>
                <a:ea typeface="Proxima Nova Heavy"/>
                <a:cs typeface="Proxima Nova Heavy"/>
                <a:sym typeface="Proxima Nova Heavy"/>
              </a:rPr>
              <a:t>Let’s pray together!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5F6"/>
        </a:solidFill>
        <a:effectLst/>
      </p:bgPr>
    </p:bg>
    <p:spTree>
      <p:nvGrpSpPr>
        <p:cNvPr id="1" name=""/>
        <p:cNvGrpSpPr/>
        <p:nvPr/>
      </p:nvGrpSpPr>
      <p:grpSpPr>
        <a:xfrm>
          <a:off x="0" y="0"/>
          <a:ext cx="0" cy="0"/>
          <a:chOff x="0" y="0"/>
          <a:chExt cx="0" cy="0"/>
        </a:xfrm>
      </p:grpSpPr>
      <p:sp>
        <p:nvSpPr>
          <p:cNvPr id="2" name="Freeform 2"/>
          <p:cNvSpPr/>
          <p:nvPr/>
        </p:nvSpPr>
        <p:spPr>
          <a:xfrm>
            <a:off x="-477629" y="-3994964"/>
            <a:ext cx="19243258" cy="19243258"/>
          </a:xfrm>
          <a:custGeom>
            <a:avLst/>
            <a:gdLst/>
            <a:ahLst/>
            <a:cxnLst/>
            <a:rect l="l" t="t" r="r" b="b"/>
            <a:pathLst>
              <a:path w="19243258" h="19243258">
                <a:moveTo>
                  <a:pt x="0" y="0"/>
                </a:moveTo>
                <a:lnTo>
                  <a:pt x="19243258" y="0"/>
                </a:lnTo>
                <a:lnTo>
                  <a:pt x="19243258" y="19243259"/>
                </a:lnTo>
                <a:lnTo>
                  <a:pt x="0" y="1924325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flipH="1">
            <a:off x="8507606" y="2361040"/>
            <a:ext cx="5006787" cy="4161877"/>
          </a:xfrm>
          <a:custGeom>
            <a:avLst/>
            <a:gdLst/>
            <a:ahLst/>
            <a:cxnLst/>
            <a:rect l="l" t="t" r="r" b="b"/>
            <a:pathLst>
              <a:path w="5006787" h="4161877">
                <a:moveTo>
                  <a:pt x="5006787" y="0"/>
                </a:moveTo>
                <a:lnTo>
                  <a:pt x="0" y="0"/>
                </a:lnTo>
                <a:lnTo>
                  <a:pt x="0" y="4161877"/>
                </a:lnTo>
                <a:lnTo>
                  <a:pt x="5006787" y="4161877"/>
                </a:lnTo>
                <a:lnTo>
                  <a:pt x="5006787" y="0"/>
                </a:lnTo>
                <a:close/>
              </a:path>
            </a:pathLst>
          </a:custGeom>
          <a:blipFill>
            <a:blip>
              <a:extLst>
                <a:ext uri="{96DAC541-7B7A-43D3-8B79-37D633B846F1}">
                  <asvg:svgBlip xmlns:asvg="http://schemas.microsoft.com/office/drawing/2016/SVG/main" r:embed="rId3"/>
                </a:ext>
              </a:extLst>
            </a:blip>
            <a:stretch>
              <a:fillRect r="-44679"/>
            </a:stretch>
          </a:blipFill>
        </p:spPr>
        <p:txBody>
          <a:bodyPr/>
          <a:lstStyle/>
          <a:p>
            <a:endParaRPr lang="en-US"/>
          </a:p>
        </p:txBody>
      </p:sp>
      <p:sp>
        <p:nvSpPr>
          <p:cNvPr id="4" name="Freeform 4"/>
          <p:cNvSpPr/>
          <p:nvPr/>
        </p:nvSpPr>
        <p:spPr>
          <a:xfrm>
            <a:off x="5784665" y="2824588"/>
            <a:ext cx="2722941" cy="3763056"/>
          </a:xfrm>
          <a:custGeom>
            <a:avLst/>
            <a:gdLst/>
            <a:ahLst/>
            <a:cxnLst/>
            <a:rect l="l" t="t" r="r" b="b"/>
            <a:pathLst>
              <a:path w="2722941" h="3763056">
                <a:moveTo>
                  <a:pt x="0" y="0"/>
                </a:moveTo>
                <a:lnTo>
                  <a:pt x="2722941" y="0"/>
                </a:lnTo>
                <a:lnTo>
                  <a:pt x="2722941" y="3763056"/>
                </a:lnTo>
                <a:lnTo>
                  <a:pt x="0" y="376305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13514393" y="2472844"/>
            <a:ext cx="2283568" cy="4161877"/>
          </a:xfrm>
          <a:custGeom>
            <a:avLst/>
            <a:gdLst/>
            <a:ahLst/>
            <a:cxnLst/>
            <a:rect l="l" t="t" r="r" b="b"/>
            <a:pathLst>
              <a:path w="2283568" h="4161877">
                <a:moveTo>
                  <a:pt x="0" y="0"/>
                </a:moveTo>
                <a:lnTo>
                  <a:pt x="2283568" y="0"/>
                </a:lnTo>
                <a:lnTo>
                  <a:pt x="2283568" y="4161877"/>
                </a:lnTo>
                <a:lnTo>
                  <a:pt x="0" y="4161877"/>
                </a:lnTo>
                <a:lnTo>
                  <a:pt x="0" y="0"/>
                </a:lnTo>
                <a:close/>
              </a:path>
            </a:pathLst>
          </a:custGeom>
          <a:blipFill>
            <a:blip>
              <a:extLst>
                <a:ext uri="{96DAC541-7B7A-43D3-8B79-37D633B846F1}">
                  <asvg:svgBlip xmlns:asvg="http://schemas.microsoft.com/office/drawing/2016/SVG/main" r:embed="rId5"/>
                </a:ext>
              </a:extLst>
            </a:blip>
            <a:stretch>
              <a:fillRect l="-217212"/>
            </a:stretch>
          </a:blipFill>
        </p:spPr>
        <p:txBody>
          <a:bodyPr/>
          <a:lstStyle/>
          <a:p>
            <a:endParaRPr lang="en-US"/>
          </a:p>
        </p:txBody>
      </p:sp>
      <p:sp>
        <p:nvSpPr>
          <p:cNvPr id="6" name="Freeform 6"/>
          <p:cNvSpPr/>
          <p:nvPr/>
        </p:nvSpPr>
        <p:spPr>
          <a:xfrm flipH="1">
            <a:off x="2498242" y="1953929"/>
            <a:ext cx="3286423" cy="3954809"/>
          </a:xfrm>
          <a:custGeom>
            <a:avLst/>
            <a:gdLst/>
            <a:ahLst/>
            <a:cxnLst/>
            <a:rect l="l" t="t" r="r" b="b"/>
            <a:pathLst>
              <a:path w="3286423" h="3954809">
                <a:moveTo>
                  <a:pt x="3286423" y="0"/>
                </a:moveTo>
                <a:lnTo>
                  <a:pt x="0" y="0"/>
                </a:lnTo>
                <a:lnTo>
                  <a:pt x="0" y="3954809"/>
                </a:lnTo>
                <a:lnTo>
                  <a:pt x="3286423" y="3954809"/>
                </a:lnTo>
                <a:lnTo>
                  <a:pt x="3286423" y="0"/>
                </a:lnTo>
                <a:close/>
              </a:path>
            </a:pathLst>
          </a:custGeom>
          <a:blipFill>
            <a:blip>
              <a:extLst>
                <a:ext uri="{96DAC541-7B7A-43D3-8B79-37D633B846F1}">
                  <asvg:svgBlip xmlns:asvg="http://schemas.microsoft.com/office/drawing/2016/SVG/main" r:embed="rId6"/>
                </a:ext>
              </a:extLst>
            </a:blip>
            <a:stretch>
              <a:fillRect l="-173748" t="-19856" b="-58821"/>
            </a:stretch>
          </a:blipFill>
        </p:spPr>
        <p:txBody>
          <a:bodyPr/>
          <a:lstStyle/>
          <a:p>
            <a:endParaRPr lang="en-US"/>
          </a:p>
        </p:txBody>
      </p:sp>
      <p:sp>
        <p:nvSpPr>
          <p:cNvPr id="7" name="Freeform 7"/>
          <p:cNvSpPr/>
          <p:nvPr/>
        </p:nvSpPr>
        <p:spPr>
          <a:xfrm flipH="1">
            <a:off x="-338405" y="2672255"/>
            <a:ext cx="3544114" cy="3763056"/>
          </a:xfrm>
          <a:custGeom>
            <a:avLst/>
            <a:gdLst/>
            <a:ahLst/>
            <a:cxnLst/>
            <a:rect l="l" t="t" r="r" b="b"/>
            <a:pathLst>
              <a:path w="3544114" h="3763056">
                <a:moveTo>
                  <a:pt x="3544114" y="0"/>
                </a:moveTo>
                <a:lnTo>
                  <a:pt x="0" y="0"/>
                </a:lnTo>
                <a:lnTo>
                  <a:pt x="0" y="3763055"/>
                </a:lnTo>
                <a:lnTo>
                  <a:pt x="3544114" y="3763055"/>
                </a:lnTo>
                <a:lnTo>
                  <a:pt x="3544114"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a:off x="15931061" y="2929760"/>
            <a:ext cx="2356939" cy="3714213"/>
          </a:xfrm>
          <a:custGeom>
            <a:avLst/>
            <a:gdLst/>
            <a:ahLst/>
            <a:cxnLst/>
            <a:rect l="l" t="t" r="r" b="b"/>
            <a:pathLst>
              <a:path w="2356939" h="3714213">
                <a:moveTo>
                  <a:pt x="0" y="0"/>
                </a:moveTo>
                <a:lnTo>
                  <a:pt x="2356939" y="0"/>
                </a:lnTo>
                <a:lnTo>
                  <a:pt x="2356939" y="3714212"/>
                </a:lnTo>
                <a:lnTo>
                  <a:pt x="0" y="3714212"/>
                </a:lnTo>
                <a:lnTo>
                  <a:pt x="0" y="0"/>
                </a:lnTo>
                <a:close/>
              </a:path>
            </a:pathLst>
          </a:custGeom>
          <a:blipFill>
            <a:blip>
              <a:extLst>
                <a:ext uri="{96DAC541-7B7A-43D3-8B79-37D633B846F1}">
                  <asvg:svgBlip xmlns:asvg="http://schemas.microsoft.com/office/drawing/2016/SVG/main" r:embed="rId8"/>
                </a:ext>
              </a:extLst>
            </a:blip>
            <a:stretch>
              <a:fillRect r="-128666" b="-33760"/>
            </a:stretch>
          </a:blipFill>
        </p:spPr>
        <p:txBody>
          <a:bodyPr/>
          <a:lstStyle/>
          <a:p>
            <a:endParaRPr lang="en-US"/>
          </a:p>
        </p:txBody>
      </p:sp>
      <p:sp>
        <p:nvSpPr>
          <p:cNvPr id="9" name="Freeform 9"/>
          <p:cNvSpPr/>
          <p:nvPr/>
        </p:nvSpPr>
        <p:spPr>
          <a:xfrm>
            <a:off x="12713850" y="8394016"/>
            <a:ext cx="1601086" cy="1728568"/>
          </a:xfrm>
          <a:custGeom>
            <a:avLst/>
            <a:gdLst/>
            <a:ahLst/>
            <a:cxnLst/>
            <a:rect l="l" t="t" r="r" b="b"/>
            <a:pathLst>
              <a:path w="1601086" h="1728568">
                <a:moveTo>
                  <a:pt x="0" y="0"/>
                </a:moveTo>
                <a:lnTo>
                  <a:pt x="1601086" y="0"/>
                </a:lnTo>
                <a:lnTo>
                  <a:pt x="1601086" y="1728568"/>
                </a:lnTo>
                <a:lnTo>
                  <a:pt x="0" y="1728568"/>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TextBox 10"/>
          <p:cNvSpPr txBox="1"/>
          <p:nvPr/>
        </p:nvSpPr>
        <p:spPr>
          <a:xfrm>
            <a:off x="1127557" y="7030279"/>
            <a:ext cx="16032886" cy="1528153"/>
          </a:xfrm>
          <a:prstGeom prst="rect">
            <a:avLst/>
          </a:prstGeom>
        </p:spPr>
        <p:txBody>
          <a:bodyPr lIns="0" tIns="0" rIns="0" bIns="0" rtlCol="0" anchor="t">
            <a:spAutoFit/>
          </a:bodyPr>
          <a:lstStyle/>
          <a:p>
            <a:pPr algn="ctr">
              <a:lnSpc>
                <a:spcPts val="11413"/>
              </a:lnSpc>
            </a:pPr>
            <a:r>
              <a:rPr lang="en-US" sz="11413" b="1" spc="-57">
                <a:solidFill>
                  <a:srgbClr val="000000"/>
                </a:solidFill>
                <a:latin typeface="Proxima Nova Heavy"/>
                <a:ea typeface="Proxima Nova Heavy"/>
                <a:cs typeface="Proxima Nova Heavy"/>
                <a:sym typeface="Proxima Nova Heavy"/>
              </a:rPr>
              <a:t>Let’s sing together!</a:t>
            </a:r>
          </a:p>
        </p:txBody>
      </p:sp>
      <p:sp>
        <p:nvSpPr>
          <p:cNvPr id="11" name="TextBox 11"/>
          <p:cNvSpPr txBox="1"/>
          <p:nvPr/>
        </p:nvSpPr>
        <p:spPr>
          <a:xfrm>
            <a:off x="4985986" y="9249744"/>
            <a:ext cx="8316027" cy="796546"/>
          </a:xfrm>
          <a:prstGeom prst="rect">
            <a:avLst/>
          </a:prstGeom>
        </p:spPr>
        <p:txBody>
          <a:bodyPr lIns="0" tIns="0" rIns="0" bIns="0" rtlCol="0" anchor="t">
            <a:spAutoFit/>
          </a:bodyPr>
          <a:lstStyle/>
          <a:p>
            <a:pPr algn="ctr">
              <a:lnSpc>
                <a:spcPts val="5920"/>
              </a:lnSpc>
            </a:pPr>
            <a:r>
              <a:rPr lang="en-US" sz="5920" b="1" spc="-29">
                <a:solidFill>
                  <a:srgbClr val="000000"/>
                </a:solidFill>
                <a:latin typeface="Proxima Nova Heavy"/>
                <a:ea typeface="Proxima Nova Heavy"/>
                <a:cs typeface="Proxima Nova Heavy"/>
                <a:sym typeface="Proxima Nova Heavy"/>
              </a:rPr>
              <a:t>Jesus Loves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8F0FB"/>
        </a:solidFill>
        <a:effectLst/>
      </p:bgPr>
    </p:bg>
    <p:spTree>
      <p:nvGrpSpPr>
        <p:cNvPr id="1" name=""/>
        <p:cNvGrpSpPr/>
        <p:nvPr/>
      </p:nvGrpSpPr>
      <p:grpSpPr>
        <a:xfrm>
          <a:off x="0" y="0"/>
          <a:ext cx="0" cy="0"/>
          <a:chOff x="0" y="0"/>
          <a:chExt cx="0" cy="0"/>
        </a:xfrm>
      </p:grpSpPr>
      <p:sp>
        <p:nvSpPr>
          <p:cNvPr id="2" name="Freeform 2"/>
          <p:cNvSpPr/>
          <p:nvPr/>
        </p:nvSpPr>
        <p:spPr>
          <a:xfrm>
            <a:off x="-477629" y="-3994964"/>
            <a:ext cx="19243258" cy="19243258"/>
          </a:xfrm>
          <a:custGeom>
            <a:avLst/>
            <a:gdLst/>
            <a:ahLst/>
            <a:cxnLst/>
            <a:rect l="l" t="t" r="r" b="b"/>
            <a:pathLst>
              <a:path w="19243258" h="19243258">
                <a:moveTo>
                  <a:pt x="0" y="0"/>
                </a:moveTo>
                <a:lnTo>
                  <a:pt x="19243258" y="0"/>
                </a:lnTo>
                <a:lnTo>
                  <a:pt x="19243258" y="19243259"/>
                </a:lnTo>
                <a:lnTo>
                  <a:pt x="0" y="1924325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p:cNvSpPr txBox="1"/>
          <p:nvPr/>
        </p:nvSpPr>
        <p:spPr>
          <a:xfrm>
            <a:off x="941864" y="3591246"/>
            <a:ext cx="16404273" cy="3428357"/>
          </a:xfrm>
          <a:prstGeom prst="rect">
            <a:avLst/>
          </a:prstGeom>
        </p:spPr>
        <p:txBody>
          <a:bodyPr lIns="0" tIns="0" rIns="0" bIns="0" rtlCol="0" anchor="t">
            <a:spAutoFit/>
          </a:bodyPr>
          <a:lstStyle/>
          <a:p>
            <a:pPr marL="0" lvl="0" indent="0" algn="ctr">
              <a:lnSpc>
                <a:spcPts val="13090"/>
              </a:lnSpc>
              <a:spcBef>
                <a:spcPct val="0"/>
              </a:spcBef>
            </a:pPr>
            <a:r>
              <a:rPr lang="en-US" sz="13779">
                <a:solidFill>
                  <a:srgbClr val="EE9868"/>
                </a:solidFill>
                <a:latin typeface="KG Primary Penmanship"/>
                <a:ea typeface="KG Primary Penmanship"/>
                <a:cs typeface="KG Primary Penmanship"/>
                <a:sym typeface="KG Primary Penmanship"/>
              </a:rPr>
              <a:t> Do you know how much God loves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8F0FB"/>
        </a:solidFill>
        <a:effectLst/>
      </p:bgPr>
    </p:bg>
    <p:spTree>
      <p:nvGrpSpPr>
        <p:cNvPr id="1" name=""/>
        <p:cNvGrpSpPr/>
        <p:nvPr/>
      </p:nvGrpSpPr>
      <p:grpSpPr>
        <a:xfrm>
          <a:off x="0" y="0"/>
          <a:ext cx="0" cy="0"/>
          <a:chOff x="0" y="0"/>
          <a:chExt cx="0" cy="0"/>
        </a:xfrm>
      </p:grpSpPr>
      <p:sp>
        <p:nvSpPr>
          <p:cNvPr id="2" name="Freeform 2"/>
          <p:cNvSpPr/>
          <p:nvPr/>
        </p:nvSpPr>
        <p:spPr>
          <a:xfrm>
            <a:off x="-477629" y="-3994964"/>
            <a:ext cx="19243258" cy="19243258"/>
          </a:xfrm>
          <a:custGeom>
            <a:avLst/>
            <a:gdLst/>
            <a:ahLst/>
            <a:cxnLst/>
            <a:rect l="l" t="t" r="r" b="b"/>
            <a:pathLst>
              <a:path w="19243258" h="19243258">
                <a:moveTo>
                  <a:pt x="0" y="0"/>
                </a:moveTo>
                <a:lnTo>
                  <a:pt x="19243258" y="0"/>
                </a:lnTo>
                <a:lnTo>
                  <a:pt x="19243258" y="19243259"/>
                </a:lnTo>
                <a:lnTo>
                  <a:pt x="0" y="1924325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p:cNvSpPr txBox="1"/>
          <p:nvPr/>
        </p:nvSpPr>
        <p:spPr>
          <a:xfrm>
            <a:off x="1028700" y="1263863"/>
            <a:ext cx="16828687" cy="8363655"/>
          </a:xfrm>
          <a:prstGeom prst="rect">
            <a:avLst/>
          </a:prstGeom>
        </p:spPr>
        <p:txBody>
          <a:bodyPr lIns="0" tIns="0" rIns="0" bIns="0" rtlCol="0" anchor="t">
            <a:spAutoFit/>
          </a:bodyPr>
          <a:lstStyle/>
          <a:p>
            <a:pPr marL="0" lvl="0" indent="0" algn="l">
              <a:lnSpc>
                <a:spcPts val="13171"/>
              </a:lnSpc>
            </a:pPr>
            <a:r>
              <a:rPr lang="en-US" sz="9408">
                <a:solidFill>
                  <a:srgbClr val="590C07"/>
                </a:solidFill>
                <a:latin typeface="Handyman"/>
                <a:ea typeface="Handyman"/>
                <a:cs typeface="Handyman"/>
                <a:sym typeface="Handyman"/>
              </a:rPr>
              <a:t>God’s love for us is beyond all measures. He gave us His Son to not only be a living sacrifice for us but as an example of how to love one another.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8F0FB"/>
        </a:solidFill>
        <a:effectLst/>
      </p:bgPr>
    </p:bg>
    <p:spTree>
      <p:nvGrpSpPr>
        <p:cNvPr id="1" name=""/>
        <p:cNvGrpSpPr/>
        <p:nvPr/>
      </p:nvGrpSpPr>
      <p:grpSpPr>
        <a:xfrm>
          <a:off x="0" y="0"/>
          <a:ext cx="0" cy="0"/>
          <a:chOff x="0" y="0"/>
          <a:chExt cx="0" cy="0"/>
        </a:xfrm>
      </p:grpSpPr>
      <p:sp>
        <p:nvSpPr>
          <p:cNvPr id="2" name="Freeform 2"/>
          <p:cNvSpPr/>
          <p:nvPr/>
        </p:nvSpPr>
        <p:spPr>
          <a:xfrm>
            <a:off x="-477629" y="-3994964"/>
            <a:ext cx="19243258" cy="19243258"/>
          </a:xfrm>
          <a:custGeom>
            <a:avLst/>
            <a:gdLst/>
            <a:ahLst/>
            <a:cxnLst/>
            <a:rect l="l" t="t" r="r" b="b"/>
            <a:pathLst>
              <a:path w="19243258" h="19243258">
                <a:moveTo>
                  <a:pt x="0" y="0"/>
                </a:moveTo>
                <a:lnTo>
                  <a:pt x="19243258" y="0"/>
                </a:lnTo>
                <a:lnTo>
                  <a:pt x="19243258" y="19243259"/>
                </a:lnTo>
                <a:lnTo>
                  <a:pt x="0" y="1924325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p:cNvSpPr txBox="1"/>
          <p:nvPr/>
        </p:nvSpPr>
        <p:spPr>
          <a:xfrm>
            <a:off x="1110781" y="454979"/>
            <a:ext cx="16066438" cy="1404616"/>
          </a:xfrm>
          <a:prstGeom prst="rect">
            <a:avLst/>
          </a:prstGeom>
        </p:spPr>
        <p:txBody>
          <a:bodyPr lIns="0" tIns="0" rIns="0" bIns="0" rtlCol="0" anchor="t">
            <a:spAutoFit/>
          </a:bodyPr>
          <a:lstStyle/>
          <a:p>
            <a:pPr marL="0" lvl="0" indent="0" algn="l">
              <a:lnSpc>
                <a:spcPts val="10392"/>
              </a:lnSpc>
              <a:spcBef>
                <a:spcPct val="0"/>
              </a:spcBef>
            </a:pPr>
            <a:r>
              <a:rPr lang="en-US" sz="10939">
                <a:solidFill>
                  <a:srgbClr val="EE9868"/>
                </a:solidFill>
                <a:latin typeface="KG Primary Penmanship"/>
                <a:ea typeface="KG Primary Penmanship"/>
                <a:cs typeface="KG Primary Penmanship"/>
                <a:sym typeface="KG Primary Penmanship"/>
              </a:rPr>
              <a:t>Let’s Practice our Memory Verse</a:t>
            </a:r>
          </a:p>
        </p:txBody>
      </p:sp>
      <p:sp>
        <p:nvSpPr>
          <p:cNvPr id="4" name="TextBox 4"/>
          <p:cNvSpPr txBox="1"/>
          <p:nvPr/>
        </p:nvSpPr>
        <p:spPr>
          <a:xfrm>
            <a:off x="1028700" y="1684636"/>
            <a:ext cx="15468531" cy="8965140"/>
          </a:xfrm>
          <a:prstGeom prst="rect">
            <a:avLst/>
          </a:prstGeom>
        </p:spPr>
        <p:txBody>
          <a:bodyPr lIns="0" tIns="0" rIns="0" bIns="0" rtlCol="0" anchor="t">
            <a:spAutoFit/>
          </a:bodyPr>
          <a:lstStyle/>
          <a:p>
            <a:pPr algn="l">
              <a:lnSpc>
                <a:spcPts val="11795"/>
              </a:lnSpc>
            </a:pPr>
            <a:r>
              <a:rPr lang="en-US" sz="8425">
                <a:solidFill>
                  <a:srgbClr val="590C07"/>
                </a:solidFill>
                <a:latin typeface="Handyman"/>
                <a:ea typeface="Handyman"/>
                <a:cs typeface="Handyman"/>
                <a:sym typeface="Handyman"/>
              </a:rPr>
              <a:t>“For God so loved the world, that he gave his only begotten Son, that whosoever believeth in him should not perish, but have everlasting life.”</a:t>
            </a:r>
          </a:p>
          <a:p>
            <a:pPr algn="l">
              <a:lnSpc>
                <a:spcPts val="11795"/>
              </a:lnSpc>
            </a:pPr>
            <a:r>
              <a:rPr lang="en-US" sz="8425">
                <a:solidFill>
                  <a:srgbClr val="590C07"/>
                </a:solidFill>
                <a:latin typeface="Handyman"/>
                <a:ea typeface="Handyman"/>
                <a:cs typeface="Handyman"/>
                <a:sym typeface="Handyman"/>
              </a:rPr>
              <a:t>‭‭John‬ ‭3‬:‭16‬ ‭KJV‬‬</a:t>
            </a:r>
          </a:p>
          <a:p>
            <a:pPr marL="0" lvl="0" indent="0" algn="l">
              <a:lnSpc>
                <a:spcPts val="11795"/>
              </a:lnSpc>
            </a:pPr>
            <a:endParaRPr lang="en-US" sz="8425">
              <a:solidFill>
                <a:srgbClr val="590C07"/>
              </a:solidFill>
              <a:latin typeface="Handyman"/>
              <a:ea typeface="Handyman"/>
              <a:cs typeface="Handyman"/>
              <a:sym typeface="Handy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8F0FB"/>
        </a:solidFill>
        <a:effectLst/>
      </p:bgPr>
    </p:bg>
    <p:spTree>
      <p:nvGrpSpPr>
        <p:cNvPr id="1" name=""/>
        <p:cNvGrpSpPr/>
        <p:nvPr/>
      </p:nvGrpSpPr>
      <p:grpSpPr>
        <a:xfrm>
          <a:off x="0" y="0"/>
          <a:ext cx="0" cy="0"/>
          <a:chOff x="0" y="0"/>
          <a:chExt cx="0" cy="0"/>
        </a:xfrm>
      </p:grpSpPr>
      <p:sp>
        <p:nvSpPr>
          <p:cNvPr id="2" name="Freeform 2"/>
          <p:cNvSpPr/>
          <p:nvPr/>
        </p:nvSpPr>
        <p:spPr>
          <a:xfrm>
            <a:off x="-955258" y="-3397317"/>
            <a:ext cx="19243258" cy="19243258"/>
          </a:xfrm>
          <a:custGeom>
            <a:avLst/>
            <a:gdLst/>
            <a:ahLst/>
            <a:cxnLst/>
            <a:rect l="l" t="t" r="r" b="b"/>
            <a:pathLst>
              <a:path w="19243258" h="19243258">
                <a:moveTo>
                  <a:pt x="0" y="0"/>
                </a:moveTo>
                <a:lnTo>
                  <a:pt x="19243258" y="0"/>
                </a:lnTo>
                <a:lnTo>
                  <a:pt x="19243258" y="19243259"/>
                </a:lnTo>
                <a:lnTo>
                  <a:pt x="0" y="1924325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p:cNvSpPr txBox="1"/>
          <p:nvPr/>
        </p:nvSpPr>
        <p:spPr>
          <a:xfrm>
            <a:off x="1409735" y="857580"/>
            <a:ext cx="11392020" cy="1404616"/>
          </a:xfrm>
          <a:prstGeom prst="rect">
            <a:avLst/>
          </a:prstGeom>
        </p:spPr>
        <p:txBody>
          <a:bodyPr lIns="0" tIns="0" rIns="0" bIns="0" rtlCol="0" anchor="t">
            <a:spAutoFit/>
          </a:bodyPr>
          <a:lstStyle/>
          <a:p>
            <a:pPr marL="0" lvl="0" indent="0" algn="l">
              <a:lnSpc>
                <a:spcPts val="10392"/>
              </a:lnSpc>
              <a:spcBef>
                <a:spcPct val="0"/>
              </a:spcBef>
            </a:pPr>
            <a:r>
              <a:rPr lang="en-US" sz="10939">
                <a:solidFill>
                  <a:srgbClr val="EE9868"/>
                </a:solidFill>
                <a:latin typeface="KG Primary Penmanship"/>
                <a:ea typeface="KG Primary Penmanship"/>
                <a:cs typeface="KG Primary Penmanship"/>
                <a:sym typeface="KG Primary Penmanship"/>
              </a:rPr>
              <a:t>Focus</a:t>
            </a:r>
          </a:p>
        </p:txBody>
      </p:sp>
      <p:sp>
        <p:nvSpPr>
          <p:cNvPr id="4" name="TextBox 4"/>
          <p:cNvSpPr txBox="1"/>
          <p:nvPr/>
        </p:nvSpPr>
        <p:spPr>
          <a:xfrm>
            <a:off x="1028700" y="2333164"/>
            <a:ext cx="16075575" cy="4537497"/>
          </a:xfrm>
          <a:prstGeom prst="rect">
            <a:avLst/>
          </a:prstGeom>
        </p:spPr>
        <p:txBody>
          <a:bodyPr lIns="0" tIns="0" rIns="0" bIns="0" rtlCol="0" anchor="t">
            <a:spAutoFit/>
          </a:bodyPr>
          <a:lstStyle/>
          <a:p>
            <a:pPr marL="0" lvl="0" indent="0" algn="l">
              <a:lnSpc>
                <a:spcPts val="11795"/>
              </a:lnSpc>
            </a:pPr>
            <a:r>
              <a:rPr lang="en-US" sz="8425">
                <a:solidFill>
                  <a:srgbClr val="590C07"/>
                </a:solidFill>
                <a:latin typeface="Handyman"/>
                <a:ea typeface="Handyman"/>
                <a:cs typeface="Handyman"/>
                <a:sym typeface="Handyman"/>
              </a:rPr>
              <a:t>We will learn about the Last Supper, its significance, and the importance of communion in the Christian faith.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8F0FB"/>
        </a:solidFill>
        <a:effectLst/>
      </p:bgPr>
    </p:bg>
    <p:spTree>
      <p:nvGrpSpPr>
        <p:cNvPr id="1" name=""/>
        <p:cNvGrpSpPr/>
        <p:nvPr/>
      </p:nvGrpSpPr>
      <p:grpSpPr>
        <a:xfrm>
          <a:off x="0" y="0"/>
          <a:ext cx="0" cy="0"/>
          <a:chOff x="0" y="0"/>
          <a:chExt cx="0" cy="0"/>
        </a:xfrm>
      </p:grpSpPr>
      <p:sp>
        <p:nvSpPr>
          <p:cNvPr id="2" name="Freeform 2"/>
          <p:cNvSpPr/>
          <p:nvPr/>
        </p:nvSpPr>
        <p:spPr>
          <a:xfrm>
            <a:off x="-477629" y="-3994964"/>
            <a:ext cx="19243258" cy="19243258"/>
          </a:xfrm>
          <a:custGeom>
            <a:avLst/>
            <a:gdLst/>
            <a:ahLst/>
            <a:cxnLst/>
            <a:rect l="l" t="t" r="r" b="b"/>
            <a:pathLst>
              <a:path w="19243258" h="19243258">
                <a:moveTo>
                  <a:pt x="0" y="0"/>
                </a:moveTo>
                <a:lnTo>
                  <a:pt x="19243258" y="0"/>
                </a:lnTo>
                <a:lnTo>
                  <a:pt x="19243258" y="19243259"/>
                </a:lnTo>
                <a:lnTo>
                  <a:pt x="0" y="1924325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p:cNvSpPr txBox="1"/>
          <p:nvPr/>
        </p:nvSpPr>
        <p:spPr>
          <a:xfrm>
            <a:off x="1225260" y="774336"/>
            <a:ext cx="10253034" cy="1404616"/>
          </a:xfrm>
          <a:prstGeom prst="rect">
            <a:avLst/>
          </a:prstGeom>
        </p:spPr>
        <p:txBody>
          <a:bodyPr lIns="0" tIns="0" rIns="0" bIns="0" rtlCol="0" anchor="t">
            <a:spAutoFit/>
          </a:bodyPr>
          <a:lstStyle/>
          <a:p>
            <a:pPr marL="0" lvl="0" indent="0" algn="l">
              <a:lnSpc>
                <a:spcPts val="10392"/>
              </a:lnSpc>
              <a:spcBef>
                <a:spcPct val="0"/>
              </a:spcBef>
            </a:pPr>
            <a:r>
              <a:rPr lang="en-US" sz="10939">
                <a:solidFill>
                  <a:srgbClr val="EE9868"/>
                </a:solidFill>
                <a:latin typeface="KG Primary Penmanship"/>
                <a:ea typeface="KG Primary Penmanship"/>
                <a:cs typeface="KG Primary Penmanship"/>
                <a:sym typeface="KG Primary Penmanship"/>
              </a:rPr>
              <a:t>Focus Scripture </a:t>
            </a:r>
          </a:p>
        </p:txBody>
      </p:sp>
      <p:sp>
        <p:nvSpPr>
          <p:cNvPr id="4" name="TextBox 4"/>
          <p:cNvSpPr txBox="1"/>
          <p:nvPr/>
        </p:nvSpPr>
        <p:spPr>
          <a:xfrm>
            <a:off x="1028700" y="2475203"/>
            <a:ext cx="15456913" cy="7347340"/>
          </a:xfrm>
          <a:prstGeom prst="rect">
            <a:avLst/>
          </a:prstGeom>
        </p:spPr>
        <p:txBody>
          <a:bodyPr lIns="0" tIns="0" rIns="0" bIns="0" rtlCol="0" anchor="t">
            <a:spAutoFit/>
          </a:bodyPr>
          <a:lstStyle/>
          <a:p>
            <a:pPr algn="l">
              <a:lnSpc>
                <a:spcPts val="11577"/>
              </a:lnSpc>
            </a:pPr>
            <a:r>
              <a:rPr lang="en-US" sz="8269">
                <a:solidFill>
                  <a:srgbClr val="590C07"/>
                </a:solidFill>
                <a:latin typeface="Handyman"/>
                <a:ea typeface="Handyman"/>
                <a:cs typeface="Handyman"/>
                <a:sym typeface="Handyman"/>
              </a:rPr>
              <a:t>Luke 22:19 “And he took bread, gave thanks and broke it, and gave it to them saying, ‘This is my body given for you; do this in rememberance of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8F0FB"/>
        </a:solidFill>
        <a:effectLst/>
      </p:bgPr>
    </p:bg>
    <p:spTree>
      <p:nvGrpSpPr>
        <p:cNvPr id="1" name=""/>
        <p:cNvGrpSpPr/>
        <p:nvPr/>
      </p:nvGrpSpPr>
      <p:grpSpPr>
        <a:xfrm>
          <a:off x="0" y="0"/>
          <a:ext cx="0" cy="0"/>
          <a:chOff x="0" y="0"/>
          <a:chExt cx="0" cy="0"/>
        </a:xfrm>
      </p:grpSpPr>
      <p:sp>
        <p:nvSpPr>
          <p:cNvPr id="2" name="TextBox 2"/>
          <p:cNvSpPr txBox="1"/>
          <p:nvPr/>
        </p:nvSpPr>
        <p:spPr>
          <a:xfrm>
            <a:off x="2054790" y="2947961"/>
            <a:ext cx="5994042" cy="3921072"/>
          </a:xfrm>
          <a:prstGeom prst="rect">
            <a:avLst/>
          </a:prstGeom>
        </p:spPr>
        <p:txBody>
          <a:bodyPr lIns="0" tIns="0" rIns="0" bIns="0" rtlCol="0" anchor="t">
            <a:spAutoFit/>
          </a:bodyPr>
          <a:lstStyle/>
          <a:p>
            <a:pPr marL="1624899" lvl="1" indent="-812449" algn="l">
              <a:lnSpc>
                <a:spcPts val="10536"/>
              </a:lnSpc>
              <a:buFont typeface="Arial"/>
              <a:buChar char="•"/>
            </a:pPr>
            <a:r>
              <a:rPr lang="en-US" sz="7526">
                <a:solidFill>
                  <a:srgbClr val="000000"/>
                </a:solidFill>
                <a:latin typeface="Abril Fatface"/>
                <a:ea typeface="Abril Fatface"/>
                <a:cs typeface="Abril Fatface"/>
                <a:sym typeface="Abril Fatface"/>
              </a:rPr>
              <a:t>Passover</a:t>
            </a:r>
          </a:p>
          <a:p>
            <a:pPr marL="1624899" lvl="1" indent="-812449" algn="l">
              <a:lnSpc>
                <a:spcPts val="10536"/>
              </a:lnSpc>
              <a:buFont typeface="Arial"/>
              <a:buChar char="•"/>
            </a:pPr>
            <a:r>
              <a:rPr lang="en-US" sz="7526">
                <a:solidFill>
                  <a:srgbClr val="000000"/>
                </a:solidFill>
                <a:latin typeface="Abril Fatface"/>
                <a:ea typeface="Abril Fatface"/>
                <a:cs typeface="Abril Fatface"/>
                <a:sym typeface="Abril Fatface"/>
              </a:rPr>
              <a:t>Sacrafice </a:t>
            </a:r>
          </a:p>
          <a:p>
            <a:pPr marL="1624899" lvl="1" indent="-812449" algn="l">
              <a:lnSpc>
                <a:spcPts val="10536"/>
              </a:lnSpc>
              <a:buFont typeface="Arial"/>
              <a:buChar char="•"/>
            </a:pPr>
            <a:r>
              <a:rPr lang="en-US" sz="7526">
                <a:solidFill>
                  <a:srgbClr val="000000"/>
                </a:solidFill>
                <a:latin typeface="Abril Fatface"/>
                <a:ea typeface="Abril Fatface"/>
                <a:cs typeface="Abril Fatface"/>
                <a:sym typeface="Abril Fatface"/>
              </a:rPr>
              <a:t>Covenant </a:t>
            </a:r>
          </a:p>
        </p:txBody>
      </p:sp>
      <p:sp>
        <p:nvSpPr>
          <p:cNvPr id="3" name="TextBox 3"/>
          <p:cNvSpPr txBox="1"/>
          <p:nvPr/>
        </p:nvSpPr>
        <p:spPr>
          <a:xfrm>
            <a:off x="2232794" y="1095516"/>
            <a:ext cx="11813081" cy="1404616"/>
          </a:xfrm>
          <a:prstGeom prst="rect">
            <a:avLst/>
          </a:prstGeom>
        </p:spPr>
        <p:txBody>
          <a:bodyPr lIns="0" tIns="0" rIns="0" bIns="0" rtlCol="0" anchor="t">
            <a:spAutoFit/>
          </a:bodyPr>
          <a:lstStyle/>
          <a:p>
            <a:pPr marL="0" lvl="0" indent="0" algn="l">
              <a:lnSpc>
                <a:spcPts val="10392"/>
              </a:lnSpc>
              <a:spcBef>
                <a:spcPct val="0"/>
              </a:spcBef>
            </a:pPr>
            <a:r>
              <a:rPr lang="en-US" sz="10939">
                <a:solidFill>
                  <a:srgbClr val="EE9868"/>
                </a:solidFill>
                <a:latin typeface="KG Primary Penmanship"/>
                <a:ea typeface="KG Primary Penmanship"/>
                <a:cs typeface="KG Primary Penmanship"/>
                <a:sym typeface="KG Primary Penmanship"/>
              </a:rPr>
              <a:t>Words to look for: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8F0FB"/>
        </a:solidFill>
        <a:effectLst/>
      </p:bgPr>
    </p:bg>
    <p:spTree>
      <p:nvGrpSpPr>
        <p:cNvPr id="1" name=""/>
        <p:cNvGrpSpPr/>
        <p:nvPr/>
      </p:nvGrpSpPr>
      <p:grpSpPr>
        <a:xfrm>
          <a:off x="0" y="0"/>
          <a:ext cx="0" cy="0"/>
          <a:chOff x="0" y="0"/>
          <a:chExt cx="0" cy="0"/>
        </a:xfrm>
      </p:grpSpPr>
      <p:sp>
        <p:nvSpPr>
          <p:cNvPr id="2" name="Freeform 2"/>
          <p:cNvSpPr/>
          <p:nvPr/>
        </p:nvSpPr>
        <p:spPr>
          <a:xfrm>
            <a:off x="-477629" y="-3994964"/>
            <a:ext cx="19243258" cy="19243258"/>
          </a:xfrm>
          <a:custGeom>
            <a:avLst/>
            <a:gdLst/>
            <a:ahLst/>
            <a:cxnLst/>
            <a:rect l="l" t="t" r="r" b="b"/>
            <a:pathLst>
              <a:path w="19243258" h="19243258">
                <a:moveTo>
                  <a:pt x="0" y="0"/>
                </a:moveTo>
                <a:lnTo>
                  <a:pt x="19243258" y="0"/>
                </a:lnTo>
                <a:lnTo>
                  <a:pt x="19243258" y="19243259"/>
                </a:lnTo>
                <a:lnTo>
                  <a:pt x="0" y="1924325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15211935" y="1692202"/>
            <a:ext cx="1357616" cy="1254098"/>
          </a:xfrm>
          <a:custGeom>
            <a:avLst/>
            <a:gdLst/>
            <a:ahLst/>
            <a:cxnLst/>
            <a:rect l="l" t="t" r="r" b="b"/>
            <a:pathLst>
              <a:path w="1357616" h="1254098">
                <a:moveTo>
                  <a:pt x="0" y="0"/>
                </a:moveTo>
                <a:lnTo>
                  <a:pt x="1357616" y="0"/>
                </a:lnTo>
                <a:lnTo>
                  <a:pt x="1357616" y="1254098"/>
                </a:lnTo>
                <a:lnTo>
                  <a:pt x="0" y="1254098"/>
                </a:lnTo>
                <a:lnTo>
                  <a:pt x="0" y="0"/>
                </a:lnTo>
                <a:close/>
              </a:path>
            </a:pathLst>
          </a:custGeom>
          <a:blipFill>
            <a:blip r:embed="rId3" cstate="email">
              <a:alphaModFix amt="61000"/>
              <a:extLst>
                <a:ext uri="{28A0092B-C50C-407E-A947-70E740481C1C}">
                  <a14:useLocalDpi xmlns:a14="http://schemas.microsoft.com/office/drawing/2010/main"/>
                </a:ext>
              </a:extLst>
            </a:blip>
            <a:stretch>
              <a:fillRect/>
            </a:stretch>
          </a:blipFill>
        </p:spPr>
        <p:txBody>
          <a:bodyPr/>
          <a:lstStyle/>
          <a:p>
            <a:endParaRPr lang="en-US"/>
          </a:p>
        </p:txBody>
      </p:sp>
      <p:sp>
        <p:nvSpPr>
          <p:cNvPr id="4" name="TextBox 4"/>
          <p:cNvSpPr txBox="1"/>
          <p:nvPr/>
        </p:nvSpPr>
        <p:spPr>
          <a:xfrm>
            <a:off x="948156" y="1596952"/>
            <a:ext cx="16391687" cy="8165710"/>
          </a:xfrm>
          <a:prstGeom prst="rect">
            <a:avLst/>
          </a:prstGeom>
        </p:spPr>
        <p:txBody>
          <a:bodyPr lIns="0" tIns="0" rIns="0" bIns="0" rtlCol="0" anchor="t">
            <a:spAutoFit/>
          </a:bodyPr>
          <a:lstStyle/>
          <a:p>
            <a:pPr algn="l">
              <a:lnSpc>
                <a:spcPts val="6821"/>
              </a:lnSpc>
            </a:pPr>
            <a:r>
              <a:rPr lang="en-US" sz="4872" b="1">
                <a:solidFill>
                  <a:srgbClr val="590C07"/>
                </a:solidFill>
                <a:latin typeface="TT Corals Bold"/>
                <a:ea typeface="TT Corals Bold"/>
                <a:cs typeface="TT Corals Bold"/>
                <a:sym typeface="TT Corals Bold"/>
              </a:rPr>
              <a:t>7 Then came the day of Unleavened Bread on which the Passover lamb had to be sacrificed. 8 Jesus sent Peter and John, saying, “Go and make preparations for us to eat the Passover.” 9 “Where do you want us to prepare for it?” they asked. 10 He replied, “As you enter the city, a man carrying a jar of water will meet you. Follow him to the house that he enters, 11 and say to the owner of the house, ‘The Teacher asks: Where is the guest room, where I may eat the Passover with my disciples?’ 12 He will show you a large room upstairs, all furnished. Make preparations there.”</a:t>
            </a:r>
          </a:p>
        </p:txBody>
      </p:sp>
      <p:sp>
        <p:nvSpPr>
          <p:cNvPr id="5" name="TextBox 5"/>
          <p:cNvSpPr txBox="1"/>
          <p:nvPr/>
        </p:nvSpPr>
        <p:spPr>
          <a:xfrm>
            <a:off x="2080394" y="581534"/>
            <a:ext cx="11813081" cy="1404616"/>
          </a:xfrm>
          <a:prstGeom prst="rect">
            <a:avLst/>
          </a:prstGeom>
        </p:spPr>
        <p:txBody>
          <a:bodyPr lIns="0" tIns="0" rIns="0" bIns="0" rtlCol="0" anchor="t">
            <a:spAutoFit/>
          </a:bodyPr>
          <a:lstStyle/>
          <a:p>
            <a:pPr marL="0" lvl="0" indent="0" algn="l">
              <a:lnSpc>
                <a:spcPts val="10392"/>
              </a:lnSpc>
              <a:spcBef>
                <a:spcPct val="0"/>
              </a:spcBef>
            </a:pPr>
            <a:r>
              <a:rPr lang="en-US" sz="10939">
                <a:solidFill>
                  <a:srgbClr val="EE9868"/>
                </a:solidFill>
                <a:latin typeface="KG Primary Penmanship"/>
                <a:ea typeface="KG Primary Penmanship"/>
                <a:cs typeface="KG Primary Penmanship"/>
                <a:sym typeface="KG Primary Penmanship"/>
              </a:rPr>
              <a:t>Luke 22:7-12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8F0FB"/>
        </a:solidFill>
        <a:effectLst/>
      </p:bgPr>
    </p:bg>
    <p:spTree>
      <p:nvGrpSpPr>
        <p:cNvPr id="1" name=""/>
        <p:cNvGrpSpPr/>
        <p:nvPr/>
      </p:nvGrpSpPr>
      <p:grpSpPr>
        <a:xfrm>
          <a:off x="0" y="0"/>
          <a:ext cx="0" cy="0"/>
          <a:chOff x="0" y="0"/>
          <a:chExt cx="0" cy="0"/>
        </a:xfrm>
      </p:grpSpPr>
      <p:sp>
        <p:nvSpPr>
          <p:cNvPr id="2" name="Freeform 2"/>
          <p:cNvSpPr/>
          <p:nvPr/>
        </p:nvSpPr>
        <p:spPr>
          <a:xfrm>
            <a:off x="-477629" y="-3994964"/>
            <a:ext cx="19243258" cy="19243258"/>
          </a:xfrm>
          <a:custGeom>
            <a:avLst/>
            <a:gdLst/>
            <a:ahLst/>
            <a:cxnLst/>
            <a:rect l="l" t="t" r="r" b="b"/>
            <a:pathLst>
              <a:path w="19243258" h="19243258">
                <a:moveTo>
                  <a:pt x="0" y="0"/>
                </a:moveTo>
                <a:lnTo>
                  <a:pt x="19243258" y="0"/>
                </a:lnTo>
                <a:lnTo>
                  <a:pt x="19243258" y="19243259"/>
                </a:lnTo>
                <a:lnTo>
                  <a:pt x="0" y="1924325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p:cNvSpPr txBox="1"/>
          <p:nvPr/>
        </p:nvSpPr>
        <p:spPr>
          <a:xfrm>
            <a:off x="2449776" y="2404882"/>
            <a:ext cx="13755184" cy="5183192"/>
          </a:xfrm>
          <a:prstGeom prst="rect">
            <a:avLst/>
          </a:prstGeom>
        </p:spPr>
        <p:txBody>
          <a:bodyPr lIns="0" tIns="0" rIns="0" bIns="0" rtlCol="0" anchor="t">
            <a:spAutoFit/>
          </a:bodyPr>
          <a:lstStyle/>
          <a:p>
            <a:pPr algn="just">
              <a:lnSpc>
                <a:spcPts val="6435"/>
              </a:lnSpc>
            </a:pPr>
            <a:r>
              <a:rPr lang="en-US" sz="4596" b="1" spc="-91">
                <a:solidFill>
                  <a:srgbClr val="590C07"/>
                </a:solidFill>
                <a:latin typeface="TT Corals Bold"/>
                <a:ea typeface="TT Corals Bold"/>
                <a:cs typeface="TT Corals Bold"/>
                <a:sym typeface="TT Corals Bold"/>
              </a:rPr>
              <a:t>13 They left and found things just as Jesus had told them. So they prepared the Passover.</a:t>
            </a:r>
          </a:p>
          <a:p>
            <a:pPr marL="0" lvl="0" indent="0" algn="just">
              <a:lnSpc>
                <a:spcPts val="6435"/>
              </a:lnSpc>
              <a:spcBef>
                <a:spcPct val="0"/>
              </a:spcBef>
            </a:pPr>
            <a:r>
              <a:rPr lang="en-US" sz="4596" b="1" spc="-91">
                <a:solidFill>
                  <a:srgbClr val="590C07"/>
                </a:solidFill>
                <a:latin typeface="TT Corals Bold"/>
                <a:ea typeface="TT Corals Bold"/>
                <a:cs typeface="TT Corals Bold"/>
                <a:sym typeface="TT Corals Bold"/>
              </a:rPr>
              <a:t>14 When the hour came, Jesus and his apostles reclined at the table. 15 And he said to them, “I have eagerly desired to eat this Passover with you before I suffer. 16 For I tell you, I will not eat it again until it finds fulfillment in the kingdom of God.”</a:t>
            </a:r>
          </a:p>
        </p:txBody>
      </p:sp>
      <p:sp>
        <p:nvSpPr>
          <p:cNvPr id="4" name="TextBox 4"/>
          <p:cNvSpPr txBox="1"/>
          <p:nvPr/>
        </p:nvSpPr>
        <p:spPr>
          <a:xfrm>
            <a:off x="2232794" y="1095516"/>
            <a:ext cx="11813081" cy="1404616"/>
          </a:xfrm>
          <a:prstGeom prst="rect">
            <a:avLst/>
          </a:prstGeom>
        </p:spPr>
        <p:txBody>
          <a:bodyPr lIns="0" tIns="0" rIns="0" bIns="0" rtlCol="0" anchor="t">
            <a:spAutoFit/>
          </a:bodyPr>
          <a:lstStyle/>
          <a:p>
            <a:pPr marL="0" lvl="0" indent="0" algn="l">
              <a:lnSpc>
                <a:spcPts val="10392"/>
              </a:lnSpc>
              <a:spcBef>
                <a:spcPct val="0"/>
              </a:spcBef>
            </a:pPr>
            <a:r>
              <a:rPr lang="en-US" sz="10939">
                <a:solidFill>
                  <a:srgbClr val="EE9868"/>
                </a:solidFill>
                <a:latin typeface="KG Primary Penmanship"/>
                <a:ea typeface="KG Primary Penmanship"/>
                <a:cs typeface="KG Primary Penmanship"/>
                <a:sym typeface="KG Primary Penmanship"/>
              </a:rPr>
              <a:t>Luke 22:13-16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8F0FB"/>
        </a:solidFill>
        <a:effectLst/>
      </p:bgPr>
    </p:bg>
    <p:spTree>
      <p:nvGrpSpPr>
        <p:cNvPr id="1" name=""/>
        <p:cNvGrpSpPr/>
        <p:nvPr/>
      </p:nvGrpSpPr>
      <p:grpSpPr>
        <a:xfrm>
          <a:off x="0" y="0"/>
          <a:ext cx="0" cy="0"/>
          <a:chOff x="0" y="0"/>
          <a:chExt cx="0" cy="0"/>
        </a:xfrm>
      </p:grpSpPr>
      <p:sp>
        <p:nvSpPr>
          <p:cNvPr id="2" name="Freeform 2"/>
          <p:cNvSpPr/>
          <p:nvPr/>
        </p:nvSpPr>
        <p:spPr>
          <a:xfrm>
            <a:off x="-477629" y="-3994964"/>
            <a:ext cx="19243258" cy="19243258"/>
          </a:xfrm>
          <a:custGeom>
            <a:avLst/>
            <a:gdLst/>
            <a:ahLst/>
            <a:cxnLst/>
            <a:rect l="l" t="t" r="r" b="b"/>
            <a:pathLst>
              <a:path w="19243258" h="19243258">
                <a:moveTo>
                  <a:pt x="0" y="0"/>
                </a:moveTo>
                <a:lnTo>
                  <a:pt x="19243258" y="0"/>
                </a:lnTo>
                <a:lnTo>
                  <a:pt x="19243258" y="19243259"/>
                </a:lnTo>
                <a:lnTo>
                  <a:pt x="0" y="1924325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p:cNvSpPr txBox="1"/>
          <p:nvPr/>
        </p:nvSpPr>
        <p:spPr>
          <a:xfrm>
            <a:off x="1662135" y="2292862"/>
            <a:ext cx="13916551" cy="6530426"/>
          </a:xfrm>
          <a:prstGeom prst="rect">
            <a:avLst/>
          </a:prstGeom>
        </p:spPr>
        <p:txBody>
          <a:bodyPr lIns="0" tIns="0" rIns="0" bIns="0" rtlCol="0" anchor="t">
            <a:spAutoFit/>
          </a:bodyPr>
          <a:lstStyle/>
          <a:p>
            <a:pPr algn="just">
              <a:lnSpc>
                <a:spcPts val="6101"/>
              </a:lnSpc>
            </a:pPr>
            <a:r>
              <a:rPr lang="en-US" sz="4358" b="1" spc="-87">
                <a:solidFill>
                  <a:srgbClr val="590C07"/>
                </a:solidFill>
                <a:latin typeface="TT Corals Bold"/>
                <a:ea typeface="TT Corals Bold"/>
                <a:cs typeface="TT Corals Bold"/>
                <a:sym typeface="TT Corals Bold"/>
              </a:rPr>
              <a:t>17 After taking the cup, he gave thanks and said, “Take this and divide it among you. 18 For I tell you I will not drink again from the fruit of the vine until the kingdom of God comes.”</a:t>
            </a:r>
          </a:p>
          <a:p>
            <a:pPr marL="0" lvl="0" indent="0" algn="just">
              <a:lnSpc>
                <a:spcPts val="6101"/>
              </a:lnSpc>
              <a:spcBef>
                <a:spcPct val="0"/>
              </a:spcBef>
            </a:pPr>
            <a:r>
              <a:rPr lang="en-US" sz="4358" b="1" spc="-87">
                <a:solidFill>
                  <a:srgbClr val="590C07"/>
                </a:solidFill>
                <a:latin typeface="TT Corals Bold"/>
                <a:ea typeface="TT Corals Bold"/>
                <a:cs typeface="TT Corals Bold"/>
                <a:sym typeface="TT Corals Bold"/>
              </a:rPr>
              <a:t>19 And he took bread, gave thanks and broke it, and gave it to them, saying, “This is my body given for you; do this in remembrance of me.” 20 In the same way, after the supper he took the cup, saying, “This cup is the new covenant in my blood, which is poured out for you.[</a:t>
            </a:r>
            <a:r>
              <a:rPr lang="en-US" sz="4358" b="1" u="sng" spc="-87">
                <a:solidFill>
                  <a:srgbClr val="590C07"/>
                </a:solidFill>
                <a:latin typeface="TT Corals Bold"/>
                <a:ea typeface="TT Corals Bold"/>
                <a:cs typeface="TT Corals Bold"/>
                <a:sym typeface="TT Corals Bold"/>
                <a:hlinkClick r:id="rId3" tooltip="https://www.biblegateway.com/passage/?search=Luke%2022%3A7-20&amp;version=NIV#fen-NIV-25885a"/>
              </a:rPr>
              <a:t>a</a:t>
            </a:r>
            <a:r>
              <a:rPr lang="en-US" sz="4358" b="1" spc="-87">
                <a:solidFill>
                  <a:srgbClr val="590C07"/>
                </a:solidFill>
                <a:latin typeface="TT Corals Bold"/>
                <a:ea typeface="TT Corals Bold"/>
                <a:cs typeface="TT Corals Bold"/>
                <a:sym typeface="TT Corals Bold"/>
              </a:rPr>
              <a:t>]</a:t>
            </a:r>
          </a:p>
        </p:txBody>
      </p:sp>
      <p:sp>
        <p:nvSpPr>
          <p:cNvPr id="4" name="TextBox 4"/>
          <p:cNvSpPr txBox="1"/>
          <p:nvPr/>
        </p:nvSpPr>
        <p:spPr>
          <a:xfrm>
            <a:off x="2232794" y="733934"/>
            <a:ext cx="11813081" cy="1404616"/>
          </a:xfrm>
          <a:prstGeom prst="rect">
            <a:avLst/>
          </a:prstGeom>
        </p:spPr>
        <p:txBody>
          <a:bodyPr lIns="0" tIns="0" rIns="0" bIns="0" rtlCol="0" anchor="t">
            <a:spAutoFit/>
          </a:bodyPr>
          <a:lstStyle/>
          <a:p>
            <a:pPr marL="0" lvl="0" indent="0" algn="l">
              <a:lnSpc>
                <a:spcPts val="10392"/>
              </a:lnSpc>
              <a:spcBef>
                <a:spcPct val="0"/>
              </a:spcBef>
            </a:pPr>
            <a:r>
              <a:rPr lang="en-US" sz="10939">
                <a:solidFill>
                  <a:srgbClr val="EE9868"/>
                </a:solidFill>
                <a:latin typeface="KG Primary Penmanship"/>
                <a:ea typeface="KG Primary Penmanship"/>
                <a:cs typeface="KG Primary Penmanship"/>
                <a:sym typeface="KG Primary Penmanship"/>
              </a:rPr>
              <a:t>Luke 22:17-20</a:t>
            </a:r>
          </a:p>
        </p:txBody>
      </p:sp>
      <p:sp>
        <p:nvSpPr>
          <p:cNvPr id="5" name="TextBox 5"/>
          <p:cNvSpPr txBox="1"/>
          <p:nvPr/>
        </p:nvSpPr>
        <p:spPr>
          <a:xfrm>
            <a:off x="2232794" y="9172575"/>
            <a:ext cx="15019878" cy="762482"/>
          </a:xfrm>
          <a:prstGeom prst="rect">
            <a:avLst/>
          </a:prstGeom>
        </p:spPr>
        <p:txBody>
          <a:bodyPr lIns="0" tIns="0" rIns="0" bIns="0" rtlCol="0" anchor="t">
            <a:spAutoFit/>
          </a:bodyPr>
          <a:lstStyle/>
          <a:p>
            <a:pPr marL="960993" lvl="1" indent="-480497" algn="l">
              <a:lnSpc>
                <a:spcPts val="6231"/>
              </a:lnSpc>
              <a:spcBef>
                <a:spcPct val="0"/>
              </a:spcBef>
              <a:buFont typeface="Arial"/>
              <a:buChar char="•"/>
            </a:pPr>
            <a:r>
              <a:rPr lang="en-US" sz="4451" b="1" spc="-89">
                <a:solidFill>
                  <a:srgbClr val="590C07"/>
                </a:solidFill>
                <a:latin typeface="TT Corals Bold"/>
                <a:ea typeface="TT Corals Bold"/>
                <a:cs typeface="TT Corals Bold"/>
                <a:sym typeface="TT Corals Bold"/>
              </a:rPr>
              <a:t>How can we remember Jesus’ sacrifice in our lives?</a:t>
            </a:r>
          </a:p>
        </p:txBody>
      </p:sp>
      <p:sp>
        <p:nvSpPr>
          <p:cNvPr id="6" name="Freeform 6"/>
          <p:cNvSpPr/>
          <p:nvPr/>
        </p:nvSpPr>
        <p:spPr>
          <a:xfrm>
            <a:off x="15253261" y="6900297"/>
            <a:ext cx="2479417" cy="2206681"/>
          </a:xfrm>
          <a:custGeom>
            <a:avLst/>
            <a:gdLst/>
            <a:ahLst/>
            <a:cxnLst/>
            <a:rect l="l" t="t" r="r" b="b"/>
            <a:pathLst>
              <a:path w="2479417" h="2206681">
                <a:moveTo>
                  <a:pt x="0" y="0"/>
                </a:moveTo>
                <a:lnTo>
                  <a:pt x="2479417" y="0"/>
                </a:lnTo>
                <a:lnTo>
                  <a:pt x="2479417" y="2206680"/>
                </a:lnTo>
                <a:lnTo>
                  <a:pt x="0" y="22066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8F0FB"/>
        </a:solidFill>
        <a:effectLst/>
      </p:bgPr>
    </p:bg>
    <p:spTree>
      <p:nvGrpSpPr>
        <p:cNvPr id="1" name=""/>
        <p:cNvGrpSpPr/>
        <p:nvPr/>
      </p:nvGrpSpPr>
      <p:grpSpPr>
        <a:xfrm>
          <a:off x="0" y="0"/>
          <a:ext cx="0" cy="0"/>
          <a:chOff x="0" y="0"/>
          <a:chExt cx="0" cy="0"/>
        </a:xfrm>
      </p:grpSpPr>
      <p:sp>
        <p:nvSpPr>
          <p:cNvPr id="2" name="TextBox 2"/>
          <p:cNvSpPr txBox="1"/>
          <p:nvPr/>
        </p:nvSpPr>
        <p:spPr>
          <a:xfrm>
            <a:off x="4685852" y="663121"/>
            <a:ext cx="8916295" cy="1195924"/>
          </a:xfrm>
          <a:prstGeom prst="rect">
            <a:avLst/>
          </a:prstGeom>
        </p:spPr>
        <p:txBody>
          <a:bodyPr lIns="0" tIns="0" rIns="0" bIns="0" rtlCol="0" anchor="t">
            <a:spAutoFit/>
          </a:bodyPr>
          <a:lstStyle/>
          <a:p>
            <a:pPr algn="ctr">
              <a:lnSpc>
                <a:spcPts val="9802"/>
              </a:lnSpc>
            </a:pPr>
            <a:r>
              <a:rPr lang="en-US" sz="7001">
                <a:solidFill>
                  <a:srgbClr val="000000"/>
                </a:solidFill>
                <a:latin typeface="Abril Fatface"/>
                <a:ea typeface="Abril Fatface"/>
                <a:cs typeface="Abril Fatface"/>
                <a:sym typeface="Abril Fatface"/>
              </a:rPr>
              <a:t>Discussion Questions</a:t>
            </a:r>
          </a:p>
        </p:txBody>
      </p:sp>
      <p:sp>
        <p:nvSpPr>
          <p:cNvPr id="3" name="TextBox 3"/>
          <p:cNvSpPr txBox="1"/>
          <p:nvPr/>
        </p:nvSpPr>
        <p:spPr>
          <a:xfrm>
            <a:off x="514350" y="2523970"/>
            <a:ext cx="17259300" cy="4596096"/>
          </a:xfrm>
          <a:prstGeom prst="rect">
            <a:avLst/>
          </a:prstGeom>
        </p:spPr>
        <p:txBody>
          <a:bodyPr lIns="0" tIns="0" rIns="0" bIns="0" rtlCol="0" anchor="t">
            <a:spAutoFit/>
          </a:bodyPr>
          <a:lstStyle/>
          <a:p>
            <a:pPr marL="1416249" lvl="1" indent="-708124" algn="l">
              <a:lnSpc>
                <a:spcPts val="9183"/>
              </a:lnSpc>
              <a:buAutoNum type="arabicPeriod"/>
            </a:pPr>
            <a:r>
              <a:rPr lang="en-US" sz="6559">
                <a:solidFill>
                  <a:srgbClr val="000000"/>
                </a:solidFill>
                <a:latin typeface="Abril Fatface"/>
                <a:ea typeface="Abril Fatface"/>
                <a:cs typeface="Abril Fatface"/>
                <a:sym typeface="Abril Fatface"/>
              </a:rPr>
              <a:t>What does the bread represent in the Last Supper? </a:t>
            </a:r>
          </a:p>
          <a:p>
            <a:pPr marL="1416249" lvl="1" indent="-708124" algn="l">
              <a:lnSpc>
                <a:spcPts val="9183"/>
              </a:lnSpc>
              <a:buAutoNum type="arabicPeriod"/>
            </a:pPr>
            <a:r>
              <a:rPr lang="en-US" sz="6559">
                <a:solidFill>
                  <a:srgbClr val="000000"/>
                </a:solidFill>
                <a:latin typeface="Abril Fatface"/>
                <a:ea typeface="Abril Fatface"/>
                <a:cs typeface="Abril Fatface"/>
                <a:sym typeface="Abril Fatface"/>
              </a:rPr>
              <a:t>What does the wine represent in the Last Supper?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8F0FB"/>
        </a:solidFill>
        <a:effectLst/>
      </p:bgPr>
    </p:bg>
    <p:spTree>
      <p:nvGrpSpPr>
        <p:cNvPr id="1" name=""/>
        <p:cNvGrpSpPr/>
        <p:nvPr/>
      </p:nvGrpSpPr>
      <p:grpSpPr>
        <a:xfrm>
          <a:off x="0" y="0"/>
          <a:ext cx="0" cy="0"/>
          <a:chOff x="0" y="0"/>
          <a:chExt cx="0" cy="0"/>
        </a:xfrm>
      </p:grpSpPr>
      <p:sp>
        <p:nvSpPr>
          <p:cNvPr id="2" name="Freeform 2"/>
          <p:cNvSpPr/>
          <p:nvPr/>
        </p:nvSpPr>
        <p:spPr>
          <a:xfrm>
            <a:off x="-477629" y="-3994964"/>
            <a:ext cx="19243258" cy="19243258"/>
          </a:xfrm>
          <a:custGeom>
            <a:avLst/>
            <a:gdLst/>
            <a:ahLst/>
            <a:cxnLst/>
            <a:rect l="l" t="t" r="r" b="b"/>
            <a:pathLst>
              <a:path w="19243258" h="19243258">
                <a:moveTo>
                  <a:pt x="0" y="0"/>
                </a:moveTo>
                <a:lnTo>
                  <a:pt x="19243258" y="0"/>
                </a:lnTo>
                <a:lnTo>
                  <a:pt x="19243258" y="19243259"/>
                </a:lnTo>
                <a:lnTo>
                  <a:pt x="0" y="1924325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3" name="Picture 3"/>
          <p:cNvPicPr>
            <a:picLocks noChangeAspect="1"/>
          </p:cNvPicPr>
          <p:nvPr>
            <a:videoFile r:link="rId1"/>
          </p:nvPr>
        </p:nvPicPr>
        <p:blipFill>
          <a:blip r:embed="rId4"/>
          <a:stretch>
            <a:fillRect/>
          </a:stretch>
        </p:blipFill>
        <p:spPr>
          <a:xfrm>
            <a:off x="1823085" y="1028700"/>
            <a:ext cx="14641830" cy="82296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8F0FB"/>
        </a:solidFill>
        <a:effectLst/>
      </p:bgPr>
    </p:bg>
    <p:spTree>
      <p:nvGrpSpPr>
        <p:cNvPr id="1" name=""/>
        <p:cNvGrpSpPr/>
        <p:nvPr/>
      </p:nvGrpSpPr>
      <p:grpSpPr>
        <a:xfrm>
          <a:off x="0" y="0"/>
          <a:ext cx="0" cy="0"/>
          <a:chOff x="0" y="0"/>
          <a:chExt cx="0" cy="0"/>
        </a:xfrm>
      </p:grpSpPr>
      <p:sp>
        <p:nvSpPr>
          <p:cNvPr id="2" name="TextBox 2"/>
          <p:cNvSpPr txBox="1"/>
          <p:nvPr/>
        </p:nvSpPr>
        <p:spPr>
          <a:xfrm>
            <a:off x="3815362" y="1621064"/>
            <a:ext cx="10657277" cy="1195924"/>
          </a:xfrm>
          <a:prstGeom prst="rect">
            <a:avLst/>
          </a:prstGeom>
        </p:spPr>
        <p:txBody>
          <a:bodyPr lIns="0" tIns="0" rIns="0" bIns="0" rtlCol="0" anchor="t">
            <a:spAutoFit/>
          </a:bodyPr>
          <a:lstStyle/>
          <a:p>
            <a:pPr algn="ctr">
              <a:lnSpc>
                <a:spcPts val="9802"/>
              </a:lnSpc>
            </a:pPr>
            <a:r>
              <a:rPr lang="en-US" sz="7001">
                <a:solidFill>
                  <a:srgbClr val="000000"/>
                </a:solidFill>
                <a:latin typeface="Abril Fatface"/>
                <a:ea typeface="Abril Fatface"/>
                <a:cs typeface="Abril Fatface"/>
                <a:sym typeface="Abril Fatface"/>
              </a:rPr>
              <a:t>Let’s Talk About the Video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8F0FB"/>
        </a:solidFill>
        <a:effectLst/>
      </p:bgPr>
    </p:bg>
    <p:spTree>
      <p:nvGrpSpPr>
        <p:cNvPr id="1" name=""/>
        <p:cNvGrpSpPr/>
        <p:nvPr/>
      </p:nvGrpSpPr>
      <p:grpSpPr>
        <a:xfrm>
          <a:off x="0" y="0"/>
          <a:ext cx="0" cy="0"/>
          <a:chOff x="0" y="0"/>
          <a:chExt cx="0" cy="0"/>
        </a:xfrm>
      </p:grpSpPr>
      <p:sp>
        <p:nvSpPr>
          <p:cNvPr id="2" name="Freeform 2"/>
          <p:cNvSpPr/>
          <p:nvPr/>
        </p:nvSpPr>
        <p:spPr>
          <a:xfrm>
            <a:off x="-477629" y="-3994964"/>
            <a:ext cx="19243258" cy="19243258"/>
          </a:xfrm>
          <a:custGeom>
            <a:avLst/>
            <a:gdLst/>
            <a:ahLst/>
            <a:cxnLst/>
            <a:rect l="l" t="t" r="r" b="b"/>
            <a:pathLst>
              <a:path w="19243258" h="19243258">
                <a:moveTo>
                  <a:pt x="0" y="0"/>
                </a:moveTo>
                <a:lnTo>
                  <a:pt x="19243258" y="0"/>
                </a:lnTo>
                <a:lnTo>
                  <a:pt x="19243258" y="19243259"/>
                </a:lnTo>
                <a:lnTo>
                  <a:pt x="0" y="1924325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12041658" y="7781173"/>
            <a:ext cx="2577878" cy="2294311"/>
          </a:xfrm>
          <a:custGeom>
            <a:avLst/>
            <a:gdLst/>
            <a:ahLst/>
            <a:cxnLst/>
            <a:rect l="l" t="t" r="r" b="b"/>
            <a:pathLst>
              <a:path w="2577878" h="2294311">
                <a:moveTo>
                  <a:pt x="0" y="0"/>
                </a:moveTo>
                <a:lnTo>
                  <a:pt x="2577878" y="0"/>
                </a:lnTo>
                <a:lnTo>
                  <a:pt x="2577878" y="2294311"/>
                </a:lnTo>
                <a:lnTo>
                  <a:pt x="0" y="229431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594800" y="2213329"/>
            <a:ext cx="7862155" cy="7862155"/>
          </a:xfrm>
          <a:custGeom>
            <a:avLst/>
            <a:gdLst/>
            <a:ahLst/>
            <a:cxnLst/>
            <a:rect l="l" t="t" r="r" b="b"/>
            <a:pathLst>
              <a:path w="7862155" h="7862155">
                <a:moveTo>
                  <a:pt x="0" y="0"/>
                </a:moveTo>
                <a:lnTo>
                  <a:pt x="7862156" y="0"/>
                </a:lnTo>
                <a:lnTo>
                  <a:pt x="7862156" y="7862155"/>
                </a:lnTo>
                <a:lnTo>
                  <a:pt x="0" y="786215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p:cNvSpPr txBox="1"/>
          <p:nvPr/>
        </p:nvSpPr>
        <p:spPr>
          <a:xfrm>
            <a:off x="786895" y="406940"/>
            <a:ext cx="2395526" cy="797244"/>
          </a:xfrm>
          <a:prstGeom prst="rect">
            <a:avLst/>
          </a:prstGeom>
        </p:spPr>
        <p:txBody>
          <a:bodyPr lIns="0" tIns="0" rIns="0" bIns="0" rtlCol="0" anchor="t">
            <a:spAutoFit/>
          </a:bodyPr>
          <a:lstStyle/>
          <a:p>
            <a:pPr algn="ctr">
              <a:lnSpc>
                <a:spcPts val="6563"/>
              </a:lnSpc>
            </a:pPr>
            <a:r>
              <a:rPr lang="en-US" sz="4688">
                <a:solidFill>
                  <a:srgbClr val="000000"/>
                </a:solidFill>
                <a:latin typeface="Abril Fatface"/>
                <a:ea typeface="Abril Fatface"/>
                <a:cs typeface="Abril Fatface"/>
                <a:sym typeface="Abril Fatface"/>
              </a:rPr>
              <a:t>Activity: </a:t>
            </a:r>
          </a:p>
        </p:txBody>
      </p:sp>
      <p:sp>
        <p:nvSpPr>
          <p:cNvPr id="6" name="TextBox 6"/>
          <p:cNvSpPr txBox="1"/>
          <p:nvPr/>
        </p:nvSpPr>
        <p:spPr>
          <a:xfrm>
            <a:off x="3182420" y="416465"/>
            <a:ext cx="3639496"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Word Search</a:t>
            </a:r>
          </a:p>
        </p:txBody>
      </p:sp>
      <p:sp>
        <p:nvSpPr>
          <p:cNvPr id="7" name="TextBox 7"/>
          <p:cNvSpPr txBox="1"/>
          <p:nvPr/>
        </p:nvSpPr>
        <p:spPr>
          <a:xfrm>
            <a:off x="9144000" y="2304464"/>
            <a:ext cx="3639496" cy="5015432"/>
          </a:xfrm>
          <a:prstGeom prst="rect">
            <a:avLst/>
          </a:prstGeom>
        </p:spPr>
        <p:txBody>
          <a:bodyPr lIns="0" tIns="0" rIns="0" bIns="0" rtlCol="0" anchor="t">
            <a:spAutoFit/>
          </a:bodyPr>
          <a:lstStyle/>
          <a:p>
            <a:pPr marL="877898" lvl="1" indent="-438949" algn="l">
              <a:lnSpc>
                <a:spcPts val="5692"/>
              </a:lnSpc>
              <a:buFont typeface="Arial"/>
              <a:buChar char="•"/>
            </a:pPr>
            <a:r>
              <a:rPr lang="en-US" sz="4066">
                <a:solidFill>
                  <a:srgbClr val="000000"/>
                </a:solidFill>
                <a:latin typeface="Abril Fatface"/>
                <a:ea typeface="Abril Fatface"/>
                <a:cs typeface="Abril Fatface"/>
                <a:sym typeface="Abril Fatface"/>
              </a:rPr>
              <a:t>Passover </a:t>
            </a:r>
          </a:p>
          <a:p>
            <a:pPr marL="877898" lvl="1" indent="-438949" algn="l">
              <a:lnSpc>
                <a:spcPts val="5692"/>
              </a:lnSpc>
              <a:buFont typeface="Arial"/>
              <a:buChar char="•"/>
            </a:pPr>
            <a:r>
              <a:rPr lang="en-US" sz="4066">
                <a:solidFill>
                  <a:srgbClr val="000000"/>
                </a:solidFill>
                <a:latin typeface="Abril Fatface"/>
                <a:ea typeface="Abril Fatface"/>
                <a:cs typeface="Abril Fatface"/>
                <a:sym typeface="Abril Fatface"/>
              </a:rPr>
              <a:t>Jesus </a:t>
            </a:r>
          </a:p>
          <a:p>
            <a:pPr marL="877898" lvl="1" indent="-438949" algn="l">
              <a:lnSpc>
                <a:spcPts val="5692"/>
              </a:lnSpc>
              <a:buFont typeface="Arial"/>
              <a:buChar char="•"/>
            </a:pPr>
            <a:r>
              <a:rPr lang="en-US" sz="4066">
                <a:solidFill>
                  <a:srgbClr val="000000"/>
                </a:solidFill>
                <a:latin typeface="Abril Fatface"/>
                <a:ea typeface="Abril Fatface"/>
                <a:cs typeface="Abril Fatface"/>
                <a:sym typeface="Abril Fatface"/>
              </a:rPr>
              <a:t>Save</a:t>
            </a:r>
          </a:p>
          <a:p>
            <a:pPr marL="877898" lvl="1" indent="-438949" algn="l">
              <a:lnSpc>
                <a:spcPts val="5692"/>
              </a:lnSpc>
              <a:buFont typeface="Arial"/>
              <a:buChar char="•"/>
            </a:pPr>
            <a:r>
              <a:rPr lang="en-US" sz="4066">
                <a:solidFill>
                  <a:srgbClr val="000000"/>
                </a:solidFill>
                <a:latin typeface="Abril Fatface"/>
                <a:ea typeface="Abril Fatface"/>
                <a:cs typeface="Abril Fatface"/>
                <a:sym typeface="Abril Fatface"/>
              </a:rPr>
              <a:t>Covanent </a:t>
            </a:r>
          </a:p>
          <a:p>
            <a:pPr marL="877898" lvl="1" indent="-438949" algn="l">
              <a:lnSpc>
                <a:spcPts val="5692"/>
              </a:lnSpc>
              <a:buFont typeface="Arial"/>
              <a:buChar char="•"/>
            </a:pPr>
            <a:r>
              <a:rPr lang="en-US" sz="4066">
                <a:solidFill>
                  <a:srgbClr val="000000"/>
                </a:solidFill>
                <a:latin typeface="Abril Fatface"/>
                <a:ea typeface="Abril Fatface"/>
                <a:cs typeface="Abril Fatface"/>
                <a:sym typeface="Abril Fatface"/>
              </a:rPr>
              <a:t>Bread</a:t>
            </a:r>
          </a:p>
          <a:p>
            <a:pPr marL="877898" lvl="1" indent="-438949" algn="l">
              <a:lnSpc>
                <a:spcPts val="5692"/>
              </a:lnSpc>
              <a:buFont typeface="Arial"/>
              <a:buChar char="•"/>
            </a:pPr>
            <a:r>
              <a:rPr lang="en-US" sz="4066">
                <a:solidFill>
                  <a:srgbClr val="000000"/>
                </a:solidFill>
                <a:latin typeface="Abril Fatface"/>
                <a:ea typeface="Abril Fatface"/>
                <a:cs typeface="Abril Fatface"/>
                <a:sym typeface="Abril Fatface"/>
              </a:rPr>
              <a:t>Body </a:t>
            </a:r>
          </a:p>
          <a:p>
            <a:pPr marL="877898" lvl="1" indent="-438949" algn="l">
              <a:lnSpc>
                <a:spcPts val="5692"/>
              </a:lnSpc>
              <a:buFont typeface="Arial"/>
              <a:buChar char="•"/>
            </a:pPr>
            <a:r>
              <a:rPr lang="en-US" sz="4066">
                <a:solidFill>
                  <a:srgbClr val="000000"/>
                </a:solidFill>
                <a:latin typeface="Abril Fatface"/>
                <a:ea typeface="Abril Fatface"/>
                <a:cs typeface="Abril Fatface"/>
                <a:sym typeface="Abril Fatface"/>
              </a:rPr>
              <a:t>Blood </a:t>
            </a:r>
          </a:p>
        </p:txBody>
      </p:sp>
      <p:sp>
        <p:nvSpPr>
          <p:cNvPr id="8" name="TextBox 8"/>
          <p:cNvSpPr txBox="1"/>
          <p:nvPr/>
        </p:nvSpPr>
        <p:spPr>
          <a:xfrm>
            <a:off x="677186" y="2322543"/>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P</a:t>
            </a:r>
          </a:p>
        </p:txBody>
      </p:sp>
      <p:sp>
        <p:nvSpPr>
          <p:cNvPr id="9" name="TextBox 9"/>
          <p:cNvSpPr txBox="1"/>
          <p:nvPr/>
        </p:nvSpPr>
        <p:spPr>
          <a:xfrm>
            <a:off x="1769701" y="2322543"/>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A</a:t>
            </a:r>
          </a:p>
        </p:txBody>
      </p:sp>
      <p:sp>
        <p:nvSpPr>
          <p:cNvPr id="10" name="TextBox 10"/>
          <p:cNvSpPr txBox="1"/>
          <p:nvPr/>
        </p:nvSpPr>
        <p:spPr>
          <a:xfrm>
            <a:off x="2723764" y="2322543"/>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S</a:t>
            </a:r>
          </a:p>
        </p:txBody>
      </p:sp>
      <p:sp>
        <p:nvSpPr>
          <p:cNvPr id="11" name="TextBox 11"/>
          <p:cNvSpPr txBox="1"/>
          <p:nvPr/>
        </p:nvSpPr>
        <p:spPr>
          <a:xfrm>
            <a:off x="3622026" y="2322543"/>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S</a:t>
            </a:r>
          </a:p>
        </p:txBody>
      </p:sp>
      <p:sp>
        <p:nvSpPr>
          <p:cNvPr id="12" name="TextBox 12"/>
          <p:cNvSpPr txBox="1"/>
          <p:nvPr/>
        </p:nvSpPr>
        <p:spPr>
          <a:xfrm>
            <a:off x="4653638" y="2322543"/>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O</a:t>
            </a:r>
          </a:p>
        </p:txBody>
      </p:sp>
      <p:sp>
        <p:nvSpPr>
          <p:cNvPr id="13" name="TextBox 13"/>
          <p:cNvSpPr txBox="1"/>
          <p:nvPr/>
        </p:nvSpPr>
        <p:spPr>
          <a:xfrm>
            <a:off x="5685251" y="2322543"/>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V</a:t>
            </a:r>
          </a:p>
        </p:txBody>
      </p:sp>
      <p:sp>
        <p:nvSpPr>
          <p:cNvPr id="14" name="TextBox 14"/>
          <p:cNvSpPr txBox="1"/>
          <p:nvPr/>
        </p:nvSpPr>
        <p:spPr>
          <a:xfrm>
            <a:off x="6583513" y="2322543"/>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E</a:t>
            </a:r>
          </a:p>
        </p:txBody>
      </p:sp>
      <p:sp>
        <p:nvSpPr>
          <p:cNvPr id="15" name="TextBox 15"/>
          <p:cNvSpPr txBox="1"/>
          <p:nvPr/>
        </p:nvSpPr>
        <p:spPr>
          <a:xfrm>
            <a:off x="7481775" y="2322543"/>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R</a:t>
            </a:r>
          </a:p>
        </p:txBody>
      </p:sp>
      <p:sp>
        <p:nvSpPr>
          <p:cNvPr id="16" name="TextBox 16"/>
          <p:cNvSpPr txBox="1"/>
          <p:nvPr/>
        </p:nvSpPr>
        <p:spPr>
          <a:xfrm>
            <a:off x="2686308" y="3270425"/>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A</a:t>
            </a:r>
          </a:p>
        </p:txBody>
      </p:sp>
      <p:sp>
        <p:nvSpPr>
          <p:cNvPr id="17" name="TextBox 17"/>
          <p:cNvSpPr txBox="1"/>
          <p:nvPr/>
        </p:nvSpPr>
        <p:spPr>
          <a:xfrm>
            <a:off x="2657089" y="4256176"/>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C</a:t>
            </a:r>
          </a:p>
        </p:txBody>
      </p:sp>
      <p:sp>
        <p:nvSpPr>
          <p:cNvPr id="18" name="TextBox 18"/>
          <p:cNvSpPr txBox="1"/>
          <p:nvPr/>
        </p:nvSpPr>
        <p:spPr>
          <a:xfrm>
            <a:off x="2714239" y="5241927"/>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R</a:t>
            </a:r>
          </a:p>
        </p:txBody>
      </p:sp>
      <p:sp>
        <p:nvSpPr>
          <p:cNvPr id="19" name="TextBox 19"/>
          <p:cNvSpPr txBox="1"/>
          <p:nvPr/>
        </p:nvSpPr>
        <p:spPr>
          <a:xfrm>
            <a:off x="2723764" y="6274193"/>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V</a:t>
            </a:r>
          </a:p>
        </p:txBody>
      </p:sp>
      <p:sp>
        <p:nvSpPr>
          <p:cNvPr id="20" name="TextBox 20"/>
          <p:cNvSpPr txBox="1"/>
          <p:nvPr/>
        </p:nvSpPr>
        <p:spPr>
          <a:xfrm>
            <a:off x="2723764" y="7243695"/>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S</a:t>
            </a:r>
          </a:p>
        </p:txBody>
      </p:sp>
      <p:sp>
        <p:nvSpPr>
          <p:cNvPr id="21" name="TextBox 21"/>
          <p:cNvSpPr txBox="1"/>
          <p:nvPr/>
        </p:nvSpPr>
        <p:spPr>
          <a:xfrm>
            <a:off x="2723764" y="8212898"/>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V</a:t>
            </a:r>
          </a:p>
        </p:txBody>
      </p:sp>
      <p:sp>
        <p:nvSpPr>
          <p:cNvPr id="22" name="TextBox 22"/>
          <p:cNvSpPr txBox="1"/>
          <p:nvPr/>
        </p:nvSpPr>
        <p:spPr>
          <a:xfrm>
            <a:off x="2723764" y="9182100"/>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O</a:t>
            </a:r>
          </a:p>
        </p:txBody>
      </p:sp>
      <p:sp>
        <p:nvSpPr>
          <p:cNvPr id="23" name="TextBox 23"/>
          <p:cNvSpPr txBox="1"/>
          <p:nvPr/>
        </p:nvSpPr>
        <p:spPr>
          <a:xfrm>
            <a:off x="677186" y="3270425"/>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Q</a:t>
            </a:r>
          </a:p>
        </p:txBody>
      </p:sp>
      <p:sp>
        <p:nvSpPr>
          <p:cNvPr id="24" name="TextBox 24"/>
          <p:cNvSpPr txBox="1"/>
          <p:nvPr/>
        </p:nvSpPr>
        <p:spPr>
          <a:xfrm>
            <a:off x="677186" y="4218308"/>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K</a:t>
            </a:r>
          </a:p>
        </p:txBody>
      </p:sp>
      <p:sp>
        <p:nvSpPr>
          <p:cNvPr id="25" name="TextBox 25"/>
          <p:cNvSpPr txBox="1"/>
          <p:nvPr/>
        </p:nvSpPr>
        <p:spPr>
          <a:xfrm>
            <a:off x="689115" y="5266591"/>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L</a:t>
            </a:r>
          </a:p>
        </p:txBody>
      </p:sp>
      <p:sp>
        <p:nvSpPr>
          <p:cNvPr id="26" name="TextBox 26"/>
          <p:cNvSpPr txBox="1"/>
          <p:nvPr/>
        </p:nvSpPr>
        <p:spPr>
          <a:xfrm>
            <a:off x="677186" y="6274193"/>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C</a:t>
            </a:r>
          </a:p>
        </p:txBody>
      </p:sp>
      <p:sp>
        <p:nvSpPr>
          <p:cNvPr id="27" name="TextBox 27"/>
          <p:cNvSpPr txBox="1"/>
          <p:nvPr/>
        </p:nvSpPr>
        <p:spPr>
          <a:xfrm>
            <a:off x="677186" y="7224645"/>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J</a:t>
            </a:r>
          </a:p>
        </p:txBody>
      </p:sp>
      <p:sp>
        <p:nvSpPr>
          <p:cNvPr id="28" name="TextBox 28"/>
          <p:cNvSpPr txBox="1"/>
          <p:nvPr/>
        </p:nvSpPr>
        <p:spPr>
          <a:xfrm>
            <a:off x="677186" y="8175097"/>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S</a:t>
            </a:r>
          </a:p>
        </p:txBody>
      </p:sp>
      <p:sp>
        <p:nvSpPr>
          <p:cNvPr id="29" name="TextBox 29"/>
          <p:cNvSpPr txBox="1"/>
          <p:nvPr/>
        </p:nvSpPr>
        <p:spPr>
          <a:xfrm>
            <a:off x="677186" y="9118188"/>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B</a:t>
            </a:r>
          </a:p>
        </p:txBody>
      </p:sp>
      <p:sp>
        <p:nvSpPr>
          <p:cNvPr id="30" name="TextBox 30"/>
          <p:cNvSpPr txBox="1"/>
          <p:nvPr/>
        </p:nvSpPr>
        <p:spPr>
          <a:xfrm>
            <a:off x="1769701" y="3270425"/>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U</a:t>
            </a:r>
          </a:p>
        </p:txBody>
      </p:sp>
      <p:sp>
        <p:nvSpPr>
          <p:cNvPr id="31" name="TextBox 31"/>
          <p:cNvSpPr txBox="1"/>
          <p:nvPr/>
        </p:nvSpPr>
        <p:spPr>
          <a:xfrm>
            <a:off x="1769701" y="4218308"/>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P</a:t>
            </a:r>
          </a:p>
        </p:txBody>
      </p:sp>
      <p:sp>
        <p:nvSpPr>
          <p:cNvPr id="32" name="TextBox 32"/>
          <p:cNvSpPr txBox="1"/>
          <p:nvPr/>
        </p:nvSpPr>
        <p:spPr>
          <a:xfrm>
            <a:off x="1701677" y="5266591"/>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X</a:t>
            </a:r>
          </a:p>
        </p:txBody>
      </p:sp>
      <p:sp>
        <p:nvSpPr>
          <p:cNvPr id="33" name="TextBox 33"/>
          <p:cNvSpPr txBox="1"/>
          <p:nvPr/>
        </p:nvSpPr>
        <p:spPr>
          <a:xfrm>
            <a:off x="1700475" y="6274193"/>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O</a:t>
            </a:r>
          </a:p>
        </p:txBody>
      </p:sp>
      <p:sp>
        <p:nvSpPr>
          <p:cNvPr id="34" name="TextBox 34"/>
          <p:cNvSpPr txBox="1"/>
          <p:nvPr/>
        </p:nvSpPr>
        <p:spPr>
          <a:xfrm>
            <a:off x="1769701" y="7243695"/>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E</a:t>
            </a:r>
          </a:p>
        </p:txBody>
      </p:sp>
      <p:sp>
        <p:nvSpPr>
          <p:cNvPr id="35" name="TextBox 35"/>
          <p:cNvSpPr txBox="1"/>
          <p:nvPr/>
        </p:nvSpPr>
        <p:spPr>
          <a:xfrm>
            <a:off x="1700475" y="8175097"/>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A</a:t>
            </a:r>
          </a:p>
        </p:txBody>
      </p:sp>
      <p:sp>
        <p:nvSpPr>
          <p:cNvPr id="36" name="TextBox 36"/>
          <p:cNvSpPr txBox="1"/>
          <p:nvPr/>
        </p:nvSpPr>
        <p:spPr>
          <a:xfrm>
            <a:off x="1769701" y="9182100"/>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L</a:t>
            </a:r>
          </a:p>
        </p:txBody>
      </p:sp>
      <p:sp>
        <p:nvSpPr>
          <p:cNvPr id="37" name="TextBox 37"/>
          <p:cNvSpPr txBox="1"/>
          <p:nvPr/>
        </p:nvSpPr>
        <p:spPr>
          <a:xfrm>
            <a:off x="3651245" y="3270425"/>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P</a:t>
            </a:r>
          </a:p>
        </p:txBody>
      </p:sp>
      <p:sp>
        <p:nvSpPr>
          <p:cNvPr id="38" name="TextBox 38"/>
          <p:cNvSpPr txBox="1"/>
          <p:nvPr/>
        </p:nvSpPr>
        <p:spPr>
          <a:xfrm>
            <a:off x="3622026" y="4218308"/>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B</a:t>
            </a:r>
          </a:p>
        </p:txBody>
      </p:sp>
      <p:sp>
        <p:nvSpPr>
          <p:cNvPr id="39" name="TextBox 39"/>
          <p:cNvSpPr txBox="1"/>
          <p:nvPr/>
        </p:nvSpPr>
        <p:spPr>
          <a:xfrm>
            <a:off x="3638401" y="5246250"/>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P</a:t>
            </a:r>
          </a:p>
        </p:txBody>
      </p:sp>
      <p:sp>
        <p:nvSpPr>
          <p:cNvPr id="40" name="TextBox 40"/>
          <p:cNvSpPr txBox="1"/>
          <p:nvPr/>
        </p:nvSpPr>
        <p:spPr>
          <a:xfrm>
            <a:off x="3622026" y="6274193"/>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A</a:t>
            </a:r>
          </a:p>
        </p:txBody>
      </p:sp>
      <p:sp>
        <p:nvSpPr>
          <p:cNvPr id="41" name="TextBox 41"/>
          <p:cNvSpPr txBox="1"/>
          <p:nvPr/>
        </p:nvSpPr>
        <p:spPr>
          <a:xfrm>
            <a:off x="3651245" y="7243695"/>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U</a:t>
            </a:r>
          </a:p>
        </p:txBody>
      </p:sp>
      <p:sp>
        <p:nvSpPr>
          <p:cNvPr id="42" name="TextBox 42"/>
          <p:cNvSpPr txBox="1"/>
          <p:nvPr/>
        </p:nvSpPr>
        <p:spPr>
          <a:xfrm>
            <a:off x="3622026" y="8235052"/>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E</a:t>
            </a:r>
          </a:p>
        </p:txBody>
      </p:sp>
      <p:sp>
        <p:nvSpPr>
          <p:cNvPr id="43" name="TextBox 43"/>
          <p:cNvSpPr txBox="1"/>
          <p:nvPr/>
        </p:nvSpPr>
        <p:spPr>
          <a:xfrm>
            <a:off x="3622026" y="9204554"/>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O</a:t>
            </a:r>
          </a:p>
        </p:txBody>
      </p:sp>
      <p:sp>
        <p:nvSpPr>
          <p:cNvPr id="44" name="TextBox 44"/>
          <p:cNvSpPr txBox="1"/>
          <p:nvPr/>
        </p:nvSpPr>
        <p:spPr>
          <a:xfrm>
            <a:off x="4619713" y="3270425"/>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R</a:t>
            </a:r>
          </a:p>
        </p:txBody>
      </p:sp>
      <p:sp>
        <p:nvSpPr>
          <p:cNvPr id="45" name="TextBox 45"/>
          <p:cNvSpPr txBox="1"/>
          <p:nvPr/>
        </p:nvSpPr>
        <p:spPr>
          <a:xfrm>
            <a:off x="4585787" y="4218308"/>
            <a:ext cx="89826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O</a:t>
            </a:r>
          </a:p>
        </p:txBody>
      </p:sp>
      <p:sp>
        <p:nvSpPr>
          <p:cNvPr id="46" name="TextBox 46"/>
          <p:cNvSpPr txBox="1"/>
          <p:nvPr/>
        </p:nvSpPr>
        <p:spPr>
          <a:xfrm>
            <a:off x="4603338" y="5304691"/>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R</a:t>
            </a:r>
          </a:p>
        </p:txBody>
      </p:sp>
      <p:sp>
        <p:nvSpPr>
          <p:cNvPr id="47" name="TextBox 47"/>
          <p:cNvSpPr txBox="1"/>
          <p:nvPr/>
        </p:nvSpPr>
        <p:spPr>
          <a:xfrm>
            <a:off x="4603338" y="6274193"/>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N</a:t>
            </a:r>
          </a:p>
        </p:txBody>
      </p:sp>
      <p:sp>
        <p:nvSpPr>
          <p:cNvPr id="48" name="TextBox 48"/>
          <p:cNvSpPr txBox="1"/>
          <p:nvPr/>
        </p:nvSpPr>
        <p:spPr>
          <a:xfrm>
            <a:off x="4612008" y="7243695"/>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S</a:t>
            </a:r>
          </a:p>
        </p:txBody>
      </p:sp>
      <p:sp>
        <p:nvSpPr>
          <p:cNvPr id="49" name="TextBox 49"/>
          <p:cNvSpPr txBox="1"/>
          <p:nvPr/>
        </p:nvSpPr>
        <p:spPr>
          <a:xfrm>
            <a:off x="4585787" y="8175097"/>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D</a:t>
            </a:r>
          </a:p>
        </p:txBody>
      </p:sp>
      <p:sp>
        <p:nvSpPr>
          <p:cNvPr id="50" name="TextBox 50"/>
          <p:cNvSpPr txBox="1"/>
          <p:nvPr/>
        </p:nvSpPr>
        <p:spPr>
          <a:xfrm>
            <a:off x="4653638" y="9163350"/>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D</a:t>
            </a:r>
          </a:p>
        </p:txBody>
      </p:sp>
      <p:sp>
        <p:nvSpPr>
          <p:cNvPr id="51" name="TextBox 51"/>
          <p:cNvSpPr txBox="1"/>
          <p:nvPr/>
        </p:nvSpPr>
        <p:spPr>
          <a:xfrm>
            <a:off x="5584650" y="3270425"/>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M</a:t>
            </a:r>
          </a:p>
        </p:txBody>
      </p:sp>
      <p:sp>
        <p:nvSpPr>
          <p:cNvPr id="52" name="TextBox 52"/>
          <p:cNvSpPr txBox="1"/>
          <p:nvPr/>
        </p:nvSpPr>
        <p:spPr>
          <a:xfrm>
            <a:off x="5617399" y="4218308"/>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D</a:t>
            </a:r>
          </a:p>
        </p:txBody>
      </p:sp>
      <p:sp>
        <p:nvSpPr>
          <p:cNvPr id="53" name="TextBox 53"/>
          <p:cNvSpPr txBox="1"/>
          <p:nvPr/>
        </p:nvSpPr>
        <p:spPr>
          <a:xfrm>
            <a:off x="5593425" y="5241927"/>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F</a:t>
            </a:r>
          </a:p>
        </p:txBody>
      </p:sp>
      <p:sp>
        <p:nvSpPr>
          <p:cNvPr id="54" name="TextBox 54"/>
          <p:cNvSpPr txBox="1"/>
          <p:nvPr/>
        </p:nvSpPr>
        <p:spPr>
          <a:xfrm>
            <a:off x="5584650" y="6274193"/>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E</a:t>
            </a:r>
          </a:p>
        </p:txBody>
      </p:sp>
      <p:sp>
        <p:nvSpPr>
          <p:cNvPr id="55" name="TextBox 55"/>
          <p:cNvSpPr txBox="1"/>
          <p:nvPr/>
        </p:nvSpPr>
        <p:spPr>
          <a:xfrm>
            <a:off x="5572771" y="7224645"/>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Z</a:t>
            </a:r>
          </a:p>
        </p:txBody>
      </p:sp>
      <p:sp>
        <p:nvSpPr>
          <p:cNvPr id="56" name="TextBox 56"/>
          <p:cNvSpPr txBox="1"/>
          <p:nvPr/>
        </p:nvSpPr>
        <p:spPr>
          <a:xfrm>
            <a:off x="5617399" y="8212898"/>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J</a:t>
            </a:r>
          </a:p>
        </p:txBody>
      </p:sp>
      <p:sp>
        <p:nvSpPr>
          <p:cNvPr id="57" name="TextBox 57"/>
          <p:cNvSpPr txBox="1"/>
          <p:nvPr/>
        </p:nvSpPr>
        <p:spPr>
          <a:xfrm>
            <a:off x="5584650" y="9182100"/>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A</a:t>
            </a:r>
          </a:p>
        </p:txBody>
      </p:sp>
      <p:sp>
        <p:nvSpPr>
          <p:cNvPr id="58" name="TextBox 58"/>
          <p:cNvSpPr txBox="1"/>
          <p:nvPr/>
        </p:nvSpPr>
        <p:spPr>
          <a:xfrm>
            <a:off x="6583513" y="3270425"/>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N</a:t>
            </a:r>
          </a:p>
        </p:txBody>
      </p:sp>
      <p:sp>
        <p:nvSpPr>
          <p:cNvPr id="59" name="TextBox 59"/>
          <p:cNvSpPr txBox="1"/>
          <p:nvPr/>
        </p:nvSpPr>
        <p:spPr>
          <a:xfrm>
            <a:off x="6583513" y="4218308"/>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Y</a:t>
            </a:r>
          </a:p>
        </p:txBody>
      </p:sp>
      <p:sp>
        <p:nvSpPr>
          <p:cNvPr id="60" name="TextBox 60"/>
          <p:cNvSpPr txBox="1"/>
          <p:nvPr/>
        </p:nvSpPr>
        <p:spPr>
          <a:xfrm>
            <a:off x="6583513" y="5266591"/>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G</a:t>
            </a:r>
          </a:p>
        </p:txBody>
      </p:sp>
      <p:sp>
        <p:nvSpPr>
          <p:cNvPr id="61" name="TextBox 61"/>
          <p:cNvSpPr txBox="1"/>
          <p:nvPr/>
        </p:nvSpPr>
        <p:spPr>
          <a:xfrm>
            <a:off x="6583513" y="6274193"/>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N</a:t>
            </a:r>
          </a:p>
        </p:txBody>
      </p:sp>
      <p:sp>
        <p:nvSpPr>
          <p:cNvPr id="62" name="TextBox 62"/>
          <p:cNvSpPr txBox="1"/>
          <p:nvPr/>
        </p:nvSpPr>
        <p:spPr>
          <a:xfrm>
            <a:off x="6537708" y="7243695"/>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A</a:t>
            </a:r>
          </a:p>
        </p:txBody>
      </p:sp>
      <p:sp>
        <p:nvSpPr>
          <p:cNvPr id="63" name="TextBox 63"/>
          <p:cNvSpPr txBox="1"/>
          <p:nvPr/>
        </p:nvSpPr>
        <p:spPr>
          <a:xfrm>
            <a:off x="6583513" y="8009838"/>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P</a:t>
            </a:r>
          </a:p>
        </p:txBody>
      </p:sp>
      <p:sp>
        <p:nvSpPr>
          <p:cNvPr id="64" name="TextBox 64"/>
          <p:cNvSpPr txBox="1"/>
          <p:nvPr/>
        </p:nvSpPr>
        <p:spPr>
          <a:xfrm>
            <a:off x="6583513" y="9163350"/>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W</a:t>
            </a:r>
          </a:p>
        </p:txBody>
      </p:sp>
      <p:sp>
        <p:nvSpPr>
          <p:cNvPr id="65" name="TextBox 65"/>
          <p:cNvSpPr txBox="1"/>
          <p:nvPr/>
        </p:nvSpPr>
        <p:spPr>
          <a:xfrm>
            <a:off x="7586550" y="3270425"/>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I</a:t>
            </a:r>
          </a:p>
        </p:txBody>
      </p:sp>
      <p:sp>
        <p:nvSpPr>
          <p:cNvPr id="66" name="TextBox 66"/>
          <p:cNvSpPr txBox="1"/>
          <p:nvPr/>
        </p:nvSpPr>
        <p:spPr>
          <a:xfrm>
            <a:off x="7538925" y="4218308"/>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H</a:t>
            </a:r>
          </a:p>
        </p:txBody>
      </p:sp>
      <p:sp>
        <p:nvSpPr>
          <p:cNvPr id="67" name="TextBox 67"/>
          <p:cNvSpPr txBox="1"/>
          <p:nvPr/>
        </p:nvSpPr>
        <p:spPr>
          <a:xfrm>
            <a:off x="7577025" y="5266591"/>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P</a:t>
            </a:r>
          </a:p>
        </p:txBody>
      </p:sp>
      <p:sp>
        <p:nvSpPr>
          <p:cNvPr id="68" name="TextBox 68"/>
          <p:cNvSpPr txBox="1"/>
          <p:nvPr/>
        </p:nvSpPr>
        <p:spPr>
          <a:xfrm>
            <a:off x="7586550" y="6204943"/>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T</a:t>
            </a:r>
          </a:p>
        </p:txBody>
      </p:sp>
      <p:sp>
        <p:nvSpPr>
          <p:cNvPr id="69" name="TextBox 69"/>
          <p:cNvSpPr txBox="1"/>
          <p:nvPr/>
        </p:nvSpPr>
        <p:spPr>
          <a:xfrm>
            <a:off x="7586550" y="7243695"/>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O</a:t>
            </a:r>
          </a:p>
        </p:txBody>
      </p:sp>
      <p:sp>
        <p:nvSpPr>
          <p:cNvPr id="70" name="TextBox 70"/>
          <p:cNvSpPr txBox="1"/>
          <p:nvPr/>
        </p:nvSpPr>
        <p:spPr>
          <a:xfrm>
            <a:off x="7548450" y="8212898"/>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O</a:t>
            </a:r>
          </a:p>
        </p:txBody>
      </p:sp>
      <p:sp>
        <p:nvSpPr>
          <p:cNvPr id="71" name="TextBox 71"/>
          <p:cNvSpPr txBox="1"/>
          <p:nvPr/>
        </p:nvSpPr>
        <p:spPr>
          <a:xfrm>
            <a:off x="7586550" y="9163350"/>
            <a:ext cx="764912" cy="693277"/>
          </a:xfrm>
          <a:prstGeom prst="rect">
            <a:avLst/>
          </a:prstGeom>
        </p:spPr>
        <p:txBody>
          <a:bodyPr lIns="0" tIns="0" rIns="0" bIns="0" rtlCol="0" anchor="t">
            <a:spAutoFit/>
          </a:bodyPr>
          <a:lstStyle/>
          <a:p>
            <a:pPr algn="ctr">
              <a:lnSpc>
                <a:spcPts val="5692"/>
              </a:lnSpc>
            </a:pPr>
            <a:r>
              <a:rPr lang="en-US" sz="4066">
                <a:solidFill>
                  <a:srgbClr val="000000"/>
                </a:solidFill>
                <a:latin typeface="Abril Fatface"/>
                <a:ea typeface="Abril Fatface"/>
                <a:cs typeface="Abril Fatface"/>
                <a:sym typeface="Abril Fatface"/>
              </a:rPr>
              <a:t>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8F0FB"/>
        </a:solidFill>
        <a:effectLst/>
      </p:bgPr>
    </p:bg>
    <p:spTree>
      <p:nvGrpSpPr>
        <p:cNvPr id="1" name=""/>
        <p:cNvGrpSpPr/>
        <p:nvPr/>
      </p:nvGrpSpPr>
      <p:grpSpPr>
        <a:xfrm>
          <a:off x="0" y="0"/>
          <a:ext cx="0" cy="0"/>
          <a:chOff x="0" y="0"/>
          <a:chExt cx="0" cy="0"/>
        </a:xfrm>
      </p:grpSpPr>
      <p:sp>
        <p:nvSpPr>
          <p:cNvPr id="2" name="Freeform 2"/>
          <p:cNvSpPr/>
          <p:nvPr/>
        </p:nvSpPr>
        <p:spPr>
          <a:xfrm>
            <a:off x="5659746" y="-498582"/>
            <a:ext cx="4908558" cy="2534043"/>
          </a:xfrm>
          <a:custGeom>
            <a:avLst/>
            <a:gdLst/>
            <a:ahLst/>
            <a:cxnLst/>
            <a:rect l="l" t="t" r="r" b="b"/>
            <a:pathLst>
              <a:path w="4908558" h="2534043">
                <a:moveTo>
                  <a:pt x="0" y="0"/>
                </a:moveTo>
                <a:lnTo>
                  <a:pt x="4908558" y="0"/>
                </a:lnTo>
                <a:lnTo>
                  <a:pt x="4908558" y="2534043"/>
                </a:lnTo>
                <a:lnTo>
                  <a:pt x="0" y="25340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13842880" y="7327535"/>
            <a:ext cx="5463979" cy="2818503"/>
          </a:xfrm>
          <a:custGeom>
            <a:avLst/>
            <a:gdLst/>
            <a:ahLst/>
            <a:cxnLst/>
            <a:rect l="l" t="t" r="r" b="b"/>
            <a:pathLst>
              <a:path w="5463979" h="2818503">
                <a:moveTo>
                  <a:pt x="0" y="0"/>
                </a:moveTo>
                <a:lnTo>
                  <a:pt x="5463979" y="0"/>
                </a:lnTo>
                <a:lnTo>
                  <a:pt x="5463979" y="2818503"/>
                </a:lnTo>
                <a:lnTo>
                  <a:pt x="0" y="281850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3556838" y="2387389"/>
            <a:ext cx="6168126" cy="2672854"/>
          </a:xfrm>
          <a:custGeom>
            <a:avLst/>
            <a:gdLst/>
            <a:ahLst/>
            <a:cxnLst/>
            <a:rect l="l" t="t" r="r" b="b"/>
            <a:pathLst>
              <a:path w="6168126" h="2672854">
                <a:moveTo>
                  <a:pt x="0" y="0"/>
                </a:moveTo>
                <a:lnTo>
                  <a:pt x="6168126" y="0"/>
                </a:lnTo>
                <a:lnTo>
                  <a:pt x="6168126" y="2672855"/>
                </a:lnTo>
                <a:lnTo>
                  <a:pt x="0" y="267285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p:cNvSpPr txBox="1"/>
          <p:nvPr/>
        </p:nvSpPr>
        <p:spPr>
          <a:xfrm>
            <a:off x="1028700" y="977989"/>
            <a:ext cx="15612453" cy="2226957"/>
          </a:xfrm>
          <a:prstGeom prst="rect">
            <a:avLst/>
          </a:prstGeom>
        </p:spPr>
        <p:txBody>
          <a:bodyPr lIns="0" tIns="0" rIns="0" bIns="0" rtlCol="0" anchor="t">
            <a:spAutoFit/>
          </a:bodyPr>
          <a:lstStyle/>
          <a:p>
            <a:pPr marL="0" lvl="0" indent="0" algn="l">
              <a:lnSpc>
                <a:spcPts val="8493"/>
              </a:lnSpc>
              <a:spcBef>
                <a:spcPct val="0"/>
              </a:spcBef>
            </a:pPr>
            <a:r>
              <a:rPr lang="en-US" sz="8940" u="none" strike="noStrike">
                <a:solidFill>
                  <a:srgbClr val="EE9868"/>
                </a:solidFill>
                <a:latin typeface="KG Primary Penmanship"/>
                <a:ea typeface="KG Primary Penmanship"/>
                <a:cs typeface="KG Primary Penmanship"/>
                <a:sym typeface="KG Primary Penmanship"/>
              </a:rPr>
              <a:t>Conclusion: The Message of God’s love</a:t>
            </a:r>
          </a:p>
        </p:txBody>
      </p:sp>
      <p:sp>
        <p:nvSpPr>
          <p:cNvPr id="6" name="Freeform 6"/>
          <p:cNvSpPr/>
          <p:nvPr/>
        </p:nvSpPr>
        <p:spPr>
          <a:xfrm>
            <a:off x="1448936" y="8284351"/>
            <a:ext cx="3982075" cy="1947899"/>
          </a:xfrm>
          <a:custGeom>
            <a:avLst/>
            <a:gdLst/>
            <a:ahLst/>
            <a:cxnLst/>
            <a:rect l="l" t="t" r="r" b="b"/>
            <a:pathLst>
              <a:path w="3982075" h="1947899">
                <a:moveTo>
                  <a:pt x="0" y="0"/>
                </a:moveTo>
                <a:lnTo>
                  <a:pt x="3982075" y="0"/>
                </a:lnTo>
                <a:lnTo>
                  <a:pt x="3982075" y="1947898"/>
                </a:lnTo>
                <a:lnTo>
                  <a:pt x="0" y="19478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11011604" y="3647315"/>
            <a:ext cx="6584934" cy="6584934"/>
          </a:xfrm>
          <a:custGeom>
            <a:avLst/>
            <a:gdLst/>
            <a:ahLst/>
            <a:cxnLst/>
            <a:rect l="l" t="t" r="r" b="b"/>
            <a:pathLst>
              <a:path w="6584934" h="6584934">
                <a:moveTo>
                  <a:pt x="0" y="0"/>
                </a:moveTo>
                <a:lnTo>
                  <a:pt x="6584933" y="0"/>
                </a:lnTo>
                <a:lnTo>
                  <a:pt x="6584933" y="6584934"/>
                </a:lnTo>
                <a:lnTo>
                  <a:pt x="0" y="6584934"/>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US"/>
          </a:p>
        </p:txBody>
      </p:sp>
      <p:sp>
        <p:nvSpPr>
          <p:cNvPr id="8" name="TextBox 8"/>
          <p:cNvSpPr txBox="1"/>
          <p:nvPr/>
        </p:nvSpPr>
        <p:spPr>
          <a:xfrm>
            <a:off x="1028700" y="3074137"/>
            <a:ext cx="10484544" cy="7158112"/>
          </a:xfrm>
          <a:prstGeom prst="rect">
            <a:avLst/>
          </a:prstGeom>
        </p:spPr>
        <p:txBody>
          <a:bodyPr lIns="0" tIns="0" rIns="0" bIns="0" rtlCol="0" anchor="t">
            <a:spAutoFit/>
          </a:bodyPr>
          <a:lstStyle/>
          <a:p>
            <a:pPr marL="0" lvl="0" indent="0" algn="l">
              <a:lnSpc>
                <a:spcPts val="9406"/>
              </a:lnSpc>
            </a:pPr>
            <a:r>
              <a:rPr lang="en-US" sz="6718">
                <a:solidFill>
                  <a:srgbClr val="590C07"/>
                </a:solidFill>
                <a:latin typeface="Handyman"/>
                <a:ea typeface="Handyman"/>
                <a:cs typeface="Handyman"/>
                <a:sym typeface="Handyman"/>
              </a:rPr>
              <a:t>The Lord sent His Son to be a living sacrifice for us. Everytime we take communion we can remember the greatest sacrifice that was given for 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4F5F6"/>
        </a:solidFill>
        <a:effectLst/>
      </p:bgPr>
    </p:bg>
    <p:spTree>
      <p:nvGrpSpPr>
        <p:cNvPr id="1" name=""/>
        <p:cNvGrpSpPr/>
        <p:nvPr/>
      </p:nvGrpSpPr>
      <p:grpSpPr>
        <a:xfrm>
          <a:off x="0" y="0"/>
          <a:ext cx="0" cy="0"/>
          <a:chOff x="0" y="0"/>
          <a:chExt cx="0" cy="0"/>
        </a:xfrm>
      </p:grpSpPr>
      <p:sp>
        <p:nvSpPr>
          <p:cNvPr id="2" name="Freeform 2"/>
          <p:cNvSpPr/>
          <p:nvPr/>
        </p:nvSpPr>
        <p:spPr>
          <a:xfrm>
            <a:off x="-477629" y="-3994964"/>
            <a:ext cx="19243258" cy="19243258"/>
          </a:xfrm>
          <a:custGeom>
            <a:avLst/>
            <a:gdLst/>
            <a:ahLst/>
            <a:cxnLst/>
            <a:rect l="l" t="t" r="r" b="b"/>
            <a:pathLst>
              <a:path w="19243258" h="19243258">
                <a:moveTo>
                  <a:pt x="0" y="0"/>
                </a:moveTo>
                <a:lnTo>
                  <a:pt x="19243258" y="0"/>
                </a:lnTo>
                <a:lnTo>
                  <a:pt x="19243258" y="19243259"/>
                </a:lnTo>
                <a:lnTo>
                  <a:pt x="0" y="1924325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873761" y="4374902"/>
            <a:ext cx="3472049" cy="5280682"/>
          </a:xfrm>
          <a:custGeom>
            <a:avLst/>
            <a:gdLst/>
            <a:ahLst/>
            <a:cxnLst/>
            <a:rect l="l" t="t" r="r" b="b"/>
            <a:pathLst>
              <a:path w="3472049" h="5280682">
                <a:moveTo>
                  <a:pt x="0" y="0"/>
                </a:moveTo>
                <a:lnTo>
                  <a:pt x="3472049" y="0"/>
                </a:lnTo>
                <a:lnTo>
                  <a:pt x="3472049" y="5280683"/>
                </a:lnTo>
                <a:lnTo>
                  <a:pt x="0" y="528068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1226414" y="369399"/>
            <a:ext cx="16032886" cy="1528153"/>
          </a:xfrm>
          <a:prstGeom prst="rect">
            <a:avLst/>
          </a:prstGeom>
        </p:spPr>
        <p:txBody>
          <a:bodyPr lIns="0" tIns="0" rIns="0" bIns="0" rtlCol="0" anchor="t">
            <a:spAutoFit/>
          </a:bodyPr>
          <a:lstStyle/>
          <a:p>
            <a:pPr algn="ctr">
              <a:lnSpc>
                <a:spcPts val="11413"/>
              </a:lnSpc>
            </a:pPr>
            <a:r>
              <a:rPr lang="en-US" sz="11413" b="1" spc="-57">
                <a:solidFill>
                  <a:srgbClr val="000000"/>
                </a:solidFill>
                <a:latin typeface="Proxima Nova Heavy"/>
                <a:ea typeface="Proxima Nova Heavy"/>
                <a:cs typeface="Proxima Nova Heavy"/>
                <a:sym typeface="Proxima Nova Heavy"/>
              </a:rPr>
              <a:t>Let’s pray together!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676</Words>
  <Application>Microsoft Office PowerPoint</Application>
  <PresentationFormat>Custom</PresentationFormat>
  <Paragraphs>109</Paragraphs>
  <Slides>20</Slides>
  <Notes>0</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KG Primary Penmanship</vt:lpstr>
      <vt:lpstr>Abril Fatface</vt:lpstr>
      <vt:lpstr>Arial</vt:lpstr>
      <vt:lpstr>Proxima Nova Bold</vt:lpstr>
      <vt:lpstr>TT Corals Bold</vt:lpstr>
      <vt:lpstr>Proxima Nova Heavy</vt:lpstr>
      <vt:lpstr>Calibri</vt:lpstr>
      <vt:lpstr>Handyman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4 Elementary Week 9 </dc:title>
  <cp:lastModifiedBy>Rebekah Jahaziel</cp:lastModifiedBy>
  <cp:revision>1</cp:revision>
  <dcterms:created xsi:type="dcterms:W3CDTF">2006-08-16T00:00:00Z</dcterms:created>
  <dcterms:modified xsi:type="dcterms:W3CDTF">2026-08-21T21:12:15Z</dcterms:modified>
  <dc:identifier>DAHQ5ccIfZI</dc:identifier>
</cp:coreProperties>
</file>