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8288000" cy="10287000"/>
  <p:notesSz cx="6858000" cy="9144000"/>
  <p:embeddedFontLst>
    <p:embeddedFont>
      <p:font typeface="Abril Fatface" panose="02000503000000020003" pitchFamily="2" charset="0"/>
      <p:regular r:id="rId27"/>
    </p:embeddedFont>
    <p:embeddedFont>
      <p:font typeface="Arial Nova" panose="020B0504020202020204" pitchFamily="34" charset="0"/>
      <p:regular r:id="rId28"/>
    </p:embeddedFont>
    <p:embeddedFont>
      <p:font typeface="Arial Nova Bold" panose="020B0604020202020204" charset="0"/>
      <p:regular r:id="rId29"/>
    </p:embeddedFont>
    <p:embeddedFont>
      <p:font typeface="Arimo Bold" panose="020B0604020202020204" charset="0"/>
      <p:regular r:id="rId30"/>
    </p:embeddedFont>
    <p:embeddedFont>
      <p:font typeface="Montserrat Bold" panose="020B0604020202020204" charset="0"/>
      <p:regular r:id="rId31"/>
    </p:embeddedFont>
    <p:embeddedFont>
      <p:font typeface="Sackers Gothic Light" panose="020B0604020202020204" charset="0"/>
      <p:regular r:id="rId32"/>
    </p:embeddedFont>
    <p:embeddedFont>
      <p:font typeface="TAN St. Canar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6AA11-7990-43BC-8217-EB83D9208EFE}" v="1" dt="2026-07-12T15:41:47.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kah Jahaziel" userId="4e9f4179b5ede0bb" providerId="LiveId" clId="{CA146633-3363-4EF0-99DD-838D94DB8CCC}"/>
    <pc:docChg chg="modSld">
      <pc:chgData name="Rebekah Jahaziel" userId="4e9f4179b5ede0bb" providerId="LiveId" clId="{CA146633-3363-4EF0-99DD-838D94DB8CCC}" dt="2026-07-12T15:42:20.370" v="19" actId="14100"/>
      <pc:docMkLst>
        <pc:docMk/>
      </pc:docMkLst>
      <pc:sldChg chg="modSp mod">
        <pc:chgData name="Rebekah Jahaziel" userId="4e9f4179b5ede0bb" providerId="LiveId" clId="{CA146633-3363-4EF0-99DD-838D94DB8CCC}" dt="2026-06-28T15:33:58.280" v="0" actId="14100"/>
        <pc:sldMkLst>
          <pc:docMk/>
          <pc:sldMk cId="0" sldId="256"/>
        </pc:sldMkLst>
        <pc:spChg chg="mod">
          <ac:chgData name="Rebekah Jahaziel" userId="4e9f4179b5ede0bb" providerId="LiveId" clId="{CA146633-3363-4EF0-99DD-838D94DB8CCC}" dt="2026-06-28T15:33:58.280" v="0" actId="14100"/>
          <ac:spMkLst>
            <pc:docMk/>
            <pc:sldMk cId="0" sldId="256"/>
            <ac:spMk id="4" creationId="{00000000-0000-0000-0000-000000000000}"/>
          </ac:spMkLst>
        </pc:spChg>
      </pc:sldChg>
      <pc:sldChg chg="addSp modSp mod">
        <pc:chgData name="Rebekah Jahaziel" userId="4e9f4179b5ede0bb" providerId="LiveId" clId="{CA146633-3363-4EF0-99DD-838D94DB8CCC}" dt="2026-07-12T15:42:20.370" v="19" actId="14100"/>
        <pc:sldMkLst>
          <pc:docMk/>
          <pc:sldMk cId="0" sldId="271"/>
        </pc:sldMkLst>
        <pc:spChg chg="mod">
          <ac:chgData name="Rebekah Jahaziel" userId="4e9f4179b5ede0bb" providerId="LiveId" clId="{CA146633-3363-4EF0-99DD-838D94DB8CCC}" dt="2026-07-12T15:42:20.370" v="19" actId="14100"/>
          <ac:spMkLst>
            <pc:docMk/>
            <pc:sldMk cId="0" sldId="271"/>
            <ac:spMk id="2" creationId="{00000000-0000-0000-0000-000000000000}"/>
          </ac:spMkLst>
        </pc:spChg>
        <pc:spChg chg="add mod">
          <ac:chgData name="Rebekah Jahaziel" userId="4e9f4179b5ede0bb" providerId="LiveId" clId="{CA146633-3363-4EF0-99DD-838D94DB8CCC}" dt="2026-07-12T15:42:16.973" v="18" actId="20577"/>
          <ac:spMkLst>
            <pc:docMk/>
            <pc:sldMk cId="0" sldId="271"/>
            <ac:spMk id="3" creationId="{908C499A-4971-8B1D-3E6B-63543D5908D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0" y="296582"/>
            <a:ext cx="10838024" cy="6659620"/>
          </a:xfrm>
          <a:custGeom>
            <a:avLst/>
            <a:gdLst/>
            <a:ahLst/>
            <a:cxnLst/>
            <a:rect l="l" t="t" r="r" b="b"/>
            <a:pathLst>
              <a:path w="10838024" h="6659620">
                <a:moveTo>
                  <a:pt x="0" y="0"/>
                </a:moveTo>
                <a:lnTo>
                  <a:pt x="10838024" y="0"/>
                </a:lnTo>
                <a:lnTo>
                  <a:pt x="10838024" y="6659620"/>
                </a:lnTo>
                <a:lnTo>
                  <a:pt x="0" y="6659620"/>
                </a:lnTo>
                <a:lnTo>
                  <a:pt x="0" y="0"/>
                </a:lnTo>
                <a:close/>
              </a:path>
            </a:pathLst>
          </a:custGeom>
          <a:blipFill>
            <a:blip r:embed="rId2"/>
            <a:stretch>
              <a:fillRect b="-110564"/>
            </a:stretch>
          </a:blipFill>
        </p:spPr>
        <p:txBody>
          <a:bodyPr/>
          <a:lstStyle/>
          <a:p>
            <a:endParaRPr lang="en-US"/>
          </a:p>
        </p:txBody>
      </p:sp>
      <p:sp>
        <p:nvSpPr>
          <p:cNvPr id="3" name="Freeform 3"/>
          <p:cNvSpPr/>
          <p:nvPr/>
        </p:nvSpPr>
        <p:spPr>
          <a:xfrm>
            <a:off x="10034402" y="531579"/>
            <a:ext cx="8253598" cy="9223842"/>
          </a:xfrm>
          <a:custGeom>
            <a:avLst/>
            <a:gdLst/>
            <a:ahLst/>
            <a:cxnLst/>
            <a:rect l="l" t="t" r="r" b="b"/>
            <a:pathLst>
              <a:path w="8253598" h="9223842">
                <a:moveTo>
                  <a:pt x="0" y="0"/>
                </a:moveTo>
                <a:lnTo>
                  <a:pt x="8253598" y="0"/>
                </a:lnTo>
                <a:lnTo>
                  <a:pt x="8253598" y="9223842"/>
                </a:lnTo>
                <a:lnTo>
                  <a:pt x="0" y="9223842"/>
                </a:lnTo>
                <a:lnTo>
                  <a:pt x="0" y="0"/>
                </a:lnTo>
                <a:close/>
              </a:path>
            </a:pathLst>
          </a:custGeom>
          <a:blipFill>
            <a:blip r:embed="rId3"/>
            <a:stretch>
              <a:fillRect l="-10023" r="-3904"/>
            </a:stretch>
          </a:blipFill>
          <a:ln w="104775" cap="sq">
            <a:solidFill>
              <a:srgbClr val="568DCA"/>
            </a:solidFill>
            <a:prstDash val="lgDash"/>
            <a:miter/>
          </a:ln>
        </p:spPr>
        <p:txBody>
          <a:bodyPr/>
          <a:lstStyle/>
          <a:p>
            <a:endParaRPr lang="en-US"/>
          </a:p>
        </p:txBody>
      </p:sp>
      <p:sp>
        <p:nvSpPr>
          <p:cNvPr id="4" name="TextBox 4"/>
          <p:cNvSpPr txBox="1"/>
          <p:nvPr/>
        </p:nvSpPr>
        <p:spPr>
          <a:xfrm>
            <a:off x="251968" y="8872537"/>
            <a:ext cx="5463032" cy="795089"/>
          </a:xfrm>
          <a:prstGeom prst="rect">
            <a:avLst/>
          </a:prstGeom>
        </p:spPr>
        <p:txBody>
          <a:bodyPr wrap="square" lIns="0" tIns="0" rIns="0" bIns="0" rtlCol="0" anchor="t">
            <a:spAutoFit/>
          </a:bodyPr>
          <a:lstStyle/>
          <a:p>
            <a:pPr algn="ctr">
              <a:lnSpc>
                <a:spcPts val="6239"/>
              </a:lnSpc>
              <a:spcBef>
                <a:spcPct val="0"/>
              </a:spcBef>
            </a:pPr>
            <a:r>
              <a:rPr lang="en-US" sz="5199" b="1" dirty="0">
                <a:solidFill>
                  <a:srgbClr val="000000"/>
                </a:solidFill>
                <a:latin typeface="Montserrat Bold"/>
                <a:ea typeface="Montserrat Bold"/>
                <a:cs typeface="Montserrat Bold"/>
                <a:sym typeface="Montserrat Bold"/>
              </a:rPr>
              <a:t>Unit 4 Week 1</a:t>
            </a:r>
          </a:p>
        </p:txBody>
      </p:sp>
      <p:sp>
        <p:nvSpPr>
          <p:cNvPr id="5" name="TextBox 5"/>
          <p:cNvSpPr txBox="1"/>
          <p:nvPr/>
        </p:nvSpPr>
        <p:spPr>
          <a:xfrm>
            <a:off x="251968" y="6956202"/>
            <a:ext cx="9782434" cy="1536589"/>
          </a:xfrm>
          <a:prstGeom prst="rect">
            <a:avLst/>
          </a:prstGeom>
        </p:spPr>
        <p:txBody>
          <a:bodyPr lIns="0" tIns="0" rIns="0" bIns="0" rtlCol="0" anchor="t">
            <a:spAutoFit/>
          </a:bodyPr>
          <a:lstStyle/>
          <a:p>
            <a:pPr algn="l">
              <a:lnSpc>
                <a:spcPts val="6064"/>
              </a:lnSpc>
              <a:spcBef>
                <a:spcPct val="0"/>
              </a:spcBef>
            </a:pPr>
            <a:r>
              <a:rPr lang="en-US" sz="5053" b="1">
                <a:solidFill>
                  <a:srgbClr val="000000"/>
                </a:solidFill>
                <a:latin typeface="Montserrat Bold"/>
                <a:ea typeface="Montserrat Bold"/>
                <a:cs typeface="Montserrat Bold"/>
                <a:sym typeface="Montserrat Bold"/>
              </a:rPr>
              <a:t>John 1:  The Word Became Flesh and the first followers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Freeform 2"/>
          <p:cNvSpPr/>
          <p:nvPr/>
        </p:nvSpPr>
        <p:spPr>
          <a:xfrm>
            <a:off x="-4061371" y="-342638"/>
            <a:ext cx="22349371" cy="10629638"/>
          </a:xfrm>
          <a:custGeom>
            <a:avLst/>
            <a:gdLst/>
            <a:ahLst/>
            <a:cxnLst/>
            <a:rect l="l" t="t" r="r" b="b"/>
            <a:pathLst>
              <a:path w="22349371" h="10629638">
                <a:moveTo>
                  <a:pt x="0" y="0"/>
                </a:moveTo>
                <a:lnTo>
                  <a:pt x="22349371" y="0"/>
                </a:lnTo>
                <a:lnTo>
                  <a:pt x="22349371" y="10629638"/>
                </a:lnTo>
                <a:lnTo>
                  <a:pt x="0" y="10629638"/>
                </a:lnTo>
                <a:lnTo>
                  <a:pt x="0" y="0"/>
                </a:lnTo>
                <a:close/>
              </a:path>
            </a:pathLst>
          </a:custGeom>
          <a:blipFill>
            <a:blip r:embed="rId2"/>
            <a:stretch>
              <a:fillRect t="-136261" r="-32516" b="-67730"/>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665308" y="738934"/>
            <a:ext cx="16957385" cy="8809132"/>
          </a:xfrm>
          <a:prstGeom prst="rect">
            <a:avLst/>
          </a:prstGeom>
        </p:spPr>
        <p:txBody>
          <a:bodyPr lIns="0" tIns="0" rIns="0" bIns="0" rtlCol="0" anchor="t">
            <a:spAutoFit/>
          </a:bodyPr>
          <a:lstStyle/>
          <a:p>
            <a:pPr algn="l">
              <a:lnSpc>
                <a:spcPts val="6963"/>
              </a:lnSpc>
            </a:pPr>
            <a:r>
              <a:rPr lang="en-US" sz="5802">
                <a:solidFill>
                  <a:srgbClr val="EDEBE6"/>
                </a:solidFill>
                <a:latin typeface="Arial Nova"/>
                <a:ea typeface="Arial Nova"/>
                <a:cs typeface="Arial Nova"/>
                <a:sym typeface="Arial Nova"/>
              </a:rPr>
              <a:t>“The Word became flesh and made his dwelling among us. We have seen his glory, the glory of the one and only Son, who came from the Father, full of grace and truth. (John testified concerning him. He cried out, saying, “This is the one I spoke about when I said, ‘He who comes after me has surpassed me because he was before me.’ ”) Out of his fullness we have all received grace in place of grace already given.”</a:t>
            </a:r>
          </a:p>
          <a:p>
            <a:pPr algn="l">
              <a:lnSpc>
                <a:spcPts val="6963"/>
              </a:lnSpc>
            </a:pPr>
            <a:r>
              <a:rPr lang="en-US" sz="5802">
                <a:solidFill>
                  <a:srgbClr val="EDEBE6"/>
                </a:solidFill>
                <a:latin typeface="Arial Nova"/>
                <a:ea typeface="Arial Nova"/>
                <a:cs typeface="Arial Nova"/>
                <a:sym typeface="Arial Nova"/>
              </a:rPr>
              <a:t>‭‭John‬ ‭1‬:‭14‬-‭16‬ ‭NIV‬‬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665308" y="2412669"/>
            <a:ext cx="16957385" cy="5461662"/>
          </a:xfrm>
          <a:prstGeom prst="rect">
            <a:avLst/>
          </a:prstGeom>
        </p:spPr>
        <p:txBody>
          <a:bodyPr lIns="0" tIns="0" rIns="0" bIns="0" rtlCol="0" anchor="t">
            <a:spAutoFit/>
          </a:bodyPr>
          <a:lstStyle/>
          <a:p>
            <a:pPr algn="l">
              <a:lnSpc>
                <a:spcPts val="6963"/>
              </a:lnSpc>
            </a:pPr>
            <a:r>
              <a:rPr lang="en-US" sz="5802">
                <a:solidFill>
                  <a:srgbClr val="EDEBE6"/>
                </a:solidFill>
                <a:latin typeface="Arial Nova"/>
                <a:ea typeface="Arial Nova"/>
                <a:cs typeface="Arial Nova"/>
                <a:sym typeface="Arial Nova"/>
              </a:rPr>
              <a:t>“For the law was given through Moses; grace and truth came through Jesus Christ. No one has ever seen God, but the one and only Son, who is himself God and is in closest relationship with the Father, has made him known.”</a:t>
            </a:r>
          </a:p>
          <a:p>
            <a:pPr algn="l">
              <a:lnSpc>
                <a:spcPts val="6963"/>
              </a:lnSpc>
            </a:pPr>
            <a:r>
              <a:rPr lang="en-US" sz="5802">
                <a:solidFill>
                  <a:srgbClr val="EDEBE6"/>
                </a:solidFill>
                <a:latin typeface="Arial Nova"/>
                <a:ea typeface="Arial Nova"/>
                <a:cs typeface="Arial Nova"/>
                <a:sym typeface="Arial Nova"/>
              </a:rPr>
              <a:t>‭‭John‬ ‭1‬:‭17‬-‭18‬ ‭NIV‬‬</a:t>
            </a:r>
          </a:p>
          <a:p>
            <a:pPr algn="l">
              <a:lnSpc>
                <a:spcPts val="1523"/>
              </a:lnSpc>
            </a:pPr>
            <a:endParaRPr lang="en-US" sz="5802">
              <a:solidFill>
                <a:srgbClr val="EDEBE6"/>
              </a:solidFill>
              <a:latin typeface="Arial Nova"/>
              <a:ea typeface="Arial Nova"/>
              <a:cs typeface="Arial Nova"/>
              <a:sym typeface="Arial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Freeform 2"/>
          <p:cNvSpPr/>
          <p:nvPr/>
        </p:nvSpPr>
        <p:spPr>
          <a:xfrm>
            <a:off x="0" y="1417171"/>
            <a:ext cx="18025535" cy="6884961"/>
          </a:xfrm>
          <a:custGeom>
            <a:avLst/>
            <a:gdLst/>
            <a:ahLst/>
            <a:cxnLst/>
            <a:rect l="l" t="t" r="r" b="b"/>
            <a:pathLst>
              <a:path w="18025535" h="6884961">
                <a:moveTo>
                  <a:pt x="0" y="0"/>
                </a:moveTo>
                <a:lnTo>
                  <a:pt x="18025535" y="0"/>
                </a:lnTo>
                <a:lnTo>
                  <a:pt x="18025535" y="6884960"/>
                </a:lnTo>
                <a:lnTo>
                  <a:pt x="0" y="6884960"/>
                </a:lnTo>
                <a:lnTo>
                  <a:pt x="0" y="0"/>
                </a:lnTo>
                <a:close/>
              </a:path>
            </a:pathLst>
          </a:custGeom>
          <a:blipFill>
            <a:blip r:embed="rId2"/>
            <a:stretch>
              <a:fillRect l="-16309" t="-269869" r="-17278" b="-11724"/>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665308" y="738934"/>
            <a:ext cx="16957385" cy="8809132"/>
          </a:xfrm>
          <a:prstGeom prst="rect">
            <a:avLst/>
          </a:prstGeom>
        </p:spPr>
        <p:txBody>
          <a:bodyPr lIns="0" tIns="0" rIns="0" bIns="0" rtlCol="0" anchor="t">
            <a:spAutoFit/>
          </a:bodyPr>
          <a:lstStyle/>
          <a:p>
            <a:pPr algn="l">
              <a:lnSpc>
                <a:spcPts val="6963"/>
              </a:lnSpc>
            </a:pPr>
            <a:r>
              <a:rPr lang="en-US" sz="5802">
                <a:solidFill>
                  <a:srgbClr val="EDEBE6"/>
                </a:solidFill>
                <a:latin typeface="Arial Nova"/>
                <a:ea typeface="Arial Nova"/>
                <a:cs typeface="Arial Nova"/>
                <a:sym typeface="Arial Nova"/>
              </a:rPr>
              <a:t>“Now this was John’s testimony when the Jewish leaders in Jerusalem sent priests and Levites to ask him who he was. He did not fail to confess, but confessed freely, “I am not the Messiah.” They asked him, “Then who are you? Are you Elijah?” He said, “I am not.” “Are you the Prophet?” He answered, “No.” Finally they said, “Who are you? Give us an answer to take back to those who sent us. What do you say about yourself?””</a:t>
            </a:r>
          </a:p>
          <a:p>
            <a:pPr algn="l">
              <a:lnSpc>
                <a:spcPts val="6963"/>
              </a:lnSpc>
            </a:pPr>
            <a:r>
              <a:rPr lang="en-US" sz="5802">
                <a:solidFill>
                  <a:srgbClr val="EDEBE6"/>
                </a:solidFill>
                <a:latin typeface="Arial Nova"/>
                <a:ea typeface="Arial Nova"/>
                <a:cs typeface="Arial Nova"/>
                <a:sym typeface="Arial Nova"/>
              </a:rPr>
              <a:t>‭‭John‬ ‭1‬:‭19‬-‭22‬ ‭NIV‬‬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740014" y="800905"/>
            <a:ext cx="16241335" cy="8675665"/>
          </a:xfrm>
          <a:prstGeom prst="rect">
            <a:avLst/>
          </a:prstGeom>
        </p:spPr>
        <p:txBody>
          <a:bodyPr lIns="0" tIns="0" rIns="0" bIns="0" rtlCol="0" anchor="t">
            <a:spAutoFit/>
          </a:bodyPr>
          <a:lstStyle/>
          <a:p>
            <a:pPr algn="l">
              <a:lnSpc>
                <a:spcPts val="6227"/>
              </a:lnSpc>
            </a:pPr>
            <a:r>
              <a:rPr lang="en-US" sz="5189">
                <a:solidFill>
                  <a:srgbClr val="EDEBE6"/>
                </a:solidFill>
                <a:latin typeface="Arial Nova"/>
                <a:ea typeface="Arial Nova"/>
                <a:cs typeface="Arial Nova"/>
                <a:sym typeface="Arial Nova"/>
              </a:rPr>
              <a:t>“John replied in the words of Isaiah the prophet, “I am the voice of one calling in the wilderness, ‘Make straight the way for the Lord.’ ” Now the Pharisees who had been sent questioned him, “Why then do you baptize if you are not the Messiah, nor Elijah, nor the Prophet?” “I baptize with water,” John replied, “but among you stands one you do not know. He is the one who comes after me, the straps of whose sandals I am not worthy to untie.” This all happened at Bethany on the other side of the Jordan, where John was baptizing.”</a:t>
            </a:r>
          </a:p>
          <a:p>
            <a:pPr algn="l">
              <a:lnSpc>
                <a:spcPts val="6227"/>
              </a:lnSpc>
            </a:pPr>
            <a:r>
              <a:rPr lang="en-US" sz="5189">
                <a:solidFill>
                  <a:srgbClr val="EDEBE6"/>
                </a:solidFill>
                <a:latin typeface="Arial Nova"/>
                <a:ea typeface="Arial Nova"/>
                <a:cs typeface="Arial Nova"/>
                <a:sym typeface="Arial Nova"/>
              </a:rPr>
              <a:t>‭‭John‬ ‭1‬:‭23‬-‭28‬ ‭NIV‬‬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Freeform 2"/>
          <p:cNvSpPr/>
          <p:nvPr/>
        </p:nvSpPr>
        <p:spPr>
          <a:xfrm>
            <a:off x="778206" y="3284917"/>
            <a:ext cx="16731588" cy="2554545"/>
          </a:xfrm>
          <a:custGeom>
            <a:avLst/>
            <a:gdLst/>
            <a:ahLst/>
            <a:cxnLst/>
            <a:rect l="l" t="t" r="r" b="b"/>
            <a:pathLst>
              <a:path w="16731588" h="2314289">
                <a:moveTo>
                  <a:pt x="0" y="0"/>
                </a:moveTo>
                <a:lnTo>
                  <a:pt x="16731588" y="0"/>
                </a:lnTo>
                <a:lnTo>
                  <a:pt x="16731588" y="2314289"/>
                </a:lnTo>
                <a:lnTo>
                  <a:pt x="0" y="2314289"/>
                </a:lnTo>
                <a:lnTo>
                  <a:pt x="0" y="0"/>
                </a:lnTo>
                <a:close/>
              </a:path>
            </a:pathLst>
          </a:custGeom>
          <a:blipFill>
            <a:blip r:embed="rId2"/>
            <a:stretch>
              <a:fillRect l="-18737" t="-114761" r="-6766" b="-835170"/>
            </a:stretch>
          </a:blipFill>
        </p:spPr>
        <p:txBody>
          <a:bodyPr/>
          <a:lstStyle/>
          <a:p>
            <a:endParaRPr lang="en-US" dirty="0"/>
          </a:p>
        </p:txBody>
      </p:sp>
      <p:sp>
        <p:nvSpPr>
          <p:cNvPr id="3" name="TextBox 2">
            <a:extLst>
              <a:ext uri="{FF2B5EF4-FFF2-40B4-BE49-F238E27FC236}">
                <a16:creationId xmlns:a16="http://schemas.microsoft.com/office/drawing/2014/main" id="{908C499A-4971-8B1D-3E6B-63543D5908D2}"/>
              </a:ext>
            </a:extLst>
          </p:cNvPr>
          <p:cNvSpPr txBox="1"/>
          <p:nvPr/>
        </p:nvSpPr>
        <p:spPr>
          <a:xfrm>
            <a:off x="0" y="3284917"/>
            <a:ext cx="778206" cy="2554545"/>
          </a:xfrm>
          <a:prstGeom prst="rect">
            <a:avLst/>
          </a:prstGeom>
          <a:solidFill>
            <a:schemeClr val="bg1"/>
          </a:solidFill>
        </p:spPr>
        <p:txBody>
          <a:bodyPr wrap="square" rtlCol="0">
            <a:spAutoFit/>
          </a:bodyPr>
          <a:lstStyle/>
          <a:p>
            <a:r>
              <a:rPr lang="en-US" sz="8000" dirty="0"/>
              <a:t>7</a:t>
            </a:r>
          </a:p>
          <a:p>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1028700" y="596845"/>
            <a:ext cx="15973953" cy="9093311"/>
          </a:xfrm>
          <a:prstGeom prst="rect">
            <a:avLst/>
          </a:prstGeom>
        </p:spPr>
        <p:txBody>
          <a:bodyPr lIns="0" tIns="0" rIns="0" bIns="0" rtlCol="0" anchor="t">
            <a:spAutoFit/>
          </a:bodyPr>
          <a:lstStyle/>
          <a:p>
            <a:pPr algn="l">
              <a:lnSpc>
                <a:spcPts val="5529"/>
              </a:lnSpc>
            </a:pPr>
            <a:r>
              <a:rPr lang="en-US" sz="4607">
                <a:solidFill>
                  <a:srgbClr val="EDEBE6"/>
                </a:solidFill>
                <a:latin typeface="Arial Nova"/>
                <a:ea typeface="Arial Nova"/>
                <a:cs typeface="Arial Nova"/>
                <a:sym typeface="Arial Nova"/>
              </a:rPr>
              <a:t>“The next day John saw Jesus coming toward him and said, “Look, the Lamb of God, who takes away the sin of the world! This is the one I meant when I said, ‘A man who comes after me has surpassed me because he was before me.’ I myself did not know him, but the reason I came baptizing with water was that he might be revealed to Israel.” Then John gave this testimony: “I saw the Spirit come down from heaven as a dove and remain on him. And I myself did not know him, but the one who sent me to baptize with water told me, ‘The man on whom you see the Spirit come down and remain is the one who will baptize with the Holy Spirit.’ I have seen and I testify that this is God’s Chosen One.””</a:t>
            </a:r>
          </a:p>
          <a:p>
            <a:pPr algn="l">
              <a:lnSpc>
                <a:spcPts val="5529"/>
              </a:lnSpc>
            </a:pPr>
            <a:r>
              <a:rPr lang="en-US" sz="4607">
                <a:solidFill>
                  <a:srgbClr val="EDEBE6"/>
                </a:solidFill>
                <a:latin typeface="Arial Nova"/>
                <a:ea typeface="Arial Nova"/>
                <a:cs typeface="Arial Nova"/>
                <a:sym typeface="Arial Nova"/>
              </a:rPr>
              <a:t>‭‭John‬ ‭1‬:‭29‬-‭34‬ ‭NIV‬‬</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544211" y="1302412"/>
            <a:ext cx="17199578" cy="7682176"/>
          </a:xfrm>
          <a:prstGeom prst="rect">
            <a:avLst/>
          </a:prstGeom>
        </p:spPr>
        <p:txBody>
          <a:bodyPr lIns="0" tIns="0" rIns="0" bIns="0" rtlCol="0" anchor="t">
            <a:spAutoFit/>
          </a:bodyPr>
          <a:lstStyle/>
          <a:p>
            <a:pPr algn="l">
              <a:lnSpc>
                <a:spcPts val="5953"/>
              </a:lnSpc>
            </a:pPr>
            <a:r>
              <a:rPr lang="en-US" sz="4961">
                <a:solidFill>
                  <a:srgbClr val="EDEBE6"/>
                </a:solidFill>
                <a:latin typeface="Arial Nova"/>
                <a:ea typeface="Arial Nova"/>
                <a:cs typeface="Arial Nova"/>
                <a:sym typeface="Arial Nova"/>
              </a:rPr>
              <a:t>“The next day John was there again with two of his disciples. When he saw Jesus passing by, he said, “Look, the Lamb of God!” When the two disciples heard him say this, they followed Jesus. Turning around, Jesus saw them following and asked, “What do you want?” They said, “Rabbi” (which means “Teacher”), “where are you staying?” “Come,” he replied, “and you will see.” So they went and saw where he was staying, and they spent that day with him. It was about four in the afternoon.”</a:t>
            </a:r>
          </a:p>
          <a:p>
            <a:pPr algn="l">
              <a:lnSpc>
                <a:spcPts val="5953"/>
              </a:lnSpc>
            </a:pPr>
            <a:r>
              <a:rPr lang="en-US" sz="4961">
                <a:solidFill>
                  <a:srgbClr val="EDEBE6"/>
                </a:solidFill>
                <a:latin typeface="Arial Nova"/>
                <a:ea typeface="Arial Nova"/>
                <a:cs typeface="Arial Nova"/>
                <a:sym typeface="Arial Nova"/>
              </a:rPr>
              <a:t>‭‭John‬ ‭1‬:‭35‬-‭39‬ ‭NIV‬‬</a:t>
            </a:r>
          </a:p>
          <a:p>
            <a:pPr algn="l">
              <a:lnSpc>
                <a:spcPts val="1302"/>
              </a:lnSpc>
            </a:pPr>
            <a:endParaRPr lang="en-US" sz="4961">
              <a:solidFill>
                <a:srgbClr val="EDEBE6"/>
              </a:solidFill>
              <a:latin typeface="Arial Nova"/>
              <a:ea typeface="Arial Nova"/>
              <a:cs typeface="Arial Nova"/>
              <a:sym typeface="Arial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544211" y="2130882"/>
            <a:ext cx="17199578" cy="6025236"/>
          </a:xfrm>
          <a:prstGeom prst="rect">
            <a:avLst/>
          </a:prstGeom>
        </p:spPr>
        <p:txBody>
          <a:bodyPr lIns="0" tIns="0" rIns="0" bIns="0" rtlCol="0" anchor="t">
            <a:spAutoFit/>
          </a:bodyPr>
          <a:lstStyle/>
          <a:p>
            <a:pPr algn="l">
              <a:lnSpc>
                <a:spcPts val="5953"/>
              </a:lnSpc>
            </a:pPr>
            <a:r>
              <a:rPr lang="en-US" sz="4961">
                <a:solidFill>
                  <a:srgbClr val="EDEBE6"/>
                </a:solidFill>
                <a:latin typeface="Arial Nova"/>
                <a:ea typeface="Arial Nova"/>
                <a:cs typeface="Arial Nova"/>
                <a:sym typeface="Arial Nova"/>
              </a:rPr>
              <a:t>“Andrew, Simon Peter’s brother, was one of the two who heard what John had said and who had followed Jesus. The first thing Andrew did was to find his brother Simon and tell him, “We have found the Messiah” (that is, the Christ). And he brought him to Jesus. Jesus looked at him and said, “You are Simon son of John. You will be called Cephas” (which, when translated, is Peter).”</a:t>
            </a:r>
          </a:p>
          <a:p>
            <a:pPr algn="l">
              <a:lnSpc>
                <a:spcPts val="5953"/>
              </a:lnSpc>
            </a:pPr>
            <a:r>
              <a:rPr lang="en-US" sz="4961">
                <a:solidFill>
                  <a:srgbClr val="EDEBE6"/>
                </a:solidFill>
                <a:latin typeface="Arial Nova"/>
                <a:ea typeface="Arial Nova"/>
                <a:cs typeface="Arial Nova"/>
                <a:sym typeface="Arial Nova"/>
              </a:rPr>
              <a:t>‭‭John‬ ‭1‬:‭40‬-‭42‬ ‭NIV‬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4835412" y="3063240"/>
            <a:ext cx="8617176" cy="7223760"/>
          </a:xfrm>
          <a:custGeom>
            <a:avLst/>
            <a:gdLst/>
            <a:ahLst/>
            <a:cxnLst/>
            <a:rect l="l" t="t" r="r" b="b"/>
            <a:pathLst>
              <a:path w="8617176" h="7223760">
                <a:moveTo>
                  <a:pt x="0" y="0"/>
                </a:moveTo>
                <a:lnTo>
                  <a:pt x="8617176" y="0"/>
                </a:lnTo>
                <a:lnTo>
                  <a:pt x="8617176" y="7223760"/>
                </a:lnTo>
                <a:lnTo>
                  <a:pt x="0" y="7223760"/>
                </a:lnTo>
                <a:lnTo>
                  <a:pt x="0" y="0"/>
                </a:lnTo>
                <a:close/>
              </a:path>
            </a:pathLst>
          </a:custGeom>
          <a:blipFill>
            <a:blip r:embed="rId2"/>
            <a:stretch>
              <a:fillRect/>
            </a:stretch>
          </a:blipFill>
        </p:spPr>
        <p:txBody>
          <a:bodyPr/>
          <a:lstStyle/>
          <a:p>
            <a:endParaRPr lang="en-US"/>
          </a:p>
        </p:txBody>
      </p:sp>
      <p:sp>
        <p:nvSpPr>
          <p:cNvPr id="3" name="Freeform 3"/>
          <p:cNvSpPr/>
          <p:nvPr/>
        </p:nvSpPr>
        <p:spPr>
          <a:xfrm>
            <a:off x="5486400" y="0"/>
            <a:ext cx="7315200" cy="3063240"/>
          </a:xfrm>
          <a:custGeom>
            <a:avLst/>
            <a:gdLst/>
            <a:ahLst/>
            <a:cxnLst/>
            <a:rect l="l" t="t" r="r" b="b"/>
            <a:pathLst>
              <a:path w="7315200" h="3063240">
                <a:moveTo>
                  <a:pt x="0" y="0"/>
                </a:moveTo>
                <a:lnTo>
                  <a:pt x="7315200" y="0"/>
                </a:lnTo>
                <a:lnTo>
                  <a:pt x="7315200" y="3063240"/>
                </a:lnTo>
                <a:lnTo>
                  <a:pt x="0" y="3063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544211" y="1754305"/>
            <a:ext cx="17199578" cy="6778390"/>
          </a:xfrm>
          <a:prstGeom prst="rect">
            <a:avLst/>
          </a:prstGeom>
        </p:spPr>
        <p:txBody>
          <a:bodyPr lIns="0" tIns="0" rIns="0" bIns="0" rtlCol="0" anchor="t">
            <a:spAutoFit/>
          </a:bodyPr>
          <a:lstStyle/>
          <a:p>
            <a:pPr algn="l">
              <a:lnSpc>
                <a:spcPts val="5953"/>
              </a:lnSpc>
            </a:pPr>
            <a:r>
              <a:rPr lang="en-US" sz="4961">
                <a:solidFill>
                  <a:srgbClr val="EDEBE6"/>
                </a:solidFill>
                <a:latin typeface="Arial Nova"/>
                <a:ea typeface="Arial Nova"/>
                <a:cs typeface="Arial Nova"/>
                <a:sym typeface="Arial Nova"/>
              </a:rPr>
              <a:t>“The next day Jesus decided to leave for Galilee. Finding Philip, he said to him, “Follow me.” Philip, like Andrew and Peter, was from the town of Bethsaida. Philip found Nathanael and told him, “We have found the one Moses wrote about in the Law, and about whom the prophets also wrote—Jesus of Nazareth, the son of Joseph.” “Nazareth! Can anything good come from there?” Nathanael asked. “Come and see,” said Philip.”</a:t>
            </a:r>
          </a:p>
          <a:p>
            <a:pPr algn="l">
              <a:lnSpc>
                <a:spcPts val="5953"/>
              </a:lnSpc>
            </a:pPr>
            <a:r>
              <a:rPr lang="en-US" sz="4961">
                <a:solidFill>
                  <a:srgbClr val="EDEBE6"/>
                </a:solidFill>
                <a:latin typeface="Arial Nova"/>
                <a:ea typeface="Arial Nova"/>
                <a:cs typeface="Arial Nova"/>
                <a:sym typeface="Arial Nova"/>
              </a:rPr>
              <a:t>‭‭John‬ ‭1‬:‭43‬-‭46‬ ‭NIV‬‬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544211" y="1001150"/>
            <a:ext cx="17199578" cy="8284699"/>
          </a:xfrm>
          <a:prstGeom prst="rect">
            <a:avLst/>
          </a:prstGeom>
        </p:spPr>
        <p:txBody>
          <a:bodyPr lIns="0" tIns="0" rIns="0" bIns="0" rtlCol="0" anchor="t">
            <a:spAutoFit/>
          </a:bodyPr>
          <a:lstStyle/>
          <a:p>
            <a:pPr algn="l">
              <a:lnSpc>
                <a:spcPts val="5953"/>
              </a:lnSpc>
            </a:pPr>
            <a:r>
              <a:rPr lang="en-US" sz="4961">
                <a:solidFill>
                  <a:srgbClr val="EDEBE6"/>
                </a:solidFill>
                <a:latin typeface="Arial Nova"/>
                <a:ea typeface="Arial Nova"/>
                <a:cs typeface="Arial Nova"/>
                <a:sym typeface="Arial Nova"/>
              </a:rPr>
              <a:t>“When Jesus saw Nathanael approaching, he said of him, “Here truly is an Israelite in whom there is no deceit.” “How do you know me?” Nathanael asked. Jesus answered, “I saw you while you were still under the fig tree before Philip called you.” Then Nathanael declared, “Rabbi, you are the Son of God; you are the king of Israel.” Jesus said, “You believe because I told you I saw you under the fig tree. You will see greater things than that.” He then added, “Very truly I tell you, you will see ‘heaven open, and the angels of God ascending and descending on’ the Son of Man.””</a:t>
            </a:r>
          </a:p>
          <a:p>
            <a:pPr algn="l">
              <a:lnSpc>
                <a:spcPts val="5953"/>
              </a:lnSpc>
            </a:pPr>
            <a:r>
              <a:rPr lang="en-US" sz="4961">
                <a:solidFill>
                  <a:srgbClr val="EDEBE6"/>
                </a:solidFill>
                <a:latin typeface="Arial Nova"/>
                <a:ea typeface="Arial Nova"/>
                <a:cs typeface="Arial Nova"/>
                <a:sym typeface="Arial Nova"/>
              </a:rPr>
              <a:t>‭‭John‬ ‭1‬:‭47‬-‭51‬ ‭NIV‬‬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Freeform 2"/>
          <p:cNvSpPr/>
          <p:nvPr/>
        </p:nvSpPr>
        <p:spPr>
          <a:xfrm>
            <a:off x="1806081" y="2263121"/>
            <a:ext cx="16227919" cy="4875026"/>
          </a:xfrm>
          <a:custGeom>
            <a:avLst/>
            <a:gdLst/>
            <a:ahLst/>
            <a:cxnLst/>
            <a:rect l="l" t="t" r="r" b="b"/>
            <a:pathLst>
              <a:path w="16227919" h="4875026">
                <a:moveTo>
                  <a:pt x="0" y="0"/>
                </a:moveTo>
                <a:lnTo>
                  <a:pt x="16227919" y="0"/>
                </a:lnTo>
                <a:lnTo>
                  <a:pt x="16227919" y="4875026"/>
                </a:lnTo>
                <a:lnTo>
                  <a:pt x="0" y="4875026"/>
                </a:lnTo>
                <a:lnTo>
                  <a:pt x="0" y="0"/>
                </a:lnTo>
                <a:close/>
              </a:path>
            </a:pathLst>
          </a:custGeom>
          <a:blipFill>
            <a:blip r:embed="rId2"/>
            <a:stretch>
              <a:fillRect l="-19058" t="-387650" r="-7855" b="-1202"/>
            </a:stretch>
          </a:blipFill>
        </p:spPr>
        <p:txBody>
          <a:bodyPr/>
          <a:lstStyle/>
          <a:p>
            <a:endParaRPr lang="en-US"/>
          </a:p>
        </p:txBody>
      </p:sp>
      <p:grpSp>
        <p:nvGrpSpPr>
          <p:cNvPr id="3" name="Group 3"/>
          <p:cNvGrpSpPr/>
          <p:nvPr/>
        </p:nvGrpSpPr>
        <p:grpSpPr>
          <a:xfrm>
            <a:off x="-159431" y="2204487"/>
            <a:ext cx="1965512" cy="4933660"/>
            <a:chOff x="0" y="0"/>
            <a:chExt cx="517666" cy="1299400"/>
          </a:xfrm>
        </p:grpSpPr>
        <p:sp>
          <p:nvSpPr>
            <p:cNvPr id="4" name="Freeform 4"/>
            <p:cNvSpPr/>
            <p:nvPr/>
          </p:nvSpPr>
          <p:spPr>
            <a:xfrm>
              <a:off x="0" y="0"/>
              <a:ext cx="517666" cy="1299400"/>
            </a:xfrm>
            <a:custGeom>
              <a:avLst/>
              <a:gdLst/>
              <a:ahLst/>
              <a:cxnLst/>
              <a:rect l="l" t="t" r="r" b="b"/>
              <a:pathLst>
                <a:path w="517666" h="1299400">
                  <a:moveTo>
                    <a:pt x="0" y="0"/>
                  </a:moveTo>
                  <a:lnTo>
                    <a:pt x="517666" y="0"/>
                  </a:lnTo>
                  <a:lnTo>
                    <a:pt x="517666" y="1299400"/>
                  </a:lnTo>
                  <a:lnTo>
                    <a:pt x="0" y="1299400"/>
                  </a:lnTo>
                  <a:close/>
                </a:path>
              </a:pathLst>
            </a:custGeom>
            <a:solidFill>
              <a:srgbClr val="FDFDFD"/>
            </a:solidFill>
          </p:spPr>
          <p:txBody>
            <a:bodyPr/>
            <a:lstStyle/>
            <a:p>
              <a:endParaRPr lang="en-US"/>
            </a:p>
          </p:txBody>
        </p:sp>
        <p:sp>
          <p:nvSpPr>
            <p:cNvPr id="5" name="TextBox 5"/>
            <p:cNvSpPr txBox="1"/>
            <p:nvPr/>
          </p:nvSpPr>
          <p:spPr>
            <a:xfrm>
              <a:off x="0" y="-66675"/>
              <a:ext cx="517666" cy="1366075"/>
            </a:xfrm>
            <a:prstGeom prst="rect">
              <a:avLst/>
            </a:prstGeom>
          </p:spPr>
          <p:txBody>
            <a:bodyPr lIns="50800" tIns="50800" rIns="50800" bIns="50800" rtlCol="0" anchor="ctr"/>
            <a:lstStyle/>
            <a:p>
              <a:pPr algn="ctr">
                <a:lnSpc>
                  <a:spcPts val="4060"/>
                </a:lnSpc>
              </a:pPr>
              <a:r>
                <a:rPr lang="en-US" sz="2900" b="1">
                  <a:solidFill>
                    <a:srgbClr val="000000"/>
                  </a:solidFill>
                  <a:latin typeface="Arimo Bold"/>
                  <a:ea typeface="Arimo Bold"/>
                  <a:cs typeface="Arimo Bold"/>
                  <a:sym typeface="Arimo Bold"/>
                </a:rPr>
                <a:t>8.</a:t>
              </a:r>
            </a:p>
            <a:p>
              <a:pPr algn="ctr">
                <a:lnSpc>
                  <a:spcPts val="2659"/>
                </a:lnSpc>
              </a:pPr>
              <a:endParaRPr lang="en-US" sz="2900" b="1">
                <a:solidFill>
                  <a:srgbClr val="000000"/>
                </a:solidFill>
                <a:latin typeface="Arimo Bold"/>
                <a:ea typeface="Arimo Bold"/>
                <a:cs typeface="Arimo Bold"/>
                <a:sym typeface="Arimo Bold"/>
              </a:endParaRPr>
            </a:p>
            <a:p>
              <a:pPr algn="ctr">
                <a:lnSpc>
                  <a:spcPts val="2659"/>
                </a:lnSpc>
              </a:pPr>
              <a:endParaRPr lang="en-US" sz="2900" b="1">
                <a:solidFill>
                  <a:srgbClr val="000000"/>
                </a:solidFill>
                <a:latin typeface="Arimo Bold"/>
                <a:ea typeface="Arimo Bold"/>
                <a:cs typeface="Arimo Bold"/>
                <a:sym typeface="Arimo Bold"/>
              </a:endParaRPr>
            </a:p>
            <a:p>
              <a:pPr algn="ctr">
                <a:lnSpc>
                  <a:spcPts val="2659"/>
                </a:lnSpc>
              </a:pPr>
              <a:endParaRPr lang="en-US" sz="2900" b="1">
                <a:solidFill>
                  <a:srgbClr val="000000"/>
                </a:solidFill>
                <a:latin typeface="Arimo Bold"/>
                <a:ea typeface="Arimo Bold"/>
                <a:cs typeface="Arimo Bold"/>
                <a:sym typeface="Arimo Bold"/>
              </a:endParaRPr>
            </a:p>
            <a:p>
              <a:pPr algn="ctr">
                <a:lnSpc>
                  <a:spcPts val="2659"/>
                </a:lnSpc>
              </a:pPr>
              <a:endParaRPr lang="en-US" sz="2900" b="1">
                <a:solidFill>
                  <a:srgbClr val="000000"/>
                </a:solidFill>
                <a:latin typeface="Arimo Bold"/>
                <a:ea typeface="Arimo Bold"/>
                <a:cs typeface="Arimo Bold"/>
                <a:sym typeface="Arimo Bold"/>
              </a:endParaRPr>
            </a:p>
            <a:p>
              <a:pPr algn="ctr">
                <a:lnSpc>
                  <a:spcPts val="2659"/>
                </a:lnSpc>
              </a:pPr>
              <a:endParaRPr lang="en-US" sz="2900" b="1">
                <a:solidFill>
                  <a:srgbClr val="000000"/>
                </a:solidFill>
                <a:latin typeface="Arimo Bold"/>
                <a:ea typeface="Arimo Bold"/>
                <a:cs typeface="Arimo Bold"/>
                <a:sym typeface="Arimo Bold"/>
              </a:endParaRPr>
            </a:p>
            <a:p>
              <a:pPr algn="ctr">
                <a:lnSpc>
                  <a:spcPts val="4060"/>
                </a:lnSpc>
              </a:pPr>
              <a:r>
                <a:rPr lang="en-US" sz="2900" b="1">
                  <a:solidFill>
                    <a:srgbClr val="000000"/>
                  </a:solidFill>
                  <a:latin typeface="Arimo Bold"/>
                  <a:ea typeface="Arimo Bold"/>
                  <a:cs typeface="Arimo Bold"/>
                  <a:sym typeface="Arimo Bold"/>
                </a:rPr>
                <a:t>9.</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159431" y="0"/>
            <a:ext cx="18447431" cy="10287000"/>
            <a:chOff x="0" y="0"/>
            <a:chExt cx="4858583" cy="2709333"/>
          </a:xfrm>
        </p:grpSpPr>
        <p:sp>
          <p:nvSpPr>
            <p:cNvPr id="3" name="Freeform 3"/>
            <p:cNvSpPr/>
            <p:nvPr/>
          </p:nvSpPr>
          <p:spPr>
            <a:xfrm>
              <a:off x="0" y="0"/>
              <a:ext cx="4858583" cy="2709333"/>
            </a:xfrm>
            <a:custGeom>
              <a:avLst/>
              <a:gdLst/>
              <a:ahLst/>
              <a:cxnLst/>
              <a:rect l="l" t="t" r="r" b="b"/>
              <a:pathLst>
                <a:path w="4858583" h="2709333">
                  <a:moveTo>
                    <a:pt x="0" y="0"/>
                  </a:moveTo>
                  <a:lnTo>
                    <a:pt x="4858583" y="0"/>
                  </a:lnTo>
                  <a:lnTo>
                    <a:pt x="4858583" y="2709333"/>
                  </a:lnTo>
                  <a:lnTo>
                    <a:pt x="0" y="2709333"/>
                  </a:lnTo>
                  <a:close/>
                </a:path>
              </a:pathLst>
            </a:custGeom>
            <a:solidFill>
              <a:srgbClr val="FDFDFD"/>
            </a:solidFill>
          </p:spPr>
          <p:txBody>
            <a:bodyPr/>
            <a:lstStyle/>
            <a:p>
              <a:endParaRPr lang="en-US"/>
            </a:p>
          </p:txBody>
        </p:sp>
        <p:sp>
          <p:nvSpPr>
            <p:cNvPr id="4" name="TextBox 4"/>
            <p:cNvSpPr txBox="1"/>
            <p:nvPr/>
          </p:nvSpPr>
          <p:spPr>
            <a:xfrm>
              <a:off x="0" y="-66675"/>
              <a:ext cx="4858583" cy="2776008"/>
            </a:xfrm>
            <a:prstGeom prst="rect">
              <a:avLst/>
            </a:prstGeom>
          </p:spPr>
          <p:txBody>
            <a:bodyPr lIns="50800" tIns="50800" rIns="50800" bIns="50800" rtlCol="0" anchor="ctr"/>
            <a:lstStyle/>
            <a:p>
              <a:pPr algn="l">
                <a:lnSpc>
                  <a:spcPts val="4060"/>
                </a:lnSpc>
              </a:pPr>
              <a:endParaRPr/>
            </a:p>
          </p:txBody>
        </p:sp>
      </p:grpSp>
      <p:sp>
        <p:nvSpPr>
          <p:cNvPr id="5" name="Freeform 5"/>
          <p:cNvSpPr/>
          <p:nvPr/>
        </p:nvSpPr>
        <p:spPr>
          <a:xfrm>
            <a:off x="2292005" y="4149499"/>
            <a:ext cx="13703990" cy="6137501"/>
          </a:xfrm>
          <a:custGeom>
            <a:avLst/>
            <a:gdLst/>
            <a:ahLst/>
            <a:cxnLst/>
            <a:rect l="l" t="t" r="r" b="b"/>
            <a:pathLst>
              <a:path w="13703990" h="6137501">
                <a:moveTo>
                  <a:pt x="0" y="0"/>
                </a:moveTo>
                <a:lnTo>
                  <a:pt x="13703990" y="0"/>
                </a:lnTo>
                <a:lnTo>
                  <a:pt x="13703990" y="6137501"/>
                </a:lnTo>
                <a:lnTo>
                  <a:pt x="0" y="6137501"/>
                </a:lnTo>
                <a:lnTo>
                  <a:pt x="0" y="0"/>
                </a:lnTo>
                <a:close/>
              </a:path>
            </a:pathLst>
          </a:custGeom>
          <a:blipFill>
            <a:blip r:embed="rId2"/>
            <a:stretch>
              <a:fillRect t="-2091" b="-2091"/>
            </a:stretch>
          </a:blipFill>
        </p:spPr>
        <p:txBody>
          <a:bodyPr/>
          <a:lstStyle/>
          <a:p>
            <a:endParaRPr lang="en-US"/>
          </a:p>
        </p:txBody>
      </p:sp>
      <p:sp>
        <p:nvSpPr>
          <p:cNvPr id="6" name="TextBox 6"/>
          <p:cNvSpPr txBox="1"/>
          <p:nvPr/>
        </p:nvSpPr>
        <p:spPr>
          <a:xfrm>
            <a:off x="-79716" y="-13234"/>
            <a:ext cx="18288000" cy="1979093"/>
          </a:xfrm>
          <a:prstGeom prst="rect">
            <a:avLst/>
          </a:prstGeom>
        </p:spPr>
        <p:txBody>
          <a:bodyPr lIns="0" tIns="0" rIns="0" bIns="0" rtlCol="0" anchor="t">
            <a:spAutoFit/>
          </a:bodyPr>
          <a:lstStyle/>
          <a:p>
            <a:pPr algn="ctr">
              <a:lnSpc>
                <a:spcPts val="7991"/>
              </a:lnSpc>
            </a:pPr>
            <a:r>
              <a:rPr lang="en-US" sz="5707" b="1">
                <a:solidFill>
                  <a:srgbClr val="000000"/>
                </a:solidFill>
                <a:latin typeface="Montserrat Bold"/>
                <a:ea typeface="Montserrat Bold"/>
                <a:cs typeface="Montserrat Bold"/>
                <a:sym typeface="Montserrat Bold"/>
              </a:rPr>
              <a:t>Find some extra space in your notebook or find the next blank page to write:</a:t>
            </a:r>
          </a:p>
        </p:txBody>
      </p:sp>
      <p:sp>
        <p:nvSpPr>
          <p:cNvPr id="7" name="Freeform 7"/>
          <p:cNvSpPr/>
          <p:nvPr/>
        </p:nvSpPr>
        <p:spPr>
          <a:xfrm rot="-1024435">
            <a:off x="938249" y="1232678"/>
            <a:ext cx="1678195" cy="1923433"/>
          </a:xfrm>
          <a:custGeom>
            <a:avLst/>
            <a:gdLst/>
            <a:ahLst/>
            <a:cxnLst/>
            <a:rect l="l" t="t" r="r" b="b"/>
            <a:pathLst>
              <a:path w="1678195" h="1923433">
                <a:moveTo>
                  <a:pt x="0" y="0"/>
                </a:moveTo>
                <a:lnTo>
                  <a:pt x="1678195" y="0"/>
                </a:lnTo>
                <a:lnTo>
                  <a:pt x="1678195" y="1923433"/>
                </a:lnTo>
                <a:lnTo>
                  <a:pt x="0" y="1923433"/>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923925" y="867404"/>
            <a:ext cx="16502844" cy="3712981"/>
          </a:xfrm>
          <a:prstGeom prst="rect">
            <a:avLst/>
          </a:prstGeom>
        </p:spPr>
        <p:txBody>
          <a:bodyPr lIns="0" tIns="0" rIns="0" bIns="0" rtlCol="0" anchor="t">
            <a:spAutoFit/>
          </a:bodyPr>
          <a:lstStyle/>
          <a:p>
            <a:pPr algn="l">
              <a:lnSpc>
                <a:spcPts val="14062"/>
              </a:lnSpc>
            </a:pPr>
            <a:r>
              <a:rPr lang="en-US" sz="15624" b="1" spc="-468">
                <a:solidFill>
                  <a:srgbClr val="EDEBE6"/>
                </a:solidFill>
                <a:latin typeface="Arial Nova Bold"/>
                <a:ea typeface="Arial Nova Bold"/>
                <a:cs typeface="Arial Nova Bold"/>
                <a:sym typeface="Arial Nova Bold"/>
              </a:rPr>
              <a:t>THE BOOK OF JOHN PURPOSE:</a:t>
            </a:r>
          </a:p>
        </p:txBody>
      </p:sp>
      <p:sp>
        <p:nvSpPr>
          <p:cNvPr id="3" name="TextBox 3"/>
          <p:cNvSpPr txBox="1"/>
          <p:nvPr/>
        </p:nvSpPr>
        <p:spPr>
          <a:xfrm>
            <a:off x="923925" y="4949120"/>
            <a:ext cx="16230600" cy="4309180"/>
          </a:xfrm>
          <a:prstGeom prst="rect">
            <a:avLst/>
          </a:prstGeom>
        </p:spPr>
        <p:txBody>
          <a:bodyPr lIns="0" tIns="0" rIns="0" bIns="0" rtlCol="0" anchor="t">
            <a:spAutoFit/>
          </a:bodyPr>
          <a:lstStyle/>
          <a:p>
            <a:pPr algn="l">
              <a:lnSpc>
                <a:spcPts val="6696"/>
              </a:lnSpc>
            </a:pPr>
            <a:r>
              <a:rPr lang="en-US" sz="7440" b="1" spc="-223">
                <a:solidFill>
                  <a:srgbClr val="EDEBE6"/>
                </a:solidFill>
                <a:latin typeface="Arial Nova Bold"/>
                <a:ea typeface="Arial Nova Bold"/>
                <a:cs typeface="Arial Nova Bold"/>
                <a:sym typeface="Arial Nova Bold"/>
              </a:rPr>
              <a:t>“THESE ARE WRITTEN THAT YOU MAY BELIEVE THAT JESUS IS THE CHRIST, THE SON OF GOD, AND THAT BY BELIEVING YOU MAY HAVE LIFE IN HIS NAME” (JOHN 20:31).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68870" y="1028700"/>
            <a:ext cx="6766338" cy="10140289"/>
          </a:xfrm>
          <a:custGeom>
            <a:avLst/>
            <a:gdLst/>
            <a:ahLst/>
            <a:cxnLst/>
            <a:rect l="l" t="t" r="r" b="b"/>
            <a:pathLst>
              <a:path w="6766338" h="10140289">
                <a:moveTo>
                  <a:pt x="0" y="0"/>
                </a:moveTo>
                <a:lnTo>
                  <a:pt x="6766338" y="0"/>
                </a:lnTo>
                <a:lnTo>
                  <a:pt x="6766338" y="10140289"/>
                </a:lnTo>
                <a:lnTo>
                  <a:pt x="0" y="1014028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811089" y="1768993"/>
            <a:ext cx="15448211" cy="5488794"/>
            <a:chOff x="0" y="0"/>
            <a:chExt cx="20597615" cy="7318392"/>
          </a:xfrm>
        </p:grpSpPr>
        <p:sp>
          <p:nvSpPr>
            <p:cNvPr id="4" name="TextBox 4"/>
            <p:cNvSpPr txBox="1"/>
            <p:nvPr/>
          </p:nvSpPr>
          <p:spPr>
            <a:xfrm>
              <a:off x="5988108" y="-409575"/>
              <a:ext cx="8621398" cy="3362723"/>
            </a:xfrm>
            <a:prstGeom prst="rect">
              <a:avLst/>
            </a:prstGeom>
          </p:spPr>
          <p:txBody>
            <a:bodyPr lIns="0" tIns="0" rIns="0" bIns="0" rtlCol="0" anchor="t">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id="5" name="TextBox 5"/>
            <p:cNvSpPr txBox="1"/>
            <p:nvPr/>
          </p:nvSpPr>
          <p:spPr>
            <a:xfrm>
              <a:off x="0" y="3291818"/>
              <a:ext cx="20597615" cy="4026574"/>
            </a:xfrm>
            <a:prstGeom prst="rect">
              <a:avLst/>
            </a:prstGeom>
          </p:spPr>
          <p:txBody>
            <a:bodyPr lIns="0" tIns="0" rIns="0" bIns="0" rtlCol="0" anchor="t">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052408" y="2906806"/>
            <a:ext cx="6183183" cy="5263435"/>
          </a:xfrm>
          <a:custGeom>
            <a:avLst/>
            <a:gdLst/>
            <a:ahLst/>
            <a:cxnLst/>
            <a:rect l="l" t="t" r="r" b="b"/>
            <a:pathLst>
              <a:path w="6183183" h="5263435">
                <a:moveTo>
                  <a:pt x="0" y="0"/>
                </a:moveTo>
                <a:lnTo>
                  <a:pt x="6183184" y="0"/>
                </a:lnTo>
                <a:lnTo>
                  <a:pt x="6183184" y="5263434"/>
                </a:lnTo>
                <a:lnTo>
                  <a:pt x="0" y="52634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346635" y="300168"/>
            <a:ext cx="7315200" cy="1874520"/>
          </a:xfrm>
          <a:custGeom>
            <a:avLst/>
            <a:gdLst/>
            <a:ahLst/>
            <a:cxnLst/>
            <a:rect l="l" t="t" r="r" b="b"/>
            <a:pathLst>
              <a:path w="7315200" h="1874520">
                <a:moveTo>
                  <a:pt x="0" y="0"/>
                </a:moveTo>
                <a:lnTo>
                  <a:pt x="7315200" y="0"/>
                </a:lnTo>
                <a:lnTo>
                  <a:pt x="7315200" y="1874520"/>
                </a:lnTo>
                <a:lnTo>
                  <a:pt x="0" y="18745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144500" y="6112840"/>
            <a:ext cx="5143500" cy="4114800"/>
          </a:xfrm>
          <a:custGeom>
            <a:avLst/>
            <a:gdLst/>
            <a:ahLst/>
            <a:cxnLst/>
            <a:rect l="l" t="t" r="r" b="b"/>
            <a:pathLst>
              <a:path w="5143500" h="4114800">
                <a:moveTo>
                  <a:pt x="0" y="0"/>
                </a:moveTo>
                <a:lnTo>
                  <a:pt x="5143500" y="0"/>
                </a:lnTo>
                <a:lnTo>
                  <a:pt x="51435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68870" y="1028700"/>
            <a:ext cx="6766338" cy="10140289"/>
          </a:xfrm>
          <a:custGeom>
            <a:avLst/>
            <a:gdLst/>
            <a:ahLst/>
            <a:cxnLst/>
            <a:rect l="l" t="t" r="r" b="b"/>
            <a:pathLst>
              <a:path w="6766338" h="10140289">
                <a:moveTo>
                  <a:pt x="0" y="0"/>
                </a:moveTo>
                <a:lnTo>
                  <a:pt x="6766338" y="0"/>
                </a:lnTo>
                <a:lnTo>
                  <a:pt x="6766338" y="10140289"/>
                </a:lnTo>
                <a:lnTo>
                  <a:pt x="0" y="1014028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811089" y="1768993"/>
            <a:ext cx="15448211" cy="5488794"/>
            <a:chOff x="0" y="0"/>
            <a:chExt cx="20597615" cy="7318392"/>
          </a:xfrm>
        </p:grpSpPr>
        <p:sp>
          <p:nvSpPr>
            <p:cNvPr id="4" name="TextBox 4"/>
            <p:cNvSpPr txBox="1"/>
            <p:nvPr/>
          </p:nvSpPr>
          <p:spPr>
            <a:xfrm>
              <a:off x="5988108" y="-409575"/>
              <a:ext cx="8621398" cy="3362723"/>
            </a:xfrm>
            <a:prstGeom prst="rect">
              <a:avLst/>
            </a:prstGeom>
          </p:spPr>
          <p:txBody>
            <a:bodyPr lIns="0" tIns="0" rIns="0" bIns="0" rtlCol="0" anchor="t">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id="5" name="TextBox 5"/>
            <p:cNvSpPr txBox="1"/>
            <p:nvPr/>
          </p:nvSpPr>
          <p:spPr>
            <a:xfrm>
              <a:off x="0" y="3291818"/>
              <a:ext cx="20597615" cy="4026574"/>
            </a:xfrm>
            <a:prstGeom prst="rect">
              <a:avLst/>
            </a:prstGeom>
          </p:spPr>
          <p:txBody>
            <a:bodyPr lIns="0" tIns="0" rIns="0" bIns="0" rtlCol="0" anchor="t">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9144000" y="6961205"/>
            <a:ext cx="2901756" cy="3325795"/>
          </a:xfrm>
          <a:custGeom>
            <a:avLst/>
            <a:gdLst/>
            <a:ahLst/>
            <a:cxnLst/>
            <a:rect l="l" t="t" r="r" b="b"/>
            <a:pathLst>
              <a:path w="2901756" h="3325795">
                <a:moveTo>
                  <a:pt x="0" y="0"/>
                </a:moveTo>
                <a:lnTo>
                  <a:pt x="2901756" y="0"/>
                </a:lnTo>
                <a:lnTo>
                  <a:pt x="2901756" y="3325795"/>
                </a:lnTo>
                <a:lnTo>
                  <a:pt x="0" y="3325795"/>
                </a:lnTo>
                <a:lnTo>
                  <a:pt x="0" y="0"/>
                </a:lnTo>
                <a:close/>
              </a:path>
            </a:pathLst>
          </a:custGeom>
          <a:blipFill>
            <a:blip r:embed="rId2"/>
            <a:stretch>
              <a:fillRect/>
            </a:stretch>
          </a:blipFill>
        </p:spPr>
        <p:txBody>
          <a:bodyPr/>
          <a:lstStyle/>
          <a:p>
            <a:endParaRPr lang="en-US"/>
          </a:p>
        </p:txBody>
      </p:sp>
      <p:sp>
        <p:nvSpPr>
          <p:cNvPr id="3" name="Freeform 3"/>
          <p:cNvSpPr/>
          <p:nvPr/>
        </p:nvSpPr>
        <p:spPr>
          <a:xfrm>
            <a:off x="15054679" y="6172200"/>
            <a:ext cx="3058668" cy="4114800"/>
          </a:xfrm>
          <a:custGeom>
            <a:avLst/>
            <a:gdLst/>
            <a:ahLst/>
            <a:cxnLst/>
            <a:rect l="l" t="t" r="r" b="b"/>
            <a:pathLst>
              <a:path w="3058668" h="4114800">
                <a:moveTo>
                  <a:pt x="0" y="0"/>
                </a:moveTo>
                <a:lnTo>
                  <a:pt x="3058668" y="0"/>
                </a:lnTo>
                <a:lnTo>
                  <a:pt x="305866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601660" y="607786"/>
            <a:ext cx="3617232" cy="4535714"/>
          </a:xfrm>
          <a:custGeom>
            <a:avLst/>
            <a:gdLst/>
            <a:ahLst/>
            <a:cxnLst/>
            <a:rect l="l" t="t" r="r" b="b"/>
            <a:pathLst>
              <a:path w="3617232" h="4535714">
                <a:moveTo>
                  <a:pt x="0" y="0"/>
                </a:moveTo>
                <a:lnTo>
                  <a:pt x="3617232" y="0"/>
                </a:lnTo>
                <a:lnTo>
                  <a:pt x="3617232" y="4535714"/>
                </a:lnTo>
                <a:lnTo>
                  <a:pt x="0" y="453571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194235" y="369661"/>
            <a:ext cx="14052538" cy="4384438"/>
          </a:xfrm>
          <a:prstGeom prst="rect">
            <a:avLst/>
          </a:prstGeom>
        </p:spPr>
        <p:txBody>
          <a:bodyPr lIns="0" tIns="0" rIns="0" bIns="0" rtlCol="0" anchor="t">
            <a:spAutoFit/>
          </a:bodyPr>
          <a:lstStyle/>
          <a:p>
            <a:pPr algn="l">
              <a:lnSpc>
                <a:spcPts val="17612"/>
              </a:lnSpc>
            </a:pPr>
            <a:r>
              <a:rPr lang="en-US" sz="12580">
                <a:solidFill>
                  <a:srgbClr val="000000"/>
                </a:solidFill>
                <a:latin typeface="Abril Fatface"/>
                <a:ea typeface="Abril Fatface"/>
                <a:cs typeface="Abril Fatface"/>
                <a:sym typeface="Abril Fatface"/>
              </a:rPr>
              <a:t>Open your Bibles to John 1</a:t>
            </a:r>
          </a:p>
        </p:txBody>
      </p:sp>
      <p:sp>
        <p:nvSpPr>
          <p:cNvPr id="6" name="TextBox 6"/>
          <p:cNvSpPr txBox="1"/>
          <p:nvPr/>
        </p:nvSpPr>
        <p:spPr>
          <a:xfrm>
            <a:off x="194235" y="4837393"/>
            <a:ext cx="16743032" cy="5016657"/>
          </a:xfrm>
          <a:prstGeom prst="rect">
            <a:avLst/>
          </a:prstGeom>
        </p:spPr>
        <p:txBody>
          <a:bodyPr lIns="0" tIns="0" rIns="0" bIns="0" rtlCol="0" anchor="t">
            <a:spAutoFit/>
          </a:bodyPr>
          <a:lstStyle/>
          <a:p>
            <a:pPr algn="l">
              <a:lnSpc>
                <a:spcPts val="20116"/>
              </a:lnSpc>
            </a:pPr>
            <a:r>
              <a:rPr lang="en-US" sz="14368">
                <a:solidFill>
                  <a:srgbClr val="000000"/>
                </a:solidFill>
                <a:latin typeface="Abril Fatface"/>
                <a:ea typeface="Abril Fatface"/>
                <a:cs typeface="Abril Fatface"/>
                <a:sym typeface="Abril Fatface"/>
              </a:rPr>
              <a:t>Get your notebooks and pencil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1014879" y="771525"/>
            <a:ext cx="16258241" cy="8743950"/>
          </a:xfrm>
          <a:prstGeom prst="rect">
            <a:avLst/>
          </a:prstGeom>
        </p:spPr>
        <p:txBody>
          <a:bodyPr lIns="0" tIns="0" rIns="0" bIns="0" rtlCol="0" anchor="t">
            <a:spAutoFit/>
          </a:bodyPr>
          <a:lstStyle/>
          <a:p>
            <a:pPr algn="l">
              <a:lnSpc>
                <a:spcPts val="7679"/>
              </a:lnSpc>
            </a:pPr>
            <a:r>
              <a:rPr lang="en-US" sz="6399">
                <a:solidFill>
                  <a:srgbClr val="EDEBE6"/>
                </a:solidFill>
                <a:latin typeface="Arial Nova"/>
                <a:ea typeface="Arial Nova"/>
                <a:cs typeface="Arial Nova"/>
                <a:sym typeface="Arial Nova"/>
              </a:rPr>
              <a:t>“In the beginning was the Word, and the Word was with God, and the Word was God. He was with God in the beginning. Through him all things were made; without him nothing was made that has been made. In him was life, and that life was the light of all mankind. The light shines in the darkness, and the darkness has not overcome it.”</a:t>
            </a:r>
          </a:p>
          <a:p>
            <a:pPr algn="l">
              <a:lnSpc>
                <a:spcPts val="7679"/>
              </a:lnSpc>
            </a:pPr>
            <a:r>
              <a:rPr lang="en-US" sz="6399">
                <a:solidFill>
                  <a:srgbClr val="EDEBE6"/>
                </a:solidFill>
                <a:latin typeface="Arial Nova"/>
                <a:ea typeface="Arial Nova"/>
                <a:cs typeface="Arial Nova"/>
                <a:sym typeface="Arial Nova"/>
              </a:rPr>
              <a:t>‭‭John‬ ‭1‬:‭1‬-‭5‬ ‭NIV‬‬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Freeform 2"/>
          <p:cNvSpPr/>
          <p:nvPr/>
        </p:nvSpPr>
        <p:spPr>
          <a:xfrm>
            <a:off x="0" y="0"/>
            <a:ext cx="18680952" cy="11157324"/>
          </a:xfrm>
          <a:custGeom>
            <a:avLst/>
            <a:gdLst/>
            <a:ahLst/>
            <a:cxnLst/>
            <a:rect l="l" t="t" r="r" b="b"/>
            <a:pathLst>
              <a:path w="18680952" h="11157324">
                <a:moveTo>
                  <a:pt x="0" y="0"/>
                </a:moveTo>
                <a:lnTo>
                  <a:pt x="18680952" y="0"/>
                </a:lnTo>
                <a:lnTo>
                  <a:pt x="18680952" y="11157324"/>
                </a:lnTo>
                <a:lnTo>
                  <a:pt x="0" y="11157324"/>
                </a:lnTo>
                <a:lnTo>
                  <a:pt x="0" y="0"/>
                </a:lnTo>
                <a:close/>
              </a:path>
            </a:pathLst>
          </a:custGeom>
          <a:blipFill>
            <a:blip r:embed="rId2"/>
            <a:stretch>
              <a:fillRect t="-6999" b="-75679"/>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573276" y="1028700"/>
            <a:ext cx="17141448" cy="7979224"/>
          </a:xfrm>
          <a:prstGeom prst="rect">
            <a:avLst/>
          </a:prstGeom>
        </p:spPr>
        <p:txBody>
          <a:bodyPr lIns="0" tIns="0" rIns="0" bIns="0" rtlCol="0" anchor="t">
            <a:spAutoFit/>
          </a:bodyPr>
          <a:lstStyle/>
          <a:p>
            <a:pPr algn="l">
              <a:lnSpc>
                <a:spcPts val="8760"/>
              </a:lnSpc>
            </a:pPr>
            <a:r>
              <a:rPr lang="en-US" sz="7300">
                <a:solidFill>
                  <a:srgbClr val="EDEBE6"/>
                </a:solidFill>
                <a:latin typeface="Arial Nova"/>
                <a:ea typeface="Arial Nova"/>
                <a:cs typeface="Arial Nova"/>
                <a:sym typeface="Arial Nova"/>
              </a:rPr>
              <a:t>“There was a man sent from God whose name was John. He came as a witness to testify concerning that light, so that through him all might believe. He himself was not the light; he came only as a witness to the light.”</a:t>
            </a:r>
          </a:p>
          <a:p>
            <a:pPr algn="l">
              <a:lnSpc>
                <a:spcPts val="8760"/>
              </a:lnSpc>
            </a:pPr>
            <a:r>
              <a:rPr lang="en-US" sz="7300">
                <a:solidFill>
                  <a:srgbClr val="EDEBE6"/>
                </a:solidFill>
                <a:latin typeface="Arial Nova"/>
                <a:ea typeface="Arial Nova"/>
                <a:cs typeface="Arial Nova"/>
                <a:sym typeface="Arial Nova"/>
              </a:rPr>
              <a:t>‭‭John‬ ‭1‬:‭6‬-‭8‬ ‭NIV‬‬</a:t>
            </a:r>
          </a:p>
          <a:p>
            <a:pPr algn="l">
              <a:lnSpc>
                <a:spcPts val="1916"/>
              </a:lnSpc>
            </a:pPr>
            <a:endParaRPr lang="en-US" sz="7300">
              <a:solidFill>
                <a:srgbClr val="EDEBE6"/>
              </a:solidFill>
              <a:latin typeface="Arial Nova"/>
              <a:ea typeface="Arial Nova"/>
              <a:cs typeface="Arial Nova"/>
              <a:sym typeface="Arial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665308" y="298477"/>
            <a:ext cx="16957385" cy="9690046"/>
          </a:xfrm>
          <a:prstGeom prst="rect">
            <a:avLst/>
          </a:prstGeom>
        </p:spPr>
        <p:txBody>
          <a:bodyPr lIns="0" tIns="0" rIns="0" bIns="0" rtlCol="0" anchor="t">
            <a:spAutoFit/>
          </a:bodyPr>
          <a:lstStyle/>
          <a:p>
            <a:pPr algn="l">
              <a:lnSpc>
                <a:spcPts val="6963"/>
              </a:lnSpc>
            </a:pPr>
            <a:r>
              <a:rPr lang="en-US" sz="5802">
                <a:solidFill>
                  <a:srgbClr val="EDEBE6"/>
                </a:solidFill>
                <a:latin typeface="Arial Nova"/>
                <a:ea typeface="Arial Nova"/>
                <a:cs typeface="Arial Nova"/>
                <a:sym typeface="Arial Nova"/>
              </a:rPr>
              <a:t>“The true light that gives light to everyone was coming into the world. He was in the world, and though the world was made through him, the world did not recognize him. He came to that which was his own, but his own did not receive him. Yet to all who did receive him, to those who believed in his name, he gave the right to become children of God— children born not of natural descent, nor of human decision or a husband’s will, but born of God.”</a:t>
            </a:r>
          </a:p>
          <a:p>
            <a:pPr algn="l">
              <a:lnSpc>
                <a:spcPts val="6963"/>
              </a:lnSpc>
            </a:pPr>
            <a:r>
              <a:rPr lang="en-US" sz="5802">
                <a:solidFill>
                  <a:srgbClr val="EDEBE6"/>
                </a:solidFill>
                <a:latin typeface="Arial Nova"/>
                <a:ea typeface="Arial Nova"/>
                <a:cs typeface="Arial Nova"/>
                <a:sym typeface="Arial Nova"/>
              </a:rPr>
              <a:t>‭‭John‬ ‭1‬:‭9‬-‭13‬ ‭NIV‬‬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4247</TotalTime>
  <Words>1492</Words>
  <Application>Microsoft Office PowerPoint</Application>
  <PresentationFormat>Custom</PresentationFormat>
  <Paragraphs>43</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Arimo Bold</vt:lpstr>
      <vt:lpstr>TAN St. Canard</vt:lpstr>
      <vt:lpstr>Arial</vt:lpstr>
      <vt:lpstr>Arial Nova</vt:lpstr>
      <vt:lpstr>Sackers Gothic Light</vt:lpstr>
      <vt:lpstr>Calibri</vt:lpstr>
      <vt:lpstr>Arial Nova Bold</vt:lpstr>
      <vt:lpstr>Montserrat Bold</vt:lpstr>
      <vt:lpstr>Abril Fatface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Teens Book of John Week 1</dc:title>
  <cp:lastModifiedBy>Rebekah Jahaziel</cp:lastModifiedBy>
  <cp:revision>1</cp:revision>
  <dcterms:created xsi:type="dcterms:W3CDTF">2006-08-16T00:00:00Z</dcterms:created>
  <dcterms:modified xsi:type="dcterms:W3CDTF">2026-07-12T15:42:27Z</dcterms:modified>
  <dc:identifier>DAHNLMVghGU</dc:identifier>
</cp:coreProperties>
</file>