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4" r:id="rId19"/>
    <p:sldId id="275" r:id="rId20"/>
    <p:sldId id="276" r:id="rId21"/>
    <p:sldId id="277" r:id="rId22"/>
  </p:sldIdLst>
  <p:sldSz cx="18288000" cy="10287000"/>
  <p:notesSz cx="6858000" cy="9144000"/>
  <p:embeddedFontLst>
    <p:embeddedFont>
      <p:font typeface="Abril Fatface" panose="02000503000000020003" pitchFamily="2" charset="0"/>
      <p:regular r:id="rId23"/>
    </p:embeddedFont>
    <p:embeddedFont>
      <p:font typeface="Arial Nova" panose="020B0504020202020204" pitchFamily="34" charset="0"/>
      <p:regular r:id="rId24"/>
      <p:bold r:id="rId25"/>
      <p:italic r:id="rId26"/>
      <p:boldItalic r:id="rId27"/>
    </p:embeddedFont>
    <p:embeddedFont>
      <p:font typeface="Arial Nova Bold" panose="020B0804020202020204" charset="0"/>
      <p:regular r:id="rId28"/>
    </p:embeddedFont>
    <p:embeddedFont>
      <p:font typeface="Arimo" panose="020B0604020202020204" charset="0"/>
      <p:regular r:id="rId29"/>
    </p:embeddedFont>
    <p:embeddedFont>
      <p:font typeface="Arimo Bold" panose="020B0604020202020204" charset="0"/>
      <p:regular r:id="rId30"/>
    </p:embeddedFont>
    <p:embeddedFont>
      <p:font typeface="Glacial Indifference" panose="020B0604020202020204" charset="0"/>
      <p:regular r:id="rId31"/>
    </p:embeddedFont>
    <p:embeddedFont>
      <p:font typeface="Montserrat Bold" panose="020B0604020202020204" charset="0"/>
      <p:regular r:id="rId32"/>
    </p:embeddedFont>
    <p:embeddedFont>
      <p:font typeface="Sackers Gothic Light" panose="020B0604020202020204" charset="0"/>
      <p:regular r:id="rId33"/>
    </p:embeddedFont>
    <p:embeddedFont>
      <p:font typeface="TAN St. Canard"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945F61-433D-4075-A80B-74819265FA1A}" v="19" dt="2026-08-07T21:31:31.4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52" d="100"/>
          <a:sy n="52" d="100"/>
        </p:scale>
        <p:origin x="85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kah Jahaziel" userId="4e9f4179b5ede0bb" providerId="LiveId" clId="{CA146633-3363-4EF0-99DD-838D94DB8CCC}"/>
    <pc:docChg chg="undo redo custSel delSld modSld sldOrd">
      <pc:chgData name="Rebekah Jahaziel" userId="4e9f4179b5ede0bb" providerId="LiveId" clId="{CA146633-3363-4EF0-99DD-838D94DB8CCC}" dt="2026-08-07T21:47:41.947" v="716" actId="20577"/>
      <pc:docMkLst>
        <pc:docMk/>
      </pc:docMkLst>
      <pc:sldChg chg="modSp mod">
        <pc:chgData name="Rebekah Jahaziel" userId="4e9f4179b5ede0bb" providerId="LiveId" clId="{CA146633-3363-4EF0-99DD-838D94DB8CCC}" dt="2026-08-07T20:55:59.901" v="67" actId="403"/>
        <pc:sldMkLst>
          <pc:docMk/>
          <pc:sldMk cId="0" sldId="256"/>
        </pc:sldMkLst>
        <pc:spChg chg="mod">
          <ac:chgData name="Rebekah Jahaziel" userId="4e9f4179b5ede0bb" providerId="LiveId" clId="{CA146633-3363-4EF0-99DD-838D94DB8CCC}" dt="2026-08-07T20:55:59.901" v="67" actId="403"/>
          <ac:spMkLst>
            <pc:docMk/>
            <pc:sldMk cId="0" sldId="256"/>
            <ac:spMk id="4" creationId="{00000000-0000-0000-0000-000000000000}"/>
          </ac:spMkLst>
        </pc:spChg>
      </pc:sldChg>
      <pc:sldChg chg="addSp delSp modSp mod">
        <pc:chgData name="Rebekah Jahaziel" userId="4e9f4179b5ede0bb" providerId="LiveId" clId="{CA146633-3363-4EF0-99DD-838D94DB8CCC}" dt="2026-08-07T21:00:30.333" v="181" actId="20577"/>
        <pc:sldMkLst>
          <pc:docMk/>
          <pc:sldMk cId="0" sldId="261"/>
        </pc:sldMkLst>
        <pc:spChg chg="mod">
          <ac:chgData name="Rebekah Jahaziel" userId="4e9f4179b5ede0bb" providerId="LiveId" clId="{CA146633-3363-4EF0-99DD-838D94DB8CCC}" dt="2026-08-07T20:57:42.810" v="88" actId="20577"/>
          <ac:spMkLst>
            <pc:docMk/>
            <pc:sldMk cId="0" sldId="261"/>
            <ac:spMk id="2" creationId="{00000000-0000-0000-0000-000000000000}"/>
          </ac:spMkLst>
        </pc:spChg>
        <pc:spChg chg="add del">
          <ac:chgData name="Rebekah Jahaziel" userId="4e9f4179b5ede0bb" providerId="LiveId" clId="{CA146633-3363-4EF0-99DD-838D94DB8CCC}" dt="2026-08-07T20:57:42.445" v="86" actId="478"/>
          <ac:spMkLst>
            <pc:docMk/>
            <pc:sldMk cId="0" sldId="261"/>
            <ac:spMk id="3" creationId="{00000000-0000-0000-0000-000000000000}"/>
          </ac:spMkLst>
        </pc:spChg>
        <pc:spChg chg="add del mod">
          <ac:chgData name="Rebekah Jahaziel" userId="4e9f4179b5ede0bb" providerId="LiveId" clId="{CA146633-3363-4EF0-99DD-838D94DB8CCC}" dt="2026-08-07T20:58:23.857" v="94" actId="478"/>
          <ac:spMkLst>
            <pc:docMk/>
            <pc:sldMk cId="0" sldId="261"/>
            <ac:spMk id="5" creationId="{484FF657-B2B7-AF14-FA48-6257FC7BACDD}"/>
          </ac:spMkLst>
        </pc:spChg>
        <pc:spChg chg="add mod">
          <ac:chgData name="Rebekah Jahaziel" userId="4e9f4179b5ede0bb" providerId="LiveId" clId="{CA146633-3363-4EF0-99DD-838D94DB8CCC}" dt="2026-08-07T21:00:30.333" v="181" actId="20577"/>
          <ac:spMkLst>
            <pc:docMk/>
            <pc:sldMk cId="0" sldId="261"/>
            <ac:spMk id="7" creationId="{48801A26-E379-93FC-8B0F-ABF858EA9187}"/>
          </ac:spMkLst>
        </pc:spChg>
      </pc:sldChg>
      <pc:sldChg chg="modSp mod">
        <pc:chgData name="Rebekah Jahaziel" userId="4e9f4179b5ede0bb" providerId="LiveId" clId="{CA146633-3363-4EF0-99DD-838D94DB8CCC}" dt="2026-08-07T21:02:48.442" v="207" actId="20577"/>
        <pc:sldMkLst>
          <pc:docMk/>
          <pc:sldMk cId="0" sldId="263"/>
        </pc:sldMkLst>
        <pc:spChg chg="mod">
          <ac:chgData name="Rebekah Jahaziel" userId="4e9f4179b5ede0bb" providerId="LiveId" clId="{CA146633-3363-4EF0-99DD-838D94DB8CCC}" dt="2026-08-07T21:02:48.442" v="207" actId="20577"/>
          <ac:spMkLst>
            <pc:docMk/>
            <pc:sldMk cId="0" sldId="263"/>
            <ac:spMk id="2" creationId="{00000000-0000-0000-0000-000000000000}"/>
          </ac:spMkLst>
        </pc:spChg>
      </pc:sldChg>
      <pc:sldChg chg="modSp mod">
        <pc:chgData name="Rebekah Jahaziel" userId="4e9f4179b5ede0bb" providerId="LiveId" clId="{CA146633-3363-4EF0-99DD-838D94DB8CCC}" dt="2026-08-07T21:05:02.984" v="258" actId="20577"/>
        <pc:sldMkLst>
          <pc:docMk/>
          <pc:sldMk cId="0" sldId="264"/>
        </pc:sldMkLst>
        <pc:spChg chg="mod">
          <ac:chgData name="Rebekah Jahaziel" userId="4e9f4179b5ede0bb" providerId="LiveId" clId="{CA146633-3363-4EF0-99DD-838D94DB8CCC}" dt="2026-08-07T21:05:02.984" v="258" actId="20577"/>
          <ac:spMkLst>
            <pc:docMk/>
            <pc:sldMk cId="0" sldId="264"/>
            <ac:spMk id="5" creationId="{00000000-0000-0000-0000-000000000000}"/>
          </ac:spMkLst>
        </pc:spChg>
        <pc:spChg chg="mod">
          <ac:chgData name="Rebekah Jahaziel" userId="4e9f4179b5ede0bb" providerId="LiveId" clId="{CA146633-3363-4EF0-99DD-838D94DB8CCC}" dt="2026-08-07T21:03:59.254" v="255" actId="20577"/>
          <ac:spMkLst>
            <pc:docMk/>
            <pc:sldMk cId="0" sldId="264"/>
            <ac:spMk id="6" creationId="{00000000-0000-0000-0000-000000000000}"/>
          </ac:spMkLst>
        </pc:spChg>
      </pc:sldChg>
      <pc:sldChg chg="modSp mod">
        <pc:chgData name="Rebekah Jahaziel" userId="4e9f4179b5ede0bb" providerId="LiveId" clId="{CA146633-3363-4EF0-99DD-838D94DB8CCC}" dt="2026-08-07T21:07:49.584" v="369" actId="20577"/>
        <pc:sldMkLst>
          <pc:docMk/>
          <pc:sldMk cId="0" sldId="265"/>
        </pc:sldMkLst>
        <pc:spChg chg="mod">
          <ac:chgData name="Rebekah Jahaziel" userId="4e9f4179b5ede0bb" providerId="LiveId" clId="{CA146633-3363-4EF0-99DD-838D94DB8CCC}" dt="2026-08-07T21:07:49.584" v="369" actId="20577"/>
          <ac:spMkLst>
            <pc:docMk/>
            <pc:sldMk cId="0" sldId="265"/>
            <ac:spMk id="2" creationId="{00000000-0000-0000-0000-000000000000}"/>
          </ac:spMkLst>
        </pc:spChg>
      </pc:sldChg>
      <pc:sldChg chg="modSp mod">
        <pc:chgData name="Rebekah Jahaziel" userId="4e9f4179b5ede0bb" providerId="LiveId" clId="{CA146633-3363-4EF0-99DD-838D94DB8CCC}" dt="2026-08-07T21:07:31.028" v="352" actId="20577"/>
        <pc:sldMkLst>
          <pc:docMk/>
          <pc:sldMk cId="0" sldId="266"/>
        </pc:sldMkLst>
        <pc:spChg chg="mod">
          <ac:chgData name="Rebekah Jahaziel" userId="4e9f4179b5ede0bb" providerId="LiveId" clId="{CA146633-3363-4EF0-99DD-838D94DB8CCC}" dt="2026-08-07T21:07:31.028" v="352" actId="20577"/>
          <ac:spMkLst>
            <pc:docMk/>
            <pc:sldMk cId="0" sldId="266"/>
            <ac:spMk id="6" creationId="{00000000-0000-0000-0000-000000000000}"/>
          </ac:spMkLst>
        </pc:spChg>
      </pc:sldChg>
      <pc:sldChg chg="modSp mod">
        <pc:chgData name="Rebekah Jahaziel" userId="4e9f4179b5ede0bb" providerId="LiveId" clId="{CA146633-3363-4EF0-99DD-838D94DB8CCC}" dt="2026-08-07T21:11:33.904" v="494" actId="255"/>
        <pc:sldMkLst>
          <pc:docMk/>
          <pc:sldMk cId="0" sldId="267"/>
        </pc:sldMkLst>
        <pc:spChg chg="mod">
          <ac:chgData name="Rebekah Jahaziel" userId="4e9f4179b5ede0bb" providerId="LiveId" clId="{CA146633-3363-4EF0-99DD-838D94DB8CCC}" dt="2026-08-07T21:11:33.904" v="494" actId="255"/>
          <ac:spMkLst>
            <pc:docMk/>
            <pc:sldMk cId="0" sldId="267"/>
            <ac:spMk id="2" creationId="{00000000-0000-0000-0000-000000000000}"/>
          </ac:spMkLst>
        </pc:spChg>
      </pc:sldChg>
      <pc:sldChg chg="modSp mod">
        <pc:chgData name="Rebekah Jahaziel" userId="4e9f4179b5ede0bb" providerId="LiveId" clId="{CA146633-3363-4EF0-99DD-838D94DB8CCC}" dt="2026-08-07T21:14:13.685" v="518" actId="1076"/>
        <pc:sldMkLst>
          <pc:docMk/>
          <pc:sldMk cId="0" sldId="268"/>
        </pc:sldMkLst>
        <pc:spChg chg="mod">
          <ac:chgData name="Rebekah Jahaziel" userId="4e9f4179b5ede0bb" providerId="LiveId" clId="{CA146633-3363-4EF0-99DD-838D94DB8CCC}" dt="2026-08-07T21:14:13.685" v="518" actId="1076"/>
          <ac:spMkLst>
            <pc:docMk/>
            <pc:sldMk cId="0" sldId="268"/>
            <ac:spMk id="6" creationId="{00000000-0000-0000-0000-000000000000}"/>
          </ac:spMkLst>
        </pc:spChg>
      </pc:sldChg>
      <pc:sldChg chg="modSp mod">
        <pc:chgData name="Rebekah Jahaziel" userId="4e9f4179b5ede0bb" providerId="LiveId" clId="{CA146633-3363-4EF0-99DD-838D94DB8CCC}" dt="2026-08-07T21:12:34.497" v="513" actId="403"/>
        <pc:sldMkLst>
          <pc:docMk/>
          <pc:sldMk cId="0" sldId="269"/>
        </pc:sldMkLst>
        <pc:spChg chg="mod">
          <ac:chgData name="Rebekah Jahaziel" userId="4e9f4179b5ede0bb" providerId="LiveId" clId="{CA146633-3363-4EF0-99DD-838D94DB8CCC}" dt="2026-08-07T21:12:34.497" v="513" actId="403"/>
          <ac:spMkLst>
            <pc:docMk/>
            <pc:sldMk cId="0" sldId="269"/>
            <ac:spMk id="2" creationId="{00000000-0000-0000-0000-000000000000}"/>
          </ac:spMkLst>
        </pc:spChg>
      </pc:sldChg>
      <pc:sldChg chg="modSp mod ord">
        <pc:chgData name="Rebekah Jahaziel" userId="4e9f4179b5ede0bb" providerId="LiveId" clId="{CA146633-3363-4EF0-99DD-838D94DB8CCC}" dt="2026-08-07T21:32:13.758" v="664"/>
        <pc:sldMkLst>
          <pc:docMk/>
          <pc:sldMk cId="0" sldId="270"/>
        </pc:sldMkLst>
        <pc:spChg chg="mod">
          <ac:chgData name="Rebekah Jahaziel" userId="4e9f4179b5ede0bb" providerId="LiveId" clId="{CA146633-3363-4EF0-99DD-838D94DB8CCC}" dt="2026-08-07T21:32:07.773" v="662" actId="1076"/>
          <ac:spMkLst>
            <pc:docMk/>
            <pc:sldMk cId="0" sldId="270"/>
            <ac:spMk id="6" creationId="{00000000-0000-0000-0000-000000000000}"/>
          </ac:spMkLst>
        </pc:spChg>
        <pc:grpChg chg="mod">
          <ac:chgData name="Rebekah Jahaziel" userId="4e9f4179b5ede0bb" providerId="LiveId" clId="{CA146633-3363-4EF0-99DD-838D94DB8CCC}" dt="2026-08-07T21:32:05.160" v="661" actId="1076"/>
          <ac:grpSpMkLst>
            <pc:docMk/>
            <pc:sldMk cId="0" sldId="270"/>
            <ac:grpSpMk id="2" creationId="{00000000-0000-0000-0000-000000000000}"/>
          </ac:grpSpMkLst>
        </pc:grpChg>
      </pc:sldChg>
      <pc:sldChg chg="modSp mod ord">
        <pc:chgData name="Rebekah Jahaziel" userId="4e9f4179b5ede0bb" providerId="LiveId" clId="{CA146633-3363-4EF0-99DD-838D94DB8CCC}" dt="2026-08-07T21:15:27.437" v="541" actId="20577"/>
        <pc:sldMkLst>
          <pc:docMk/>
          <pc:sldMk cId="0" sldId="271"/>
        </pc:sldMkLst>
        <pc:spChg chg="mod">
          <ac:chgData name="Rebekah Jahaziel" userId="4e9f4179b5ede0bb" providerId="LiveId" clId="{CA146633-3363-4EF0-99DD-838D94DB8CCC}" dt="2026-08-07T21:15:27.437" v="541" actId="20577"/>
          <ac:spMkLst>
            <pc:docMk/>
            <pc:sldMk cId="0" sldId="271"/>
            <ac:spMk id="2" creationId="{00000000-0000-0000-0000-000000000000}"/>
          </ac:spMkLst>
        </pc:spChg>
      </pc:sldChg>
      <pc:sldChg chg="modSp mod ord">
        <pc:chgData name="Rebekah Jahaziel" userId="4e9f4179b5ede0bb" providerId="LiveId" clId="{CA146633-3363-4EF0-99DD-838D94DB8CCC}" dt="2026-08-07T21:31:55.401" v="660" actId="20577"/>
        <pc:sldMkLst>
          <pc:docMk/>
          <pc:sldMk cId="0" sldId="272"/>
        </pc:sldMkLst>
        <pc:spChg chg="mod">
          <ac:chgData name="Rebekah Jahaziel" userId="4e9f4179b5ede0bb" providerId="LiveId" clId="{CA146633-3363-4EF0-99DD-838D94DB8CCC}" dt="2026-08-07T21:31:55.401" v="660" actId="20577"/>
          <ac:spMkLst>
            <pc:docMk/>
            <pc:sldMk cId="0" sldId="272"/>
            <ac:spMk id="2" creationId="{00000000-0000-0000-0000-000000000000}"/>
          </ac:spMkLst>
        </pc:spChg>
      </pc:sldChg>
      <pc:sldChg chg="del">
        <pc:chgData name="Rebekah Jahaziel" userId="4e9f4179b5ede0bb" providerId="LiveId" clId="{CA146633-3363-4EF0-99DD-838D94DB8CCC}" dt="2026-08-07T21:16:54.986" v="566" actId="47"/>
        <pc:sldMkLst>
          <pc:docMk/>
          <pc:sldMk cId="0" sldId="273"/>
        </pc:sldMkLst>
      </pc:sldChg>
      <pc:sldChg chg="modSp mod">
        <pc:chgData name="Rebekah Jahaziel" userId="4e9f4179b5ede0bb" providerId="LiveId" clId="{CA146633-3363-4EF0-99DD-838D94DB8CCC}" dt="2026-08-07T21:22:01.109" v="645" actId="20577"/>
        <pc:sldMkLst>
          <pc:docMk/>
          <pc:sldMk cId="0" sldId="274"/>
        </pc:sldMkLst>
        <pc:spChg chg="mod">
          <ac:chgData name="Rebekah Jahaziel" userId="4e9f4179b5ede0bb" providerId="LiveId" clId="{CA146633-3363-4EF0-99DD-838D94DB8CCC}" dt="2026-08-07T21:22:01.109" v="645" actId="20577"/>
          <ac:spMkLst>
            <pc:docMk/>
            <pc:sldMk cId="0" sldId="274"/>
            <ac:spMk id="5" creationId="{00000000-0000-0000-0000-000000000000}"/>
          </ac:spMkLst>
        </pc:spChg>
      </pc:sldChg>
      <pc:sldChg chg="addSp delSp modSp mod">
        <pc:chgData name="Rebekah Jahaziel" userId="4e9f4179b5ede0bb" providerId="LiveId" clId="{CA146633-3363-4EF0-99DD-838D94DB8CCC}" dt="2026-08-07T21:47:41.947" v="716" actId="20577"/>
        <pc:sldMkLst>
          <pc:docMk/>
          <pc:sldMk cId="0" sldId="275"/>
        </pc:sldMkLst>
        <pc:spChg chg="add del">
          <ac:chgData name="Rebekah Jahaziel" userId="4e9f4179b5ede0bb" providerId="LiveId" clId="{CA146633-3363-4EF0-99DD-838D94DB8CCC}" dt="2026-08-07T20:57:43.007" v="89" actId="21"/>
          <ac:spMkLst>
            <pc:docMk/>
            <pc:sldMk cId="0" sldId="275"/>
            <ac:spMk id="5" creationId="{00000000-0000-0000-0000-000000000000}"/>
          </ac:spMkLst>
        </pc:spChg>
        <pc:spChg chg="mod">
          <ac:chgData name="Rebekah Jahaziel" userId="4e9f4179b5ede0bb" providerId="LiveId" clId="{CA146633-3363-4EF0-99DD-838D94DB8CCC}" dt="2026-08-07T21:47:41.947" v="716" actId="20577"/>
          <ac:spMkLst>
            <pc:docMk/>
            <pc:sldMk cId="0" sldId="275"/>
            <ac:spMk id="6" creationId="{00000000-0000-0000-0000-000000000000}"/>
          </ac:spMkLst>
        </pc:spChg>
        <pc:spChg chg="mod">
          <ac:chgData name="Rebekah Jahaziel" userId="4e9f4179b5ede0bb" providerId="LiveId" clId="{CA146633-3363-4EF0-99DD-838D94DB8CCC}" dt="2026-08-07T21:47:03.027" v="679" actId="1076"/>
          <ac:spMkLst>
            <pc:docMk/>
            <pc:sldMk cId="0" sldId="275"/>
            <ac:spMk id="7" creationId="{00000000-0000-0000-0000-000000000000}"/>
          </ac:spMkLst>
        </pc:spChg>
        <pc:picChg chg="add mod">
          <ac:chgData name="Rebekah Jahaziel" userId="4e9f4179b5ede0bb" providerId="LiveId" clId="{CA146633-3363-4EF0-99DD-838D94DB8CCC}" dt="2026-08-07T21:47:05.603" v="680" actId="14100"/>
          <ac:picMkLst>
            <pc:docMk/>
            <pc:sldMk cId="0" sldId="275"/>
            <ac:picMk id="9" creationId="{064644B9-141F-6034-D57E-B59848A267D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biblegateway.com/passage/?search=John%204&amp;version=NIV#fen-NIV-26166a"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nFuUbvUp9M8" TargetMode="External"/><Relationship Id="rId2" Type="http://schemas.openxmlformats.org/officeDocument/2006/relationships/hyperlink" Target="https://www.youtube.com/watch?v=GY3IaQGXLIk&amp;t=365"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0" y="296582"/>
            <a:ext cx="10838024" cy="6659620"/>
          </a:xfrm>
          <a:custGeom>
            <a:avLst/>
            <a:gdLst/>
            <a:ahLst/>
            <a:cxnLst/>
            <a:rect l="l" t="t" r="r" b="b"/>
            <a:pathLst>
              <a:path w="10838024" h="6659620">
                <a:moveTo>
                  <a:pt x="0" y="0"/>
                </a:moveTo>
                <a:lnTo>
                  <a:pt x="10838024" y="0"/>
                </a:lnTo>
                <a:lnTo>
                  <a:pt x="10838024" y="6659620"/>
                </a:lnTo>
                <a:lnTo>
                  <a:pt x="0" y="6659620"/>
                </a:lnTo>
                <a:lnTo>
                  <a:pt x="0" y="0"/>
                </a:lnTo>
                <a:close/>
              </a:path>
            </a:pathLst>
          </a:custGeom>
          <a:blipFill>
            <a:blip r:embed="rId2"/>
            <a:stretch>
              <a:fillRect b="-110564"/>
            </a:stretch>
          </a:blipFill>
        </p:spPr>
        <p:txBody>
          <a:bodyPr/>
          <a:lstStyle/>
          <a:p>
            <a:endParaRPr lang="en-US"/>
          </a:p>
        </p:txBody>
      </p:sp>
      <p:sp>
        <p:nvSpPr>
          <p:cNvPr id="3" name="Freeform 3"/>
          <p:cNvSpPr/>
          <p:nvPr/>
        </p:nvSpPr>
        <p:spPr>
          <a:xfrm>
            <a:off x="10034402" y="531579"/>
            <a:ext cx="8253598" cy="9223842"/>
          </a:xfrm>
          <a:custGeom>
            <a:avLst/>
            <a:gdLst/>
            <a:ahLst/>
            <a:cxnLst/>
            <a:rect l="l" t="t" r="r" b="b"/>
            <a:pathLst>
              <a:path w="8253598" h="9223842">
                <a:moveTo>
                  <a:pt x="0" y="0"/>
                </a:moveTo>
                <a:lnTo>
                  <a:pt x="8253598" y="0"/>
                </a:lnTo>
                <a:lnTo>
                  <a:pt x="8253598" y="9223842"/>
                </a:lnTo>
                <a:lnTo>
                  <a:pt x="0" y="9223842"/>
                </a:lnTo>
                <a:lnTo>
                  <a:pt x="0" y="0"/>
                </a:lnTo>
                <a:close/>
              </a:path>
            </a:pathLst>
          </a:custGeom>
          <a:blipFill>
            <a:blip r:embed="rId3"/>
            <a:stretch>
              <a:fillRect l="-10023" r="-3904"/>
            </a:stretch>
          </a:blipFill>
          <a:ln w="104775" cap="sq">
            <a:solidFill>
              <a:srgbClr val="568DCA"/>
            </a:solidFill>
            <a:prstDash val="lgDash"/>
            <a:miter/>
          </a:ln>
        </p:spPr>
        <p:txBody>
          <a:bodyPr/>
          <a:lstStyle/>
          <a:p>
            <a:endParaRPr lang="en-US"/>
          </a:p>
        </p:txBody>
      </p:sp>
      <p:sp>
        <p:nvSpPr>
          <p:cNvPr id="4" name="TextBox 4"/>
          <p:cNvSpPr txBox="1"/>
          <p:nvPr/>
        </p:nvSpPr>
        <p:spPr>
          <a:xfrm>
            <a:off x="251968" y="6956202"/>
            <a:ext cx="9782434" cy="2239972"/>
          </a:xfrm>
          <a:prstGeom prst="rect">
            <a:avLst/>
          </a:prstGeom>
        </p:spPr>
        <p:txBody>
          <a:bodyPr lIns="0" tIns="0" rIns="0" bIns="0" rtlCol="0" anchor="t">
            <a:spAutoFit/>
          </a:bodyPr>
          <a:lstStyle/>
          <a:p>
            <a:pPr>
              <a:lnSpc>
                <a:spcPts val="6064"/>
              </a:lnSpc>
            </a:pPr>
            <a:r>
              <a:rPr lang="en-US" sz="3200" b="1" dirty="0">
                <a:solidFill>
                  <a:srgbClr val="000000"/>
                </a:solidFill>
                <a:latin typeface="Montserrat Bold" panose="020B0604020202020204" charset="0"/>
                <a:ea typeface="Montserrat Bold"/>
                <a:cs typeface="Montserrat Bold"/>
                <a:sym typeface="Montserrat Bold"/>
              </a:rPr>
              <a:t>John 4: Jesus Talks with a Samaritan Woman, </a:t>
            </a:r>
            <a:r>
              <a:rPr lang="en-US" sz="3200" b="1" dirty="0">
                <a:latin typeface="Montserrat Bold" panose="020B0604020202020204" charset="0"/>
              </a:rPr>
              <a:t>The Disciples Rejoin Jesus, Many Samaritans Believe, Jesus Heals an Official’s Son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310813" y="1028700"/>
            <a:ext cx="17666374" cy="7386638"/>
          </a:xfrm>
          <a:prstGeom prst="rect">
            <a:avLst/>
          </a:prstGeom>
        </p:spPr>
        <p:txBody>
          <a:bodyPr lIns="0" tIns="0" rIns="0" bIns="0" rtlCol="0" anchor="t">
            <a:spAutoFit/>
          </a:bodyPr>
          <a:lstStyle/>
          <a:p>
            <a:r>
              <a:rPr lang="en-US" sz="4400" b="1" baseline="30000" dirty="0">
                <a:solidFill>
                  <a:schemeClr val="bg1"/>
                </a:solidFill>
              </a:rPr>
              <a:t>7 </a:t>
            </a:r>
            <a:r>
              <a:rPr lang="en-US" sz="4400" dirty="0">
                <a:solidFill>
                  <a:schemeClr val="bg1"/>
                </a:solidFill>
              </a:rPr>
              <a:t>When a Samaritan woman came to draw water, Jesus said to her, “Will you give me a drink?” </a:t>
            </a:r>
            <a:r>
              <a:rPr lang="en-US" sz="4400" b="1" baseline="30000" dirty="0">
                <a:solidFill>
                  <a:schemeClr val="bg1"/>
                </a:solidFill>
              </a:rPr>
              <a:t>8 </a:t>
            </a:r>
            <a:r>
              <a:rPr lang="en-US" sz="4400" dirty="0">
                <a:solidFill>
                  <a:schemeClr val="bg1"/>
                </a:solidFill>
              </a:rPr>
              <a:t>(His disciples had gone into the town to buy food.)</a:t>
            </a:r>
          </a:p>
          <a:p>
            <a:r>
              <a:rPr lang="en-US" sz="4400" b="1" baseline="30000" dirty="0">
                <a:solidFill>
                  <a:schemeClr val="bg1"/>
                </a:solidFill>
              </a:rPr>
              <a:t>9 </a:t>
            </a:r>
            <a:r>
              <a:rPr lang="en-US" sz="4400" dirty="0">
                <a:solidFill>
                  <a:schemeClr val="bg1"/>
                </a:solidFill>
              </a:rPr>
              <a:t>The Samaritan woman said to him, “You are a Jew and I am a Samaritan woman. How can you ask me for a drink?” (For Jews do not associate with Samaritans.</a:t>
            </a:r>
            <a:r>
              <a:rPr lang="en-US" sz="4400" baseline="30000" dirty="0">
                <a:solidFill>
                  <a:schemeClr val="bg1"/>
                </a:solidFill>
              </a:rPr>
              <a:t>[</a:t>
            </a:r>
            <a:r>
              <a:rPr lang="en-US" sz="4400" baseline="30000" dirty="0">
                <a:solidFill>
                  <a:schemeClr val="bg1"/>
                </a:solidFill>
                <a:hlinkClick r:id="rId2" tooltip="See footnote a">
                  <a:extLst>
                    <a:ext uri="{A12FA001-AC4F-418D-AE19-62706E023703}">
                      <ahyp:hlinkClr xmlns:ahyp="http://schemas.microsoft.com/office/drawing/2018/hyperlinkcolor" val="tx"/>
                    </a:ext>
                  </a:extLst>
                </a:hlinkClick>
              </a:rPr>
              <a:t>a</a:t>
            </a:r>
            <a:r>
              <a:rPr lang="en-US" sz="4400" baseline="30000" dirty="0">
                <a:solidFill>
                  <a:schemeClr val="bg1"/>
                </a:solidFill>
              </a:rPr>
              <a:t>]</a:t>
            </a:r>
            <a:r>
              <a:rPr lang="en-US" sz="4400" dirty="0">
                <a:solidFill>
                  <a:schemeClr val="bg1"/>
                </a:solidFill>
              </a:rPr>
              <a:t>)</a:t>
            </a:r>
          </a:p>
          <a:p>
            <a:r>
              <a:rPr lang="en-US" sz="4400" b="1" baseline="30000" dirty="0">
                <a:solidFill>
                  <a:schemeClr val="bg1"/>
                </a:solidFill>
              </a:rPr>
              <a:t>10 </a:t>
            </a:r>
            <a:r>
              <a:rPr lang="en-US" sz="4400" dirty="0">
                <a:solidFill>
                  <a:schemeClr val="bg1"/>
                </a:solidFill>
              </a:rPr>
              <a:t>Jesus answered her, “If you knew the gift of God and who it is that asks you for a drink, you would have asked him and he would have given you living water.”</a:t>
            </a:r>
          </a:p>
          <a:p>
            <a:endParaRPr lang="en-US" sz="4400" dirty="0">
              <a:solidFill>
                <a:schemeClr val="bg1"/>
              </a:solidFill>
            </a:endParaRPr>
          </a:p>
          <a:p>
            <a:r>
              <a:rPr lang="en-US" sz="4400" dirty="0">
                <a:solidFill>
                  <a:schemeClr val="bg1"/>
                </a:solidFill>
              </a:rPr>
              <a:t>John 4:7-10</a:t>
            </a:r>
          </a:p>
          <a:p>
            <a:pPr algn="l">
              <a:lnSpc>
                <a:spcPts val="4816"/>
              </a:lnSpc>
            </a:pPr>
            <a:endParaRPr lang="en-US" sz="4013" dirty="0">
              <a:solidFill>
                <a:srgbClr val="EDEBE6"/>
              </a:solidFill>
              <a:latin typeface="Arial Nova"/>
              <a:ea typeface="Arial Nova"/>
              <a:cs typeface="Arial Nova"/>
              <a:sym typeface="Arial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grpSp>
        <p:nvGrpSpPr>
          <p:cNvPr id="2" name="Group 2"/>
          <p:cNvGrpSpPr/>
          <p:nvPr/>
        </p:nvGrpSpPr>
        <p:grpSpPr>
          <a:xfrm>
            <a:off x="479313" y="499038"/>
            <a:ext cx="17329374" cy="4976054"/>
            <a:chOff x="0" y="0"/>
            <a:chExt cx="4564115" cy="1310566"/>
          </a:xfrm>
        </p:grpSpPr>
        <p:sp>
          <p:nvSpPr>
            <p:cNvPr id="3" name="Freeform 3"/>
            <p:cNvSpPr/>
            <p:nvPr/>
          </p:nvSpPr>
          <p:spPr>
            <a:xfrm>
              <a:off x="0" y="0"/>
              <a:ext cx="4564115" cy="1310566"/>
            </a:xfrm>
            <a:custGeom>
              <a:avLst/>
              <a:gdLst/>
              <a:ahLst/>
              <a:cxnLst/>
              <a:rect l="l" t="t" r="r" b="b"/>
              <a:pathLst>
                <a:path w="4564115" h="1310566">
                  <a:moveTo>
                    <a:pt x="0" y="0"/>
                  </a:moveTo>
                  <a:lnTo>
                    <a:pt x="4564115" y="0"/>
                  </a:lnTo>
                  <a:lnTo>
                    <a:pt x="4564115" y="1310566"/>
                  </a:lnTo>
                  <a:lnTo>
                    <a:pt x="0" y="1310566"/>
                  </a:lnTo>
                  <a:close/>
                </a:path>
              </a:pathLst>
            </a:custGeom>
            <a:solidFill>
              <a:srgbClr val="FFFFFF"/>
            </a:solidFill>
          </p:spPr>
          <p:txBody>
            <a:bodyPr/>
            <a:lstStyle/>
            <a:p>
              <a:endParaRPr lang="en-US"/>
            </a:p>
          </p:txBody>
        </p:sp>
        <p:sp>
          <p:nvSpPr>
            <p:cNvPr id="4" name="TextBox 4"/>
            <p:cNvSpPr txBox="1"/>
            <p:nvPr/>
          </p:nvSpPr>
          <p:spPr>
            <a:xfrm>
              <a:off x="0" y="-47625"/>
              <a:ext cx="4564115" cy="135819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79313" y="820303"/>
            <a:ext cx="17114063" cy="2106767"/>
          </a:xfrm>
          <a:prstGeom prst="rect">
            <a:avLst/>
          </a:prstGeom>
        </p:spPr>
        <p:txBody>
          <a:bodyPr lIns="0" tIns="0" rIns="0" bIns="0" rtlCol="0" anchor="t">
            <a:spAutoFit/>
          </a:bodyPr>
          <a:lstStyle/>
          <a:p>
            <a:pPr algn="ctr">
              <a:lnSpc>
                <a:spcPts val="5678"/>
              </a:lnSpc>
              <a:spcBef>
                <a:spcPct val="0"/>
              </a:spcBef>
            </a:pPr>
            <a:r>
              <a:rPr lang="en-US" sz="4056" b="1">
                <a:solidFill>
                  <a:srgbClr val="000000"/>
                </a:solidFill>
                <a:latin typeface="Montserrat Bold"/>
                <a:ea typeface="Montserrat Bold"/>
                <a:cs typeface="Montserrat Bold"/>
                <a:sym typeface="Montserrat Bold"/>
              </a:rPr>
              <a:t>In your notebook copy the question down and write your answer. You have about 3-5 minutes. Then we will go over the answer as a group.</a:t>
            </a:r>
          </a:p>
        </p:txBody>
      </p:sp>
      <p:sp>
        <p:nvSpPr>
          <p:cNvPr id="6" name="TextBox 6"/>
          <p:cNvSpPr txBox="1"/>
          <p:nvPr/>
        </p:nvSpPr>
        <p:spPr>
          <a:xfrm>
            <a:off x="741628" y="3767454"/>
            <a:ext cx="16054764" cy="1544590"/>
          </a:xfrm>
          <a:prstGeom prst="rect">
            <a:avLst/>
          </a:prstGeom>
        </p:spPr>
        <p:txBody>
          <a:bodyPr lIns="0" tIns="0" rIns="0" bIns="0" rtlCol="0" anchor="t">
            <a:spAutoFit/>
          </a:bodyPr>
          <a:lstStyle/>
          <a:p>
            <a:pPr marL="483463" lvl="1" algn="l">
              <a:lnSpc>
                <a:spcPts val="6270"/>
              </a:lnSpc>
              <a:spcBef>
                <a:spcPct val="0"/>
              </a:spcBef>
            </a:pPr>
            <a:r>
              <a:rPr lang="en-US" sz="4478" b="1" dirty="0">
                <a:solidFill>
                  <a:srgbClr val="000000"/>
                </a:solidFill>
                <a:latin typeface="Arimo Bold"/>
                <a:ea typeface="Arimo Bold"/>
                <a:cs typeface="Arimo Bold"/>
                <a:sym typeface="Arimo Bold"/>
              </a:rPr>
              <a:t>2. What was so unusual about Jesus talking to the woman of Samaria? (4:7-9)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260630" y="435349"/>
            <a:ext cx="17766739" cy="9417963"/>
          </a:xfrm>
          <a:prstGeom prst="rect">
            <a:avLst/>
          </a:prstGeom>
        </p:spPr>
        <p:txBody>
          <a:bodyPr lIns="0" tIns="0" rIns="0" bIns="0" rtlCol="0" anchor="t">
            <a:spAutoFit/>
          </a:bodyPr>
          <a:lstStyle/>
          <a:p>
            <a:r>
              <a:rPr lang="en-US" sz="2900" b="1" baseline="30000" dirty="0">
                <a:solidFill>
                  <a:schemeClr val="bg1"/>
                </a:solidFill>
              </a:rPr>
              <a:t>11 </a:t>
            </a:r>
            <a:r>
              <a:rPr lang="en-US" sz="2900" dirty="0">
                <a:solidFill>
                  <a:schemeClr val="bg1"/>
                </a:solidFill>
              </a:rPr>
              <a:t>“Sir,” the woman said, “you have nothing to draw with and the well is deep. Where can you get this living water? </a:t>
            </a:r>
            <a:r>
              <a:rPr lang="en-US" sz="2900" b="1" baseline="30000" dirty="0">
                <a:solidFill>
                  <a:schemeClr val="bg1"/>
                </a:solidFill>
              </a:rPr>
              <a:t>12 </a:t>
            </a:r>
            <a:r>
              <a:rPr lang="en-US" sz="2900" dirty="0">
                <a:solidFill>
                  <a:schemeClr val="bg1"/>
                </a:solidFill>
              </a:rPr>
              <a:t>Are you greater than our father Jacob, who gave us the well and drank from it himself, as did also his sons and his livestock?”</a:t>
            </a:r>
          </a:p>
          <a:p>
            <a:r>
              <a:rPr lang="en-US" sz="2900" b="1" baseline="30000" dirty="0">
                <a:solidFill>
                  <a:schemeClr val="bg1"/>
                </a:solidFill>
              </a:rPr>
              <a:t>13 </a:t>
            </a:r>
            <a:r>
              <a:rPr lang="en-US" sz="2900" dirty="0">
                <a:solidFill>
                  <a:schemeClr val="bg1"/>
                </a:solidFill>
              </a:rPr>
              <a:t>Jesus answered, “Everyone who drinks this water will be thirsty again, </a:t>
            </a:r>
            <a:r>
              <a:rPr lang="en-US" sz="2900" b="1" baseline="30000" dirty="0">
                <a:solidFill>
                  <a:schemeClr val="bg1"/>
                </a:solidFill>
              </a:rPr>
              <a:t>14 </a:t>
            </a:r>
            <a:r>
              <a:rPr lang="en-US" sz="2900" dirty="0">
                <a:solidFill>
                  <a:schemeClr val="bg1"/>
                </a:solidFill>
              </a:rPr>
              <a:t>but whoever drinks the water I give them will never thirst. Indeed, the water I give them will become in them a spring of water welling up to eternal life.”</a:t>
            </a:r>
          </a:p>
          <a:p>
            <a:r>
              <a:rPr lang="en-US" sz="2900" b="1" baseline="30000" dirty="0">
                <a:solidFill>
                  <a:schemeClr val="bg1"/>
                </a:solidFill>
              </a:rPr>
              <a:t>15 </a:t>
            </a:r>
            <a:r>
              <a:rPr lang="en-US" sz="2900" dirty="0">
                <a:solidFill>
                  <a:schemeClr val="bg1"/>
                </a:solidFill>
              </a:rPr>
              <a:t>The woman said to him, “Sir, give me this water so that I won’t get thirsty and have to keep coming here to draw water.”</a:t>
            </a:r>
          </a:p>
          <a:p>
            <a:r>
              <a:rPr lang="en-US" sz="2900" b="1" baseline="30000" dirty="0">
                <a:solidFill>
                  <a:schemeClr val="bg1"/>
                </a:solidFill>
              </a:rPr>
              <a:t>16 </a:t>
            </a:r>
            <a:r>
              <a:rPr lang="en-US" sz="2900" dirty="0">
                <a:solidFill>
                  <a:schemeClr val="bg1"/>
                </a:solidFill>
              </a:rPr>
              <a:t>He told her, “Go, call your husband and come back.”</a:t>
            </a:r>
          </a:p>
          <a:p>
            <a:r>
              <a:rPr lang="en-US" sz="2900" b="1" baseline="30000" dirty="0">
                <a:solidFill>
                  <a:schemeClr val="bg1"/>
                </a:solidFill>
              </a:rPr>
              <a:t>17 </a:t>
            </a:r>
            <a:r>
              <a:rPr lang="en-US" sz="2900" dirty="0">
                <a:solidFill>
                  <a:schemeClr val="bg1"/>
                </a:solidFill>
              </a:rPr>
              <a:t>“I have no husband,” she replied.</a:t>
            </a:r>
          </a:p>
          <a:p>
            <a:r>
              <a:rPr lang="en-US" sz="2900" dirty="0">
                <a:solidFill>
                  <a:schemeClr val="bg1"/>
                </a:solidFill>
              </a:rPr>
              <a:t>Jesus said to her, “You are right when you say you have no husband. </a:t>
            </a:r>
            <a:r>
              <a:rPr lang="en-US" sz="2900" b="1" baseline="30000" dirty="0">
                <a:solidFill>
                  <a:schemeClr val="bg1"/>
                </a:solidFill>
              </a:rPr>
              <a:t>18 </a:t>
            </a:r>
            <a:r>
              <a:rPr lang="en-US" sz="2900" dirty="0">
                <a:solidFill>
                  <a:schemeClr val="bg1"/>
                </a:solidFill>
              </a:rPr>
              <a:t>The fact is, you have had five husbands, and the man you now have is not your husband. What you have just said is quite true.”</a:t>
            </a:r>
          </a:p>
          <a:p>
            <a:r>
              <a:rPr lang="en-US" sz="2900" b="1" baseline="30000" dirty="0">
                <a:solidFill>
                  <a:schemeClr val="bg1"/>
                </a:solidFill>
              </a:rPr>
              <a:t>19 </a:t>
            </a:r>
            <a:r>
              <a:rPr lang="en-US" sz="2900" dirty="0">
                <a:solidFill>
                  <a:schemeClr val="bg1"/>
                </a:solidFill>
              </a:rPr>
              <a:t>“Sir,” the woman said, “I can see that you are a prophet. </a:t>
            </a:r>
            <a:r>
              <a:rPr lang="en-US" sz="2900" b="1" baseline="30000" dirty="0">
                <a:solidFill>
                  <a:schemeClr val="bg1"/>
                </a:solidFill>
              </a:rPr>
              <a:t>20 </a:t>
            </a:r>
            <a:r>
              <a:rPr lang="en-US" sz="2900" dirty="0">
                <a:solidFill>
                  <a:schemeClr val="bg1"/>
                </a:solidFill>
              </a:rPr>
              <a:t>Our ancestors worshiped on this mountain, but you Jews claim that the place where we must worship is in Jerusalem.”</a:t>
            </a:r>
          </a:p>
          <a:p>
            <a:r>
              <a:rPr lang="en-US" sz="2900" b="1" baseline="30000" dirty="0">
                <a:solidFill>
                  <a:schemeClr val="bg1"/>
                </a:solidFill>
              </a:rPr>
              <a:t>21 </a:t>
            </a:r>
            <a:r>
              <a:rPr lang="en-US" sz="2900" dirty="0">
                <a:solidFill>
                  <a:schemeClr val="bg1"/>
                </a:solidFill>
              </a:rPr>
              <a:t>“Woman,” Jesus replied, “believe me, a time is coming when you will worship the Father neither on this mountain nor in Jerusalem. </a:t>
            </a:r>
            <a:r>
              <a:rPr lang="en-US" sz="2900" b="1" baseline="30000" dirty="0">
                <a:solidFill>
                  <a:schemeClr val="bg1"/>
                </a:solidFill>
              </a:rPr>
              <a:t>22 </a:t>
            </a:r>
            <a:r>
              <a:rPr lang="en-US" sz="2900" dirty="0">
                <a:solidFill>
                  <a:schemeClr val="bg1"/>
                </a:solidFill>
              </a:rPr>
              <a:t>You Samaritans worship what you do not know; we worship what we do know, for salvation is from the Jews. </a:t>
            </a:r>
            <a:r>
              <a:rPr lang="en-US" sz="2900" b="1" baseline="30000" dirty="0">
                <a:solidFill>
                  <a:schemeClr val="bg1"/>
                </a:solidFill>
              </a:rPr>
              <a:t>23 </a:t>
            </a:r>
            <a:r>
              <a:rPr lang="en-US" sz="2900" dirty="0">
                <a:solidFill>
                  <a:schemeClr val="bg1"/>
                </a:solidFill>
              </a:rPr>
              <a:t>Yet a time is coming and has now come when the true worshipers will worship the Father in the Spirit and in truth, for they are the kind of worshipers the Father seeks. </a:t>
            </a:r>
            <a:r>
              <a:rPr lang="en-US" sz="2900" b="1" baseline="30000" dirty="0">
                <a:solidFill>
                  <a:schemeClr val="bg1"/>
                </a:solidFill>
              </a:rPr>
              <a:t>24 </a:t>
            </a:r>
            <a:r>
              <a:rPr lang="en-US" sz="2900" dirty="0">
                <a:solidFill>
                  <a:schemeClr val="bg1"/>
                </a:solidFill>
              </a:rPr>
              <a:t>God is spirit, and his worshipers must worship in the Spirit and in truth.”</a:t>
            </a:r>
          </a:p>
          <a:p>
            <a:r>
              <a:rPr lang="en-US" sz="2900" b="1" baseline="30000" dirty="0">
                <a:solidFill>
                  <a:schemeClr val="bg1"/>
                </a:solidFill>
              </a:rPr>
              <a:t>25 </a:t>
            </a:r>
            <a:r>
              <a:rPr lang="en-US" sz="2900" dirty="0">
                <a:solidFill>
                  <a:schemeClr val="bg1"/>
                </a:solidFill>
              </a:rPr>
              <a:t>The woman said, “I know that Messiah” (called Christ) “is coming. When he comes, he will explain everything to us.”</a:t>
            </a:r>
          </a:p>
          <a:p>
            <a:r>
              <a:rPr lang="en-US" sz="2900" b="1" baseline="30000" dirty="0">
                <a:solidFill>
                  <a:schemeClr val="bg1"/>
                </a:solidFill>
              </a:rPr>
              <a:t>26 </a:t>
            </a:r>
            <a:r>
              <a:rPr lang="en-US" sz="2900" dirty="0">
                <a:solidFill>
                  <a:schemeClr val="bg1"/>
                </a:solidFill>
              </a:rPr>
              <a:t>Then Jesus declared, “I, the one speaking to you—I am he.”</a:t>
            </a:r>
          </a:p>
          <a:p>
            <a:pPr algn="l">
              <a:lnSpc>
                <a:spcPts val="4066"/>
              </a:lnSpc>
            </a:pPr>
            <a:r>
              <a:rPr lang="en-US" sz="3388" b="1" dirty="0">
                <a:solidFill>
                  <a:srgbClr val="EDEBE6"/>
                </a:solidFill>
                <a:latin typeface="Arial Nova Bold"/>
                <a:ea typeface="Arial Nova Bold"/>
                <a:cs typeface="Arial Nova Bold"/>
                <a:sym typeface="Arial Nova Bold"/>
              </a:rPr>
              <a:t>John 4:11-26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grpSp>
        <p:nvGrpSpPr>
          <p:cNvPr id="2" name="Group 2"/>
          <p:cNvGrpSpPr/>
          <p:nvPr/>
        </p:nvGrpSpPr>
        <p:grpSpPr>
          <a:xfrm>
            <a:off x="479313" y="499038"/>
            <a:ext cx="17329374" cy="5861223"/>
            <a:chOff x="0" y="0"/>
            <a:chExt cx="4564115" cy="1543697"/>
          </a:xfrm>
        </p:grpSpPr>
        <p:sp>
          <p:nvSpPr>
            <p:cNvPr id="3" name="Freeform 3"/>
            <p:cNvSpPr/>
            <p:nvPr/>
          </p:nvSpPr>
          <p:spPr>
            <a:xfrm>
              <a:off x="0" y="0"/>
              <a:ext cx="4564115" cy="1543697"/>
            </a:xfrm>
            <a:custGeom>
              <a:avLst/>
              <a:gdLst/>
              <a:ahLst/>
              <a:cxnLst/>
              <a:rect l="l" t="t" r="r" b="b"/>
              <a:pathLst>
                <a:path w="4564115" h="1543697">
                  <a:moveTo>
                    <a:pt x="0" y="0"/>
                  </a:moveTo>
                  <a:lnTo>
                    <a:pt x="4564115" y="0"/>
                  </a:lnTo>
                  <a:lnTo>
                    <a:pt x="4564115" y="1543697"/>
                  </a:lnTo>
                  <a:lnTo>
                    <a:pt x="0" y="1543697"/>
                  </a:lnTo>
                  <a:close/>
                </a:path>
              </a:pathLst>
            </a:custGeom>
            <a:solidFill>
              <a:srgbClr val="FFFFFF"/>
            </a:solidFill>
          </p:spPr>
          <p:txBody>
            <a:bodyPr/>
            <a:lstStyle/>
            <a:p>
              <a:endParaRPr lang="en-US"/>
            </a:p>
          </p:txBody>
        </p:sp>
        <p:sp>
          <p:nvSpPr>
            <p:cNvPr id="4" name="TextBox 4"/>
            <p:cNvSpPr txBox="1"/>
            <p:nvPr/>
          </p:nvSpPr>
          <p:spPr>
            <a:xfrm>
              <a:off x="0" y="-47625"/>
              <a:ext cx="4564115" cy="1591322"/>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79313" y="820303"/>
            <a:ext cx="17114063" cy="2106767"/>
          </a:xfrm>
          <a:prstGeom prst="rect">
            <a:avLst/>
          </a:prstGeom>
        </p:spPr>
        <p:txBody>
          <a:bodyPr lIns="0" tIns="0" rIns="0" bIns="0" rtlCol="0" anchor="t">
            <a:spAutoFit/>
          </a:bodyPr>
          <a:lstStyle/>
          <a:p>
            <a:pPr algn="ctr">
              <a:lnSpc>
                <a:spcPts val="5678"/>
              </a:lnSpc>
              <a:spcBef>
                <a:spcPct val="0"/>
              </a:spcBef>
            </a:pPr>
            <a:r>
              <a:rPr lang="en-US" sz="4056" b="1">
                <a:solidFill>
                  <a:srgbClr val="000000"/>
                </a:solidFill>
                <a:latin typeface="Montserrat Bold"/>
                <a:ea typeface="Montserrat Bold"/>
                <a:cs typeface="Montserrat Bold"/>
                <a:sym typeface="Montserrat Bold"/>
              </a:rPr>
              <a:t>In your notebook copy the question down and write your answer. You have about 3-5 minutes. Then we will go over the answer as a group.</a:t>
            </a:r>
          </a:p>
        </p:txBody>
      </p:sp>
      <p:sp>
        <p:nvSpPr>
          <p:cNvPr id="6" name="TextBox 6"/>
          <p:cNvSpPr txBox="1"/>
          <p:nvPr/>
        </p:nvSpPr>
        <p:spPr>
          <a:xfrm>
            <a:off x="502814" y="3695700"/>
            <a:ext cx="17067059" cy="1544590"/>
          </a:xfrm>
          <a:prstGeom prst="rect">
            <a:avLst/>
          </a:prstGeom>
        </p:spPr>
        <p:txBody>
          <a:bodyPr lIns="0" tIns="0" rIns="0" bIns="0" rtlCol="0" anchor="t">
            <a:spAutoFit/>
          </a:bodyPr>
          <a:lstStyle/>
          <a:p>
            <a:pPr marL="483463" lvl="1" algn="l">
              <a:lnSpc>
                <a:spcPts val="6270"/>
              </a:lnSpc>
              <a:spcBef>
                <a:spcPct val="0"/>
              </a:spcBef>
            </a:pPr>
            <a:r>
              <a:rPr lang="en-US" sz="4478" dirty="0">
                <a:solidFill>
                  <a:srgbClr val="000000"/>
                </a:solidFill>
                <a:latin typeface="Arimo"/>
                <a:ea typeface="Arimo"/>
                <a:cs typeface="Arimo"/>
                <a:sym typeface="Arimo"/>
              </a:rPr>
              <a:t>3. Summarize the conversation between Jesus and the woman of Samaria? (4:10-26)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260630" y="190500"/>
            <a:ext cx="18027370" cy="9643666"/>
          </a:xfrm>
          <a:prstGeom prst="rect">
            <a:avLst/>
          </a:prstGeom>
        </p:spPr>
        <p:txBody>
          <a:bodyPr lIns="0" tIns="0" rIns="0" bIns="0" rtlCol="0" anchor="t">
            <a:spAutoFit/>
          </a:bodyPr>
          <a:lstStyle/>
          <a:p>
            <a:r>
              <a:rPr lang="en-US" sz="3600" b="1" dirty="0">
                <a:solidFill>
                  <a:schemeClr val="bg1"/>
                </a:solidFill>
              </a:rPr>
              <a:t>The Disciples Rejoin Jesus</a:t>
            </a:r>
          </a:p>
          <a:p>
            <a:r>
              <a:rPr lang="en-US" sz="3600" b="1" baseline="30000" dirty="0">
                <a:solidFill>
                  <a:schemeClr val="bg1"/>
                </a:solidFill>
              </a:rPr>
              <a:t>27 </a:t>
            </a:r>
            <a:r>
              <a:rPr lang="en-US" sz="3600" dirty="0">
                <a:solidFill>
                  <a:schemeClr val="bg1"/>
                </a:solidFill>
              </a:rPr>
              <a:t>Just then his disciples returned and were surprised to find him talking with a woman. But no one asked, “What do you want?” or “Why are you talking with her?”</a:t>
            </a:r>
          </a:p>
          <a:p>
            <a:r>
              <a:rPr lang="en-US" sz="3600" b="1" baseline="30000" dirty="0">
                <a:solidFill>
                  <a:schemeClr val="bg1"/>
                </a:solidFill>
              </a:rPr>
              <a:t>28 </a:t>
            </a:r>
            <a:r>
              <a:rPr lang="en-US" sz="3600" dirty="0">
                <a:solidFill>
                  <a:schemeClr val="bg1"/>
                </a:solidFill>
              </a:rPr>
              <a:t>Then, leaving her water jar, the woman went back to the town and said to the people, </a:t>
            </a:r>
            <a:r>
              <a:rPr lang="en-US" sz="3600" b="1" baseline="30000" dirty="0">
                <a:solidFill>
                  <a:schemeClr val="bg1"/>
                </a:solidFill>
              </a:rPr>
              <a:t>29 </a:t>
            </a:r>
            <a:r>
              <a:rPr lang="en-US" sz="3600" dirty="0">
                <a:solidFill>
                  <a:schemeClr val="bg1"/>
                </a:solidFill>
              </a:rPr>
              <a:t>“Come, see a man who told me everything I ever did. Could this be the Messiah?” </a:t>
            </a:r>
            <a:r>
              <a:rPr lang="en-US" sz="3600" b="1" baseline="30000" dirty="0">
                <a:solidFill>
                  <a:schemeClr val="bg1"/>
                </a:solidFill>
              </a:rPr>
              <a:t>30 </a:t>
            </a:r>
            <a:r>
              <a:rPr lang="en-US" sz="3600" dirty="0">
                <a:solidFill>
                  <a:schemeClr val="bg1"/>
                </a:solidFill>
              </a:rPr>
              <a:t>They came out of the town and made their way toward him.</a:t>
            </a:r>
          </a:p>
          <a:p>
            <a:r>
              <a:rPr lang="en-US" sz="3600" b="1" baseline="30000" dirty="0">
                <a:solidFill>
                  <a:schemeClr val="bg1"/>
                </a:solidFill>
              </a:rPr>
              <a:t>31 </a:t>
            </a:r>
            <a:r>
              <a:rPr lang="en-US" sz="3600" dirty="0">
                <a:solidFill>
                  <a:schemeClr val="bg1"/>
                </a:solidFill>
              </a:rPr>
              <a:t>Meanwhile his disciples urged him, “Rabbi, eat something.”</a:t>
            </a:r>
          </a:p>
          <a:p>
            <a:r>
              <a:rPr lang="en-US" sz="3600" b="1" baseline="30000" dirty="0">
                <a:solidFill>
                  <a:schemeClr val="bg1"/>
                </a:solidFill>
              </a:rPr>
              <a:t>32 </a:t>
            </a:r>
            <a:r>
              <a:rPr lang="en-US" sz="3600" dirty="0">
                <a:solidFill>
                  <a:schemeClr val="bg1"/>
                </a:solidFill>
              </a:rPr>
              <a:t>But he said to them, “I have food to eat that you know nothing about.”</a:t>
            </a:r>
          </a:p>
          <a:p>
            <a:r>
              <a:rPr lang="en-US" sz="3600" b="1" baseline="30000" dirty="0">
                <a:solidFill>
                  <a:schemeClr val="bg1"/>
                </a:solidFill>
              </a:rPr>
              <a:t>33 </a:t>
            </a:r>
            <a:r>
              <a:rPr lang="en-US" sz="3600" dirty="0">
                <a:solidFill>
                  <a:schemeClr val="bg1"/>
                </a:solidFill>
              </a:rPr>
              <a:t>Then his disciples said to each other, “Could someone have brought him food?”</a:t>
            </a:r>
          </a:p>
          <a:p>
            <a:r>
              <a:rPr lang="en-US" sz="3600" b="1" baseline="30000" dirty="0">
                <a:solidFill>
                  <a:schemeClr val="bg1"/>
                </a:solidFill>
              </a:rPr>
              <a:t>34 </a:t>
            </a:r>
            <a:r>
              <a:rPr lang="en-US" sz="3600" dirty="0">
                <a:solidFill>
                  <a:schemeClr val="bg1"/>
                </a:solidFill>
              </a:rPr>
              <a:t>“My food,” said Jesus, “is to do the will of him who sent me and to finish his work. </a:t>
            </a:r>
            <a:r>
              <a:rPr lang="en-US" sz="3600" b="1" baseline="30000" dirty="0">
                <a:solidFill>
                  <a:schemeClr val="bg1"/>
                </a:solidFill>
              </a:rPr>
              <a:t>35 </a:t>
            </a:r>
            <a:r>
              <a:rPr lang="en-US" sz="3600" dirty="0">
                <a:solidFill>
                  <a:schemeClr val="bg1"/>
                </a:solidFill>
              </a:rPr>
              <a:t>Don’t you have a saying, ‘It’s still four months until harvest’? I tell you, open your eyes and look at the fields! They are ripe for harvest. </a:t>
            </a:r>
            <a:r>
              <a:rPr lang="en-US" sz="3600" b="1" baseline="30000" dirty="0">
                <a:solidFill>
                  <a:schemeClr val="bg1"/>
                </a:solidFill>
              </a:rPr>
              <a:t>36 </a:t>
            </a:r>
            <a:r>
              <a:rPr lang="en-US" sz="3600" dirty="0">
                <a:solidFill>
                  <a:schemeClr val="bg1"/>
                </a:solidFill>
              </a:rPr>
              <a:t>Even now the one who reaps draws a wage and harvests a crop for eternal life, so that the </a:t>
            </a:r>
            <a:r>
              <a:rPr lang="en-US" sz="3600" dirty="0" err="1">
                <a:solidFill>
                  <a:schemeClr val="bg1"/>
                </a:solidFill>
              </a:rPr>
              <a:t>sower</a:t>
            </a:r>
            <a:r>
              <a:rPr lang="en-US" sz="3600" dirty="0">
                <a:solidFill>
                  <a:schemeClr val="bg1"/>
                </a:solidFill>
              </a:rPr>
              <a:t> and the reaper may be glad together. </a:t>
            </a:r>
            <a:r>
              <a:rPr lang="en-US" sz="3600" b="1" baseline="30000" dirty="0">
                <a:solidFill>
                  <a:schemeClr val="bg1"/>
                </a:solidFill>
              </a:rPr>
              <a:t>37 </a:t>
            </a:r>
            <a:r>
              <a:rPr lang="en-US" sz="3600" dirty="0">
                <a:solidFill>
                  <a:schemeClr val="bg1"/>
                </a:solidFill>
              </a:rPr>
              <a:t>Thus the saying ‘One sows and another reaps’ is true. </a:t>
            </a:r>
            <a:r>
              <a:rPr lang="en-US" sz="3600" b="1" baseline="30000" dirty="0">
                <a:solidFill>
                  <a:schemeClr val="bg1"/>
                </a:solidFill>
              </a:rPr>
              <a:t>38 </a:t>
            </a:r>
            <a:r>
              <a:rPr lang="en-US" sz="3600" dirty="0">
                <a:solidFill>
                  <a:schemeClr val="bg1"/>
                </a:solidFill>
              </a:rPr>
              <a:t>I sent you to reap what you have not worked for. Others have done the hard work, and you have reaped the benefits of their labor.”</a:t>
            </a:r>
          </a:p>
          <a:p>
            <a:pPr algn="l">
              <a:lnSpc>
                <a:spcPts val="5241"/>
              </a:lnSpc>
            </a:pPr>
            <a:endParaRPr lang="en-US" sz="4367" b="1" dirty="0">
              <a:solidFill>
                <a:srgbClr val="EDEBE6"/>
              </a:solidFill>
              <a:latin typeface="Arial Nova Bold"/>
              <a:ea typeface="Arial Nova Bold"/>
              <a:cs typeface="Arial Nova Bold"/>
              <a:sym typeface="Arial Nova Bold"/>
            </a:endParaRPr>
          </a:p>
          <a:p>
            <a:pPr algn="l">
              <a:lnSpc>
                <a:spcPts val="5241"/>
              </a:lnSpc>
            </a:pPr>
            <a:r>
              <a:rPr lang="en-US" sz="4367" b="1" dirty="0">
                <a:solidFill>
                  <a:srgbClr val="EDEBE6"/>
                </a:solidFill>
                <a:latin typeface="Arial Nova Bold"/>
                <a:ea typeface="Arial Nova Bold"/>
                <a:cs typeface="Arial Nova Bold"/>
                <a:sym typeface="Arial Nova Bold"/>
              </a:rPr>
              <a:t>John 4:27-38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369550" y="775113"/>
            <a:ext cx="17548900" cy="8648521"/>
          </a:xfrm>
          <a:prstGeom prst="rect">
            <a:avLst/>
          </a:prstGeom>
        </p:spPr>
        <p:txBody>
          <a:bodyPr lIns="0" tIns="0" rIns="0" bIns="0" rtlCol="0" anchor="t">
            <a:spAutoFit/>
          </a:bodyPr>
          <a:lstStyle/>
          <a:p>
            <a:r>
              <a:rPr lang="en-US" sz="4800" b="1" dirty="0">
                <a:solidFill>
                  <a:schemeClr val="bg1"/>
                </a:solidFill>
              </a:rPr>
              <a:t>Many Samaritans Believe</a:t>
            </a:r>
          </a:p>
          <a:p>
            <a:r>
              <a:rPr lang="en-US" sz="4800" b="1" baseline="30000" dirty="0">
                <a:solidFill>
                  <a:schemeClr val="bg1"/>
                </a:solidFill>
              </a:rPr>
              <a:t>39 </a:t>
            </a:r>
            <a:r>
              <a:rPr lang="en-US" sz="4800" dirty="0">
                <a:solidFill>
                  <a:schemeClr val="bg1"/>
                </a:solidFill>
              </a:rPr>
              <a:t>Many of the Samaritans from that town believed in him because of the woman’s testimony, “He told me everything I ever did.” </a:t>
            </a:r>
            <a:r>
              <a:rPr lang="en-US" sz="4800" b="1" baseline="30000" dirty="0">
                <a:solidFill>
                  <a:schemeClr val="bg1"/>
                </a:solidFill>
              </a:rPr>
              <a:t>40 </a:t>
            </a:r>
            <a:r>
              <a:rPr lang="en-US" sz="4800" dirty="0">
                <a:solidFill>
                  <a:schemeClr val="bg1"/>
                </a:solidFill>
              </a:rPr>
              <a:t>So when the Samaritans came to him, they urged him to stay with them, and he stayed two days. </a:t>
            </a:r>
            <a:r>
              <a:rPr lang="en-US" sz="4800" b="1" baseline="30000" dirty="0">
                <a:solidFill>
                  <a:schemeClr val="bg1"/>
                </a:solidFill>
              </a:rPr>
              <a:t>41 </a:t>
            </a:r>
            <a:r>
              <a:rPr lang="en-US" sz="4800" dirty="0">
                <a:solidFill>
                  <a:schemeClr val="bg1"/>
                </a:solidFill>
              </a:rPr>
              <a:t>And because of his words many more became believers.</a:t>
            </a:r>
          </a:p>
          <a:p>
            <a:r>
              <a:rPr lang="en-US" sz="4800" b="1" baseline="30000" dirty="0">
                <a:solidFill>
                  <a:schemeClr val="bg1"/>
                </a:solidFill>
              </a:rPr>
              <a:t>42 </a:t>
            </a:r>
            <a:r>
              <a:rPr lang="en-US" sz="4800" dirty="0">
                <a:solidFill>
                  <a:schemeClr val="bg1"/>
                </a:solidFill>
              </a:rPr>
              <a:t>They said to the woman, “We no longer believe just because of what you said; now we have heard for ourselves, and we know that this man really is the Savior of the world.”</a:t>
            </a:r>
          </a:p>
          <a:p>
            <a:pPr algn="l">
              <a:lnSpc>
                <a:spcPts val="5241"/>
              </a:lnSpc>
            </a:pPr>
            <a:endParaRPr lang="en-US" sz="4367" b="1" dirty="0">
              <a:solidFill>
                <a:srgbClr val="EDEBE6"/>
              </a:solidFill>
              <a:latin typeface="Arial Nova Bold"/>
              <a:ea typeface="Arial Nova Bold"/>
              <a:cs typeface="Arial Nova Bold"/>
              <a:sym typeface="Arial Nova Bold"/>
            </a:endParaRPr>
          </a:p>
          <a:p>
            <a:pPr algn="l">
              <a:lnSpc>
                <a:spcPts val="5241"/>
              </a:lnSpc>
            </a:pPr>
            <a:endParaRPr lang="en-US" sz="4367" b="1" dirty="0">
              <a:solidFill>
                <a:srgbClr val="EDEBE6"/>
              </a:solidFill>
              <a:latin typeface="Arial Nova Bold"/>
              <a:ea typeface="Arial Nova Bold"/>
              <a:cs typeface="Arial Nova Bold"/>
              <a:sym typeface="Arial Nova Bold"/>
            </a:endParaRPr>
          </a:p>
          <a:p>
            <a:pPr algn="l">
              <a:lnSpc>
                <a:spcPts val="5241"/>
              </a:lnSpc>
            </a:pPr>
            <a:r>
              <a:rPr lang="en-US" sz="4367" b="1" dirty="0">
                <a:solidFill>
                  <a:srgbClr val="EDEBE6"/>
                </a:solidFill>
                <a:latin typeface="Arial Nova Bold"/>
                <a:ea typeface="Arial Nova Bold"/>
                <a:cs typeface="Arial Nova Bold"/>
                <a:sym typeface="Arial Nova Bold"/>
              </a:rPr>
              <a:t>John 4:39-42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grpSp>
        <p:nvGrpSpPr>
          <p:cNvPr id="2" name="Group 2"/>
          <p:cNvGrpSpPr/>
          <p:nvPr/>
        </p:nvGrpSpPr>
        <p:grpSpPr>
          <a:xfrm>
            <a:off x="449816" y="587476"/>
            <a:ext cx="17329374" cy="5861223"/>
            <a:chOff x="0" y="0"/>
            <a:chExt cx="4564115" cy="1543697"/>
          </a:xfrm>
        </p:grpSpPr>
        <p:sp>
          <p:nvSpPr>
            <p:cNvPr id="3" name="Freeform 3"/>
            <p:cNvSpPr/>
            <p:nvPr/>
          </p:nvSpPr>
          <p:spPr>
            <a:xfrm>
              <a:off x="0" y="0"/>
              <a:ext cx="4564115" cy="1543697"/>
            </a:xfrm>
            <a:custGeom>
              <a:avLst/>
              <a:gdLst/>
              <a:ahLst/>
              <a:cxnLst/>
              <a:rect l="l" t="t" r="r" b="b"/>
              <a:pathLst>
                <a:path w="4564115" h="1543697">
                  <a:moveTo>
                    <a:pt x="0" y="0"/>
                  </a:moveTo>
                  <a:lnTo>
                    <a:pt x="4564115" y="0"/>
                  </a:lnTo>
                  <a:lnTo>
                    <a:pt x="4564115" y="1543697"/>
                  </a:lnTo>
                  <a:lnTo>
                    <a:pt x="0" y="1543697"/>
                  </a:lnTo>
                  <a:close/>
                </a:path>
              </a:pathLst>
            </a:custGeom>
            <a:solidFill>
              <a:srgbClr val="FFFFFF"/>
            </a:solidFill>
          </p:spPr>
          <p:txBody>
            <a:bodyPr/>
            <a:lstStyle/>
            <a:p>
              <a:endParaRPr lang="en-US"/>
            </a:p>
          </p:txBody>
        </p:sp>
        <p:sp>
          <p:nvSpPr>
            <p:cNvPr id="4" name="TextBox 4"/>
            <p:cNvSpPr txBox="1"/>
            <p:nvPr/>
          </p:nvSpPr>
          <p:spPr>
            <a:xfrm>
              <a:off x="0" y="-47625"/>
              <a:ext cx="4564115" cy="1591322"/>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79313" y="820303"/>
            <a:ext cx="17114063" cy="2106767"/>
          </a:xfrm>
          <a:prstGeom prst="rect">
            <a:avLst/>
          </a:prstGeom>
        </p:spPr>
        <p:txBody>
          <a:bodyPr lIns="0" tIns="0" rIns="0" bIns="0" rtlCol="0" anchor="t">
            <a:spAutoFit/>
          </a:bodyPr>
          <a:lstStyle/>
          <a:p>
            <a:pPr algn="ctr">
              <a:lnSpc>
                <a:spcPts val="5678"/>
              </a:lnSpc>
              <a:spcBef>
                <a:spcPct val="0"/>
              </a:spcBef>
            </a:pPr>
            <a:r>
              <a:rPr lang="en-US" sz="4056" b="1">
                <a:solidFill>
                  <a:srgbClr val="000000"/>
                </a:solidFill>
                <a:latin typeface="Montserrat Bold"/>
                <a:ea typeface="Montserrat Bold"/>
                <a:cs typeface="Montserrat Bold"/>
                <a:sym typeface="Montserrat Bold"/>
              </a:rPr>
              <a:t>In your notebook copy the question down and write your answer. You have about 3-5 minutes. Then we will go over the answer as a group.</a:t>
            </a:r>
          </a:p>
        </p:txBody>
      </p:sp>
      <p:sp>
        <p:nvSpPr>
          <p:cNvPr id="6" name="TextBox 6"/>
          <p:cNvSpPr txBox="1"/>
          <p:nvPr/>
        </p:nvSpPr>
        <p:spPr>
          <a:xfrm>
            <a:off x="1219200" y="3771900"/>
            <a:ext cx="14935200" cy="1544590"/>
          </a:xfrm>
          <a:prstGeom prst="rect">
            <a:avLst/>
          </a:prstGeom>
        </p:spPr>
        <p:txBody>
          <a:bodyPr wrap="square" lIns="0" tIns="0" rIns="0" bIns="0" rtlCol="0" anchor="t">
            <a:spAutoFit/>
          </a:bodyPr>
          <a:lstStyle/>
          <a:p>
            <a:pPr marL="483463" lvl="1" algn="l">
              <a:lnSpc>
                <a:spcPts val="6270"/>
              </a:lnSpc>
              <a:spcBef>
                <a:spcPct val="0"/>
              </a:spcBef>
            </a:pPr>
            <a:r>
              <a:rPr lang="en-US" sz="4478" dirty="0">
                <a:solidFill>
                  <a:srgbClr val="000000"/>
                </a:solidFill>
                <a:latin typeface="Arimo"/>
                <a:ea typeface="Arimo"/>
                <a:cs typeface="Arimo"/>
                <a:sym typeface="Arimo"/>
              </a:rPr>
              <a:t>4. How did the Samaritans react to the ministry of Jesus? (4:39-42)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273694" y="183355"/>
            <a:ext cx="17740612" cy="9084538"/>
          </a:xfrm>
          <a:prstGeom prst="rect">
            <a:avLst/>
          </a:prstGeom>
        </p:spPr>
        <p:txBody>
          <a:bodyPr lIns="0" tIns="0" rIns="0" bIns="0" rtlCol="0" anchor="t">
            <a:spAutoFit/>
          </a:bodyPr>
          <a:lstStyle/>
          <a:p>
            <a:r>
              <a:rPr lang="en-US" sz="3200" b="1" dirty="0">
                <a:solidFill>
                  <a:schemeClr val="bg1"/>
                </a:solidFill>
              </a:rPr>
              <a:t>Jesus Heals an Official’s Son</a:t>
            </a:r>
          </a:p>
          <a:p>
            <a:r>
              <a:rPr lang="en-US" sz="3200" b="1" baseline="30000" dirty="0">
                <a:solidFill>
                  <a:schemeClr val="bg1"/>
                </a:solidFill>
              </a:rPr>
              <a:t>43 </a:t>
            </a:r>
            <a:r>
              <a:rPr lang="en-US" sz="3200" dirty="0">
                <a:solidFill>
                  <a:schemeClr val="bg1"/>
                </a:solidFill>
              </a:rPr>
              <a:t>After the two days he left for Galilee. </a:t>
            </a:r>
            <a:r>
              <a:rPr lang="en-US" sz="3200" b="1" baseline="30000" dirty="0">
                <a:solidFill>
                  <a:schemeClr val="bg1"/>
                </a:solidFill>
              </a:rPr>
              <a:t>44 </a:t>
            </a:r>
            <a:r>
              <a:rPr lang="en-US" sz="3200" dirty="0">
                <a:solidFill>
                  <a:schemeClr val="bg1"/>
                </a:solidFill>
              </a:rPr>
              <a:t>(Now Jesus himself had pointed out that a prophet has no honor in his own country.) </a:t>
            </a:r>
            <a:r>
              <a:rPr lang="en-US" sz="3200" b="1" baseline="30000" dirty="0">
                <a:solidFill>
                  <a:schemeClr val="bg1"/>
                </a:solidFill>
              </a:rPr>
              <a:t>45 </a:t>
            </a:r>
            <a:r>
              <a:rPr lang="en-US" sz="3200" dirty="0">
                <a:solidFill>
                  <a:schemeClr val="bg1"/>
                </a:solidFill>
              </a:rPr>
              <a:t>When he arrived in Galilee, the Galileans welcomed him. They had seen all that he had done in Jerusalem at the Passover Festival, for they also had been there.</a:t>
            </a:r>
          </a:p>
          <a:p>
            <a:r>
              <a:rPr lang="en-US" sz="3200" b="1" baseline="30000" dirty="0">
                <a:solidFill>
                  <a:schemeClr val="bg1"/>
                </a:solidFill>
              </a:rPr>
              <a:t>46 </a:t>
            </a:r>
            <a:r>
              <a:rPr lang="en-US" sz="3200" dirty="0">
                <a:solidFill>
                  <a:schemeClr val="bg1"/>
                </a:solidFill>
              </a:rPr>
              <a:t>Once more he visited Cana in Galilee, where he had turned the water into wine. And there was a certain royal official whose son lay sick at Capernaum. </a:t>
            </a:r>
            <a:r>
              <a:rPr lang="en-US" sz="3200" b="1" baseline="30000" dirty="0">
                <a:solidFill>
                  <a:schemeClr val="bg1"/>
                </a:solidFill>
              </a:rPr>
              <a:t>47 </a:t>
            </a:r>
            <a:r>
              <a:rPr lang="en-US" sz="3200" dirty="0">
                <a:solidFill>
                  <a:schemeClr val="bg1"/>
                </a:solidFill>
              </a:rPr>
              <a:t>When this man heard that Jesus had arrived in Galilee from Judea, he went to him and begged him to come and heal his son, who was close to death.</a:t>
            </a:r>
          </a:p>
          <a:p>
            <a:r>
              <a:rPr lang="en-US" sz="3200" b="1" baseline="30000" dirty="0">
                <a:solidFill>
                  <a:schemeClr val="bg1"/>
                </a:solidFill>
              </a:rPr>
              <a:t>48 </a:t>
            </a:r>
            <a:r>
              <a:rPr lang="en-US" sz="3200" dirty="0">
                <a:solidFill>
                  <a:schemeClr val="bg1"/>
                </a:solidFill>
              </a:rPr>
              <a:t>“Unless you people see signs and wonders,” Jesus told him, “you will never believe.”</a:t>
            </a:r>
          </a:p>
          <a:p>
            <a:r>
              <a:rPr lang="en-US" sz="3200" b="1" baseline="30000" dirty="0">
                <a:solidFill>
                  <a:schemeClr val="bg1"/>
                </a:solidFill>
              </a:rPr>
              <a:t>49 </a:t>
            </a:r>
            <a:r>
              <a:rPr lang="en-US" sz="3200" dirty="0">
                <a:solidFill>
                  <a:schemeClr val="bg1"/>
                </a:solidFill>
              </a:rPr>
              <a:t>The royal official said, “Sir, come down before my child dies.”</a:t>
            </a:r>
          </a:p>
          <a:p>
            <a:r>
              <a:rPr lang="en-US" sz="3200" b="1" baseline="30000" dirty="0">
                <a:solidFill>
                  <a:schemeClr val="bg1"/>
                </a:solidFill>
              </a:rPr>
              <a:t>50 </a:t>
            </a:r>
            <a:r>
              <a:rPr lang="en-US" sz="3200" dirty="0">
                <a:solidFill>
                  <a:schemeClr val="bg1"/>
                </a:solidFill>
              </a:rPr>
              <a:t>“Go,” Jesus replied, “your son will live.”</a:t>
            </a:r>
          </a:p>
          <a:p>
            <a:r>
              <a:rPr lang="en-US" sz="3200" dirty="0">
                <a:solidFill>
                  <a:schemeClr val="bg1"/>
                </a:solidFill>
              </a:rPr>
              <a:t>The man took Jesus at his word and departed. </a:t>
            </a:r>
            <a:r>
              <a:rPr lang="en-US" sz="3200" b="1" baseline="30000" dirty="0">
                <a:solidFill>
                  <a:schemeClr val="bg1"/>
                </a:solidFill>
              </a:rPr>
              <a:t>51 </a:t>
            </a:r>
            <a:r>
              <a:rPr lang="en-US" sz="3200" dirty="0">
                <a:solidFill>
                  <a:schemeClr val="bg1"/>
                </a:solidFill>
              </a:rPr>
              <a:t>While he was still on the way, his servants met him with the news that his boy was living. </a:t>
            </a:r>
            <a:r>
              <a:rPr lang="en-US" sz="3200" b="1" baseline="30000" dirty="0">
                <a:solidFill>
                  <a:schemeClr val="bg1"/>
                </a:solidFill>
              </a:rPr>
              <a:t>52 </a:t>
            </a:r>
            <a:r>
              <a:rPr lang="en-US" sz="3200" dirty="0">
                <a:solidFill>
                  <a:schemeClr val="bg1"/>
                </a:solidFill>
              </a:rPr>
              <a:t>When he inquired as to the time when his son got better, they said to him, “Yesterday, at one in the afternoon, the fever left him.”</a:t>
            </a:r>
          </a:p>
          <a:p>
            <a:r>
              <a:rPr lang="en-US" sz="3200" b="1" baseline="30000" dirty="0">
                <a:solidFill>
                  <a:schemeClr val="bg1"/>
                </a:solidFill>
              </a:rPr>
              <a:t>53 </a:t>
            </a:r>
            <a:r>
              <a:rPr lang="en-US" sz="3200" dirty="0">
                <a:solidFill>
                  <a:schemeClr val="bg1"/>
                </a:solidFill>
              </a:rPr>
              <a:t>Then the father realized that this was the exact time at which Jesus had said to him, “Your son will live.” So he and his whole household believed.</a:t>
            </a:r>
          </a:p>
          <a:p>
            <a:r>
              <a:rPr lang="en-US" sz="3200" b="1" baseline="30000" dirty="0">
                <a:solidFill>
                  <a:schemeClr val="bg1"/>
                </a:solidFill>
              </a:rPr>
              <a:t>54 </a:t>
            </a:r>
            <a:r>
              <a:rPr lang="en-US" sz="3200" dirty="0">
                <a:solidFill>
                  <a:schemeClr val="bg1"/>
                </a:solidFill>
              </a:rPr>
              <a:t>This was the second sign Jesus performed after coming from Judea to Galilee.</a:t>
            </a:r>
          </a:p>
          <a:p>
            <a:pPr algn="l">
              <a:lnSpc>
                <a:spcPts val="4716"/>
              </a:lnSpc>
            </a:pPr>
            <a:endParaRPr lang="en-US" sz="3930" b="1" dirty="0">
              <a:solidFill>
                <a:srgbClr val="EDEBE6"/>
              </a:solidFill>
              <a:latin typeface="Arial Nova Bold"/>
              <a:ea typeface="Arial Nova Bold"/>
              <a:cs typeface="Arial Nova Bold"/>
              <a:sym typeface="Arial Nova Bold"/>
            </a:endParaRPr>
          </a:p>
          <a:p>
            <a:pPr algn="l">
              <a:lnSpc>
                <a:spcPts val="4716"/>
              </a:lnSpc>
            </a:pPr>
            <a:r>
              <a:rPr lang="en-US" sz="3930" b="1" dirty="0">
                <a:solidFill>
                  <a:srgbClr val="EDEBE6"/>
                </a:solidFill>
                <a:latin typeface="Arial Nova Bold"/>
                <a:ea typeface="Arial Nova Bold"/>
                <a:cs typeface="Arial Nova Bold"/>
                <a:sym typeface="Arial Nova Bold"/>
              </a:rPr>
              <a:t>John 4:43-54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grpSp>
        <p:nvGrpSpPr>
          <p:cNvPr id="2" name="Group 2"/>
          <p:cNvGrpSpPr/>
          <p:nvPr/>
        </p:nvGrpSpPr>
        <p:grpSpPr>
          <a:xfrm>
            <a:off x="-159431" y="0"/>
            <a:ext cx="18447431" cy="10287000"/>
            <a:chOff x="0" y="0"/>
            <a:chExt cx="4858583" cy="2709333"/>
          </a:xfrm>
        </p:grpSpPr>
        <p:sp>
          <p:nvSpPr>
            <p:cNvPr id="3" name="Freeform 3"/>
            <p:cNvSpPr/>
            <p:nvPr/>
          </p:nvSpPr>
          <p:spPr>
            <a:xfrm>
              <a:off x="0" y="0"/>
              <a:ext cx="4858583" cy="2709333"/>
            </a:xfrm>
            <a:custGeom>
              <a:avLst/>
              <a:gdLst/>
              <a:ahLst/>
              <a:cxnLst/>
              <a:rect l="l" t="t" r="r" b="b"/>
              <a:pathLst>
                <a:path w="4858583" h="2709333">
                  <a:moveTo>
                    <a:pt x="0" y="0"/>
                  </a:moveTo>
                  <a:lnTo>
                    <a:pt x="4858583" y="0"/>
                  </a:lnTo>
                  <a:lnTo>
                    <a:pt x="4858583" y="2709333"/>
                  </a:lnTo>
                  <a:lnTo>
                    <a:pt x="0" y="2709333"/>
                  </a:lnTo>
                  <a:close/>
                </a:path>
              </a:pathLst>
            </a:custGeom>
            <a:solidFill>
              <a:srgbClr val="261E18"/>
            </a:solidFill>
          </p:spPr>
          <p:txBody>
            <a:bodyPr/>
            <a:lstStyle/>
            <a:p>
              <a:endParaRPr lang="en-US"/>
            </a:p>
          </p:txBody>
        </p:sp>
        <p:sp>
          <p:nvSpPr>
            <p:cNvPr id="4" name="TextBox 4"/>
            <p:cNvSpPr txBox="1"/>
            <p:nvPr/>
          </p:nvSpPr>
          <p:spPr>
            <a:xfrm>
              <a:off x="0" y="-66675"/>
              <a:ext cx="4858583" cy="2776008"/>
            </a:xfrm>
            <a:prstGeom prst="rect">
              <a:avLst/>
            </a:prstGeom>
          </p:spPr>
          <p:txBody>
            <a:bodyPr lIns="50800" tIns="50800" rIns="50800" bIns="50800" rtlCol="0" anchor="ctr"/>
            <a:lstStyle/>
            <a:p>
              <a:pPr algn="l">
                <a:lnSpc>
                  <a:spcPts val="4060"/>
                </a:lnSpc>
              </a:pPr>
              <a:endParaRPr/>
            </a:p>
          </p:txBody>
        </p:sp>
      </p:grpSp>
      <p:sp>
        <p:nvSpPr>
          <p:cNvPr id="5" name="TextBox 5"/>
          <p:cNvSpPr txBox="1"/>
          <p:nvPr/>
        </p:nvSpPr>
        <p:spPr>
          <a:xfrm>
            <a:off x="837322" y="822993"/>
            <a:ext cx="15693091" cy="6930102"/>
          </a:xfrm>
          <a:prstGeom prst="rect">
            <a:avLst/>
          </a:prstGeom>
        </p:spPr>
        <p:txBody>
          <a:bodyPr lIns="0" tIns="0" rIns="0" bIns="0" rtlCol="0" anchor="t">
            <a:spAutoFit/>
          </a:bodyPr>
          <a:lstStyle/>
          <a:p>
            <a:pPr algn="ctr">
              <a:lnSpc>
                <a:spcPts val="5879"/>
              </a:lnSpc>
            </a:pPr>
            <a:r>
              <a:rPr lang="en-US" sz="4199" b="1" dirty="0">
                <a:solidFill>
                  <a:srgbClr val="FFFFFF"/>
                </a:solidFill>
                <a:latin typeface="Montserrat Bold"/>
                <a:ea typeface="Montserrat Bold"/>
                <a:cs typeface="Montserrat Bold"/>
                <a:sym typeface="Montserrat Bold"/>
              </a:rPr>
              <a:t>Discussion Questions</a:t>
            </a:r>
          </a:p>
          <a:p>
            <a:pPr algn="ctr">
              <a:lnSpc>
                <a:spcPts val="5879"/>
              </a:lnSpc>
            </a:pPr>
            <a:endParaRPr lang="en-US" sz="4199" b="1" dirty="0">
              <a:solidFill>
                <a:srgbClr val="FFFFFF"/>
              </a:solidFill>
              <a:latin typeface="Montserrat Bold"/>
              <a:ea typeface="Montserrat Bold"/>
              <a:cs typeface="Montserrat Bold"/>
              <a:sym typeface="Montserrat Bold"/>
            </a:endParaRPr>
          </a:p>
          <a:p>
            <a:pPr lvl="0"/>
            <a:r>
              <a:rPr lang="en-US" sz="4400" b="1" dirty="0">
                <a:solidFill>
                  <a:schemeClr val="bg1"/>
                </a:solidFill>
              </a:rPr>
              <a:t>Context</a:t>
            </a:r>
            <a:r>
              <a:rPr lang="en-US" sz="4400" dirty="0">
                <a:solidFill>
                  <a:schemeClr val="bg1"/>
                </a:solidFill>
              </a:rPr>
              <a:t>: Jesus completely ignored social norms by talking to a Samaritan woman alone at a well. Jews and Samaritans historically disliked each other, and rabbis rarely spoke to women in public. [</a:t>
            </a:r>
            <a:r>
              <a:rPr lang="en-US" sz="4400" dirty="0">
                <a:solidFill>
                  <a:schemeClr val="bg1"/>
                </a:solidFill>
                <a:hlinkClick r:id="rId2">
                  <a:extLst>
                    <a:ext uri="{A12FA001-AC4F-418D-AE19-62706E023703}">
                      <ahyp:hlinkClr xmlns:ahyp="http://schemas.microsoft.com/office/drawing/2018/hyperlinkcolor" val="tx"/>
                    </a:ext>
                  </a:extLst>
                </a:hlinkClick>
              </a:rPr>
              <a:t>1</a:t>
            </a:r>
            <a:r>
              <a:rPr lang="en-US" sz="4400" dirty="0">
                <a:solidFill>
                  <a:schemeClr val="bg1"/>
                </a:solidFill>
              </a:rPr>
              <a:t>, </a:t>
            </a:r>
            <a:r>
              <a:rPr lang="en-US" sz="4400" dirty="0">
                <a:solidFill>
                  <a:schemeClr val="bg1"/>
                </a:solidFill>
                <a:hlinkClick r:id="rId3">
                  <a:extLst>
                    <a:ext uri="{A12FA001-AC4F-418D-AE19-62706E023703}">
                      <ahyp:hlinkClr xmlns:ahyp="http://schemas.microsoft.com/office/drawing/2018/hyperlinkcolor" val="tx"/>
                    </a:ext>
                  </a:extLst>
                </a:hlinkClick>
              </a:rPr>
              <a:t>2</a:t>
            </a:r>
            <a:r>
              <a:rPr lang="en-US" sz="4400" dirty="0">
                <a:solidFill>
                  <a:schemeClr val="bg1"/>
                </a:solidFill>
              </a:rPr>
              <a:t>]</a:t>
            </a:r>
          </a:p>
          <a:p>
            <a:pPr lvl="0"/>
            <a:endParaRPr lang="en-US" sz="4400" dirty="0">
              <a:solidFill>
                <a:schemeClr val="bg1"/>
              </a:solidFill>
            </a:endParaRPr>
          </a:p>
          <a:p>
            <a:pPr lvl="0"/>
            <a:r>
              <a:rPr lang="en-US" sz="4400" b="1" dirty="0">
                <a:solidFill>
                  <a:schemeClr val="bg1"/>
                </a:solidFill>
              </a:rPr>
              <a:t>Discussion Question</a:t>
            </a:r>
            <a:r>
              <a:rPr lang="en-US" sz="4400" dirty="0">
                <a:solidFill>
                  <a:schemeClr val="bg1"/>
                </a:solidFill>
              </a:rPr>
              <a:t>: Who are the "Samaritans" in our school or community today—the people or groups that others actively avoid, judge, or stay away from? How can we follow Jesus' example and intentionally break through those social barriers?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grpSp>
        <p:nvGrpSpPr>
          <p:cNvPr id="2" name="Group 2"/>
          <p:cNvGrpSpPr/>
          <p:nvPr/>
        </p:nvGrpSpPr>
        <p:grpSpPr>
          <a:xfrm>
            <a:off x="-159431" y="0"/>
            <a:ext cx="18447431" cy="10287000"/>
            <a:chOff x="0" y="0"/>
            <a:chExt cx="4858583" cy="2709333"/>
          </a:xfrm>
        </p:grpSpPr>
        <p:sp>
          <p:nvSpPr>
            <p:cNvPr id="3" name="Freeform 3"/>
            <p:cNvSpPr/>
            <p:nvPr/>
          </p:nvSpPr>
          <p:spPr>
            <a:xfrm>
              <a:off x="0" y="0"/>
              <a:ext cx="4858583" cy="2709333"/>
            </a:xfrm>
            <a:custGeom>
              <a:avLst/>
              <a:gdLst/>
              <a:ahLst/>
              <a:cxnLst/>
              <a:rect l="l" t="t" r="r" b="b"/>
              <a:pathLst>
                <a:path w="4858583" h="2709333">
                  <a:moveTo>
                    <a:pt x="0" y="0"/>
                  </a:moveTo>
                  <a:lnTo>
                    <a:pt x="4858583" y="0"/>
                  </a:lnTo>
                  <a:lnTo>
                    <a:pt x="4858583" y="2709333"/>
                  </a:lnTo>
                  <a:lnTo>
                    <a:pt x="0" y="2709333"/>
                  </a:lnTo>
                  <a:close/>
                </a:path>
              </a:pathLst>
            </a:custGeom>
            <a:solidFill>
              <a:srgbClr val="FDFDFD"/>
            </a:solidFill>
          </p:spPr>
          <p:txBody>
            <a:bodyPr/>
            <a:lstStyle/>
            <a:p>
              <a:endParaRPr lang="en-US"/>
            </a:p>
          </p:txBody>
        </p:sp>
        <p:sp>
          <p:nvSpPr>
            <p:cNvPr id="4" name="TextBox 4"/>
            <p:cNvSpPr txBox="1"/>
            <p:nvPr/>
          </p:nvSpPr>
          <p:spPr>
            <a:xfrm>
              <a:off x="0" y="-66675"/>
              <a:ext cx="4858583" cy="2776008"/>
            </a:xfrm>
            <a:prstGeom prst="rect">
              <a:avLst/>
            </a:prstGeom>
          </p:spPr>
          <p:txBody>
            <a:bodyPr lIns="50800" tIns="50800" rIns="50800" bIns="50800" rtlCol="0" anchor="ctr"/>
            <a:lstStyle/>
            <a:p>
              <a:pPr algn="l">
                <a:lnSpc>
                  <a:spcPts val="4060"/>
                </a:lnSpc>
              </a:pPr>
              <a:endParaRPr/>
            </a:p>
          </p:txBody>
        </p:sp>
      </p:grpSp>
      <p:sp>
        <p:nvSpPr>
          <p:cNvPr id="6" name="TextBox 6"/>
          <p:cNvSpPr txBox="1"/>
          <p:nvPr/>
        </p:nvSpPr>
        <p:spPr>
          <a:xfrm>
            <a:off x="-79716" y="-13234"/>
            <a:ext cx="18288000" cy="1976182"/>
          </a:xfrm>
          <a:prstGeom prst="rect">
            <a:avLst/>
          </a:prstGeom>
        </p:spPr>
        <p:txBody>
          <a:bodyPr lIns="0" tIns="0" rIns="0" bIns="0" rtlCol="0" anchor="t">
            <a:spAutoFit/>
          </a:bodyPr>
          <a:lstStyle/>
          <a:p>
            <a:pPr algn="ctr">
              <a:lnSpc>
                <a:spcPts val="7991"/>
              </a:lnSpc>
            </a:pPr>
            <a:r>
              <a:rPr lang="en-US" sz="4800" b="1" dirty="0" err="1">
                <a:solidFill>
                  <a:srgbClr val="000000"/>
                </a:solidFill>
                <a:latin typeface="Montserrat Bold"/>
                <a:ea typeface="Montserrat Bold"/>
                <a:cs typeface="Montserrat Bold"/>
                <a:sym typeface="Montserrat Bold"/>
              </a:rPr>
              <a:t>Chp</a:t>
            </a:r>
            <a:r>
              <a:rPr lang="en-US" sz="4800" b="1" dirty="0">
                <a:solidFill>
                  <a:srgbClr val="000000"/>
                </a:solidFill>
                <a:latin typeface="Montserrat Bold"/>
                <a:ea typeface="Montserrat Bold"/>
                <a:cs typeface="Montserrat Bold"/>
                <a:sym typeface="Montserrat Bold"/>
              </a:rPr>
              <a:t> 4 Homework: Write the task in your notebook</a:t>
            </a:r>
          </a:p>
          <a:p>
            <a:pPr algn="ctr">
              <a:lnSpc>
                <a:spcPts val="7991"/>
              </a:lnSpc>
            </a:pPr>
            <a:r>
              <a:rPr lang="en-US" sz="5400" b="1" dirty="0">
                <a:solidFill>
                  <a:srgbClr val="000000"/>
                </a:solidFill>
                <a:latin typeface="Montserrat Bold"/>
                <a:ea typeface="Montserrat Bold"/>
                <a:cs typeface="Montserrat Bold"/>
                <a:sym typeface="Montserrat Bold"/>
              </a:rPr>
              <a:t>a</a:t>
            </a:r>
            <a:r>
              <a:rPr lang="en-US" sz="5400" b="1">
                <a:solidFill>
                  <a:srgbClr val="000000"/>
                </a:solidFill>
                <a:latin typeface="Montserrat Bold"/>
                <a:ea typeface="Montserrat Bold"/>
                <a:cs typeface="Montserrat Bold"/>
                <a:sym typeface="Montserrat Bold"/>
              </a:rPr>
              <a:t>nd </a:t>
            </a:r>
            <a:r>
              <a:rPr lang="en-US" sz="5400" b="1" dirty="0">
                <a:solidFill>
                  <a:srgbClr val="000000"/>
                </a:solidFill>
                <a:latin typeface="Montserrat Bold"/>
                <a:ea typeface="Montserrat Bold"/>
                <a:cs typeface="Montserrat Bold"/>
                <a:sym typeface="Montserrat Bold"/>
              </a:rPr>
              <a:t>complete this week</a:t>
            </a:r>
          </a:p>
        </p:txBody>
      </p:sp>
      <p:sp>
        <p:nvSpPr>
          <p:cNvPr id="7" name="Freeform 7"/>
          <p:cNvSpPr/>
          <p:nvPr/>
        </p:nvSpPr>
        <p:spPr>
          <a:xfrm rot="-1024435">
            <a:off x="16327551" y="851679"/>
            <a:ext cx="1678195" cy="1923433"/>
          </a:xfrm>
          <a:custGeom>
            <a:avLst/>
            <a:gdLst/>
            <a:ahLst/>
            <a:cxnLst/>
            <a:rect l="l" t="t" r="r" b="b"/>
            <a:pathLst>
              <a:path w="1678195" h="1923433">
                <a:moveTo>
                  <a:pt x="0" y="0"/>
                </a:moveTo>
                <a:lnTo>
                  <a:pt x="1678196" y="0"/>
                </a:lnTo>
                <a:lnTo>
                  <a:pt x="1678196" y="1923433"/>
                </a:lnTo>
                <a:lnTo>
                  <a:pt x="0" y="1923433"/>
                </a:lnTo>
                <a:lnTo>
                  <a:pt x="0" y="0"/>
                </a:lnTo>
                <a:close/>
              </a:path>
            </a:pathLst>
          </a:custGeom>
          <a:blipFill>
            <a:blip r:embed="rId2"/>
            <a:stretch>
              <a:fillRect/>
            </a:stretch>
          </a:blipFill>
        </p:spPr>
        <p:txBody>
          <a:bodyPr/>
          <a:lstStyle/>
          <a:p>
            <a:endParaRPr lang="en-US"/>
          </a:p>
        </p:txBody>
      </p:sp>
      <p:pic>
        <p:nvPicPr>
          <p:cNvPr id="9" name="Picture 8">
            <a:extLst>
              <a:ext uri="{FF2B5EF4-FFF2-40B4-BE49-F238E27FC236}">
                <a16:creationId xmlns:a16="http://schemas.microsoft.com/office/drawing/2014/main" id="{064644B9-141F-6034-D57E-B59848A267DD}"/>
              </a:ext>
            </a:extLst>
          </p:cNvPr>
          <p:cNvPicPr>
            <a:picLocks noChangeAspect="1"/>
          </p:cNvPicPr>
          <p:nvPr/>
        </p:nvPicPr>
        <p:blipFill>
          <a:blip r:embed="rId3"/>
          <a:stretch>
            <a:fillRect/>
          </a:stretch>
        </p:blipFill>
        <p:spPr>
          <a:xfrm>
            <a:off x="-98230" y="1836386"/>
            <a:ext cx="16405029" cy="75743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4835412" y="3063240"/>
            <a:ext cx="8617176" cy="7223760"/>
          </a:xfrm>
          <a:custGeom>
            <a:avLst/>
            <a:gdLst/>
            <a:ahLst/>
            <a:cxnLst/>
            <a:rect l="l" t="t" r="r" b="b"/>
            <a:pathLst>
              <a:path w="8617176" h="7223760">
                <a:moveTo>
                  <a:pt x="0" y="0"/>
                </a:moveTo>
                <a:lnTo>
                  <a:pt x="8617176" y="0"/>
                </a:lnTo>
                <a:lnTo>
                  <a:pt x="8617176" y="7223760"/>
                </a:lnTo>
                <a:lnTo>
                  <a:pt x="0" y="7223760"/>
                </a:lnTo>
                <a:lnTo>
                  <a:pt x="0" y="0"/>
                </a:lnTo>
                <a:close/>
              </a:path>
            </a:pathLst>
          </a:custGeom>
          <a:blipFill>
            <a:blip r:embed="rId2"/>
            <a:stretch>
              <a:fillRect/>
            </a:stretch>
          </a:blipFill>
        </p:spPr>
        <p:txBody>
          <a:bodyPr/>
          <a:lstStyle/>
          <a:p>
            <a:endParaRPr lang="en-US"/>
          </a:p>
        </p:txBody>
      </p:sp>
      <p:sp>
        <p:nvSpPr>
          <p:cNvPr id="3" name="Freeform 3"/>
          <p:cNvSpPr/>
          <p:nvPr/>
        </p:nvSpPr>
        <p:spPr>
          <a:xfrm>
            <a:off x="5486400" y="0"/>
            <a:ext cx="7315200" cy="3063240"/>
          </a:xfrm>
          <a:custGeom>
            <a:avLst/>
            <a:gdLst/>
            <a:ahLst/>
            <a:cxnLst/>
            <a:rect l="l" t="t" r="r" b="b"/>
            <a:pathLst>
              <a:path w="7315200" h="3063240">
                <a:moveTo>
                  <a:pt x="0" y="0"/>
                </a:moveTo>
                <a:lnTo>
                  <a:pt x="7315200" y="0"/>
                </a:lnTo>
                <a:lnTo>
                  <a:pt x="7315200" y="3063240"/>
                </a:lnTo>
                <a:lnTo>
                  <a:pt x="0" y="306324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923925" y="867404"/>
            <a:ext cx="16502844" cy="3712981"/>
          </a:xfrm>
          <a:prstGeom prst="rect">
            <a:avLst/>
          </a:prstGeom>
        </p:spPr>
        <p:txBody>
          <a:bodyPr lIns="0" tIns="0" rIns="0" bIns="0" rtlCol="0" anchor="t">
            <a:spAutoFit/>
          </a:bodyPr>
          <a:lstStyle/>
          <a:p>
            <a:pPr algn="l">
              <a:lnSpc>
                <a:spcPts val="14062"/>
              </a:lnSpc>
            </a:pPr>
            <a:r>
              <a:rPr lang="en-US" sz="15624" b="1" spc="-468">
                <a:solidFill>
                  <a:srgbClr val="EDEBE6"/>
                </a:solidFill>
                <a:latin typeface="Arial Nova Bold"/>
                <a:ea typeface="Arial Nova Bold"/>
                <a:cs typeface="Arial Nova Bold"/>
                <a:sym typeface="Arial Nova Bold"/>
              </a:rPr>
              <a:t>THE BOOK OF JOHN PURPOSE:</a:t>
            </a:r>
          </a:p>
        </p:txBody>
      </p:sp>
      <p:sp>
        <p:nvSpPr>
          <p:cNvPr id="3" name="TextBox 3"/>
          <p:cNvSpPr txBox="1"/>
          <p:nvPr/>
        </p:nvSpPr>
        <p:spPr>
          <a:xfrm>
            <a:off x="923925" y="4949120"/>
            <a:ext cx="16230600" cy="4309180"/>
          </a:xfrm>
          <a:prstGeom prst="rect">
            <a:avLst/>
          </a:prstGeom>
        </p:spPr>
        <p:txBody>
          <a:bodyPr lIns="0" tIns="0" rIns="0" bIns="0" rtlCol="0" anchor="t">
            <a:spAutoFit/>
          </a:bodyPr>
          <a:lstStyle/>
          <a:p>
            <a:pPr algn="l">
              <a:lnSpc>
                <a:spcPts val="6696"/>
              </a:lnSpc>
            </a:pPr>
            <a:r>
              <a:rPr lang="en-US" sz="7440" b="1" spc="-223">
                <a:solidFill>
                  <a:srgbClr val="EDEBE6"/>
                </a:solidFill>
                <a:latin typeface="Arial Nova Bold"/>
                <a:ea typeface="Arial Nova Bold"/>
                <a:cs typeface="Arial Nova Bold"/>
                <a:sym typeface="Arial Nova Bold"/>
              </a:rPr>
              <a:t>“THESE ARE WRITTEN THAT YOU MAY BELIEVE THAT JESUS IS THE CHRIST, THE SON OF GOD, AND THAT BY BELIEVING YOU MAY HAVE LIFE IN HIS NAME” (JOHN 20:31).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668870" y="1028700"/>
            <a:ext cx="6766338" cy="10140289"/>
          </a:xfrm>
          <a:custGeom>
            <a:avLst/>
            <a:gdLst/>
            <a:ahLst/>
            <a:cxnLst/>
            <a:rect l="l" t="t" r="r" b="b"/>
            <a:pathLst>
              <a:path w="6766338" h="10140289">
                <a:moveTo>
                  <a:pt x="0" y="0"/>
                </a:moveTo>
                <a:lnTo>
                  <a:pt x="6766338" y="0"/>
                </a:lnTo>
                <a:lnTo>
                  <a:pt x="6766338" y="10140289"/>
                </a:lnTo>
                <a:lnTo>
                  <a:pt x="0" y="1014028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811089" y="1768993"/>
            <a:ext cx="15448211" cy="5488794"/>
            <a:chOff x="0" y="0"/>
            <a:chExt cx="20597615" cy="7318392"/>
          </a:xfrm>
        </p:grpSpPr>
        <p:sp>
          <p:nvSpPr>
            <p:cNvPr id="4" name="TextBox 4"/>
            <p:cNvSpPr txBox="1"/>
            <p:nvPr/>
          </p:nvSpPr>
          <p:spPr>
            <a:xfrm>
              <a:off x="5988108" y="-409575"/>
              <a:ext cx="8621398" cy="3362723"/>
            </a:xfrm>
            <a:prstGeom prst="rect">
              <a:avLst/>
            </a:prstGeom>
          </p:spPr>
          <p:txBody>
            <a:bodyPr lIns="0" tIns="0" rIns="0" bIns="0" rtlCol="0" anchor="t">
              <a:spAutoFit/>
            </a:bodyPr>
            <a:lstStyle/>
            <a:p>
              <a:pPr algn="ctr">
                <a:lnSpc>
                  <a:spcPts val="14963"/>
                </a:lnSpc>
              </a:pPr>
              <a:r>
                <a:rPr lang="en-US" sz="10688" spc="1357">
                  <a:solidFill>
                    <a:srgbClr val="557170"/>
                  </a:solidFill>
                  <a:latin typeface="Sackers Gothic Light"/>
                  <a:ea typeface="Sackers Gothic Light"/>
                  <a:cs typeface="Sackers Gothic Light"/>
                  <a:sym typeface="Sackers Gothic Light"/>
                </a:rPr>
                <a:t>Let us</a:t>
              </a:r>
            </a:p>
          </p:txBody>
        </p:sp>
        <p:sp>
          <p:nvSpPr>
            <p:cNvPr id="5" name="TextBox 5"/>
            <p:cNvSpPr txBox="1"/>
            <p:nvPr/>
          </p:nvSpPr>
          <p:spPr>
            <a:xfrm>
              <a:off x="0" y="3291818"/>
              <a:ext cx="20597615" cy="4026574"/>
            </a:xfrm>
            <a:prstGeom prst="rect">
              <a:avLst/>
            </a:prstGeom>
          </p:spPr>
          <p:txBody>
            <a:bodyPr lIns="0" tIns="0" rIns="0" bIns="0" rtlCol="0" anchor="t">
              <a:spAutoFit/>
            </a:bodyPr>
            <a:lstStyle/>
            <a:p>
              <a:pPr algn="ctr">
                <a:lnSpc>
                  <a:spcPts val="23420"/>
                </a:lnSpc>
              </a:pPr>
              <a:r>
                <a:rPr lang="en-US" sz="20365">
                  <a:solidFill>
                    <a:srgbClr val="29B554"/>
                  </a:solidFill>
                  <a:latin typeface="TAN St. Canard"/>
                  <a:ea typeface="TAN St. Canard"/>
                  <a:cs typeface="TAN St. Canard"/>
                  <a:sym typeface="TAN St. Canard"/>
                </a:rPr>
                <a:t>PRAY</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6052408" y="2906806"/>
            <a:ext cx="6183183" cy="5263435"/>
          </a:xfrm>
          <a:custGeom>
            <a:avLst/>
            <a:gdLst/>
            <a:ahLst/>
            <a:cxnLst/>
            <a:rect l="l" t="t" r="r" b="b"/>
            <a:pathLst>
              <a:path w="6183183" h="5263435">
                <a:moveTo>
                  <a:pt x="0" y="0"/>
                </a:moveTo>
                <a:lnTo>
                  <a:pt x="6183184" y="0"/>
                </a:lnTo>
                <a:lnTo>
                  <a:pt x="6183184" y="5263434"/>
                </a:lnTo>
                <a:lnTo>
                  <a:pt x="0" y="526343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346635" y="300168"/>
            <a:ext cx="7315200" cy="1874520"/>
          </a:xfrm>
          <a:custGeom>
            <a:avLst/>
            <a:gdLst/>
            <a:ahLst/>
            <a:cxnLst/>
            <a:rect l="l" t="t" r="r" b="b"/>
            <a:pathLst>
              <a:path w="7315200" h="1874520">
                <a:moveTo>
                  <a:pt x="0" y="0"/>
                </a:moveTo>
                <a:lnTo>
                  <a:pt x="7315200" y="0"/>
                </a:lnTo>
                <a:lnTo>
                  <a:pt x="7315200" y="1874520"/>
                </a:lnTo>
                <a:lnTo>
                  <a:pt x="0" y="18745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144500" y="6112840"/>
            <a:ext cx="5143500" cy="4114800"/>
          </a:xfrm>
          <a:custGeom>
            <a:avLst/>
            <a:gdLst/>
            <a:ahLst/>
            <a:cxnLst/>
            <a:rect l="l" t="t" r="r" b="b"/>
            <a:pathLst>
              <a:path w="5143500" h="4114800">
                <a:moveTo>
                  <a:pt x="0" y="0"/>
                </a:moveTo>
                <a:lnTo>
                  <a:pt x="5143500" y="0"/>
                </a:lnTo>
                <a:lnTo>
                  <a:pt x="51435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668870" y="1028700"/>
            <a:ext cx="6766338" cy="10140289"/>
          </a:xfrm>
          <a:custGeom>
            <a:avLst/>
            <a:gdLst/>
            <a:ahLst/>
            <a:cxnLst/>
            <a:rect l="l" t="t" r="r" b="b"/>
            <a:pathLst>
              <a:path w="6766338" h="10140289">
                <a:moveTo>
                  <a:pt x="0" y="0"/>
                </a:moveTo>
                <a:lnTo>
                  <a:pt x="6766338" y="0"/>
                </a:lnTo>
                <a:lnTo>
                  <a:pt x="6766338" y="10140289"/>
                </a:lnTo>
                <a:lnTo>
                  <a:pt x="0" y="1014028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811089" y="1768993"/>
            <a:ext cx="15448211" cy="5488794"/>
            <a:chOff x="0" y="0"/>
            <a:chExt cx="20597615" cy="7318392"/>
          </a:xfrm>
        </p:grpSpPr>
        <p:sp>
          <p:nvSpPr>
            <p:cNvPr id="4" name="TextBox 4"/>
            <p:cNvSpPr txBox="1"/>
            <p:nvPr/>
          </p:nvSpPr>
          <p:spPr>
            <a:xfrm>
              <a:off x="5988108" y="-409575"/>
              <a:ext cx="8621398" cy="3362723"/>
            </a:xfrm>
            <a:prstGeom prst="rect">
              <a:avLst/>
            </a:prstGeom>
          </p:spPr>
          <p:txBody>
            <a:bodyPr lIns="0" tIns="0" rIns="0" bIns="0" rtlCol="0" anchor="t">
              <a:spAutoFit/>
            </a:bodyPr>
            <a:lstStyle/>
            <a:p>
              <a:pPr algn="ctr">
                <a:lnSpc>
                  <a:spcPts val="14963"/>
                </a:lnSpc>
              </a:pPr>
              <a:r>
                <a:rPr lang="en-US" sz="10688" spc="1357">
                  <a:solidFill>
                    <a:srgbClr val="557170"/>
                  </a:solidFill>
                  <a:latin typeface="Sackers Gothic Light"/>
                  <a:ea typeface="Sackers Gothic Light"/>
                  <a:cs typeface="Sackers Gothic Light"/>
                  <a:sym typeface="Sackers Gothic Light"/>
                </a:rPr>
                <a:t>Let us</a:t>
              </a:r>
            </a:p>
          </p:txBody>
        </p:sp>
        <p:sp>
          <p:nvSpPr>
            <p:cNvPr id="5" name="TextBox 5"/>
            <p:cNvSpPr txBox="1"/>
            <p:nvPr/>
          </p:nvSpPr>
          <p:spPr>
            <a:xfrm>
              <a:off x="0" y="3291818"/>
              <a:ext cx="20597615" cy="4026574"/>
            </a:xfrm>
            <a:prstGeom prst="rect">
              <a:avLst/>
            </a:prstGeom>
          </p:spPr>
          <p:txBody>
            <a:bodyPr lIns="0" tIns="0" rIns="0" bIns="0" rtlCol="0" anchor="t">
              <a:spAutoFit/>
            </a:bodyPr>
            <a:lstStyle/>
            <a:p>
              <a:pPr algn="ctr">
                <a:lnSpc>
                  <a:spcPts val="23420"/>
                </a:lnSpc>
              </a:pPr>
              <a:r>
                <a:rPr lang="en-US" sz="20365">
                  <a:solidFill>
                    <a:srgbClr val="29B554"/>
                  </a:solidFill>
                  <a:latin typeface="TAN St. Canard"/>
                  <a:ea typeface="TAN St. Canard"/>
                  <a:cs typeface="TAN St. Canard"/>
                  <a:sym typeface="TAN St. Canard"/>
                </a:rPr>
                <a:t>PRAY</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8785167" y="2414121"/>
            <a:ext cx="2272693" cy="2272693"/>
          </a:xfrm>
          <a:custGeom>
            <a:avLst/>
            <a:gdLst/>
            <a:ahLst/>
            <a:cxnLst/>
            <a:rect l="l" t="t" r="r" b="b"/>
            <a:pathLst>
              <a:path w="2272693" h="2272693">
                <a:moveTo>
                  <a:pt x="0" y="0"/>
                </a:moveTo>
                <a:lnTo>
                  <a:pt x="2272692" y="0"/>
                </a:lnTo>
                <a:lnTo>
                  <a:pt x="2272692" y="2272693"/>
                </a:lnTo>
                <a:lnTo>
                  <a:pt x="0" y="227269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2058747" y="4079345"/>
            <a:ext cx="3346549" cy="3317267"/>
          </a:xfrm>
          <a:custGeom>
            <a:avLst/>
            <a:gdLst/>
            <a:ahLst/>
            <a:cxnLst/>
            <a:rect l="l" t="t" r="r" b="b"/>
            <a:pathLst>
              <a:path w="3346549" h="3317267">
                <a:moveTo>
                  <a:pt x="0" y="0"/>
                </a:moveTo>
                <a:lnTo>
                  <a:pt x="3346549" y="0"/>
                </a:lnTo>
                <a:lnTo>
                  <a:pt x="3346549" y="3317268"/>
                </a:lnTo>
                <a:lnTo>
                  <a:pt x="0" y="331726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5213908" y="4322521"/>
            <a:ext cx="3074092" cy="3074092"/>
          </a:xfrm>
          <a:custGeom>
            <a:avLst/>
            <a:gdLst/>
            <a:ahLst/>
            <a:cxnLst/>
            <a:rect l="l" t="t" r="r" b="b"/>
            <a:pathLst>
              <a:path w="3074092" h="3074092">
                <a:moveTo>
                  <a:pt x="0" y="0"/>
                </a:moveTo>
                <a:lnTo>
                  <a:pt x="3074092" y="0"/>
                </a:lnTo>
                <a:lnTo>
                  <a:pt x="3074092" y="3074092"/>
                </a:lnTo>
                <a:lnTo>
                  <a:pt x="0" y="3074092"/>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2143006" y="28201"/>
            <a:ext cx="14001988" cy="1824371"/>
          </a:xfrm>
          <a:prstGeom prst="rect">
            <a:avLst/>
          </a:prstGeom>
        </p:spPr>
        <p:txBody>
          <a:bodyPr lIns="0" tIns="0" rIns="0" bIns="0" rtlCol="0" anchor="t">
            <a:spAutoFit/>
          </a:bodyPr>
          <a:lstStyle/>
          <a:p>
            <a:pPr algn="ctr">
              <a:lnSpc>
                <a:spcPts val="14944"/>
              </a:lnSpc>
            </a:pPr>
            <a:r>
              <a:rPr lang="en-US" sz="10674">
                <a:solidFill>
                  <a:srgbClr val="000000"/>
                </a:solidFill>
                <a:latin typeface="TAN St. Canard"/>
                <a:ea typeface="TAN St. Canard"/>
                <a:cs typeface="TAN St. Canard"/>
                <a:sym typeface="TAN St. Canard"/>
              </a:rPr>
              <a:t>Class Expectations</a:t>
            </a:r>
          </a:p>
        </p:txBody>
      </p:sp>
      <p:sp>
        <p:nvSpPr>
          <p:cNvPr id="6" name="TextBox 6"/>
          <p:cNvSpPr txBox="1"/>
          <p:nvPr/>
        </p:nvSpPr>
        <p:spPr>
          <a:xfrm>
            <a:off x="839817" y="2528745"/>
            <a:ext cx="8336226" cy="1833896"/>
          </a:xfrm>
          <a:prstGeom prst="rect">
            <a:avLst/>
          </a:prstGeom>
        </p:spPr>
        <p:txBody>
          <a:bodyPr wrap="square" lIns="0" tIns="0" rIns="0" bIns="0" rtlCol="0" anchor="t">
            <a:spAutoFit/>
          </a:bodyPr>
          <a:lstStyle/>
          <a:p>
            <a:pPr algn="ctr">
              <a:lnSpc>
                <a:spcPts val="14944"/>
              </a:lnSpc>
            </a:pPr>
            <a:r>
              <a:rPr lang="en-US" sz="10674" dirty="0">
                <a:solidFill>
                  <a:srgbClr val="000000"/>
                </a:solidFill>
                <a:latin typeface="Glacial Indifference"/>
                <a:ea typeface="Glacial Indifference"/>
                <a:cs typeface="Glacial Indifference"/>
                <a:sym typeface="Glacial Indifference"/>
              </a:rPr>
              <a:t>Camera’s on</a:t>
            </a:r>
          </a:p>
        </p:txBody>
      </p:sp>
      <p:sp>
        <p:nvSpPr>
          <p:cNvPr id="7" name="TextBox 7"/>
          <p:cNvSpPr txBox="1"/>
          <p:nvPr/>
        </p:nvSpPr>
        <p:spPr>
          <a:xfrm>
            <a:off x="0" y="5562717"/>
            <a:ext cx="12811056" cy="1833896"/>
          </a:xfrm>
          <a:prstGeom prst="rect">
            <a:avLst/>
          </a:prstGeom>
        </p:spPr>
        <p:txBody>
          <a:bodyPr lIns="0" tIns="0" rIns="0" bIns="0" rtlCol="0" anchor="t">
            <a:spAutoFit/>
          </a:bodyPr>
          <a:lstStyle/>
          <a:p>
            <a:pPr algn="ctr">
              <a:lnSpc>
                <a:spcPts val="14944"/>
              </a:lnSpc>
            </a:pPr>
            <a:r>
              <a:rPr lang="en-US" sz="10674">
                <a:solidFill>
                  <a:srgbClr val="000000"/>
                </a:solidFill>
                <a:latin typeface="Glacial Indifference"/>
                <a:ea typeface="Glacial Indifference"/>
                <a:cs typeface="Glacial Indifference"/>
                <a:sym typeface="Glacial Indifference"/>
              </a:rPr>
              <a:t>Actively Participate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TextBox 2"/>
          <p:cNvSpPr txBox="1"/>
          <p:nvPr/>
        </p:nvSpPr>
        <p:spPr>
          <a:xfrm>
            <a:off x="941835" y="-133350"/>
            <a:ext cx="16404331" cy="2544460"/>
          </a:xfrm>
          <a:prstGeom prst="rect">
            <a:avLst/>
          </a:prstGeom>
        </p:spPr>
        <p:txBody>
          <a:bodyPr lIns="0" tIns="0" rIns="0" bIns="0" rtlCol="0" anchor="t">
            <a:spAutoFit/>
          </a:bodyPr>
          <a:lstStyle/>
          <a:p>
            <a:pPr algn="ctr">
              <a:lnSpc>
                <a:spcPts val="10265"/>
              </a:lnSpc>
            </a:pPr>
            <a:r>
              <a:rPr lang="en-US" sz="7332" dirty="0">
                <a:solidFill>
                  <a:srgbClr val="000000"/>
                </a:solidFill>
                <a:latin typeface="Abril Fatface"/>
                <a:ea typeface="Abril Fatface"/>
                <a:cs typeface="Abril Fatface"/>
                <a:sym typeface="Abril Fatface"/>
              </a:rPr>
              <a:t>Share your homework. What did you write about Chapter 3.</a:t>
            </a:r>
          </a:p>
        </p:txBody>
      </p:sp>
      <p:sp>
        <p:nvSpPr>
          <p:cNvPr id="7" name="TextBox 2">
            <a:extLst>
              <a:ext uri="{FF2B5EF4-FFF2-40B4-BE49-F238E27FC236}">
                <a16:creationId xmlns:a16="http://schemas.microsoft.com/office/drawing/2014/main" id="{48801A26-E379-93FC-8B0F-ABF858EA9187}"/>
              </a:ext>
            </a:extLst>
          </p:cNvPr>
          <p:cNvSpPr txBox="1"/>
          <p:nvPr/>
        </p:nvSpPr>
        <p:spPr>
          <a:xfrm>
            <a:off x="949209" y="2857500"/>
            <a:ext cx="16404331" cy="3875805"/>
          </a:xfrm>
          <a:prstGeom prst="rect">
            <a:avLst/>
          </a:prstGeom>
        </p:spPr>
        <p:txBody>
          <a:bodyPr lIns="0" tIns="0" rIns="0" bIns="0" rtlCol="0" anchor="t">
            <a:spAutoFit/>
          </a:bodyPr>
          <a:lstStyle/>
          <a:p>
            <a:pPr algn="ctr">
              <a:lnSpc>
                <a:spcPts val="10265"/>
              </a:lnSpc>
            </a:pPr>
            <a:r>
              <a:rPr lang="en-US" sz="7332" dirty="0">
                <a:solidFill>
                  <a:srgbClr val="000000"/>
                </a:solidFill>
                <a:latin typeface="Abril Fatface"/>
                <a:ea typeface="Abril Fatface"/>
                <a:cs typeface="Abril Fatface"/>
                <a:sym typeface="Abril Fatface"/>
              </a:rPr>
              <a:t>What did you write for you summary  and what stood out to you from chapter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7421"/>
        </a:solidFill>
        <a:effectLst/>
      </p:bgPr>
    </p:bg>
    <p:spTree>
      <p:nvGrpSpPr>
        <p:cNvPr id="1" name=""/>
        <p:cNvGrpSpPr/>
        <p:nvPr/>
      </p:nvGrpSpPr>
      <p:grpSpPr>
        <a:xfrm>
          <a:off x="0" y="0"/>
          <a:ext cx="0" cy="0"/>
          <a:chOff x="0" y="0"/>
          <a:chExt cx="0" cy="0"/>
        </a:xfrm>
      </p:grpSpPr>
      <p:sp>
        <p:nvSpPr>
          <p:cNvPr id="2" name="Freeform 2"/>
          <p:cNvSpPr/>
          <p:nvPr/>
        </p:nvSpPr>
        <p:spPr>
          <a:xfrm>
            <a:off x="9144000" y="6961205"/>
            <a:ext cx="2901756" cy="3325795"/>
          </a:xfrm>
          <a:custGeom>
            <a:avLst/>
            <a:gdLst/>
            <a:ahLst/>
            <a:cxnLst/>
            <a:rect l="l" t="t" r="r" b="b"/>
            <a:pathLst>
              <a:path w="2901756" h="3325795">
                <a:moveTo>
                  <a:pt x="0" y="0"/>
                </a:moveTo>
                <a:lnTo>
                  <a:pt x="2901756" y="0"/>
                </a:lnTo>
                <a:lnTo>
                  <a:pt x="2901756" y="3325795"/>
                </a:lnTo>
                <a:lnTo>
                  <a:pt x="0" y="3325795"/>
                </a:lnTo>
                <a:lnTo>
                  <a:pt x="0" y="0"/>
                </a:lnTo>
                <a:close/>
              </a:path>
            </a:pathLst>
          </a:custGeom>
          <a:blipFill>
            <a:blip r:embed="rId2"/>
            <a:stretch>
              <a:fillRect/>
            </a:stretch>
          </a:blipFill>
        </p:spPr>
        <p:txBody>
          <a:bodyPr/>
          <a:lstStyle/>
          <a:p>
            <a:endParaRPr lang="en-US"/>
          </a:p>
        </p:txBody>
      </p:sp>
      <p:sp>
        <p:nvSpPr>
          <p:cNvPr id="3" name="Freeform 3"/>
          <p:cNvSpPr/>
          <p:nvPr/>
        </p:nvSpPr>
        <p:spPr>
          <a:xfrm>
            <a:off x="15054679" y="6172200"/>
            <a:ext cx="3058668" cy="4114800"/>
          </a:xfrm>
          <a:custGeom>
            <a:avLst/>
            <a:gdLst/>
            <a:ahLst/>
            <a:cxnLst/>
            <a:rect l="l" t="t" r="r" b="b"/>
            <a:pathLst>
              <a:path w="3058668" h="4114800">
                <a:moveTo>
                  <a:pt x="0" y="0"/>
                </a:moveTo>
                <a:lnTo>
                  <a:pt x="3058668" y="0"/>
                </a:lnTo>
                <a:lnTo>
                  <a:pt x="305866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2601660" y="607786"/>
            <a:ext cx="3617232" cy="4535714"/>
          </a:xfrm>
          <a:custGeom>
            <a:avLst/>
            <a:gdLst/>
            <a:ahLst/>
            <a:cxnLst/>
            <a:rect l="l" t="t" r="r" b="b"/>
            <a:pathLst>
              <a:path w="3617232" h="4535714">
                <a:moveTo>
                  <a:pt x="0" y="0"/>
                </a:moveTo>
                <a:lnTo>
                  <a:pt x="3617232" y="0"/>
                </a:lnTo>
                <a:lnTo>
                  <a:pt x="3617232" y="4535714"/>
                </a:lnTo>
                <a:lnTo>
                  <a:pt x="0" y="4535714"/>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194235" y="369661"/>
            <a:ext cx="14052538" cy="4384438"/>
          </a:xfrm>
          <a:prstGeom prst="rect">
            <a:avLst/>
          </a:prstGeom>
        </p:spPr>
        <p:txBody>
          <a:bodyPr lIns="0" tIns="0" rIns="0" bIns="0" rtlCol="0" anchor="t">
            <a:spAutoFit/>
          </a:bodyPr>
          <a:lstStyle/>
          <a:p>
            <a:pPr algn="l">
              <a:lnSpc>
                <a:spcPts val="17612"/>
              </a:lnSpc>
            </a:pPr>
            <a:r>
              <a:rPr lang="en-US" sz="12580">
                <a:solidFill>
                  <a:srgbClr val="000000"/>
                </a:solidFill>
                <a:latin typeface="Abril Fatface"/>
                <a:ea typeface="Abril Fatface"/>
                <a:cs typeface="Abril Fatface"/>
                <a:sym typeface="Abril Fatface"/>
              </a:rPr>
              <a:t>Open your Bibles to John 3</a:t>
            </a:r>
          </a:p>
        </p:txBody>
      </p:sp>
      <p:sp>
        <p:nvSpPr>
          <p:cNvPr id="6" name="TextBox 6"/>
          <p:cNvSpPr txBox="1"/>
          <p:nvPr/>
        </p:nvSpPr>
        <p:spPr>
          <a:xfrm>
            <a:off x="194235" y="4837393"/>
            <a:ext cx="16743032" cy="5016657"/>
          </a:xfrm>
          <a:prstGeom prst="rect">
            <a:avLst/>
          </a:prstGeom>
        </p:spPr>
        <p:txBody>
          <a:bodyPr lIns="0" tIns="0" rIns="0" bIns="0" rtlCol="0" anchor="t">
            <a:spAutoFit/>
          </a:bodyPr>
          <a:lstStyle/>
          <a:p>
            <a:pPr algn="l">
              <a:lnSpc>
                <a:spcPts val="20116"/>
              </a:lnSpc>
            </a:pPr>
            <a:r>
              <a:rPr lang="en-US" sz="14368">
                <a:solidFill>
                  <a:srgbClr val="000000"/>
                </a:solidFill>
                <a:latin typeface="Abril Fatface"/>
                <a:ea typeface="Abril Fatface"/>
                <a:cs typeface="Abril Fatface"/>
                <a:sym typeface="Abril Fatface"/>
              </a:rPr>
              <a:t>Get your notebooks and pencil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sp>
        <p:nvSpPr>
          <p:cNvPr id="2" name="TextBox 2"/>
          <p:cNvSpPr txBox="1"/>
          <p:nvPr/>
        </p:nvSpPr>
        <p:spPr>
          <a:xfrm>
            <a:off x="284749" y="209588"/>
            <a:ext cx="17617849" cy="9961701"/>
          </a:xfrm>
          <a:prstGeom prst="rect">
            <a:avLst/>
          </a:prstGeom>
        </p:spPr>
        <p:txBody>
          <a:bodyPr lIns="0" tIns="0" rIns="0" bIns="0" rtlCol="0" anchor="t">
            <a:spAutoFit/>
          </a:bodyPr>
          <a:lstStyle/>
          <a:p>
            <a:r>
              <a:rPr lang="en-US" sz="5400" b="1" dirty="0">
                <a:solidFill>
                  <a:schemeClr val="bg1"/>
                </a:solidFill>
              </a:rPr>
              <a:t>Jesus Talks With a Samaritan Woman</a:t>
            </a:r>
          </a:p>
          <a:p>
            <a:r>
              <a:rPr lang="en-US" sz="5400" b="1" dirty="0">
                <a:solidFill>
                  <a:schemeClr val="bg1"/>
                </a:solidFill>
              </a:rPr>
              <a:t>4 </a:t>
            </a:r>
            <a:r>
              <a:rPr lang="en-US" sz="5400" dirty="0">
                <a:solidFill>
                  <a:schemeClr val="bg1"/>
                </a:solidFill>
              </a:rPr>
              <a:t>Now Jesus learned that the Pharisees had heard that he was gaining and baptizing more disciples than John— </a:t>
            </a:r>
            <a:r>
              <a:rPr lang="en-US" sz="5400" b="1" baseline="30000" dirty="0">
                <a:solidFill>
                  <a:schemeClr val="bg1"/>
                </a:solidFill>
              </a:rPr>
              <a:t>2 </a:t>
            </a:r>
            <a:r>
              <a:rPr lang="en-US" sz="5400" dirty="0">
                <a:solidFill>
                  <a:schemeClr val="bg1"/>
                </a:solidFill>
              </a:rPr>
              <a:t>although in fact it was not Jesus who baptized, but his disciples. </a:t>
            </a:r>
            <a:r>
              <a:rPr lang="en-US" sz="5400" b="1" baseline="30000" dirty="0">
                <a:solidFill>
                  <a:schemeClr val="bg1"/>
                </a:solidFill>
              </a:rPr>
              <a:t>3 </a:t>
            </a:r>
            <a:r>
              <a:rPr lang="en-US" sz="5400" dirty="0">
                <a:solidFill>
                  <a:schemeClr val="bg1"/>
                </a:solidFill>
              </a:rPr>
              <a:t>So he left Judea and went back once more to Galilee.</a:t>
            </a:r>
          </a:p>
          <a:p>
            <a:r>
              <a:rPr lang="en-US" sz="5400" b="1" baseline="30000" dirty="0">
                <a:solidFill>
                  <a:schemeClr val="bg1"/>
                </a:solidFill>
              </a:rPr>
              <a:t>4 </a:t>
            </a:r>
            <a:r>
              <a:rPr lang="en-US" sz="5400" dirty="0">
                <a:solidFill>
                  <a:schemeClr val="bg1"/>
                </a:solidFill>
              </a:rPr>
              <a:t>Now he had to go through Samaria. </a:t>
            </a:r>
            <a:r>
              <a:rPr lang="en-US" sz="5400" b="1" baseline="30000" dirty="0">
                <a:solidFill>
                  <a:schemeClr val="bg1"/>
                </a:solidFill>
              </a:rPr>
              <a:t>5 </a:t>
            </a:r>
            <a:r>
              <a:rPr lang="en-US" sz="5400" dirty="0">
                <a:solidFill>
                  <a:schemeClr val="bg1"/>
                </a:solidFill>
              </a:rPr>
              <a:t>So he came to a town in Samaria called Sychar, near the plot of ground Jacob had given to his son Joseph. </a:t>
            </a:r>
            <a:r>
              <a:rPr lang="en-US" sz="5400" b="1" baseline="30000" dirty="0">
                <a:solidFill>
                  <a:schemeClr val="bg1"/>
                </a:solidFill>
              </a:rPr>
              <a:t>6 </a:t>
            </a:r>
            <a:r>
              <a:rPr lang="en-US" sz="5400" dirty="0">
                <a:solidFill>
                  <a:schemeClr val="bg1"/>
                </a:solidFill>
              </a:rPr>
              <a:t>Jacob’s well was there, and Jesus, tired as he was from the journey, sat down by the well. It was about noon. </a:t>
            </a:r>
          </a:p>
          <a:p>
            <a:r>
              <a:rPr lang="en-US" sz="5400" dirty="0">
                <a:solidFill>
                  <a:schemeClr val="bg1"/>
                </a:solidFill>
              </a:rPr>
              <a:t>John 4:1-6</a:t>
            </a:r>
          </a:p>
          <a:p>
            <a:pPr algn="l">
              <a:lnSpc>
                <a:spcPts val="6430"/>
              </a:lnSpc>
            </a:pPr>
            <a:endParaRPr lang="en-US" sz="5358" b="1" dirty="0">
              <a:solidFill>
                <a:srgbClr val="EDEBE6"/>
              </a:solidFill>
              <a:latin typeface="Arial Nova Bold"/>
              <a:ea typeface="Arial Nova Bold"/>
              <a:cs typeface="Arial Nova Bold"/>
              <a:sym typeface="Arial Nova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61E18"/>
        </a:solidFill>
        <a:effectLst/>
      </p:bgPr>
    </p:bg>
    <p:spTree>
      <p:nvGrpSpPr>
        <p:cNvPr id="1" name=""/>
        <p:cNvGrpSpPr/>
        <p:nvPr/>
      </p:nvGrpSpPr>
      <p:grpSpPr>
        <a:xfrm>
          <a:off x="0" y="0"/>
          <a:ext cx="0" cy="0"/>
          <a:chOff x="0" y="0"/>
          <a:chExt cx="0" cy="0"/>
        </a:xfrm>
      </p:grpSpPr>
      <p:grpSp>
        <p:nvGrpSpPr>
          <p:cNvPr id="2" name="Group 2"/>
          <p:cNvGrpSpPr/>
          <p:nvPr/>
        </p:nvGrpSpPr>
        <p:grpSpPr>
          <a:xfrm>
            <a:off x="479313" y="499038"/>
            <a:ext cx="17329374" cy="6220075"/>
            <a:chOff x="0" y="0"/>
            <a:chExt cx="4564115" cy="1638209"/>
          </a:xfrm>
        </p:grpSpPr>
        <p:sp>
          <p:nvSpPr>
            <p:cNvPr id="3" name="Freeform 3"/>
            <p:cNvSpPr/>
            <p:nvPr/>
          </p:nvSpPr>
          <p:spPr>
            <a:xfrm>
              <a:off x="0" y="0"/>
              <a:ext cx="4564115" cy="1638209"/>
            </a:xfrm>
            <a:custGeom>
              <a:avLst/>
              <a:gdLst/>
              <a:ahLst/>
              <a:cxnLst/>
              <a:rect l="l" t="t" r="r" b="b"/>
              <a:pathLst>
                <a:path w="4564115" h="1638209">
                  <a:moveTo>
                    <a:pt x="0" y="0"/>
                  </a:moveTo>
                  <a:lnTo>
                    <a:pt x="4564115" y="0"/>
                  </a:lnTo>
                  <a:lnTo>
                    <a:pt x="4564115" y="1638209"/>
                  </a:lnTo>
                  <a:lnTo>
                    <a:pt x="0" y="1638209"/>
                  </a:lnTo>
                  <a:close/>
                </a:path>
              </a:pathLst>
            </a:custGeom>
            <a:solidFill>
              <a:srgbClr val="FFFFFF"/>
            </a:solidFill>
          </p:spPr>
          <p:txBody>
            <a:bodyPr/>
            <a:lstStyle/>
            <a:p>
              <a:endParaRPr lang="en-US"/>
            </a:p>
          </p:txBody>
        </p:sp>
        <p:sp>
          <p:nvSpPr>
            <p:cNvPr id="4" name="TextBox 4"/>
            <p:cNvSpPr txBox="1"/>
            <p:nvPr/>
          </p:nvSpPr>
          <p:spPr>
            <a:xfrm>
              <a:off x="0" y="-47625"/>
              <a:ext cx="4564115" cy="168583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79313" y="820303"/>
            <a:ext cx="17114063" cy="2138662"/>
          </a:xfrm>
          <a:prstGeom prst="rect">
            <a:avLst/>
          </a:prstGeom>
        </p:spPr>
        <p:txBody>
          <a:bodyPr lIns="0" tIns="0" rIns="0" bIns="0" rtlCol="0" anchor="t">
            <a:spAutoFit/>
          </a:bodyPr>
          <a:lstStyle/>
          <a:p>
            <a:pPr algn="ctr">
              <a:lnSpc>
                <a:spcPts val="5678"/>
              </a:lnSpc>
              <a:spcBef>
                <a:spcPct val="0"/>
              </a:spcBef>
            </a:pPr>
            <a:r>
              <a:rPr lang="en-US" sz="4056" b="1" dirty="0">
                <a:solidFill>
                  <a:srgbClr val="000000"/>
                </a:solidFill>
                <a:latin typeface="Montserrat Bold"/>
                <a:ea typeface="Montserrat Bold"/>
                <a:cs typeface="Montserrat Bold"/>
                <a:sym typeface="Montserrat Bold"/>
              </a:rPr>
              <a:t>In your notebook copy the question down and write your answer. You have about 3-5 minutes. Then we will go over the answer as a group.</a:t>
            </a:r>
          </a:p>
        </p:txBody>
      </p:sp>
      <p:sp>
        <p:nvSpPr>
          <p:cNvPr id="6" name="TextBox 6"/>
          <p:cNvSpPr txBox="1"/>
          <p:nvPr/>
        </p:nvSpPr>
        <p:spPr>
          <a:xfrm>
            <a:off x="586969" y="4226295"/>
            <a:ext cx="17114063" cy="2138662"/>
          </a:xfrm>
          <a:prstGeom prst="rect">
            <a:avLst/>
          </a:prstGeom>
        </p:spPr>
        <p:txBody>
          <a:bodyPr lIns="0" tIns="0" rIns="0" bIns="0" rtlCol="0" anchor="t">
            <a:spAutoFit/>
          </a:bodyPr>
          <a:lstStyle/>
          <a:p>
            <a:pPr marL="875781" lvl="1" indent="-437891" algn="l">
              <a:lnSpc>
                <a:spcPts val="5678"/>
              </a:lnSpc>
              <a:spcBef>
                <a:spcPct val="0"/>
              </a:spcBef>
              <a:buAutoNum type="arabicPeriod"/>
            </a:pPr>
            <a:r>
              <a:rPr lang="en-US" sz="4056" b="1" dirty="0">
                <a:solidFill>
                  <a:srgbClr val="000000"/>
                </a:solidFill>
                <a:latin typeface="Montserrat Bold"/>
                <a:ea typeface="Montserrat Bold"/>
                <a:cs typeface="Montserrat Bold"/>
                <a:sym typeface="Montserrat Bold"/>
              </a:rPr>
              <a:t>How many people did Jesus baptize? (4:1-2)</a:t>
            </a:r>
          </a:p>
          <a:p>
            <a:pPr marL="875781" lvl="1" indent="-437891" algn="l">
              <a:lnSpc>
                <a:spcPts val="5678"/>
              </a:lnSpc>
              <a:spcBef>
                <a:spcPct val="0"/>
              </a:spcBef>
              <a:buAutoNum type="arabicPeriod"/>
            </a:pPr>
            <a:endParaRPr lang="en-US" sz="4056" b="1" dirty="0">
              <a:solidFill>
                <a:srgbClr val="000000"/>
              </a:solidFill>
              <a:latin typeface="Montserrat Bold"/>
              <a:ea typeface="Montserrat Bold"/>
              <a:cs typeface="Montserrat Bold"/>
              <a:sym typeface="Montserrat Bold"/>
            </a:endParaRPr>
          </a:p>
          <a:p>
            <a:pPr marL="875781" lvl="1" indent="-437891" algn="l">
              <a:lnSpc>
                <a:spcPts val="5678"/>
              </a:lnSpc>
              <a:spcBef>
                <a:spcPct val="0"/>
              </a:spcBef>
              <a:buAutoNum type="arabicPeriod"/>
            </a:pPr>
            <a:endParaRPr lang="en-US" sz="4056" b="1" dirty="0">
              <a:solidFill>
                <a:srgbClr val="000000"/>
              </a:solidFill>
              <a:latin typeface="Montserrat Bold"/>
              <a:ea typeface="Montserrat Bold"/>
              <a:cs typeface="Montserrat Bold"/>
              <a:sym typeface="Montserrat 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7600</TotalTime>
  <Words>1721</Words>
  <Application>Microsoft Office PowerPoint</Application>
  <PresentationFormat>Custom</PresentationFormat>
  <Paragraphs>75</Paragraphs>
  <Slides>21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Arimo</vt:lpstr>
      <vt:lpstr>Arial</vt:lpstr>
      <vt:lpstr>Arial Nova</vt:lpstr>
      <vt:lpstr>Arimo Bold</vt:lpstr>
      <vt:lpstr>TAN St. Canard</vt:lpstr>
      <vt:lpstr>Calibri</vt:lpstr>
      <vt:lpstr>Sackers Gothic Light</vt:lpstr>
      <vt:lpstr>Arial Nova Bold</vt:lpstr>
      <vt:lpstr>Glacial Indifference</vt:lpstr>
      <vt:lpstr>Montserrat Bold</vt:lpstr>
      <vt:lpstr>Abril Fatface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Teens John Chp 3</dc:title>
  <dc:creator>Rebekah Jahaziel</dc:creator>
  <cp:lastModifiedBy>Rebekah Jahaziel</cp:lastModifiedBy>
  <cp:revision>2</cp:revision>
  <dcterms:created xsi:type="dcterms:W3CDTF">2006-08-16T00:00:00Z</dcterms:created>
  <dcterms:modified xsi:type="dcterms:W3CDTF">2026-08-07T21:47:49Z</dcterms:modified>
  <dc:identifier>DAHPqrUiE7Y</dc:identifier>
</cp:coreProperties>
</file>