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5" r:id="rId17"/>
    <p:sldId id="276" r:id="rId18"/>
    <p:sldId id="277" r:id="rId19"/>
  </p:sldIdLst>
  <p:sldSz cx="18288000" cy="10287000"/>
  <p:notesSz cx="6858000" cy="9144000"/>
  <p:embeddedFontLst>
    <p:embeddedFont>
      <p:font typeface="Abril Fatface" panose="02000503000000020003" pitchFamily="2" charset="0"/>
      <p:regular r:id="rId20"/>
    </p:embeddedFont>
    <p:embeddedFont>
      <p:font typeface="Arial Nova" panose="020B0504020202020204" pitchFamily="34" charset="0"/>
      <p:regular r:id="rId21"/>
      <p:bold r:id="rId22"/>
      <p:italic r:id="rId23"/>
      <p:boldItalic r:id="rId24"/>
    </p:embeddedFont>
    <p:embeddedFont>
      <p:font typeface="Arial Nova Bold" panose="020B0804020202020204" charset="0"/>
      <p:regular r:id="rId25"/>
    </p:embeddedFont>
    <p:embeddedFont>
      <p:font typeface="Glacial Indifference" panose="020B0604020202020204" charset="0"/>
      <p:regular r:id="rId26"/>
    </p:embeddedFont>
    <p:embeddedFont>
      <p:font typeface="Montserrat Bold" panose="020B0604020202020204" charset="0"/>
      <p:regular r:id="rId27"/>
    </p:embeddedFont>
    <p:embeddedFont>
      <p:font typeface="Sackers Gothic Light" panose="020B0604020202020204" charset="0"/>
      <p:regular r:id="rId28"/>
    </p:embeddedFont>
    <p:embeddedFont>
      <p:font typeface="TAN St. Canard" panose="020B0604020202020204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9A1DC6-3F2E-405A-AD86-DC987F80AD78}" v="13" dt="2026-08-13T00:17:56.7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49" d="100"/>
          <a:sy n="49" d="100"/>
        </p:scale>
        <p:origin x="1042" y="17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kah Jahaziel" userId="4e9f4179b5ede0bb" providerId="LiveId" clId="{CA146633-3363-4EF0-99DD-838D94DB8CCC}"/>
    <pc:docChg chg="custSel delSld modSld">
      <pc:chgData name="Rebekah Jahaziel" userId="4e9f4179b5ede0bb" providerId="LiveId" clId="{CA146633-3363-4EF0-99DD-838D94DB8CCC}" dt="2026-08-13T00:24:25.298" v="496" actId="20577"/>
      <pc:docMkLst>
        <pc:docMk/>
      </pc:docMkLst>
      <pc:sldChg chg="addSp delSp modSp mod">
        <pc:chgData name="Rebekah Jahaziel" userId="4e9f4179b5ede0bb" providerId="LiveId" clId="{CA146633-3363-4EF0-99DD-838D94DB8CCC}" dt="2026-08-13T00:23:22.569" v="489" actId="20577"/>
        <pc:sldMkLst>
          <pc:docMk/>
          <pc:sldMk cId="0" sldId="256"/>
        </pc:sldMkLst>
        <pc:spChg chg="mod">
          <ac:chgData name="Rebekah Jahaziel" userId="4e9f4179b5ede0bb" providerId="LiveId" clId="{CA146633-3363-4EF0-99DD-838D94DB8CCC}" dt="2026-08-13T00:23:09.182" v="486" actId="403"/>
          <ac:spMkLst>
            <pc:docMk/>
            <pc:sldMk cId="0" sldId="256"/>
            <ac:spMk id="2" creationId="{00000000-0000-0000-0000-000000000000}"/>
          </ac:spMkLst>
        </pc:spChg>
        <pc:spChg chg="mod">
          <ac:chgData name="Rebekah Jahaziel" userId="4e9f4179b5ede0bb" providerId="LiveId" clId="{CA146633-3363-4EF0-99DD-838D94DB8CCC}" dt="2026-08-13T00:23:22.569" v="489" actId="20577"/>
          <ac:spMkLst>
            <pc:docMk/>
            <pc:sldMk cId="0" sldId="256"/>
            <ac:spMk id="4" creationId="{00000000-0000-0000-0000-000000000000}"/>
          </ac:spMkLst>
        </pc:spChg>
        <pc:spChg chg="add del mod">
          <ac:chgData name="Rebekah Jahaziel" userId="4e9f4179b5ede0bb" providerId="LiveId" clId="{CA146633-3363-4EF0-99DD-838D94DB8CCC}" dt="2026-08-12T23:53:53.712" v="25"/>
          <ac:spMkLst>
            <pc:docMk/>
            <pc:sldMk cId="0" sldId="256"/>
            <ac:spMk id="5" creationId="{FBCA98BA-4785-8BCD-9BBC-01CE77BCE7DC}"/>
          </ac:spMkLst>
        </pc:spChg>
      </pc:sldChg>
      <pc:sldChg chg="modSp mod">
        <pc:chgData name="Rebekah Jahaziel" userId="4e9f4179b5ede0bb" providerId="LiveId" clId="{CA146633-3363-4EF0-99DD-838D94DB8CCC}" dt="2026-08-12T23:54:08.225" v="27" actId="20577"/>
        <pc:sldMkLst>
          <pc:docMk/>
          <pc:sldMk cId="0" sldId="261"/>
        </pc:sldMkLst>
        <pc:spChg chg="mod">
          <ac:chgData name="Rebekah Jahaziel" userId="4e9f4179b5ede0bb" providerId="LiveId" clId="{CA146633-3363-4EF0-99DD-838D94DB8CCC}" dt="2026-08-12T23:54:01.554" v="26" actId="20577"/>
          <ac:spMkLst>
            <pc:docMk/>
            <pc:sldMk cId="0" sldId="261"/>
            <ac:spMk id="2" creationId="{00000000-0000-0000-0000-000000000000}"/>
          </ac:spMkLst>
        </pc:spChg>
        <pc:spChg chg="mod">
          <ac:chgData name="Rebekah Jahaziel" userId="4e9f4179b5ede0bb" providerId="LiveId" clId="{CA146633-3363-4EF0-99DD-838D94DB8CCC}" dt="2026-08-12T23:54:08.225" v="27" actId="20577"/>
          <ac:spMkLst>
            <pc:docMk/>
            <pc:sldMk cId="0" sldId="261"/>
            <ac:spMk id="7" creationId="{48801A26-E379-93FC-8B0F-ABF858EA9187}"/>
          </ac:spMkLst>
        </pc:spChg>
      </pc:sldChg>
      <pc:sldChg chg="modSp mod">
        <pc:chgData name="Rebekah Jahaziel" userId="4e9f4179b5ede0bb" providerId="LiveId" clId="{CA146633-3363-4EF0-99DD-838D94DB8CCC}" dt="2026-08-12T23:54:25.411" v="28" actId="20577"/>
        <pc:sldMkLst>
          <pc:docMk/>
          <pc:sldMk cId="0" sldId="262"/>
        </pc:sldMkLst>
        <pc:spChg chg="mod">
          <ac:chgData name="Rebekah Jahaziel" userId="4e9f4179b5ede0bb" providerId="LiveId" clId="{CA146633-3363-4EF0-99DD-838D94DB8CCC}" dt="2026-08-12T23:54:25.411" v="28" actId="20577"/>
          <ac:spMkLst>
            <pc:docMk/>
            <pc:sldMk cId="0" sldId="262"/>
            <ac:spMk id="5" creationId="{00000000-0000-0000-0000-000000000000}"/>
          </ac:spMkLst>
        </pc:spChg>
      </pc:sldChg>
      <pc:sldChg chg="modSp mod">
        <pc:chgData name="Rebekah Jahaziel" userId="4e9f4179b5ede0bb" providerId="LiveId" clId="{CA146633-3363-4EF0-99DD-838D94DB8CCC}" dt="2026-08-13T00:02:29.979" v="252" actId="20577"/>
        <pc:sldMkLst>
          <pc:docMk/>
          <pc:sldMk cId="0" sldId="263"/>
        </pc:sldMkLst>
        <pc:spChg chg="mod">
          <ac:chgData name="Rebekah Jahaziel" userId="4e9f4179b5ede0bb" providerId="LiveId" clId="{CA146633-3363-4EF0-99DD-838D94DB8CCC}" dt="2026-08-13T00:02:29.979" v="252" actId="20577"/>
          <ac:spMkLst>
            <pc:docMk/>
            <pc:sldMk cId="0" sldId="263"/>
            <ac:spMk id="2" creationId="{00000000-0000-0000-0000-000000000000}"/>
          </ac:spMkLst>
        </pc:spChg>
      </pc:sldChg>
      <pc:sldChg chg="modSp mod">
        <pc:chgData name="Rebekah Jahaziel" userId="4e9f4179b5ede0bb" providerId="LiveId" clId="{CA146633-3363-4EF0-99DD-838D94DB8CCC}" dt="2026-08-13T00:24:25.298" v="496" actId="20577"/>
        <pc:sldMkLst>
          <pc:docMk/>
          <pc:sldMk cId="0" sldId="264"/>
        </pc:sldMkLst>
        <pc:spChg chg="mod">
          <ac:chgData name="Rebekah Jahaziel" userId="4e9f4179b5ede0bb" providerId="LiveId" clId="{CA146633-3363-4EF0-99DD-838D94DB8CCC}" dt="2026-08-13T00:24:25.298" v="496" actId="20577"/>
          <ac:spMkLst>
            <pc:docMk/>
            <pc:sldMk cId="0" sldId="264"/>
            <ac:spMk id="6" creationId="{00000000-0000-0000-0000-000000000000}"/>
          </ac:spMkLst>
        </pc:spChg>
      </pc:sldChg>
      <pc:sldChg chg="modSp mod">
        <pc:chgData name="Rebekah Jahaziel" userId="4e9f4179b5ede0bb" providerId="LiveId" clId="{CA146633-3363-4EF0-99DD-838D94DB8CCC}" dt="2026-08-13T00:00:05.236" v="148" actId="113"/>
        <pc:sldMkLst>
          <pc:docMk/>
          <pc:sldMk cId="0" sldId="265"/>
        </pc:sldMkLst>
        <pc:spChg chg="mod">
          <ac:chgData name="Rebekah Jahaziel" userId="4e9f4179b5ede0bb" providerId="LiveId" clId="{CA146633-3363-4EF0-99DD-838D94DB8CCC}" dt="2026-08-13T00:00:05.236" v="148" actId="113"/>
          <ac:spMkLst>
            <pc:docMk/>
            <pc:sldMk cId="0" sldId="265"/>
            <ac:spMk id="2" creationId="{00000000-0000-0000-0000-000000000000}"/>
          </ac:spMkLst>
        </pc:spChg>
      </pc:sldChg>
      <pc:sldChg chg="modSp mod">
        <pc:chgData name="Rebekah Jahaziel" userId="4e9f4179b5ede0bb" providerId="LiveId" clId="{CA146633-3363-4EF0-99DD-838D94DB8CCC}" dt="2026-08-13T00:24:19.762" v="492" actId="2711"/>
        <pc:sldMkLst>
          <pc:docMk/>
          <pc:sldMk cId="0" sldId="266"/>
        </pc:sldMkLst>
        <pc:spChg chg="mod">
          <ac:chgData name="Rebekah Jahaziel" userId="4e9f4179b5ede0bb" providerId="LiveId" clId="{CA146633-3363-4EF0-99DD-838D94DB8CCC}" dt="2026-08-13T00:24:19.762" v="492" actId="2711"/>
          <ac:spMkLst>
            <pc:docMk/>
            <pc:sldMk cId="0" sldId="266"/>
            <ac:spMk id="6" creationId="{00000000-0000-0000-0000-000000000000}"/>
          </ac:spMkLst>
        </pc:spChg>
      </pc:sldChg>
      <pc:sldChg chg="modSp mod">
        <pc:chgData name="Rebekah Jahaziel" userId="4e9f4179b5ede0bb" providerId="LiveId" clId="{CA146633-3363-4EF0-99DD-838D94DB8CCC}" dt="2026-08-13T00:02:49.717" v="253" actId="20577"/>
        <pc:sldMkLst>
          <pc:docMk/>
          <pc:sldMk cId="0" sldId="267"/>
        </pc:sldMkLst>
        <pc:spChg chg="mod">
          <ac:chgData name="Rebekah Jahaziel" userId="4e9f4179b5ede0bb" providerId="LiveId" clId="{CA146633-3363-4EF0-99DD-838D94DB8CCC}" dt="2026-08-13T00:02:49.717" v="253" actId="20577"/>
          <ac:spMkLst>
            <pc:docMk/>
            <pc:sldMk cId="0" sldId="267"/>
            <ac:spMk id="2" creationId="{00000000-0000-0000-0000-000000000000}"/>
          </ac:spMkLst>
        </pc:spChg>
      </pc:sldChg>
      <pc:sldChg chg="modSp mod">
        <pc:chgData name="Rebekah Jahaziel" userId="4e9f4179b5ede0bb" providerId="LiveId" clId="{CA146633-3363-4EF0-99DD-838D94DB8CCC}" dt="2026-08-13T00:24:12.419" v="491" actId="2711"/>
        <pc:sldMkLst>
          <pc:docMk/>
          <pc:sldMk cId="0" sldId="268"/>
        </pc:sldMkLst>
        <pc:spChg chg="mod">
          <ac:chgData name="Rebekah Jahaziel" userId="4e9f4179b5ede0bb" providerId="LiveId" clId="{CA146633-3363-4EF0-99DD-838D94DB8CCC}" dt="2026-08-13T00:24:12.419" v="491" actId="2711"/>
          <ac:spMkLst>
            <pc:docMk/>
            <pc:sldMk cId="0" sldId="268"/>
            <ac:spMk id="6" creationId="{00000000-0000-0000-0000-000000000000}"/>
          </ac:spMkLst>
        </pc:spChg>
      </pc:sldChg>
      <pc:sldChg chg="modSp mod">
        <pc:chgData name="Rebekah Jahaziel" userId="4e9f4179b5ede0bb" providerId="LiveId" clId="{CA146633-3363-4EF0-99DD-838D94DB8CCC}" dt="2026-08-13T00:06:28.787" v="359" actId="20577"/>
        <pc:sldMkLst>
          <pc:docMk/>
          <pc:sldMk cId="0" sldId="269"/>
        </pc:sldMkLst>
        <pc:spChg chg="mod">
          <ac:chgData name="Rebekah Jahaziel" userId="4e9f4179b5ede0bb" providerId="LiveId" clId="{CA146633-3363-4EF0-99DD-838D94DB8CCC}" dt="2026-08-13T00:06:28.787" v="359" actId="20577"/>
          <ac:spMkLst>
            <pc:docMk/>
            <pc:sldMk cId="0" sldId="269"/>
            <ac:spMk id="2" creationId="{00000000-0000-0000-0000-000000000000}"/>
          </ac:spMkLst>
        </pc:spChg>
      </pc:sldChg>
      <pc:sldChg chg="del">
        <pc:chgData name="Rebekah Jahaziel" userId="4e9f4179b5ede0bb" providerId="LiveId" clId="{CA146633-3363-4EF0-99DD-838D94DB8CCC}" dt="2026-08-13T00:14:00.511" v="361" actId="47"/>
        <pc:sldMkLst>
          <pc:docMk/>
          <pc:sldMk cId="0" sldId="270"/>
        </pc:sldMkLst>
      </pc:sldChg>
      <pc:sldChg chg="del">
        <pc:chgData name="Rebekah Jahaziel" userId="4e9f4179b5ede0bb" providerId="LiveId" clId="{CA146633-3363-4EF0-99DD-838D94DB8CCC}" dt="2026-08-13T00:06:23.952" v="358" actId="47"/>
        <pc:sldMkLst>
          <pc:docMk/>
          <pc:sldMk cId="0" sldId="271"/>
        </pc:sldMkLst>
      </pc:sldChg>
      <pc:sldChg chg="del">
        <pc:chgData name="Rebekah Jahaziel" userId="4e9f4179b5ede0bb" providerId="LiveId" clId="{CA146633-3363-4EF0-99DD-838D94DB8CCC}" dt="2026-08-13T00:06:39.496" v="360" actId="47"/>
        <pc:sldMkLst>
          <pc:docMk/>
          <pc:sldMk cId="0" sldId="272"/>
        </pc:sldMkLst>
      </pc:sldChg>
      <pc:sldChg chg="modSp mod">
        <pc:chgData name="Rebekah Jahaziel" userId="4e9f4179b5ede0bb" providerId="LiveId" clId="{CA146633-3363-4EF0-99DD-838D94DB8CCC}" dt="2026-08-13T00:21:00.861" v="469" actId="20577"/>
        <pc:sldMkLst>
          <pc:docMk/>
          <pc:sldMk cId="0" sldId="274"/>
        </pc:sldMkLst>
        <pc:spChg chg="mod">
          <ac:chgData name="Rebekah Jahaziel" userId="4e9f4179b5ede0bb" providerId="LiveId" clId="{CA146633-3363-4EF0-99DD-838D94DB8CCC}" dt="2026-08-13T00:21:00.861" v="469" actId="20577"/>
          <ac:spMkLst>
            <pc:docMk/>
            <pc:sldMk cId="0" sldId="274"/>
            <ac:spMk id="5" creationId="{00000000-0000-0000-0000-000000000000}"/>
          </ac:spMkLst>
        </pc:spChg>
      </pc:sldChg>
      <pc:sldChg chg="addSp delSp modSp mod">
        <pc:chgData name="Rebekah Jahaziel" userId="4e9f4179b5ede0bb" providerId="LiveId" clId="{CA146633-3363-4EF0-99DD-838D94DB8CCC}" dt="2026-08-13T00:22:45.481" v="485" actId="1076"/>
        <pc:sldMkLst>
          <pc:docMk/>
          <pc:sldMk cId="0" sldId="275"/>
        </pc:sldMkLst>
        <pc:spChg chg="mod">
          <ac:chgData name="Rebekah Jahaziel" userId="4e9f4179b5ede0bb" providerId="LiveId" clId="{CA146633-3363-4EF0-99DD-838D94DB8CCC}" dt="2026-08-13T00:22:41.751" v="484" actId="20577"/>
          <ac:spMkLst>
            <pc:docMk/>
            <pc:sldMk cId="0" sldId="275"/>
            <ac:spMk id="6" creationId="{00000000-0000-0000-0000-000000000000}"/>
          </ac:spMkLst>
        </pc:spChg>
        <pc:picChg chg="add mod">
          <ac:chgData name="Rebekah Jahaziel" userId="4e9f4179b5ede0bb" providerId="LiveId" clId="{CA146633-3363-4EF0-99DD-838D94DB8CCC}" dt="2026-08-13T00:22:45.481" v="485" actId="1076"/>
          <ac:picMkLst>
            <pc:docMk/>
            <pc:sldMk cId="0" sldId="275"/>
            <ac:picMk id="8" creationId="{49F94589-FA3D-A3A5-4FF8-43CA463BC8C9}"/>
          </ac:picMkLst>
        </pc:picChg>
        <pc:picChg chg="del">
          <ac:chgData name="Rebekah Jahaziel" userId="4e9f4179b5ede0bb" providerId="LiveId" clId="{CA146633-3363-4EF0-99DD-838D94DB8CCC}" dt="2026-08-13T00:21:14.753" v="471" actId="478"/>
          <ac:picMkLst>
            <pc:docMk/>
            <pc:sldMk cId="0" sldId="275"/>
            <ac:picMk id="9" creationId="{064644B9-141F-6034-D57E-B59848A267D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John%205&amp;version=NIV#fen-NIV-26255d" TargetMode="External"/><Relationship Id="rId2" Type="http://schemas.openxmlformats.org/officeDocument/2006/relationships/hyperlink" Target="https://www.biblegateway.com/passage/?search=John%205&amp;version=NIV#fen-NIV-26250c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John%205&amp;version=NIV#fen-NIV-26215b" TargetMode="External"/><Relationship Id="rId2" Type="http://schemas.openxmlformats.org/officeDocument/2006/relationships/hyperlink" Target="https://www.biblegateway.com/passage/?search=John%205&amp;version=NIV#fen-NIV-26213a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74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96582"/>
            <a:ext cx="10838024" cy="6659620"/>
          </a:xfrm>
          <a:custGeom>
            <a:avLst/>
            <a:gdLst/>
            <a:ahLst/>
            <a:cxnLst/>
            <a:rect l="l" t="t" r="r" b="b"/>
            <a:pathLst>
              <a:path w="10838024" h="6659620">
                <a:moveTo>
                  <a:pt x="0" y="0"/>
                </a:moveTo>
                <a:lnTo>
                  <a:pt x="10838024" y="0"/>
                </a:lnTo>
                <a:lnTo>
                  <a:pt x="10838024" y="6659620"/>
                </a:lnTo>
                <a:lnTo>
                  <a:pt x="0" y="66596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10564"/>
            </a:stretch>
          </a:blipFill>
        </p:spPr>
        <p:txBody>
          <a:bodyPr/>
          <a:lstStyle/>
          <a:p>
            <a:endParaRPr lang="en-US" sz="2000"/>
          </a:p>
        </p:txBody>
      </p:sp>
      <p:sp>
        <p:nvSpPr>
          <p:cNvPr id="3" name="Freeform 3"/>
          <p:cNvSpPr/>
          <p:nvPr/>
        </p:nvSpPr>
        <p:spPr>
          <a:xfrm>
            <a:off x="10034402" y="531579"/>
            <a:ext cx="8253598" cy="9223842"/>
          </a:xfrm>
          <a:custGeom>
            <a:avLst/>
            <a:gdLst/>
            <a:ahLst/>
            <a:cxnLst/>
            <a:rect l="l" t="t" r="r" b="b"/>
            <a:pathLst>
              <a:path w="8253598" h="9223842">
                <a:moveTo>
                  <a:pt x="0" y="0"/>
                </a:moveTo>
                <a:lnTo>
                  <a:pt x="8253598" y="0"/>
                </a:lnTo>
                <a:lnTo>
                  <a:pt x="8253598" y="9223842"/>
                </a:lnTo>
                <a:lnTo>
                  <a:pt x="0" y="92238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023" r="-3904"/>
            </a:stretch>
          </a:blipFill>
          <a:ln w="104775" cap="sq">
            <a:solidFill>
              <a:srgbClr val="568DCA"/>
            </a:solidFill>
            <a:prstDash val="lgDash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51968" y="6956202"/>
            <a:ext cx="9782434" cy="226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64"/>
              </a:lnSpc>
            </a:pPr>
            <a:r>
              <a:rPr lang="en-US" sz="3600" b="1" dirty="0">
                <a:solidFill>
                  <a:srgbClr val="000000"/>
                </a:solidFill>
                <a:latin typeface="Montserrat Bold" panose="020B0604020202020204" charset="0"/>
                <a:ea typeface="Montserrat Bold"/>
                <a:cs typeface="Montserrat Bold"/>
                <a:sym typeface="Montserrat Bold"/>
              </a:rPr>
              <a:t>John 5: </a:t>
            </a:r>
            <a:r>
              <a:rPr lang="en-US" sz="3600" b="1" dirty="0">
                <a:latin typeface="Montserrat Bold" panose="020B0604020202020204" charset="0"/>
              </a:rPr>
              <a:t>The Healing at the Pool, The Authority of the Son, Testimonies About Jesus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1E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0813" y="190500"/>
            <a:ext cx="17666374" cy="10464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The day on which this took place was a Sabbath, </a:t>
            </a:r>
            <a:r>
              <a:rPr lang="en-US" sz="4000" b="1" baseline="30000" dirty="0">
                <a:solidFill>
                  <a:schemeClr val="bg1"/>
                </a:solidFill>
              </a:rPr>
              <a:t>10 </a:t>
            </a:r>
            <a:r>
              <a:rPr lang="en-US" sz="4000" dirty="0">
                <a:solidFill>
                  <a:schemeClr val="bg1"/>
                </a:solidFill>
              </a:rPr>
              <a:t>and so the Jewish leaders said to the man who had been healed, “It is the Sabbath; the law forbids you to carry your mat.”</a:t>
            </a:r>
          </a:p>
          <a:p>
            <a:r>
              <a:rPr lang="en-US" sz="4000" b="1" baseline="30000" dirty="0">
                <a:solidFill>
                  <a:schemeClr val="bg1"/>
                </a:solidFill>
              </a:rPr>
              <a:t>11 </a:t>
            </a:r>
            <a:r>
              <a:rPr lang="en-US" sz="4000" dirty="0">
                <a:solidFill>
                  <a:schemeClr val="bg1"/>
                </a:solidFill>
              </a:rPr>
              <a:t>But he replied, “The man who made me well said to me, ‘Pick up your mat and walk.’ ”</a:t>
            </a:r>
          </a:p>
          <a:p>
            <a:r>
              <a:rPr lang="en-US" sz="4000" b="1" baseline="30000" dirty="0">
                <a:solidFill>
                  <a:schemeClr val="bg1"/>
                </a:solidFill>
              </a:rPr>
              <a:t>12 </a:t>
            </a:r>
            <a:r>
              <a:rPr lang="en-US" sz="4000" dirty="0">
                <a:solidFill>
                  <a:schemeClr val="bg1"/>
                </a:solidFill>
              </a:rPr>
              <a:t>So they asked him, “Who is this fellow who told you to pick it up and walk?”</a:t>
            </a:r>
          </a:p>
          <a:p>
            <a:r>
              <a:rPr lang="en-US" sz="4000" b="1" baseline="30000" dirty="0">
                <a:solidFill>
                  <a:schemeClr val="bg1"/>
                </a:solidFill>
              </a:rPr>
              <a:t>13 </a:t>
            </a:r>
            <a:r>
              <a:rPr lang="en-US" sz="4000" dirty="0">
                <a:solidFill>
                  <a:schemeClr val="bg1"/>
                </a:solidFill>
              </a:rPr>
              <a:t>The man who was healed had no idea who it was, for Jesus had slipped away into the crowd that was there.</a:t>
            </a:r>
          </a:p>
          <a:p>
            <a:r>
              <a:rPr lang="en-US" sz="4000" b="1" baseline="30000" dirty="0">
                <a:solidFill>
                  <a:schemeClr val="bg1"/>
                </a:solidFill>
              </a:rPr>
              <a:t>14 </a:t>
            </a:r>
            <a:r>
              <a:rPr lang="en-US" sz="4000" dirty="0">
                <a:solidFill>
                  <a:schemeClr val="bg1"/>
                </a:solidFill>
              </a:rPr>
              <a:t>Later Jesus found him at the temple and said to him, “See, you are well again. Stop sinning or something worse may happen to you.” </a:t>
            </a:r>
            <a:r>
              <a:rPr lang="en-US" sz="4000" b="1" baseline="30000" dirty="0">
                <a:solidFill>
                  <a:schemeClr val="bg1"/>
                </a:solidFill>
              </a:rPr>
              <a:t>15 </a:t>
            </a:r>
            <a:r>
              <a:rPr lang="en-US" sz="4000" dirty="0">
                <a:solidFill>
                  <a:schemeClr val="bg1"/>
                </a:solidFill>
              </a:rPr>
              <a:t>The man went away and told the Jewish leaders that it was Jesus who had made him well. </a:t>
            </a:r>
            <a:r>
              <a:rPr lang="en-US" sz="4000" b="1" baseline="30000" dirty="0">
                <a:solidFill>
                  <a:schemeClr val="bg1"/>
                </a:solidFill>
              </a:rPr>
              <a:t>16 </a:t>
            </a:r>
            <a:r>
              <a:rPr lang="en-US" sz="4000" dirty="0">
                <a:solidFill>
                  <a:schemeClr val="bg1"/>
                </a:solidFill>
              </a:rPr>
              <a:t>So, because Jesus was doing these things on the Sabbath, the Jewish leaders began to persecute him. </a:t>
            </a:r>
            <a:r>
              <a:rPr lang="en-US" sz="4000" b="1" baseline="30000" dirty="0">
                <a:solidFill>
                  <a:schemeClr val="bg1"/>
                </a:solidFill>
              </a:rPr>
              <a:t>17 </a:t>
            </a:r>
            <a:r>
              <a:rPr lang="en-US" sz="4000" dirty="0">
                <a:solidFill>
                  <a:schemeClr val="bg1"/>
                </a:solidFill>
              </a:rPr>
              <a:t>In his defense Jesus said to them, “My Father is always at his work to this very day, and I too am working.”</a:t>
            </a:r>
          </a:p>
          <a:p>
            <a:endParaRPr lang="en-US" sz="4000" dirty="0">
              <a:solidFill>
                <a:schemeClr val="bg1"/>
              </a:solidFill>
            </a:endParaRPr>
          </a:p>
          <a:p>
            <a:r>
              <a:rPr lang="en-US" sz="4000" b="1" dirty="0">
                <a:solidFill>
                  <a:schemeClr val="bg1"/>
                </a:solidFill>
              </a:rPr>
              <a:t>John 5: 9b-17</a:t>
            </a:r>
          </a:p>
          <a:p>
            <a:pPr algn="l">
              <a:lnSpc>
                <a:spcPts val="4816"/>
              </a:lnSpc>
            </a:pPr>
            <a:endParaRPr lang="en-US" sz="4013" dirty="0">
              <a:solidFill>
                <a:srgbClr val="EDEBE6"/>
              </a:solidFill>
              <a:latin typeface="Arial Nova"/>
              <a:ea typeface="Arial Nova"/>
              <a:cs typeface="Arial Nova"/>
              <a:sym typeface="Arial Nov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1E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79313" y="499038"/>
            <a:ext cx="17329374" cy="4976054"/>
            <a:chOff x="0" y="0"/>
            <a:chExt cx="4564115" cy="13105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64115" cy="1310566"/>
            </a:xfrm>
            <a:custGeom>
              <a:avLst/>
              <a:gdLst/>
              <a:ahLst/>
              <a:cxnLst/>
              <a:rect l="l" t="t" r="r" b="b"/>
              <a:pathLst>
                <a:path w="4564115" h="1310566">
                  <a:moveTo>
                    <a:pt x="0" y="0"/>
                  </a:moveTo>
                  <a:lnTo>
                    <a:pt x="4564115" y="0"/>
                  </a:lnTo>
                  <a:lnTo>
                    <a:pt x="4564115" y="1310566"/>
                  </a:lnTo>
                  <a:lnTo>
                    <a:pt x="0" y="13105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564115" cy="1358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79313" y="820303"/>
            <a:ext cx="17114063" cy="2106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78"/>
              </a:lnSpc>
              <a:spcBef>
                <a:spcPct val="0"/>
              </a:spcBef>
            </a:pPr>
            <a:r>
              <a:rPr lang="en-US" sz="4056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 your notebook copy the question down and write your answer. You have about 3-5 minutes. Then we will go over the answer as a group.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1628" y="3767454"/>
            <a:ext cx="16054764" cy="1544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3463" lvl="1" algn="l">
              <a:lnSpc>
                <a:spcPts val="6270"/>
              </a:lnSpc>
              <a:spcBef>
                <a:spcPct val="0"/>
              </a:spcBef>
            </a:pPr>
            <a:r>
              <a:rPr lang="en-US" sz="4478" b="1" dirty="0">
                <a:solidFill>
                  <a:srgbClr val="000000"/>
                </a:solidFill>
                <a:latin typeface="Montserrat Bold" panose="020B0604020202020204" charset="0"/>
                <a:ea typeface="Arimo Bold"/>
                <a:cs typeface="Arimo Bold"/>
                <a:sym typeface="Arimo Bold"/>
              </a:rPr>
              <a:t>2. Why did some people think that Jesus had violated the Sabbath? (5:9b-17)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1E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0630" y="435349"/>
            <a:ext cx="17766739" cy="9356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 </a:t>
            </a:r>
            <a:r>
              <a:rPr lang="en-US" sz="3200" b="1" baseline="30000" dirty="0">
                <a:solidFill>
                  <a:schemeClr val="bg1"/>
                </a:solidFill>
              </a:rPr>
              <a:t>18 </a:t>
            </a:r>
            <a:r>
              <a:rPr lang="en-US" sz="3200" dirty="0">
                <a:solidFill>
                  <a:schemeClr val="bg1"/>
                </a:solidFill>
              </a:rPr>
              <a:t>For this reason they tried all the more to kill him; not only was he breaking the Sabbath, but he was even calling God his own Father, making himself equal with God.</a:t>
            </a:r>
          </a:p>
          <a:p>
            <a:r>
              <a:rPr lang="en-US" sz="3200" b="1" baseline="30000" dirty="0">
                <a:solidFill>
                  <a:schemeClr val="bg1"/>
                </a:solidFill>
              </a:rPr>
              <a:t>19 </a:t>
            </a:r>
            <a:r>
              <a:rPr lang="en-US" sz="3200" dirty="0">
                <a:solidFill>
                  <a:schemeClr val="bg1"/>
                </a:solidFill>
              </a:rPr>
              <a:t>Jesus gave them this answer: “Very truly I tell you, the Son can do nothing by himself; he can do only what he sees his Father doing, because whatever the Father does the Son also does. </a:t>
            </a:r>
            <a:r>
              <a:rPr lang="en-US" sz="3200" b="1" baseline="30000" dirty="0">
                <a:solidFill>
                  <a:schemeClr val="bg1"/>
                </a:solidFill>
              </a:rPr>
              <a:t>20 </a:t>
            </a:r>
            <a:r>
              <a:rPr lang="en-US" sz="3200" dirty="0">
                <a:solidFill>
                  <a:schemeClr val="bg1"/>
                </a:solidFill>
              </a:rPr>
              <a:t>For the Father loves the Son and shows him all he does. Yes, and he will show him even greater works than these, so that you will be amazed. </a:t>
            </a:r>
            <a:r>
              <a:rPr lang="en-US" sz="3200" b="1" baseline="30000" dirty="0">
                <a:solidFill>
                  <a:schemeClr val="bg1"/>
                </a:solidFill>
              </a:rPr>
              <a:t>21 </a:t>
            </a:r>
            <a:r>
              <a:rPr lang="en-US" sz="3200" dirty="0">
                <a:solidFill>
                  <a:schemeClr val="bg1"/>
                </a:solidFill>
              </a:rPr>
              <a:t>For just as the Father raises the dead and gives them life, even so the Son gives life to whom he is pleased to give it. </a:t>
            </a:r>
            <a:r>
              <a:rPr lang="en-US" sz="3200" b="1" baseline="30000" dirty="0">
                <a:solidFill>
                  <a:schemeClr val="bg1"/>
                </a:solidFill>
              </a:rPr>
              <a:t>22 </a:t>
            </a:r>
            <a:r>
              <a:rPr lang="en-US" sz="3200" dirty="0">
                <a:solidFill>
                  <a:schemeClr val="bg1"/>
                </a:solidFill>
              </a:rPr>
              <a:t>Moreover, the Father judges no one, but has entrusted all judgment to the Son, </a:t>
            </a:r>
            <a:r>
              <a:rPr lang="en-US" sz="3200" b="1" baseline="30000" dirty="0">
                <a:solidFill>
                  <a:schemeClr val="bg1"/>
                </a:solidFill>
              </a:rPr>
              <a:t>23 </a:t>
            </a:r>
            <a:r>
              <a:rPr lang="en-US" sz="3200" dirty="0">
                <a:solidFill>
                  <a:schemeClr val="bg1"/>
                </a:solidFill>
              </a:rPr>
              <a:t>that all may honor the Son just as they honor the Father. Whoever does not honor the Son does not honor the Father, who sent him.</a:t>
            </a:r>
          </a:p>
          <a:p>
            <a:r>
              <a:rPr lang="en-US" sz="3200" b="1" baseline="30000" dirty="0">
                <a:solidFill>
                  <a:schemeClr val="bg1"/>
                </a:solidFill>
              </a:rPr>
              <a:t>24 </a:t>
            </a:r>
            <a:r>
              <a:rPr lang="en-US" sz="3200" dirty="0">
                <a:solidFill>
                  <a:schemeClr val="bg1"/>
                </a:solidFill>
              </a:rPr>
              <a:t>“Very truly I tell you, whoever hears my word and believes him who sent me has eternal life and will not be judged but has crossed over from death to life. </a:t>
            </a:r>
            <a:r>
              <a:rPr lang="en-US" sz="3200" b="1" baseline="30000" dirty="0">
                <a:solidFill>
                  <a:schemeClr val="bg1"/>
                </a:solidFill>
              </a:rPr>
              <a:t>25 </a:t>
            </a:r>
            <a:r>
              <a:rPr lang="en-US" sz="3200" dirty="0">
                <a:solidFill>
                  <a:schemeClr val="bg1"/>
                </a:solidFill>
              </a:rPr>
              <a:t>Very truly I tell you, a time is coming and has now come when the dead will hear the voice of the Son of God and those who hear will live. </a:t>
            </a:r>
            <a:r>
              <a:rPr lang="en-US" sz="3200" b="1" baseline="30000" dirty="0">
                <a:solidFill>
                  <a:schemeClr val="bg1"/>
                </a:solidFill>
              </a:rPr>
              <a:t>26 </a:t>
            </a:r>
            <a:r>
              <a:rPr lang="en-US" sz="3200" dirty="0">
                <a:solidFill>
                  <a:schemeClr val="bg1"/>
                </a:solidFill>
              </a:rPr>
              <a:t>For as the Father has life in himself, so he has granted the Son also to have life in himself. </a:t>
            </a:r>
            <a:r>
              <a:rPr lang="en-US" sz="3200" b="1" baseline="30000" dirty="0">
                <a:solidFill>
                  <a:schemeClr val="bg1"/>
                </a:solidFill>
              </a:rPr>
              <a:t>27 </a:t>
            </a:r>
            <a:r>
              <a:rPr lang="en-US" sz="3200" dirty="0">
                <a:solidFill>
                  <a:schemeClr val="bg1"/>
                </a:solidFill>
              </a:rPr>
              <a:t>And he has given him authority to judge because he is the Son of Man.</a:t>
            </a:r>
          </a:p>
          <a:p>
            <a:r>
              <a:rPr lang="en-US" sz="3200" b="1" baseline="30000" dirty="0">
                <a:solidFill>
                  <a:schemeClr val="bg1"/>
                </a:solidFill>
              </a:rPr>
              <a:t>28 </a:t>
            </a:r>
            <a:r>
              <a:rPr lang="en-US" sz="3200" dirty="0">
                <a:solidFill>
                  <a:schemeClr val="bg1"/>
                </a:solidFill>
              </a:rPr>
              <a:t>“Do not be amazed at this, for a time is coming when all who are in their graves will hear his voice </a:t>
            </a:r>
            <a:r>
              <a:rPr lang="en-US" sz="3200" b="1" baseline="30000" dirty="0">
                <a:solidFill>
                  <a:schemeClr val="bg1"/>
                </a:solidFill>
              </a:rPr>
              <a:t>29 </a:t>
            </a:r>
            <a:r>
              <a:rPr lang="en-US" sz="3200" dirty="0">
                <a:solidFill>
                  <a:schemeClr val="bg1"/>
                </a:solidFill>
              </a:rPr>
              <a:t>and come out—those who have done what is good will rise to live, and those who have done what is evil will rise to be condemned. </a:t>
            </a:r>
            <a:r>
              <a:rPr lang="en-US" sz="3200" b="1" baseline="30000" dirty="0">
                <a:solidFill>
                  <a:schemeClr val="bg1"/>
                </a:solidFill>
              </a:rPr>
              <a:t>30 </a:t>
            </a:r>
            <a:r>
              <a:rPr lang="en-US" sz="3200" dirty="0">
                <a:solidFill>
                  <a:schemeClr val="bg1"/>
                </a:solidFill>
              </a:rPr>
              <a:t>By myself I can do nothing; I judge only as I hear, and my judgment is just, for I seek not to please myself but him who sent me.</a:t>
            </a:r>
          </a:p>
          <a:p>
            <a:pPr algn="l">
              <a:lnSpc>
                <a:spcPts val="4066"/>
              </a:lnSpc>
            </a:pPr>
            <a:r>
              <a:rPr lang="en-US" sz="3388" b="1" dirty="0">
                <a:solidFill>
                  <a:srgbClr val="EDEBE6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John 5:18-30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1E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79313" y="499038"/>
            <a:ext cx="17329374" cy="5861223"/>
            <a:chOff x="0" y="0"/>
            <a:chExt cx="4564115" cy="15436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64115" cy="1543697"/>
            </a:xfrm>
            <a:custGeom>
              <a:avLst/>
              <a:gdLst/>
              <a:ahLst/>
              <a:cxnLst/>
              <a:rect l="l" t="t" r="r" b="b"/>
              <a:pathLst>
                <a:path w="4564115" h="1543697">
                  <a:moveTo>
                    <a:pt x="0" y="0"/>
                  </a:moveTo>
                  <a:lnTo>
                    <a:pt x="4564115" y="0"/>
                  </a:lnTo>
                  <a:lnTo>
                    <a:pt x="4564115" y="1543697"/>
                  </a:lnTo>
                  <a:lnTo>
                    <a:pt x="0" y="15436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564115" cy="15913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79313" y="820303"/>
            <a:ext cx="17114063" cy="2106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78"/>
              </a:lnSpc>
              <a:spcBef>
                <a:spcPct val="0"/>
              </a:spcBef>
            </a:pPr>
            <a:r>
              <a:rPr lang="en-US" sz="4056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 your notebook copy the question down and write your answer. You have about 3-5 minutes. Then we will go over the answer as a group.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02814" y="3695700"/>
            <a:ext cx="17067059" cy="1544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3463" lvl="1" algn="l">
              <a:lnSpc>
                <a:spcPts val="6270"/>
              </a:lnSpc>
              <a:spcBef>
                <a:spcPct val="0"/>
              </a:spcBef>
            </a:pPr>
            <a:r>
              <a:rPr lang="en-US" sz="4478" b="1" dirty="0">
                <a:solidFill>
                  <a:srgbClr val="000000"/>
                </a:solidFill>
                <a:latin typeface="Montserrat Bold" panose="020B0604020202020204" charset="0"/>
                <a:ea typeface="Arimo"/>
                <a:cs typeface="Arimo"/>
                <a:sym typeface="Arimo"/>
              </a:rPr>
              <a:t>3. How does Jesus describe His relationship with the Father? (5:19-30)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1E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0630" y="190500"/>
            <a:ext cx="18027370" cy="10023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Testimonies About Jesus</a:t>
            </a:r>
          </a:p>
          <a:p>
            <a:r>
              <a:rPr lang="en-US" sz="3200" b="1" baseline="30000" dirty="0">
                <a:solidFill>
                  <a:schemeClr val="bg1"/>
                </a:solidFill>
              </a:rPr>
              <a:t>31 </a:t>
            </a:r>
            <a:r>
              <a:rPr lang="en-US" sz="3200" dirty="0">
                <a:solidFill>
                  <a:schemeClr val="bg1"/>
                </a:solidFill>
              </a:rPr>
              <a:t>“If I testify about myself, my testimony is not true. </a:t>
            </a:r>
            <a:r>
              <a:rPr lang="en-US" sz="3200" b="1" baseline="30000" dirty="0">
                <a:solidFill>
                  <a:schemeClr val="bg1"/>
                </a:solidFill>
              </a:rPr>
              <a:t>32 </a:t>
            </a:r>
            <a:r>
              <a:rPr lang="en-US" sz="3200" dirty="0">
                <a:solidFill>
                  <a:schemeClr val="bg1"/>
                </a:solidFill>
              </a:rPr>
              <a:t>There is another who testifies in my favor, and I know that his testimony about me is true.</a:t>
            </a:r>
          </a:p>
          <a:p>
            <a:r>
              <a:rPr lang="en-US" sz="3200" b="1" baseline="30000" dirty="0">
                <a:solidFill>
                  <a:schemeClr val="bg1"/>
                </a:solidFill>
              </a:rPr>
              <a:t>33 </a:t>
            </a:r>
            <a:r>
              <a:rPr lang="en-US" sz="3200" dirty="0">
                <a:solidFill>
                  <a:schemeClr val="bg1"/>
                </a:solidFill>
              </a:rPr>
              <a:t>“You have sent to John and he has testified to the truth. </a:t>
            </a:r>
            <a:r>
              <a:rPr lang="en-US" sz="3200" b="1" baseline="30000" dirty="0">
                <a:solidFill>
                  <a:schemeClr val="bg1"/>
                </a:solidFill>
              </a:rPr>
              <a:t>34 </a:t>
            </a:r>
            <a:r>
              <a:rPr lang="en-US" sz="3200" dirty="0">
                <a:solidFill>
                  <a:schemeClr val="bg1"/>
                </a:solidFill>
              </a:rPr>
              <a:t>Not that I accept human testimony; but I mention it that you may be saved. </a:t>
            </a:r>
            <a:r>
              <a:rPr lang="en-US" sz="3200" b="1" baseline="30000" dirty="0">
                <a:solidFill>
                  <a:schemeClr val="bg1"/>
                </a:solidFill>
              </a:rPr>
              <a:t>35 </a:t>
            </a:r>
            <a:r>
              <a:rPr lang="en-US" sz="3200" dirty="0">
                <a:solidFill>
                  <a:schemeClr val="bg1"/>
                </a:solidFill>
              </a:rPr>
              <a:t>John was a lamp that burned and gave light, and you chose for a time to enjoy his light.</a:t>
            </a:r>
          </a:p>
          <a:p>
            <a:r>
              <a:rPr lang="en-US" sz="3200" b="1" baseline="30000" dirty="0">
                <a:solidFill>
                  <a:schemeClr val="bg1"/>
                </a:solidFill>
              </a:rPr>
              <a:t>36 </a:t>
            </a:r>
            <a:r>
              <a:rPr lang="en-US" sz="3200" dirty="0">
                <a:solidFill>
                  <a:schemeClr val="bg1"/>
                </a:solidFill>
              </a:rPr>
              <a:t>“I have testimony weightier than that of John. For the works that the Father has given me to finish—the very works that I am doing—testify that the Father has sent me. </a:t>
            </a:r>
            <a:r>
              <a:rPr lang="en-US" sz="3200" b="1" baseline="30000" dirty="0">
                <a:solidFill>
                  <a:schemeClr val="bg1"/>
                </a:solidFill>
              </a:rPr>
              <a:t>37 </a:t>
            </a:r>
            <a:r>
              <a:rPr lang="en-US" sz="3200" dirty="0">
                <a:solidFill>
                  <a:schemeClr val="bg1"/>
                </a:solidFill>
              </a:rPr>
              <a:t>And the Father who sent me has himself testified concerning me. You have never heard his voice nor seen his form, </a:t>
            </a:r>
            <a:r>
              <a:rPr lang="en-US" sz="3200" b="1" baseline="30000" dirty="0">
                <a:solidFill>
                  <a:schemeClr val="bg1"/>
                </a:solidFill>
              </a:rPr>
              <a:t>38 </a:t>
            </a:r>
            <a:r>
              <a:rPr lang="en-US" sz="3200" dirty="0">
                <a:solidFill>
                  <a:schemeClr val="bg1"/>
                </a:solidFill>
              </a:rPr>
              <a:t>nor does his word dwell in you, for you do not believe the one he sent. </a:t>
            </a:r>
            <a:r>
              <a:rPr lang="en-US" sz="3200" b="1" baseline="30000" dirty="0">
                <a:solidFill>
                  <a:schemeClr val="bg1"/>
                </a:solidFill>
              </a:rPr>
              <a:t>39 </a:t>
            </a:r>
            <a:r>
              <a:rPr lang="en-US" sz="3200" dirty="0">
                <a:solidFill>
                  <a:schemeClr val="bg1"/>
                </a:solidFill>
              </a:rPr>
              <a:t>You study</a:t>
            </a:r>
            <a:r>
              <a:rPr lang="en-US" sz="3200" baseline="30000" dirty="0">
                <a:solidFill>
                  <a:schemeClr val="bg1"/>
                </a:solidFill>
              </a:rPr>
              <a:t>[</a:t>
            </a:r>
            <a:r>
              <a:rPr lang="en-US" sz="3200" baseline="30000" dirty="0">
                <a:solidFill>
                  <a:schemeClr val="bg1"/>
                </a:solidFill>
                <a:hlinkClick r:id="rId2" tooltip="See footnote c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lang="en-US" sz="3200" baseline="30000" dirty="0">
                <a:solidFill>
                  <a:schemeClr val="bg1"/>
                </a:solidFill>
              </a:rPr>
              <a:t>]</a:t>
            </a:r>
            <a:r>
              <a:rPr lang="en-US" sz="3200" dirty="0">
                <a:solidFill>
                  <a:schemeClr val="bg1"/>
                </a:solidFill>
              </a:rPr>
              <a:t> the Scriptures diligently because you think that in them you have eternal life. These are the very Scriptures that testify about me, </a:t>
            </a:r>
            <a:r>
              <a:rPr lang="en-US" sz="3200" b="1" baseline="30000" dirty="0">
                <a:solidFill>
                  <a:schemeClr val="bg1"/>
                </a:solidFill>
              </a:rPr>
              <a:t>40 </a:t>
            </a:r>
            <a:r>
              <a:rPr lang="en-US" sz="3200" dirty="0">
                <a:solidFill>
                  <a:schemeClr val="bg1"/>
                </a:solidFill>
              </a:rPr>
              <a:t>yet you refuse to come to me to have life.</a:t>
            </a:r>
          </a:p>
          <a:p>
            <a:r>
              <a:rPr lang="en-US" sz="3200" b="1" baseline="30000" dirty="0">
                <a:solidFill>
                  <a:schemeClr val="bg1"/>
                </a:solidFill>
              </a:rPr>
              <a:t>41 </a:t>
            </a:r>
            <a:r>
              <a:rPr lang="en-US" sz="3200" dirty="0">
                <a:solidFill>
                  <a:schemeClr val="bg1"/>
                </a:solidFill>
              </a:rPr>
              <a:t>“I do not accept glory from human beings, </a:t>
            </a:r>
            <a:r>
              <a:rPr lang="en-US" sz="3200" b="1" baseline="30000" dirty="0">
                <a:solidFill>
                  <a:schemeClr val="bg1"/>
                </a:solidFill>
              </a:rPr>
              <a:t>42 </a:t>
            </a:r>
            <a:r>
              <a:rPr lang="en-US" sz="3200" dirty="0">
                <a:solidFill>
                  <a:schemeClr val="bg1"/>
                </a:solidFill>
              </a:rPr>
              <a:t>but I know you. I know that you do not have the love of God in your hearts. </a:t>
            </a:r>
            <a:r>
              <a:rPr lang="en-US" sz="3200" b="1" baseline="30000" dirty="0">
                <a:solidFill>
                  <a:schemeClr val="bg1"/>
                </a:solidFill>
              </a:rPr>
              <a:t>43 </a:t>
            </a:r>
            <a:r>
              <a:rPr lang="en-US" sz="3200" dirty="0">
                <a:solidFill>
                  <a:schemeClr val="bg1"/>
                </a:solidFill>
              </a:rPr>
              <a:t>I have come in my Father’s name, and you do not accept me; but if someone else comes in his own name, you will accept him. </a:t>
            </a:r>
            <a:r>
              <a:rPr lang="en-US" sz="3200" b="1" baseline="30000" dirty="0">
                <a:solidFill>
                  <a:schemeClr val="bg1"/>
                </a:solidFill>
              </a:rPr>
              <a:t>44 </a:t>
            </a:r>
            <a:r>
              <a:rPr lang="en-US" sz="3200" dirty="0">
                <a:solidFill>
                  <a:schemeClr val="bg1"/>
                </a:solidFill>
              </a:rPr>
              <a:t>How can you believe since you accept glory from one another but do not seek the glory that comes from the only God</a:t>
            </a:r>
            <a:r>
              <a:rPr lang="en-US" sz="3200" baseline="30000" dirty="0">
                <a:solidFill>
                  <a:schemeClr val="bg1"/>
                </a:solidFill>
              </a:rPr>
              <a:t>[</a:t>
            </a:r>
            <a:r>
              <a:rPr lang="en-US" sz="3200" baseline="30000" dirty="0">
                <a:solidFill>
                  <a:schemeClr val="bg1"/>
                </a:solidFill>
                <a:hlinkClick r:id="rId3" tooltip="See footnote d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</a:t>
            </a:r>
            <a:r>
              <a:rPr lang="en-US" sz="3200" baseline="30000" dirty="0">
                <a:solidFill>
                  <a:schemeClr val="bg1"/>
                </a:solidFill>
              </a:rPr>
              <a:t>]</a:t>
            </a:r>
            <a:r>
              <a:rPr lang="en-US" sz="3200" dirty="0">
                <a:solidFill>
                  <a:schemeClr val="bg1"/>
                </a:solidFill>
              </a:rPr>
              <a:t>?</a:t>
            </a:r>
          </a:p>
          <a:p>
            <a:r>
              <a:rPr lang="en-US" sz="3200" b="1" baseline="30000" dirty="0">
                <a:solidFill>
                  <a:schemeClr val="bg1"/>
                </a:solidFill>
              </a:rPr>
              <a:t>45 </a:t>
            </a:r>
            <a:r>
              <a:rPr lang="en-US" sz="3200" dirty="0">
                <a:solidFill>
                  <a:schemeClr val="bg1"/>
                </a:solidFill>
              </a:rPr>
              <a:t>“But do not think I will accuse you before the Father. Your accuser is Moses, on whom your hopes are set. </a:t>
            </a:r>
            <a:r>
              <a:rPr lang="en-US" sz="3200" b="1" baseline="30000" dirty="0">
                <a:solidFill>
                  <a:schemeClr val="bg1"/>
                </a:solidFill>
              </a:rPr>
              <a:t>46 </a:t>
            </a:r>
            <a:r>
              <a:rPr lang="en-US" sz="3200" dirty="0">
                <a:solidFill>
                  <a:schemeClr val="bg1"/>
                </a:solidFill>
              </a:rPr>
              <a:t>If you believed Moses, you would believe me, for he wrote about me. </a:t>
            </a:r>
            <a:r>
              <a:rPr lang="en-US" sz="3200" b="1" baseline="30000" dirty="0">
                <a:solidFill>
                  <a:schemeClr val="bg1"/>
                </a:solidFill>
              </a:rPr>
              <a:t>47 </a:t>
            </a:r>
            <a:r>
              <a:rPr lang="en-US" sz="3200" dirty="0">
                <a:solidFill>
                  <a:schemeClr val="bg1"/>
                </a:solidFill>
              </a:rPr>
              <a:t>But since you do not believe what he wrote, how are you going to believe what I say?”</a:t>
            </a:r>
            <a:endParaRPr lang="en-US" sz="1200" b="1" dirty="0">
              <a:solidFill>
                <a:srgbClr val="EDEBE6"/>
              </a:solidFill>
              <a:latin typeface="Arial Nova Bold"/>
              <a:ea typeface="Arial Nova Bold"/>
              <a:cs typeface="Arial Nova Bold"/>
              <a:sym typeface="Arial Nova Bold"/>
            </a:endParaRPr>
          </a:p>
          <a:p>
            <a:pPr algn="l">
              <a:lnSpc>
                <a:spcPts val="5241"/>
              </a:lnSpc>
            </a:pPr>
            <a:r>
              <a:rPr lang="en-US" sz="4367" b="1" dirty="0">
                <a:solidFill>
                  <a:srgbClr val="EDEBE6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John 5:31-47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1E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9431" y="0"/>
            <a:ext cx="18447431" cy="10287000"/>
            <a:chOff x="0" y="0"/>
            <a:chExt cx="485858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58583" cy="2709333"/>
            </a:xfrm>
            <a:custGeom>
              <a:avLst/>
              <a:gdLst/>
              <a:ahLst/>
              <a:cxnLst/>
              <a:rect l="l" t="t" r="r" b="b"/>
              <a:pathLst>
                <a:path w="4858583" h="2709333">
                  <a:moveTo>
                    <a:pt x="0" y="0"/>
                  </a:moveTo>
                  <a:lnTo>
                    <a:pt x="4858583" y="0"/>
                  </a:lnTo>
                  <a:lnTo>
                    <a:pt x="485858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61E1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858583" cy="27760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0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97454" y="237407"/>
            <a:ext cx="15693091" cy="9559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0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Discussion</a:t>
            </a:r>
            <a:endParaRPr lang="en-US" sz="2000" b="1" dirty="0">
              <a:solidFill>
                <a:schemeClr val="bg1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lvl="0"/>
            <a:r>
              <a:rPr lang="en-US" sz="4400" dirty="0">
                <a:solidFill>
                  <a:schemeClr val="bg1"/>
                </a:solidFill>
              </a:rPr>
              <a:t>"If someone made a fake social media account using your name and photos, how would you prove to your friends that the </a:t>
            </a:r>
            <a:r>
              <a:rPr lang="en-US" sz="4400" i="1" dirty="0">
                <a:solidFill>
                  <a:schemeClr val="bg1"/>
                </a:solidFill>
              </a:rPr>
              <a:t>real</a:t>
            </a:r>
            <a:r>
              <a:rPr lang="en-US" sz="4400" dirty="0">
                <a:solidFill>
                  <a:schemeClr val="bg1"/>
                </a:solidFill>
              </a:rPr>
              <a:t> you is actually you?“</a:t>
            </a:r>
          </a:p>
          <a:p>
            <a:pPr lvl="0"/>
            <a:endParaRPr lang="en-US" sz="4400" dirty="0">
              <a:solidFill>
                <a:schemeClr val="bg1"/>
              </a:solidFill>
            </a:endParaRPr>
          </a:p>
          <a:p>
            <a:pPr lvl="0"/>
            <a:r>
              <a:rPr lang="en-US" sz="4400" b="1" dirty="0">
                <a:solidFill>
                  <a:schemeClr val="bg1"/>
                </a:solidFill>
              </a:rPr>
              <a:t>The Connection:</a:t>
            </a:r>
            <a:r>
              <a:rPr lang="en-US" sz="4400" dirty="0">
                <a:solidFill>
                  <a:schemeClr val="bg1"/>
                </a:solidFill>
              </a:rPr>
              <a:t> "In John 5, religious leaders accused Jesus of making fake claims about being God's Son. Jesus didn't just say 'trust me.' He brought forward four massive pieces of evidence</a:t>
            </a:r>
            <a:r>
              <a:rPr lang="en-US" sz="4000" i="1" dirty="0">
                <a:solidFill>
                  <a:schemeClr val="bg1"/>
                </a:solidFill>
              </a:rPr>
              <a:t>(John the Baptist, Miracles, God the Father and Moses) </a:t>
            </a:r>
            <a:r>
              <a:rPr lang="en-US" sz="4400" dirty="0">
                <a:solidFill>
                  <a:schemeClr val="bg1"/>
                </a:solidFill>
              </a:rPr>
              <a:t>—like character witnesses in a courtroom—to prove exactly who He was.“</a:t>
            </a:r>
          </a:p>
          <a:p>
            <a:pPr lvl="0"/>
            <a:endParaRPr lang="en-US" sz="4400" dirty="0">
              <a:solidFill>
                <a:schemeClr val="bg1"/>
              </a:solidFill>
            </a:endParaRPr>
          </a:p>
          <a:p>
            <a:pPr lvl="0"/>
            <a:r>
              <a:rPr lang="en-US" sz="4400" b="1" dirty="0">
                <a:solidFill>
                  <a:schemeClr val="bg1"/>
                </a:solidFill>
              </a:rPr>
              <a:t>Discussion Question:</a:t>
            </a:r>
            <a:br>
              <a:rPr lang="en-US" sz="4400" dirty="0">
                <a:solidFill>
                  <a:schemeClr val="bg1"/>
                </a:solidFill>
              </a:rPr>
            </a:br>
            <a:r>
              <a:rPr lang="en-US" sz="4400" dirty="0">
                <a:solidFill>
                  <a:schemeClr val="bg1"/>
                </a:solidFill>
              </a:rPr>
              <a:t>If someone questioned whether you really follow Jesus, what would your </a:t>
            </a:r>
            <a:r>
              <a:rPr lang="en-US" sz="4400" b="1" dirty="0">
                <a:solidFill>
                  <a:schemeClr val="bg1"/>
                </a:solidFill>
              </a:rPr>
              <a:t>actions, words, and character</a:t>
            </a:r>
            <a:r>
              <a:rPr lang="en-US" sz="4400" dirty="0">
                <a:solidFill>
                  <a:schemeClr val="bg1"/>
                </a:solidFill>
              </a:rPr>
              <a:t> show them about your faith?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1E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9431" y="0"/>
            <a:ext cx="18447431" cy="10287000"/>
            <a:chOff x="0" y="0"/>
            <a:chExt cx="485858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58583" cy="2709333"/>
            </a:xfrm>
            <a:custGeom>
              <a:avLst/>
              <a:gdLst/>
              <a:ahLst/>
              <a:cxnLst/>
              <a:rect l="l" t="t" r="r" b="b"/>
              <a:pathLst>
                <a:path w="4858583" h="2709333">
                  <a:moveTo>
                    <a:pt x="0" y="0"/>
                  </a:moveTo>
                  <a:lnTo>
                    <a:pt x="4858583" y="0"/>
                  </a:lnTo>
                  <a:lnTo>
                    <a:pt x="485858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858583" cy="27760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0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-79716" y="-13234"/>
            <a:ext cx="18288000" cy="1976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91"/>
              </a:lnSpc>
            </a:pPr>
            <a:r>
              <a:rPr lang="en-US" sz="4800" b="1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Chp</a:t>
            </a:r>
            <a:r>
              <a:rPr lang="en-US" sz="48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5 Homework: Write the task in your notebook</a:t>
            </a:r>
          </a:p>
          <a:p>
            <a:pPr algn="ctr">
              <a:lnSpc>
                <a:spcPts val="7991"/>
              </a:lnSpc>
            </a:pPr>
            <a:r>
              <a:rPr lang="en-US" sz="5400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and complete at home this week.</a:t>
            </a:r>
          </a:p>
        </p:txBody>
      </p:sp>
      <p:sp>
        <p:nvSpPr>
          <p:cNvPr id="7" name="Freeform 7"/>
          <p:cNvSpPr/>
          <p:nvPr/>
        </p:nvSpPr>
        <p:spPr>
          <a:xfrm rot="-1024435">
            <a:off x="16327551" y="851679"/>
            <a:ext cx="1678195" cy="1923433"/>
          </a:xfrm>
          <a:custGeom>
            <a:avLst/>
            <a:gdLst/>
            <a:ahLst/>
            <a:cxnLst/>
            <a:rect l="l" t="t" r="r" b="b"/>
            <a:pathLst>
              <a:path w="1678195" h="1923433">
                <a:moveTo>
                  <a:pt x="0" y="0"/>
                </a:moveTo>
                <a:lnTo>
                  <a:pt x="1678196" y="0"/>
                </a:lnTo>
                <a:lnTo>
                  <a:pt x="1678196" y="1923433"/>
                </a:lnTo>
                <a:lnTo>
                  <a:pt x="0" y="1923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F94589-FA3D-A3A5-4FF8-43CA463BC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619" y="2053868"/>
            <a:ext cx="13034761" cy="814221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1E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23925" y="867404"/>
            <a:ext cx="16502844" cy="3712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062"/>
              </a:lnSpc>
            </a:pPr>
            <a:r>
              <a:rPr lang="en-US" sz="15624" b="1" spc="-468">
                <a:solidFill>
                  <a:srgbClr val="EDEBE6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THE BOOK OF JOHN PURPOSE: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23925" y="4949120"/>
            <a:ext cx="16230600" cy="4309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96"/>
              </a:lnSpc>
            </a:pPr>
            <a:r>
              <a:rPr lang="en-US" sz="7440" b="1" spc="-223">
                <a:solidFill>
                  <a:srgbClr val="EDEBE6"/>
                </a:solidFill>
                <a:latin typeface="Arial Nova Bold"/>
                <a:ea typeface="Arial Nova Bold"/>
                <a:cs typeface="Arial Nova Bold"/>
                <a:sym typeface="Arial Nova Bold"/>
              </a:rPr>
              <a:t>“THESE ARE WRITTEN THAT YOU MAY BELIEVE THAT JESUS IS THE CHRIST, THE SON OF GOD, AND THAT BY BELIEVING YOU MAY HAVE LIFE IN HIS NAME” (JOHN 20:31).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74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68870" y="1028700"/>
            <a:ext cx="6766338" cy="10140289"/>
          </a:xfrm>
          <a:custGeom>
            <a:avLst/>
            <a:gdLst/>
            <a:ahLst/>
            <a:cxnLst/>
            <a:rect l="l" t="t" r="r" b="b"/>
            <a:pathLst>
              <a:path w="6766338" h="10140289">
                <a:moveTo>
                  <a:pt x="0" y="0"/>
                </a:moveTo>
                <a:lnTo>
                  <a:pt x="6766338" y="0"/>
                </a:lnTo>
                <a:lnTo>
                  <a:pt x="6766338" y="10140289"/>
                </a:lnTo>
                <a:lnTo>
                  <a:pt x="0" y="101402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811089" y="1768993"/>
            <a:ext cx="15448211" cy="5488794"/>
            <a:chOff x="0" y="0"/>
            <a:chExt cx="20597615" cy="7318392"/>
          </a:xfrm>
        </p:grpSpPr>
        <p:sp>
          <p:nvSpPr>
            <p:cNvPr id="4" name="TextBox 4"/>
            <p:cNvSpPr txBox="1"/>
            <p:nvPr/>
          </p:nvSpPr>
          <p:spPr>
            <a:xfrm>
              <a:off x="5988108" y="-409575"/>
              <a:ext cx="8621398" cy="336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963"/>
                </a:lnSpc>
              </a:pPr>
              <a:r>
                <a:rPr lang="en-US" sz="10688" spc="1357">
                  <a:solidFill>
                    <a:srgbClr val="557170"/>
                  </a:solidFill>
                  <a:latin typeface="Sackers Gothic Light"/>
                  <a:ea typeface="Sackers Gothic Light"/>
                  <a:cs typeface="Sackers Gothic Light"/>
                  <a:sym typeface="Sackers Gothic Light"/>
                </a:rPr>
                <a:t>Let us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291818"/>
              <a:ext cx="20597615" cy="40265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20"/>
                </a:lnSpc>
              </a:pPr>
              <a:r>
                <a:rPr lang="en-US" sz="20365">
                  <a:solidFill>
                    <a:srgbClr val="29B554"/>
                  </a:solidFill>
                  <a:latin typeface="TAN St. Canard"/>
                  <a:ea typeface="TAN St. Canard"/>
                  <a:cs typeface="TAN St. Canard"/>
                  <a:sym typeface="TAN St. Canard"/>
                </a:rPr>
                <a:t>PRAY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74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35412" y="3063240"/>
            <a:ext cx="8617176" cy="7223760"/>
          </a:xfrm>
          <a:custGeom>
            <a:avLst/>
            <a:gdLst/>
            <a:ahLst/>
            <a:cxnLst/>
            <a:rect l="l" t="t" r="r" b="b"/>
            <a:pathLst>
              <a:path w="8617176" h="7223760">
                <a:moveTo>
                  <a:pt x="0" y="0"/>
                </a:moveTo>
                <a:lnTo>
                  <a:pt x="8617176" y="0"/>
                </a:lnTo>
                <a:lnTo>
                  <a:pt x="8617176" y="7223760"/>
                </a:lnTo>
                <a:lnTo>
                  <a:pt x="0" y="72237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486400" y="0"/>
            <a:ext cx="7315200" cy="3063240"/>
          </a:xfrm>
          <a:custGeom>
            <a:avLst/>
            <a:gdLst/>
            <a:ahLst/>
            <a:cxnLst/>
            <a:rect l="l" t="t" r="r" b="b"/>
            <a:pathLst>
              <a:path w="7315200" h="3063240">
                <a:moveTo>
                  <a:pt x="0" y="0"/>
                </a:moveTo>
                <a:lnTo>
                  <a:pt x="7315200" y="0"/>
                </a:lnTo>
                <a:lnTo>
                  <a:pt x="7315200" y="3063240"/>
                </a:lnTo>
                <a:lnTo>
                  <a:pt x="0" y="3063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74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52408" y="2906806"/>
            <a:ext cx="6183183" cy="5263435"/>
          </a:xfrm>
          <a:custGeom>
            <a:avLst/>
            <a:gdLst/>
            <a:ahLst/>
            <a:cxnLst/>
            <a:rect l="l" t="t" r="r" b="b"/>
            <a:pathLst>
              <a:path w="6183183" h="5263435">
                <a:moveTo>
                  <a:pt x="0" y="0"/>
                </a:moveTo>
                <a:lnTo>
                  <a:pt x="6183184" y="0"/>
                </a:lnTo>
                <a:lnTo>
                  <a:pt x="6183184" y="5263434"/>
                </a:lnTo>
                <a:lnTo>
                  <a:pt x="0" y="52634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46635" y="300168"/>
            <a:ext cx="7315200" cy="1874520"/>
          </a:xfrm>
          <a:custGeom>
            <a:avLst/>
            <a:gdLst/>
            <a:ahLst/>
            <a:cxnLst/>
            <a:rect l="l" t="t" r="r" b="b"/>
            <a:pathLst>
              <a:path w="7315200" h="1874520">
                <a:moveTo>
                  <a:pt x="0" y="0"/>
                </a:moveTo>
                <a:lnTo>
                  <a:pt x="7315200" y="0"/>
                </a:lnTo>
                <a:lnTo>
                  <a:pt x="7315200" y="1874520"/>
                </a:lnTo>
                <a:lnTo>
                  <a:pt x="0" y="18745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3144500" y="6112840"/>
            <a:ext cx="5143500" cy="4114800"/>
          </a:xfrm>
          <a:custGeom>
            <a:avLst/>
            <a:gdLst/>
            <a:ahLst/>
            <a:cxnLst/>
            <a:rect l="l" t="t" r="r" b="b"/>
            <a:pathLst>
              <a:path w="5143500" h="4114800">
                <a:moveTo>
                  <a:pt x="0" y="0"/>
                </a:moveTo>
                <a:lnTo>
                  <a:pt x="5143500" y="0"/>
                </a:lnTo>
                <a:lnTo>
                  <a:pt x="51435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74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68870" y="1028700"/>
            <a:ext cx="6766338" cy="10140289"/>
          </a:xfrm>
          <a:custGeom>
            <a:avLst/>
            <a:gdLst/>
            <a:ahLst/>
            <a:cxnLst/>
            <a:rect l="l" t="t" r="r" b="b"/>
            <a:pathLst>
              <a:path w="6766338" h="10140289">
                <a:moveTo>
                  <a:pt x="0" y="0"/>
                </a:moveTo>
                <a:lnTo>
                  <a:pt x="6766338" y="0"/>
                </a:lnTo>
                <a:lnTo>
                  <a:pt x="6766338" y="10140289"/>
                </a:lnTo>
                <a:lnTo>
                  <a:pt x="0" y="101402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811089" y="1768993"/>
            <a:ext cx="15448211" cy="5488794"/>
            <a:chOff x="0" y="0"/>
            <a:chExt cx="20597615" cy="7318392"/>
          </a:xfrm>
        </p:grpSpPr>
        <p:sp>
          <p:nvSpPr>
            <p:cNvPr id="4" name="TextBox 4"/>
            <p:cNvSpPr txBox="1"/>
            <p:nvPr/>
          </p:nvSpPr>
          <p:spPr>
            <a:xfrm>
              <a:off x="5988108" y="-409575"/>
              <a:ext cx="8621398" cy="336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963"/>
                </a:lnSpc>
              </a:pPr>
              <a:r>
                <a:rPr lang="en-US" sz="10688" spc="1357">
                  <a:solidFill>
                    <a:srgbClr val="557170"/>
                  </a:solidFill>
                  <a:latin typeface="Sackers Gothic Light"/>
                  <a:ea typeface="Sackers Gothic Light"/>
                  <a:cs typeface="Sackers Gothic Light"/>
                  <a:sym typeface="Sackers Gothic Light"/>
                </a:rPr>
                <a:t>Let us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291818"/>
              <a:ext cx="20597615" cy="40265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420"/>
                </a:lnSpc>
              </a:pPr>
              <a:r>
                <a:rPr lang="en-US" sz="20365">
                  <a:solidFill>
                    <a:srgbClr val="29B554"/>
                  </a:solidFill>
                  <a:latin typeface="TAN St. Canard"/>
                  <a:ea typeface="TAN St. Canard"/>
                  <a:cs typeface="TAN St. Canard"/>
                  <a:sym typeface="TAN St. Canard"/>
                </a:rPr>
                <a:t>PRAY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74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785167" y="2414121"/>
            <a:ext cx="2272693" cy="2272693"/>
          </a:xfrm>
          <a:custGeom>
            <a:avLst/>
            <a:gdLst/>
            <a:ahLst/>
            <a:cxnLst/>
            <a:rect l="l" t="t" r="r" b="b"/>
            <a:pathLst>
              <a:path w="2272693" h="2272693">
                <a:moveTo>
                  <a:pt x="0" y="0"/>
                </a:moveTo>
                <a:lnTo>
                  <a:pt x="2272692" y="0"/>
                </a:lnTo>
                <a:lnTo>
                  <a:pt x="2272692" y="2272693"/>
                </a:lnTo>
                <a:lnTo>
                  <a:pt x="0" y="22726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058747" y="4079345"/>
            <a:ext cx="3346549" cy="3317267"/>
          </a:xfrm>
          <a:custGeom>
            <a:avLst/>
            <a:gdLst/>
            <a:ahLst/>
            <a:cxnLst/>
            <a:rect l="l" t="t" r="r" b="b"/>
            <a:pathLst>
              <a:path w="3346549" h="3317267">
                <a:moveTo>
                  <a:pt x="0" y="0"/>
                </a:moveTo>
                <a:lnTo>
                  <a:pt x="3346549" y="0"/>
                </a:lnTo>
                <a:lnTo>
                  <a:pt x="3346549" y="3317268"/>
                </a:lnTo>
                <a:lnTo>
                  <a:pt x="0" y="33172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213908" y="4322521"/>
            <a:ext cx="3074092" cy="3074092"/>
          </a:xfrm>
          <a:custGeom>
            <a:avLst/>
            <a:gdLst/>
            <a:ahLst/>
            <a:cxnLst/>
            <a:rect l="l" t="t" r="r" b="b"/>
            <a:pathLst>
              <a:path w="3074092" h="3074092">
                <a:moveTo>
                  <a:pt x="0" y="0"/>
                </a:moveTo>
                <a:lnTo>
                  <a:pt x="3074092" y="0"/>
                </a:lnTo>
                <a:lnTo>
                  <a:pt x="3074092" y="3074092"/>
                </a:lnTo>
                <a:lnTo>
                  <a:pt x="0" y="30740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2143006" y="28201"/>
            <a:ext cx="14001988" cy="1824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44"/>
              </a:lnSpc>
            </a:pPr>
            <a:r>
              <a:rPr lang="en-US" sz="10674">
                <a:solidFill>
                  <a:srgbClr val="000000"/>
                </a:solidFill>
                <a:latin typeface="TAN St. Canard"/>
                <a:ea typeface="TAN St. Canard"/>
                <a:cs typeface="TAN St. Canard"/>
                <a:sym typeface="TAN St. Canard"/>
              </a:rPr>
              <a:t>Class Expectations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9817" y="2528745"/>
            <a:ext cx="8336226" cy="18338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944"/>
              </a:lnSpc>
            </a:pPr>
            <a:r>
              <a:rPr lang="en-US" sz="10674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Camera’s 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5562717"/>
            <a:ext cx="12811056" cy="1833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44"/>
              </a:lnSpc>
            </a:pPr>
            <a:r>
              <a:rPr lang="en-US" sz="10674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Actively Participate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74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41835" y="-133350"/>
            <a:ext cx="16404331" cy="2544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5"/>
              </a:lnSpc>
            </a:pPr>
            <a:r>
              <a:rPr lang="en-US" sz="7332" dirty="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Share your homework. What did you write about Chapter 4.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48801A26-E379-93FC-8B0F-ABF858EA9187}"/>
              </a:ext>
            </a:extLst>
          </p:cNvPr>
          <p:cNvSpPr txBox="1"/>
          <p:nvPr/>
        </p:nvSpPr>
        <p:spPr>
          <a:xfrm>
            <a:off x="949209" y="2857500"/>
            <a:ext cx="16404331" cy="3875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5"/>
              </a:lnSpc>
            </a:pPr>
            <a:r>
              <a:rPr lang="en-US" sz="7332" dirty="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What did you write for you summary  and what stood out to you from chapter 4?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74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6961205"/>
            <a:ext cx="2901756" cy="3325795"/>
          </a:xfrm>
          <a:custGeom>
            <a:avLst/>
            <a:gdLst/>
            <a:ahLst/>
            <a:cxnLst/>
            <a:rect l="l" t="t" r="r" b="b"/>
            <a:pathLst>
              <a:path w="2901756" h="3325795">
                <a:moveTo>
                  <a:pt x="0" y="0"/>
                </a:moveTo>
                <a:lnTo>
                  <a:pt x="2901756" y="0"/>
                </a:lnTo>
                <a:lnTo>
                  <a:pt x="2901756" y="3325795"/>
                </a:lnTo>
                <a:lnTo>
                  <a:pt x="0" y="33257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054679" y="6172200"/>
            <a:ext cx="3058668" cy="4114800"/>
          </a:xfrm>
          <a:custGeom>
            <a:avLst/>
            <a:gdLst/>
            <a:ahLst/>
            <a:cxnLst/>
            <a:rect l="l" t="t" r="r" b="b"/>
            <a:pathLst>
              <a:path w="3058668" h="4114800">
                <a:moveTo>
                  <a:pt x="0" y="0"/>
                </a:moveTo>
                <a:lnTo>
                  <a:pt x="3058668" y="0"/>
                </a:lnTo>
                <a:lnTo>
                  <a:pt x="30586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2601660" y="607786"/>
            <a:ext cx="3617232" cy="4535714"/>
          </a:xfrm>
          <a:custGeom>
            <a:avLst/>
            <a:gdLst/>
            <a:ahLst/>
            <a:cxnLst/>
            <a:rect l="l" t="t" r="r" b="b"/>
            <a:pathLst>
              <a:path w="3617232" h="4535714">
                <a:moveTo>
                  <a:pt x="0" y="0"/>
                </a:moveTo>
                <a:lnTo>
                  <a:pt x="3617232" y="0"/>
                </a:lnTo>
                <a:lnTo>
                  <a:pt x="3617232" y="4535714"/>
                </a:lnTo>
                <a:lnTo>
                  <a:pt x="0" y="45357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94235" y="369661"/>
            <a:ext cx="14052538" cy="4384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612"/>
              </a:lnSpc>
            </a:pPr>
            <a:r>
              <a:rPr lang="en-US" sz="12580" dirty="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Open your Bibles to John 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4235" y="4837393"/>
            <a:ext cx="16743032" cy="5016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116"/>
              </a:lnSpc>
            </a:pPr>
            <a:r>
              <a:rPr lang="en-US" sz="14368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Get your notebooks and pencil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1E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4749" y="209588"/>
            <a:ext cx="17617849" cy="10977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The Healing at the Pool</a:t>
            </a:r>
          </a:p>
          <a:p>
            <a:r>
              <a:rPr lang="en-US" sz="4400" b="1" dirty="0">
                <a:solidFill>
                  <a:schemeClr val="bg1"/>
                </a:solidFill>
              </a:rPr>
              <a:t>5 </a:t>
            </a:r>
            <a:r>
              <a:rPr lang="en-US" sz="4400" dirty="0">
                <a:solidFill>
                  <a:schemeClr val="bg1"/>
                </a:solidFill>
              </a:rPr>
              <a:t>Some time later, Jesus went up to Jerusalem for one of the Jewish festivals. </a:t>
            </a:r>
            <a:r>
              <a:rPr lang="en-US" sz="4400" b="1" baseline="30000" dirty="0">
                <a:solidFill>
                  <a:schemeClr val="bg1"/>
                </a:solidFill>
              </a:rPr>
              <a:t>2 </a:t>
            </a:r>
            <a:r>
              <a:rPr lang="en-US" sz="4400" dirty="0">
                <a:solidFill>
                  <a:schemeClr val="bg1"/>
                </a:solidFill>
              </a:rPr>
              <a:t>Now there is in Jerusalem near the Sheep Gate a pool, which in Aramaic is called Bethesda</a:t>
            </a:r>
            <a:r>
              <a:rPr lang="en-US" sz="4400" baseline="30000" dirty="0">
                <a:solidFill>
                  <a:schemeClr val="bg1"/>
                </a:solidFill>
              </a:rPr>
              <a:t>[</a:t>
            </a:r>
            <a:r>
              <a:rPr lang="en-US" sz="4400" baseline="30000" dirty="0">
                <a:solidFill>
                  <a:schemeClr val="bg1"/>
                </a:solidFill>
                <a:hlinkClick r:id="rId2" tooltip="See footnote 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lang="en-US" sz="4400" baseline="30000" dirty="0">
                <a:solidFill>
                  <a:schemeClr val="bg1"/>
                </a:solidFill>
              </a:rPr>
              <a:t>]</a:t>
            </a:r>
            <a:r>
              <a:rPr lang="en-US" sz="4400" dirty="0">
                <a:solidFill>
                  <a:schemeClr val="bg1"/>
                </a:solidFill>
              </a:rPr>
              <a:t> and which is surrounded by five covered colonnades. </a:t>
            </a:r>
            <a:r>
              <a:rPr lang="en-US" sz="4400" b="1" baseline="30000" dirty="0">
                <a:solidFill>
                  <a:schemeClr val="bg1"/>
                </a:solidFill>
              </a:rPr>
              <a:t>3 </a:t>
            </a:r>
            <a:r>
              <a:rPr lang="en-US" sz="4400" dirty="0">
                <a:solidFill>
                  <a:schemeClr val="bg1"/>
                </a:solidFill>
              </a:rPr>
              <a:t>Here a great number of disabled people used to lie—the blind, the lame, the paralyzed. </a:t>
            </a:r>
            <a:r>
              <a:rPr lang="en-US" sz="4400" b="1" baseline="30000" dirty="0">
                <a:solidFill>
                  <a:schemeClr val="bg1"/>
                </a:solidFill>
              </a:rPr>
              <a:t>[4] </a:t>
            </a:r>
            <a:r>
              <a:rPr lang="en-US" sz="4400" baseline="30000" dirty="0">
                <a:solidFill>
                  <a:schemeClr val="bg1"/>
                </a:solidFill>
              </a:rPr>
              <a:t>[</a:t>
            </a:r>
            <a:r>
              <a:rPr lang="en-US" sz="4400" baseline="30000" dirty="0">
                <a:solidFill>
                  <a:schemeClr val="bg1"/>
                </a:solidFill>
                <a:hlinkClick r:id="rId3" tooltip="See footnote b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</a:t>
            </a:r>
            <a:r>
              <a:rPr lang="en-US" sz="4400" baseline="30000" dirty="0">
                <a:solidFill>
                  <a:schemeClr val="bg1"/>
                </a:solidFill>
              </a:rPr>
              <a:t>]</a:t>
            </a:r>
            <a:r>
              <a:rPr lang="en-US" sz="4400" dirty="0">
                <a:solidFill>
                  <a:schemeClr val="bg1"/>
                </a:solidFill>
              </a:rPr>
              <a:t> </a:t>
            </a:r>
            <a:r>
              <a:rPr lang="en-US" sz="4400" b="1" baseline="30000" dirty="0">
                <a:solidFill>
                  <a:schemeClr val="bg1"/>
                </a:solidFill>
              </a:rPr>
              <a:t>5 </a:t>
            </a:r>
            <a:r>
              <a:rPr lang="en-US" sz="4400" dirty="0">
                <a:solidFill>
                  <a:schemeClr val="bg1"/>
                </a:solidFill>
              </a:rPr>
              <a:t>One who was there had been an invalid for thirty-eight years. </a:t>
            </a:r>
            <a:r>
              <a:rPr lang="en-US" sz="4400" b="1" baseline="30000" dirty="0">
                <a:solidFill>
                  <a:schemeClr val="bg1"/>
                </a:solidFill>
              </a:rPr>
              <a:t>6 </a:t>
            </a:r>
            <a:r>
              <a:rPr lang="en-US" sz="4400" dirty="0">
                <a:solidFill>
                  <a:schemeClr val="bg1"/>
                </a:solidFill>
              </a:rPr>
              <a:t>When Jesus saw him lying there and learned that he had been in this condition for a long time, he asked him, “Do you want to get well?”</a:t>
            </a:r>
          </a:p>
          <a:p>
            <a:r>
              <a:rPr lang="en-US" sz="4400" b="1" baseline="30000" dirty="0">
                <a:solidFill>
                  <a:schemeClr val="bg1"/>
                </a:solidFill>
              </a:rPr>
              <a:t>7 </a:t>
            </a:r>
            <a:r>
              <a:rPr lang="en-US" sz="4400" dirty="0">
                <a:solidFill>
                  <a:schemeClr val="bg1"/>
                </a:solidFill>
              </a:rPr>
              <a:t>“Sir,” the invalid replied, “I have no one to help me into the pool when the water is stirred. While I am trying to get in, someone else goes down ahead of me.”</a:t>
            </a:r>
          </a:p>
          <a:p>
            <a:r>
              <a:rPr lang="en-US" sz="4400" b="1" baseline="30000" dirty="0">
                <a:solidFill>
                  <a:schemeClr val="bg1"/>
                </a:solidFill>
              </a:rPr>
              <a:t>8 </a:t>
            </a:r>
            <a:r>
              <a:rPr lang="en-US" sz="4400" dirty="0">
                <a:solidFill>
                  <a:schemeClr val="bg1"/>
                </a:solidFill>
              </a:rPr>
              <a:t>Then Jesus said to him, “Get up! Pick up your mat and walk.” </a:t>
            </a:r>
            <a:r>
              <a:rPr lang="en-US" sz="4400" b="1" baseline="30000" dirty="0">
                <a:solidFill>
                  <a:schemeClr val="bg1"/>
                </a:solidFill>
              </a:rPr>
              <a:t>9 </a:t>
            </a:r>
            <a:r>
              <a:rPr lang="en-US" sz="4400" dirty="0">
                <a:solidFill>
                  <a:schemeClr val="bg1"/>
                </a:solidFill>
              </a:rPr>
              <a:t>At once the man was cured; he picked up his mat and walked.</a:t>
            </a:r>
          </a:p>
          <a:p>
            <a:r>
              <a:rPr lang="en-US" sz="4400" b="1" dirty="0">
                <a:solidFill>
                  <a:schemeClr val="bg1"/>
                </a:solidFill>
              </a:rPr>
              <a:t>John 5:1-9a</a:t>
            </a:r>
          </a:p>
          <a:p>
            <a:pPr algn="l">
              <a:lnSpc>
                <a:spcPts val="6430"/>
              </a:lnSpc>
            </a:pPr>
            <a:endParaRPr lang="en-US" sz="5358" b="1" dirty="0">
              <a:solidFill>
                <a:srgbClr val="EDEBE6"/>
              </a:solidFill>
              <a:latin typeface="Arial Nova Bold"/>
              <a:ea typeface="Arial Nova Bold"/>
              <a:cs typeface="Arial Nova Bold"/>
              <a:sym typeface="Arial Nova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1E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79313" y="499038"/>
            <a:ext cx="17329374" cy="6220075"/>
            <a:chOff x="0" y="0"/>
            <a:chExt cx="4564115" cy="16382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64115" cy="1638209"/>
            </a:xfrm>
            <a:custGeom>
              <a:avLst/>
              <a:gdLst/>
              <a:ahLst/>
              <a:cxnLst/>
              <a:rect l="l" t="t" r="r" b="b"/>
              <a:pathLst>
                <a:path w="4564115" h="1638209">
                  <a:moveTo>
                    <a:pt x="0" y="0"/>
                  </a:moveTo>
                  <a:lnTo>
                    <a:pt x="4564115" y="0"/>
                  </a:lnTo>
                  <a:lnTo>
                    <a:pt x="4564115" y="1638209"/>
                  </a:lnTo>
                  <a:lnTo>
                    <a:pt x="0" y="16382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564115" cy="16858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79313" y="820303"/>
            <a:ext cx="17114063" cy="2138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78"/>
              </a:lnSpc>
              <a:spcBef>
                <a:spcPct val="0"/>
              </a:spcBef>
            </a:pPr>
            <a:r>
              <a:rPr lang="en-US" sz="4056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 your notebook copy the question down and write your answer. You have about 3-5 minutes. Then we will go over the answer as a group.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86969" y="4226295"/>
            <a:ext cx="17114063" cy="676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5781" lvl="1" indent="-437891" algn="l">
              <a:lnSpc>
                <a:spcPts val="5678"/>
              </a:lnSpc>
              <a:spcBef>
                <a:spcPct val="0"/>
              </a:spcBef>
              <a:buAutoNum type="arabicPeriod"/>
            </a:pPr>
            <a:r>
              <a:rPr lang="en-US" sz="4056" b="1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 happened at the pool of Bethesda? (5:1-9)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7632</TotalTime>
  <Words>1566</Words>
  <Application>Microsoft Office PowerPoint</Application>
  <PresentationFormat>Custom</PresentationFormat>
  <Paragraphs>52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 Nova</vt:lpstr>
      <vt:lpstr>Arial</vt:lpstr>
      <vt:lpstr>TAN St. Canard</vt:lpstr>
      <vt:lpstr>Arial Nova Bold</vt:lpstr>
      <vt:lpstr>Sackers Gothic Light</vt:lpstr>
      <vt:lpstr>Abril Fatface</vt:lpstr>
      <vt:lpstr>Glacial Indifference</vt:lpstr>
      <vt:lpstr>Montserrat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Teens John Chp 3</dc:title>
  <dc:creator>Rebekah Jahaziel</dc:creator>
  <cp:lastModifiedBy>Rebekah Jahaziel</cp:lastModifiedBy>
  <cp:revision>3</cp:revision>
  <dcterms:created xsi:type="dcterms:W3CDTF">2006-08-16T00:00:00Z</dcterms:created>
  <dcterms:modified xsi:type="dcterms:W3CDTF">2026-08-13T00:24:28Z</dcterms:modified>
  <dc:identifier>DAHPqrUiE7Y</dc:identifier>
</cp:coreProperties>
</file>