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3ce63401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3ce63401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3ce63401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3ce63401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3ce63401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3ce63401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3ce63401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3ce63401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3ce63401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3ce63401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3ce63401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3ce63401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3ce63401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3ce63401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3ce63401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3ce63401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3ce63401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3ce63401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3ce6340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3ce6340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3ce63401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3ce63401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3ce63401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3ce63401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3ce63401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3ce63401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3ce63401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3ce63401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3ce63401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3ce63401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3ce63401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3ce63401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3ce63401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3ce63401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412" y="300525"/>
            <a:ext cx="6823175" cy="43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1275" y="1012225"/>
            <a:ext cx="5581450" cy="31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063" y="358525"/>
            <a:ext cx="5731875" cy="4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50" y="1062500"/>
            <a:ext cx="4312150" cy="30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4450" y="1062500"/>
            <a:ext cx="4024667" cy="30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00" y="393725"/>
            <a:ext cx="7955400" cy="45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4938" y="301975"/>
            <a:ext cx="4107875" cy="45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9"/>
          <p:cNvPicPr preferRelativeResize="0"/>
          <p:nvPr/>
        </p:nvPicPr>
        <p:blipFill rotWithShape="1">
          <a:blip r:embed="rId5">
            <a:alphaModFix/>
          </a:blip>
          <a:srcRect b="0" l="0" r="0" t="89473"/>
          <a:stretch/>
        </p:blipFill>
        <p:spPr>
          <a:xfrm>
            <a:off x="6177325" y="1275175"/>
            <a:ext cx="288607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391500" y="396725"/>
            <a:ext cx="83610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200">
                <a:solidFill>
                  <a:srgbClr val="FFFFFF"/>
                </a:solidFill>
              </a:rPr>
              <a:t>“We are to believe and follow Christ in all things, including His words about Scripture. And this means that Scripture is to be for us what it was to Him: the unique, authoritative, and inerrant Word of God, and not merely a human testimony to Christ, however carefully guided and preserved by God. If the Bible is less than this to us, we are not fully Christ’s disciples.”</a:t>
            </a:r>
            <a:br>
              <a:rPr b="1" i="1" lang="en" sz="2200">
                <a:solidFill>
                  <a:srgbClr val="FFFFFF"/>
                </a:solidFill>
              </a:rPr>
            </a:br>
            <a:r>
              <a:rPr b="1" i="1" lang="en" sz="1700">
                <a:solidFill>
                  <a:srgbClr val="FFFFFF"/>
                </a:solidFill>
              </a:rPr>
              <a:t>The Preacher and God’s Word</a:t>
            </a:r>
            <a:br>
              <a:rPr b="1" i="1" lang="en" sz="1700">
                <a:solidFill>
                  <a:srgbClr val="FFFFFF"/>
                </a:solidFill>
              </a:rPr>
            </a:br>
            <a:r>
              <a:rPr b="1" i="1" lang="en" sz="1700">
                <a:solidFill>
                  <a:srgbClr val="FFFFFF"/>
                </a:solidFill>
              </a:rPr>
              <a:t>James Montgomery Boice</a:t>
            </a:r>
            <a:endParaRPr b="1" i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525" y="544575"/>
            <a:ext cx="7370950" cy="3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47" y="584800"/>
            <a:ext cx="8146503" cy="3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38" y="464125"/>
            <a:ext cx="7929125" cy="40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88" y="486813"/>
            <a:ext cx="7390025" cy="41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550" y="516975"/>
            <a:ext cx="6872875" cy="41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