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8e1cb0e9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8e1cb0e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8e1cb0e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8e1cb0e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8e1cb0e9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8e1cb0e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8e1cb0e9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8e1cb0e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e1cb0e9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8e1cb0e9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8e1cb0e9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8e1cb0e9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8e1cb0e9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8e1cb0e9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8e1cb0e9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8e1cb0e9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8e1cb0e9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8e1cb0e9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8e1cb0e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8e1cb0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8e1cb0e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8e1cb0e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8e1cb0e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8e1cb0e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8e1cb0e9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8e1cb0e9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8e1cb0e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8e1cb0e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e1cb0e9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e1cb0e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8e1cb0e9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8e1cb0e9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