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b9a315f55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b9a315f55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8e1cb0e9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8e1cb0e9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b9a315f55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b9a315f55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b9a315f55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b9a315f55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b9a315f55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b9a315f55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b9a315f55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b9a315f55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b9a315f55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b9a315f55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b9a315f55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b9a315f55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b9a315f55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b9a315f55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b9a315f55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b9a315f55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8e1cb0e9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8e1cb0e9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b9a315f55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b9a315f55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b9a315f55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b9a315f55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8e1cb0e9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8e1cb0e9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8e1cb0e98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8e1cb0e9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b9a315f55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5b9a315f55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b9a315f55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b9a315f55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8e1cb0e9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8e1cb0e9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b9a315f55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b9a315f55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8e1cb0e98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8e1cb0e9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8e1cb0e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58e1cb0e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b9a315f5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b9a315f5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8e1cb0e9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8e1cb0e9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b9a315f55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b9a315f55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b9a315f55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b9a315f55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8e1cb0e9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8e1cb0e9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b9a315f55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b9a315f55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/>
          <p:nvPr/>
        </p:nvSpPr>
        <p:spPr>
          <a:xfrm>
            <a:off x="2878650" y="153975"/>
            <a:ext cx="5967000" cy="4887000"/>
          </a:xfrm>
          <a:prstGeom prst="rect">
            <a:avLst/>
          </a:prstGeom>
          <a:solidFill>
            <a:srgbClr val="181818"/>
          </a:solidFill>
          <a:ln cap="flat" cmpd="sng" w="9525">
            <a:solidFill>
              <a:srgbClr val="18181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24" title="imagination-kidkazoo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525" y="111200"/>
            <a:ext cx="5795250" cy="432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