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8e1cb0e9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8e1cb0e9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ebd58ab8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ebd58ab8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ebd58ab8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ebd58ab8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8e1cb0e9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8e1cb0e9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bd58ab8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bd58ab8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bd58ab8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bd58ab8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8e1cb0e9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8e1cb0e9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b9a315f55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b9a315f55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ebd58ab8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ebd58ab8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bd58ab8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bd58ab8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ebd58ab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ebd58ab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bd58ab8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bd58ab8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b9a315f55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b9a315f55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ebd58ab8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ebd58ab8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ebd58ab8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ebd58ab8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8e1cb0e9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8e1cb0e9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b9a315f55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b9a315f55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8e1cb0e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8e1cb0e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ebd58ab8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ebd58ab8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ebd58ab8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ebd58ab8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ebd58ab8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ebd58ab8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ebd58ab8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ebd58ab8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bd58ab8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bd58ab8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ebd58ab8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ebd58ab8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5321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532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0329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532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0329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38" y="39777"/>
            <a:ext cx="9032950" cy="5063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532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0329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38" y="39777"/>
            <a:ext cx="9032950" cy="506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934" y="39788"/>
            <a:ext cx="9010142" cy="50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