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0242a6e7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0242a6e7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8e1cb0e9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8e1cb0e9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0242a6e7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0242a6e7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242a6e7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242a6e7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ebd58ab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ebd58ab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ebd58ab8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ebd58ab8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242a6e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242a6e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242a6e7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242a6e7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242a6e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242a6e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0242a6e7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0242a6e7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8e1cb0e9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8e1cb0e9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0242a6e7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0242a6e7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