
<file path=[Content_Types].xml><?xml version="1.0" encoding="utf-8"?>
<Types xmlns="http://schemas.openxmlformats.org/package/2006/content-types">
  <Default Extension="bmp" ContentType="image/bmp"/>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4"/>
  </p:sldMasterIdLst>
  <p:notesMasterIdLst>
    <p:notesMasterId r:id="rId23"/>
  </p:notesMasterIdLst>
  <p:sldIdLst>
    <p:sldId id="356" r:id="rId5"/>
    <p:sldId id="1094" r:id="rId6"/>
    <p:sldId id="1051" r:id="rId7"/>
    <p:sldId id="1067" r:id="rId8"/>
    <p:sldId id="1060" r:id="rId9"/>
    <p:sldId id="1136" r:id="rId10"/>
    <p:sldId id="1135" r:id="rId11"/>
    <p:sldId id="1122" r:id="rId12"/>
    <p:sldId id="1137" r:id="rId13"/>
    <p:sldId id="1138" r:id="rId14"/>
    <p:sldId id="1139" r:id="rId15"/>
    <p:sldId id="1123" r:id="rId16"/>
    <p:sldId id="1124" r:id="rId17"/>
    <p:sldId id="1140" r:id="rId18"/>
    <p:sldId id="1141" r:id="rId19"/>
    <p:sldId id="1126" r:id="rId20"/>
    <p:sldId id="1143" r:id="rId21"/>
    <p:sldId id="1093"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DAA37B5-827E-4F6F-81B4-8D8327719085}">
          <p14:sldIdLst>
            <p14:sldId id="356"/>
            <p14:sldId id="1094"/>
            <p14:sldId id="1051"/>
            <p14:sldId id="1067"/>
            <p14:sldId id="1060"/>
            <p14:sldId id="1136"/>
            <p14:sldId id="1135"/>
            <p14:sldId id="1122"/>
            <p14:sldId id="1137"/>
            <p14:sldId id="1138"/>
            <p14:sldId id="1139"/>
            <p14:sldId id="1123"/>
            <p14:sldId id="1124"/>
            <p14:sldId id="1140"/>
            <p14:sldId id="1141"/>
            <p14:sldId id="1126"/>
            <p14:sldId id="1143"/>
          </p14:sldIdLst>
        </p14:section>
        <p14:section name="Untitled Section" id="{9D4CB4EB-5315-47B4-A283-6E8018E980D0}">
          <p14:sldIdLst>
            <p14:sldId id="1093"/>
          </p14:sldIdLst>
        </p14:section>
      </p14:sectionLst>
    </p:ext>
    <p:ext uri="{EFAFB233-063F-42B5-8137-9DF3F51BA10A}">
      <p15:sldGuideLst xmlns:p15="http://schemas.microsoft.com/office/powerpoint/2012/main">
        <p15:guide id="1" pos="3840" userDrawn="1">
          <p15:clr>
            <a:srgbClr val="A4A3A4"/>
          </p15:clr>
        </p15:guide>
        <p15:guide id="2" orient="horz" pos="25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Lett" initials="BL" lastIdx="5" clrIdx="0">
    <p:extLst>
      <p:ext uri="{19B8F6BF-5375-455C-9EA6-DF929625EA0E}">
        <p15:presenceInfo xmlns:p15="http://schemas.microsoft.com/office/powerpoint/2012/main" userId="1aefeeb09ffd2f5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3B24"/>
    <a:srgbClr val="FFFFFF"/>
    <a:srgbClr val="EDEFF7"/>
    <a:srgbClr val="D0D1D9"/>
    <a:srgbClr val="F6F9FF"/>
    <a:srgbClr val="1919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96" autoAdjust="0"/>
    <p:restoredTop sz="94666" autoAdjust="0"/>
  </p:normalViewPr>
  <p:slideViewPr>
    <p:cSldViewPr snapToGrid="0">
      <p:cViewPr varScale="1">
        <p:scale>
          <a:sx n="89" d="100"/>
          <a:sy n="89" d="100"/>
        </p:scale>
        <p:origin x="84" y="720"/>
      </p:cViewPr>
      <p:guideLst>
        <p:guide pos="3840"/>
        <p:guide orient="horz" pos="2568"/>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4"/>
          </a:xfrm>
          <a:prstGeom prst="rect">
            <a:avLst/>
          </a:prstGeom>
        </p:spPr>
        <p:txBody>
          <a:bodyPr vert="horz" lIns="93162" tIns="46581" rIns="93162" bIns="46581" rtlCol="0"/>
          <a:lstStyle>
            <a:lvl1pPr algn="l">
              <a:defRPr sz="1200"/>
            </a:lvl1pPr>
          </a:lstStyle>
          <a:p>
            <a:endParaRPr lang="en-US" dirty="0"/>
          </a:p>
        </p:txBody>
      </p:sp>
      <p:sp>
        <p:nvSpPr>
          <p:cNvPr id="3" name="Date Placeholder 2"/>
          <p:cNvSpPr>
            <a:spLocks noGrp="1"/>
          </p:cNvSpPr>
          <p:nvPr>
            <p:ph type="dt" idx="1"/>
          </p:nvPr>
        </p:nvSpPr>
        <p:spPr>
          <a:xfrm>
            <a:off x="3970939" y="0"/>
            <a:ext cx="3037840" cy="466434"/>
          </a:xfrm>
          <a:prstGeom prst="rect">
            <a:avLst/>
          </a:prstGeom>
        </p:spPr>
        <p:txBody>
          <a:bodyPr vert="horz" lIns="93162" tIns="46581" rIns="93162" bIns="46581" rtlCol="0"/>
          <a:lstStyle>
            <a:lvl1pPr algn="r">
              <a:defRPr sz="1200"/>
            </a:lvl1pPr>
          </a:lstStyle>
          <a:p>
            <a:fld id="{FA086365-1DE3-4206-8631-568DB8EFC2CA}" type="datetimeFigureOut">
              <a:rPr lang="en-US" smtClean="0"/>
              <a:t>10/18/2023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2" tIns="46581" rIns="93162" bIns="46581"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2" tIns="46581" rIns="93162" bIns="465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6433"/>
          </a:xfrm>
          <a:prstGeom prst="rect">
            <a:avLst/>
          </a:prstGeom>
        </p:spPr>
        <p:txBody>
          <a:bodyPr vert="horz" lIns="93162" tIns="46581" rIns="93162" bIns="4658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6433"/>
          </a:xfrm>
          <a:prstGeom prst="rect">
            <a:avLst/>
          </a:prstGeom>
        </p:spPr>
        <p:txBody>
          <a:bodyPr vert="horz" lIns="93162" tIns="46581" rIns="93162" bIns="46581" rtlCol="0" anchor="b"/>
          <a:lstStyle>
            <a:lvl1pPr algn="r">
              <a:defRPr sz="1200"/>
            </a:lvl1pPr>
          </a:lstStyle>
          <a:p>
            <a:fld id="{767E557C-9E66-43F1-9F87-179A985BA47D}" type="slidenum">
              <a:rPr lang="en-US" smtClean="0"/>
              <a:t>‹#›</a:t>
            </a:fld>
            <a:endParaRPr lang="en-US" dirty="0"/>
          </a:p>
        </p:txBody>
      </p:sp>
    </p:spTree>
    <p:extLst>
      <p:ext uri="{BB962C8B-B14F-4D97-AF65-F5344CB8AC3E}">
        <p14:creationId xmlns:p14="http://schemas.microsoft.com/office/powerpoint/2010/main" val="1293213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F9512BDE-EEA0-404B-8D45-8AA93D61DABC}"/>
              </a:ext>
            </a:extLst>
          </p:cNvPr>
          <p:cNvSpPr/>
          <p:nvPr userDrawn="1"/>
        </p:nvSpPr>
        <p:spPr>
          <a:xfrm flipH="1">
            <a:off x="-1" y="4450188"/>
            <a:ext cx="12192000" cy="2407811"/>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1" name="Rectangle">
            <a:extLst>
              <a:ext uri="{FF2B5EF4-FFF2-40B4-BE49-F238E27FC236}">
                <a16:creationId xmlns:a16="http://schemas.microsoft.com/office/drawing/2014/main" id="{E1223535-0F2F-6340-80B9-0B5D9364A13F}"/>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2" name="Title 1"/>
          <p:cNvSpPr>
            <a:spLocks noGrp="1"/>
          </p:cNvSpPr>
          <p:nvPr>
            <p:ph type="ctrTitle"/>
          </p:nvPr>
        </p:nvSpPr>
        <p:spPr>
          <a:xfrm>
            <a:off x="1097280" y="758952"/>
            <a:ext cx="10058400" cy="3566160"/>
          </a:xfrm>
          <a:prstGeom prst="rect">
            <a:avLst/>
          </a:prstGeom>
        </p:spPr>
        <p:txBody>
          <a:bodyPr anchor="b">
            <a:normAutofit/>
          </a:bodyPr>
          <a:lstStyle>
            <a:lvl1pPr algn="l">
              <a:lnSpc>
                <a:spcPct val="90000"/>
              </a:lnSpc>
              <a:defRPr sz="8000" cap="all" spc="-50" baseline="0">
                <a:solidFill>
                  <a:schemeClr val="tx1">
                    <a:lumMod val="85000"/>
                    <a:lumOff val="15000"/>
                  </a:schemeClr>
                </a:solidFill>
              </a:defRPr>
            </a:lvl1pPr>
          </a:lstStyle>
          <a:p>
            <a:r>
              <a:rPr lang="en-US" noProof="0"/>
              <a:t>Click to edit Master title style</a:t>
            </a:r>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endParaRPr lang="en-US" noProof="0" dirty="0"/>
          </a:p>
        </p:txBody>
      </p:sp>
    </p:spTree>
    <p:extLst>
      <p:ext uri="{BB962C8B-B14F-4D97-AF65-F5344CB8AC3E}">
        <p14:creationId xmlns:p14="http://schemas.microsoft.com/office/powerpoint/2010/main" val="1723584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13" name="Rectangle">
            <a:extLst>
              <a:ext uri="{FF2B5EF4-FFF2-40B4-BE49-F238E27FC236}">
                <a16:creationId xmlns:a16="http://schemas.microsoft.com/office/drawing/2014/main" id="{2773E1D8-C87F-EE46-8284-575DCA498E81}"/>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3" name="Content Placeholder 2"/>
          <p:cNvSpPr>
            <a:spLocks noGrp="1"/>
          </p:cNvSpPr>
          <p:nvPr>
            <p:ph idx="1"/>
          </p:nvPr>
        </p:nvSpPr>
        <p:spPr>
          <a:xfrm>
            <a:off x="1097280" y="2343884"/>
            <a:ext cx="10058400" cy="3760891"/>
          </a:xfrm>
          <a:no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Title Placeholder 1">
            <a:extLst>
              <a:ext uri="{FF2B5EF4-FFF2-40B4-BE49-F238E27FC236}">
                <a16:creationId xmlns:a16="http://schemas.microsoft.com/office/drawing/2014/main" id="{C429A40D-770E-C144-A5B5-6A4442C09C24}"/>
              </a:ext>
            </a:extLst>
          </p:cNvPr>
          <p:cNvSpPr>
            <a:spLocks noGrp="1"/>
          </p:cNvSpPr>
          <p:nvPr>
            <p:ph type="title" hasCustomPrompt="1"/>
          </p:nvPr>
        </p:nvSpPr>
        <p:spPr>
          <a:xfrm>
            <a:off x="1097280" y="942871"/>
            <a:ext cx="10058400" cy="1289304"/>
          </a:xfrm>
          <a:prstGeom prst="rect">
            <a:avLst/>
          </a:prstGeom>
        </p:spPr>
        <p:txBody>
          <a:bodyPr vert="horz" lIns="91440" tIns="45720" rIns="91440" bIns="45720" rtlCol="0" anchor="ctr">
            <a:normAutofit/>
          </a:bodyPr>
          <a:lstStyle>
            <a:lvl1pPr>
              <a:defRPr cap="all" baseline="0"/>
            </a:lvl1pPr>
          </a:lstStyle>
          <a:p>
            <a:r>
              <a:rPr lang="en-US" noProof="0" dirty="0"/>
              <a:t>CLICK TO EDIT MASTER TITLE STYLE</a:t>
            </a:r>
          </a:p>
        </p:txBody>
      </p:sp>
    </p:spTree>
    <p:extLst>
      <p:ext uri="{BB962C8B-B14F-4D97-AF65-F5344CB8AC3E}">
        <p14:creationId xmlns:p14="http://schemas.microsoft.com/office/powerpoint/2010/main" val="3432407088"/>
      </p:ext>
    </p:extLst>
  </p:cSld>
  <p:clrMapOvr>
    <a:masterClrMapping/>
  </p:clrMapOvr>
  <p:extLst>
    <p:ext uri="{DCECCB84-F9BA-43D5-87BE-67443E8EF086}">
      <p15:sldGuideLst xmlns:p15="http://schemas.microsoft.com/office/powerpoint/2012/main">
        <p15:guide id="1" orient="horz" pos="10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Vidow">
    <p:bg>
      <p:bgPr>
        <a:solidFill>
          <a:schemeClr val="bg1"/>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202A34A5-A029-A246-82C6-D288185EB396}"/>
              </a:ext>
            </a:extLst>
          </p:cNvPr>
          <p:cNvSpPr/>
          <p:nvPr userDrawn="1"/>
        </p:nvSpPr>
        <p:spPr>
          <a:xfrm flipH="1">
            <a:off x="0" y="0"/>
            <a:ext cx="3351057"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3" name="Rectangle">
            <a:extLst>
              <a:ext uri="{FF2B5EF4-FFF2-40B4-BE49-F238E27FC236}">
                <a16:creationId xmlns:a16="http://schemas.microsoft.com/office/drawing/2014/main" id="{2773E1D8-C87F-EE46-8284-575DCA498E81}"/>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3" name="Content Placeholder 2"/>
          <p:cNvSpPr>
            <a:spLocks noGrp="1"/>
          </p:cNvSpPr>
          <p:nvPr>
            <p:ph idx="1" hasCustomPrompt="1"/>
          </p:nvPr>
        </p:nvSpPr>
        <p:spPr>
          <a:xfrm>
            <a:off x="1097280" y="2459736"/>
            <a:ext cx="9912096" cy="3760891"/>
          </a:xfrm>
          <a:solidFill>
            <a:schemeClr val="bg1"/>
          </a:solid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dirty="0"/>
              <a:t>Click to add video</a:t>
            </a:r>
          </a:p>
        </p:txBody>
      </p:sp>
      <p:sp>
        <p:nvSpPr>
          <p:cNvPr id="11" name="Title Placeholder 1">
            <a:extLst>
              <a:ext uri="{FF2B5EF4-FFF2-40B4-BE49-F238E27FC236}">
                <a16:creationId xmlns:a16="http://schemas.microsoft.com/office/drawing/2014/main" id="{C429A40D-770E-C144-A5B5-6A4442C09C24}"/>
              </a:ext>
            </a:extLst>
          </p:cNvPr>
          <p:cNvSpPr>
            <a:spLocks noGrp="1"/>
          </p:cNvSpPr>
          <p:nvPr>
            <p:ph type="title" hasCustomPrompt="1"/>
          </p:nvPr>
        </p:nvSpPr>
        <p:spPr>
          <a:xfrm>
            <a:off x="1097280" y="942871"/>
            <a:ext cx="10058400" cy="1289304"/>
          </a:xfrm>
          <a:prstGeom prst="rect">
            <a:avLst/>
          </a:prstGeom>
        </p:spPr>
        <p:txBody>
          <a:bodyPr vert="horz" lIns="91440" tIns="45720" rIns="91440" bIns="45720" rtlCol="0" anchor="ctr">
            <a:normAutofit/>
          </a:bodyPr>
          <a:lstStyle>
            <a:lvl1pPr>
              <a:defRPr cap="all" baseline="0"/>
            </a:lvl1pPr>
          </a:lstStyle>
          <a:p>
            <a:r>
              <a:rPr lang="en-US" noProof="0" dirty="0"/>
              <a:t>CLICK TO EDIT MASTER TITLE STYLE</a:t>
            </a:r>
          </a:p>
        </p:txBody>
      </p:sp>
    </p:spTree>
    <p:extLst>
      <p:ext uri="{BB962C8B-B14F-4D97-AF65-F5344CB8AC3E}">
        <p14:creationId xmlns:p14="http://schemas.microsoft.com/office/powerpoint/2010/main" val="2664583233"/>
      </p:ext>
    </p:extLst>
  </p:cSld>
  <p:clrMapOvr>
    <a:masterClrMapping/>
  </p:clrMapOvr>
  <p:extLst>
    <p:ext uri="{DCECCB84-F9BA-43D5-87BE-67443E8EF086}">
      <p15:sldGuideLst xmlns:p15="http://schemas.microsoft.com/office/powerpoint/2012/main">
        <p15:guide id="1" orient="horz" pos="10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am ">
    <p:bg>
      <p:bgPr>
        <a:solidFill>
          <a:schemeClr val="bg1"/>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35FB147F-5DC4-B24C-B8CB-D3DA74290381}"/>
              </a:ext>
            </a:extLst>
          </p:cNvPr>
          <p:cNvSpPr/>
          <p:nvPr userDrawn="1"/>
        </p:nvSpPr>
        <p:spPr>
          <a:xfrm>
            <a:off x="1" y="3429000"/>
            <a:ext cx="12192000" cy="3429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0" name="Rectangle">
            <a:extLst>
              <a:ext uri="{FF2B5EF4-FFF2-40B4-BE49-F238E27FC236}">
                <a16:creationId xmlns:a16="http://schemas.microsoft.com/office/drawing/2014/main" id="{A400A9BD-AA60-E24D-9FC2-722758C8C933}"/>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9" name="Picture Placeholder 3">
            <a:extLst>
              <a:ext uri="{FF2B5EF4-FFF2-40B4-BE49-F238E27FC236}">
                <a16:creationId xmlns:a16="http://schemas.microsoft.com/office/drawing/2014/main" id="{B9308E97-4F89-394E-856A-5B4EFCB2E73D}"/>
              </a:ext>
            </a:extLst>
          </p:cNvPr>
          <p:cNvSpPr>
            <a:spLocks noGrp="1"/>
          </p:cNvSpPr>
          <p:nvPr>
            <p:ph type="pic" sz="quarter" idx="13"/>
          </p:nvPr>
        </p:nvSpPr>
        <p:spPr>
          <a:xfrm>
            <a:off x="1097279" y="2163331"/>
            <a:ext cx="2919413" cy="2919413"/>
          </a:xfrm>
          <a:solidFill>
            <a:srgbClr val="EDEFF7"/>
          </a:solidFill>
        </p:spPr>
        <p:txBody>
          <a:bodyPr anchor="ctr"/>
          <a:lstStyle>
            <a:lvl1pPr algn="ctr">
              <a:defRPr/>
            </a:lvl1pPr>
          </a:lstStyle>
          <a:p>
            <a:r>
              <a:rPr lang="en-US" noProof="0" dirty="0"/>
              <a:t>Click icon to add picture</a:t>
            </a:r>
          </a:p>
        </p:txBody>
      </p:sp>
      <p:sp>
        <p:nvSpPr>
          <p:cNvPr id="20" name="Picture Placeholder 3">
            <a:extLst>
              <a:ext uri="{FF2B5EF4-FFF2-40B4-BE49-F238E27FC236}">
                <a16:creationId xmlns:a16="http://schemas.microsoft.com/office/drawing/2014/main" id="{A50BECA0-8817-964B-AEDB-A45669684C37}"/>
              </a:ext>
            </a:extLst>
          </p:cNvPr>
          <p:cNvSpPr>
            <a:spLocks noGrp="1"/>
          </p:cNvSpPr>
          <p:nvPr>
            <p:ph type="pic" sz="quarter" idx="14"/>
          </p:nvPr>
        </p:nvSpPr>
        <p:spPr>
          <a:xfrm>
            <a:off x="4659186" y="2163331"/>
            <a:ext cx="2919413" cy="2919413"/>
          </a:xfrm>
          <a:solidFill>
            <a:srgbClr val="EDEFF7"/>
          </a:solidFill>
        </p:spPr>
        <p:txBody>
          <a:bodyPr anchor="ctr"/>
          <a:lstStyle>
            <a:lvl1pPr algn="ctr">
              <a:defRPr/>
            </a:lvl1pPr>
          </a:lstStyle>
          <a:p>
            <a:r>
              <a:rPr lang="en-US" noProof="0" dirty="0"/>
              <a:t>Click icon to add picture</a:t>
            </a:r>
          </a:p>
        </p:txBody>
      </p:sp>
      <p:sp>
        <p:nvSpPr>
          <p:cNvPr id="21" name="Picture Placeholder 3">
            <a:extLst>
              <a:ext uri="{FF2B5EF4-FFF2-40B4-BE49-F238E27FC236}">
                <a16:creationId xmlns:a16="http://schemas.microsoft.com/office/drawing/2014/main" id="{EF399F4D-B67A-4C4B-BCF3-36FE110603F1}"/>
              </a:ext>
            </a:extLst>
          </p:cNvPr>
          <p:cNvSpPr>
            <a:spLocks noGrp="1"/>
          </p:cNvSpPr>
          <p:nvPr>
            <p:ph type="pic" sz="quarter" idx="15"/>
          </p:nvPr>
        </p:nvSpPr>
        <p:spPr>
          <a:xfrm>
            <a:off x="8221093" y="2163331"/>
            <a:ext cx="2919413" cy="2919413"/>
          </a:xfrm>
          <a:solidFill>
            <a:srgbClr val="EDEFF7"/>
          </a:solidFill>
        </p:spPr>
        <p:txBody>
          <a:bodyPr anchor="ctr"/>
          <a:lstStyle>
            <a:lvl1pPr algn="ctr">
              <a:defRPr/>
            </a:lvl1pPr>
          </a:lstStyle>
          <a:p>
            <a:r>
              <a:rPr lang="en-US" noProof="0" dirty="0"/>
              <a:t>Click icon to add picture</a:t>
            </a:r>
          </a:p>
        </p:txBody>
      </p:sp>
      <p:sp>
        <p:nvSpPr>
          <p:cNvPr id="22" name="Text Placeholder 3">
            <a:extLst>
              <a:ext uri="{FF2B5EF4-FFF2-40B4-BE49-F238E27FC236}">
                <a16:creationId xmlns:a16="http://schemas.microsoft.com/office/drawing/2014/main" id="{08305C84-E25F-EC49-8F2B-4C0181FD3ABF}"/>
              </a:ext>
            </a:extLst>
          </p:cNvPr>
          <p:cNvSpPr>
            <a:spLocks noGrp="1"/>
          </p:cNvSpPr>
          <p:nvPr>
            <p:ph type="body" sz="half" idx="2" hasCustomPrompt="1"/>
          </p:nvPr>
        </p:nvSpPr>
        <p:spPr>
          <a:xfrm>
            <a:off x="1097279" y="5257321"/>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3" name="Text Placeholder 3">
            <a:extLst>
              <a:ext uri="{FF2B5EF4-FFF2-40B4-BE49-F238E27FC236}">
                <a16:creationId xmlns:a16="http://schemas.microsoft.com/office/drawing/2014/main" id="{A57A1FCE-E6BF-3747-9D43-42DBA6656EC0}"/>
              </a:ext>
            </a:extLst>
          </p:cNvPr>
          <p:cNvSpPr>
            <a:spLocks noGrp="1"/>
          </p:cNvSpPr>
          <p:nvPr>
            <p:ph type="body" sz="half" idx="16" hasCustomPrompt="1"/>
          </p:nvPr>
        </p:nvSpPr>
        <p:spPr>
          <a:xfrm>
            <a:off x="4666773" y="5257321"/>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4" name="Text Placeholder 3">
            <a:extLst>
              <a:ext uri="{FF2B5EF4-FFF2-40B4-BE49-F238E27FC236}">
                <a16:creationId xmlns:a16="http://schemas.microsoft.com/office/drawing/2014/main" id="{5B4B74C8-96E7-684F-91B9-8CE56CD10F1E}"/>
              </a:ext>
            </a:extLst>
          </p:cNvPr>
          <p:cNvSpPr>
            <a:spLocks noGrp="1"/>
          </p:cNvSpPr>
          <p:nvPr>
            <p:ph type="body" sz="half" idx="17" hasCustomPrompt="1"/>
          </p:nvPr>
        </p:nvSpPr>
        <p:spPr>
          <a:xfrm>
            <a:off x="8236267" y="5257321"/>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5" name="Title Placeholder 1">
            <a:extLst>
              <a:ext uri="{FF2B5EF4-FFF2-40B4-BE49-F238E27FC236}">
                <a16:creationId xmlns:a16="http://schemas.microsoft.com/office/drawing/2014/main" id="{D522564E-B348-544F-A8E5-CFCAFA48B54B}"/>
              </a:ext>
            </a:extLst>
          </p:cNvPr>
          <p:cNvSpPr>
            <a:spLocks noGrp="1"/>
          </p:cNvSpPr>
          <p:nvPr>
            <p:ph type="title" hasCustomPrompt="1"/>
          </p:nvPr>
        </p:nvSpPr>
        <p:spPr>
          <a:xfrm>
            <a:off x="1097280" y="1268337"/>
            <a:ext cx="10058400" cy="587584"/>
          </a:xfrm>
          <a:prstGeom prst="rect">
            <a:avLst/>
          </a:prstGeom>
        </p:spPr>
        <p:txBody>
          <a:bodyPr vert="horz" lIns="91440" tIns="45720" rIns="91440" bIns="45720" rtlCol="0" anchor="ctr">
            <a:normAutofit/>
          </a:bodyPr>
          <a:lstStyle>
            <a:lvl1pPr>
              <a:defRPr cap="all" baseline="0"/>
            </a:lvl1pPr>
          </a:lstStyle>
          <a:p>
            <a:r>
              <a:rPr lang="en-US" noProof="0" dirty="0"/>
              <a:t>CLICK TO EDIT MASTER TITLE STYLE</a:t>
            </a:r>
          </a:p>
        </p:txBody>
      </p:sp>
    </p:spTree>
    <p:extLst>
      <p:ext uri="{BB962C8B-B14F-4D97-AF65-F5344CB8AC3E}">
        <p14:creationId xmlns:p14="http://schemas.microsoft.com/office/powerpoint/2010/main" val="1418890711"/>
      </p:ext>
    </p:extLst>
  </p:cSld>
  <p:clrMapOvr>
    <a:masterClrMapping/>
  </p:clrMapOvr>
  <p:extLst>
    <p:ext uri="{DCECCB84-F9BA-43D5-87BE-67443E8EF086}">
      <p15:sldGuideLst xmlns:p15="http://schemas.microsoft.com/office/powerpoint/2012/main">
        <p15:guide id="1" orient="horz" pos="10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 and Image">
    <p:bg>
      <p:bgPr>
        <a:solidFill>
          <a:schemeClr val="bg1"/>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05BFC727-5650-B049-AA2A-2511C08FB35B}"/>
              </a:ext>
            </a:extLst>
          </p:cNvPr>
          <p:cNvSpPr/>
          <p:nvPr userDrawn="1"/>
        </p:nvSpPr>
        <p:spPr>
          <a:xfrm flipH="1">
            <a:off x="0" y="0"/>
            <a:ext cx="1195754"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E700C598-C823-744D-BE16-5114B7625057}"/>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0" name="Picture Placeholder 8">
            <a:extLst>
              <a:ext uri="{FF2B5EF4-FFF2-40B4-BE49-F238E27FC236}">
                <a16:creationId xmlns:a16="http://schemas.microsoft.com/office/drawing/2014/main" id="{21BED569-C9C5-8F4D-A42A-ED4914579D63}"/>
              </a:ext>
            </a:extLst>
          </p:cNvPr>
          <p:cNvSpPr>
            <a:spLocks noGrp="1"/>
          </p:cNvSpPr>
          <p:nvPr>
            <p:ph type="pic" sz="quarter" idx="13"/>
          </p:nvPr>
        </p:nvSpPr>
        <p:spPr>
          <a:xfrm>
            <a:off x="5924550" y="633875"/>
            <a:ext cx="5632450" cy="5591175"/>
          </a:xfrm>
          <a:solidFill>
            <a:schemeClr val="tx2"/>
          </a:solidFill>
        </p:spPr>
        <p:txBody>
          <a:bodyPr anchor="ctr"/>
          <a:lstStyle>
            <a:lvl1pPr algn="ctr">
              <a:defRPr>
                <a:solidFill>
                  <a:schemeClr val="bg1"/>
                </a:solidFill>
              </a:defRPr>
            </a:lvl1pPr>
          </a:lstStyle>
          <a:p>
            <a:r>
              <a:rPr lang="en-US" noProof="0" dirty="0"/>
              <a:t>Click icon to add picture</a:t>
            </a:r>
          </a:p>
        </p:txBody>
      </p:sp>
      <p:sp>
        <p:nvSpPr>
          <p:cNvPr id="11" name="Title Placeholder 1">
            <a:extLst>
              <a:ext uri="{FF2B5EF4-FFF2-40B4-BE49-F238E27FC236}">
                <a16:creationId xmlns:a16="http://schemas.microsoft.com/office/drawing/2014/main" id="{ACB6E588-2EB7-9A41-A93A-7757596EF9D6}"/>
              </a:ext>
            </a:extLst>
          </p:cNvPr>
          <p:cNvSpPr>
            <a:spLocks noGrp="1"/>
          </p:cNvSpPr>
          <p:nvPr>
            <p:ph type="title" hasCustomPrompt="1"/>
          </p:nvPr>
        </p:nvSpPr>
        <p:spPr>
          <a:xfrm>
            <a:off x="1097280" y="942870"/>
            <a:ext cx="4157296" cy="1292750"/>
          </a:xfrm>
          <a:prstGeom prst="rect">
            <a:avLst/>
          </a:prstGeom>
        </p:spPr>
        <p:txBody>
          <a:bodyPr vert="horz" lIns="91440" tIns="45720" rIns="91440" bIns="45720" rtlCol="0" anchor="ctr">
            <a:normAutofit/>
          </a:bodyPr>
          <a:lstStyle>
            <a:lvl1pPr>
              <a:defRPr cap="all" baseline="0"/>
            </a:lvl1pPr>
          </a:lstStyle>
          <a:p>
            <a:r>
              <a:rPr lang="en-US" noProof="0" dirty="0"/>
              <a:t>Title goes here</a:t>
            </a:r>
          </a:p>
        </p:txBody>
      </p:sp>
      <p:sp>
        <p:nvSpPr>
          <p:cNvPr id="12" name="Content Placeholder 3">
            <a:extLst>
              <a:ext uri="{FF2B5EF4-FFF2-40B4-BE49-F238E27FC236}">
                <a16:creationId xmlns:a16="http://schemas.microsoft.com/office/drawing/2014/main" id="{A6C0FE70-F6BB-3D40-AD3C-E704CABE499C}"/>
              </a:ext>
            </a:extLst>
          </p:cNvPr>
          <p:cNvSpPr>
            <a:spLocks noGrp="1"/>
          </p:cNvSpPr>
          <p:nvPr>
            <p:ph sz="half" idx="2"/>
          </p:nvPr>
        </p:nvSpPr>
        <p:spPr>
          <a:xfrm>
            <a:off x="1097280" y="2281657"/>
            <a:ext cx="4157296" cy="3633471"/>
          </a:xfrm>
        </p:spPr>
        <p:txBody>
          <a:bodyPr>
            <a:normAutofit/>
          </a:bodyPr>
          <a:lstStyle>
            <a:lvl1pPr marL="0" indent="0">
              <a:buClr>
                <a:schemeClr val="tx1"/>
              </a:buClr>
              <a:buNone/>
              <a:defRPr sz="1600">
                <a:solidFill>
                  <a:schemeClr val="tx1"/>
                </a:solidFill>
              </a:defRPr>
            </a:lvl1pPr>
            <a:lvl2pPr marL="201168" indent="0">
              <a:buClr>
                <a:schemeClr val="tx1"/>
              </a:buClr>
              <a:buFont typeface="Arial" panose="020B0604020202020204" pitchFamily="34" charset="0"/>
              <a:buNone/>
              <a:defRPr sz="1400">
                <a:solidFill>
                  <a:schemeClr val="tx1"/>
                </a:solidFill>
              </a:defRPr>
            </a:lvl2pPr>
            <a:lvl3pPr marL="384048" indent="0">
              <a:buClr>
                <a:schemeClr val="tx1"/>
              </a:buClr>
              <a:buFont typeface="Arial" panose="020B0604020202020204" pitchFamily="34" charset="0"/>
              <a:buNone/>
              <a:defRPr sz="1100">
                <a:solidFill>
                  <a:schemeClr val="tx1"/>
                </a:solidFill>
              </a:defRPr>
            </a:lvl3pPr>
            <a:lvl4pPr marL="566928" indent="0">
              <a:buClr>
                <a:schemeClr val="tx1"/>
              </a:buClr>
              <a:buFont typeface="Arial" panose="020B0604020202020204" pitchFamily="34" charset="0"/>
              <a:buNone/>
              <a:defRPr sz="1100">
                <a:solidFill>
                  <a:schemeClr val="tx1"/>
                </a:solidFill>
              </a:defRPr>
            </a:lvl4pPr>
            <a:lvl5pPr marL="749808" indent="0">
              <a:buClr>
                <a:schemeClr val="tx1"/>
              </a:buClr>
              <a:buFont typeface="Arial" panose="020B0604020202020204" pitchFamily="34" charset="0"/>
              <a:buNone/>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701714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noProof="0" smtClean="0"/>
              <a:t>10/18/2023</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5" name="Rectangle">
            <a:extLst>
              <a:ext uri="{FF2B5EF4-FFF2-40B4-BE49-F238E27FC236}">
                <a16:creationId xmlns:a16="http://schemas.microsoft.com/office/drawing/2014/main" id="{0AB10FFC-D586-994D-8D3D-F4042255CB72}"/>
              </a:ext>
            </a:extLst>
          </p:cNvPr>
          <p:cNvSpPr/>
          <p:nvPr userDrawn="1"/>
        </p:nvSpPr>
        <p:spPr>
          <a:xfrm flipH="1">
            <a:off x="0" y="0"/>
            <a:ext cx="12192000"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C7B0C08A-E831-D242-B2CE-2DEB004F982F}"/>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cxnSp>
        <p:nvCxnSpPr>
          <p:cNvPr id="7" name="Straight Connector 6">
            <a:extLst>
              <a:ext uri="{FF2B5EF4-FFF2-40B4-BE49-F238E27FC236}">
                <a16:creationId xmlns:a16="http://schemas.microsoft.com/office/drawing/2014/main" id="{105C2191-88F7-4148-96FD-E129F707E038}"/>
              </a:ext>
            </a:extLst>
          </p:cNvPr>
          <p:cNvCxnSpPr/>
          <p:nvPr userDrawn="1"/>
        </p:nvCxnSpPr>
        <p:spPr>
          <a:xfrm>
            <a:off x="6818393" y="999565"/>
            <a:ext cx="0" cy="48588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Placeholder 1">
            <a:extLst>
              <a:ext uri="{FF2B5EF4-FFF2-40B4-BE49-F238E27FC236}">
                <a16:creationId xmlns:a16="http://schemas.microsoft.com/office/drawing/2014/main" id="{61FB2196-E251-5A40-86F7-6092CEBFA133}"/>
              </a:ext>
            </a:extLst>
          </p:cNvPr>
          <p:cNvSpPr>
            <a:spLocks noGrp="1"/>
          </p:cNvSpPr>
          <p:nvPr>
            <p:ph type="title" hasCustomPrompt="1"/>
          </p:nvPr>
        </p:nvSpPr>
        <p:spPr>
          <a:xfrm>
            <a:off x="635000" y="3135207"/>
            <a:ext cx="5460992" cy="587584"/>
          </a:xfrm>
          <a:prstGeom prst="rect">
            <a:avLst/>
          </a:prstGeom>
        </p:spPr>
        <p:txBody>
          <a:bodyPr vert="horz" lIns="91440" tIns="45720" rIns="91440" bIns="45720" rtlCol="0" anchor="ctr">
            <a:noAutofit/>
          </a:bodyPr>
          <a:lstStyle>
            <a:lvl1pPr algn="r">
              <a:defRPr sz="4800" cap="all" baseline="0"/>
            </a:lvl1pPr>
          </a:lstStyle>
          <a:p>
            <a:r>
              <a:rPr lang="en-US" noProof="0" dirty="0"/>
              <a:t>Title goes here</a:t>
            </a:r>
          </a:p>
        </p:txBody>
      </p:sp>
      <p:sp>
        <p:nvSpPr>
          <p:cNvPr id="12" name="Content Placeholder 3">
            <a:extLst>
              <a:ext uri="{FF2B5EF4-FFF2-40B4-BE49-F238E27FC236}">
                <a16:creationId xmlns:a16="http://schemas.microsoft.com/office/drawing/2014/main" id="{C2FACD1B-0D9C-A547-98A0-D66C341D3D74}"/>
              </a:ext>
            </a:extLst>
          </p:cNvPr>
          <p:cNvSpPr>
            <a:spLocks noGrp="1"/>
          </p:cNvSpPr>
          <p:nvPr>
            <p:ph sz="half" idx="2" hasCustomPrompt="1"/>
          </p:nvPr>
        </p:nvSpPr>
        <p:spPr>
          <a:xfrm>
            <a:off x="7540794" y="831286"/>
            <a:ext cx="4016206" cy="5195425"/>
          </a:xfrm>
        </p:spPr>
        <p:txBody>
          <a:bodyPr anchor="ctr">
            <a:normAutofit/>
          </a:bodyPr>
          <a:lstStyle>
            <a:lvl1pPr marL="342900" indent="-342900">
              <a:buClr>
                <a:schemeClr val="tx1"/>
              </a:buClr>
              <a:buFont typeface="+mj-lt"/>
              <a:buAutoNum type="arabicPeriod"/>
              <a:defRPr sz="1600">
                <a:solidFill>
                  <a:schemeClr val="tx1"/>
                </a:solidFill>
              </a:defRPr>
            </a:lvl1pPr>
            <a:lvl2pPr marL="544068" indent="-342900">
              <a:buClr>
                <a:schemeClr val="tx1"/>
              </a:buClr>
              <a:buFont typeface="+mj-lt"/>
              <a:buAutoNum type="arabicPeriod"/>
              <a:defRPr sz="1400"/>
            </a:lvl2pPr>
            <a:lvl3pPr marL="612648" indent="-228600">
              <a:buClr>
                <a:schemeClr val="tx1"/>
              </a:buClr>
              <a:buFont typeface="+mj-lt"/>
              <a:buAutoNum type="arabicPeriod"/>
              <a:defRPr sz="1100"/>
            </a:lvl3pPr>
            <a:lvl4pPr marL="795528" indent="-228600">
              <a:buClr>
                <a:schemeClr val="tx1"/>
              </a:buClr>
              <a:buFont typeface="+mj-lt"/>
              <a:buAutoNum type="arabicPeriod"/>
              <a:defRPr sz="1100"/>
            </a:lvl4pPr>
            <a:lvl5pPr marL="978408" indent="-228600">
              <a:buClr>
                <a:schemeClr val="tx1"/>
              </a:buClr>
              <a:buFont typeface="+mj-lt"/>
              <a:buAutoNum type="arabicPeriod"/>
              <a:defRPr sz="1100"/>
            </a:lvl5pPr>
          </a:lstStyle>
          <a:p>
            <a:pPr lvl="0"/>
            <a:r>
              <a:rPr lang="en-US" noProof="0" dirty="0"/>
              <a:t>Quote Goes Here</a:t>
            </a:r>
          </a:p>
        </p:txBody>
      </p:sp>
    </p:spTree>
    <p:extLst>
      <p:ext uri="{BB962C8B-B14F-4D97-AF65-F5344CB8AC3E}">
        <p14:creationId xmlns:p14="http://schemas.microsoft.com/office/powerpoint/2010/main" val="4184935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noProof="0" smtClean="0"/>
              <a:t>10/18/2023</a:t>
            </a:fld>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5" name="Rectangle">
            <a:extLst>
              <a:ext uri="{FF2B5EF4-FFF2-40B4-BE49-F238E27FC236}">
                <a16:creationId xmlns:a16="http://schemas.microsoft.com/office/drawing/2014/main" id="{AA314B25-B4AF-394E-BBDA-7E6BAD315F39}"/>
              </a:ext>
            </a:extLst>
          </p:cNvPr>
          <p:cNvSpPr/>
          <p:nvPr userDrawn="1"/>
        </p:nvSpPr>
        <p:spPr>
          <a:xfrm>
            <a:off x="3351057" y="0"/>
            <a:ext cx="8840943"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737575EF-0D14-6140-A91B-260C9C9DFE41}"/>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0" name="Title Placeholder 1">
            <a:extLst>
              <a:ext uri="{FF2B5EF4-FFF2-40B4-BE49-F238E27FC236}">
                <a16:creationId xmlns:a16="http://schemas.microsoft.com/office/drawing/2014/main" id="{82544261-8049-494B-A93D-BDFF1BB84722}"/>
              </a:ext>
            </a:extLst>
          </p:cNvPr>
          <p:cNvSpPr>
            <a:spLocks noGrp="1"/>
          </p:cNvSpPr>
          <p:nvPr>
            <p:ph type="title" hasCustomPrompt="1"/>
          </p:nvPr>
        </p:nvSpPr>
        <p:spPr>
          <a:xfrm>
            <a:off x="635000" y="3135207"/>
            <a:ext cx="4886854" cy="587584"/>
          </a:xfrm>
          <a:prstGeom prst="rect">
            <a:avLst/>
          </a:prstGeom>
        </p:spPr>
        <p:txBody>
          <a:bodyPr vert="horz" lIns="91440" tIns="45720" rIns="91440" bIns="45720" rtlCol="0" anchor="ctr">
            <a:normAutofit/>
          </a:bodyPr>
          <a:lstStyle>
            <a:lvl1pPr algn="ctr">
              <a:defRPr cap="all" baseline="0"/>
            </a:lvl1pPr>
          </a:lstStyle>
          <a:p>
            <a:r>
              <a:rPr lang="en-US" noProof="0"/>
              <a:t>Title goes here</a:t>
            </a:r>
          </a:p>
        </p:txBody>
      </p:sp>
      <p:sp>
        <p:nvSpPr>
          <p:cNvPr id="12" name="Content Placeholder 3">
            <a:extLst>
              <a:ext uri="{FF2B5EF4-FFF2-40B4-BE49-F238E27FC236}">
                <a16:creationId xmlns:a16="http://schemas.microsoft.com/office/drawing/2014/main" id="{9214786D-83EE-814C-A5E4-D0EC7D29D0C4}"/>
              </a:ext>
            </a:extLst>
          </p:cNvPr>
          <p:cNvSpPr>
            <a:spLocks noGrp="1"/>
          </p:cNvSpPr>
          <p:nvPr>
            <p:ph sz="half" idx="2"/>
          </p:nvPr>
        </p:nvSpPr>
        <p:spPr>
          <a:xfrm>
            <a:off x="5575829" y="633875"/>
            <a:ext cx="5981171" cy="5590250"/>
          </a:xfrm>
        </p:spPr>
        <p:txBody>
          <a:bodyPr anchor="ctr">
            <a:normAutofit/>
          </a:bodyPr>
          <a:lstStyle>
            <a:lvl1pPr marL="342900" indent="-342900">
              <a:lnSpc>
                <a:spcPts val="2000"/>
              </a:lnSpc>
              <a:buClr>
                <a:schemeClr val="tx1"/>
              </a:buClr>
              <a:buFont typeface="+mj-lt"/>
              <a:buAutoNum type="arabicPeriod"/>
              <a:defRPr sz="1600">
                <a:solidFill>
                  <a:schemeClr val="tx1"/>
                </a:solidFill>
              </a:defRPr>
            </a:lvl1pPr>
            <a:lvl2pPr marL="544068" indent="-342900">
              <a:lnSpc>
                <a:spcPts val="2000"/>
              </a:lnSpc>
              <a:buClr>
                <a:schemeClr val="tx1"/>
              </a:buClr>
              <a:buFont typeface="+mj-lt"/>
              <a:buAutoNum type="arabicPeriod"/>
              <a:defRPr sz="1600">
                <a:solidFill>
                  <a:schemeClr val="tx1"/>
                </a:solidFill>
              </a:defRPr>
            </a:lvl2pPr>
            <a:lvl3pPr marL="612648" indent="-228600">
              <a:lnSpc>
                <a:spcPts val="2000"/>
              </a:lnSpc>
              <a:buClr>
                <a:schemeClr val="tx1"/>
              </a:buClr>
              <a:buFont typeface="+mj-lt"/>
              <a:buAutoNum type="arabicPeriod"/>
              <a:defRPr sz="1600">
                <a:solidFill>
                  <a:schemeClr val="tx1"/>
                </a:solidFill>
              </a:defRPr>
            </a:lvl3pPr>
            <a:lvl4pPr marL="795528" indent="-228600">
              <a:lnSpc>
                <a:spcPts val="2000"/>
              </a:lnSpc>
              <a:buClr>
                <a:schemeClr val="tx1"/>
              </a:buClr>
              <a:buFont typeface="+mj-lt"/>
              <a:buAutoNum type="arabicPeriod"/>
              <a:defRPr sz="1600">
                <a:solidFill>
                  <a:schemeClr val="tx1"/>
                </a:solidFill>
              </a:defRPr>
            </a:lvl4pPr>
            <a:lvl5pPr marL="978408" indent="-228600">
              <a:lnSpc>
                <a:spcPts val="2000"/>
              </a:lnSpc>
              <a:buClr>
                <a:schemeClr val="tx1"/>
              </a:buClr>
              <a:buFont typeface="+mj-lt"/>
              <a:buAutoNum type="arabicPeriod"/>
              <a:defRPr sz="16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079185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2E148DD3-DD87-154B-80B4-2421965D3C83}"/>
              </a:ext>
            </a:extLst>
          </p:cNvPr>
          <p:cNvSpPr/>
          <p:nvPr userDrawn="1"/>
        </p:nvSpPr>
        <p:spPr>
          <a:xfrm>
            <a:off x="1" y="1714500"/>
            <a:ext cx="12192000" cy="3429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742E4732-0E8F-7B46-BD08-0F2EE0DA8786}"/>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7" name="Title Placeholder 1">
            <a:extLst>
              <a:ext uri="{FF2B5EF4-FFF2-40B4-BE49-F238E27FC236}">
                <a16:creationId xmlns:a16="http://schemas.microsoft.com/office/drawing/2014/main" id="{6E73F81A-7260-5C4F-A7FF-CA2CC731BC33}"/>
              </a:ext>
            </a:extLst>
          </p:cNvPr>
          <p:cNvSpPr>
            <a:spLocks noGrp="1"/>
          </p:cNvSpPr>
          <p:nvPr>
            <p:ph type="title" hasCustomPrompt="1"/>
          </p:nvPr>
        </p:nvSpPr>
        <p:spPr>
          <a:xfrm>
            <a:off x="5443870" y="1283833"/>
            <a:ext cx="5711810" cy="587584"/>
          </a:xfrm>
          <a:prstGeom prst="rect">
            <a:avLst/>
          </a:prstGeom>
        </p:spPr>
        <p:txBody>
          <a:bodyPr vert="horz" lIns="91440" tIns="45720" rIns="91440" bIns="45720" rtlCol="0" anchor="ctr">
            <a:normAutofit/>
          </a:bodyPr>
          <a:lstStyle/>
          <a:p>
            <a:r>
              <a:rPr lang="en-US" noProof="0" dirty="0"/>
              <a:t>CLICK TO EDIT MASTER TITLE STYLE</a:t>
            </a:r>
          </a:p>
        </p:txBody>
      </p:sp>
      <p:sp>
        <p:nvSpPr>
          <p:cNvPr id="9" name="Content Placeholder 3">
            <a:extLst>
              <a:ext uri="{FF2B5EF4-FFF2-40B4-BE49-F238E27FC236}">
                <a16:creationId xmlns:a16="http://schemas.microsoft.com/office/drawing/2014/main" id="{4CD13CD4-3E4F-2E41-ACF4-2446257D236F}"/>
              </a:ext>
            </a:extLst>
          </p:cNvPr>
          <p:cNvSpPr>
            <a:spLocks noGrp="1"/>
          </p:cNvSpPr>
          <p:nvPr>
            <p:ph sz="half" idx="2"/>
          </p:nvPr>
        </p:nvSpPr>
        <p:spPr>
          <a:xfrm>
            <a:off x="5443870" y="2286000"/>
            <a:ext cx="5711810" cy="3630168"/>
          </a:xfrm>
        </p:spPr>
        <p:txBody>
          <a:bodyPr>
            <a:normAutofit/>
          </a:bodyPr>
          <a:lstStyle>
            <a:lvl1pPr>
              <a:buClr>
                <a:schemeClr val="tx1"/>
              </a:buClr>
              <a:defRPr sz="1600">
                <a:solidFill>
                  <a:schemeClr val="tx1"/>
                </a:solidFill>
              </a:defRPr>
            </a:lvl1pPr>
            <a:lvl2pPr marL="384048" indent="-182880">
              <a:buClr>
                <a:schemeClr val="tx1"/>
              </a:buClr>
              <a:buFont typeface="Arial" panose="020B0604020202020204" pitchFamily="34" charset="0"/>
              <a:buChar char="•"/>
              <a:defRPr sz="1400">
                <a:solidFill>
                  <a:schemeClr val="tx1"/>
                </a:solidFill>
              </a:defRPr>
            </a:lvl2pPr>
            <a:lvl3pPr marL="566928" indent="-182880">
              <a:buClr>
                <a:schemeClr val="tx1"/>
              </a:buClr>
              <a:buFont typeface="Arial" panose="020B0604020202020204" pitchFamily="34" charset="0"/>
              <a:buChar char="•"/>
              <a:defRPr sz="1100">
                <a:solidFill>
                  <a:schemeClr val="tx1"/>
                </a:solidFill>
              </a:defRPr>
            </a:lvl3pPr>
            <a:lvl4pPr marL="749808" indent="-182880">
              <a:buClr>
                <a:schemeClr val="tx1"/>
              </a:buClr>
              <a:buFont typeface="Arial" panose="020B0604020202020204" pitchFamily="34" charset="0"/>
              <a:buChar char="•"/>
              <a:defRPr sz="1100">
                <a:solidFill>
                  <a:schemeClr val="tx1"/>
                </a:solidFill>
              </a:defRPr>
            </a:lvl4pPr>
            <a:lvl5pPr marL="932688" indent="-182880">
              <a:buClr>
                <a:schemeClr val="tx1"/>
              </a:buClr>
              <a:buFont typeface="Arial" panose="020B0604020202020204" pitchFamily="34" charset="0"/>
              <a:buChar char="•"/>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4" name="Content Placeholder 3">
            <a:extLst>
              <a:ext uri="{FF2B5EF4-FFF2-40B4-BE49-F238E27FC236}">
                <a16:creationId xmlns:a16="http://schemas.microsoft.com/office/drawing/2014/main" id="{D8E69886-8907-DB47-87C2-0621AF156D9F}"/>
              </a:ext>
            </a:extLst>
          </p:cNvPr>
          <p:cNvSpPr>
            <a:spLocks noGrp="1"/>
          </p:cNvSpPr>
          <p:nvPr>
            <p:ph sz="half" idx="14"/>
          </p:nvPr>
        </p:nvSpPr>
        <p:spPr>
          <a:xfrm>
            <a:off x="605170" y="630936"/>
            <a:ext cx="4589130" cy="5586984"/>
          </a:xfrm>
          <a:solidFill>
            <a:srgbClr val="EDEFF7"/>
          </a:solidFill>
        </p:spPr>
        <p:txBody>
          <a:bodyPr>
            <a:normAutofit/>
          </a:bodyPr>
          <a:lstStyle>
            <a:lvl1pPr>
              <a:buClr>
                <a:schemeClr val="tx1"/>
              </a:buClr>
              <a:defRPr sz="1600">
                <a:solidFill>
                  <a:schemeClr val="tx1"/>
                </a:solidFill>
              </a:defRPr>
            </a:lvl1pPr>
            <a:lvl2pPr marL="384048" indent="-182880">
              <a:buClr>
                <a:schemeClr val="tx1"/>
              </a:buClr>
              <a:buFont typeface="Arial" panose="020B0604020202020204" pitchFamily="34" charset="0"/>
              <a:buChar char="•"/>
              <a:defRPr sz="1400">
                <a:solidFill>
                  <a:schemeClr val="tx1"/>
                </a:solidFill>
              </a:defRPr>
            </a:lvl2pPr>
            <a:lvl3pPr marL="566928" indent="-182880">
              <a:buClr>
                <a:schemeClr val="tx1"/>
              </a:buClr>
              <a:buFont typeface="Arial" panose="020B0604020202020204" pitchFamily="34" charset="0"/>
              <a:buChar char="•"/>
              <a:defRPr sz="1100">
                <a:solidFill>
                  <a:schemeClr val="tx1"/>
                </a:solidFill>
              </a:defRPr>
            </a:lvl3pPr>
            <a:lvl4pPr marL="749808" indent="-182880">
              <a:buClr>
                <a:schemeClr val="tx1"/>
              </a:buClr>
              <a:buFont typeface="Arial" panose="020B0604020202020204" pitchFamily="34" charset="0"/>
              <a:buChar char="•"/>
              <a:defRPr sz="1100">
                <a:solidFill>
                  <a:schemeClr val="tx1"/>
                </a:solidFill>
              </a:defRPr>
            </a:lvl4pPr>
            <a:lvl5pPr marL="932688" indent="-182880">
              <a:buClr>
                <a:schemeClr val="tx1"/>
              </a:buClr>
              <a:buFont typeface="Arial" panose="020B0604020202020204" pitchFamily="34" charset="0"/>
              <a:buChar char="•"/>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626310217"/>
      </p:ext>
    </p:extLst>
  </p:cSld>
  <p:clrMapOvr>
    <a:masterClrMapping/>
  </p:clrMapOvr>
  <p:extLst>
    <p:ext uri="{DCECCB84-F9BA-43D5-87BE-67443E8EF086}">
      <p15:sldGuideLst xmlns:p15="http://schemas.microsoft.com/office/powerpoint/2012/main">
        <p15:guide id="1" orient="horz" pos="10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9C88DF2D-0421-A94C-82C1-867E1E5E4907}"/>
              </a:ext>
            </a:extLst>
          </p:cNvPr>
          <p:cNvSpPr/>
          <p:nvPr userDrawn="1"/>
        </p:nvSpPr>
        <p:spPr>
          <a:xfrm>
            <a:off x="10993582" y="0"/>
            <a:ext cx="1198418"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0" name="Rectangle">
            <a:extLst>
              <a:ext uri="{FF2B5EF4-FFF2-40B4-BE49-F238E27FC236}">
                <a16:creationId xmlns:a16="http://schemas.microsoft.com/office/drawing/2014/main" id="{334D05A3-7A20-9447-8D39-F2980D85413A}"/>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8" name="Rectangle 7">
            <a:extLst>
              <a:ext uri="{FF2B5EF4-FFF2-40B4-BE49-F238E27FC236}">
                <a16:creationId xmlns:a16="http://schemas.microsoft.com/office/drawing/2014/main" id="{DA134939-39C0-4522-A125-A13DFDA66490}"/>
              </a:ext>
            </a:extLst>
          </p:cNvPr>
          <p:cNvSpPr/>
          <p:nvPr/>
        </p:nvSpPr>
        <p:spPr>
          <a:xfrm>
            <a:off x="634999" y="3927894"/>
            <a:ext cx="10922000" cy="2326856"/>
          </a:xfrm>
          <a:prstGeom prst="rect">
            <a:avLst/>
          </a:prstGeom>
          <a:solidFill>
            <a:srgbClr val="F6F9F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35001" y="630936"/>
            <a:ext cx="10921998" cy="3294019"/>
          </a:xfrm>
          <a:solidFill>
            <a:schemeClr val="bg1"/>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icon to add picture</a:t>
            </a:r>
          </a:p>
        </p:txBody>
      </p:sp>
      <p:sp>
        <p:nvSpPr>
          <p:cNvPr id="2" name="Title 1"/>
          <p:cNvSpPr>
            <a:spLocks noGrp="1"/>
          </p:cNvSpPr>
          <p:nvPr>
            <p:ph type="title"/>
          </p:nvPr>
        </p:nvSpPr>
        <p:spPr>
          <a:xfrm>
            <a:off x="1097279" y="4298078"/>
            <a:ext cx="10113645" cy="743682"/>
          </a:xfrm>
          <a:prstGeom prst="rect">
            <a:avLst/>
          </a:prstGeom>
        </p:spPr>
        <p:txBody>
          <a:bodyPr tIns="0" bIns="0" anchor="b">
            <a:noAutofit/>
          </a:bodyPr>
          <a:lstStyle>
            <a:lvl1pPr>
              <a:defRPr sz="3600" b="0">
                <a:solidFill>
                  <a:schemeClr val="tx1"/>
                </a:solidFill>
              </a:defRPr>
            </a:lvl1pPr>
          </a:lstStyle>
          <a:p>
            <a:r>
              <a:rPr lang="en-US" noProof="0"/>
              <a:t>Click to edit Master title style</a:t>
            </a:r>
          </a:p>
        </p:txBody>
      </p:sp>
      <p:sp>
        <p:nvSpPr>
          <p:cNvPr id="4" name="Text Placeholder 3"/>
          <p:cNvSpPr>
            <a:spLocks noGrp="1"/>
          </p:cNvSpPr>
          <p:nvPr>
            <p:ph type="body" sz="half" idx="2"/>
          </p:nvPr>
        </p:nvSpPr>
        <p:spPr>
          <a:xfrm>
            <a:off x="1097279" y="5213716"/>
            <a:ext cx="10113264" cy="609600"/>
          </a:xfrm>
        </p:spPr>
        <p:txBody>
          <a:bodyPr lIns="91440" tIns="0" rIns="91440" bIns="0">
            <a:normAutofit/>
          </a:bodyPr>
          <a:lstStyle>
            <a:lvl1pPr marL="0" indent="0">
              <a:spcBef>
                <a:spcPts val="0"/>
              </a:spcBef>
              <a:spcAft>
                <a:spcPts val="600"/>
              </a:spcAft>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Tree>
    <p:extLst>
      <p:ext uri="{BB962C8B-B14F-4D97-AF65-F5344CB8AC3E}">
        <p14:creationId xmlns:p14="http://schemas.microsoft.com/office/powerpoint/2010/main" val="4046387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1552108B-1F90-0044-A7D4-0956E919F29A}"/>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2" name="Title Placeholder 1"/>
          <p:cNvSpPr>
            <a:spLocks noGrp="1"/>
          </p:cNvSpPr>
          <p:nvPr>
            <p:ph type="title"/>
          </p:nvPr>
        </p:nvSpPr>
        <p:spPr>
          <a:xfrm>
            <a:off x="1097280" y="942871"/>
            <a:ext cx="10058400" cy="587584"/>
          </a:xfrm>
          <a:prstGeom prst="rect">
            <a:avLst/>
          </a:prstGeom>
        </p:spPr>
        <p:txBody>
          <a:bodyPr vert="horz" lIns="91440" tIns="45720" rIns="91440" bIns="45720" rtlCol="0" anchor="ctr">
            <a:normAutofit/>
          </a:bodyPr>
          <a:lstStyle/>
          <a:p>
            <a:r>
              <a:rPr lang="en-US" noProof="0"/>
              <a:t>Click to edit Master title style</a:t>
            </a:r>
            <a:endParaRPr lang="en-US" noProof="0"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noProof="0" smtClean="0"/>
              <a:t>10/18/2023</a:t>
            </a:fld>
            <a:endParaRPr lang="en-US" noProof="0"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noProof="0"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1050">
                <a:solidFill>
                  <a:srgbClr val="FFFFFF"/>
                </a:solidFill>
              </a:defRPr>
            </a:lvl1pPr>
          </a:lstStyle>
          <a:p>
            <a:fld id="{3A98EE3D-8CD1-4C3F-BD1C-C98C9596463C}" type="slidenum">
              <a:rPr lang="en-US" noProof="0" smtClean="0"/>
              <a:t>‹#›</a:t>
            </a:fld>
            <a:endParaRPr lang="en-US" noProof="0" dirty="0"/>
          </a:p>
        </p:txBody>
      </p:sp>
    </p:spTree>
    <p:extLst>
      <p:ext uri="{BB962C8B-B14F-4D97-AF65-F5344CB8AC3E}">
        <p14:creationId xmlns:p14="http://schemas.microsoft.com/office/powerpoint/2010/main" val="139436096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93" r:id="rId3"/>
    <p:sldLayoutId id="2147483688" r:id="rId4"/>
    <p:sldLayoutId id="2147483692" r:id="rId5"/>
    <p:sldLayoutId id="2147483691" r:id="rId6"/>
    <p:sldLayoutId id="2147483690" r:id="rId7"/>
    <p:sldLayoutId id="2147483689" r:id="rId8"/>
    <p:sldLayoutId id="2147483683" r:id="rId9"/>
  </p:sldLayoutIdLst>
  <p:hf sldNum="0" hdr="0" ftr="0" dt="0"/>
  <p:txStyles>
    <p:titleStyle>
      <a:lvl1pPr algn="l" defTabSz="914400" rtl="0" eaLnBrk="1" latinLnBrk="0" hangingPunct="1">
        <a:lnSpc>
          <a:spcPct val="90000"/>
        </a:lnSpc>
        <a:spcBef>
          <a:spcPct val="0"/>
        </a:spcBef>
        <a:buNone/>
        <a:defRPr sz="2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hyperlink" Target="https://svgsilh.com/image/3347559.htm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pexels.com/photo/positive-multiracial-coworkers-doing-handshake-on-street-after-business-meeting-5668459/" TargetMode="External"/><Relationship Id="rId7" Type="http://schemas.openxmlformats.org/officeDocument/2006/relationships/hyperlink" Target="https://knowingjesus.co.uk/2014/06/10/1thessalonians-1-1-10-daily-bible/" TargetMode="External"/><Relationship Id="rId2" Type="http://schemas.openxmlformats.org/officeDocument/2006/relationships/image" Target="../media/image11.jpeg"/><Relationship Id="rId1" Type="http://schemas.openxmlformats.org/officeDocument/2006/relationships/slideLayout" Target="../slideLayouts/slideLayout4.xml"/><Relationship Id="rId6" Type="http://schemas.openxmlformats.org/officeDocument/2006/relationships/image" Target="../media/image13.jpg"/><Relationship Id="rId5" Type="http://schemas.openxmlformats.org/officeDocument/2006/relationships/hyperlink" Target="https://lehighvalleyramblings.blogspot.com/2009/04/judicial-candidate-michael-koury-shows.html" TargetMode="External"/><Relationship Id="rId4" Type="http://schemas.openxmlformats.org/officeDocument/2006/relationships/image" Target="../media/image12.bmp"/></Relationships>
</file>

<file path=ppt/slides/_rels/slide12.xml.rels><?xml version="1.0" encoding="UTF-8" standalone="yes"?>
<Relationships xmlns="http://schemas.openxmlformats.org/package/2006/relationships"><Relationship Id="rId3" Type="http://schemas.openxmlformats.org/officeDocument/2006/relationships/hyperlink" Target="https://christ4thailand.blogspot.com/2012/04/when-i-sayi-am-christian.html" TargetMode="External"/><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publicdomainpictures.net/en/view-image.php?image=380701&amp;picture=any-questions" TargetMode="External"/><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pixabay.com/en/bible-study-read-learn-knowledge-839093/" TargetMode="Externa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pixabay.com/en/depression-voices-self-criticism-1250897/" TargetMode="External"/><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org-this.blogspot.com/2017/11/put-on-full-armor-of-god.html" TargetMode="External"/><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commons.wikimedia.org/wiki/File:Bible_Johns_Gospel_3_16.JPG" TargetMode="External"/><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www.publicdomainpictures.net/view-image.php?image=202060&amp;picture=fail-test" TargetMode="External"/><Relationship Id="rId2" Type="http://schemas.openxmlformats.org/officeDocument/2006/relationships/image" Target="../media/image6.jpg"/><Relationship Id="rId1" Type="http://schemas.openxmlformats.org/officeDocument/2006/relationships/slideLayout" Target="../slideLayouts/slideLayout6.xml"/><Relationship Id="rId5" Type="http://schemas.openxmlformats.org/officeDocument/2006/relationships/hyperlink" Target="https://webstockreview.net/explore/looking-clipart-eyes/" TargetMode="Externa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s://openclipart.org/detail/463/key-west---mallory---square-by-nkinkade-177732" TargetMode="External"/><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C3BB994-281D-2C5B-3FBD-253C0A694F4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32564" y="594986"/>
            <a:ext cx="10935222" cy="3851754"/>
          </a:xfrm>
          <a:prstGeom prst="rect">
            <a:avLst/>
          </a:prstGeom>
          <a:noFill/>
          <a:ln>
            <a:noFill/>
          </a:ln>
        </p:spPr>
      </p:pic>
      <p:sp>
        <p:nvSpPr>
          <p:cNvPr id="10" name="Title 5">
            <a:extLst>
              <a:ext uri="{FF2B5EF4-FFF2-40B4-BE49-F238E27FC236}">
                <a16:creationId xmlns:a16="http://schemas.microsoft.com/office/drawing/2014/main" id="{43A1A622-DA54-0536-9BA5-302165C9094F}"/>
              </a:ext>
            </a:extLst>
          </p:cNvPr>
          <p:cNvSpPr txBox="1">
            <a:spLocks/>
          </p:cNvSpPr>
          <p:nvPr/>
        </p:nvSpPr>
        <p:spPr>
          <a:xfrm>
            <a:off x="2015385" y="5444568"/>
            <a:ext cx="7738999" cy="950138"/>
          </a:xfrm>
          <a:prstGeom prst="rect">
            <a:avLst/>
          </a:prstGeom>
        </p:spPr>
        <p:txBody>
          <a:bodyPr vert="horz" lIns="0" tIns="45720" rIns="0" bIns="45720" rtlCol="0" anchor="ctr">
            <a:noAutofit/>
          </a:bodyPr>
          <a:lst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a:lstStyle>
          <a:p>
            <a:r>
              <a:rPr lang="en-US" sz="4000" cap="small" dirty="0">
                <a:latin typeface="Baskerville Old Face" panose="02020602080505020303" pitchFamily="18" charset="0"/>
              </a:rPr>
              <a:t>With Pastor Benjamin E.V. Lett</a:t>
            </a:r>
          </a:p>
        </p:txBody>
      </p:sp>
      <p:sp>
        <p:nvSpPr>
          <p:cNvPr id="12" name="TextBox 11">
            <a:extLst>
              <a:ext uri="{FF2B5EF4-FFF2-40B4-BE49-F238E27FC236}">
                <a16:creationId xmlns:a16="http://schemas.microsoft.com/office/drawing/2014/main" id="{4CA0C2B6-2F26-2E5C-5639-176E584A3A67}"/>
              </a:ext>
            </a:extLst>
          </p:cNvPr>
          <p:cNvSpPr txBox="1"/>
          <p:nvPr/>
        </p:nvSpPr>
        <p:spPr>
          <a:xfrm>
            <a:off x="3237977" y="4728668"/>
            <a:ext cx="5293813" cy="923330"/>
          </a:xfrm>
          <a:prstGeom prst="rect">
            <a:avLst/>
          </a:prstGeom>
          <a:noFill/>
        </p:spPr>
        <p:txBody>
          <a:bodyPr wrap="square">
            <a:spAutoFit/>
          </a:bodyPr>
          <a:lstStyle/>
          <a:p>
            <a:pPr algn="ctr"/>
            <a:r>
              <a:rPr lang="en-US" sz="5400" cap="small" dirty="0">
                <a:latin typeface="Baskerville Old Face" panose="02020602080505020303" pitchFamily="18" charset="0"/>
              </a:rPr>
              <a:t>Bible Study</a:t>
            </a:r>
          </a:p>
        </p:txBody>
      </p:sp>
    </p:spTree>
    <p:extLst>
      <p:ext uri="{BB962C8B-B14F-4D97-AF65-F5344CB8AC3E}">
        <p14:creationId xmlns:p14="http://schemas.microsoft.com/office/powerpoint/2010/main" val="3451096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E384885-920B-4DE3-B6E5-44B986F55FAF}"/>
              </a:ext>
            </a:extLst>
          </p:cNvPr>
          <p:cNvSpPr>
            <a:spLocks noGrp="1"/>
          </p:cNvSpPr>
          <p:nvPr>
            <p:ph idx="1"/>
          </p:nvPr>
        </p:nvSpPr>
        <p:spPr>
          <a:xfrm>
            <a:off x="972020" y="2459737"/>
            <a:ext cx="4451750" cy="3258396"/>
          </a:xfrm>
        </p:spPr>
        <p:txBody>
          <a:bodyPr>
            <a:normAutofit/>
          </a:bodyPr>
          <a:lstStyle/>
          <a:p>
            <a:r>
              <a:rPr lang="en-US" sz="2800" b="1" i="0" baseline="30000" dirty="0">
                <a:solidFill>
                  <a:srgbClr val="000000"/>
                </a:solidFill>
                <a:effectLst/>
              </a:rPr>
              <a:t>4 </a:t>
            </a:r>
            <a:r>
              <a:rPr lang="en-US" sz="2800" b="0" i="0" dirty="0">
                <a:solidFill>
                  <a:srgbClr val="000000"/>
                </a:solidFill>
                <a:effectLst/>
              </a:rPr>
              <a:t>In his pride the wicked man does not seek him; in all his thoughts there is no room for God.  </a:t>
            </a:r>
            <a:r>
              <a:rPr lang="en-US" sz="1600" b="0" i="0" dirty="0">
                <a:solidFill>
                  <a:srgbClr val="000000"/>
                </a:solidFill>
                <a:effectLst/>
              </a:rPr>
              <a:t>Psalm 10:4</a:t>
            </a:r>
            <a:endParaRPr lang="en-US" sz="1600" dirty="0"/>
          </a:p>
        </p:txBody>
      </p:sp>
      <p:sp>
        <p:nvSpPr>
          <p:cNvPr id="4" name="Title 3">
            <a:extLst>
              <a:ext uri="{FF2B5EF4-FFF2-40B4-BE49-F238E27FC236}">
                <a16:creationId xmlns:a16="http://schemas.microsoft.com/office/drawing/2014/main" id="{BFA261EE-9227-EA62-BB0C-ABE7A65CB706}"/>
              </a:ext>
            </a:extLst>
          </p:cNvPr>
          <p:cNvSpPr>
            <a:spLocks noGrp="1"/>
          </p:cNvSpPr>
          <p:nvPr>
            <p:ph type="title"/>
          </p:nvPr>
        </p:nvSpPr>
        <p:spPr>
          <a:xfrm>
            <a:off x="972020" y="961660"/>
            <a:ext cx="10058400" cy="1289304"/>
          </a:xfrm>
        </p:spPr>
        <p:txBody>
          <a:bodyPr/>
          <a:lstStyle/>
          <a:p>
            <a:r>
              <a:rPr lang="en-US" sz="3600" b="1" dirty="0">
                <a:solidFill>
                  <a:srgbClr val="C00000"/>
                </a:solidFill>
              </a:rPr>
              <a:t>Results of failure</a:t>
            </a:r>
            <a:br>
              <a:rPr lang="en-US" sz="2800" b="1" dirty="0">
                <a:solidFill>
                  <a:srgbClr val="C00000"/>
                </a:solidFill>
              </a:rPr>
            </a:br>
            <a:r>
              <a:rPr lang="en-US" sz="2800" b="1" dirty="0">
                <a:solidFill>
                  <a:schemeClr val="tx1"/>
                </a:solidFill>
              </a:rPr>
              <a:t>#3- </a:t>
            </a:r>
            <a:r>
              <a:rPr lang="en-US" b="1" cap="none" dirty="0">
                <a:solidFill>
                  <a:schemeClr val="tx1"/>
                </a:solidFill>
              </a:rPr>
              <a:t>Failure draws us closer to God</a:t>
            </a:r>
            <a:endParaRPr lang="en-US" dirty="0">
              <a:solidFill>
                <a:schemeClr val="tx1"/>
              </a:solidFill>
            </a:endParaRPr>
          </a:p>
        </p:txBody>
      </p:sp>
      <p:sp>
        <p:nvSpPr>
          <p:cNvPr id="8" name="Content Placeholder 4">
            <a:extLst>
              <a:ext uri="{FF2B5EF4-FFF2-40B4-BE49-F238E27FC236}">
                <a16:creationId xmlns:a16="http://schemas.microsoft.com/office/drawing/2014/main" id="{C9BEA893-41E4-6392-45B7-30BDD0CBD175}"/>
              </a:ext>
            </a:extLst>
          </p:cNvPr>
          <p:cNvSpPr txBox="1">
            <a:spLocks/>
          </p:cNvSpPr>
          <p:nvPr/>
        </p:nvSpPr>
        <p:spPr>
          <a:xfrm>
            <a:off x="5501848" y="2288095"/>
            <a:ext cx="5323562" cy="2318942"/>
          </a:xfrm>
          <a:prstGeom prst="rect">
            <a:avLst/>
          </a:prstGeom>
        </p:spPr>
        <p:txBody>
          <a:bodyPr>
            <a:no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en-US" sz="4800" b="1" dirty="0">
                <a:solidFill>
                  <a:srgbClr val="C00000"/>
                </a:solidFill>
              </a:rPr>
              <a:t>What actions toward God may failure bring about in our lives?</a:t>
            </a:r>
          </a:p>
        </p:txBody>
      </p:sp>
      <p:pic>
        <p:nvPicPr>
          <p:cNvPr id="6" name="Graphic 5">
            <a:extLst>
              <a:ext uri="{FF2B5EF4-FFF2-40B4-BE49-F238E27FC236}">
                <a16:creationId xmlns:a16="http://schemas.microsoft.com/office/drawing/2014/main" id="{85579358-C51D-A946-5E1E-342C44DBD460}"/>
              </a:ext>
            </a:extLst>
          </p:cNvPr>
          <p:cNvPicPr>
            <a:picLocks noChangeAspect="1"/>
          </p:cNvPicPr>
          <p:nvPr/>
        </p:nvPicPr>
        <p:blipFill>
          <a:blip r:embed="rId2">
            <a:extLst>
              <a:ext uri="{96DAC541-7B7A-43D3-8B79-37D633B846F1}">
                <asvg:svgBlip xmlns:asvg="http://schemas.microsoft.com/office/drawing/2016/SVG/main" r:embed="rId3"/>
              </a:ext>
              <a:ext uri="{837473B0-CC2E-450A-ABE3-18F120FF3D39}">
                <a1611:picAttrSrcUrl xmlns:a1611="http://schemas.microsoft.com/office/drawing/2016/11/main" r:id="rId4"/>
              </a:ext>
            </a:extLst>
          </a:blip>
          <a:stretch>
            <a:fillRect/>
          </a:stretch>
        </p:blipFill>
        <p:spPr>
          <a:xfrm>
            <a:off x="9075107" y="4268036"/>
            <a:ext cx="2192178" cy="1763246"/>
          </a:xfrm>
          <a:prstGeom prst="rect">
            <a:avLst/>
          </a:prstGeom>
        </p:spPr>
      </p:pic>
    </p:spTree>
    <p:extLst>
      <p:ext uri="{BB962C8B-B14F-4D97-AF65-F5344CB8AC3E}">
        <p14:creationId xmlns:p14="http://schemas.microsoft.com/office/powerpoint/2010/main" val="2577519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1336A738-E50D-7138-CE11-37DB6C84897D}"/>
              </a:ext>
            </a:extLst>
          </p:cNvPr>
          <p:cNvPicPr>
            <a:picLocks noGrp="1" noChangeAspect="1"/>
          </p:cNvPicPr>
          <p:nvPr>
            <p:ph type="pic" sz="quarter" idx="13"/>
          </p:nvPr>
        </p:nvPicPr>
        <p:blipFill>
          <a:blip r:embed="rId2">
            <a:extLst>
              <a:ext uri="{837473B0-CC2E-450A-ABE3-18F120FF3D39}">
                <a1611:picAttrSrcUrl xmlns:a1611="http://schemas.microsoft.com/office/drawing/2016/11/main" r:id="rId3"/>
              </a:ext>
            </a:extLst>
          </a:blip>
          <a:srcRect l="17872" r="17872"/>
          <a:stretch>
            <a:fillRect/>
          </a:stretch>
        </p:blipFill>
        <p:spPr/>
      </p:pic>
      <p:pic>
        <p:nvPicPr>
          <p:cNvPr id="14" name="Picture Placeholder 13">
            <a:extLst>
              <a:ext uri="{FF2B5EF4-FFF2-40B4-BE49-F238E27FC236}">
                <a16:creationId xmlns:a16="http://schemas.microsoft.com/office/drawing/2014/main" id="{87A7871C-6DE6-AF81-E3D6-021C101E9DC7}"/>
              </a:ext>
            </a:extLst>
          </p:cNvPr>
          <p:cNvPicPr>
            <a:picLocks noGrp="1" noChangeAspect="1"/>
          </p:cNvPicPr>
          <p:nvPr>
            <p:ph type="pic" sz="quarter" idx="14"/>
          </p:nvPr>
        </p:nvPicPr>
        <p:blipFill>
          <a:blip r:embed="rId4">
            <a:extLst>
              <a:ext uri="{837473B0-CC2E-450A-ABE3-18F120FF3D39}">
                <a1611:picAttrSrcUrl xmlns:a1611="http://schemas.microsoft.com/office/drawing/2016/11/main" r:id="rId5"/>
              </a:ext>
            </a:extLst>
          </a:blip>
          <a:srcRect l="2941" r="2941"/>
          <a:stretch>
            <a:fillRect/>
          </a:stretch>
        </p:blipFill>
        <p:spPr/>
      </p:pic>
      <p:pic>
        <p:nvPicPr>
          <p:cNvPr id="17" name="Picture Placeholder 16">
            <a:extLst>
              <a:ext uri="{FF2B5EF4-FFF2-40B4-BE49-F238E27FC236}">
                <a16:creationId xmlns:a16="http://schemas.microsoft.com/office/drawing/2014/main" id="{46947491-F43D-DD44-4995-79746909C9E1}"/>
              </a:ext>
            </a:extLst>
          </p:cNvPr>
          <p:cNvPicPr>
            <a:picLocks noGrp="1" noChangeAspect="1"/>
          </p:cNvPicPr>
          <p:nvPr>
            <p:ph type="pic" sz="quarter" idx="15"/>
          </p:nvPr>
        </p:nvPicPr>
        <p:blipFill>
          <a:blip r:embed="rId6">
            <a:extLst>
              <a:ext uri="{837473B0-CC2E-450A-ABE3-18F120FF3D39}">
                <a1611:picAttrSrcUrl xmlns:a1611="http://schemas.microsoft.com/office/drawing/2016/11/main" r:id="rId7"/>
              </a:ext>
            </a:extLst>
          </a:blip>
          <a:srcRect l="5818" r="5818"/>
          <a:stretch>
            <a:fillRect/>
          </a:stretch>
        </p:blipFill>
        <p:spPr/>
      </p:pic>
      <p:sp>
        <p:nvSpPr>
          <p:cNvPr id="5" name="Text Placeholder 4">
            <a:extLst>
              <a:ext uri="{FF2B5EF4-FFF2-40B4-BE49-F238E27FC236}">
                <a16:creationId xmlns:a16="http://schemas.microsoft.com/office/drawing/2014/main" id="{45779018-CBDD-2F2C-4CEF-E0A0276A9221}"/>
              </a:ext>
            </a:extLst>
          </p:cNvPr>
          <p:cNvSpPr>
            <a:spLocks noGrp="1"/>
          </p:cNvSpPr>
          <p:nvPr>
            <p:ph type="body" sz="half" idx="2"/>
          </p:nvPr>
        </p:nvSpPr>
        <p:spPr/>
        <p:txBody>
          <a:bodyPr/>
          <a:lstStyle/>
          <a:p>
            <a:r>
              <a:rPr lang="en-US" dirty="0"/>
              <a:t>Humanness</a:t>
            </a:r>
          </a:p>
        </p:txBody>
      </p:sp>
      <p:sp>
        <p:nvSpPr>
          <p:cNvPr id="9" name="Text Placeholder 8">
            <a:extLst>
              <a:ext uri="{FF2B5EF4-FFF2-40B4-BE49-F238E27FC236}">
                <a16:creationId xmlns:a16="http://schemas.microsoft.com/office/drawing/2014/main" id="{8B375295-5D8D-DF42-ECCA-C51BD461FC43}"/>
              </a:ext>
            </a:extLst>
          </p:cNvPr>
          <p:cNvSpPr>
            <a:spLocks noGrp="1"/>
          </p:cNvSpPr>
          <p:nvPr>
            <p:ph type="body" sz="half" idx="16"/>
          </p:nvPr>
        </p:nvSpPr>
        <p:spPr/>
        <p:txBody>
          <a:bodyPr/>
          <a:lstStyle/>
          <a:p>
            <a:r>
              <a:rPr lang="en-US" dirty="0"/>
              <a:t>Humility</a:t>
            </a:r>
          </a:p>
        </p:txBody>
      </p:sp>
      <p:sp>
        <p:nvSpPr>
          <p:cNvPr id="10" name="Text Placeholder 9">
            <a:extLst>
              <a:ext uri="{FF2B5EF4-FFF2-40B4-BE49-F238E27FC236}">
                <a16:creationId xmlns:a16="http://schemas.microsoft.com/office/drawing/2014/main" id="{52970BDB-5BE9-058C-E387-F9055BAF4289}"/>
              </a:ext>
            </a:extLst>
          </p:cNvPr>
          <p:cNvSpPr>
            <a:spLocks noGrp="1"/>
          </p:cNvSpPr>
          <p:nvPr>
            <p:ph type="body" sz="half" idx="17"/>
          </p:nvPr>
        </p:nvSpPr>
        <p:spPr/>
        <p:txBody>
          <a:bodyPr/>
          <a:lstStyle/>
          <a:p>
            <a:r>
              <a:rPr lang="en-US" dirty="0"/>
              <a:t>Redirection</a:t>
            </a:r>
          </a:p>
        </p:txBody>
      </p:sp>
      <p:sp>
        <p:nvSpPr>
          <p:cNvPr id="4" name="Title 3">
            <a:extLst>
              <a:ext uri="{FF2B5EF4-FFF2-40B4-BE49-F238E27FC236}">
                <a16:creationId xmlns:a16="http://schemas.microsoft.com/office/drawing/2014/main" id="{0554E272-0C8B-C582-3EE7-DC19CDADB0B7}"/>
              </a:ext>
            </a:extLst>
          </p:cNvPr>
          <p:cNvSpPr>
            <a:spLocks noGrp="1"/>
          </p:cNvSpPr>
          <p:nvPr>
            <p:ph type="title"/>
          </p:nvPr>
        </p:nvSpPr>
        <p:spPr/>
        <p:txBody>
          <a:bodyPr/>
          <a:lstStyle/>
          <a:p>
            <a:r>
              <a:rPr lang="en-US" dirty="0"/>
              <a:t>Results of failure</a:t>
            </a:r>
          </a:p>
        </p:txBody>
      </p:sp>
    </p:spTree>
    <p:extLst>
      <p:ext uri="{BB962C8B-B14F-4D97-AF65-F5344CB8AC3E}">
        <p14:creationId xmlns:p14="http://schemas.microsoft.com/office/powerpoint/2010/main" val="790694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E384885-920B-4DE3-B6E5-44B986F55FAF}"/>
              </a:ext>
            </a:extLst>
          </p:cNvPr>
          <p:cNvSpPr>
            <a:spLocks noGrp="1"/>
          </p:cNvSpPr>
          <p:nvPr>
            <p:ph idx="1"/>
          </p:nvPr>
        </p:nvSpPr>
        <p:spPr>
          <a:xfrm>
            <a:off x="1040912" y="2685205"/>
            <a:ext cx="4881810" cy="3108083"/>
          </a:xfrm>
        </p:spPr>
        <p:txBody>
          <a:bodyPr>
            <a:normAutofit/>
          </a:bodyPr>
          <a:lstStyle/>
          <a:p>
            <a:r>
              <a:rPr lang="en-US" sz="2800" b="1" i="0" baseline="30000" dirty="0">
                <a:solidFill>
                  <a:srgbClr val="000000"/>
                </a:solidFill>
                <a:effectLst/>
              </a:rPr>
              <a:t>13 </a:t>
            </a:r>
            <a:r>
              <a:rPr lang="en-US" sz="2800" b="0" i="0" dirty="0">
                <a:solidFill>
                  <a:srgbClr val="000000"/>
                </a:solidFill>
                <a:effectLst/>
              </a:rPr>
              <a:t>Whoever conceals their sins does not prosper, but the one who confesses and renounces them finds mercy.  </a:t>
            </a:r>
            <a:r>
              <a:rPr lang="en-US" sz="1600" b="0" i="0" dirty="0">
                <a:solidFill>
                  <a:srgbClr val="000000"/>
                </a:solidFill>
                <a:effectLst/>
              </a:rPr>
              <a:t>Proverbs 28:13 4:10</a:t>
            </a:r>
            <a:endParaRPr lang="en-US" sz="1600" dirty="0"/>
          </a:p>
        </p:txBody>
      </p:sp>
      <p:sp>
        <p:nvSpPr>
          <p:cNvPr id="4" name="Title 3">
            <a:extLst>
              <a:ext uri="{FF2B5EF4-FFF2-40B4-BE49-F238E27FC236}">
                <a16:creationId xmlns:a16="http://schemas.microsoft.com/office/drawing/2014/main" id="{BFA261EE-9227-EA62-BB0C-ABE7A65CB706}"/>
              </a:ext>
            </a:extLst>
          </p:cNvPr>
          <p:cNvSpPr>
            <a:spLocks noGrp="1"/>
          </p:cNvSpPr>
          <p:nvPr>
            <p:ph type="title"/>
          </p:nvPr>
        </p:nvSpPr>
        <p:spPr/>
        <p:txBody>
          <a:bodyPr/>
          <a:lstStyle/>
          <a:p>
            <a:r>
              <a:rPr lang="en-US" sz="3600" b="1" dirty="0">
                <a:solidFill>
                  <a:srgbClr val="C00000"/>
                </a:solidFill>
              </a:rPr>
              <a:t>Recovering from failure</a:t>
            </a:r>
            <a:br>
              <a:rPr lang="en-US" sz="2800" b="1" dirty="0">
                <a:solidFill>
                  <a:srgbClr val="C00000"/>
                </a:solidFill>
              </a:rPr>
            </a:br>
            <a:r>
              <a:rPr lang="en-US" sz="2800" b="1" dirty="0">
                <a:solidFill>
                  <a:schemeClr val="tx1"/>
                </a:solidFill>
              </a:rPr>
              <a:t>#1- </a:t>
            </a:r>
            <a:r>
              <a:rPr lang="en-US" b="1" cap="none" dirty="0">
                <a:solidFill>
                  <a:schemeClr val="tx1"/>
                </a:solidFill>
              </a:rPr>
              <a:t>Admit the failure</a:t>
            </a:r>
            <a:endParaRPr lang="en-US" dirty="0">
              <a:solidFill>
                <a:schemeClr val="tx1"/>
              </a:solidFill>
            </a:endParaRPr>
          </a:p>
        </p:txBody>
      </p:sp>
      <p:sp>
        <p:nvSpPr>
          <p:cNvPr id="8" name="Content Placeholder 4">
            <a:extLst>
              <a:ext uri="{FF2B5EF4-FFF2-40B4-BE49-F238E27FC236}">
                <a16:creationId xmlns:a16="http://schemas.microsoft.com/office/drawing/2014/main" id="{C9BEA893-41E4-6392-45B7-30BDD0CBD175}"/>
              </a:ext>
            </a:extLst>
          </p:cNvPr>
          <p:cNvSpPr txBox="1">
            <a:spLocks/>
          </p:cNvSpPr>
          <p:nvPr/>
        </p:nvSpPr>
        <p:spPr>
          <a:xfrm>
            <a:off x="6158005" y="2684360"/>
            <a:ext cx="5104356" cy="1372445"/>
          </a:xfrm>
          <a:prstGeom prst="rect">
            <a:avLst/>
          </a:prstGeom>
        </p:spPr>
        <p:txBody>
          <a:bodyPr>
            <a:no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en-US" sz="4000" b="1" dirty="0">
                <a:solidFill>
                  <a:srgbClr val="C00000"/>
                </a:solidFill>
              </a:rPr>
              <a:t>Who do we admit our failures to?</a:t>
            </a:r>
          </a:p>
        </p:txBody>
      </p:sp>
      <p:pic>
        <p:nvPicPr>
          <p:cNvPr id="3" name="Picture 2">
            <a:extLst>
              <a:ext uri="{FF2B5EF4-FFF2-40B4-BE49-F238E27FC236}">
                <a16:creationId xmlns:a16="http://schemas.microsoft.com/office/drawing/2014/main" id="{1D068248-B23E-8BF2-88B3-D7B755A88AA3}"/>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25819" b="28728"/>
          <a:stretch/>
        </p:blipFill>
        <p:spPr>
          <a:xfrm>
            <a:off x="6269278" y="4117831"/>
            <a:ext cx="4881810" cy="1675457"/>
          </a:xfrm>
          <a:prstGeom prst="rect">
            <a:avLst/>
          </a:prstGeom>
        </p:spPr>
      </p:pic>
    </p:spTree>
    <p:extLst>
      <p:ext uri="{BB962C8B-B14F-4D97-AF65-F5344CB8AC3E}">
        <p14:creationId xmlns:p14="http://schemas.microsoft.com/office/powerpoint/2010/main" val="3264803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E384885-920B-4DE3-B6E5-44B986F55FAF}"/>
              </a:ext>
            </a:extLst>
          </p:cNvPr>
          <p:cNvSpPr>
            <a:spLocks noGrp="1"/>
          </p:cNvSpPr>
          <p:nvPr>
            <p:ph idx="1"/>
          </p:nvPr>
        </p:nvSpPr>
        <p:spPr>
          <a:xfrm>
            <a:off x="1040912" y="2685205"/>
            <a:ext cx="4881810" cy="3108083"/>
          </a:xfrm>
        </p:spPr>
        <p:txBody>
          <a:bodyPr>
            <a:normAutofit/>
          </a:bodyPr>
          <a:lstStyle/>
          <a:p>
            <a:r>
              <a:rPr lang="en-US" sz="2800" b="1" i="0" baseline="30000" dirty="0">
                <a:solidFill>
                  <a:srgbClr val="000000"/>
                </a:solidFill>
                <a:effectLst/>
              </a:rPr>
              <a:t>10 </a:t>
            </a:r>
            <a:r>
              <a:rPr lang="en-US" sz="2800" b="0" i="0" dirty="0">
                <a:solidFill>
                  <a:srgbClr val="000000"/>
                </a:solidFill>
                <a:effectLst/>
              </a:rPr>
              <a:t>he does not treat us as our sins deserve or repay us according to our iniquities.  </a:t>
            </a:r>
            <a:r>
              <a:rPr lang="en-US" sz="1600" b="0" i="0" dirty="0">
                <a:solidFill>
                  <a:srgbClr val="000000"/>
                </a:solidFill>
                <a:effectLst/>
              </a:rPr>
              <a:t>Psalm 103:10</a:t>
            </a:r>
            <a:endParaRPr lang="en-US" sz="1600" dirty="0"/>
          </a:p>
        </p:txBody>
      </p:sp>
      <p:sp>
        <p:nvSpPr>
          <p:cNvPr id="4" name="Title 3">
            <a:extLst>
              <a:ext uri="{FF2B5EF4-FFF2-40B4-BE49-F238E27FC236}">
                <a16:creationId xmlns:a16="http://schemas.microsoft.com/office/drawing/2014/main" id="{BFA261EE-9227-EA62-BB0C-ABE7A65CB706}"/>
              </a:ext>
            </a:extLst>
          </p:cNvPr>
          <p:cNvSpPr>
            <a:spLocks noGrp="1"/>
          </p:cNvSpPr>
          <p:nvPr>
            <p:ph type="title"/>
          </p:nvPr>
        </p:nvSpPr>
        <p:spPr/>
        <p:txBody>
          <a:bodyPr/>
          <a:lstStyle/>
          <a:p>
            <a:r>
              <a:rPr lang="en-US" sz="3600" b="1" dirty="0">
                <a:solidFill>
                  <a:srgbClr val="C00000"/>
                </a:solidFill>
              </a:rPr>
              <a:t>Recovering from Failure</a:t>
            </a:r>
            <a:br>
              <a:rPr lang="en-US" sz="2800" b="1" dirty="0">
                <a:solidFill>
                  <a:srgbClr val="C00000"/>
                </a:solidFill>
              </a:rPr>
            </a:br>
            <a:r>
              <a:rPr lang="en-US" sz="2800" b="1" dirty="0">
                <a:solidFill>
                  <a:schemeClr val="tx1"/>
                </a:solidFill>
              </a:rPr>
              <a:t>#2- </a:t>
            </a:r>
            <a:r>
              <a:rPr lang="en-US" b="1" cap="none" dirty="0">
                <a:solidFill>
                  <a:schemeClr val="tx1"/>
                </a:solidFill>
              </a:rPr>
              <a:t>Accept God’s forgiveness</a:t>
            </a:r>
            <a:endParaRPr lang="en-US" dirty="0">
              <a:solidFill>
                <a:schemeClr val="tx1"/>
              </a:solidFill>
            </a:endParaRPr>
          </a:p>
        </p:txBody>
      </p:sp>
      <p:sp>
        <p:nvSpPr>
          <p:cNvPr id="8" name="Content Placeholder 4">
            <a:extLst>
              <a:ext uri="{FF2B5EF4-FFF2-40B4-BE49-F238E27FC236}">
                <a16:creationId xmlns:a16="http://schemas.microsoft.com/office/drawing/2014/main" id="{C9BEA893-41E4-6392-45B7-30BDD0CBD175}"/>
              </a:ext>
            </a:extLst>
          </p:cNvPr>
          <p:cNvSpPr txBox="1">
            <a:spLocks/>
          </p:cNvSpPr>
          <p:nvPr/>
        </p:nvSpPr>
        <p:spPr>
          <a:xfrm>
            <a:off x="6212911" y="2685205"/>
            <a:ext cx="5104356" cy="1940621"/>
          </a:xfrm>
          <a:prstGeom prst="rect">
            <a:avLst/>
          </a:prstGeom>
        </p:spPr>
        <p:txBody>
          <a:bodyPr>
            <a:no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en-US" sz="4000" b="1" dirty="0">
                <a:solidFill>
                  <a:srgbClr val="C00000"/>
                </a:solidFill>
              </a:rPr>
              <a:t>God deals with us on the basis of his </a:t>
            </a:r>
            <a:r>
              <a:rPr lang="en-US" sz="4000" b="1" i="1" dirty="0">
                <a:solidFill>
                  <a:srgbClr val="C00000"/>
                </a:solidFill>
              </a:rPr>
              <a:t>Grace</a:t>
            </a:r>
            <a:r>
              <a:rPr lang="en-US" sz="4000" b="1" dirty="0">
                <a:solidFill>
                  <a:srgbClr val="C00000"/>
                </a:solidFill>
              </a:rPr>
              <a:t>.</a:t>
            </a:r>
          </a:p>
        </p:txBody>
      </p:sp>
    </p:spTree>
    <p:extLst>
      <p:ext uri="{BB962C8B-B14F-4D97-AF65-F5344CB8AC3E}">
        <p14:creationId xmlns:p14="http://schemas.microsoft.com/office/powerpoint/2010/main" val="3913652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13C213-4273-DFA1-858C-ACF1B176BA55}"/>
              </a:ext>
            </a:extLst>
          </p:cNvPr>
          <p:cNvSpPr>
            <a:spLocks noGrp="1"/>
          </p:cNvSpPr>
          <p:nvPr>
            <p:ph type="title"/>
          </p:nvPr>
        </p:nvSpPr>
        <p:spPr>
          <a:xfrm>
            <a:off x="992187" y="924154"/>
            <a:ext cx="5460992" cy="4890858"/>
          </a:xfrm>
        </p:spPr>
        <p:txBody>
          <a:bodyPr/>
          <a:lstStyle/>
          <a:p>
            <a:r>
              <a:rPr lang="en-US" sz="7200" dirty="0"/>
              <a:t>Give me one word for grace</a:t>
            </a:r>
          </a:p>
        </p:txBody>
      </p:sp>
      <p:sp>
        <p:nvSpPr>
          <p:cNvPr id="5" name="Content Placeholder 4">
            <a:extLst>
              <a:ext uri="{FF2B5EF4-FFF2-40B4-BE49-F238E27FC236}">
                <a16:creationId xmlns:a16="http://schemas.microsoft.com/office/drawing/2014/main" id="{7365BFD8-3B73-C584-A82D-F0A56AAF0C28}"/>
              </a:ext>
            </a:extLst>
          </p:cNvPr>
          <p:cNvSpPr>
            <a:spLocks noGrp="1"/>
          </p:cNvSpPr>
          <p:nvPr>
            <p:ph sz="half" idx="2"/>
          </p:nvPr>
        </p:nvSpPr>
        <p:spPr/>
        <p:txBody>
          <a:bodyPr/>
          <a:lstStyle/>
          <a:p>
            <a:endParaRPr lang="en-US" dirty="0"/>
          </a:p>
        </p:txBody>
      </p:sp>
      <p:pic>
        <p:nvPicPr>
          <p:cNvPr id="6" name="Picture 5">
            <a:extLst>
              <a:ext uri="{FF2B5EF4-FFF2-40B4-BE49-F238E27FC236}">
                <a16:creationId xmlns:a16="http://schemas.microsoft.com/office/drawing/2014/main" id="{D7B38A62-5EBA-860C-4687-6B81F4379577}"/>
              </a:ext>
            </a:extLst>
          </p:cNvPr>
          <p:cNvPicPr>
            <a:picLocks noChangeAspect="1"/>
          </p:cNvPicPr>
          <p:nvPr/>
        </p:nvPicPr>
        <p:blipFill rotWithShape="1">
          <a:blip r:embed="rId2"/>
          <a:srcRect l="20511" t="12397" r="6632" b="4744"/>
          <a:stretch/>
        </p:blipFill>
        <p:spPr>
          <a:xfrm>
            <a:off x="7043738" y="831286"/>
            <a:ext cx="4370387" cy="5195424"/>
          </a:xfrm>
          <a:prstGeom prst="rect">
            <a:avLst/>
          </a:prstGeom>
        </p:spPr>
      </p:pic>
    </p:spTree>
    <p:extLst>
      <p:ext uri="{BB962C8B-B14F-4D97-AF65-F5344CB8AC3E}">
        <p14:creationId xmlns:p14="http://schemas.microsoft.com/office/powerpoint/2010/main" val="2048684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13C213-4273-DFA1-858C-ACF1B176BA55}"/>
              </a:ext>
            </a:extLst>
          </p:cNvPr>
          <p:cNvSpPr>
            <a:spLocks noGrp="1"/>
          </p:cNvSpPr>
          <p:nvPr>
            <p:ph type="title"/>
          </p:nvPr>
        </p:nvSpPr>
        <p:spPr>
          <a:xfrm>
            <a:off x="992187" y="924154"/>
            <a:ext cx="5460992" cy="3254940"/>
          </a:xfrm>
        </p:spPr>
        <p:txBody>
          <a:bodyPr/>
          <a:lstStyle/>
          <a:p>
            <a:pPr algn="l"/>
            <a:r>
              <a:rPr lang="en-US" sz="3200" b="0" i="1" cap="none" dirty="0">
                <a:solidFill>
                  <a:srgbClr val="000000"/>
                </a:solidFill>
                <a:effectLst/>
                <a:latin typeface="+mn-lt"/>
              </a:rPr>
              <a:t>Let us then approach God’s throne of grace with confidence, so that we may receive mercy and find grace to help us in our time of need</a:t>
            </a:r>
            <a:r>
              <a:rPr lang="en-US" sz="3200" b="0" i="0" cap="none" dirty="0">
                <a:solidFill>
                  <a:srgbClr val="000000"/>
                </a:solidFill>
                <a:effectLst/>
                <a:latin typeface="+mn-lt"/>
              </a:rPr>
              <a:t>.</a:t>
            </a:r>
            <a:br>
              <a:rPr lang="en-US" sz="3200" b="0" i="0" cap="none" dirty="0">
                <a:solidFill>
                  <a:srgbClr val="000000"/>
                </a:solidFill>
                <a:effectLst/>
                <a:latin typeface="+mn-lt"/>
              </a:rPr>
            </a:br>
            <a:r>
              <a:rPr lang="en-US" sz="1800" b="0" i="0" cap="none" dirty="0">
                <a:solidFill>
                  <a:srgbClr val="000000"/>
                </a:solidFill>
                <a:effectLst/>
                <a:latin typeface="+mn-lt"/>
              </a:rPr>
              <a:t>Hebrews 4:16</a:t>
            </a:r>
            <a:endParaRPr lang="en-US" sz="1800" cap="none" dirty="0">
              <a:latin typeface="+mn-lt"/>
            </a:endParaRPr>
          </a:p>
        </p:txBody>
      </p:sp>
      <p:sp>
        <p:nvSpPr>
          <p:cNvPr id="5" name="Content Placeholder 4">
            <a:extLst>
              <a:ext uri="{FF2B5EF4-FFF2-40B4-BE49-F238E27FC236}">
                <a16:creationId xmlns:a16="http://schemas.microsoft.com/office/drawing/2014/main" id="{7365BFD8-3B73-C584-A82D-F0A56AAF0C28}"/>
              </a:ext>
            </a:extLst>
          </p:cNvPr>
          <p:cNvSpPr>
            <a:spLocks noGrp="1"/>
          </p:cNvSpPr>
          <p:nvPr>
            <p:ph sz="half" idx="2"/>
          </p:nvPr>
        </p:nvSpPr>
        <p:spPr/>
        <p:txBody>
          <a:bodyPr/>
          <a:lstStyle/>
          <a:p>
            <a:endParaRPr lang="en-US" dirty="0"/>
          </a:p>
        </p:txBody>
      </p:sp>
      <p:pic>
        <p:nvPicPr>
          <p:cNvPr id="6" name="Picture 5">
            <a:extLst>
              <a:ext uri="{FF2B5EF4-FFF2-40B4-BE49-F238E27FC236}">
                <a16:creationId xmlns:a16="http://schemas.microsoft.com/office/drawing/2014/main" id="{D7B38A62-5EBA-860C-4687-6B81F4379577}"/>
              </a:ext>
            </a:extLst>
          </p:cNvPr>
          <p:cNvPicPr>
            <a:picLocks noChangeAspect="1"/>
          </p:cNvPicPr>
          <p:nvPr/>
        </p:nvPicPr>
        <p:blipFill rotWithShape="1">
          <a:blip r:embed="rId2"/>
          <a:srcRect l="20511" t="12397" r="6632" b="4744"/>
          <a:stretch/>
        </p:blipFill>
        <p:spPr>
          <a:xfrm>
            <a:off x="7043738" y="831286"/>
            <a:ext cx="4370387" cy="5195424"/>
          </a:xfrm>
          <a:prstGeom prst="rect">
            <a:avLst/>
          </a:prstGeom>
        </p:spPr>
      </p:pic>
    </p:spTree>
    <p:extLst>
      <p:ext uri="{BB962C8B-B14F-4D97-AF65-F5344CB8AC3E}">
        <p14:creationId xmlns:p14="http://schemas.microsoft.com/office/powerpoint/2010/main" val="4240021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E384885-920B-4DE3-B6E5-44B986F55FAF}"/>
              </a:ext>
            </a:extLst>
          </p:cNvPr>
          <p:cNvSpPr>
            <a:spLocks noGrp="1"/>
          </p:cNvSpPr>
          <p:nvPr>
            <p:ph idx="1"/>
          </p:nvPr>
        </p:nvSpPr>
        <p:spPr>
          <a:xfrm>
            <a:off x="1262369" y="2663774"/>
            <a:ext cx="4759813" cy="3108083"/>
          </a:xfrm>
        </p:spPr>
        <p:txBody>
          <a:bodyPr>
            <a:normAutofit/>
          </a:bodyPr>
          <a:lstStyle/>
          <a:p>
            <a:pPr algn="l"/>
            <a:r>
              <a:rPr lang="en-US" sz="2800" b="1" i="1" baseline="30000" dirty="0">
                <a:solidFill>
                  <a:srgbClr val="000000"/>
                </a:solidFill>
                <a:effectLst/>
              </a:rPr>
              <a:t>71 </a:t>
            </a:r>
            <a:r>
              <a:rPr lang="en-US" sz="2800" b="0" i="1" dirty="0">
                <a:solidFill>
                  <a:srgbClr val="000000"/>
                </a:solidFill>
                <a:effectLst/>
              </a:rPr>
              <a:t>It was good for me to be afflicted so that I might learn your decrees</a:t>
            </a:r>
            <a:r>
              <a:rPr lang="en-US" sz="2400" b="0" i="0" dirty="0">
                <a:solidFill>
                  <a:srgbClr val="000000"/>
                </a:solidFill>
                <a:effectLst/>
                <a:latin typeface="system-ui"/>
              </a:rPr>
              <a:t>.              				       </a:t>
            </a:r>
            <a:r>
              <a:rPr lang="en-US" sz="1600" b="0" i="0" dirty="0">
                <a:solidFill>
                  <a:srgbClr val="000000"/>
                </a:solidFill>
                <a:effectLst/>
              </a:rPr>
              <a:t>Psalm 119:71</a:t>
            </a:r>
            <a:endParaRPr lang="en-US" sz="1600" dirty="0"/>
          </a:p>
        </p:txBody>
      </p:sp>
      <p:sp>
        <p:nvSpPr>
          <p:cNvPr id="4" name="Title 3">
            <a:extLst>
              <a:ext uri="{FF2B5EF4-FFF2-40B4-BE49-F238E27FC236}">
                <a16:creationId xmlns:a16="http://schemas.microsoft.com/office/drawing/2014/main" id="{BFA261EE-9227-EA62-BB0C-ABE7A65CB706}"/>
              </a:ext>
            </a:extLst>
          </p:cNvPr>
          <p:cNvSpPr>
            <a:spLocks noGrp="1"/>
          </p:cNvSpPr>
          <p:nvPr>
            <p:ph type="title"/>
          </p:nvPr>
        </p:nvSpPr>
        <p:spPr/>
        <p:txBody>
          <a:bodyPr/>
          <a:lstStyle/>
          <a:p>
            <a:r>
              <a:rPr lang="en-US" sz="3600" b="1" dirty="0">
                <a:solidFill>
                  <a:srgbClr val="C00000"/>
                </a:solidFill>
              </a:rPr>
              <a:t>Recovering from failure</a:t>
            </a:r>
            <a:br>
              <a:rPr lang="en-US" sz="2800" b="1" dirty="0">
                <a:solidFill>
                  <a:srgbClr val="C00000"/>
                </a:solidFill>
              </a:rPr>
            </a:br>
            <a:r>
              <a:rPr lang="en-US" sz="2800" b="1" dirty="0">
                <a:solidFill>
                  <a:schemeClr val="tx1"/>
                </a:solidFill>
              </a:rPr>
              <a:t>#3- </a:t>
            </a:r>
            <a:r>
              <a:rPr lang="en-US" b="1" cap="none" dirty="0">
                <a:solidFill>
                  <a:schemeClr val="tx1"/>
                </a:solidFill>
              </a:rPr>
              <a:t>Apply the lessons of failure</a:t>
            </a:r>
            <a:endParaRPr lang="en-US" dirty="0">
              <a:solidFill>
                <a:schemeClr val="tx1"/>
              </a:solidFill>
            </a:endParaRPr>
          </a:p>
        </p:txBody>
      </p:sp>
      <p:sp>
        <p:nvSpPr>
          <p:cNvPr id="2" name="Content Placeholder 4">
            <a:extLst>
              <a:ext uri="{FF2B5EF4-FFF2-40B4-BE49-F238E27FC236}">
                <a16:creationId xmlns:a16="http://schemas.microsoft.com/office/drawing/2014/main" id="{7193FBAF-DD26-867C-843F-17E2D756F147}"/>
              </a:ext>
            </a:extLst>
          </p:cNvPr>
          <p:cNvSpPr txBox="1">
            <a:spLocks/>
          </p:cNvSpPr>
          <p:nvPr/>
        </p:nvSpPr>
        <p:spPr>
          <a:xfrm>
            <a:off x="6096000" y="3306712"/>
            <a:ext cx="5104356" cy="1393876"/>
          </a:xfrm>
          <a:prstGeom prst="rect">
            <a:avLst/>
          </a:prstGeom>
        </p:spPr>
        <p:txBody>
          <a:bodyPr>
            <a:no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en-US" sz="4000" b="1" dirty="0">
                <a:solidFill>
                  <a:srgbClr val="C00000"/>
                </a:solidFill>
              </a:rPr>
              <a:t>What does this</a:t>
            </a:r>
          </a:p>
          <a:p>
            <a:pPr marL="0" indent="0" algn="ctr">
              <a:buNone/>
            </a:pPr>
            <a:r>
              <a:rPr lang="en-US" sz="4000" b="1" dirty="0">
                <a:solidFill>
                  <a:srgbClr val="C00000"/>
                </a:solidFill>
              </a:rPr>
              <a:t>look like?</a:t>
            </a:r>
          </a:p>
        </p:txBody>
      </p:sp>
    </p:spTree>
    <p:extLst>
      <p:ext uri="{BB962C8B-B14F-4D97-AF65-F5344CB8AC3E}">
        <p14:creationId xmlns:p14="http://schemas.microsoft.com/office/powerpoint/2010/main" val="2508404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9A5C12-F8B9-0860-9470-A8EB1A7B25F0}"/>
              </a:ext>
            </a:extLst>
          </p:cNvPr>
          <p:cNvSpPr>
            <a:spLocks noGrp="1"/>
          </p:cNvSpPr>
          <p:nvPr>
            <p:ph idx="1"/>
          </p:nvPr>
        </p:nvSpPr>
        <p:spPr>
          <a:xfrm>
            <a:off x="1097280" y="1764506"/>
            <a:ext cx="9912096" cy="4456122"/>
          </a:xfrm>
        </p:spPr>
        <p:txBody>
          <a:bodyPr>
            <a:normAutofit lnSpcReduction="10000"/>
          </a:bodyPr>
          <a:lstStyle/>
          <a:p>
            <a:pPr algn="l"/>
            <a:r>
              <a:rPr lang="en-US" sz="2800" b="1" i="1" baseline="30000" dirty="0">
                <a:solidFill>
                  <a:srgbClr val="000000"/>
                </a:solidFill>
                <a:effectLst/>
              </a:rPr>
              <a:t>8 </a:t>
            </a:r>
            <a:r>
              <a:rPr lang="en-US" sz="2800" b="0" i="1" dirty="0">
                <a:solidFill>
                  <a:srgbClr val="000000"/>
                </a:solidFill>
                <a:effectLst/>
              </a:rPr>
              <a:t>The </a:t>
            </a:r>
            <a:r>
              <a:rPr lang="en-US" sz="2800" b="0" i="1" cap="small" dirty="0">
                <a:solidFill>
                  <a:srgbClr val="000000"/>
                </a:solidFill>
                <a:effectLst/>
              </a:rPr>
              <a:t>Lord</a:t>
            </a:r>
            <a:r>
              <a:rPr lang="en-US" sz="2800" b="0" i="1" dirty="0">
                <a:solidFill>
                  <a:srgbClr val="000000"/>
                </a:solidFill>
                <a:effectLst/>
              </a:rPr>
              <a:t> is compassionate and gracious, slow to anger, abounding in love. </a:t>
            </a:r>
            <a:r>
              <a:rPr lang="en-US" sz="2800" b="1" i="1" baseline="30000" dirty="0">
                <a:solidFill>
                  <a:srgbClr val="000000"/>
                </a:solidFill>
                <a:effectLst/>
              </a:rPr>
              <a:t>9 </a:t>
            </a:r>
            <a:r>
              <a:rPr lang="en-US" sz="2800" b="0" i="1" dirty="0">
                <a:solidFill>
                  <a:srgbClr val="000000"/>
                </a:solidFill>
                <a:effectLst/>
              </a:rPr>
              <a:t>He will not always accuse,</a:t>
            </a:r>
            <a:r>
              <a:rPr lang="en-US" sz="2800" i="1" dirty="0">
                <a:solidFill>
                  <a:srgbClr val="000000"/>
                </a:solidFill>
              </a:rPr>
              <a:t> </a:t>
            </a:r>
            <a:r>
              <a:rPr lang="en-US" sz="2800" b="0" i="1" dirty="0">
                <a:solidFill>
                  <a:srgbClr val="000000"/>
                </a:solidFill>
                <a:effectLst/>
              </a:rPr>
              <a:t>nor will he harbor his anger forever; </a:t>
            </a:r>
            <a:r>
              <a:rPr lang="en-US" sz="2800" b="1" i="1" baseline="30000" dirty="0">
                <a:solidFill>
                  <a:srgbClr val="000000"/>
                </a:solidFill>
                <a:effectLst/>
              </a:rPr>
              <a:t>10 </a:t>
            </a:r>
            <a:r>
              <a:rPr lang="en-US" sz="2800" b="0" i="1" dirty="0">
                <a:solidFill>
                  <a:srgbClr val="000000"/>
                </a:solidFill>
                <a:effectLst/>
              </a:rPr>
              <a:t>he does not treat us as our sins deserve</a:t>
            </a:r>
            <a:r>
              <a:rPr lang="en-US" sz="2800" i="1" dirty="0">
                <a:solidFill>
                  <a:srgbClr val="000000"/>
                </a:solidFill>
              </a:rPr>
              <a:t> </a:t>
            </a:r>
            <a:r>
              <a:rPr lang="en-US" sz="2800" b="0" i="1" dirty="0">
                <a:solidFill>
                  <a:srgbClr val="000000"/>
                </a:solidFill>
                <a:effectLst/>
              </a:rPr>
              <a:t>or repay us according to our iniquities. </a:t>
            </a:r>
            <a:r>
              <a:rPr lang="en-US" sz="2800" b="1" i="1" baseline="30000" dirty="0">
                <a:solidFill>
                  <a:srgbClr val="000000"/>
                </a:solidFill>
                <a:effectLst/>
              </a:rPr>
              <a:t>11 </a:t>
            </a:r>
            <a:r>
              <a:rPr lang="en-US" sz="2800" b="0" i="1" dirty="0">
                <a:solidFill>
                  <a:srgbClr val="000000"/>
                </a:solidFill>
                <a:effectLst/>
              </a:rPr>
              <a:t>For as high as the heavens are above the earth</a:t>
            </a:r>
            <a:r>
              <a:rPr lang="en-US" sz="2800" b="0" i="1" u="sng" dirty="0">
                <a:solidFill>
                  <a:srgbClr val="000000"/>
                </a:solidFill>
                <a:effectLst/>
              </a:rPr>
              <a:t>,</a:t>
            </a:r>
            <a:r>
              <a:rPr lang="en-US" sz="2800" i="1" u="sng" dirty="0">
                <a:solidFill>
                  <a:srgbClr val="000000"/>
                </a:solidFill>
              </a:rPr>
              <a:t> </a:t>
            </a:r>
            <a:r>
              <a:rPr lang="en-US" sz="2800" b="0" i="1" u="sng" dirty="0">
                <a:solidFill>
                  <a:srgbClr val="000000"/>
                </a:solidFill>
                <a:effectLst/>
              </a:rPr>
              <a:t>so great is his love for those who fear him; </a:t>
            </a:r>
            <a:r>
              <a:rPr lang="en-US" sz="2800" b="1" i="1" u="sng" baseline="30000" dirty="0">
                <a:solidFill>
                  <a:srgbClr val="000000"/>
                </a:solidFill>
                <a:effectLst/>
              </a:rPr>
              <a:t>12 </a:t>
            </a:r>
            <a:r>
              <a:rPr lang="en-US" sz="2800" b="0" i="1" u="sng" dirty="0">
                <a:solidFill>
                  <a:srgbClr val="000000"/>
                </a:solidFill>
                <a:effectLst/>
              </a:rPr>
              <a:t>as far as the east is from the west,</a:t>
            </a:r>
            <a:r>
              <a:rPr lang="en-US" sz="2800" i="1" u="sng" dirty="0">
                <a:solidFill>
                  <a:srgbClr val="000000"/>
                </a:solidFill>
              </a:rPr>
              <a:t> </a:t>
            </a:r>
            <a:r>
              <a:rPr lang="en-US" sz="2800" b="0" i="1" u="sng" dirty="0">
                <a:solidFill>
                  <a:srgbClr val="000000"/>
                </a:solidFill>
                <a:effectLst/>
              </a:rPr>
              <a:t>so far has he removed our transgressions from us. </a:t>
            </a:r>
            <a:r>
              <a:rPr lang="en-US" sz="2800" b="1" i="1" baseline="30000" dirty="0">
                <a:solidFill>
                  <a:srgbClr val="000000"/>
                </a:solidFill>
                <a:effectLst/>
              </a:rPr>
              <a:t>13 </a:t>
            </a:r>
            <a:r>
              <a:rPr lang="en-US" sz="2800" b="0" i="1" dirty="0">
                <a:solidFill>
                  <a:srgbClr val="000000"/>
                </a:solidFill>
                <a:effectLst/>
              </a:rPr>
              <a:t>As a father has compassion on his children,</a:t>
            </a:r>
            <a:r>
              <a:rPr lang="en-US" sz="2800" i="1" dirty="0">
                <a:solidFill>
                  <a:srgbClr val="000000"/>
                </a:solidFill>
              </a:rPr>
              <a:t> </a:t>
            </a:r>
            <a:r>
              <a:rPr lang="en-US" sz="2800" b="0" i="1" dirty="0">
                <a:solidFill>
                  <a:srgbClr val="000000"/>
                </a:solidFill>
                <a:effectLst/>
              </a:rPr>
              <a:t>so the </a:t>
            </a:r>
            <a:r>
              <a:rPr lang="en-US" sz="2800" b="0" i="1" cap="small" dirty="0">
                <a:solidFill>
                  <a:srgbClr val="000000"/>
                </a:solidFill>
                <a:effectLst/>
              </a:rPr>
              <a:t>Lord</a:t>
            </a:r>
            <a:r>
              <a:rPr lang="en-US" sz="2800" b="0" i="1" dirty="0">
                <a:solidFill>
                  <a:srgbClr val="000000"/>
                </a:solidFill>
                <a:effectLst/>
              </a:rPr>
              <a:t> has compassion on those who fear him; </a:t>
            </a:r>
            <a:r>
              <a:rPr lang="en-US" sz="2800" b="1" i="1" baseline="30000" dirty="0">
                <a:solidFill>
                  <a:srgbClr val="000000"/>
                </a:solidFill>
                <a:effectLst/>
              </a:rPr>
              <a:t>14 </a:t>
            </a:r>
            <a:r>
              <a:rPr lang="en-US" sz="2800" b="0" i="1" dirty="0">
                <a:solidFill>
                  <a:srgbClr val="000000"/>
                </a:solidFill>
                <a:effectLst/>
              </a:rPr>
              <a:t>for he knows how we are formed,</a:t>
            </a:r>
            <a:r>
              <a:rPr lang="en-US" sz="2800" i="1" dirty="0">
                <a:solidFill>
                  <a:srgbClr val="000000"/>
                </a:solidFill>
              </a:rPr>
              <a:t> </a:t>
            </a:r>
            <a:r>
              <a:rPr lang="en-US" sz="2800" b="0" i="1" dirty="0">
                <a:solidFill>
                  <a:srgbClr val="000000"/>
                </a:solidFill>
                <a:effectLst/>
              </a:rPr>
              <a:t>he remembers that we are dust. </a:t>
            </a:r>
            <a:r>
              <a:rPr lang="en-US" sz="1800" b="0" dirty="0">
                <a:solidFill>
                  <a:srgbClr val="000000"/>
                </a:solidFill>
                <a:effectLst/>
              </a:rPr>
              <a:t>Psalm 103:8-14</a:t>
            </a:r>
          </a:p>
          <a:p>
            <a:endParaRPr lang="en-US" dirty="0"/>
          </a:p>
        </p:txBody>
      </p:sp>
      <p:sp>
        <p:nvSpPr>
          <p:cNvPr id="4" name="Title 3">
            <a:extLst>
              <a:ext uri="{FF2B5EF4-FFF2-40B4-BE49-F238E27FC236}">
                <a16:creationId xmlns:a16="http://schemas.microsoft.com/office/drawing/2014/main" id="{301E6F2D-3631-2ABA-1814-58B155B42C06}"/>
              </a:ext>
            </a:extLst>
          </p:cNvPr>
          <p:cNvSpPr>
            <a:spLocks noGrp="1"/>
          </p:cNvSpPr>
          <p:nvPr>
            <p:ph type="title"/>
          </p:nvPr>
        </p:nvSpPr>
        <p:spPr>
          <a:xfrm>
            <a:off x="1097280" y="821426"/>
            <a:ext cx="10058400" cy="943079"/>
          </a:xfrm>
        </p:spPr>
        <p:txBody>
          <a:bodyPr>
            <a:normAutofit fontScale="90000"/>
          </a:bodyPr>
          <a:lstStyle/>
          <a:p>
            <a:r>
              <a:rPr lang="en-US" sz="3600" b="1" dirty="0">
                <a:solidFill>
                  <a:srgbClr val="C00000"/>
                </a:solidFill>
              </a:rPr>
              <a:t>Recovering from failure</a:t>
            </a:r>
            <a:br>
              <a:rPr lang="en-US" sz="2800" b="1" dirty="0">
                <a:solidFill>
                  <a:srgbClr val="C00000"/>
                </a:solidFill>
              </a:rPr>
            </a:br>
            <a:r>
              <a:rPr lang="en-US" sz="2800" b="1" dirty="0">
                <a:solidFill>
                  <a:schemeClr val="tx1"/>
                </a:solidFill>
              </a:rPr>
              <a:t>#</a:t>
            </a:r>
            <a:r>
              <a:rPr lang="en-US" b="1" dirty="0">
                <a:solidFill>
                  <a:schemeClr val="tx1"/>
                </a:solidFill>
              </a:rPr>
              <a:t>4 – </a:t>
            </a:r>
            <a:r>
              <a:rPr lang="en-US" b="1" cap="none" dirty="0">
                <a:solidFill>
                  <a:schemeClr val="tx1"/>
                </a:solidFill>
              </a:rPr>
              <a:t>Acknowledge failure isn’t final</a:t>
            </a:r>
            <a:endParaRPr lang="en-US" cap="none" dirty="0">
              <a:solidFill>
                <a:schemeClr val="tx1"/>
              </a:solidFill>
            </a:endParaRPr>
          </a:p>
        </p:txBody>
      </p:sp>
    </p:spTree>
    <p:extLst>
      <p:ext uri="{BB962C8B-B14F-4D97-AF65-F5344CB8AC3E}">
        <p14:creationId xmlns:p14="http://schemas.microsoft.com/office/powerpoint/2010/main" val="2196772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C17D00F-4E7F-09AD-0076-D711079D1AC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91540" y="906780"/>
            <a:ext cx="10393680" cy="5067300"/>
          </a:xfrm>
          <a:prstGeom prst="rect">
            <a:avLst/>
          </a:prstGeom>
        </p:spPr>
      </p:pic>
    </p:spTree>
    <p:extLst>
      <p:ext uri="{BB962C8B-B14F-4D97-AF65-F5344CB8AC3E}">
        <p14:creationId xmlns:p14="http://schemas.microsoft.com/office/powerpoint/2010/main" val="971915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50F9BB-201B-DB57-8804-97B023FAE333}"/>
              </a:ext>
            </a:extLst>
          </p:cNvPr>
          <p:cNvSpPr>
            <a:spLocks noGrp="1"/>
          </p:cNvSpPr>
          <p:nvPr>
            <p:ph type="title"/>
          </p:nvPr>
        </p:nvSpPr>
        <p:spPr>
          <a:xfrm>
            <a:off x="893064" y="1968604"/>
            <a:ext cx="5658506" cy="2741182"/>
          </a:xfrm>
        </p:spPr>
        <p:txBody>
          <a:bodyPr/>
          <a:lstStyle/>
          <a:p>
            <a:r>
              <a:rPr lang="en-US" sz="4000" dirty="0"/>
              <a:t>living as an Overcomer by</a:t>
            </a:r>
            <a:br>
              <a:rPr lang="en-US" sz="4000" dirty="0"/>
            </a:br>
            <a:br>
              <a:rPr lang="en-US" sz="4000" dirty="0"/>
            </a:br>
            <a:r>
              <a:rPr lang="en-US" sz="4000" dirty="0"/>
              <a:t> </a:t>
            </a:r>
            <a:r>
              <a:rPr lang="en-US" sz="4000" b="1" dirty="0"/>
              <a:t>Done with</a:t>
            </a:r>
            <a:br>
              <a:rPr lang="en-US" sz="4000" b="1" dirty="0"/>
            </a:br>
            <a:r>
              <a:rPr lang="en-US" sz="4000" b="1" dirty="0"/>
              <a:t>Feeling like a failure</a:t>
            </a:r>
          </a:p>
        </p:txBody>
      </p:sp>
      <p:pic>
        <p:nvPicPr>
          <p:cNvPr id="11" name="Content Placeholder 10">
            <a:extLst>
              <a:ext uri="{FF2B5EF4-FFF2-40B4-BE49-F238E27FC236}">
                <a16:creationId xmlns:a16="http://schemas.microsoft.com/office/drawing/2014/main" id="{A5D950B6-FBFA-A967-E5DC-1E0FEEBBCBD0}"/>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7070942" y="983292"/>
            <a:ext cx="4146116" cy="4872625"/>
          </a:xfrm>
        </p:spPr>
      </p:pic>
      <p:sp>
        <p:nvSpPr>
          <p:cNvPr id="2" name="TextBox 1">
            <a:extLst>
              <a:ext uri="{FF2B5EF4-FFF2-40B4-BE49-F238E27FC236}">
                <a16:creationId xmlns:a16="http://schemas.microsoft.com/office/drawing/2014/main" id="{1EF25FF1-1010-3A46-1670-E85026B7C109}"/>
              </a:ext>
            </a:extLst>
          </p:cNvPr>
          <p:cNvSpPr txBox="1"/>
          <p:nvPr/>
        </p:nvSpPr>
        <p:spPr>
          <a:xfrm>
            <a:off x="893063" y="952941"/>
            <a:ext cx="4990453" cy="1015663"/>
          </a:xfrm>
          <a:prstGeom prst="rect">
            <a:avLst/>
          </a:prstGeom>
          <a:noFill/>
        </p:spPr>
        <p:txBody>
          <a:bodyPr wrap="square">
            <a:spAutoFit/>
          </a:bodyPr>
          <a:lstStyle/>
          <a:p>
            <a:r>
              <a:rPr lang="en-US" sz="6000" b="1" baseline="30000" dirty="0">
                <a:solidFill>
                  <a:srgbClr val="C00000"/>
                </a:solidFill>
                <a:latin typeface="Century Gothic" panose="020B0502020202020204" pitchFamily="34" charset="0"/>
                <a:cs typeface="Segoe UI" panose="020B0502040204020203" pitchFamily="34" charset="0"/>
              </a:rPr>
              <a:t>Lesson 10</a:t>
            </a:r>
            <a:endParaRPr lang="en-US" dirty="0">
              <a:solidFill>
                <a:srgbClr val="C00000"/>
              </a:solidFill>
            </a:endParaRPr>
          </a:p>
        </p:txBody>
      </p:sp>
      <p:sp>
        <p:nvSpPr>
          <p:cNvPr id="4" name="TextBox 3">
            <a:extLst>
              <a:ext uri="{FF2B5EF4-FFF2-40B4-BE49-F238E27FC236}">
                <a16:creationId xmlns:a16="http://schemas.microsoft.com/office/drawing/2014/main" id="{B2A0D871-E246-E6FB-47AE-E8CF201D97C4}"/>
              </a:ext>
            </a:extLst>
          </p:cNvPr>
          <p:cNvSpPr txBox="1"/>
          <p:nvPr/>
        </p:nvSpPr>
        <p:spPr>
          <a:xfrm>
            <a:off x="2587148" y="4813337"/>
            <a:ext cx="3815740" cy="584775"/>
          </a:xfrm>
          <a:prstGeom prst="rect">
            <a:avLst/>
          </a:prstGeom>
          <a:noFill/>
        </p:spPr>
        <p:txBody>
          <a:bodyPr wrap="square">
            <a:spAutoFit/>
          </a:bodyPr>
          <a:lstStyle/>
          <a:p>
            <a:pPr marL="0" marR="0" algn="r">
              <a:spcBef>
                <a:spcPts val="0"/>
              </a:spcBef>
              <a:spcAft>
                <a:spcPts val="0"/>
              </a:spcAft>
            </a:pPr>
            <a:r>
              <a:rPr lang="en-US" sz="3200" b="1" dirty="0">
                <a:effectLst/>
                <a:ea typeface="Calibri" panose="020F0502020204030204" pitchFamily="34" charset="0"/>
                <a:cs typeface="Times New Roman" panose="02020603050405020304" pitchFamily="18" charset="0"/>
              </a:rPr>
              <a:t>Psalm 103</a:t>
            </a:r>
          </a:p>
        </p:txBody>
      </p:sp>
    </p:spTree>
    <p:extLst>
      <p:ext uri="{BB962C8B-B14F-4D97-AF65-F5344CB8AC3E}">
        <p14:creationId xmlns:p14="http://schemas.microsoft.com/office/powerpoint/2010/main" val="2791202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21DECB-8464-DCC4-CFC3-BD1E70E845AF}"/>
              </a:ext>
            </a:extLst>
          </p:cNvPr>
          <p:cNvSpPr>
            <a:spLocks noGrp="1"/>
          </p:cNvSpPr>
          <p:nvPr>
            <p:ph type="ctrTitle"/>
          </p:nvPr>
        </p:nvSpPr>
        <p:spPr>
          <a:xfrm>
            <a:off x="972855" y="1966586"/>
            <a:ext cx="10246289" cy="2555310"/>
          </a:xfrm>
        </p:spPr>
        <p:txBody>
          <a:bodyPr>
            <a:noAutofit/>
          </a:bodyPr>
          <a:lstStyle/>
          <a:p>
            <a:pPr algn="ctr"/>
            <a:r>
              <a:rPr lang="en-US" sz="8700" dirty="0">
                <a:effectLst>
                  <a:outerShdw blurRad="38100" dist="38100" dir="2700000" algn="tl">
                    <a:srgbClr val="000000">
                      <a:alpha val="43137"/>
                    </a:srgbClr>
                  </a:outerShdw>
                </a:effectLst>
              </a:rPr>
              <a:t>Feeling like a failure</a:t>
            </a:r>
          </a:p>
        </p:txBody>
      </p:sp>
    </p:spTree>
    <p:extLst>
      <p:ext uri="{BB962C8B-B14F-4D97-AF65-F5344CB8AC3E}">
        <p14:creationId xmlns:p14="http://schemas.microsoft.com/office/powerpoint/2010/main" val="2346187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3583A11-F83A-FC4D-490A-F28DC554250F}"/>
              </a:ext>
            </a:extLst>
          </p:cNvPr>
          <p:cNvSpPr>
            <a:spLocks noGrp="1"/>
          </p:cNvSpPr>
          <p:nvPr>
            <p:ph type="body" sz="half" idx="2"/>
          </p:nvPr>
        </p:nvSpPr>
        <p:spPr>
          <a:xfrm>
            <a:off x="5129408" y="1788196"/>
            <a:ext cx="6031281" cy="4264900"/>
          </a:xfrm>
        </p:spPr>
        <p:txBody>
          <a:bodyPr>
            <a:noAutofit/>
          </a:bodyPr>
          <a:lstStyle/>
          <a:p>
            <a:pPr marL="457200" indent="-457200" algn="l">
              <a:buFont typeface="Wingdings" panose="05000000000000000000" pitchFamily="2" charset="2"/>
              <a:buChar char="v"/>
            </a:pPr>
            <a:r>
              <a:rPr lang="en-US" sz="2800" cap="none" dirty="0"/>
              <a:t>What are actions that may cause the feeling of failure</a:t>
            </a:r>
            <a:endParaRPr lang="en-US" sz="1200" cap="none" dirty="0"/>
          </a:p>
          <a:p>
            <a:pPr marL="457200" indent="-457200" algn="l">
              <a:buFont typeface="Wingdings" panose="05000000000000000000" pitchFamily="2" charset="2"/>
              <a:buChar char="v"/>
            </a:pPr>
            <a:r>
              <a:rPr lang="en-US" sz="2800" cap="none" dirty="0"/>
              <a:t>Who / what determines that you are a failure.</a:t>
            </a:r>
          </a:p>
          <a:p>
            <a:pPr marL="457200" indent="-457200" algn="l">
              <a:buFont typeface="Wingdings" panose="05000000000000000000" pitchFamily="2" charset="2"/>
              <a:buChar char="v"/>
            </a:pPr>
            <a:r>
              <a:rPr lang="en-US" sz="2800" cap="none" dirty="0"/>
              <a:t>What actions result in you feeling like a failure.</a:t>
            </a:r>
          </a:p>
        </p:txBody>
      </p:sp>
      <p:sp>
        <p:nvSpPr>
          <p:cNvPr id="4" name="Title 3">
            <a:extLst>
              <a:ext uri="{FF2B5EF4-FFF2-40B4-BE49-F238E27FC236}">
                <a16:creationId xmlns:a16="http://schemas.microsoft.com/office/drawing/2014/main" id="{48C0A09F-863A-E809-FE56-817EB089AD72}"/>
              </a:ext>
            </a:extLst>
          </p:cNvPr>
          <p:cNvSpPr>
            <a:spLocks noGrp="1"/>
          </p:cNvSpPr>
          <p:nvPr>
            <p:ph type="title"/>
          </p:nvPr>
        </p:nvSpPr>
        <p:spPr>
          <a:xfrm>
            <a:off x="4148308" y="939452"/>
            <a:ext cx="2550926" cy="947784"/>
          </a:xfrm>
        </p:spPr>
        <p:txBody>
          <a:bodyPr>
            <a:normAutofit/>
          </a:bodyPr>
          <a:lstStyle/>
          <a:p>
            <a:r>
              <a:rPr lang="en-US" sz="4800" b="1" dirty="0">
                <a:solidFill>
                  <a:srgbClr val="C00000"/>
                </a:solidFill>
              </a:rPr>
              <a:t>failure</a:t>
            </a:r>
          </a:p>
        </p:txBody>
      </p:sp>
      <p:pic>
        <p:nvPicPr>
          <p:cNvPr id="3" name="Picture 2">
            <a:extLst>
              <a:ext uri="{FF2B5EF4-FFF2-40B4-BE49-F238E27FC236}">
                <a16:creationId xmlns:a16="http://schemas.microsoft.com/office/drawing/2014/main" id="{C7AD2591-37C5-29FE-16E8-1015F16C1F2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59207" y="1838618"/>
            <a:ext cx="4201308" cy="4214478"/>
          </a:xfrm>
          <a:prstGeom prst="rect">
            <a:avLst/>
          </a:prstGeom>
        </p:spPr>
      </p:pic>
    </p:spTree>
    <p:extLst>
      <p:ext uri="{BB962C8B-B14F-4D97-AF65-F5344CB8AC3E}">
        <p14:creationId xmlns:p14="http://schemas.microsoft.com/office/powerpoint/2010/main" val="2500263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0503B907-8F79-B1A5-568D-B89E411167E2}"/>
              </a:ext>
            </a:extLst>
          </p:cNvPr>
          <p:cNvSpPr txBox="1">
            <a:spLocks/>
          </p:cNvSpPr>
          <p:nvPr/>
        </p:nvSpPr>
        <p:spPr>
          <a:xfrm>
            <a:off x="831513" y="749475"/>
            <a:ext cx="5901227" cy="1699363"/>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4800" kern="1200" cap="all" spc="-50" baseline="0">
                <a:solidFill>
                  <a:schemeClr val="tx1">
                    <a:lumMod val="75000"/>
                    <a:lumOff val="25000"/>
                  </a:schemeClr>
                </a:solidFill>
                <a:latin typeface="+mj-lt"/>
                <a:ea typeface="+mj-ea"/>
                <a:cs typeface="+mj-cs"/>
              </a:defRPr>
            </a:lvl1pPr>
          </a:lstStyle>
          <a:p>
            <a:pPr algn="l"/>
            <a:r>
              <a:rPr lang="en-US" sz="3600" b="1" dirty="0">
                <a:solidFill>
                  <a:srgbClr val="C00000"/>
                </a:solidFill>
              </a:rPr>
              <a:t>In order to defeat the enemy you must know the enemy</a:t>
            </a:r>
            <a:endParaRPr lang="en-US" sz="5300" b="1" dirty="0">
              <a:solidFill>
                <a:srgbClr val="C00000"/>
              </a:solidFill>
              <a:latin typeface="Chiller" panose="04020404031007020602" pitchFamily="82" charset="0"/>
            </a:endParaRPr>
          </a:p>
        </p:txBody>
      </p:sp>
      <p:sp>
        <p:nvSpPr>
          <p:cNvPr id="11" name="Content Placeholder 3">
            <a:extLst>
              <a:ext uri="{FF2B5EF4-FFF2-40B4-BE49-F238E27FC236}">
                <a16:creationId xmlns:a16="http://schemas.microsoft.com/office/drawing/2014/main" id="{DF1014E5-65FA-8DC3-D05D-DC1BAAA8513B}"/>
              </a:ext>
            </a:extLst>
          </p:cNvPr>
          <p:cNvSpPr txBox="1">
            <a:spLocks/>
          </p:cNvSpPr>
          <p:nvPr/>
        </p:nvSpPr>
        <p:spPr>
          <a:xfrm>
            <a:off x="964799" y="3448901"/>
            <a:ext cx="5379206" cy="2055314"/>
          </a:xfrm>
          <a:prstGeom prst="rect">
            <a:avLst/>
          </a:prstGeom>
        </p:spPr>
        <p:txBody>
          <a:bodyPr vert="horz" lIns="0" tIns="45720" rIns="0" bIns="45720" rtlCol="0">
            <a:noAutofit/>
          </a:bodyPr>
          <a:lstStyle>
            <a:lvl1pPr marL="0" indent="0" algn="l" defTabSz="914400" rtl="0" eaLnBrk="1" latinLnBrk="0" hangingPunct="1">
              <a:lnSpc>
                <a:spcPct val="100000"/>
              </a:lnSpc>
              <a:spcBef>
                <a:spcPts val="1200"/>
              </a:spcBef>
              <a:spcAft>
                <a:spcPts val="200"/>
              </a:spcAft>
              <a:buClr>
                <a:schemeClr val="tx1"/>
              </a:buClr>
              <a:buSzPct val="100000"/>
              <a:buFont typeface="Calibri" panose="020F0502020204030204" pitchFamily="34" charset="0"/>
              <a:buNone/>
              <a:defRPr sz="1600" kern="1200">
                <a:solidFill>
                  <a:schemeClr val="tx1"/>
                </a:solidFill>
                <a:latin typeface="+mn-lt"/>
                <a:ea typeface="+mn-ea"/>
                <a:cs typeface="+mn-cs"/>
              </a:defRPr>
            </a:lvl1pPr>
            <a:lvl2pPr marL="201168" indent="0" algn="l" defTabSz="914400" rtl="0" eaLnBrk="1" latinLnBrk="0" hangingPunct="1">
              <a:lnSpc>
                <a:spcPct val="100000"/>
              </a:lnSpc>
              <a:spcBef>
                <a:spcPts val="200"/>
              </a:spcBef>
              <a:spcAft>
                <a:spcPts val="400"/>
              </a:spcAft>
              <a:buClr>
                <a:schemeClr val="tx1"/>
              </a:buClr>
              <a:buFont typeface="Arial" panose="020B0604020202020204" pitchFamily="34" charset="0"/>
              <a:buNone/>
              <a:defRPr sz="1400" kern="1200">
                <a:solidFill>
                  <a:schemeClr val="tx1"/>
                </a:solidFill>
                <a:latin typeface="+mn-lt"/>
                <a:ea typeface="+mn-ea"/>
                <a:cs typeface="+mn-cs"/>
              </a:defRPr>
            </a:lvl2pPr>
            <a:lvl3pPr marL="384048" indent="0" algn="l" defTabSz="914400" rtl="0" eaLnBrk="1" latinLnBrk="0" hangingPunct="1">
              <a:lnSpc>
                <a:spcPct val="100000"/>
              </a:lnSpc>
              <a:spcBef>
                <a:spcPts val="200"/>
              </a:spcBef>
              <a:spcAft>
                <a:spcPts val="400"/>
              </a:spcAft>
              <a:buClr>
                <a:schemeClr val="tx1"/>
              </a:buClr>
              <a:buFont typeface="Arial" panose="020B0604020202020204" pitchFamily="34" charset="0"/>
              <a:buNone/>
              <a:defRPr sz="1100" kern="1200">
                <a:solidFill>
                  <a:schemeClr val="tx1"/>
                </a:solidFill>
                <a:latin typeface="+mn-lt"/>
                <a:ea typeface="+mn-ea"/>
                <a:cs typeface="+mn-cs"/>
              </a:defRPr>
            </a:lvl3pPr>
            <a:lvl4pPr marL="566928" indent="0" algn="l" defTabSz="914400" rtl="0" eaLnBrk="1" latinLnBrk="0" hangingPunct="1">
              <a:lnSpc>
                <a:spcPct val="100000"/>
              </a:lnSpc>
              <a:spcBef>
                <a:spcPts val="200"/>
              </a:spcBef>
              <a:spcAft>
                <a:spcPts val="400"/>
              </a:spcAft>
              <a:buClr>
                <a:schemeClr val="tx1"/>
              </a:buClr>
              <a:buFont typeface="Arial" panose="020B0604020202020204" pitchFamily="34" charset="0"/>
              <a:buNone/>
              <a:defRPr sz="1100" kern="1200">
                <a:solidFill>
                  <a:schemeClr val="tx1"/>
                </a:solidFill>
                <a:latin typeface="+mn-lt"/>
                <a:ea typeface="+mn-ea"/>
                <a:cs typeface="+mn-cs"/>
              </a:defRPr>
            </a:lvl4pPr>
            <a:lvl5pPr marL="749808" indent="0" algn="l" defTabSz="914400" rtl="0" eaLnBrk="1" latinLnBrk="0" hangingPunct="1">
              <a:lnSpc>
                <a:spcPct val="100000"/>
              </a:lnSpc>
              <a:spcBef>
                <a:spcPts val="200"/>
              </a:spcBef>
              <a:spcAft>
                <a:spcPts val="400"/>
              </a:spcAft>
              <a:buClr>
                <a:schemeClr val="tx1"/>
              </a:buClr>
              <a:buFont typeface="Arial" panose="020B0604020202020204" pitchFamily="34" charset="0"/>
              <a:buNone/>
              <a:defRPr sz="11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sz="6000" dirty="0"/>
          </a:p>
        </p:txBody>
      </p:sp>
      <p:sp>
        <p:nvSpPr>
          <p:cNvPr id="4" name="TextBox 3">
            <a:extLst>
              <a:ext uri="{FF2B5EF4-FFF2-40B4-BE49-F238E27FC236}">
                <a16:creationId xmlns:a16="http://schemas.microsoft.com/office/drawing/2014/main" id="{EC28E7FE-BD2F-9B8E-521F-071D4086DD62}"/>
              </a:ext>
            </a:extLst>
          </p:cNvPr>
          <p:cNvSpPr txBox="1"/>
          <p:nvPr/>
        </p:nvSpPr>
        <p:spPr>
          <a:xfrm>
            <a:off x="831513" y="2423786"/>
            <a:ext cx="5901227" cy="3693319"/>
          </a:xfrm>
          <a:prstGeom prst="rect">
            <a:avLst/>
          </a:prstGeom>
          <a:noFill/>
        </p:spPr>
        <p:txBody>
          <a:bodyPr wrap="square">
            <a:spAutoFit/>
          </a:bodyPr>
          <a:lstStyle/>
          <a:p>
            <a:r>
              <a:rPr lang="en-US" sz="2600" b="0" i="1" dirty="0">
                <a:solidFill>
                  <a:srgbClr val="000000"/>
                </a:solidFill>
                <a:effectLst/>
              </a:rPr>
              <a:t>Put on the full armor of God, so that you can take your stand against the devil’s schemes. For our struggle is not against flesh and blood, but against the rulers, against the authorities, against the powers of this dark world and against the spiritual forces of evil in the heavenly realms</a:t>
            </a:r>
            <a:r>
              <a:rPr lang="en-US" sz="2600" b="0" i="0" dirty="0">
                <a:solidFill>
                  <a:srgbClr val="000000"/>
                </a:solidFill>
                <a:effectLst/>
              </a:rPr>
              <a:t>.  </a:t>
            </a:r>
            <a:r>
              <a:rPr lang="en-US" b="0" i="0" dirty="0">
                <a:solidFill>
                  <a:srgbClr val="000000"/>
                </a:solidFill>
                <a:effectLst/>
              </a:rPr>
              <a:t>Ephesians 6:11-12</a:t>
            </a:r>
            <a:endParaRPr lang="en-US" dirty="0"/>
          </a:p>
        </p:txBody>
      </p:sp>
      <p:pic>
        <p:nvPicPr>
          <p:cNvPr id="7" name="Content Placeholder 6">
            <a:extLst>
              <a:ext uri="{FF2B5EF4-FFF2-40B4-BE49-F238E27FC236}">
                <a16:creationId xmlns:a16="http://schemas.microsoft.com/office/drawing/2014/main" id="{8FCB234C-CE14-2D1E-8E52-FF7DA4C73186}"/>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6866026" y="831850"/>
            <a:ext cx="4622532" cy="5194300"/>
          </a:xfrm>
        </p:spPr>
      </p:pic>
    </p:spTree>
    <p:extLst>
      <p:ext uri="{BB962C8B-B14F-4D97-AF65-F5344CB8AC3E}">
        <p14:creationId xmlns:p14="http://schemas.microsoft.com/office/powerpoint/2010/main" val="3079089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70CBF-50C7-0841-B421-314C7AC7441E}"/>
              </a:ext>
            </a:extLst>
          </p:cNvPr>
          <p:cNvSpPr>
            <a:spLocks noGrp="1"/>
          </p:cNvSpPr>
          <p:nvPr>
            <p:ph type="title"/>
          </p:nvPr>
        </p:nvSpPr>
        <p:spPr/>
        <p:txBody>
          <a:bodyPr/>
          <a:lstStyle/>
          <a:p>
            <a:r>
              <a:rPr lang="en-US" sz="7200" b="1" dirty="0">
                <a:solidFill>
                  <a:srgbClr val="C00000"/>
                </a:solidFill>
              </a:rPr>
              <a:t>The Bible</a:t>
            </a:r>
          </a:p>
        </p:txBody>
      </p:sp>
      <p:pic>
        <p:nvPicPr>
          <p:cNvPr id="5" name="Content Placeholder 4">
            <a:extLst>
              <a:ext uri="{FF2B5EF4-FFF2-40B4-BE49-F238E27FC236}">
                <a16:creationId xmlns:a16="http://schemas.microsoft.com/office/drawing/2014/main" id="{40AB54AC-A106-2190-EEC9-3165AA26F101}"/>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6463844" y="769289"/>
            <a:ext cx="4972420" cy="5319421"/>
          </a:xfrm>
        </p:spPr>
      </p:pic>
      <p:sp>
        <p:nvSpPr>
          <p:cNvPr id="7" name="Title 1">
            <a:extLst>
              <a:ext uri="{FF2B5EF4-FFF2-40B4-BE49-F238E27FC236}">
                <a16:creationId xmlns:a16="http://schemas.microsoft.com/office/drawing/2014/main" id="{264345EE-5540-2184-9DCD-8E0BAC8B0731}"/>
              </a:ext>
            </a:extLst>
          </p:cNvPr>
          <p:cNvSpPr txBox="1">
            <a:spLocks/>
          </p:cNvSpPr>
          <p:nvPr/>
        </p:nvSpPr>
        <p:spPr>
          <a:xfrm>
            <a:off x="635000" y="769289"/>
            <a:ext cx="5460992" cy="1295401"/>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4800" kern="1200" cap="all" spc="-50" baseline="0">
                <a:solidFill>
                  <a:schemeClr val="tx1">
                    <a:lumMod val="75000"/>
                    <a:lumOff val="25000"/>
                  </a:schemeClr>
                </a:solidFill>
                <a:latin typeface="+mj-lt"/>
                <a:ea typeface="+mj-ea"/>
                <a:cs typeface="+mj-cs"/>
              </a:defRPr>
            </a:lvl1pPr>
          </a:lstStyle>
          <a:p>
            <a:r>
              <a:rPr lang="en-US" sz="4000" cap="none" dirty="0"/>
              <a:t>A series of stories about human failures</a:t>
            </a:r>
          </a:p>
        </p:txBody>
      </p:sp>
      <p:sp>
        <p:nvSpPr>
          <p:cNvPr id="8" name="Title 1">
            <a:extLst>
              <a:ext uri="{FF2B5EF4-FFF2-40B4-BE49-F238E27FC236}">
                <a16:creationId xmlns:a16="http://schemas.microsoft.com/office/drawing/2014/main" id="{B272711A-F04E-74A3-5DEE-5291C559F3D0}"/>
              </a:ext>
            </a:extLst>
          </p:cNvPr>
          <p:cNvSpPr txBox="1">
            <a:spLocks/>
          </p:cNvSpPr>
          <p:nvPr/>
        </p:nvSpPr>
        <p:spPr>
          <a:xfrm>
            <a:off x="635000" y="4922729"/>
            <a:ext cx="5460992" cy="1091853"/>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4800" kern="1200" cap="all" spc="-50" baseline="0">
                <a:solidFill>
                  <a:schemeClr val="tx1">
                    <a:lumMod val="75000"/>
                    <a:lumOff val="25000"/>
                  </a:schemeClr>
                </a:solidFill>
                <a:latin typeface="+mj-lt"/>
                <a:ea typeface="+mj-ea"/>
                <a:cs typeface="+mj-cs"/>
              </a:defRPr>
            </a:lvl1pPr>
          </a:lstStyle>
          <a:p>
            <a:r>
              <a:rPr lang="en-US" sz="4000" cap="none" dirty="0"/>
              <a:t>The story of how God loves and forgives</a:t>
            </a:r>
          </a:p>
        </p:txBody>
      </p:sp>
    </p:spTree>
    <p:extLst>
      <p:ext uri="{BB962C8B-B14F-4D97-AF65-F5344CB8AC3E}">
        <p14:creationId xmlns:p14="http://schemas.microsoft.com/office/powerpoint/2010/main" val="337666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3B19D-A365-A2A5-2162-5CB9FC3FCF58}"/>
              </a:ext>
            </a:extLst>
          </p:cNvPr>
          <p:cNvSpPr>
            <a:spLocks noGrp="1"/>
          </p:cNvSpPr>
          <p:nvPr>
            <p:ph type="title"/>
          </p:nvPr>
        </p:nvSpPr>
        <p:spPr>
          <a:xfrm>
            <a:off x="862557" y="900927"/>
            <a:ext cx="5795027" cy="1378810"/>
          </a:xfrm>
        </p:spPr>
        <p:txBody>
          <a:bodyPr/>
          <a:lstStyle/>
          <a:p>
            <a:pPr algn="ctr"/>
            <a:r>
              <a:rPr lang="en-US" sz="5400" b="1" dirty="0">
                <a:solidFill>
                  <a:srgbClr val="C00000"/>
                </a:solidFill>
              </a:rPr>
              <a:t>When you feel like a Failure</a:t>
            </a:r>
          </a:p>
        </p:txBody>
      </p:sp>
      <p:sp>
        <p:nvSpPr>
          <p:cNvPr id="6" name="Title 1">
            <a:extLst>
              <a:ext uri="{FF2B5EF4-FFF2-40B4-BE49-F238E27FC236}">
                <a16:creationId xmlns:a16="http://schemas.microsoft.com/office/drawing/2014/main" id="{9B280C6C-9DC7-2434-E967-0F470F23950D}"/>
              </a:ext>
            </a:extLst>
          </p:cNvPr>
          <p:cNvSpPr txBox="1">
            <a:spLocks/>
          </p:cNvSpPr>
          <p:nvPr/>
        </p:nvSpPr>
        <p:spPr>
          <a:xfrm>
            <a:off x="727028" y="4183219"/>
            <a:ext cx="5460992" cy="658091"/>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4800" kern="1200" cap="all" spc="-50" baseline="0">
                <a:solidFill>
                  <a:schemeClr val="tx1">
                    <a:lumMod val="75000"/>
                    <a:lumOff val="25000"/>
                  </a:schemeClr>
                </a:solidFill>
                <a:latin typeface="+mj-lt"/>
                <a:ea typeface="+mj-ea"/>
                <a:cs typeface="+mj-cs"/>
              </a:defRPr>
            </a:lvl1pPr>
          </a:lstStyle>
          <a:p>
            <a:r>
              <a:rPr lang="en-US" sz="3600" cap="none" dirty="0"/>
              <a:t>The Results of Failure</a:t>
            </a:r>
          </a:p>
        </p:txBody>
      </p:sp>
      <p:sp>
        <p:nvSpPr>
          <p:cNvPr id="8" name="Title 1">
            <a:extLst>
              <a:ext uri="{FF2B5EF4-FFF2-40B4-BE49-F238E27FC236}">
                <a16:creationId xmlns:a16="http://schemas.microsoft.com/office/drawing/2014/main" id="{362A2C89-6DD8-6E4C-70F2-493C7D2562C6}"/>
              </a:ext>
            </a:extLst>
          </p:cNvPr>
          <p:cNvSpPr txBox="1">
            <a:spLocks/>
          </p:cNvSpPr>
          <p:nvPr/>
        </p:nvSpPr>
        <p:spPr>
          <a:xfrm>
            <a:off x="727028" y="5292247"/>
            <a:ext cx="5460992" cy="572830"/>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4800" kern="1200" cap="all" spc="-50" baseline="0">
                <a:solidFill>
                  <a:schemeClr val="tx1">
                    <a:lumMod val="75000"/>
                    <a:lumOff val="25000"/>
                  </a:schemeClr>
                </a:solidFill>
                <a:latin typeface="+mj-lt"/>
                <a:ea typeface="+mj-ea"/>
                <a:cs typeface="+mj-cs"/>
              </a:defRPr>
            </a:lvl1pPr>
          </a:lstStyle>
          <a:p>
            <a:r>
              <a:rPr lang="en-US" sz="3600" cap="small" dirty="0"/>
              <a:t>Recovering From Failure</a:t>
            </a:r>
          </a:p>
        </p:txBody>
      </p:sp>
      <p:pic>
        <p:nvPicPr>
          <p:cNvPr id="14" name="Content Placeholder 13">
            <a:extLst>
              <a:ext uri="{FF2B5EF4-FFF2-40B4-BE49-F238E27FC236}">
                <a16:creationId xmlns:a16="http://schemas.microsoft.com/office/drawing/2014/main" id="{570921BA-E296-1B43-3CB3-E009E16317F6}"/>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6826686" y="663878"/>
            <a:ext cx="4642633" cy="5087655"/>
          </a:xfrm>
        </p:spPr>
      </p:pic>
      <p:pic>
        <p:nvPicPr>
          <p:cNvPr id="16" name="Picture 15">
            <a:extLst>
              <a:ext uri="{FF2B5EF4-FFF2-40B4-BE49-F238E27FC236}">
                <a16:creationId xmlns:a16="http://schemas.microsoft.com/office/drawing/2014/main" id="{B8BC0E82-3F6E-CFAA-A118-ED327ED7DC43}"/>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2074276" y="2616520"/>
            <a:ext cx="3291040" cy="1305074"/>
          </a:xfrm>
          <a:prstGeom prst="rect">
            <a:avLst/>
          </a:prstGeom>
        </p:spPr>
      </p:pic>
    </p:spTree>
    <p:extLst>
      <p:ext uri="{BB962C8B-B14F-4D97-AF65-F5344CB8AC3E}">
        <p14:creationId xmlns:p14="http://schemas.microsoft.com/office/powerpoint/2010/main" val="1892294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E384885-920B-4DE3-B6E5-44B986F55FAF}"/>
              </a:ext>
            </a:extLst>
          </p:cNvPr>
          <p:cNvSpPr>
            <a:spLocks noGrp="1"/>
          </p:cNvSpPr>
          <p:nvPr>
            <p:ph idx="1"/>
          </p:nvPr>
        </p:nvSpPr>
        <p:spPr>
          <a:xfrm>
            <a:off x="972020" y="2459737"/>
            <a:ext cx="4451750" cy="3258396"/>
          </a:xfrm>
        </p:spPr>
        <p:txBody>
          <a:bodyPr>
            <a:normAutofit/>
          </a:bodyPr>
          <a:lstStyle/>
          <a:p>
            <a:r>
              <a:rPr lang="en-US" sz="2800" b="1" i="0" baseline="30000" dirty="0">
                <a:solidFill>
                  <a:srgbClr val="000000"/>
                </a:solidFill>
                <a:effectLst/>
              </a:rPr>
              <a:t>14 </a:t>
            </a:r>
            <a:r>
              <a:rPr lang="en-US" sz="2800" b="0" i="0" dirty="0">
                <a:solidFill>
                  <a:srgbClr val="000000"/>
                </a:solidFill>
                <a:effectLst/>
              </a:rPr>
              <a:t>for God knows how we are formed, he remembers that we are dust</a:t>
            </a:r>
            <a:r>
              <a:rPr lang="en-US" sz="1400" b="0" i="0" dirty="0">
                <a:solidFill>
                  <a:srgbClr val="000000"/>
                </a:solidFill>
                <a:effectLst/>
                <a:latin typeface="system-ui"/>
              </a:rPr>
              <a:t>.  </a:t>
            </a:r>
            <a:r>
              <a:rPr lang="en-US" sz="1600" b="0" i="0" dirty="0">
                <a:solidFill>
                  <a:srgbClr val="000000"/>
                </a:solidFill>
                <a:effectLst/>
              </a:rPr>
              <a:t>Psalm 103:14</a:t>
            </a:r>
            <a:endParaRPr lang="en-US" sz="1600" dirty="0"/>
          </a:p>
        </p:txBody>
      </p:sp>
      <p:sp>
        <p:nvSpPr>
          <p:cNvPr id="4" name="Title 3">
            <a:extLst>
              <a:ext uri="{FF2B5EF4-FFF2-40B4-BE49-F238E27FC236}">
                <a16:creationId xmlns:a16="http://schemas.microsoft.com/office/drawing/2014/main" id="{BFA261EE-9227-EA62-BB0C-ABE7A65CB706}"/>
              </a:ext>
            </a:extLst>
          </p:cNvPr>
          <p:cNvSpPr>
            <a:spLocks noGrp="1"/>
          </p:cNvSpPr>
          <p:nvPr>
            <p:ph type="title"/>
          </p:nvPr>
        </p:nvSpPr>
        <p:spPr>
          <a:xfrm>
            <a:off x="972020" y="961660"/>
            <a:ext cx="10058400" cy="1289304"/>
          </a:xfrm>
        </p:spPr>
        <p:txBody>
          <a:bodyPr/>
          <a:lstStyle/>
          <a:p>
            <a:r>
              <a:rPr lang="en-US" sz="3600" b="1" dirty="0">
                <a:solidFill>
                  <a:srgbClr val="C00000"/>
                </a:solidFill>
              </a:rPr>
              <a:t>Results of failure</a:t>
            </a:r>
            <a:br>
              <a:rPr lang="en-US" sz="2800" b="1" dirty="0">
                <a:solidFill>
                  <a:srgbClr val="C00000"/>
                </a:solidFill>
              </a:rPr>
            </a:br>
            <a:r>
              <a:rPr lang="en-US" sz="2800" b="1" dirty="0">
                <a:solidFill>
                  <a:schemeClr val="tx1"/>
                </a:solidFill>
              </a:rPr>
              <a:t>#1- </a:t>
            </a:r>
            <a:r>
              <a:rPr lang="en-US" b="1" cap="none" dirty="0">
                <a:solidFill>
                  <a:schemeClr val="tx1"/>
                </a:solidFill>
              </a:rPr>
              <a:t>Failure reminds us that we are human</a:t>
            </a:r>
            <a:endParaRPr lang="en-US" dirty="0">
              <a:solidFill>
                <a:schemeClr val="tx1"/>
              </a:solidFill>
            </a:endParaRPr>
          </a:p>
        </p:txBody>
      </p:sp>
      <p:sp>
        <p:nvSpPr>
          <p:cNvPr id="8" name="Content Placeholder 4">
            <a:extLst>
              <a:ext uri="{FF2B5EF4-FFF2-40B4-BE49-F238E27FC236}">
                <a16:creationId xmlns:a16="http://schemas.microsoft.com/office/drawing/2014/main" id="{C9BEA893-41E4-6392-45B7-30BDD0CBD175}"/>
              </a:ext>
            </a:extLst>
          </p:cNvPr>
          <p:cNvSpPr txBox="1">
            <a:spLocks/>
          </p:cNvSpPr>
          <p:nvPr/>
        </p:nvSpPr>
        <p:spPr>
          <a:xfrm>
            <a:off x="5501848" y="2288095"/>
            <a:ext cx="5323562" cy="2318942"/>
          </a:xfrm>
          <a:prstGeom prst="rect">
            <a:avLst/>
          </a:prstGeom>
        </p:spPr>
        <p:txBody>
          <a:bodyPr>
            <a:no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en-US" sz="4800" b="1" dirty="0">
                <a:solidFill>
                  <a:srgbClr val="C00000"/>
                </a:solidFill>
              </a:rPr>
              <a:t>What should we do with this knowledge?</a:t>
            </a:r>
          </a:p>
        </p:txBody>
      </p:sp>
      <p:pic>
        <p:nvPicPr>
          <p:cNvPr id="3" name="Picture 2">
            <a:extLst>
              <a:ext uri="{FF2B5EF4-FFF2-40B4-BE49-F238E27FC236}">
                <a16:creationId xmlns:a16="http://schemas.microsoft.com/office/drawing/2014/main" id="{42096F1C-B76E-89FA-60D2-5B631332F42C}"/>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0598" r="15877" b="14823"/>
          <a:stretch/>
        </p:blipFill>
        <p:spPr>
          <a:xfrm>
            <a:off x="9485125" y="4300057"/>
            <a:ext cx="1490109" cy="1750015"/>
          </a:xfrm>
          <a:prstGeom prst="rect">
            <a:avLst/>
          </a:prstGeom>
        </p:spPr>
      </p:pic>
    </p:spTree>
    <p:extLst>
      <p:ext uri="{BB962C8B-B14F-4D97-AF65-F5344CB8AC3E}">
        <p14:creationId xmlns:p14="http://schemas.microsoft.com/office/powerpoint/2010/main" val="2266754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E384885-920B-4DE3-B6E5-44B986F55FAF}"/>
              </a:ext>
            </a:extLst>
          </p:cNvPr>
          <p:cNvSpPr>
            <a:spLocks noGrp="1"/>
          </p:cNvSpPr>
          <p:nvPr>
            <p:ph idx="1"/>
          </p:nvPr>
        </p:nvSpPr>
        <p:spPr>
          <a:xfrm>
            <a:off x="972020" y="1769014"/>
            <a:ext cx="10126040" cy="4431370"/>
          </a:xfrm>
        </p:spPr>
        <p:txBody>
          <a:bodyPr>
            <a:normAutofit lnSpcReduction="10000"/>
          </a:bodyPr>
          <a:lstStyle/>
          <a:p>
            <a:pPr algn="l"/>
            <a:r>
              <a:rPr lang="en-US" sz="2400" b="1" i="0" baseline="30000" dirty="0">
                <a:solidFill>
                  <a:srgbClr val="000000"/>
                </a:solidFill>
                <a:effectLst/>
              </a:rPr>
              <a:t>9 </a:t>
            </a:r>
            <a:r>
              <a:rPr lang="en-US" sz="2400" b="0" i="0" dirty="0">
                <a:solidFill>
                  <a:srgbClr val="000000"/>
                </a:solidFill>
                <a:effectLst/>
              </a:rPr>
              <a:t>To some who were confident of their own righteousness and looked down on everyone else, Jesus told this parable: </a:t>
            </a:r>
            <a:r>
              <a:rPr lang="en-US" sz="2400" b="1" i="0" baseline="30000" dirty="0">
                <a:solidFill>
                  <a:srgbClr val="000000"/>
                </a:solidFill>
                <a:effectLst/>
              </a:rPr>
              <a:t>10 </a:t>
            </a:r>
            <a:r>
              <a:rPr lang="en-US" sz="2400" b="0" i="0" dirty="0">
                <a:solidFill>
                  <a:srgbClr val="000000"/>
                </a:solidFill>
                <a:effectLst/>
              </a:rPr>
              <a:t>“Two men went up to the temple to pray, one a Pharisee and the other a tax collector. </a:t>
            </a:r>
            <a:r>
              <a:rPr lang="en-US" sz="2400" b="1" i="0" baseline="30000" dirty="0">
                <a:solidFill>
                  <a:srgbClr val="000000"/>
                </a:solidFill>
                <a:effectLst/>
              </a:rPr>
              <a:t>11 </a:t>
            </a:r>
            <a:r>
              <a:rPr lang="en-US" sz="2400" b="0" i="0" dirty="0">
                <a:solidFill>
                  <a:srgbClr val="000000"/>
                </a:solidFill>
                <a:effectLst/>
              </a:rPr>
              <a:t>The Pharisee stood by himself and prayed: ‘God, I thank you that I am not like other people—robbers, evildoers, adulterers—or even like this tax collector. </a:t>
            </a:r>
            <a:r>
              <a:rPr lang="en-US" sz="2400" b="1" i="0" baseline="30000" dirty="0">
                <a:solidFill>
                  <a:srgbClr val="000000"/>
                </a:solidFill>
                <a:effectLst/>
              </a:rPr>
              <a:t>12 </a:t>
            </a:r>
            <a:r>
              <a:rPr lang="en-US" sz="2400" b="0" i="0" dirty="0">
                <a:solidFill>
                  <a:srgbClr val="000000"/>
                </a:solidFill>
                <a:effectLst/>
              </a:rPr>
              <a:t>I fast twice a week and give a tenth of all I get.’ </a:t>
            </a:r>
            <a:r>
              <a:rPr lang="en-US" sz="2400" b="1" i="0" baseline="30000" dirty="0">
                <a:solidFill>
                  <a:srgbClr val="000000"/>
                </a:solidFill>
                <a:effectLst/>
              </a:rPr>
              <a:t>13 </a:t>
            </a:r>
            <a:r>
              <a:rPr lang="en-US" sz="2400" b="0" i="0" dirty="0">
                <a:solidFill>
                  <a:srgbClr val="000000"/>
                </a:solidFill>
                <a:effectLst/>
              </a:rPr>
              <a:t>“But the tax collector stood at a distance. He would not even look up to heaven, but beat his breast and said, ‘God, have mercy on me, a sinner.’ </a:t>
            </a:r>
            <a:r>
              <a:rPr lang="en-US" sz="2400" b="1" i="0" baseline="30000" dirty="0">
                <a:solidFill>
                  <a:srgbClr val="000000"/>
                </a:solidFill>
                <a:effectLst/>
              </a:rPr>
              <a:t>14 </a:t>
            </a:r>
            <a:r>
              <a:rPr lang="en-US" sz="2400" b="0" i="0" dirty="0">
                <a:solidFill>
                  <a:srgbClr val="000000"/>
                </a:solidFill>
                <a:effectLst/>
              </a:rPr>
              <a:t>“I tell you that this man, rather than the other, went home justified before God. For all those who exalt themselves will be humbled, and those who humble themselves will be exalted.” </a:t>
            </a:r>
            <a:r>
              <a:rPr lang="en-US" sz="1600" b="0" i="0" dirty="0">
                <a:solidFill>
                  <a:srgbClr val="000000"/>
                </a:solidFill>
                <a:effectLst/>
              </a:rPr>
              <a:t>Luke 18:9-14</a:t>
            </a:r>
            <a:endParaRPr lang="en-US" sz="1600" dirty="0"/>
          </a:p>
        </p:txBody>
      </p:sp>
      <p:sp>
        <p:nvSpPr>
          <p:cNvPr id="4" name="Title 3">
            <a:extLst>
              <a:ext uri="{FF2B5EF4-FFF2-40B4-BE49-F238E27FC236}">
                <a16:creationId xmlns:a16="http://schemas.microsoft.com/office/drawing/2014/main" id="{BFA261EE-9227-EA62-BB0C-ABE7A65CB706}"/>
              </a:ext>
            </a:extLst>
          </p:cNvPr>
          <p:cNvSpPr>
            <a:spLocks noGrp="1"/>
          </p:cNvSpPr>
          <p:nvPr>
            <p:ph type="title"/>
          </p:nvPr>
        </p:nvSpPr>
        <p:spPr>
          <a:xfrm>
            <a:off x="972020" y="826718"/>
            <a:ext cx="10058400" cy="942296"/>
          </a:xfrm>
        </p:spPr>
        <p:txBody>
          <a:bodyPr>
            <a:normAutofit fontScale="90000"/>
          </a:bodyPr>
          <a:lstStyle/>
          <a:p>
            <a:r>
              <a:rPr lang="en-US" sz="3600" b="1" dirty="0">
                <a:solidFill>
                  <a:srgbClr val="C00000"/>
                </a:solidFill>
              </a:rPr>
              <a:t>Results of failure</a:t>
            </a:r>
            <a:br>
              <a:rPr lang="en-US" sz="2800" b="1" dirty="0">
                <a:solidFill>
                  <a:srgbClr val="C00000"/>
                </a:solidFill>
              </a:rPr>
            </a:br>
            <a:r>
              <a:rPr lang="en-US" sz="2800" b="1" dirty="0">
                <a:solidFill>
                  <a:schemeClr val="tx1"/>
                </a:solidFill>
              </a:rPr>
              <a:t>#2- </a:t>
            </a:r>
            <a:r>
              <a:rPr lang="en-US" b="1" cap="none" dirty="0">
                <a:solidFill>
                  <a:schemeClr val="tx1"/>
                </a:solidFill>
              </a:rPr>
              <a:t>Failure Keeps us humble</a:t>
            </a:r>
            <a:endParaRPr lang="en-US" dirty="0">
              <a:solidFill>
                <a:schemeClr val="tx1"/>
              </a:solidFill>
            </a:endParaRPr>
          </a:p>
        </p:txBody>
      </p:sp>
    </p:spTree>
    <p:extLst>
      <p:ext uri="{BB962C8B-B14F-4D97-AF65-F5344CB8AC3E}">
        <p14:creationId xmlns:p14="http://schemas.microsoft.com/office/powerpoint/2010/main" val="1950533075"/>
      </p:ext>
    </p:extLst>
  </p:cSld>
  <p:clrMapOvr>
    <a:masterClrMapping/>
  </p:clrMapOvr>
</p:sld>
</file>

<file path=ppt/theme/theme1.xml><?xml version="1.0" encoding="utf-8"?>
<a:theme xmlns:a="http://schemas.openxmlformats.org/drawingml/2006/main" name="RetrospectVTI">
  <a:themeElements>
    <a:clrScheme name="MONO">
      <a:dk1>
        <a:srgbClr val="000000"/>
      </a:dk1>
      <a:lt1>
        <a:srgbClr val="ECEEF7"/>
      </a:lt1>
      <a:dk2>
        <a:srgbClr val="000000"/>
      </a:dk2>
      <a:lt2>
        <a:srgbClr val="F5F8FF"/>
      </a:lt2>
      <a:accent1>
        <a:srgbClr val="ECEEF7"/>
      </a:accent1>
      <a:accent2>
        <a:srgbClr val="F5F8FF"/>
      </a:accent2>
      <a:accent3>
        <a:srgbClr val="A1A2A9"/>
      </a:accent3>
      <a:accent4>
        <a:srgbClr val="141514"/>
      </a:accent4>
      <a:accent5>
        <a:srgbClr val="000000"/>
      </a:accent5>
      <a:accent6>
        <a:srgbClr val="96969C"/>
      </a:accent6>
      <a:hlink>
        <a:srgbClr val="5F6063"/>
      </a:hlink>
      <a:folHlink>
        <a:srgbClr val="919191"/>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owerpoint Party_Win32_JB_v2" id="{38882D8F-135B-4B53-8430-4B694BF79376}" vid="{B574F3CD-D47E-461D-A68F-3273AD4105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700" row="6">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C96C458A-6CC1-4FEE-AC7F-D0ABFD0DD393}">
  <we:reference id="wa104178141" version="4.3.3.0" store="en-US" storeType="OMEX"/>
  <we:alternateReferences>
    <we:reference id="wa104178141" version="4.3.3.0" store="WA104178141"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2C74EDC3-6C87-4699-93BC-02BA54C8E071}">
  <ds:schemaRefs>
    <ds:schemaRef ds:uri="http://schemas.microsoft.com/sharepoint/v3/contenttype/forms"/>
  </ds:schemaRefs>
</ds:datastoreItem>
</file>

<file path=customXml/itemProps2.xml><?xml version="1.0" encoding="utf-8"?>
<ds:datastoreItem xmlns:ds="http://schemas.openxmlformats.org/officeDocument/2006/customXml" ds:itemID="{147902AF-9AD5-48A3-AD68-95C39B09F3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F000AB2-1957-427C-B872-176ABC83E732}">
  <ds:schemaRefs>
    <ds:schemaRef ds:uri="71af3243-3dd4-4a8d-8c0d-dd76da1f02a5"/>
    <ds:schemaRef ds:uri="http://schemas.microsoft.com/office/2006/documentManagement/types"/>
    <ds:schemaRef ds:uri="http://purl.org/dc/elements/1.1/"/>
    <ds:schemaRef ds:uri="http://www.w3.org/XML/1998/namespace"/>
    <ds:schemaRef ds:uri="http://purl.org/dc/dcmitype/"/>
    <ds:schemaRef ds:uri="16c05727-aa75-4e4a-9b5f-8a80a1165891"/>
    <ds:schemaRef ds:uri="http://schemas.openxmlformats.org/package/2006/metadata/core-properties"/>
    <ds:schemaRef ds:uri="http://schemas.microsoft.com/office/infopath/2007/PartnerControl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PowerPoint party</Template>
  <TotalTime>16230</TotalTime>
  <Words>745</Words>
  <Application>Microsoft Office PowerPoint</Application>
  <PresentationFormat>Widescreen</PresentationFormat>
  <Paragraphs>44</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Baskerville Old Face</vt:lpstr>
      <vt:lpstr>Calibri</vt:lpstr>
      <vt:lpstr>Century Gothic</vt:lpstr>
      <vt:lpstr>Chiller</vt:lpstr>
      <vt:lpstr>system-ui</vt:lpstr>
      <vt:lpstr>Wingdings</vt:lpstr>
      <vt:lpstr>RetrospectVTI</vt:lpstr>
      <vt:lpstr>PowerPoint Presentation</vt:lpstr>
      <vt:lpstr>living as an Overcomer by   Done with Feeling like a failure</vt:lpstr>
      <vt:lpstr>Feeling like a failure</vt:lpstr>
      <vt:lpstr>failure</vt:lpstr>
      <vt:lpstr>PowerPoint Presentation</vt:lpstr>
      <vt:lpstr>The Bible</vt:lpstr>
      <vt:lpstr>When you feel like a Failure</vt:lpstr>
      <vt:lpstr>Results of failure #1- Failure reminds us that we are human</vt:lpstr>
      <vt:lpstr>Results of failure #2- Failure Keeps us humble</vt:lpstr>
      <vt:lpstr>Results of failure #3- Failure draws us closer to God</vt:lpstr>
      <vt:lpstr>Results of failure</vt:lpstr>
      <vt:lpstr>Recovering from failure #1- Admit the failure</vt:lpstr>
      <vt:lpstr>Recovering from Failure #2- Accept God’s forgiveness</vt:lpstr>
      <vt:lpstr>Give me one word for grace</vt:lpstr>
      <vt:lpstr>Let us then approach God’s throne of grace with confidence, so that we may receive mercy and find grace to help us in our time of need. Hebrews 4:16</vt:lpstr>
      <vt:lpstr>Recovering from failure #3- Apply the lessons of failure</vt:lpstr>
      <vt:lpstr>Recovering from failure #4 – Acknowledge failure isn’t final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Benjamin Lett</dc:creator>
  <cp:lastModifiedBy>Benjamin Lett</cp:lastModifiedBy>
  <cp:revision>70</cp:revision>
  <cp:lastPrinted>2023-10-18T18:24:53Z</cp:lastPrinted>
  <dcterms:created xsi:type="dcterms:W3CDTF">2023-02-01T04:17:32Z</dcterms:created>
  <dcterms:modified xsi:type="dcterms:W3CDTF">2023-10-18T19:02:00Z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