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1" r:id="rId2"/>
    <p:sldId id="572" r:id="rId3"/>
    <p:sldId id="575" r:id="rId4"/>
    <p:sldId id="578" r:id="rId5"/>
    <p:sldId id="577" r:id="rId6"/>
    <p:sldId id="5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B5D68-B3AE-41D7-AA92-75AE89599CE3}" v="112" dt="2026-02-22T02:18:24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6-02-22T02:18:35.807" v="262" actId="47"/>
      <pc:docMkLst>
        <pc:docMk/>
      </pc:docMkLst>
      <pc:sldChg chg="modSp mod">
        <pc:chgData name="Daniel Shunk" userId="8b1a05f26d681f8b" providerId="LiveId" clId="{92551CD1-72E2-4A83-B06E-9F01B71D04EE}" dt="2026-02-22T02:10:59.964" v="47" actId="1038"/>
        <pc:sldMkLst>
          <pc:docMk/>
          <pc:sldMk cId="3848689234" sldId="571"/>
        </pc:sldMkLst>
        <pc:spChg chg="mod">
          <ac:chgData name="Daniel Shunk" userId="8b1a05f26d681f8b" providerId="LiveId" clId="{92551CD1-72E2-4A83-B06E-9F01B71D04EE}" dt="2026-02-22T02:10:59.964" v="47" actId="1038"/>
          <ac:spMkLst>
            <pc:docMk/>
            <pc:sldMk cId="3848689234" sldId="571"/>
            <ac:spMk id="3" creationId="{26A02EB5-B044-79D2-2C3B-0C906DC40C34}"/>
          </ac:spMkLst>
        </pc:spChg>
        <pc:spChg chg="mod">
          <ac:chgData name="Daniel Shunk" userId="8b1a05f26d681f8b" providerId="LiveId" clId="{92551CD1-72E2-4A83-B06E-9F01B71D04EE}" dt="2026-02-22T02:10:30.342" v="31" actId="255"/>
          <ac:spMkLst>
            <pc:docMk/>
            <pc:sldMk cId="3848689234" sldId="571"/>
            <ac:spMk id="14" creationId="{7901982E-7E55-3934-0CAD-0DB0DA96BF9B}"/>
          </ac:spMkLst>
        </pc:spChg>
      </pc:sldChg>
      <pc:sldChg chg="modSp mod addAnim delAnim modAnim">
        <pc:chgData name="Daniel Shunk" userId="8b1a05f26d681f8b" providerId="LiveId" clId="{92551CD1-72E2-4A83-B06E-9F01B71D04EE}" dt="2026-02-22T02:13:33.394" v="163"/>
        <pc:sldMkLst>
          <pc:docMk/>
          <pc:sldMk cId="3409630145" sldId="572"/>
        </pc:sldMkLst>
        <pc:spChg chg="mod">
          <ac:chgData name="Daniel Shunk" userId="8b1a05f26d681f8b" providerId="LiveId" clId="{92551CD1-72E2-4A83-B06E-9F01B71D04EE}" dt="2026-02-22T02:12:49.987" v="156" actId="14100"/>
          <ac:spMkLst>
            <pc:docMk/>
            <pc:sldMk cId="3409630145" sldId="572"/>
            <ac:spMk id="4" creationId="{71952E46-5D6A-838E-0B72-6A1244D652E1}"/>
          </ac:spMkLst>
        </pc:spChg>
      </pc:sldChg>
      <pc:sldChg chg="del">
        <pc:chgData name="Daniel Shunk" userId="8b1a05f26d681f8b" providerId="LiveId" clId="{92551CD1-72E2-4A83-B06E-9F01B71D04EE}" dt="2026-02-22T02:13:08.338" v="157" actId="47"/>
        <pc:sldMkLst>
          <pc:docMk/>
          <pc:sldMk cId="929923711" sldId="573"/>
        </pc:sldMkLst>
      </pc:sldChg>
      <pc:sldChg chg="del">
        <pc:chgData name="Daniel Shunk" userId="8b1a05f26d681f8b" providerId="LiveId" clId="{92551CD1-72E2-4A83-B06E-9F01B71D04EE}" dt="2026-02-22T02:13:08.963" v="158" actId="47"/>
        <pc:sldMkLst>
          <pc:docMk/>
          <pc:sldMk cId="1794051027" sldId="574"/>
        </pc:sldMkLst>
      </pc:sldChg>
      <pc:sldChg chg="modSp mod">
        <pc:chgData name="Daniel Shunk" userId="8b1a05f26d681f8b" providerId="LiveId" clId="{92551CD1-72E2-4A83-B06E-9F01B71D04EE}" dt="2026-02-22T02:16:30.409" v="238" actId="313"/>
        <pc:sldMkLst>
          <pc:docMk/>
          <pc:sldMk cId="1584745339" sldId="575"/>
        </pc:sldMkLst>
        <pc:spChg chg="mod">
          <ac:chgData name="Daniel Shunk" userId="8b1a05f26d681f8b" providerId="LiveId" clId="{92551CD1-72E2-4A83-B06E-9F01B71D04EE}" dt="2026-02-22T02:16:30.409" v="238" actId="313"/>
          <ac:spMkLst>
            <pc:docMk/>
            <pc:sldMk cId="1584745339" sldId="575"/>
            <ac:spMk id="4" creationId="{9CC76C92-DE06-4292-A2F7-A10568E6D364}"/>
          </ac:spMkLst>
        </pc:spChg>
        <pc:spChg chg="mod">
          <ac:chgData name="Daniel Shunk" userId="8b1a05f26d681f8b" providerId="LiveId" clId="{92551CD1-72E2-4A83-B06E-9F01B71D04EE}" dt="2026-02-22T02:14:37.616" v="184" actId="14100"/>
          <ac:spMkLst>
            <pc:docMk/>
            <pc:sldMk cId="1584745339" sldId="575"/>
            <ac:spMk id="9" creationId="{86CEC067-5E6D-AF83-4933-8B70483EC59F}"/>
          </ac:spMkLst>
        </pc:spChg>
      </pc:sldChg>
      <pc:sldChg chg="add del">
        <pc:chgData name="Daniel Shunk" userId="8b1a05f26d681f8b" providerId="LiveId" clId="{92551CD1-72E2-4A83-B06E-9F01B71D04EE}" dt="2026-02-22T02:13:35.911" v="164" actId="47"/>
        <pc:sldMkLst>
          <pc:docMk/>
          <pc:sldMk cId="783522538" sldId="576"/>
        </pc:sldMkLst>
      </pc:sldChg>
      <pc:sldChg chg="del">
        <pc:chgData name="Daniel Shunk" userId="8b1a05f26d681f8b" providerId="LiveId" clId="{92551CD1-72E2-4A83-B06E-9F01B71D04EE}" dt="2026-02-22T02:13:12.441" v="160" actId="47"/>
        <pc:sldMkLst>
          <pc:docMk/>
          <pc:sldMk cId="3084621096" sldId="576"/>
        </pc:sldMkLst>
      </pc:sldChg>
      <pc:sldChg chg="modSp add mod replId">
        <pc:chgData name="Daniel Shunk" userId="8b1a05f26d681f8b" providerId="LiveId" clId="{92551CD1-72E2-4A83-B06E-9F01B71D04EE}" dt="2026-02-22T02:17:52.986" v="260" actId="255"/>
        <pc:sldMkLst>
          <pc:docMk/>
          <pc:sldMk cId="857445327" sldId="577"/>
        </pc:sldMkLst>
        <pc:spChg chg="mod">
          <ac:chgData name="Daniel Shunk" userId="8b1a05f26d681f8b" providerId="LiveId" clId="{92551CD1-72E2-4A83-B06E-9F01B71D04EE}" dt="2026-02-22T02:17:52.986" v="260" actId="255"/>
          <ac:spMkLst>
            <pc:docMk/>
            <pc:sldMk cId="857445327" sldId="577"/>
            <ac:spMk id="4" creationId="{85CAC59A-E03F-9FAA-869D-82BA7A3C2194}"/>
          </ac:spMkLst>
        </pc:spChg>
        <pc:spChg chg="mod">
          <ac:chgData name="Daniel Shunk" userId="8b1a05f26d681f8b" providerId="LiveId" clId="{92551CD1-72E2-4A83-B06E-9F01B71D04EE}" dt="2026-02-22T02:17:07.441" v="253" actId="20577"/>
          <ac:spMkLst>
            <pc:docMk/>
            <pc:sldMk cId="857445327" sldId="577"/>
            <ac:spMk id="9" creationId="{2CDEA953-0E1F-4AFF-E6CC-31FA98093F92}"/>
          </ac:spMkLst>
        </pc:spChg>
      </pc:sldChg>
      <pc:sldChg chg="del">
        <pc:chgData name="Daniel Shunk" userId="8b1a05f26d681f8b" providerId="LiveId" clId="{92551CD1-72E2-4A83-B06E-9F01B71D04EE}" dt="2026-02-22T02:13:10.610" v="159" actId="47"/>
        <pc:sldMkLst>
          <pc:docMk/>
          <pc:sldMk cId="1781993029" sldId="577"/>
        </pc:sldMkLst>
      </pc:sldChg>
      <pc:sldChg chg="modSp add ord modAnim">
        <pc:chgData name="Daniel Shunk" userId="8b1a05f26d681f8b" providerId="LiveId" clId="{92551CD1-72E2-4A83-B06E-9F01B71D04EE}" dt="2026-02-22T02:16:56.788" v="241" actId="20577"/>
        <pc:sldMkLst>
          <pc:docMk/>
          <pc:sldMk cId="2039842282" sldId="578"/>
        </pc:sldMkLst>
        <pc:spChg chg="mod">
          <ac:chgData name="Daniel Shunk" userId="8b1a05f26d681f8b" providerId="LiveId" clId="{92551CD1-72E2-4A83-B06E-9F01B71D04EE}" dt="2026-02-22T02:16:56.788" v="241" actId="20577"/>
          <ac:spMkLst>
            <pc:docMk/>
            <pc:sldMk cId="2039842282" sldId="578"/>
            <ac:spMk id="4" creationId="{0A964A3E-FA52-D176-34E7-C12801BEF631}"/>
          </ac:spMkLst>
        </pc:spChg>
      </pc:sldChg>
      <pc:sldChg chg="add modAnim">
        <pc:chgData name="Daniel Shunk" userId="8b1a05f26d681f8b" providerId="LiveId" clId="{92551CD1-72E2-4A83-B06E-9F01B71D04EE}" dt="2026-02-22T02:18:24.913" v="261"/>
        <pc:sldMkLst>
          <pc:docMk/>
          <pc:sldMk cId="630476191" sldId="579"/>
        </pc:sldMkLst>
      </pc:sldChg>
      <pc:sldChg chg="add del replId">
        <pc:chgData name="Daniel Shunk" userId="8b1a05f26d681f8b" providerId="LiveId" clId="{92551CD1-72E2-4A83-B06E-9F01B71D04EE}" dt="2026-02-22T02:18:35.807" v="262" actId="47"/>
        <pc:sldMkLst>
          <pc:docMk/>
          <pc:sldMk cId="2047269318" sldId="5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8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5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0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80CD-AD79-8DB4-5282-A0C320669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carrying a person on a road&#10;&#10;AI-generated content may be incorrect.">
            <a:extLst>
              <a:ext uri="{FF2B5EF4-FFF2-40B4-BE49-F238E27FC236}">
                <a16:creationId xmlns:a16="http://schemas.microsoft.com/office/drawing/2014/main" id="{4EAAB8B2-02BC-9145-ACA4-A3ADDE18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55" b="2773"/>
          <a:stretch>
            <a:fillRect/>
          </a:stretch>
        </p:blipFill>
        <p:spPr>
          <a:xfrm>
            <a:off x="0" y="-8895"/>
            <a:ext cx="12192000" cy="6866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D0112F-EC36-F778-3E29-8DCD657F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7" y="4222679"/>
            <a:ext cx="7090964" cy="2319621"/>
          </a:xfrm>
          <a:solidFill>
            <a:schemeClr val="tx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6081C-EBDC-CB49-E19E-435DD00AE7E7}"/>
              </a:ext>
            </a:extLst>
          </p:cNvPr>
          <p:cNvSpPr txBox="1"/>
          <p:nvPr/>
        </p:nvSpPr>
        <p:spPr>
          <a:xfrm>
            <a:off x="500636" y="4413025"/>
            <a:ext cx="6290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Aldhabi" panose="01000000000000000000" pitchFamily="2" charset="-78"/>
              </a:rPr>
              <a:t>HOSEA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9223E-9FC0-B6DF-6E91-2EE4905D7126}"/>
              </a:ext>
            </a:extLst>
          </p:cNvPr>
          <p:cNvSpPr txBox="1"/>
          <p:nvPr/>
        </p:nvSpPr>
        <p:spPr>
          <a:xfrm>
            <a:off x="1402123" y="4210341"/>
            <a:ext cx="4487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Aldhabi" panose="01000000000000000000" pitchFamily="2" charset="-78"/>
              </a:rPr>
              <a:t>THE BOOK OF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01982E-7E55-3934-0CAD-0DB0DA96BF9B}"/>
              </a:ext>
            </a:extLst>
          </p:cNvPr>
          <p:cNvSpPr/>
          <p:nvPr/>
        </p:nvSpPr>
        <p:spPr>
          <a:xfrm>
            <a:off x="7364103" y="160111"/>
            <a:ext cx="4783015" cy="2059107"/>
          </a:xfrm>
          <a:prstGeom prst="roundRect">
            <a:avLst>
              <a:gd name="adj" fmla="val 34191"/>
            </a:avLst>
          </a:prstGeom>
          <a:solidFill>
            <a:srgbClr val="E8E0C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72517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The Harm Of Not Knowing God</a:t>
            </a:r>
          </a:p>
        </p:txBody>
      </p:sp>
      <p:pic>
        <p:nvPicPr>
          <p:cNvPr id="15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0E5D2B8F-65DD-7192-AD3C-315CD3FC7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19" y="5799008"/>
            <a:ext cx="1877831" cy="89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02EB5-B044-79D2-2C3B-0C906DC40C34}"/>
              </a:ext>
            </a:extLst>
          </p:cNvPr>
          <p:cNvSpPr txBox="1"/>
          <p:nvPr/>
        </p:nvSpPr>
        <p:spPr>
          <a:xfrm>
            <a:off x="945220" y="5759170"/>
            <a:ext cx="53747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Aldhabi" panose="01000000000000000000" pitchFamily="2" charset="-78"/>
              </a:rPr>
              <a:t>CHAPTERS</a:t>
            </a:r>
            <a:r>
              <a:rPr kumimoji="0" lang="en-US" sz="5500" b="0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Aldhabi" panose="01000000000000000000" pitchFamily="2" charset="-78"/>
              </a:rPr>
              <a:t> 8-10</a:t>
            </a:r>
          </a:p>
        </p:txBody>
      </p:sp>
    </p:spTree>
    <p:extLst>
      <p:ext uri="{BB962C8B-B14F-4D97-AF65-F5344CB8AC3E}">
        <p14:creationId xmlns:p14="http://schemas.microsoft.com/office/powerpoint/2010/main" val="38486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BE61-6E8D-F801-9338-158A8F6C7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carrying a person on a road&#10;&#10;AI-generated content may be incorrect.">
            <a:extLst>
              <a:ext uri="{FF2B5EF4-FFF2-40B4-BE49-F238E27FC236}">
                <a16:creationId xmlns:a16="http://schemas.microsoft.com/office/drawing/2014/main" id="{4C7B99F2-86DF-9A5B-4785-34725D529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55" b="2773"/>
          <a:stretch>
            <a:fillRect/>
          </a:stretch>
        </p:blipFill>
        <p:spPr>
          <a:xfrm>
            <a:off x="0" y="-8895"/>
            <a:ext cx="12192000" cy="6866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DD149-8934-6F42-90BC-CFD0F83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37"/>
            <a:ext cx="12192000" cy="6866895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52E46-5D6A-838E-0B72-6A1244D65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24" y="1232900"/>
            <a:ext cx="11578753" cy="5383656"/>
          </a:xfrm>
        </p:spPr>
        <p:txBody>
          <a:bodyPr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1" i="0" u="none" strike="noStrike" kern="1200" cap="none" spc="300" normalizeH="0" baseline="0" noProof="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cs typeface="Aldhabi" panose="01000000000000000000" pitchFamily="2" charset="-78"/>
              </a:rPr>
              <a:t>We selfishly choose a form of godliness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b="1" spc="30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latin typeface="Bell MT" panose="02020503060305020303" pitchFamily="18" charset="0"/>
                <a:cs typeface="Aldhabi" panose="01000000000000000000" pitchFamily="2" charset="-78"/>
              </a:rPr>
              <a:t>We blindly walk toward destruction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1" i="0" u="none" strike="noStrike" kern="1200" cap="none" spc="300" normalizeH="0" baseline="0" noProof="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cs typeface="Aldhabi" panose="01000000000000000000" pitchFamily="2" charset="-78"/>
              </a:rPr>
              <a:t>We abundantly trust our own 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2789C-B9B1-6D2E-EBEB-6E68F987C21D}"/>
              </a:ext>
            </a:extLst>
          </p:cNvPr>
          <p:cNvSpPr txBox="1"/>
          <p:nvPr/>
        </p:nvSpPr>
        <p:spPr>
          <a:xfrm>
            <a:off x="212960" y="105560"/>
            <a:ext cx="1181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Aldhabi" panose="01000000000000000000" pitchFamily="2" charset="-78"/>
              </a:rPr>
              <a:t>Without Knowing The Lord…</a:t>
            </a:r>
          </a:p>
        </p:txBody>
      </p:sp>
      <p:pic>
        <p:nvPicPr>
          <p:cNvPr id="15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35D00CE9-E564-2508-15B8-3144EB40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37" y="5971099"/>
            <a:ext cx="1622070" cy="776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6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C3603-1704-AB83-7755-787760014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carrying a person on a road&#10;&#10;AI-generated content may be incorrect.">
            <a:extLst>
              <a:ext uri="{FF2B5EF4-FFF2-40B4-BE49-F238E27FC236}">
                <a16:creationId xmlns:a16="http://schemas.microsoft.com/office/drawing/2014/main" id="{BBC4F8F8-CB79-025D-531A-C5AEEBB2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55" b="2773"/>
          <a:stretch>
            <a:fillRect/>
          </a:stretch>
        </p:blipFill>
        <p:spPr>
          <a:xfrm>
            <a:off x="0" y="-8895"/>
            <a:ext cx="12192000" cy="6866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15D0C-7B10-4BDE-496E-9713B48F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37"/>
            <a:ext cx="12192000" cy="6866895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76C92-DE06-4292-A2F7-A10568E6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24" y="349321"/>
            <a:ext cx="11578753" cy="54579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5000" b="1" spc="600" dirty="0">
                <a:solidFill>
                  <a:srgbClr val="E6D6A5"/>
                </a:solidFill>
                <a:latin typeface="Bell MT" panose="02020503060305020303" pitchFamily="18" charset="0"/>
                <a:cs typeface="Aldhabi" panose="01000000000000000000" pitchFamily="2" charset="-78"/>
              </a:rPr>
              <a:t>“But know this, that in the last days difficult times will come. For men will be [a whole list of evil deeds] holding to a form of godliness, but having denied its power. Keep away from such men as these.”</a:t>
            </a:r>
            <a:endParaRPr kumimoji="0" lang="en-US" sz="5000" b="0" i="0" u="none" strike="noStrike" kern="1200" cap="none" spc="600" normalizeH="0" baseline="0" noProof="0" dirty="0">
              <a:ln>
                <a:noFill/>
              </a:ln>
              <a:solidFill>
                <a:srgbClr val="E6D6A5"/>
              </a:solidFill>
              <a:effectLst/>
              <a:uLnTx/>
              <a:uFillTx/>
              <a:latin typeface="Bell MT" panose="02020503060305020303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EC067-5E6D-AF83-4933-8B70483EC59F}"/>
              </a:ext>
            </a:extLst>
          </p:cNvPr>
          <p:cNvSpPr txBox="1"/>
          <p:nvPr/>
        </p:nvSpPr>
        <p:spPr>
          <a:xfrm>
            <a:off x="4941870" y="5807259"/>
            <a:ext cx="7165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Aldhabi" panose="01000000000000000000" pitchFamily="2" charset="-78"/>
              </a:rPr>
              <a:t>II Timothy 3:1-5</a:t>
            </a:r>
          </a:p>
        </p:txBody>
      </p:sp>
    </p:spTree>
    <p:extLst>
      <p:ext uri="{BB962C8B-B14F-4D97-AF65-F5344CB8AC3E}">
        <p14:creationId xmlns:p14="http://schemas.microsoft.com/office/powerpoint/2010/main" val="15847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362E-A15D-6FE0-817B-C5B5631A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carrying a person on a road&#10;&#10;AI-generated content may be incorrect.">
            <a:extLst>
              <a:ext uri="{FF2B5EF4-FFF2-40B4-BE49-F238E27FC236}">
                <a16:creationId xmlns:a16="http://schemas.microsoft.com/office/drawing/2014/main" id="{155678CE-7667-2D18-1B3F-9A553FFB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55" b="2773"/>
          <a:stretch>
            <a:fillRect/>
          </a:stretch>
        </p:blipFill>
        <p:spPr>
          <a:xfrm>
            <a:off x="0" y="-8895"/>
            <a:ext cx="12192000" cy="6866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77B7D-013F-26B7-84C8-39D17B7E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37"/>
            <a:ext cx="12192000" cy="6866895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64A3E-FA52-D176-34E7-C12801BE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24" y="1232900"/>
            <a:ext cx="11578753" cy="5383656"/>
          </a:xfrm>
        </p:spPr>
        <p:txBody>
          <a:bodyPr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1" i="0" u="none" strike="noStrike" kern="1200" cap="none" spc="300" normalizeH="0" baseline="0" noProof="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cs typeface="Aldhabi" panose="01000000000000000000" pitchFamily="2" charset="-78"/>
              </a:rPr>
              <a:t>We selfishly choose a form of godliness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b="1" spc="30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latin typeface="Bell MT" panose="02020503060305020303" pitchFamily="18" charset="0"/>
                <a:cs typeface="Aldhabi" panose="01000000000000000000" pitchFamily="2" charset="-78"/>
              </a:rPr>
              <a:t>We blindly walk toward destruction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13F4E-1FE5-C97A-8C21-8253E1172D88}"/>
              </a:ext>
            </a:extLst>
          </p:cNvPr>
          <p:cNvSpPr txBox="1"/>
          <p:nvPr/>
        </p:nvSpPr>
        <p:spPr>
          <a:xfrm>
            <a:off x="212960" y="105560"/>
            <a:ext cx="1181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Aldhabi" panose="01000000000000000000" pitchFamily="2" charset="-78"/>
              </a:rPr>
              <a:t>Without Knowing The Lord…</a:t>
            </a:r>
          </a:p>
        </p:txBody>
      </p:sp>
      <p:pic>
        <p:nvPicPr>
          <p:cNvPr id="15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A44E7CD-3633-D408-B7B1-79CE1C256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37" y="5971099"/>
            <a:ext cx="1622070" cy="776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84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AA26-DC58-F66F-5B27-54EBBCC4F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carrying a person on a road&#10;&#10;AI-generated content may be incorrect.">
            <a:extLst>
              <a:ext uri="{FF2B5EF4-FFF2-40B4-BE49-F238E27FC236}">
                <a16:creationId xmlns:a16="http://schemas.microsoft.com/office/drawing/2014/main" id="{66D7A342-721B-982C-8EA5-55A656EEE3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55" b="2773"/>
          <a:stretch>
            <a:fillRect/>
          </a:stretch>
        </p:blipFill>
        <p:spPr>
          <a:xfrm>
            <a:off x="0" y="-8895"/>
            <a:ext cx="12192000" cy="6866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9FFCE6-E857-D166-E8E2-2BF44AC6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37"/>
            <a:ext cx="12192000" cy="6866895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AC59A-E03F-9FAA-869D-82BA7A3C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24" y="349321"/>
            <a:ext cx="11578753" cy="54579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5000" b="1" spc="600" dirty="0">
                <a:solidFill>
                  <a:srgbClr val="E6D6A5"/>
                </a:solidFill>
                <a:latin typeface="Bell MT" panose="02020503060305020303" pitchFamily="18" charset="0"/>
                <a:cs typeface="Aldhabi" panose="01000000000000000000" pitchFamily="2" charset="-78"/>
              </a:rPr>
              <a:t>“But not one has done so, even one who has a remnant of the Spirit. And what did that one do while he was seeking a godly seed? Be careful then to keep your spirit, and let no one deal treacherously against the wife of your youth.”</a:t>
            </a:r>
            <a:endParaRPr kumimoji="0" lang="en-US" sz="5000" b="0" i="0" u="none" strike="noStrike" kern="1200" cap="none" spc="600" normalizeH="0" baseline="0" noProof="0" dirty="0">
              <a:ln>
                <a:noFill/>
              </a:ln>
              <a:solidFill>
                <a:srgbClr val="E6D6A5"/>
              </a:solidFill>
              <a:effectLst/>
              <a:uLnTx/>
              <a:uFillTx/>
              <a:latin typeface="Bell MT" panose="02020503060305020303" pitchFamily="18" charset="0"/>
              <a:cs typeface="Aldhabi" panose="01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EA953-0E1F-4AFF-E6CC-31FA98093F92}"/>
              </a:ext>
            </a:extLst>
          </p:cNvPr>
          <p:cNvSpPr txBox="1"/>
          <p:nvPr/>
        </p:nvSpPr>
        <p:spPr>
          <a:xfrm>
            <a:off x="5794624" y="5807259"/>
            <a:ext cx="6313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Aldhabi" panose="01000000000000000000" pitchFamily="2" charset="-78"/>
              </a:rPr>
              <a:t>Malachi 2:15</a:t>
            </a:r>
          </a:p>
        </p:txBody>
      </p:sp>
    </p:spTree>
    <p:extLst>
      <p:ext uri="{BB962C8B-B14F-4D97-AF65-F5344CB8AC3E}">
        <p14:creationId xmlns:p14="http://schemas.microsoft.com/office/powerpoint/2010/main" val="85744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92BF-6383-F597-8061-AF7043E79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carrying a person on a road&#10;&#10;AI-generated content may be incorrect.">
            <a:extLst>
              <a:ext uri="{FF2B5EF4-FFF2-40B4-BE49-F238E27FC236}">
                <a16:creationId xmlns:a16="http://schemas.microsoft.com/office/drawing/2014/main" id="{FCF3781B-EC9E-56B2-9DDD-9FA1E685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55" b="2773"/>
          <a:stretch>
            <a:fillRect/>
          </a:stretch>
        </p:blipFill>
        <p:spPr>
          <a:xfrm>
            <a:off x="0" y="-8895"/>
            <a:ext cx="12192000" cy="6866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D84B9-C1C6-8AE6-101A-1AD8AC7D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37"/>
            <a:ext cx="12192000" cy="6866895"/>
          </a:xfrm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US" sz="1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AF064-EF09-4597-5C4E-57A91C70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24" y="1232900"/>
            <a:ext cx="11578753" cy="5383656"/>
          </a:xfrm>
        </p:spPr>
        <p:txBody>
          <a:bodyPr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1" i="0" u="none" strike="noStrike" kern="1200" cap="none" spc="300" normalizeH="0" baseline="0" noProof="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cs typeface="Aldhabi" panose="01000000000000000000" pitchFamily="2" charset="-78"/>
              </a:rPr>
              <a:t>We selfishly choose a form of godliness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000" b="1" spc="30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latin typeface="Bell MT" panose="02020503060305020303" pitchFamily="18" charset="0"/>
                <a:cs typeface="Aldhabi" panose="01000000000000000000" pitchFamily="2" charset="-78"/>
              </a:rPr>
              <a:t>We blindly walk toward destruction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000" b="1" i="0" u="none" strike="noStrike" kern="1200" cap="none" spc="300" normalizeH="0" baseline="0" noProof="0" dirty="0">
                <a:ln>
                  <a:solidFill>
                    <a:schemeClr val="bg1"/>
                  </a:solidFill>
                </a:ln>
                <a:solidFill>
                  <a:srgbClr val="E6D6A5"/>
                </a:solidFill>
                <a:effectLst/>
                <a:uLnTx/>
                <a:uFillTx/>
                <a:latin typeface="Bell MT" panose="02020503060305020303" pitchFamily="18" charset="0"/>
                <a:cs typeface="Aldhabi" panose="01000000000000000000" pitchFamily="2" charset="-78"/>
              </a:rPr>
              <a:t>We abundantly trust our own ways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70A4D-B52B-C3FC-DBC6-CC4B5159BF9B}"/>
              </a:ext>
            </a:extLst>
          </p:cNvPr>
          <p:cNvSpPr txBox="1"/>
          <p:nvPr/>
        </p:nvSpPr>
        <p:spPr>
          <a:xfrm>
            <a:off x="212960" y="105560"/>
            <a:ext cx="1181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600" normalizeH="0" baseline="0" noProof="0" dirty="0">
                <a:ln>
                  <a:noFill/>
                </a:ln>
                <a:solidFill>
                  <a:srgbClr val="E6D6A5"/>
                </a:solidFill>
                <a:effectLst/>
                <a:uLnTx/>
                <a:uFillTx/>
                <a:latin typeface="Imprint MT Shadow" panose="04020605060303030202" pitchFamily="82" charset="0"/>
                <a:ea typeface="+mn-ea"/>
                <a:cs typeface="Aldhabi" panose="01000000000000000000" pitchFamily="2" charset="-78"/>
              </a:rPr>
              <a:t>Without Knowing The Lord…</a:t>
            </a:r>
          </a:p>
        </p:txBody>
      </p:sp>
      <p:pic>
        <p:nvPicPr>
          <p:cNvPr id="15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7F40A453-24BE-C47C-E0D3-F5474B50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37" y="5971099"/>
            <a:ext cx="1622070" cy="776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47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Footlight MT Light</vt:lpstr>
      <vt:lpstr>Imprint MT Shadow</vt:lpstr>
      <vt:lpstr>1_Office Theme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3</cp:revision>
  <dcterms:created xsi:type="dcterms:W3CDTF">2026-02-08T01:23:04Z</dcterms:created>
  <dcterms:modified xsi:type="dcterms:W3CDTF">2026-02-22T02:18:45Z</dcterms:modified>
</cp:coreProperties>
</file>