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68" r:id="rId2"/>
    <p:sldId id="570" r:id="rId3"/>
    <p:sldId id="578" r:id="rId4"/>
    <p:sldId id="569" r:id="rId5"/>
    <p:sldId id="579" r:id="rId6"/>
    <p:sldId id="584" r:id="rId7"/>
    <p:sldId id="583" r:id="rId8"/>
    <p:sldId id="582" r:id="rId9"/>
    <p:sldId id="585" r:id="rId10"/>
    <p:sldId id="586" r:id="rId11"/>
    <p:sldId id="587" r:id="rId12"/>
    <p:sldId id="580" r:id="rId13"/>
    <p:sldId id="581" r:id="rId14"/>
    <p:sldId id="588" r:id="rId15"/>
    <p:sldId id="589" r:id="rId16"/>
    <p:sldId id="590" r:id="rId17"/>
    <p:sldId id="591" r:id="rId18"/>
    <p:sldId id="594" r:id="rId19"/>
    <p:sldId id="595" r:id="rId20"/>
    <p:sldId id="596" r:id="rId21"/>
    <p:sldId id="592"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1006"/>
    <a:srgbClr val="C3BAA9"/>
    <a:srgbClr val="9363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289C5C8-82D2-49E6-A787-79FC8197B187}" v="234" dt="2026-02-23T23:15:04.5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17" autoAdjust="0"/>
    <p:restoredTop sz="94660"/>
  </p:normalViewPr>
  <p:slideViewPr>
    <p:cSldViewPr snapToGrid="0">
      <p:cViewPr varScale="1">
        <p:scale>
          <a:sx n="93" d="100"/>
          <a:sy n="93" d="100"/>
        </p:scale>
        <p:origin x="1578" y="2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custSel addSld delSld modSld sldOrd">
      <pc:chgData name="Daniel Shunk" userId="8b1a05f26d681f8b" providerId="LiveId" clId="{92551CD1-72E2-4A83-B06E-9F01B71D04EE}" dt="2026-02-23T23:51:06.420" v="855" actId="1038"/>
      <pc:docMkLst>
        <pc:docMk/>
      </pc:docMkLst>
      <pc:sldChg chg="modSp mod">
        <pc:chgData name="Daniel Shunk" userId="8b1a05f26d681f8b" providerId="LiveId" clId="{92551CD1-72E2-4A83-B06E-9F01B71D04EE}" dt="2026-02-23T23:51:06.420" v="855" actId="1038"/>
        <pc:sldMkLst>
          <pc:docMk/>
          <pc:sldMk cId="2607255789" sldId="568"/>
        </pc:sldMkLst>
        <pc:spChg chg="mod">
          <ac:chgData name="Daniel Shunk" userId="8b1a05f26d681f8b" providerId="LiveId" clId="{92551CD1-72E2-4A83-B06E-9F01B71D04EE}" dt="2026-02-23T22:33:38.397" v="38" actId="14100"/>
          <ac:spMkLst>
            <pc:docMk/>
            <pc:sldMk cId="2607255789" sldId="568"/>
            <ac:spMk id="3" creationId="{C0F96349-CA6A-4C10-F41C-3E09A34054C2}"/>
          </ac:spMkLst>
        </pc:spChg>
        <pc:spChg chg="mod">
          <ac:chgData name="Daniel Shunk" userId="8b1a05f26d681f8b" providerId="LiveId" clId="{92551CD1-72E2-4A83-B06E-9F01B71D04EE}" dt="2026-02-23T22:33:25.121" v="33" actId="255"/>
          <ac:spMkLst>
            <pc:docMk/>
            <pc:sldMk cId="2607255789" sldId="568"/>
            <ac:spMk id="4" creationId="{279D2CDB-A0CD-92AC-0D1A-D18B3D8D1524}"/>
          </ac:spMkLst>
        </pc:spChg>
        <pc:spChg chg="mod">
          <ac:chgData name="Daniel Shunk" userId="8b1a05f26d681f8b" providerId="LiveId" clId="{92551CD1-72E2-4A83-B06E-9F01B71D04EE}" dt="2026-02-23T23:51:06.420" v="855" actId="1038"/>
          <ac:spMkLst>
            <pc:docMk/>
            <pc:sldMk cId="2607255789" sldId="568"/>
            <ac:spMk id="6" creationId="{C94D4B0C-5469-0CE8-4BB3-DEEBB73A1B6B}"/>
          </ac:spMkLst>
        </pc:spChg>
        <pc:picChg chg="mod">
          <ac:chgData name="Daniel Shunk" userId="8b1a05f26d681f8b" providerId="LiveId" clId="{92551CD1-72E2-4A83-B06E-9F01B71D04EE}" dt="2026-02-23T23:50:59.918" v="852" actId="14100"/>
          <ac:picMkLst>
            <pc:docMk/>
            <pc:sldMk cId="2607255789" sldId="568"/>
            <ac:picMk id="5" creationId="{322CDB92-8193-B2B4-A6BA-EFACCECE5F69}"/>
          </ac:picMkLst>
        </pc:picChg>
      </pc:sldChg>
      <pc:sldChg chg="modSp mod ord addAnim delAnim modAnim">
        <pc:chgData name="Daniel Shunk" userId="8b1a05f26d681f8b" providerId="LiveId" clId="{92551CD1-72E2-4A83-B06E-9F01B71D04EE}" dt="2026-02-23T22:49:41.997" v="340" actId="20577"/>
        <pc:sldMkLst>
          <pc:docMk/>
          <pc:sldMk cId="3121429944" sldId="569"/>
        </pc:sldMkLst>
        <pc:spChg chg="mod">
          <ac:chgData name="Daniel Shunk" userId="8b1a05f26d681f8b" providerId="LiveId" clId="{92551CD1-72E2-4A83-B06E-9F01B71D04EE}" dt="2026-02-23T22:49:41.997" v="340" actId="20577"/>
          <ac:spMkLst>
            <pc:docMk/>
            <pc:sldMk cId="3121429944" sldId="569"/>
            <ac:spMk id="3" creationId="{1C0C90DD-011D-903E-7B70-5D855E064D45}"/>
          </ac:spMkLst>
        </pc:spChg>
        <pc:spChg chg="mod">
          <ac:chgData name="Daniel Shunk" userId="8b1a05f26d681f8b" providerId="LiveId" clId="{92551CD1-72E2-4A83-B06E-9F01B71D04EE}" dt="2026-02-23T22:46:04.338" v="110" actId="20577"/>
          <ac:spMkLst>
            <pc:docMk/>
            <pc:sldMk cId="3121429944" sldId="569"/>
            <ac:spMk id="4" creationId="{53C9C207-0176-A2D1-D9CA-0AC62B118C21}"/>
          </ac:spMkLst>
        </pc:spChg>
      </pc:sldChg>
      <pc:sldChg chg="addSp modSp mod">
        <pc:chgData name="Daniel Shunk" userId="8b1a05f26d681f8b" providerId="LiveId" clId="{92551CD1-72E2-4A83-B06E-9F01B71D04EE}" dt="2026-02-23T22:35:56.594" v="68" actId="255"/>
        <pc:sldMkLst>
          <pc:docMk/>
          <pc:sldMk cId="406472362" sldId="570"/>
        </pc:sldMkLst>
        <pc:spChg chg="mod">
          <ac:chgData name="Daniel Shunk" userId="8b1a05f26d681f8b" providerId="LiveId" clId="{92551CD1-72E2-4A83-B06E-9F01B71D04EE}" dt="2026-02-23T22:35:56.594" v="68" actId="255"/>
          <ac:spMkLst>
            <pc:docMk/>
            <pc:sldMk cId="406472362" sldId="570"/>
            <ac:spMk id="3" creationId="{1166BC9E-081C-AB08-9BA4-D8BD4C8C748A}"/>
          </ac:spMkLst>
        </pc:spChg>
        <pc:spChg chg="mod">
          <ac:chgData name="Daniel Shunk" userId="8b1a05f26d681f8b" providerId="LiveId" clId="{92551CD1-72E2-4A83-B06E-9F01B71D04EE}" dt="2026-02-23T22:34:10.341" v="56" actId="14100"/>
          <ac:spMkLst>
            <pc:docMk/>
            <pc:sldMk cId="406472362" sldId="570"/>
            <ac:spMk id="4" creationId="{154DF005-C4F1-D893-3D5A-3695A121CB85}"/>
          </ac:spMkLst>
        </pc:spChg>
        <pc:spChg chg="add mod">
          <ac:chgData name="Daniel Shunk" userId="8b1a05f26d681f8b" providerId="LiveId" clId="{92551CD1-72E2-4A83-B06E-9F01B71D04EE}" dt="2026-02-23T22:34:59.557" v="59" actId="208"/>
          <ac:spMkLst>
            <pc:docMk/>
            <pc:sldMk cId="406472362" sldId="570"/>
            <ac:spMk id="6" creationId="{0911BF9D-FE9E-B333-7396-4719482091D8}"/>
          </ac:spMkLst>
        </pc:spChg>
      </pc:sldChg>
      <pc:sldChg chg="del">
        <pc:chgData name="Daniel Shunk" userId="8b1a05f26d681f8b" providerId="LiveId" clId="{92551CD1-72E2-4A83-B06E-9F01B71D04EE}" dt="2026-02-23T22:36:13.680" v="73" actId="47"/>
        <pc:sldMkLst>
          <pc:docMk/>
          <pc:sldMk cId="630155093" sldId="571"/>
        </pc:sldMkLst>
      </pc:sldChg>
      <pc:sldChg chg="del">
        <pc:chgData name="Daniel Shunk" userId="8b1a05f26d681f8b" providerId="LiveId" clId="{92551CD1-72E2-4A83-B06E-9F01B71D04EE}" dt="2026-02-23T22:36:14.485" v="74" actId="47"/>
        <pc:sldMkLst>
          <pc:docMk/>
          <pc:sldMk cId="1779676955" sldId="572"/>
        </pc:sldMkLst>
      </pc:sldChg>
      <pc:sldChg chg="del">
        <pc:chgData name="Daniel Shunk" userId="8b1a05f26d681f8b" providerId="LiveId" clId="{92551CD1-72E2-4A83-B06E-9F01B71D04EE}" dt="2026-02-23T22:36:12.678" v="72" actId="47"/>
        <pc:sldMkLst>
          <pc:docMk/>
          <pc:sldMk cId="1392704836" sldId="573"/>
        </pc:sldMkLst>
      </pc:sldChg>
      <pc:sldChg chg="del">
        <pc:chgData name="Daniel Shunk" userId="8b1a05f26d681f8b" providerId="LiveId" clId="{92551CD1-72E2-4A83-B06E-9F01B71D04EE}" dt="2026-02-23T22:36:21.667" v="75" actId="47"/>
        <pc:sldMkLst>
          <pc:docMk/>
          <pc:sldMk cId="1624990187" sldId="574"/>
        </pc:sldMkLst>
      </pc:sldChg>
      <pc:sldChg chg="del">
        <pc:chgData name="Daniel Shunk" userId="8b1a05f26d681f8b" providerId="LiveId" clId="{92551CD1-72E2-4A83-B06E-9F01B71D04EE}" dt="2026-02-23T22:36:22.292" v="76" actId="47"/>
        <pc:sldMkLst>
          <pc:docMk/>
          <pc:sldMk cId="1234051323" sldId="575"/>
        </pc:sldMkLst>
      </pc:sldChg>
      <pc:sldChg chg="del">
        <pc:chgData name="Daniel Shunk" userId="8b1a05f26d681f8b" providerId="LiveId" clId="{92551CD1-72E2-4A83-B06E-9F01B71D04EE}" dt="2026-02-23T22:36:23.355" v="78" actId="47"/>
        <pc:sldMkLst>
          <pc:docMk/>
          <pc:sldMk cId="2522597307" sldId="576"/>
        </pc:sldMkLst>
      </pc:sldChg>
      <pc:sldChg chg="del">
        <pc:chgData name="Daniel Shunk" userId="8b1a05f26d681f8b" providerId="LiveId" clId="{92551CD1-72E2-4A83-B06E-9F01B71D04EE}" dt="2026-02-23T22:36:22.818" v="77" actId="47"/>
        <pc:sldMkLst>
          <pc:docMk/>
          <pc:sldMk cId="477805491" sldId="577"/>
        </pc:sldMkLst>
      </pc:sldChg>
      <pc:sldChg chg="add ord">
        <pc:chgData name="Daniel Shunk" userId="8b1a05f26d681f8b" providerId="LiveId" clId="{92551CD1-72E2-4A83-B06E-9F01B71D04EE}" dt="2026-02-23T22:33:51.275" v="43"/>
        <pc:sldMkLst>
          <pc:docMk/>
          <pc:sldMk cId="2023187358" sldId="578"/>
        </pc:sldMkLst>
      </pc:sldChg>
      <pc:sldChg chg="modSp add mod ord">
        <pc:chgData name="Daniel Shunk" userId="8b1a05f26d681f8b" providerId="LiveId" clId="{92551CD1-72E2-4A83-B06E-9F01B71D04EE}" dt="2026-02-23T22:52:07.536" v="389" actId="20577"/>
        <pc:sldMkLst>
          <pc:docMk/>
          <pc:sldMk cId="2141670163" sldId="579"/>
        </pc:sldMkLst>
        <pc:spChg chg="mod">
          <ac:chgData name="Daniel Shunk" userId="8b1a05f26d681f8b" providerId="LiveId" clId="{92551CD1-72E2-4A83-B06E-9F01B71D04EE}" dt="2026-02-23T22:52:07.536" v="389" actId="20577"/>
          <ac:spMkLst>
            <pc:docMk/>
            <pc:sldMk cId="2141670163" sldId="579"/>
            <ac:spMk id="3" creationId="{A2135CB3-17FA-4C89-D0C5-40C3EEE23F82}"/>
          </ac:spMkLst>
        </pc:spChg>
        <pc:spChg chg="mod">
          <ac:chgData name="Daniel Shunk" userId="8b1a05f26d681f8b" providerId="LiveId" clId="{92551CD1-72E2-4A83-B06E-9F01B71D04EE}" dt="2026-02-23T22:50:08.509" v="360" actId="14100"/>
          <ac:spMkLst>
            <pc:docMk/>
            <pc:sldMk cId="2141670163" sldId="579"/>
            <ac:spMk id="4" creationId="{A32AC239-F84B-9EFB-14DF-3F38660EAB51}"/>
          </ac:spMkLst>
        </pc:spChg>
      </pc:sldChg>
      <pc:sldChg chg="modSp add modAnim">
        <pc:chgData name="Daniel Shunk" userId="8b1a05f26d681f8b" providerId="LiveId" clId="{92551CD1-72E2-4A83-B06E-9F01B71D04EE}" dt="2026-02-23T23:03:31.379" v="609" actId="20577"/>
        <pc:sldMkLst>
          <pc:docMk/>
          <pc:sldMk cId="3156428892" sldId="580"/>
        </pc:sldMkLst>
        <pc:spChg chg="mod">
          <ac:chgData name="Daniel Shunk" userId="8b1a05f26d681f8b" providerId="LiveId" clId="{92551CD1-72E2-4A83-B06E-9F01B71D04EE}" dt="2026-02-23T23:03:31.379" v="609" actId="20577"/>
          <ac:spMkLst>
            <pc:docMk/>
            <pc:sldMk cId="3156428892" sldId="580"/>
            <ac:spMk id="3" creationId="{35842655-FFEF-14AB-67B8-630CCA509938}"/>
          </ac:spMkLst>
        </pc:spChg>
      </pc:sldChg>
      <pc:sldChg chg="modSp add mod replId">
        <pc:chgData name="Daniel Shunk" userId="8b1a05f26d681f8b" providerId="LiveId" clId="{92551CD1-72E2-4A83-B06E-9F01B71D04EE}" dt="2026-02-23T23:04:29.425" v="625" actId="2710"/>
        <pc:sldMkLst>
          <pc:docMk/>
          <pc:sldMk cId="2380402086" sldId="581"/>
        </pc:sldMkLst>
        <pc:spChg chg="mod">
          <ac:chgData name="Daniel Shunk" userId="8b1a05f26d681f8b" providerId="LiveId" clId="{92551CD1-72E2-4A83-B06E-9F01B71D04EE}" dt="2026-02-23T23:04:29.425" v="625" actId="2710"/>
          <ac:spMkLst>
            <pc:docMk/>
            <pc:sldMk cId="2380402086" sldId="581"/>
            <ac:spMk id="3" creationId="{93DC0F59-D03E-9C8B-EA2F-5F091ABEA51E}"/>
          </ac:spMkLst>
        </pc:spChg>
        <pc:spChg chg="mod">
          <ac:chgData name="Daniel Shunk" userId="8b1a05f26d681f8b" providerId="LiveId" clId="{92551CD1-72E2-4A83-B06E-9F01B71D04EE}" dt="2026-02-23T23:03:46.819" v="620" actId="14100"/>
          <ac:spMkLst>
            <pc:docMk/>
            <pc:sldMk cId="2380402086" sldId="581"/>
            <ac:spMk id="4" creationId="{7F844BC2-4365-D80D-72EB-DBB7C6966685}"/>
          </ac:spMkLst>
        </pc:spChg>
      </pc:sldChg>
      <pc:sldChg chg="modSp add mod">
        <pc:chgData name="Daniel Shunk" userId="8b1a05f26d681f8b" providerId="LiveId" clId="{92551CD1-72E2-4A83-B06E-9F01B71D04EE}" dt="2026-02-23T22:56:55.502" v="472" actId="12788"/>
        <pc:sldMkLst>
          <pc:docMk/>
          <pc:sldMk cId="4137199158" sldId="582"/>
        </pc:sldMkLst>
        <pc:spChg chg="mod">
          <ac:chgData name="Daniel Shunk" userId="8b1a05f26d681f8b" providerId="LiveId" clId="{92551CD1-72E2-4A83-B06E-9F01B71D04EE}" dt="2026-02-23T22:56:55.502" v="472" actId="12788"/>
          <ac:spMkLst>
            <pc:docMk/>
            <pc:sldMk cId="4137199158" sldId="582"/>
            <ac:spMk id="3" creationId="{5E939F4B-6D6D-62BD-E113-B225868F01AF}"/>
          </ac:spMkLst>
        </pc:spChg>
        <pc:spChg chg="mod">
          <ac:chgData name="Daniel Shunk" userId="8b1a05f26d681f8b" providerId="LiveId" clId="{92551CD1-72E2-4A83-B06E-9F01B71D04EE}" dt="2026-02-23T22:55:42.413" v="450" actId="14100"/>
          <ac:spMkLst>
            <pc:docMk/>
            <pc:sldMk cId="4137199158" sldId="582"/>
            <ac:spMk id="4" creationId="{EEC22B66-0F10-BD84-5A78-74E74F27D5A9}"/>
          </ac:spMkLst>
        </pc:spChg>
      </pc:sldChg>
      <pc:sldChg chg="modSp add mod">
        <pc:chgData name="Daniel Shunk" userId="8b1a05f26d681f8b" providerId="LiveId" clId="{92551CD1-72E2-4A83-B06E-9F01B71D04EE}" dt="2026-02-23T22:55:18.263" v="432" actId="255"/>
        <pc:sldMkLst>
          <pc:docMk/>
          <pc:sldMk cId="1821458329" sldId="583"/>
        </pc:sldMkLst>
        <pc:spChg chg="mod">
          <ac:chgData name="Daniel Shunk" userId="8b1a05f26d681f8b" providerId="LiveId" clId="{92551CD1-72E2-4A83-B06E-9F01B71D04EE}" dt="2026-02-23T22:55:18.263" v="432" actId="255"/>
          <ac:spMkLst>
            <pc:docMk/>
            <pc:sldMk cId="1821458329" sldId="583"/>
            <ac:spMk id="3" creationId="{6368359E-4744-604C-4DB3-85B2493EE7C9}"/>
          </ac:spMkLst>
        </pc:spChg>
        <pc:spChg chg="mod">
          <ac:chgData name="Daniel Shunk" userId="8b1a05f26d681f8b" providerId="LiveId" clId="{92551CD1-72E2-4A83-B06E-9F01B71D04EE}" dt="2026-02-23T22:54:32.924" v="424" actId="14100"/>
          <ac:spMkLst>
            <pc:docMk/>
            <pc:sldMk cId="1821458329" sldId="583"/>
            <ac:spMk id="4" creationId="{46EA03F4-9A53-2E83-50F4-6E09C934CCBB}"/>
          </ac:spMkLst>
        </pc:spChg>
      </pc:sldChg>
      <pc:sldChg chg="modSp add mod">
        <pc:chgData name="Daniel Shunk" userId="8b1a05f26d681f8b" providerId="LiveId" clId="{92551CD1-72E2-4A83-B06E-9F01B71D04EE}" dt="2026-02-23T22:53:39.376" v="412" actId="255"/>
        <pc:sldMkLst>
          <pc:docMk/>
          <pc:sldMk cId="2260781854" sldId="584"/>
        </pc:sldMkLst>
        <pc:spChg chg="mod">
          <ac:chgData name="Daniel Shunk" userId="8b1a05f26d681f8b" providerId="LiveId" clId="{92551CD1-72E2-4A83-B06E-9F01B71D04EE}" dt="2026-02-23T22:53:39.376" v="412" actId="255"/>
          <ac:spMkLst>
            <pc:docMk/>
            <pc:sldMk cId="2260781854" sldId="584"/>
            <ac:spMk id="3" creationId="{5DEE5051-6809-5AB7-60BA-326CB8FEBD28}"/>
          </ac:spMkLst>
        </pc:spChg>
      </pc:sldChg>
      <pc:sldChg chg="modSp add mod">
        <pc:chgData name="Daniel Shunk" userId="8b1a05f26d681f8b" providerId="LiveId" clId="{92551CD1-72E2-4A83-B06E-9F01B71D04EE}" dt="2026-02-23T22:58:15.375" v="521" actId="255"/>
        <pc:sldMkLst>
          <pc:docMk/>
          <pc:sldMk cId="4006885037" sldId="585"/>
        </pc:sldMkLst>
        <pc:spChg chg="mod">
          <ac:chgData name="Daniel Shunk" userId="8b1a05f26d681f8b" providerId="LiveId" clId="{92551CD1-72E2-4A83-B06E-9F01B71D04EE}" dt="2026-02-23T22:58:15.375" v="521" actId="255"/>
          <ac:spMkLst>
            <pc:docMk/>
            <pc:sldMk cId="4006885037" sldId="585"/>
            <ac:spMk id="3" creationId="{51648ED3-F5C2-489E-AA0F-97A8896F03CD}"/>
          </ac:spMkLst>
        </pc:spChg>
      </pc:sldChg>
      <pc:sldChg chg="modSp add mod">
        <pc:chgData name="Daniel Shunk" userId="8b1a05f26d681f8b" providerId="LiveId" clId="{92551CD1-72E2-4A83-B06E-9F01B71D04EE}" dt="2026-02-23T23:01:08.730" v="562" actId="255"/>
        <pc:sldMkLst>
          <pc:docMk/>
          <pc:sldMk cId="3118178063" sldId="586"/>
        </pc:sldMkLst>
        <pc:spChg chg="mod">
          <ac:chgData name="Daniel Shunk" userId="8b1a05f26d681f8b" providerId="LiveId" clId="{92551CD1-72E2-4A83-B06E-9F01B71D04EE}" dt="2026-02-23T23:01:08.730" v="562" actId="255"/>
          <ac:spMkLst>
            <pc:docMk/>
            <pc:sldMk cId="3118178063" sldId="586"/>
            <ac:spMk id="3" creationId="{3EF8CB75-003D-4937-8659-FF0D84B0A851}"/>
          </ac:spMkLst>
        </pc:spChg>
        <pc:spChg chg="mod">
          <ac:chgData name="Daniel Shunk" userId="8b1a05f26d681f8b" providerId="LiveId" clId="{92551CD1-72E2-4A83-B06E-9F01B71D04EE}" dt="2026-02-23T22:59:12.262" v="544" actId="14100"/>
          <ac:spMkLst>
            <pc:docMk/>
            <pc:sldMk cId="3118178063" sldId="586"/>
            <ac:spMk id="4" creationId="{0DF5FE28-E9D1-B312-8975-2E3B438F05A7}"/>
          </ac:spMkLst>
        </pc:spChg>
      </pc:sldChg>
      <pc:sldChg chg="modSp add mod">
        <pc:chgData name="Daniel Shunk" userId="8b1a05f26d681f8b" providerId="LiveId" clId="{92551CD1-72E2-4A83-B06E-9F01B71D04EE}" dt="2026-02-23T23:02:49.629" v="606" actId="255"/>
        <pc:sldMkLst>
          <pc:docMk/>
          <pc:sldMk cId="1658824988" sldId="587"/>
        </pc:sldMkLst>
        <pc:spChg chg="mod">
          <ac:chgData name="Daniel Shunk" userId="8b1a05f26d681f8b" providerId="LiveId" clId="{92551CD1-72E2-4A83-B06E-9F01B71D04EE}" dt="2026-02-23T23:02:49.629" v="606" actId="255"/>
          <ac:spMkLst>
            <pc:docMk/>
            <pc:sldMk cId="1658824988" sldId="587"/>
            <ac:spMk id="3" creationId="{7A8D8E0F-F572-3212-5AAA-07A95E4CDE2C}"/>
          </ac:spMkLst>
        </pc:spChg>
      </pc:sldChg>
      <pc:sldChg chg="modSp add modAnim">
        <pc:chgData name="Daniel Shunk" userId="8b1a05f26d681f8b" providerId="LiveId" clId="{92551CD1-72E2-4A83-B06E-9F01B71D04EE}" dt="2026-02-23T23:05:11.563" v="628" actId="20577"/>
        <pc:sldMkLst>
          <pc:docMk/>
          <pc:sldMk cId="2643648904" sldId="588"/>
        </pc:sldMkLst>
        <pc:spChg chg="mod">
          <ac:chgData name="Daniel Shunk" userId="8b1a05f26d681f8b" providerId="LiveId" clId="{92551CD1-72E2-4A83-B06E-9F01B71D04EE}" dt="2026-02-23T23:05:11.563" v="628" actId="20577"/>
          <ac:spMkLst>
            <pc:docMk/>
            <pc:sldMk cId="2643648904" sldId="588"/>
            <ac:spMk id="3" creationId="{01EA27F2-AA77-BFB1-276D-6E85D3326459}"/>
          </ac:spMkLst>
        </pc:spChg>
      </pc:sldChg>
      <pc:sldChg chg="modSp add mod replId">
        <pc:chgData name="Daniel Shunk" userId="8b1a05f26d681f8b" providerId="LiveId" clId="{92551CD1-72E2-4A83-B06E-9F01B71D04EE}" dt="2026-02-23T23:07:08.864" v="657" actId="255"/>
        <pc:sldMkLst>
          <pc:docMk/>
          <pc:sldMk cId="2299148703" sldId="589"/>
        </pc:sldMkLst>
        <pc:spChg chg="mod">
          <ac:chgData name="Daniel Shunk" userId="8b1a05f26d681f8b" providerId="LiveId" clId="{92551CD1-72E2-4A83-B06E-9F01B71D04EE}" dt="2026-02-23T23:07:08.864" v="657" actId="255"/>
          <ac:spMkLst>
            <pc:docMk/>
            <pc:sldMk cId="2299148703" sldId="589"/>
            <ac:spMk id="3" creationId="{E6DF4752-FA0C-EAA2-8FC5-244B49B689DE}"/>
          </ac:spMkLst>
        </pc:spChg>
        <pc:spChg chg="mod">
          <ac:chgData name="Daniel Shunk" userId="8b1a05f26d681f8b" providerId="LiveId" clId="{92551CD1-72E2-4A83-B06E-9F01B71D04EE}" dt="2026-02-23T23:05:30.686" v="636" actId="14100"/>
          <ac:spMkLst>
            <pc:docMk/>
            <pc:sldMk cId="2299148703" sldId="589"/>
            <ac:spMk id="4" creationId="{2C7DBA4D-B9FE-BE61-40BC-C79768B21354}"/>
          </ac:spMkLst>
        </pc:spChg>
      </pc:sldChg>
      <pc:sldChg chg="add modAnim">
        <pc:chgData name="Daniel Shunk" userId="8b1a05f26d681f8b" providerId="LiveId" clId="{92551CD1-72E2-4A83-B06E-9F01B71D04EE}" dt="2026-02-23T23:07:23.308" v="658"/>
        <pc:sldMkLst>
          <pc:docMk/>
          <pc:sldMk cId="1642970878" sldId="590"/>
        </pc:sldMkLst>
      </pc:sldChg>
      <pc:sldChg chg="modSp add mod replId">
        <pc:chgData name="Daniel Shunk" userId="8b1a05f26d681f8b" providerId="LiveId" clId="{92551CD1-72E2-4A83-B06E-9F01B71D04EE}" dt="2026-02-23T23:09:35.586" v="702" actId="12788"/>
        <pc:sldMkLst>
          <pc:docMk/>
          <pc:sldMk cId="1869654612" sldId="591"/>
        </pc:sldMkLst>
        <pc:spChg chg="mod">
          <ac:chgData name="Daniel Shunk" userId="8b1a05f26d681f8b" providerId="LiveId" clId="{92551CD1-72E2-4A83-B06E-9F01B71D04EE}" dt="2026-02-23T23:09:35.586" v="702" actId="12788"/>
          <ac:spMkLst>
            <pc:docMk/>
            <pc:sldMk cId="1869654612" sldId="591"/>
            <ac:spMk id="3" creationId="{A3E1B2E7-910E-903D-8CB0-D38CF9534067}"/>
          </ac:spMkLst>
        </pc:spChg>
        <pc:spChg chg="mod">
          <ac:chgData name="Daniel Shunk" userId="8b1a05f26d681f8b" providerId="LiveId" clId="{92551CD1-72E2-4A83-B06E-9F01B71D04EE}" dt="2026-02-23T23:08:00.482" v="677" actId="14100"/>
          <ac:spMkLst>
            <pc:docMk/>
            <pc:sldMk cId="1869654612" sldId="591"/>
            <ac:spMk id="4" creationId="{E455191C-0E66-50D5-F5CE-24E9787765D2}"/>
          </ac:spMkLst>
        </pc:spChg>
      </pc:sldChg>
      <pc:sldChg chg="add addAnim delAnim modAnim">
        <pc:chgData name="Daniel Shunk" userId="8b1a05f26d681f8b" providerId="LiveId" clId="{92551CD1-72E2-4A83-B06E-9F01B71D04EE}" dt="2026-02-23T23:15:08.336" v="850"/>
        <pc:sldMkLst>
          <pc:docMk/>
          <pc:sldMk cId="1280154017" sldId="592"/>
        </pc:sldMkLst>
      </pc:sldChg>
      <pc:sldChg chg="add del replId">
        <pc:chgData name="Daniel Shunk" userId="8b1a05f26d681f8b" providerId="LiveId" clId="{92551CD1-72E2-4A83-B06E-9F01B71D04EE}" dt="2026-02-23T23:15:13.428" v="851" actId="47"/>
        <pc:sldMkLst>
          <pc:docMk/>
          <pc:sldMk cId="1936067863" sldId="593"/>
        </pc:sldMkLst>
      </pc:sldChg>
      <pc:sldChg chg="modSp add mod">
        <pc:chgData name="Daniel Shunk" userId="8b1a05f26d681f8b" providerId="LiveId" clId="{92551CD1-72E2-4A83-B06E-9F01B71D04EE}" dt="2026-02-23T23:10:41.649" v="744" actId="1035"/>
        <pc:sldMkLst>
          <pc:docMk/>
          <pc:sldMk cId="1522892690" sldId="594"/>
        </pc:sldMkLst>
        <pc:spChg chg="mod">
          <ac:chgData name="Daniel Shunk" userId="8b1a05f26d681f8b" providerId="LiveId" clId="{92551CD1-72E2-4A83-B06E-9F01B71D04EE}" dt="2026-02-23T23:10:41.649" v="744" actId="1035"/>
          <ac:spMkLst>
            <pc:docMk/>
            <pc:sldMk cId="1522892690" sldId="594"/>
            <ac:spMk id="3" creationId="{219C7769-F721-C2BC-0CD6-5DF6F68E321B}"/>
          </ac:spMkLst>
        </pc:spChg>
      </pc:sldChg>
      <pc:sldChg chg="modSp add mod">
        <pc:chgData name="Daniel Shunk" userId="8b1a05f26d681f8b" providerId="LiveId" clId="{92551CD1-72E2-4A83-B06E-9F01B71D04EE}" dt="2026-02-23T23:13:21.828" v="822" actId="255"/>
        <pc:sldMkLst>
          <pc:docMk/>
          <pc:sldMk cId="502389749" sldId="595"/>
        </pc:sldMkLst>
        <pc:spChg chg="mod">
          <ac:chgData name="Daniel Shunk" userId="8b1a05f26d681f8b" providerId="LiveId" clId="{92551CD1-72E2-4A83-B06E-9F01B71D04EE}" dt="2026-02-23T23:13:21.828" v="822" actId="255"/>
          <ac:spMkLst>
            <pc:docMk/>
            <pc:sldMk cId="502389749" sldId="595"/>
            <ac:spMk id="3" creationId="{21C77EDB-DD48-03E2-738C-F6967329B09C}"/>
          </ac:spMkLst>
        </pc:spChg>
        <pc:spChg chg="mod">
          <ac:chgData name="Daniel Shunk" userId="8b1a05f26d681f8b" providerId="LiveId" clId="{92551CD1-72E2-4A83-B06E-9F01B71D04EE}" dt="2026-02-23T23:11:13.057" v="759" actId="14100"/>
          <ac:spMkLst>
            <pc:docMk/>
            <pc:sldMk cId="502389749" sldId="595"/>
            <ac:spMk id="4" creationId="{0C188949-C59B-9CD7-72F1-ACD0E6AAC5E7}"/>
          </ac:spMkLst>
        </pc:spChg>
      </pc:sldChg>
      <pc:sldChg chg="modSp add mod">
        <pc:chgData name="Daniel Shunk" userId="8b1a05f26d681f8b" providerId="LiveId" clId="{92551CD1-72E2-4A83-B06E-9F01B71D04EE}" dt="2026-02-23T23:14:39.373" v="847" actId="20577"/>
        <pc:sldMkLst>
          <pc:docMk/>
          <pc:sldMk cId="1874714757" sldId="596"/>
        </pc:sldMkLst>
        <pc:spChg chg="mod">
          <ac:chgData name="Daniel Shunk" userId="8b1a05f26d681f8b" providerId="LiveId" clId="{92551CD1-72E2-4A83-B06E-9F01B71D04EE}" dt="2026-02-23T23:14:39.373" v="847" actId="20577"/>
          <ac:spMkLst>
            <pc:docMk/>
            <pc:sldMk cId="1874714757" sldId="596"/>
            <ac:spMk id="3" creationId="{E8293EE4-943E-3CF9-3C1A-1E83A85BB23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2/23/2026</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67549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2/23/2026</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6145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2/23/2026</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7823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2/23/2026</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1836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2/23/2026</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2718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2/23/2026</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7542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2/23/2026</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328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2/23/2026</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106107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2/23/2026</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659905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2/23/2026</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3558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2/23/2026</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092082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2/23/2026</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400224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22CDB92-8193-B2B4-A6BA-EFACCECE5F6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92000" cy="6858000"/>
          </a:xfrm>
        </p:spPr>
      </p:pic>
      <p:sp>
        <p:nvSpPr>
          <p:cNvPr id="2" name="Title 1">
            <a:extLst>
              <a:ext uri="{FF2B5EF4-FFF2-40B4-BE49-F238E27FC236}">
                <a16:creationId xmlns:a16="http://schemas.microsoft.com/office/drawing/2014/main" id="{19366E6C-5D06-D2F0-60A0-9E9A904CFD2A}"/>
              </a:ext>
            </a:extLst>
          </p:cNvPr>
          <p:cNvSpPr>
            <a:spLocks noGrp="1"/>
          </p:cNvSpPr>
          <p:nvPr>
            <p:ph type="title"/>
          </p:nvPr>
        </p:nvSpPr>
        <p:spPr>
          <a:xfrm>
            <a:off x="29027" y="3185459"/>
            <a:ext cx="5638800" cy="3356841"/>
          </a:xfrm>
          <a:solidFill>
            <a:schemeClr val="tx1">
              <a:alpha val="60000"/>
            </a:schemeClr>
          </a:solidFill>
        </p:spPr>
        <p:txBody>
          <a:bodyPr>
            <a:normAutofit/>
          </a:bodyPr>
          <a:lstStyle/>
          <a:p>
            <a:r>
              <a:rPr lang="en-US" sz="100"/>
              <a:t>.</a:t>
            </a:r>
          </a:p>
        </p:txBody>
      </p:sp>
      <p:sp>
        <p:nvSpPr>
          <p:cNvPr id="6" name="Rectangle 5">
            <a:extLst>
              <a:ext uri="{FF2B5EF4-FFF2-40B4-BE49-F238E27FC236}">
                <a16:creationId xmlns:a16="http://schemas.microsoft.com/office/drawing/2014/main" id="{C94D4B0C-5469-0CE8-4BB3-DEEBB73A1B6B}"/>
              </a:ext>
            </a:extLst>
          </p:cNvPr>
          <p:cNvSpPr/>
          <p:nvPr/>
        </p:nvSpPr>
        <p:spPr>
          <a:xfrm>
            <a:off x="11547907" y="6513272"/>
            <a:ext cx="639366" cy="344728"/>
          </a:xfrm>
          <a:prstGeom prst="rect">
            <a:avLst/>
          </a:prstGeom>
          <a:solidFill>
            <a:srgbClr val="533618"/>
          </a:solidFill>
          <a:ln>
            <a:solidFill>
              <a:srgbClr val="53361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61BC3DA-DFE6-5471-14FA-0A24832F0DFD}"/>
              </a:ext>
            </a:extLst>
          </p:cNvPr>
          <p:cNvSpPr txBox="1"/>
          <p:nvPr/>
        </p:nvSpPr>
        <p:spPr>
          <a:xfrm rot="16200000">
            <a:off x="-837532" y="2944926"/>
            <a:ext cx="24852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Aldhabi" panose="01000000000000000000" pitchFamily="2" charset="-78"/>
                <a:ea typeface="+mn-ea"/>
                <a:cs typeface="Aldhabi" panose="01000000000000000000" pitchFamily="2" charset="-78"/>
              </a:rPr>
              <a:t>THE</a:t>
            </a:r>
          </a:p>
        </p:txBody>
      </p:sp>
      <p:sp>
        <p:nvSpPr>
          <p:cNvPr id="9" name="TextBox 8">
            <a:extLst>
              <a:ext uri="{FF2B5EF4-FFF2-40B4-BE49-F238E27FC236}">
                <a16:creationId xmlns:a16="http://schemas.microsoft.com/office/drawing/2014/main" id="{6F8850F9-7095-EAC2-EFF0-347479336871}"/>
              </a:ext>
            </a:extLst>
          </p:cNvPr>
          <p:cNvSpPr txBox="1"/>
          <p:nvPr/>
        </p:nvSpPr>
        <p:spPr>
          <a:xfrm>
            <a:off x="1249662" y="3714351"/>
            <a:ext cx="4695581"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OHN</a:t>
            </a:r>
          </a:p>
        </p:txBody>
      </p:sp>
      <p:sp>
        <p:nvSpPr>
          <p:cNvPr id="10" name="TextBox 9">
            <a:extLst>
              <a:ext uri="{FF2B5EF4-FFF2-40B4-BE49-F238E27FC236}">
                <a16:creationId xmlns:a16="http://schemas.microsoft.com/office/drawing/2014/main" id="{FB36B1D9-9065-5A3B-EC1F-3E183B0DD96A}"/>
              </a:ext>
            </a:extLst>
          </p:cNvPr>
          <p:cNvSpPr txBox="1"/>
          <p:nvPr/>
        </p:nvSpPr>
        <p:spPr>
          <a:xfrm>
            <a:off x="-9073" y="2029858"/>
            <a:ext cx="2060332" cy="54784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a:t>
            </a:r>
            <a:endParaRPr kumimoji="0" lang="en-US" sz="10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1" name="TextBox 10">
            <a:extLst>
              <a:ext uri="{FF2B5EF4-FFF2-40B4-BE49-F238E27FC236}">
                <a16:creationId xmlns:a16="http://schemas.microsoft.com/office/drawing/2014/main" id="{808330DC-95ED-5DAB-FBC1-699839823B8A}"/>
              </a:ext>
            </a:extLst>
          </p:cNvPr>
          <p:cNvSpPr txBox="1"/>
          <p:nvPr/>
        </p:nvSpPr>
        <p:spPr>
          <a:xfrm>
            <a:off x="1427188" y="3154240"/>
            <a:ext cx="3052915"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BOOK</a:t>
            </a:r>
          </a:p>
        </p:txBody>
      </p:sp>
      <p:sp>
        <p:nvSpPr>
          <p:cNvPr id="12" name="TextBox 11">
            <a:extLst>
              <a:ext uri="{FF2B5EF4-FFF2-40B4-BE49-F238E27FC236}">
                <a16:creationId xmlns:a16="http://schemas.microsoft.com/office/drawing/2014/main" id="{6157B866-8448-0D52-B94F-B8A2A8ADED33}"/>
              </a:ext>
            </a:extLst>
          </p:cNvPr>
          <p:cNvSpPr txBox="1"/>
          <p:nvPr/>
        </p:nvSpPr>
        <p:spPr>
          <a:xfrm>
            <a:off x="4391340" y="3199095"/>
            <a:ext cx="1765300"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Harlow Solid Italic" panose="04030604020F02020D02" pitchFamily="82" charset="0"/>
                <a:ea typeface="+mn-ea"/>
                <a:cs typeface="Aldhabi" panose="01000000000000000000" pitchFamily="2" charset="-78"/>
              </a:rPr>
              <a:t>of</a:t>
            </a:r>
          </a:p>
        </p:txBody>
      </p:sp>
      <p:sp>
        <p:nvSpPr>
          <p:cNvPr id="14" name="Oval 13">
            <a:extLst>
              <a:ext uri="{FF2B5EF4-FFF2-40B4-BE49-F238E27FC236}">
                <a16:creationId xmlns:a16="http://schemas.microsoft.com/office/drawing/2014/main" id="{B72C6889-9F15-A9A3-69D6-9BFA6CF8BDC8}"/>
              </a:ext>
            </a:extLst>
          </p:cNvPr>
          <p:cNvSpPr/>
          <p:nvPr/>
        </p:nvSpPr>
        <p:spPr>
          <a:xfrm>
            <a:off x="84408" y="129288"/>
            <a:ext cx="5583420" cy="2084511"/>
          </a:xfrm>
          <a:prstGeom prst="ellipse">
            <a:avLst/>
          </a:prstGeom>
          <a:solidFill>
            <a:srgbClr val="E8E0CD">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endParaRPr kumimoji="0" lang="en-US" sz="4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endParaRPr>
          </a:p>
        </p:txBody>
      </p:sp>
      <p:pic>
        <p:nvPicPr>
          <p:cNvPr id="15" name="Content Placeholder 7" descr="A hexagon shaped logo with red and blue text&#10;&#10;AI-generated content may be incorrect.">
            <a:extLst>
              <a:ext uri="{FF2B5EF4-FFF2-40B4-BE49-F238E27FC236}">
                <a16:creationId xmlns:a16="http://schemas.microsoft.com/office/drawing/2014/main" id="{0A5BC780-4ADD-273B-93EB-76712454A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C0F96349-CA6A-4C10-F41C-3E09A34054C2}"/>
              </a:ext>
            </a:extLst>
          </p:cNvPr>
          <p:cNvSpPr txBox="1"/>
          <p:nvPr/>
        </p:nvSpPr>
        <p:spPr>
          <a:xfrm>
            <a:off x="1249662" y="5591882"/>
            <a:ext cx="4297250"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Chapter 3:22-36</a:t>
            </a:r>
          </a:p>
        </p:txBody>
      </p:sp>
      <p:sp>
        <p:nvSpPr>
          <p:cNvPr id="4" name="Oval 3">
            <a:extLst>
              <a:ext uri="{FF2B5EF4-FFF2-40B4-BE49-F238E27FC236}">
                <a16:creationId xmlns:a16="http://schemas.microsoft.com/office/drawing/2014/main" id="{279D2CDB-A0CD-92AC-0D1A-D18B3D8D1524}"/>
              </a:ext>
            </a:extLst>
          </p:cNvPr>
          <p:cNvSpPr/>
          <p:nvPr/>
        </p:nvSpPr>
        <p:spPr>
          <a:xfrm>
            <a:off x="-388353" y="204387"/>
            <a:ext cx="6641107" cy="2238080"/>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56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rPr>
              <a:t>Success During The Decline</a:t>
            </a:r>
          </a:p>
        </p:txBody>
      </p:sp>
    </p:spTree>
    <p:extLst>
      <p:ext uri="{BB962C8B-B14F-4D97-AF65-F5344CB8AC3E}">
        <p14:creationId xmlns:p14="http://schemas.microsoft.com/office/powerpoint/2010/main" val="260725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0E5310-5A01-B2B1-EF7C-9D9DA8860B3B}"/>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7A29D02-7A7E-356E-39BC-0D7D2ED3EFF6}"/>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EFC7E01B-CBDE-DD46-3655-CBEEA8CD9F26}"/>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3EF8CB75-003D-4937-8659-FF0D84B0A851}"/>
              </a:ext>
            </a:extLst>
          </p:cNvPr>
          <p:cNvSpPr txBox="1"/>
          <p:nvPr/>
        </p:nvSpPr>
        <p:spPr>
          <a:xfrm>
            <a:off x="291245" y="63196"/>
            <a:ext cx="11609511" cy="6555641"/>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lang="en-US" sz="5800" b="1" dirty="0">
                <a:solidFill>
                  <a:srgbClr val="DBAD63"/>
                </a:solidFill>
                <a:latin typeface="Bell MT" panose="02020503060305020303" pitchFamily="18" charset="0"/>
                <a:cs typeface="Aldhabi" panose="01000000000000000000" pitchFamily="2" charset="-78"/>
              </a:rPr>
              <a:t>“Now I exhort you, brothers, by the name of our Lord Jesus Christ, that you all agree &amp; that there be no divisions among you, but that you be made complete in the same mind &amp; in the same judgment… (</a:t>
            </a:r>
            <a:r>
              <a:rPr lang="en-US" sz="5800" b="1" dirty="0" err="1">
                <a:solidFill>
                  <a:srgbClr val="DBAD63"/>
                </a:solidFill>
                <a:latin typeface="Bell MT" panose="02020503060305020303" pitchFamily="18" charset="0"/>
                <a:cs typeface="Aldhabi" panose="01000000000000000000" pitchFamily="2" charset="-78"/>
              </a:rPr>
              <a:t>cont</a:t>
            </a:r>
            <a:r>
              <a:rPr lang="en-US" sz="5800" b="1" dirty="0">
                <a:solidFill>
                  <a:srgbClr val="DBAD63"/>
                </a:solidFill>
                <a:latin typeface="Bell MT" panose="02020503060305020303" pitchFamily="18" charset="0"/>
                <a:cs typeface="Aldhabi" panose="01000000000000000000" pitchFamily="2" charset="-78"/>
              </a:rPr>
              <a:t>)</a:t>
            </a:r>
            <a:endParaRPr kumimoji="0" lang="en-US" sz="5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0DF5FE28-E9D1-B312-8975-2E3B438F05A7}"/>
              </a:ext>
            </a:extLst>
          </p:cNvPr>
          <p:cNvSpPr/>
          <p:nvPr/>
        </p:nvSpPr>
        <p:spPr>
          <a:xfrm>
            <a:off x="4849402" y="5826841"/>
            <a:ext cx="7191909"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 Corinthians 1:10-13</a:t>
            </a:r>
          </a:p>
        </p:txBody>
      </p:sp>
      <p:sp>
        <p:nvSpPr>
          <p:cNvPr id="6" name="Rectangle 5">
            <a:extLst>
              <a:ext uri="{FF2B5EF4-FFF2-40B4-BE49-F238E27FC236}">
                <a16:creationId xmlns:a16="http://schemas.microsoft.com/office/drawing/2014/main" id="{5A08E94A-446D-AB06-B6A7-FC53E76B6339}"/>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1181780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CD29E2F-BCA1-9118-6449-4788E9A6CDC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59A344B-1D83-BBF5-F506-BBDBF535A12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9D7C333B-EE83-16C7-F2D2-7220273D3C10}"/>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7A8D8E0F-F572-3212-5AAA-07A95E4CDE2C}"/>
              </a:ext>
            </a:extLst>
          </p:cNvPr>
          <p:cNvSpPr txBox="1"/>
          <p:nvPr/>
        </p:nvSpPr>
        <p:spPr>
          <a:xfrm>
            <a:off x="291245" y="63196"/>
            <a:ext cx="11609511" cy="5755422"/>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lang="en-US" sz="4600" b="1" dirty="0">
                <a:solidFill>
                  <a:srgbClr val="DBAD63"/>
                </a:solidFill>
                <a:latin typeface="Bell MT" panose="02020503060305020303" pitchFamily="18" charset="0"/>
                <a:cs typeface="Aldhabi" panose="01000000000000000000" pitchFamily="2" charset="-78"/>
              </a:rPr>
              <a:t>(</a:t>
            </a:r>
            <a:r>
              <a:rPr lang="en-US" sz="4600" b="1" dirty="0" err="1">
                <a:solidFill>
                  <a:srgbClr val="DBAD63"/>
                </a:solidFill>
                <a:latin typeface="Bell MT" panose="02020503060305020303" pitchFamily="18" charset="0"/>
                <a:cs typeface="Aldhabi" panose="01000000000000000000" pitchFamily="2" charset="-78"/>
              </a:rPr>
              <a:t>cont</a:t>
            </a:r>
            <a:r>
              <a:rPr lang="en-US" sz="4600" b="1" dirty="0">
                <a:solidFill>
                  <a:srgbClr val="DBAD63"/>
                </a:solidFill>
                <a:latin typeface="Bell MT" panose="02020503060305020303" pitchFamily="18" charset="0"/>
                <a:cs typeface="Aldhabi" panose="01000000000000000000" pitchFamily="2" charset="-78"/>
              </a:rPr>
              <a:t>) …For I have been informed concerning you, my brothers, by Chloe’s people, that there are quarrels among you. Now I mean this, that each one of you is saying, ‘I am of Paul,’ &amp; ‘I of Apollos,’ &amp; ‘I of Cephas,’ &amp; ‘I of Christ.’ Has Christ been divided? Was Paul crucified for you? Or were you baptized in the name of Paul?”</a:t>
            </a:r>
            <a:endPar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215AE153-9FE8-BDE7-CB83-D03A4320E0B2}"/>
              </a:ext>
            </a:extLst>
          </p:cNvPr>
          <p:cNvSpPr/>
          <p:nvPr/>
        </p:nvSpPr>
        <p:spPr>
          <a:xfrm>
            <a:off x="4849402" y="5826841"/>
            <a:ext cx="7191909"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 Corinthians 1:10-13</a:t>
            </a:r>
          </a:p>
        </p:txBody>
      </p:sp>
      <p:sp>
        <p:nvSpPr>
          <p:cNvPr id="6" name="Rectangle 5">
            <a:extLst>
              <a:ext uri="{FF2B5EF4-FFF2-40B4-BE49-F238E27FC236}">
                <a16:creationId xmlns:a16="http://schemas.microsoft.com/office/drawing/2014/main" id="{A97FAC73-FD36-D124-7628-693F0E7B35AA}"/>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58824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648DA1-BED7-1F2D-788B-70DD446707FE}"/>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ABC1477-2580-26DB-2743-460F2CDBB3A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B1862630-1665-2E87-8298-89BFCB88EC1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8ACE3184-35A4-117E-AA60-9FBB0E9E5A4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35842655-FFEF-14AB-67B8-630CCA509938}"/>
              </a:ext>
            </a:extLst>
          </p:cNvPr>
          <p:cNvSpPr txBox="1"/>
          <p:nvPr/>
        </p:nvSpPr>
        <p:spPr>
          <a:xfrm>
            <a:off x="29026" y="1355735"/>
            <a:ext cx="12012720" cy="3132717"/>
          </a:xfrm>
          <a:prstGeom prst="rect">
            <a:avLst/>
          </a:prstGeom>
          <a:noFill/>
        </p:spPr>
        <p:txBody>
          <a:bodyPr wrap="square" rtlCol="0">
            <a:spAutoFit/>
          </a:bodyPr>
          <a:lstStyle/>
          <a:p>
            <a:pPr marL="685800" lvl="0" indent="-685800">
              <a:lnSpc>
                <a:spcPts val="5000"/>
              </a:lnSpc>
              <a:spcAft>
                <a:spcPts val="3600"/>
              </a:spcAft>
              <a:buFont typeface="+mj-lt"/>
              <a:buAutoNum type="arabicPeriod"/>
              <a:defRPr/>
            </a:pPr>
            <a:r>
              <a:rPr lang="en-US" sz="4800" b="1" dirty="0">
                <a:solidFill>
                  <a:srgbClr val="DBAD63"/>
                </a:solidFill>
                <a:latin typeface="Bell MT" panose="02020503060305020303" pitchFamily="18" charset="0"/>
                <a:cs typeface="Aldhabi" panose="01000000000000000000" pitchFamily="2" charset="-78"/>
              </a:rPr>
              <a:t>Seek unity &amp; focus on what God’s given you, not what God’s given another person</a:t>
            </a:r>
          </a:p>
          <a:p>
            <a:pPr marL="685800" lvl="0" indent="-685800">
              <a:lnSpc>
                <a:spcPts val="5000"/>
              </a:lnSpc>
              <a:spcAft>
                <a:spcPts val="3600"/>
              </a:spcAft>
              <a:buFont typeface="+mj-lt"/>
              <a:buAutoNum type="arabicPeriod"/>
              <a:defRPr/>
            </a:pPr>
            <a:r>
              <a:rPr lang="en-US" sz="4800" b="1" dirty="0">
                <a:solidFill>
                  <a:srgbClr val="DBAD63"/>
                </a:solidFill>
                <a:latin typeface="Bell MT" panose="02020503060305020303" pitchFamily="18" charset="0"/>
                <a:cs typeface="Aldhabi" panose="01000000000000000000" pitchFamily="2" charset="-78"/>
              </a:rPr>
              <a:t>Seek truth &amp; focus on God’s Words, not earthly things</a:t>
            </a:r>
          </a:p>
        </p:txBody>
      </p:sp>
      <p:sp>
        <p:nvSpPr>
          <p:cNvPr id="4" name="Rectangle: Rounded Corners 3">
            <a:extLst>
              <a:ext uri="{FF2B5EF4-FFF2-40B4-BE49-F238E27FC236}">
                <a16:creationId xmlns:a16="http://schemas.microsoft.com/office/drawing/2014/main" id="{23DF668E-AF76-B7C4-A50C-D2126794DF83}"/>
              </a:ext>
            </a:extLst>
          </p:cNvPr>
          <p:cNvSpPr/>
          <p:nvPr/>
        </p:nvSpPr>
        <p:spPr>
          <a:xfrm>
            <a:off x="239178" y="112418"/>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Success During Time Of Decline</a:t>
            </a:r>
          </a:p>
        </p:txBody>
      </p:sp>
    </p:spTree>
    <p:extLst>
      <p:ext uri="{BB962C8B-B14F-4D97-AF65-F5344CB8AC3E}">
        <p14:creationId xmlns:p14="http://schemas.microsoft.com/office/powerpoint/2010/main" val="31564288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B03D6E-E096-D218-4761-542F7987BB3A}"/>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D552CC5-AEF7-77B6-7157-DE78962316D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833D0D4-9120-004F-F106-D9098689218E}"/>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93DC0F59-D03E-9C8B-EA2F-5F091ABEA51E}"/>
              </a:ext>
            </a:extLst>
          </p:cNvPr>
          <p:cNvSpPr txBox="1"/>
          <p:nvPr/>
        </p:nvSpPr>
        <p:spPr>
          <a:xfrm>
            <a:off x="392138" y="361142"/>
            <a:ext cx="11368062" cy="5093702"/>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6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lang="en-US" sz="6500" b="1" dirty="0">
                <a:solidFill>
                  <a:srgbClr val="DBAD63"/>
                </a:solidFill>
                <a:latin typeface="Bell MT" panose="02020503060305020303" pitchFamily="18" charset="0"/>
                <a:cs typeface="Aldhabi" panose="01000000000000000000" pitchFamily="2" charset="-78"/>
              </a:rPr>
              <a:t>For I did not speak from Myself, but the Father Himself who sent Me has given Me a commandment—what to say &amp; what to speak.”</a:t>
            </a:r>
            <a:endParaRPr kumimoji="0" lang="en-US" sz="6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7F844BC2-4365-D80D-72EB-DBB7C6966685}"/>
              </a:ext>
            </a:extLst>
          </p:cNvPr>
          <p:cNvSpPr/>
          <p:nvPr/>
        </p:nvSpPr>
        <p:spPr>
          <a:xfrm>
            <a:off x="8178229" y="5826841"/>
            <a:ext cx="386308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12:49</a:t>
            </a:r>
          </a:p>
        </p:txBody>
      </p:sp>
      <p:sp>
        <p:nvSpPr>
          <p:cNvPr id="6" name="Rectangle 5">
            <a:extLst>
              <a:ext uri="{FF2B5EF4-FFF2-40B4-BE49-F238E27FC236}">
                <a16:creationId xmlns:a16="http://schemas.microsoft.com/office/drawing/2014/main" id="{5C493391-F731-C22E-46FF-DF1CC384F823}"/>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3804020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5389F-69E7-85DA-18C5-8064033FEF1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1C64A5C-153A-2716-92C3-05193F7675C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56B2B05-8F95-40C9-3B96-BA9E8A4211F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A55CCD86-2EEA-2AB6-3B9B-48BB1E60CD7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01EA27F2-AA77-BFB1-276D-6E85D3326459}"/>
              </a:ext>
            </a:extLst>
          </p:cNvPr>
          <p:cNvSpPr txBox="1"/>
          <p:nvPr/>
        </p:nvSpPr>
        <p:spPr>
          <a:xfrm>
            <a:off x="29026" y="1355735"/>
            <a:ext cx="12012720" cy="3132717"/>
          </a:xfrm>
          <a:prstGeom prst="rect">
            <a:avLst/>
          </a:prstGeom>
          <a:noFill/>
        </p:spPr>
        <p:txBody>
          <a:bodyPr wrap="square" rtlCol="0">
            <a:spAutoFit/>
          </a:bodyPr>
          <a:lstStyle/>
          <a:p>
            <a:pPr marL="685800" lvl="0" indent="-685800">
              <a:lnSpc>
                <a:spcPts val="5000"/>
              </a:lnSpc>
              <a:spcAft>
                <a:spcPts val="3600"/>
              </a:spcAft>
              <a:buFont typeface="+mj-lt"/>
              <a:buAutoNum type="arabicPeriod"/>
              <a:defRPr/>
            </a:pPr>
            <a:r>
              <a:rPr lang="en-US" sz="4800" b="1" dirty="0">
                <a:solidFill>
                  <a:srgbClr val="DBAD63"/>
                </a:solidFill>
                <a:latin typeface="Bell MT" panose="02020503060305020303" pitchFamily="18" charset="0"/>
                <a:cs typeface="Aldhabi" panose="01000000000000000000" pitchFamily="2" charset="-78"/>
              </a:rPr>
              <a:t>Seek unity &amp; focus on what God’s given you, not what God’s given another person</a:t>
            </a:r>
          </a:p>
          <a:p>
            <a:pPr marL="685800" lvl="0" indent="-685800">
              <a:lnSpc>
                <a:spcPts val="5000"/>
              </a:lnSpc>
              <a:spcAft>
                <a:spcPts val="3600"/>
              </a:spcAft>
              <a:buFont typeface="+mj-lt"/>
              <a:buAutoNum type="arabicPeriod"/>
              <a:defRPr/>
            </a:pPr>
            <a:r>
              <a:rPr lang="en-US" sz="4800" b="1" dirty="0">
                <a:solidFill>
                  <a:srgbClr val="DBAD63"/>
                </a:solidFill>
                <a:latin typeface="Bell MT" panose="02020503060305020303" pitchFamily="18" charset="0"/>
                <a:cs typeface="Aldhabi" panose="01000000000000000000" pitchFamily="2" charset="-78"/>
              </a:rPr>
              <a:t>Seek truth &amp; focus on God’s Words, not earthly things</a:t>
            </a:r>
          </a:p>
        </p:txBody>
      </p:sp>
      <p:sp>
        <p:nvSpPr>
          <p:cNvPr id="4" name="Rectangle: Rounded Corners 3">
            <a:extLst>
              <a:ext uri="{FF2B5EF4-FFF2-40B4-BE49-F238E27FC236}">
                <a16:creationId xmlns:a16="http://schemas.microsoft.com/office/drawing/2014/main" id="{5697A8E9-B072-79AB-0EC6-61AC0116724C}"/>
              </a:ext>
            </a:extLst>
          </p:cNvPr>
          <p:cNvSpPr/>
          <p:nvPr/>
        </p:nvSpPr>
        <p:spPr>
          <a:xfrm>
            <a:off x="239178" y="112418"/>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Success During Time Of Decline</a:t>
            </a:r>
          </a:p>
        </p:txBody>
      </p:sp>
    </p:spTree>
    <p:extLst>
      <p:ext uri="{BB962C8B-B14F-4D97-AF65-F5344CB8AC3E}">
        <p14:creationId xmlns:p14="http://schemas.microsoft.com/office/powerpoint/2010/main" val="26436489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849405-1A87-8154-47BB-E8F9555C731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5B92D2C-2E54-3A32-77B7-1E7BFCD10631}"/>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EADC208B-1DA2-FA7C-5B54-E7AC0AB216BF}"/>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E6DF4752-FA0C-EAA2-8FC5-244B49B689DE}"/>
              </a:ext>
            </a:extLst>
          </p:cNvPr>
          <p:cNvSpPr txBox="1"/>
          <p:nvPr/>
        </p:nvSpPr>
        <p:spPr>
          <a:xfrm>
            <a:off x="291245" y="361142"/>
            <a:ext cx="11609511" cy="6017032"/>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5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lang="en-US" sz="5500" b="1" dirty="0">
                <a:solidFill>
                  <a:srgbClr val="DBAD63"/>
                </a:solidFill>
                <a:latin typeface="Bell MT" panose="02020503060305020303" pitchFamily="18" charset="0"/>
                <a:cs typeface="Aldhabi" panose="01000000000000000000" pitchFamily="2" charset="-78"/>
              </a:rPr>
              <a:t>Enter through the narrow gate; for the gate is wide &amp; the way is broad that leads to destruction, &amp; there are many who enter through it. For the gate is narrow &amp; the way is constricted that leads to life, &amp; there are few who find it.”</a:t>
            </a:r>
            <a:endParaRPr kumimoji="0" lang="en-US" sz="5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2C7DBA4D-B9FE-BE61-40BC-C79768B21354}"/>
              </a:ext>
            </a:extLst>
          </p:cNvPr>
          <p:cNvSpPr/>
          <p:nvPr/>
        </p:nvSpPr>
        <p:spPr>
          <a:xfrm>
            <a:off x="6096000" y="5826841"/>
            <a:ext cx="594531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7:13-14</a:t>
            </a:r>
          </a:p>
        </p:txBody>
      </p:sp>
      <p:sp>
        <p:nvSpPr>
          <p:cNvPr id="6" name="Rectangle 5">
            <a:extLst>
              <a:ext uri="{FF2B5EF4-FFF2-40B4-BE49-F238E27FC236}">
                <a16:creationId xmlns:a16="http://schemas.microsoft.com/office/drawing/2014/main" id="{809168F3-761E-65CA-50A2-A8FE16B33478}"/>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991487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5A8370-469A-7EF8-75FE-0991141BCB0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FC61C19-E890-3758-5B07-2EA4124D90CE}"/>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863B9846-4255-F829-C614-C1FB6B50770F}"/>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01AB66FF-EB57-D85F-56A5-F6E939A404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F26103AC-D262-BBB7-C0DA-BB2C5FB0580C}"/>
              </a:ext>
            </a:extLst>
          </p:cNvPr>
          <p:cNvSpPr txBox="1"/>
          <p:nvPr/>
        </p:nvSpPr>
        <p:spPr>
          <a:xfrm>
            <a:off x="29026" y="1355735"/>
            <a:ext cx="12012720" cy="4876784"/>
          </a:xfrm>
          <a:prstGeom prst="rect">
            <a:avLst/>
          </a:prstGeom>
          <a:noFill/>
        </p:spPr>
        <p:txBody>
          <a:bodyPr wrap="square" rtlCol="0">
            <a:spAutoFit/>
          </a:bodyPr>
          <a:lstStyle/>
          <a:p>
            <a:pPr marL="685800" lvl="0" indent="-685800">
              <a:lnSpc>
                <a:spcPts val="5000"/>
              </a:lnSpc>
              <a:spcAft>
                <a:spcPts val="3600"/>
              </a:spcAft>
              <a:buFont typeface="+mj-lt"/>
              <a:buAutoNum type="arabicPeriod"/>
              <a:defRPr/>
            </a:pPr>
            <a:r>
              <a:rPr lang="en-US" sz="4800" b="1" dirty="0">
                <a:solidFill>
                  <a:srgbClr val="DBAD63"/>
                </a:solidFill>
                <a:latin typeface="Bell MT" panose="02020503060305020303" pitchFamily="18" charset="0"/>
                <a:cs typeface="Aldhabi" panose="01000000000000000000" pitchFamily="2" charset="-78"/>
              </a:rPr>
              <a:t>Seek unity &amp; focus on what God’s given you, not what God’s given another person</a:t>
            </a:r>
          </a:p>
          <a:p>
            <a:pPr marL="685800" lvl="0" indent="-685800">
              <a:lnSpc>
                <a:spcPts val="5000"/>
              </a:lnSpc>
              <a:spcAft>
                <a:spcPts val="3600"/>
              </a:spcAft>
              <a:buFont typeface="+mj-lt"/>
              <a:buAutoNum type="arabicPeriod"/>
              <a:defRPr/>
            </a:pPr>
            <a:r>
              <a:rPr lang="en-US" sz="4800" b="1" dirty="0">
                <a:solidFill>
                  <a:srgbClr val="DBAD63"/>
                </a:solidFill>
                <a:latin typeface="Bell MT" panose="02020503060305020303" pitchFamily="18" charset="0"/>
                <a:cs typeface="Aldhabi" panose="01000000000000000000" pitchFamily="2" charset="-78"/>
              </a:rPr>
              <a:t>Seek truth &amp; focus on God’s Words, not earthly things</a:t>
            </a:r>
          </a:p>
          <a:p>
            <a:pPr marL="685800" lvl="0" indent="-685800">
              <a:lnSpc>
                <a:spcPts val="5000"/>
              </a:lnSpc>
              <a:spcAft>
                <a:spcPts val="3600"/>
              </a:spcAft>
              <a:buFont typeface="+mj-lt"/>
              <a:buAutoNum type="arabicPeriod"/>
              <a:defRPr/>
            </a:pPr>
            <a:r>
              <a:rPr lang="en-US" sz="4800" b="1" dirty="0">
                <a:solidFill>
                  <a:srgbClr val="DBAD63"/>
                </a:solidFill>
                <a:latin typeface="Bell MT" panose="02020503060305020303" pitchFamily="18" charset="0"/>
                <a:cs typeface="Aldhabi" panose="01000000000000000000" pitchFamily="2" charset="-78"/>
              </a:rPr>
              <a:t>Walk in the Spirit &amp; focus on deliverance from wrath into eternal life</a:t>
            </a:r>
          </a:p>
        </p:txBody>
      </p:sp>
      <p:sp>
        <p:nvSpPr>
          <p:cNvPr id="4" name="Rectangle: Rounded Corners 3">
            <a:extLst>
              <a:ext uri="{FF2B5EF4-FFF2-40B4-BE49-F238E27FC236}">
                <a16:creationId xmlns:a16="http://schemas.microsoft.com/office/drawing/2014/main" id="{473C8F5C-59E4-6625-3CB0-FF702DBAD0FB}"/>
              </a:ext>
            </a:extLst>
          </p:cNvPr>
          <p:cNvSpPr/>
          <p:nvPr/>
        </p:nvSpPr>
        <p:spPr>
          <a:xfrm>
            <a:off x="239178" y="112418"/>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Success During Time Of Decline</a:t>
            </a:r>
          </a:p>
        </p:txBody>
      </p:sp>
    </p:spTree>
    <p:extLst>
      <p:ext uri="{BB962C8B-B14F-4D97-AF65-F5344CB8AC3E}">
        <p14:creationId xmlns:p14="http://schemas.microsoft.com/office/powerpoint/2010/main" val="16429708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9C66A9-777C-8A70-0C43-FCC480AE132D}"/>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4BAB022-7BA7-A570-36F8-B6FCAF71F5A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66A4D11-920F-516B-74B5-AC1006571A10}"/>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A3E1B2E7-910E-903D-8CB0-D38CF9534067}"/>
              </a:ext>
            </a:extLst>
          </p:cNvPr>
          <p:cNvSpPr txBox="1"/>
          <p:nvPr/>
        </p:nvSpPr>
        <p:spPr>
          <a:xfrm>
            <a:off x="344327" y="361142"/>
            <a:ext cx="11503346" cy="6001643"/>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lang="en-US" sz="4800" b="1" dirty="0">
                <a:solidFill>
                  <a:srgbClr val="DBAD63"/>
                </a:solidFill>
                <a:latin typeface="Bell MT" panose="02020503060305020303" pitchFamily="18" charset="0"/>
                <a:cs typeface="Aldhabi" panose="01000000000000000000" pitchFamily="2" charset="-78"/>
              </a:rPr>
              <a:t>Therefore, consider the members of your earthly body as dead to sexual immorality, impurity, passion, evil desire, &amp; greed, which is idolatry. On account of these things, the wrath of God is coming upon the sons of disobedience, &amp; in them you also once walked, when you were living in them… (</a:t>
            </a:r>
            <a:r>
              <a:rPr lang="en-US" sz="4800" b="1" dirty="0" err="1">
                <a:solidFill>
                  <a:srgbClr val="DBAD63"/>
                </a:solidFill>
                <a:latin typeface="Bell MT" panose="02020503060305020303" pitchFamily="18" charset="0"/>
                <a:cs typeface="Aldhabi" panose="01000000000000000000" pitchFamily="2" charset="-78"/>
              </a:rPr>
              <a:t>cont</a:t>
            </a:r>
            <a:r>
              <a:rPr lang="en-US" sz="4800" b="1" dirty="0">
                <a:solidFill>
                  <a:srgbClr val="DBAD63"/>
                </a:solidFill>
                <a:latin typeface="Bell MT" panose="02020503060305020303" pitchFamily="18" charset="0"/>
                <a:cs typeface="Aldhabi" panose="01000000000000000000" pitchFamily="2" charset="-78"/>
              </a:rPr>
              <a:t>)</a:t>
            </a:r>
            <a:endPar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E455191C-0E66-50D5-F5CE-24E9787765D2}"/>
              </a:ext>
            </a:extLst>
          </p:cNvPr>
          <p:cNvSpPr/>
          <p:nvPr/>
        </p:nvSpPr>
        <p:spPr>
          <a:xfrm>
            <a:off x="6096000" y="5826841"/>
            <a:ext cx="594531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Colossians 3:5-10</a:t>
            </a:r>
          </a:p>
        </p:txBody>
      </p:sp>
      <p:sp>
        <p:nvSpPr>
          <p:cNvPr id="6" name="Rectangle 5">
            <a:extLst>
              <a:ext uri="{FF2B5EF4-FFF2-40B4-BE49-F238E27FC236}">
                <a16:creationId xmlns:a16="http://schemas.microsoft.com/office/drawing/2014/main" id="{E7BBFF29-734D-3B76-2C61-DA60841846FA}"/>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696546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AE3DE4-D394-7904-C1B8-E1241B26066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2DC9C19-E21C-5B43-8EBB-34DA3D83F5F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3A751BB4-1EBB-B371-749D-C5962239FEF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219C7769-F721-C2BC-0CD6-5DF6F68E321B}"/>
              </a:ext>
            </a:extLst>
          </p:cNvPr>
          <p:cNvSpPr txBox="1"/>
          <p:nvPr/>
        </p:nvSpPr>
        <p:spPr>
          <a:xfrm>
            <a:off x="344327" y="165936"/>
            <a:ext cx="11503346" cy="6001643"/>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kumimoji="0" lang="en-US" sz="4800" b="1" i="0" u="none" strike="noStrike" kern="1200" cap="none" spc="0" normalizeH="0" baseline="0" noProof="0" dirty="0" err="1">
                <a:ln>
                  <a:noFill/>
                </a:ln>
                <a:solidFill>
                  <a:srgbClr val="DBAD63"/>
                </a:solidFill>
                <a:effectLst/>
                <a:uLnTx/>
                <a:uFillTx/>
                <a:latin typeface="Bell MT" panose="02020503060305020303" pitchFamily="18" charset="0"/>
                <a:ea typeface="+mn-ea"/>
                <a:cs typeface="Aldhabi" panose="01000000000000000000" pitchFamily="2" charset="-78"/>
              </a:rPr>
              <a:t>cont</a:t>
            </a:r>
            <a:r>
              <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 …</a:t>
            </a:r>
            <a:r>
              <a:rPr lang="en-US" sz="4800" b="1" dirty="0">
                <a:solidFill>
                  <a:srgbClr val="DBAD63"/>
                </a:solidFill>
                <a:latin typeface="Bell MT" panose="02020503060305020303" pitchFamily="18" charset="0"/>
                <a:cs typeface="Aldhabi" panose="01000000000000000000" pitchFamily="2" charset="-78"/>
              </a:rPr>
              <a:t>But now you also, lay them all aside: wrath, anger, malice, slander, &amp; abusive speech from your mouth. Do not lie to one another, since you put off the old man with its evil practices, &amp; have put on the new man who is being renewed to a full knowledge according to the image of the One who created him.”</a:t>
            </a:r>
            <a:endPar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E97389FB-8336-76D2-495A-AC332D3EAF12}"/>
              </a:ext>
            </a:extLst>
          </p:cNvPr>
          <p:cNvSpPr/>
          <p:nvPr/>
        </p:nvSpPr>
        <p:spPr>
          <a:xfrm>
            <a:off x="6096000" y="5826841"/>
            <a:ext cx="594531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Colossians 3:5-10</a:t>
            </a:r>
          </a:p>
        </p:txBody>
      </p:sp>
      <p:sp>
        <p:nvSpPr>
          <p:cNvPr id="6" name="Rectangle 5">
            <a:extLst>
              <a:ext uri="{FF2B5EF4-FFF2-40B4-BE49-F238E27FC236}">
                <a16:creationId xmlns:a16="http://schemas.microsoft.com/office/drawing/2014/main" id="{729479EC-E1F2-1674-956C-A526171D6235}"/>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22892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7F9A03-F988-8C97-3F29-87E50F0E9A48}"/>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48DAD6E-8410-BFEC-30B9-7D49395101F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A9C7823B-51B8-4566-1DE2-46F7A764046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21C77EDB-DD48-03E2-738C-F6967329B09C}"/>
              </a:ext>
            </a:extLst>
          </p:cNvPr>
          <p:cNvSpPr txBox="1"/>
          <p:nvPr/>
        </p:nvSpPr>
        <p:spPr>
          <a:xfrm>
            <a:off x="344327" y="165936"/>
            <a:ext cx="11503346" cy="6186309"/>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43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“Jesus cried out &amp; said, ‘He who believes in Me, does not believe in Me but in Him who sent Me. And he who sees Me sees the One who sent Me. I have come as Light into the world, so that everyone who believes in Me will not remain in darkness. And if anyone hears My words &amp; does not keep them, I do not judge him; for I did not come to judge the world, but to save the world… (</a:t>
            </a:r>
            <a:r>
              <a:rPr kumimoji="0" lang="en-US" sz="4300" b="1" i="0" u="none" strike="noStrike" kern="1200" cap="none" spc="0" normalizeH="0" baseline="0" noProof="0" dirty="0" err="1">
                <a:ln>
                  <a:noFill/>
                </a:ln>
                <a:solidFill>
                  <a:srgbClr val="DBAD63"/>
                </a:solidFill>
                <a:effectLst/>
                <a:uLnTx/>
                <a:uFillTx/>
                <a:latin typeface="Bell MT" panose="02020503060305020303" pitchFamily="18" charset="0"/>
                <a:ea typeface="+mn-ea"/>
                <a:cs typeface="Aldhabi" panose="01000000000000000000" pitchFamily="2" charset="-78"/>
              </a:rPr>
              <a:t>cont</a:t>
            </a:r>
            <a:r>
              <a:rPr kumimoji="0" lang="en-US" sz="43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p>
        </p:txBody>
      </p:sp>
      <p:sp>
        <p:nvSpPr>
          <p:cNvPr id="4" name="Rectangle: Rounded Corners 3">
            <a:extLst>
              <a:ext uri="{FF2B5EF4-FFF2-40B4-BE49-F238E27FC236}">
                <a16:creationId xmlns:a16="http://schemas.microsoft.com/office/drawing/2014/main" id="{0C188949-C59B-9CD7-72F1-ACD0E6AAC5E7}"/>
              </a:ext>
            </a:extLst>
          </p:cNvPr>
          <p:cNvSpPr/>
          <p:nvPr/>
        </p:nvSpPr>
        <p:spPr>
          <a:xfrm>
            <a:off x="7068620" y="5826841"/>
            <a:ext cx="497269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12:44-50</a:t>
            </a:r>
          </a:p>
        </p:txBody>
      </p:sp>
      <p:sp>
        <p:nvSpPr>
          <p:cNvPr id="6" name="Rectangle 5">
            <a:extLst>
              <a:ext uri="{FF2B5EF4-FFF2-40B4-BE49-F238E27FC236}">
                <a16:creationId xmlns:a16="http://schemas.microsoft.com/office/drawing/2014/main" id="{32E3A7F8-735F-7293-DF8D-36C1826A48C8}"/>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023897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EDEB6-161A-CFCC-64F3-FE4EB4D9CFD3}"/>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A2095F8-FC0E-4A05-973F-232B754AC3E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55FCAA08-65CD-637E-26EB-8A7E5C6D527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1166BC9E-081C-AB08-9BA4-D8BD4C8C748A}"/>
              </a:ext>
            </a:extLst>
          </p:cNvPr>
          <p:cNvSpPr txBox="1"/>
          <p:nvPr/>
        </p:nvSpPr>
        <p:spPr>
          <a:xfrm>
            <a:off x="392138" y="361142"/>
            <a:ext cx="11368062" cy="5954835"/>
          </a:xfrm>
          <a:prstGeom prst="rect">
            <a:avLst/>
          </a:prstGeom>
          <a:noFill/>
        </p:spPr>
        <p:txBody>
          <a:bodyPr wrap="square" rtlCol="0">
            <a:spAutoFit/>
          </a:bodyPr>
          <a:lstStyle/>
          <a:p>
            <a:pPr marR="0" lvl="0" algn="just" defTabSz="914400" rtl="0" eaLnBrk="1" fontAlgn="auto" latinLnBrk="0" hangingPunct="1">
              <a:lnSpc>
                <a:spcPct val="150000"/>
              </a:lnSpc>
              <a:spcBef>
                <a:spcPts val="0"/>
              </a:spcBef>
              <a:spcAft>
                <a:spcPts val="0"/>
              </a:spcAft>
              <a:buClrTx/>
              <a:buSzTx/>
              <a:tabLst/>
              <a:defRPr/>
            </a:pPr>
            <a:r>
              <a:rPr kumimoji="0" lang="en-US" sz="6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lang="en-US" sz="6500" b="1" dirty="0">
                <a:solidFill>
                  <a:srgbClr val="DBAD63"/>
                </a:solidFill>
                <a:latin typeface="Bell MT" panose="02020503060305020303" pitchFamily="18" charset="0"/>
                <a:cs typeface="Aldhabi" panose="01000000000000000000" pitchFamily="2" charset="-78"/>
              </a:rPr>
              <a:t>From that time Jesus began to preach and say, ‘Repent, for the kingdom of heaven is at hand.’”</a:t>
            </a:r>
            <a:endParaRPr kumimoji="0" lang="en-US" sz="6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154DF005-C4F1-D893-3D5A-3695A121CB85}"/>
              </a:ext>
            </a:extLst>
          </p:cNvPr>
          <p:cNvSpPr/>
          <p:nvPr/>
        </p:nvSpPr>
        <p:spPr>
          <a:xfrm>
            <a:off x="7284379" y="5826841"/>
            <a:ext cx="475693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Matthew 4:17</a:t>
            </a:r>
          </a:p>
        </p:txBody>
      </p:sp>
      <p:sp>
        <p:nvSpPr>
          <p:cNvPr id="6" name="Rectangle 5">
            <a:extLst>
              <a:ext uri="{FF2B5EF4-FFF2-40B4-BE49-F238E27FC236}">
                <a16:creationId xmlns:a16="http://schemas.microsoft.com/office/drawing/2014/main" id="{0911BF9D-FE9E-B333-7396-4719482091D8}"/>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64723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A578F1-BF84-3291-7B10-DC5DFCD6BE9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4796B90-6798-415B-3722-48304690DDF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63824161-1D05-02D7-702B-B65FD8C98405}"/>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E8293EE4-943E-3CF9-3C1A-1E83A85BB234}"/>
              </a:ext>
            </a:extLst>
          </p:cNvPr>
          <p:cNvSpPr txBox="1"/>
          <p:nvPr/>
        </p:nvSpPr>
        <p:spPr>
          <a:xfrm>
            <a:off x="344327" y="165936"/>
            <a:ext cx="11503346" cy="6047809"/>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lang="en-US" sz="4300" b="1" dirty="0">
                <a:solidFill>
                  <a:srgbClr val="DBAD63"/>
                </a:solidFill>
                <a:latin typeface="Bell MT" panose="02020503060305020303" pitchFamily="18" charset="0"/>
                <a:cs typeface="Aldhabi" panose="01000000000000000000" pitchFamily="2" charset="-78"/>
              </a:rPr>
              <a:t>(</a:t>
            </a:r>
            <a:r>
              <a:rPr lang="en-US" sz="4300" b="1" dirty="0" err="1">
                <a:solidFill>
                  <a:srgbClr val="DBAD63"/>
                </a:solidFill>
                <a:latin typeface="Bell MT" panose="02020503060305020303" pitchFamily="18" charset="0"/>
                <a:cs typeface="Aldhabi" panose="01000000000000000000" pitchFamily="2" charset="-78"/>
              </a:rPr>
              <a:t>cont</a:t>
            </a:r>
            <a:r>
              <a:rPr lang="en-US" sz="4300" b="1" dirty="0">
                <a:solidFill>
                  <a:srgbClr val="DBAD63"/>
                </a:solidFill>
                <a:latin typeface="Bell MT" panose="02020503060305020303" pitchFamily="18" charset="0"/>
                <a:cs typeface="Aldhabi" panose="01000000000000000000" pitchFamily="2" charset="-78"/>
              </a:rPr>
              <a:t>) …</a:t>
            </a:r>
            <a:r>
              <a:rPr kumimoji="0" lang="en-US" sz="43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He who rejects Me &amp; does not receive My words, has one who judges him; the word I spoke is what will judge him on the last day. For I did not speak from Myself, but the Father Himself who sent Me has given Me a commandment - what to say &amp; what to speak. I know that His commandment is eternal life; therefore the things I speak, I speak just as the Father has told Me.”</a:t>
            </a:r>
          </a:p>
        </p:txBody>
      </p:sp>
      <p:sp>
        <p:nvSpPr>
          <p:cNvPr id="4" name="Rectangle: Rounded Corners 3">
            <a:extLst>
              <a:ext uri="{FF2B5EF4-FFF2-40B4-BE49-F238E27FC236}">
                <a16:creationId xmlns:a16="http://schemas.microsoft.com/office/drawing/2014/main" id="{D62665D9-79A4-41BC-B6CC-D801B021AAD1}"/>
              </a:ext>
            </a:extLst>
          </p:cNvPr>
          <p:cNvSpPr/>
          <p:nvPr/>
        </p:nvSpPr>
        <p:spPr>
          <a:xfrm>
            <a:off x="7068620" y="5826841"/>
            <a:ext cx="497269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John 12:44-50</a:t>
            </a:r>
          </a:p>
        </p:txBody>
      </p:sp>
      <p:sp>
        <p:nvSpPr>
          <p:cNvPr id="6" name="Rectangle 5">
            <a:extLst>
              <a:ext uri="{FF2B5EF4-FFF2-40B4-BE49-F238E27FC236}">
                <a16:creationId xmlns:a16="http://schemas.microsoft.com/office/drawing/2014/main" id="{CDA1A3F7-DEE0-B3C0-4758-EEC3C0413F93}"/>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747147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729564-9039-C824-089E-C89DC7C14ED3}"/>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2AAC78C-5CF5-222B-DD39-AAE1AE23752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B126ACC1-BB83-94B5-2C57-AED77CD0375C}"/>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1271C358-40B3-EF0C-123E-10AE0E6445C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688EA976-2CD8-5226-AC85-9DF8587194EC}"/>
              </a:ext>
            </a:extLst>
          </p:cNvPr>
          <p:cNvSpPr txBox="1"/>
          <p:nvPr/>
        </p:nvSpPr>
        <p:spPr>
          <a:xfrm>
            <a:off x="29026" y="1355735"/>
            <a:ext cx="12012720" cy="4876784"/>
          </a:xfrm>
          <a:prstGeom prst="rect">
            <a:avLst/>
          </a:prstGeom>
          <a:noFill/>
        </p:spPr>
        <p:txBody>
          <a:bodyPr wrap="square" rtlCol="0">
            <a:spAutoFit/>
          </a:bodyPr>
          <a:lstStyle/>
          <a:p>
            <a:pPr marL="685800" lvl="0" indent="-685800">
              <a:lnSpc>
                <a:spcPts val="5000"/>
              </a:lnSpc>
              <a:spcAft>
                <a:spcPts val="3600"/>
              </a:spcAft>
              <a:buFont typeface="+mj-lt"/>
              <a:buAutoNum type="arabicPeriod"/>
              <a:defRPr/>
            </a:pPr>
            <a:r>
              <a:rPr lang="en-US" sz="4800" b="1" dirty="0">
                <a:solidFill>
                  <a:srgbClr val="DBAD63"/>
                </a:solidFill>
                <a:latin typeface="Bell MT" panose="02020503060305020303" pitchFamily="18" charset="0"/>
                <a:cs typeface="Aldhabi" panose="01000000000000000000" pitchFamily="2" charset="-78"/>
              </a:rPr>
              <a:t>Seek unity &amp; focus on what God’s given you, not what God’s given another person</a:t>
            </a:r>
          </a:p>
          <a:p>
            <a:pPr marL="685800" lvl="0" indent="-685800">
              <a:lnSpc>
                <a:spcPts val="5000"/>
              </a:lnSpc>
              <a:spcAft>
                <a:spcPts val="3600"/>
              </a:spcAft>
              <a:buFont typeface="+mj-lt"/>
              <a:buAutoNum type="arabicPeriod"/>
              <a:defRPr/>
            </a:pPr>
            <a:r>
              <a:rPr lang="en-US" sz="4800" b="1" dirty="0">
                <a:solidFill>
                  <a:srgbClr val="DBAD63"/>
                </a:solidFill>
                <a:latin typeface="Bell MT" panose="02020503060305020303" pitchFamily="18" charset="0"/>
                <a:cs typeface="Aldhabi" panose="01000000000000000000" pitchFamily="2" charset="-78"/>
              </a:rPr>
              <a:t>Seek truth &amp; focus on God’s Words, not earthly things</a:t>
            </a:r>
          </a:p>
          <a:p>
            <a:pPr marL="685800" lvl="0" indent="-685800">
              <a:lnSpc>
                <a:spcPts val="5000"/>
              </a:lnSpc>
              <a:spcAft>
                <a:spcPts val="3600"/>
              </a:spcAft>
              <a:buFont typeface="+mj-lt"/>
              <a:buAutoNum type="arabicPeriod"/>
              <a:defRPr/>
            </a:pPr>
            <a:r>
              <a:rPr lang="en-US" sz="4800" b="1" dirty="0">
                <a:solidFill>
                  <a:srgbClr val="DBAD63"/>
                </a:solidFill>
                <a:latin typeface="Bell MT" panose="02020503060305020303" pitchFamily="18" charset="0"/>
                <a:cs typeface="Aldhabi" panose="01000000000000000000" pitchFamily="2" charset="-78"/>
              </a:rPr>
              <a:t>Walk in the Spirit &amp; focus on deliverance from wrath into eternal life</a:t>
            </a:r>
          </a:p>
        </p:txBody>
      </p:sp>
      <p:sp>
        <p:nvSpPr>
          <p:cNvPr id="4" name="Rectangle: Rounded Corners 3">
            <a:extLst>
              <a:ext uri="{FF2B5EF4-FFF2-40B4-BE49-F238E27FC236}">
                <a16:creationId xmlns:a16="http://schemas.microsoft.com/office/drawing/2014/main" id="{2A817E21-9B28-D6D7-AC86-224BB29F4DC9}"/>
              </a:ext>
            </a:extLst>
          </p:cNvPr>
          <p:cNvSpPr/>
          <p:nvPr/>
        </p:nvSpPr>
        <p:spPr>
          <a:xfrm>
            <a:off x="239178" y="112418"/>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Success During Time Of Decline</a:t>
            </a:r>
          </a:p>
        </p:txBody>
      </p:sp>
    </p:spTree>
    <p:extLst>
      <p:ext uri="{BB962C8B-B14F-4D97-AF65-F5344CB8AC3E}">
        <p14:creationId xmlns:p14="http://schemas.microsoft.com/office/powerpoint/2010/main" val="1280154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B1CCAD-636A-93C3-A162-4B6E9DA7DC3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FBA29F8-6EBB-36E9-180B-9C2E25BA018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7866331-A681-C02E-EC8E-55E328A32E64}"/>
              </a:ext>
            </a:extLst>
          </p:cNvPr>
          <p:cNvSpPr>
            <a:spLocks noGrp="1"/>
          </p:cNvSpPr>
          <p:nvPr>
            <p:ph type="title"/>
          </p:nvPr>
        </p:nvSpPr>
        <p:spPr>
          <a:xfrm>
            <a:off x="29027" y="3185459"/>
            <a:ext cx="5638800" cy="3356841"/>
          </a:xfrm>
          <a:solidFill>
            <a:schemeClr val="tx1">
              <a:alpha val="60000"/>
            </a:schemeClr>
          </a:solidFill>
        </p:spPr>
        <p:txBody>
          <a:bodyPr>
            <a:normAutofit/>
          </a:bodyPr>
          <a:lstStyle/>
          <a:p>
            <a:r>
              <a:rPr lang="en-US" sz="100"/>
              <a:t>.</a:t>
            </a:r>
          </a:p>
        </p:txBody>
      </p:sp>
      <p:sp>
        <p:nvSpPr>
          <p:cNvPr id="6" name="Rectangle 5">
            <a:extLst>
              <a:ext uri="{FF2B5EF4-FFF2-40B4-BE49-F238E27FC236}">
                <a16:creationId xmlns:a16="http://schemas.microsoft.com/office/drawing/2014/main" id="{220E6F5A-9C3A-9931-978E-42273C0BF5C1}"/>
              </a:ext>
            </a:extLst>
          </p:cNvPr>
          <p:cNvSpPr/>
          <p:nvPr/>
        </p:nvSpPr>
        <p:spPr>
          <a:xfrm>
            <a:off x="11517085" y="6513272"/>
            <a:ext cx="639366" cy="344728"/>
          </a:xfrm>
          <a:prstGeom prst="rect">
            <a:avLst/>
          </a:prstGeom>
          <a:solidFill>
            <a:srgbClr val="533618"/>
          </a:solidFill>
          <a:ln>
            <a:solidFill>
              <a:srgbClr val="53361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20DC284E-304E-2A29-9CEE-747AF53FE481}"/>
              </a:ext>
            </a:extLst>
          </p:cNvPr>
          <p:cNvSpPr txBox="1"/>
          <p:nvPr/>
        </p:nvSpPr>
        <p:spPr>
          <a:xfrm rot="16200000">
            <a:off x="-837532" y="2944926"/>
            <a:ext cx="24852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Aldhabi" panose="01000000000000000000" pitchFamily="2" charset="-78"/>
                <a:ea typeface="+mn-ea"/>
                <a:cs typeface="Aldhabi" panose="01000000000000000000" pitchFamily="2" charset="-78"/>
              </a:rPr>
              <a:t>THE</a:t>
            </a:r>
          </a:p>
        </p:txBody>
      </p:sp>
      <p:sp>
        <p:nvSpPr>
          <p:cNvPr id="9" name="TextBox 8">
            <a:extLst>
              <a:ext uri="{FF2B5EF4-FFF2-40B4-BE49-F238E27FC236}">
                <a16:creationId xmlns:a16="http://schemas.microsoft.com/office/drawing/2014/main" id="{4938E33B-592C-8CB5-765F-238B021F06E8}"/>
              </a:ext>
            </a:extLst>
          </p:cNvPr>
          <p:cNvSpPr txBox="1"/>
          <p:nvPr/>
        </p:nvSpPr>
        <p:spPr>
          <a:xfrm>
            <a:off x="1249662" y="3714351"/>
            <a:ext cx="4695581"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OHN</a:t>
            </a:r>
          </a:p>
        </p:txBody>
      </p:sp>
      <p:sp>
        <p:nvSpPr>
          <p:cNvPr id="10" name="TextBox 9">
            <a:extLst>
              <a:ext uri="{FF2B5EF4-FFF2-40B4-BE49-F238E27FC236}">
                <a16:creationId xmlns:a16="http://schemas.microsoft.com/office/drawing/2014/main" id="{3A294D50-D023-B6D3-3229-5CFDCD9B4284}"/>
              </a:ext>
            </a:extLst>
          </p:cNvPr>
          <p:cNvSpPr txBox="1"/>
          <p:nvPr/>
        </p:nvSpPr>
        <p:spPr>
          <a:xfrm>
            <a:off x="-9073" y="2029858"/>
            <a:ext cx="2060332" cy="54784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a:t>
            </a:r>
            <a:endParaRPr kumimoji="0" lang="en-US" sz="10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1" name="TextBox 10">
            <a:extLst>
              <a:ext uri="{FF2B5EF4-FFF2-40B4-BE49-F238E27FC236}">
                <a16:creationId xmlns:a16="http://schemas.microsoft.com/office/drawing/2014/main" id="{45895D6A-480D-4C26-C915-2B7DE1AD7D15}"/>
              </a:ext>
            </a:extLst>
          </p:cNvPr>
          <p:cNvSpPr txBox="1"/>
          <p:nvPr/>
        </p:nvSpPr>
        <p:spPr>
          <a:xfrm>
            <a:off x="1427188" y="3154240"/>
            <a:ext cx="3052915"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BOOK</a:t>
            </a:r>
          </a:p>
        </p:txBody>
      </p:sp>
      <p:sp>
        <p:nvSpPr>
          <p:cNvPr id="12" name="TextBox 11">
            <a:extLst>
              <a:ext uri="{FF2B5EF4-FFF2-40B4-BE49-F238E27FC236}">
                <a16:creationId xmlns:a16="http://schemas.microsoft.com/office/drawing/2014/main" id="{45CE0640-8C3D-D269-A3EF-3A8A008BDCD6}"/>
              </a:ext>
            </a:extLst>
          </p:cNvPr>
          <p:cNvSpPr txBox="1"/>
          <p:nvPr/>
        </p:nvSpPr>
        <p:spPr>
          <a:xfrm>
            <a:off x="4391340" y="3199095"/>
            <a:ext cx="1765300"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Harlow Solid Italic" panose="04030604020F02020D02" pitchFamily="82" charset="0"/>
                <a:ea typeface="+mn-ea"/>
                <a:cs typeface="Aldhabi" panose="01000000000000000000" pitchFamily="2" charset="-78"/>
              </a:rPr>
              <a:t>of</a:t>
            </a:r>
          </a:p>
        </p:txBody>
      </p:sp>
      <p:sp>
        <p:nvSpPr>
          <p:cNvPr id="14" name="Oval 13">
            <a:extLst>
              <a:ext uri="{FF2B5EF4-FFF2-40B4-BE49-F238E27FC236}">
                <a16:creationId xmlns:a16="http://schemas.microsoft.com/office/drawing/2014/main" id="{64BB967F-C1DA-F4D4-E43F-B1A2E9CF8BF6}"/>
              </a:ext>
            </a:extLst>
          </p:cNvPr>
          <p:cNvSpPr/>
          <p:nvPr/>
        </p:nvSpPr>
        <p:spPr>
          <a:xfrm>
            <a:off x="84408" y="129288"/>
            <a:ext cx="5583420" cy="2084511"/>
          </a:xfrm>
          <a:prstGeom prst="ellipse">
            <a:avLst/>
          </a:prstGeom>
          <a:solidFill>
            <a:srgbClr val="E8E0CD">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endParaRPr kumimoji="0" lang="en-US" sz="4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endParaRPr>
          </a:p>
        </p:txBody>
      </p:sp>
      <p:pic>
        <p:nvPicPr>
          <p:cNvPr id="15" name="Content Placeholder 7" descr="A hexagon shaped logo with red and blue text&#10;&#10;AI-generated content may be incorrect.">
            <a:extLst>
              <a:ext uri="{FF2B5EF4-FFF2-40B4-BE49-F238E27FC236}">
                <a16:creationId xmlns:a16="http://schemas.microsoft.com/office/drawing/2014/main" id="{D862F164-069C-CE1B-5D9A-7C2EB830AB3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E2998EC3-06D1-707F-C3D1-6468328586D2}"/>
              </a:ext>
            </a:extLst>
          </p:cNvPr>
          <p:cNvSpPr txBox="1"/>
          <p:nvPr/>
        </p:nvSpPr>
        <p:spPr>
          <a:xfrm>
            <a:off x="1249662" y="5591882"/>
            <a:ext cx="4297250"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Chapter 3:22-36</a:t>
            </a:r>
          </a:p>
        </p:txBody>
      </p:sp>
      <p:sp>
        <p:nvSpPr>
          <p:cNvPr id="4" name="Oval 3">
            <a:extLst>
              <a:ext uri="{FF2B5EF4-FFF2-40B4-BE49-F238E27FC236}">
                <a16:creationId xmlns:a16="http://schemas.microsoft.com/office/drawing/2014/main" id="{89A0881C-BB8A-51B8-5175-F49882A014E1}"/>
              </a:ext>
            </a:extLst>
          </p:cNvPr>
          <p:cNvSpPr/>
          <p:nvPr/>
        </p:nvSpPr>
        <p:spPr>
          <a:xfrm>
            <a:off x="-388353" y="204387"/>
            <a:ext cx="6641107" cy="2238080"/>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5000"/>
              </a:lnSpc>
              <a:spcBef>
                <a:spcPts val="0"/>
              </a:spcBef>
              <a:spcAft>
                <a:spcPts val="0"/>
              </a:spcAft>
              <a:buClrTx/>
              <a:buSzTx/>
              <a:buFontTx/>
              <a:buNone/>
              <a:tabLst/>
              <a:defRPr/>
            </a:pPr>
            <a:r>
              <a:rPr kumimoji="0" lang="en-US" sz="56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rPr>
              <a:t>Success During The Decline</a:t>
            </a:r>
          </a:p>
        </p:txBody>
      </p:sp>
    </p:spTree>
    <p:extLst>
      <p:ext uri="{BB962C8B-B14F-4D97-AF65-F5344CB8AC3E}">
        <p14:creationId xmlns:p14="http://schemas.microsoft.com/office/powerpoint/2010/main" val="2023187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08784-BB8F-8C51-7976-F6056CF6837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62B2B00-EEEC-9A37-F5FC-D959EB169EC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34C14032-5181-9567-54C8-122D0806A91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dirty="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EE09C797-2F55-7907-569C-E0F8364C41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1C0C90DD-011D-903E-7B70-5D855E064D45}"/>
              </a:ext>
            </a:extLst>
          </p:cNvPr>
          <p:cNvSpPr txBox="1"/>
          <p:nvPr/>
        </p:nvSpPr>
        <p:spPr>
          <a:xfrm>
            <a:off x="29026" y="1355735"/>
            <a:ext cx="12012720" cy="1388650"/>
          </a:xfrm>
          <a:prstGeom prst="rect">
            <a:avLst/>
          </a:prstGeom>
          <a:noFill/>
        </p:spPr>
        <p:txBody>
          <a:bodyPr wrap="square" rtlCol="0">
            <a:spAutoFit/>
          </a:bodyPr>
          <a:lstStyle/>
          <a:p>
            <a:pPr marL="685800" lvl="0" indent="-685800">
              <a:lnSpc>
                <a:spcPts val="5000"/>
              </a:lnSpc>
              <a:spcAft>
                <a:spcPts val="3600"/>
              </a:spcAft>
              <a:buFont typeface="+mj-lt"/>
              <a:buAutoNum type="arabicPeriod"/>
              <a:defRPr/>
            </a:pPr>
            <a:r>
              <a:rPr lang="en-US" sz="4800" b="1" dirty="0">
                <a:solidFill>
                  <a:srgbClr val="DBAD63"/>
                </a:solidFill>
                <a:latin typeface="Bell MT" panose="02020503060305020303" pitchFamily="18" charset="0"/>
                <a:cs typeface="Aldhabi" panose="01000000000000000000" pitchFamily="2" charset="-78"/>
              </a:rPr>
              <a:t>Seek unity &amp; focus on what God’s given you, not what God’s given another person</a:t>
            </a:r>
          </a:p>
        </p:txBody>
      </p:sp>
      <p:sp>
        <p:nvSpPr>
          <p:cNvPr id="4" name="Rectangle: Rounded Corners 3">
            <a:extLst>
              <a:ext uri="{FF2B5EF4-FFF2-40B4-BE49-F238E27FC236}">
                <a16:creationId xmlns:a16="http://schemas.microsoft.com/office/drawing/2014/main" id="{53C9C207-0176-A2D1-D9CA-0AC62B118C21}"/>
              </a:ext>
            </a:extLst>
          </p:cNvPr>
          <p:cNvSpPr/>
          <p:nvPr/>
        </p:nvSpPr>
        <p:spPr>
          <a:xfrm>
            <a:off x="239178" y="112418"/>
            <a:ext cx="11730572" cy="1182234"/>
          </a:xfrm>
          <a:prstGeom prst="roundRect">
            <a:avLst/>
          </a:prstGeom>
          <a:solidFill>
            <a:srgbClr val="C3BAA9">
              <a:alpha val="0"/>
            </a:srgb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Success During Time Of Decline</a:t>
            </a:r>
          </a:p>
        </p:txBody>
      </p:sp>
    </p:spTree>
    <p:extLst>
      <p:ext uri="{BB962C8B-B14F-4D97-AF65-F5344CB8AC3E}">
        <p14:creationId xmlns:p14="http://schemas.microsoft.com/office/powerpoint/2010/main" val="3121429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BCE82A-B812-6DA3-78DE-CCCD61A9121B}"/>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9A67E45F-22C4-54CD-591F-F70DBCC25D6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97E4E01-6821-4C5F-8BDB-B73E99720506}"/>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A2135CB3-17FA-4C89-D0C5-40C3EEE23F82}"/>
              </a:ext>
            </a:extLst>
          </p:cNvPr>
          <p:cNvSpPr txBox="1"/>
          <p:nvPr/>
        </p:nvSpPr>
        <p:spPr>
          <a:xfrm>
            <a:off x="411969" y="58847"/>
            <a:ext cx="11368062" cy="6740307"/>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“F</a:t>
            </a:r>
            <a:r>
              <a:rPr lang="en-US" sz="4800" b="1" dirty="0">
                <a:solidFill>
                  <a:srgbClr val="DBAD63"/>
                </a:solidFill>
                <a:latin typeface="Bell MT" panose="02020503060305020303" pitchFamily="18" charset="0"/>
                <a:cs typeface="Aldhabi" panose="01000000000000000000" pitchFamily="2" charset="-78"/>
              </a:rPr>
              <a:t>or you are still fleshly. For since there is jealousy &amp; strife among you, are you not fleshly, &amp; are you not walking like mere men? For when one says, “I am of Paul,” &amp; another, “I am of Apollos,” are you not mere men? What then is Apollos? What is Paul? Servants through whom you believed, even as the Lord gave to each one… (</a:t>
            </a:r>
            <a:r>
              <a:rPr lang="en-US" sz="4800" b="1" dirty="0" err="1">
                <a:solidFill>
                  <a:srgbClr val="DBAD63"/>
                </a:solidFill>
                <a:latin typeface="Bell MT" panose="02020503060305020303" pitchFamily="18" charset="0"/>
                <a:cs typeface="Aldhabi" panose="01000000000000000000" pitchFamily="2" charset="-78"/>
              </a:rPr>
              <a:t>cont</a:t>
            </a:r>
            <a:r>
              <a:rPr lang="en-US" sz="4800" b="1" dirty="0">
                <a:solidFill>
                  <a:srgbClr val="DBAD63"/>
                </a:solidFill>
                <a:latin typeface="Bell MT" panose="02020503060305020303" pitchFamily="18" charset="0"/>
                <a:cs typeface="Aldhabi" panose="01000000000000000000" pitchFamily="2" charset="-78"/>
              </a:rPr>
              <a:t>)</a:t>
            </a:r>
            <a:endPar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A32AC239-F84B-9EFB-14DF-3F38660EAB51}"/>
              </a:ext>
            </a:extLst>
          </p:cNvPr>
          <p:cNvSpPr/>
          <p:nvPr/>
        </p:nvSpPr>
        <p:spPr>
          <a:xfrm>
            <a:off x="5640512" y="5826841"/>
            <a:ext cx="6400799"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 Corinthians 3:3-8</a:t>
            </a:r>
          </a:p>
        </p:txBody>
      </p:sp>
      <p:sp>
        <p:nvSpPr>
          <p:cNvPr id="6" name="Rectangle 5">
            <a:extLst>
              <a:ext uri="{FF2B5EF4-FFF2-40B4-BE49-F238E27FC236}">
                <a16:creationId xmlns:a16="http://schemas.microsoft.com/office/drawing/2014/main" id="{D3F42128-0C5B-31FD-A3A0-18F80F1F2FCA}"/>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1670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8B749-F9C4-F31B-4A49-12D720C7DD0B}"/>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8A4FFC5-7687-9A55-139C-7DF57A72B8EB}"/>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B60138F1-C0CC-950C-CDC5-76A454BEE643}"/>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5DEE5051-6809-5AB7-60BA-326CB8FEBD28}"/>
              </a:ext>
            </a:extLst>
          </p:cNvPr>
          <p:cNvSpPr txBox="1"/>
          <p:nvPr/>
        </p:nvSpPr>
        <p:spPr>
          <a:xfrm>
            <a:off x="411969" y="58847"/>
            <a:ext cx="11368062" cy="6247864"/>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5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kumimoji="0" lang="en-US" sz="5000" b="1" i="0" u="none" strike="noStrike" kern="1200" cap="none" spc="0" normalizeH="0" baseline="0" noProof="0" dirty="0" err="1">
                <a:ln>
                  <a:noFill/>
                </a:ln>
                <a:solidFill>
                  <a:srgbClr val="DBAD63"/>
                </a:solidFill>
                <a:effectLst/>
                <a:uLnTx/>
                <a:uFillTx/>
                <a:latin typeface="Bell MT" panose="02020503060305020303" pitchFamily="18" charset="0"/>
                <a:ea typeface="+mn-ea"/>
                <a:cs typeface="Aldhabi" panose="01000000000000000000" pitchFamily="2" charset="-78"/>
              </a:rPr>
              <a:t>cont</a:t>
            </a:r>
            <a:r>
              <a:rPr kumimoji="0" lang="en-US" sz="5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 …I planted, Apollos watered, but God was causing the growth. So then neither the one who plants nor the one who waters is anything, but God who causes the growth. Now he who plants &amp; he who waters are one, but each will receive his own reward according to his own labor.”</a:t>
            </a:r>
          </a:p>
        </p:txBody>
      </p:sp>
      <p:sp>
        <p:nvSpPr>
          <p:cNvPr id="4" name="Rectangle: Rounded Corners 3">
            <a:extLst>
              <a:ext uri="{FF2B5EF4-FFF2-40B4-BE49-F238E27FC236}">
                <a16:creationId xmlns:a16="http://schemas.microsoft.com/office/drawing/2014/main" id="{A1516279-4405-8130-7ECC-4C39E44FC332}"/>
              </a:ext>
            </a:extLst>
          </p:cNvPr>
          <p:cNvSpPr/>
          <p:nvPr/>
        </p:nvSpPr>
        <p:spPr>
          <a:xfrm>
            <a:off x="5640512" y="5826841"/>
            <a:ext cx="6400799"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I Corinthians 3:3-8</a:t>
            </a:r>
          </a:p>
        </p:txBody>
      </p:sp>
      <p:sp>
        <p:nvSpPr>
          <p:cNvPr id="6" name="Rectangle 5">
            <a:extLst>
              <a:ext uri="{FF2B5EF4-FFF2-40B4-BE49-F238E27FC236}">
                <a16:creationId xmlns:a16="http://schemas.microsoft.com/office/drawing/2014/main" id="{B1C800B4-DA0B-D3EF-7E00-86FE3938178F}"/>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607818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1F1C0F-6E93-C0CE-7AC0-D7B15B275E0E}"/>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A271B19-14A9-0E0C-5A9E-5AAFE75A01E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27B9980D-A566-EE20-8C4D-3143AE6FEC47}"/>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6368359E-4744-604C-4DB3-85B2493EE7C9}"/>
              </a:ext>
            </a:extLst>
          </p:cNvPr>
          <p:cNvSpPr txBox="1"/>
          <p:nvPr/>
        </p:nvSpPr>
        <p:spPr>
          <a:xfrm>
            <a:off x="392138" y="361142"/>
            <a:ext cx="11368062" cy="5247590"/>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67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lang="en-US" sz="6700" b="1" dirty="0">
                <a:solidFill>
                  <a:srgbClr val="DBAD63"/>
                </a:solidFill>
                <a:latin typeface="Bell MT" panose="02020503060305020303" pitchFamily="18" charset="0"/>
                <a:cs typeface="Aldhabi" panose="01000000000000000000" pitchFamily="2" charset="-78"/>
              </a:rPr>
              <a:t>Who are you to judge the servant of another? To his own master he stands or falls; &amp; he will stand, for the Lord is able to make him stand.”</a:t>
            </a:r>
            <a:endParaRPr kumimoji="0" lang="en-US" sz="67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46EA03F4-9A53-2E83-50F4-6E09C934CCBB}"/>
              </a:ext>
            </a:extLst>
          </p:cNvPr>
          <p:cNvSpPr/>
          <p:nvPr/>
        </p:nvSpPr>
        <p:spPr>
          <a:xfrm>
            <a:off x="7582327" y="5826841"/>
            <a:ext cx="4458983"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Romans 14:4</a:t>
            </a:r>
          </a:p>
        </p:txBody>
      </p:sp>
      <p:sp>
        <p:nvSpPr>
          <p:cNvPr id="6" name="Rectangle 5">
            <a:extLst>
              <a:ext uri="{FF2B5EF4-FFF2-40B4-BE49-F238E27FC236}">
                <a16:creationId xmlns:a16="http://schemas.microsoft.com/office/drawing/2014/main" id="{0BD6DB6E-6472-DD11-F774-788B273F2D17}"/>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14583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57780B-EDFB-0D1A-5DC4-B4DF4FDA7B84}"/>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85552119-41F7-27AB-72CA-908142E4995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F652334E-8B02-57F3-1A3C-CCE1F283BECB}"/>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5E939F4B-6D6D-62BD-E113-B225868F01AF}"/>
              </a:ext>
            </a:extLst>
          </p:cNvPr>
          <p:cNvSpPr txBox="1"/>
          <p:nvPr/>
        </p:nvSpPr>
        <p:spPr>
          <a:xfrm>
            <a:off x="291245" y="361142"/>
            <a:ext cx="11609511" cy="6001643"/>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a:t>
            </a:r>
            <a:r>
              <a:rPr lang="en-US" sz="4800" b="1" dirty="0">
                <a:solidFill>
                  <a:srgbClr val="DBAD63"/>
                </a:solidFill>
                <a:latin typeface="Bell MT" panose="02020503060305020303" pitchFamily="18" charset="0"/>
                <a:cs typeface="Aldhabi" panose="01000000000000000000" pitchFamily="2" charset="-78"/>
              </a:rPr>
              <a:t>But when Cephas came to Antioch, I opposed him to his face, because he stood condemned. For prior to the coming of certain men from James, he used to eat with the Gentiles, but when they came, he began to shrink back &amp; separate himself, fearing the party of the circumcision… (</a:t>
            </a:r>
            <a:r>
              <a:rPr lang="en-US" sz="4800" b="1" dirty="0" err="1">
                <a:solidFill>
                  <a:srgbClr val="DBAD63"/>
                </a:solidFill>
                <a:latin typeface="Bell MT" panose="02020503060305020303" pitchFamily="18" charset="0"/>
                <a:cs typeface="Aldhabi" panose="01000000000000000000" pitchFamily="2" charset="-78"/>
              </a:rPr>
              <a:t>cont</a:t>
            </a:r>
            <a:r>
              <a:rPr lang="en-US" sz="4800" b="1" dirty="0">
                <a:solidFill>
                  <a:srgbClr val="DBAD63"/>
                </a:solidFill>
                <a:latin typeface="Bell MT" panose="02020503060305020303" pitchFamily="18" charset="0"/>
                <a:cs typeface="Aldhabi" panose="01000000000000000000" pitchFamily="2" charset="-78"/>
              </a:rPr>
              <a:t>)</a:t>
            </a:r>
            <a:endParaRPr kumimoji="0" lang="en-US" sz="48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EEC22B66-0F10-BD84-5A78-74E74F27D5A9}"/>
              </a:ext>
            </a:extLst>
          </p:cNvPr>
          <p:cNvSpPr/>
          <p:nvPr/>
        </p:nvSpPr>
        <p:spPr>
          <a:xfrm>
            <a:off x="5979560" y="5826841"/>
            <a:ext cx="606175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Galatians 2:11-14</a:t>
            </a:r>
          </a:p>
        </p:txBody>
      </p:sp>
      <p:sp>
        <p:nvSpPr>
          <p:cNvPr id="6" name="Rectangle 5">
            <a:extLst>
              <a:ext uri="{FF2B5EF4-FFF2-40B4-BE49-F238E27FC236}">
                <a16:creationId xmlns:a16="http://schemas.microsoft.com/office/drawing/2014/main" id="{DE2B44DC-3D91-5CCC-4377-5C9E162D4741}"/>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37199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1EA961-2DF0-8E0A-F94F-EAE8722088D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C901A63-A386-8065-481D-20E55002218D}"/>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AE1AEA7-1C98-4E4C-96A2-6482D73D45E6}"/>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51648ED3-F5C2-489E-AA0F-97A8896F03CD}"/>
              </a:ext>
            </a:extLst>
          </p:cNvPr>
          <p:cNvSpPr txBox="1"/>
          <p:nvPr/>
        </p:nvSpPr>
        <p:spPr>
          <a:xfrm>
            <a:off x="291245" y="63196"/>
            <a:ext cx="11609511" cy="6463308"/>
          </a:xfrm>
          <a:prstGeom prst="rect">
            <a:avLst/>
          </a:prstGeom>
          <a:noFill/>
        </p:spPr>
        <p:txBody>
          <a:bodyPr wrap="square" rtlCol="0">
            <a:spAutoFit/>
          </a:bodyPr>
          <a:lstStyle/>
          <a:p>
            <a:pPr marR="0" lvl="0" algn="just" defTabSz="914400" rtl="0" eaLnBrk="1" fontAlgn="auto" latinLnBrk="0" hangingPunct="1">
              <a:spcBef>
                <a:spcPts val="0"/>
              </a:spcBef>
              <a:spcAft>
                <a:spcPts val="0"/>
              </a:spcAft>
              <a:buClrTx/>
              <a:buSzTx/>
              <a:tabLst/>
              <a:defRPr/>
            </a:pPr>
            <a:r>
              <a:rPr lang="en-US" sz="4500" b="1" dirty="0">
                <a:solidFill>
                  <a:srgbClr val="DBAD63"/>
                </a:solidFill>
                <a:latin typeface="Bell MT" panose="02020503060305020303" pitchFamily="18" charset="0"/>
                <a:cs typeface="Aldhabi" panose="01000000000000000000" pitchFamily="2" charset="-78"/>
              </a:rPr>
              <a:t>(</a:t>
            </a:r>
            <a:r>
              <a:rPr lang="en-US" sz="4500" b="1" dirty="0" err="1">
                <a:solidFill>
                  <a:srgbClr val="DBAD63"/>
                </a:solidFill>
                <a:latin typeface="Bell MT" panose="02020503060305020303" pitchFamily="18" charset="0"/>
                <a:cs typeface="Aldhabi" panose="01000000000000000000" pitchFamily="2" charset="-78"/>
              </a:rPr>
              <a:t>cont</a:t>
            </a:r>
            <a:r>
              <a:rPr lang="en-US" sz="4500" b="1" dirty="0">
                <a:solidFill>
                  <a:srgbClr val="DBAD63"/>
                </a:solidFill>
                <a:latin typeface="Bell MT" panose="02020503060305020303" pitchFamily="18" charset="0"/>
                <a:cs typeface="Aldhabi" panose="01000000000000000000" pitchFamily="2" charset="-78"/>
              </a:rPr>
              <a:t>) …&amp; the rest of the Jews joined him in hypocrisy, with the result that even Barnabas was carried away by their hypocrisy. But when I saw that they were not straightforward about the truth of the gospel, I said to Cephas before everyone, ‘If you, being a Jew, live like the Gentiles &amp; not like the Jews, how is it that you compel the Gentiles to live like Jews?’”</a:t>
            </a:r>
            <a:endParaRPr kumimoji="0" lang="en-US" sz="45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C00D5393-62F9-533B-BA91-6A07C05D9D1D}"/>
              </a:ext>
            </a:extLst>
          </p:cNvPr>
          <p:cNvSpPr/>
          <p:nvPr/>
        </p:nvSpPr>
        <p:spPr>
          <a:xfrm>
            <a:off x="5979560" y="5826841"/>
            <a:ext cx="6061751"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Galatians 2:11-14</a:t>
            </a:r>
          </a:p>
        </p:txBody>
      </p:sp>
      <p:sp>
        <p:nvSpPr>
          <p:cNvPr id="6" name="Rectangle 5">
            <a:extLst>
              <a:ext uri="{FF2B5EF4-FFF2-40B4-BE49-F238E27FC236}">
                <a16:creationId xmlns:a16="http://schemas.microsoft.com/office/drawing/2014/main" id="{D4463331-DA7D-19F4-3D2A-93298D170123}"/>
              </a:ext>
            </a:extLst>
          </p:cNvPr>
          <p:cNvSpPr/>
          <p:nvPr/>
        </p:nvSpPr>
        <p:spPr>
          <a:xfrm>
            <a:off x="11760200" y="6462445"/>
            <a:ext cx="440872" cy="395555"/>
          </a:xfrm>
          <a:prstGeom prst="rect">
            <a:avLst/>
          </a:prstGeom>
          <a:solidFill>
            <a:srgbClr val="1A1006"/>
          </a:solidFill>
          <a:ln>
            <a:solidFill>
              <a:srgbClr val="1A100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06885037"/>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226</TotalTime>
  <Words>1142</Words>
  <Application>Microsoft Office PowerPoint</Application>
  <PresentationFormat>Widescreen</PresentationFormat>
  <Paragraphs>79</Paragraphs>
  <Slides>21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21</vt:i4>
      </vt:variant>
    </vt:vector>
  </HeadingPairs>
  <TitlesOfParts>
    <vt:vector size="29" baseType="lpstr">
      <vt:lpstr>Aldhabi</vt:lpstr>
      <vt:lpstr>Arial</vt:lpstr>
      <vt:lpstr>Bell MT</vt:lpstr>
      <vt:lpstr>Calibri</vt:lpstr>
      <vt:lpstr>Calibri Light</vt:lpstr>
      <vt:lpstr>Footlight MT Light</vt:lpstr>
      <vt:lpstr>Harlow Solid Italic</vt:lpstr>
      <vt:lpstr>2_Office Theme</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5</cp:revision>
  <dcterms:created xsi:type="dcterms:W3CDTF">2026-01-20T17:02:20Z</dcterms:created>
  <dcterms:modified xsi:type="dcterms:W3CDTF">2026-02-23T23:51:10Z</dcterms:modified>
</cp:coreProperties>
</file>