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71" r:id="rId2"/>
    <p:sldId id="572" r:id="rId3"/>
    <p:sldId id="575" r:id="rId4"/>
    <p:sldId id="578" r:id="rId5"/>
    <p:sldId id="579" r:id="rId6"/>
    <p:sldId id="580" r:id="rId7"/>
    <p:sldId id="581" r:id="rId8"/>
    <p:sldId id="582" r:id="rId9"/>
    <p:sldId id="5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37F9E9-248D-4B15-B500-0F3C7461124B}" v="270" dt="2026-02-27T22:48:41.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93" d="100"/>
          <a:sy n="93" d="100"/>
        </p:scale>
        <p:origin x="107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92551CD1-72E2-4A83-B06E-9F01B71D04EE}"/>
    <pc:docChg chg="custSel addSld delSld modSld sldOrd">
      <pc:chgData name="Daniel Shunk" userId="8b1a05f26d681f8b" providerId="LiveId" clId="{92551CD1-72E2-4A83-B06E-9F01B71D04EE}" dt="2026-02-27T22:49:06.037" v="527" actId="47"/>
      <pc:docMkLst>
        <pc:docMk/>
      </pc:docMkLst>
      <pc:sldChg chg="modSp mod">
        <pc:chgData name="Daniel Shunk" userId="8b1a05f26d681f8b" providerId="LiveId" clId="{92551CD1-72E2-4A83-B06E-9F01B71D04EE}" dt="2026-02-27T22:18:13.428" v="46" actId="1037"/>
        <pc:sldMkLst>
          <pc:docMk/>
          <pc:sldMk cId="3848689234" sldId="571"/>
        </pc:sldMkLst>
        <pc:spChg chg="mod">
          <ac:chgData name="Daniel Shunk" userId="8b1a05f26d681f8b" providerId="LiveId" clId="{92551CD1-72E2-4A83-B06E-9F01B71D04EE}" dt="2026-02-27T22:18:13.428" v="46" actId="1037"/>
          <ac:spMkLst>
            <pc:docMk/>
            <pc:sldMk cId="3848689234" sldId="571"/>
            <ac:spMk id="3" creationId="{26A02EB5-B044-79D2-2C3B-0C906DC40C34}"/>
          </ac:spMkLst>
        </pc:spChg>
        <pc:spChg chg="mod">
          <ac:chgData name="Daniel Shunk" userId="8b1a05f26d681f8b" providerId="LiveId" clId="{92551CD1-72E2-4A83-B06E-9F01B71D04EE}" dt="2026-02-27T22:17:41.890" v="15" actId="20577"/>
          <ac:spMkLst>
            <pc:docMk/>
            <pc:sldMk cId="3848689234" sldId="571"/>
            <ac:spMk id="14" creationId="{7901982E-7E55-3934-0CAD-0DB0DA96BF9B}"/>
          </ac:spMkLst>
        </pc:spChg>
      </pc:sldChg>
      <pc:sldChg chg="modSp mod addAnim delAnim modAnim">
        <pc:chgData name="Daniel Shunk" userId="8b1a05f26d681f8b" providerId="LiveId" clId="{92551CD1-72E2-4A83-B06E-9F01B71D04EE}" dt="2026-02-27T22:37:35.311" v="336" actId="20577"/>
        <pc:sldMkLst>
          <pc:docMk/>
          <pc:sldMk cId="3409630145" sldId="572"/>
        </pc:sldMkLst>
        <pc:spChg chg="mod">
          <ac:chgData name="Daniel Shunk" userId="8b1a05f26d681f8b" providerId="LiveId" clId="{92551CD1-72E2-4A83-B06E-9F01B71D04EE}" dt="2026-02-27T22:37:35.311" v="336" actId="20577"/>
          <ac:spMkLst>
            <pc:docMk/>
            <pc:sldMk cId="3409630145" sldId="572"/>
            <ac:spMk id="4" creationId="{71952E46-5D6A-838E-0B72-6A1244D652E1}"/>
          </ac:spMkLst>
        </pc:spChg>
        <pc:spChg chg="mod">
          <ac:chgData name="Daniel Shunk" userId="8b1a05f26d681f8b" providerId="LiveId" clId="{92551CD1-72E2-4A83-B06E-9F01B71D04EE}" dt="2026-02-27T22:18:43.099" v="67" actId="20577"/>
          <ac:spMkLst>
            <pc:docMk/>
            <pc:sldMk cId="3409630145" sldId="572"/>
            <ac:spMk id="9" creationId="{AF42789C-B9B1-6D2E-EBEB-6E68F987C21D}"/>
          </ac:spMkLst>
        </pc:spChg>
      </pc:sldChg>
      <pc:sldChg chg="modSp mod">
        <pc:chgData name="Daniel Shunk" userId="8b1a05f26d681f8b" providerId="LiveId" clId="{92551CD1-72E2-4A83-B06E-9F01B71D04EE}" dt="2026-02-27T22:39:09.449" v="360" actId="255"/>
        <pc:sldMkLst>
          <pc:docMk/>
          <pc:sldMk cId="1584745339" sldId="575"/>
        </pc:sldMkLst>
        <pc:spChg chg="mod">
          <ac:chgData name="Daniel Shunk" userId="8b1a05f26d681f8b" providerId="LiveId" clId="{92551CD1-72E2-4A83-B06E-9F01B71D04EE}" dt="2026-02-27T22:39:09.449" v="360" actId="255"/>
          <ac:spMkLst>
            <pc:docMk/>
            <pc:sldMk cId="1584745339" sldId="575"/>
            <ac:spMk id="4" creationId="{9CC76C92-DE06-4292-A2F7-A10568E6D364}"/>
          </ac:spMkLst>
        </pc:spChg>
        <pc:spChg chg="mod">
          <ac:chgData name="Daniel Shunk" userId="8b1a05f26d681f8b" providerId="LiveId" clId="{92551CD1-72E2-4A83-B06E-9F01B71D04EE}" dt="2026-02-27T22:38:06.809" v="350" actId="20577"/>
          <ac:spMkLst>
            <pc:docMk/>
            <pc:sldMk cId="1584745339" sldId="575"/>
            <ac:spMk id="9" creationId="{86CEC067-5E6D-AF83-4933-8B70483EC59F}"/>
          </ac:spMkLst>
        </pc:spChg>
      </pc:sldChg>
      <pc:sldChg chg="add addAnim delAnim modAnim">
        <pc:chgData name="Daniel Shunk" userId="8b1a05f26d681f8b" providerId="LiveId" clId="{92551CD1-72E2-4A83-B06E-9F01B71D04EE}" dt="2026-02-27T22:48:43.475" v="526"/>
        <pc:sldMkLst>
          <pc:docMk/>
          <pc:sldMk cId="1834970141" sldId="576"/>
        </pc:sldMkLst>
      </pc:sldChg>
      <pc:sldChg chg="del">
        <pc:chgData name="Daniel Shunk" userId="8b1a05f26d681f8b" providerId="LiveId" clId="{92551CD1-72E2-4A83-B06E-9F01B71D04EE}" dt="2026-02-27T22:21:37.754" v="331" actId="47"/>
        <pc:sldMkLst>
          <pc:docMk/>
          <pc:sldMk cId="857445327" sldId="577"/>
        </pc:sldMkLst>
      </pc:sldChg>
      <pc:sldChg chg="add del replId">
        <pc:chgData name="Daniel Shunk" userId="8b1a05f26d681f8b" providerId="LiveId" clId="{92551CD1-72E2-4A83-B06E-9F01B71D04EE}" dt="2026-02-27T22:49:06.037" v="527" actId="47"/>
        <pc:sldMkLst>
          <pc:docMk/>
          <pc:sldMk cId="3144907320" sldId="577"/>
        </pc:sldMkLst>
      </pc:sldChg>
      <pc:sldChg chg="modSp add mod">
        <pc:chgData name="Daniel Shunk" userId="8b1a05f26d681f8b" providerId="LiveId" clId="{92551CD1-72E2-4A83-B06E-9F01B71D04EE}" dt="2026-02-27T22:40:36.511" v="379" actId="255"/>
        <pc:sldMkLst>
          <pc:docMk/>
          <pc:sldMk cId="340227851" sldId="578"/>
        </pc:sldMkLst>
        <pc:spChg chg="mod">
          <ac:chgData name="Daniel Shunk" userId="8b1a05f26d681f8b" providerId="LiveId" clId="{92551CD1-72E2-4A83-B06E-9F01B71D04EE}" dt="2026-02-27T22:40:36.511" v="379" actId="255"/>
          <ac:spMkLst>
            <pc:docMk/>
            <pc:sldMk cId="340227851" sldId="578"/>
            <ac:spMk id="4" creationId="{F623A4A1-098D-3780-92AE-CE7C92B5C26F}"/>
          </ac:spMkLst>
        </pc:spChg>
        <pc:spChg chg="mod">
          <ac:chgData name="Daniel Shunk" userId="8b1a05f26d681f8b" providerId="LiveId" clId="{92551CD1-72E2-4A83-B06E-9F01B71D04EE}" dt="2026-02-27T22:39:54.398" v="373" actId="20577"/>
          <ac:spMkLst>
            <pc:docMk/>
            <pc:sldMk cId="340227851" sldId="578"/>
            <ac:spMk id="9" creationId="{D7517C16-FE2F-EBD8-07BE-C1D7229E6ED1}"/>
          </ac:spMkLst>
        </pc:spChg>
      </pc:sldChg>
      <pc:sldChg chg="del">
        <pc:chgData name="Daniel Shunk" userId="8b1a05f26d681f8b" providerId="LiveId" clId="{92551CD1-72E2-4A83-B06E-9F01B71D04EE}" dt="2026-02-27T22:21:37.163" v="330" actId="47"/>
        <pc:sldMkLst>
          <pc:docMk/>
          <pc:sldMk cId="2039842282" sldId="578"/>
        </pc:sldMkLst>
      </pc:sldChg>
      <pc:sldChg chg="del">
        <pc:chgData name="Daniel Shunk" userId="8b1a05f26d681f8b" providerId="LiveId" clId="{92551CD1-72E2-4A83-B06E-9F01B71D04EE}" dt="2026-02-27T22:21:38.235" v="332" actId="47"/>
        <pc:sldMkLst>
          <pc:docMk/>
          <pc:sldMk cId="630476191" sldId="579"/>
        </pc:sldMkLst>
      </pc:sldChg>
      <pc:sldChg chg="modSp add mod">
        <pc:chgData name="Daniel Shunk" userId="8b1a05f26d681f8b" providerId="LiveId" clId="{92551CD1-72E2-4A83-B06E-9F01B71D04EE}" dt="2026-02-27T22:41:51.530" v="403" actId="255"/>
        <pc:sldMkLst>
          <pc:docMk/>
          <pc:sldMk cId="2350863107" sldId="579"/>
        </pc:sldMkLst>
        <pc:spChg chg="mod">
          <ac:chgData name="Daniel Shunk" userId="8b1a05f26d681f8b" providerId="LiveId" clId="{92551CD1-72E2-4A83-B06E-9F01B71D04EE}" dt="2026-02-27T22:41:51.530" v="403" actId="255"/>
          <ac:spMkLst>
            <pc:docMk/>
            <pc:sldMk cId="2350863107" sldId="579"/>
            <ac:spMk id="4" creationId="{A7CF0040-E0E2-087A-00BA-8647E586EE7C}"/>
          </ac:spMkLst>
        </pc:spChg>
        <pc:spChg chg="mod">
          <ac:chgData name="Daniel Shunk" userId="8b1a05f26d681f8b" providerId="LiveId" clId="{92551CD1-72E2-4A83-B06E-9F01B71D04EE}" dt="2026-02-27T22:40:59.986" v="392" actId="20577"/>
          <ac:spMkLst>
            <pc:docMk/>
            <pc:sldMk cId="2350863107" sldId="579"/>
            <ac:spMk id="9" creationId="{E366187D-E4EE-D9AD-81A9-222363776139}"/>
          </ac:spMkLst>
        </pc:spChg>
      </pc:sldChg>
      <pc:sldChg chg="modSp add mod">
        <pc:chgData name="Daniel Shunk" userId="8b1a05f26d681f8b" providerId="LiveId" clId="{92551CD1-72E2-4A83-B06E-9F01B71D04EE}" dt="2026-02-27T22:42:57.414" v="436" actId="1035"/>
        <pc:sldMkLst>
          <pc:docMk/>
          <pc:sldMk cId="2507089042" sldId="580"/>
        </pc:sldMkLst>
        <pc:spChg chg="mod">
          <ac:chgData name="Daniel Shunk" userId="8b1a05f26d681f8b" providerId="LiveId" clId="{92551CD1-72E2-4A83-B06E-9F01B71D04EE}" dt="2026-02-27T22:42:57.414" v="436" actId="1035"/>
          <ac:spMkLst>
            <pc:docMk/>
            <pc:sldMk cId="2507089042" sldId="580"/>
            <ac:spMk id="4" creationId="{19B8C60A-85D8-5340-D2E5-8423EA7AED63}"/>
          </ac:spMkLst>
        </pc:spChg>
        <pc:spChg chg="mod">
          <ac:chgData name="Daniel Shunk" userId="8b1a05f26d681f8b" providerId="LiveId" clId="{92551CD1-72E2-4A83-B06E-9F01B71D04EE}" dt="2026-02-27T22:42:04.055" v="413" actId="20577"/>
          <ac:spMkLst>
            <pc:docMk/>
            <pc:sldMk cId="2507089042" sldId="580"/>
            <ac:spMk id="9" creationId="{34C22A6C-32B9-307A-B86A-2C9119332D6B}"/>
          </ac:spMkLst>
        </pc:spChg>
      </pc:sldChg>
      <pc:sldChg chg="modSp add mod ord">
        <pc:chgData name="Daniel Shunk" userId="8b1a05f26d681f8b" providerId="LiveId" clId="{92551CD1-72E2-4A83-B06E-9F01B71D04EE}" dt="2026-02-27T22:48:14.671" v="522" actId="255"/>
        <pc:sldMkLst>
          <pc:docMk/>
          <pc:sldMk cId="594270145" sldId="581"/>
        </pc:sldMkLst>
        <pc:spChg chg="mod">
          <ac:chgData name="Daniel Shunk" userId="8b1a05f26d681f8b" providerId="LiveId" clId="{92551CD1-72E2-4A83-B06E-9F01B71D04EE}" dt="2026-02-27T22:48:14.671" v="522" actId="255"/>
          <ac:spMkLst>
            <pc:docMk/>
            <pc:sldMk cId="594270145" sldId="581"/>
            <ac:spMk id="4" creationId="{7A94A621-CC84-B613-6F08-7525B0DC176A}"/>
          </ac:spMkLst>
        </pc:spChg>
        <pc:spChg chg="mod">
          <ac:chgData name="Daniel Shunk" userId="8b1a05f26d681f8b" providerId="LiveId" clId="{92551CD1-72E2-4A83-B06E-9F01B71D04EE}" dt="2026-02-27T22:43:33.096" v="462" actId="14100"/>
          <ac:spMkLst>
            <pc:docMk/>
            <pc:sldMk cId="594270145" sldId="581"/>
            <ac:spMk id="9" creationId="{4DE2A610-7AAD-5AC3-0660-71C83EA77C86}"/>
          </ac:spMkLst>
        </pc:spChg>
      </pc:sldChg>
      <pc:sldChg chg="modSp add mod">
        <pc:chgData name="Daniel Shunk" userId="8b1a05f26d681f8b" providerId="LiveId" clId="{92551CD1-72E2-4A83-B06E-9F01B71D04EE}" dt="2026-02-27T22:47:52.839" v="508" actId="255"/>
        <pc:sldMkLst>
          <pc:docMk/>
          <pc:sldMk cId="1163211893" sldId="582"/>
        </pc:sldMkLst>
        <pc:spChg chg="mod">
          <ac:chgData name="Daniel Shunk" userId="8b1a05f26d681f8b" providerId="LiveId" clId="{92551CD1-72E2-4A83-B06E-9F01B71D04EE}" dt="2026-02-27T22:47:52.839" v="508" actId="255"/>
          <ac:spMkLst>
            <pc:docMk/>
            <pc:sldMk cId="1163211893" sldId="582"/>
            <ac:spMk id="4" creationId="{16094D99-1CA9-4F37-B33B-2E6007423E3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B715-8D04-4D30-95A6-98A05950C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CBFC9-C7C6-4B93-A5C2-C8A360993F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523AA1-9ACA-4D56-AA6D-F9D8A6A5FB80}"/>
              </a:ext>
            </a:extLst>
          </p:cNvPr>
          <p:cNvSpPr>
            <a:spLocks noGrp="1"/>
          </p:cNvSpPr>
          <p:nvPr>
            <p:ph type="dt" sz="half" idx="10"/>
          </p:nvPr>
        </p:nvSpPr>
        <p:spPr/>
        <p:txBody>
          <a:bodyPr/>
          <a:lstStyle/>
          <a:p>
            <a:fld id="{5AFFDC36-999F-4E72-9EE7-6FDD261760F8}" type="datetimeFigureOut">
              <a:rPr lang="en-US" smtClean="0"/>
              <a:t>2/27/2026</a:t>
            </a:fld>
            <a:endParaRPr lang="en-US"/>
          </a:p>
        </p:txBody>
      </p:sp>
      <p:sp>
        <p:nvSpPr>
          <p:cNvPr id="5" name="Footer Placeholder 4">
            <a:extLst>
              <a:ext uri="{FF2B5EF4-FFF2-40B4-BE49-F238E27FC236}">
                <a16:creationId xmlns:a16="http://schemas.microsoft.com/office/drawing/2014/main" id="{8B39B5E8-2305-46C5-8CE7-A103235F1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A8664-77D1-45B6-8692-4BE5BE381BE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24477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395C-497C-4D19-A61E-3C345BFD3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B56-9A48-4E63-B02C-40E44CC37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1AC2A-ACE7-4A2B-8674-1D6B668FA6A5}"/>
              </a:ext>
            </a:extLst>
          </p:cNvPr>
          <p:cNvSpPr>
            <a:spLocks noGrp="1"/>
          </p:cNvSpPr>
          <p:nvPr>
            <p:ph type="dt" sz="half" idx="10"/>
          </p:nvPr>
        </p:nvSpPr>
        <p:spPr/>
        <p:txBody>
          <a:bodyPr/>
          <a:lstStyle/>
          <a:p>
            <a:fld id="{5AFFDC36-999F-4E72-9EE7-6FDD261760F8}" type="datetimeFigureOut">
              <a:rPr lang="en-US" smtClean="0"/>
              <a:t>2/27/2026</a:t>
            </a:fld>
            <a:endParaRPr lang="en-US"/>
          </a:p>
        </p:txBody>
      </p:sp>
      <p:sp>
        <p:nvSpPr>
          <p:cNvPr id="5" name="Footer Placeholder 4">
            <a:extLst>
              <a:ext uri="{FF2B5EF4-FFF2-40B4-BE49-F238E27FC236}">
                <a16:creationId xmlns:a16="http://schemas.microsoft.com/office/drawing/2014/main" id="{0C2590AC-E2E6-47FD-9B7E-A73A2D1A0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F9282-8815-4187-B572-7A5B853305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113660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63258-A567-4ECB-822F-85EC4B7F0E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94F6F-65A9-44FC-A172-9B03126D1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B97-FEBD-4CCA-B928-A51F41AF1393}"/>
              </a:ext>
            </a:extLst>
          </p:cNvPr>
          <p:cNvSpPr>
            <a:spLocks noGrp="1"/>
          </p:cNvSpPr>
          <p:nvPr>
            <p:ph type="dt" sz="half" idx="10"/>
          </p:nvPr>
        </p:nvSpPr>
        <p:spPr/>
        <p:txBody>
          <a:bodyPr/>
          <a:lstStyle/>
          <a:p>
            <a:fld id="{5AFFDC36-999F-4E72-9EE7-6FDD261760F8}" type="datetimeFigureOut">
              <a:rPr lang="en-US" smtClean="0"/>
              <a:t>2/27/2026</a:t>
            </a:fld>
            <a:endParaRPr lang="en-US"/>
          </a:p>
        </p:txBody>
      </p:sp>
      <p:sp>
        <p:nvSpPr>
          <p:cNvPr id="5" name="Footer Placeholder 4">
            <a:extLst>
              <a:ext uri="{FF2B5EF4-FFF2-40B4-BE49-F238E27FC236}">
                <a16:creationId xmlns:a16="http://schemas.microsoft.com/office/drawing/2014/main" id="{BBD56E76-69F5-480F-BF20-A44BA0EA0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13EA-19FE-44E0-84F4-A229092744AB}"/>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704123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7128-CE0E-4B75-A69F-0D65898C9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C0A04-E7CB-4274-9C16-246F2902E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6DAF3-92CB-4BC4-98C2-32F5FD633057}"/>
              </a:ext>
            </a:extLst>
          </p:cNvPr>
          <p:cNvSpPr>
            <a:spLocks noGrp="1"/>
          </p:cNvSpPr>
          <p:nvPr>
            <p:ph type="dt" sz="half" idx="10"/>
          </p:nvPr>
        </p:nvSpPr>
        <p:spPr/>
        <p:txBody>
          <a:bodyPr/>
          <a:lstStyle/>
          <a:p>
            <a:fld id="{5AFFDC36-999F-4E72-9EE7-6FDD261760F8}" type="datetimeFigureOut">
              <a:rPr lang="en-US" smtClean="0"/>
              <a:t>2/27/2026</a:t>
            </a:fld>
            <a:endParaRPr lang="en-US"/>
          </a:p>
        </p:txBody>
      </p:sp>
      <p:sp>
        <p:nvSpPr>
          <p:cNvPr id="5" name="Footer Placeholder 4">
            <a:extLst>
              <a:ext uri="{FF2B5EF4-FFF2-40B4-BE49-F238E27FC236}">
                <a16:creationId xmlns:a16="http://schemas.microsoft.com/office/drawing/2014/main" id="{D8B209D0-A7BC-4BEC-879E-C119BDC55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F73EC-B810-4F67-AB77-AD93659950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76819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94DA-6B15-4F6F-90DD-4456D12765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2BC9F-933F-44C3-B228-5E4EE7316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4A558-611B-4101-871B-B1216FD79A15}"/>
              </a:ext>
            </a:extLst>
          </p:cNvPr>
          <p:cNvSpPr>
            <a:spLocks noGrp="1"/>
          </p:cNvSpPr>
          <p:nvPr>
            <p:ph type="dt" sz="half" idx="10"/>
          </p:nvPr>
        </p:nvSpPr>
        <p:spPr/>
        <p:txBody>
          <a:bodyPr/>
          <a:lstStyle/>
          <a:p>
            <a:fld id="{5AFFDC36-999F-4E72-9EE7-6FDD261760F8}" type="datetimeFigureOut">
              <a:rPr lang="en-US" smtClean="0"/>
              <a:t>2/27/2026</a:t>
            </a:fld>
            <a:endParaRPr lang="en-US"/>
          </a:p>
        </p:txBody>
      </p:sp>
      <p:sp>
        <p:nvSpPr>
          <p:cNvPr id="5" name="Footer Placeholder 4">
            <a:extLst>
              <a:ext uri="{FF2B5EF4-FFF2-40B4-BE49-F238E27FC236}">
                <a16:creationId xmlns:a16="http://schemas.microsoft.com/office/drawing/2014/main" id="{85012A65-6A45-461A-9378-3B14F1FB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84D3D-CEFD-4F66-98AA-E7AA80248F3D}"/>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29379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ED09-F382-474C-B816-E5425653F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1503E-060E-4CA1-A21B-CF25FDBFDE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D40C8-5790-440D-9095-1628C1347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B3C645-E876-41A6-B2FA-81FE80802840}"/>
              </a:ext>
            </a:extLst>
          </p:cNvPr>
          <p:cNvSpPr>
            <a:spLocks noGrp="1"/>
          </p:cNvSpPr>
          <p:nvPr>
            <p:ph type="dt" sz="half" idx="10"/>
          </p:nvPr>
        </p:nvSpPr>
        <p:spPr/>
        <p:txBody>
          <a:bodyPr/>
          <a:lstStyle/>
          <a:p>
            <a:fld id="{5AFFDC36-999F-4E72-9EE7-6FDD261760F8}" type="datetimeFigureOut">
              <a:rPr lang="en-US" smtClean="0"/>
              <a:t>2/27/2026</a:t>
            </a:fld>
            <a:endParaRPr lang="en-US"/>
          </a:p>
        </p:txBody>
      </p:sp>
      <p:sp>
        <p:nvSpPr>
          <p:cNvPr id="6" name="Footer Placeholder 5">
            <a:extLst>
              <a:ext uri="{FF2B5EF4-FFF2-40B4-BE49-F238E27FC236}">
                <a16:creationId xmlns:a16="http://schemas.microsoft.com/office/drawing/2014/main" id="{4BC9B73F-141E-4303-B17F-DD2264237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62450-6EF0-4D8D-A28F-15951B588EC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956883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E9F7-5DDA-4FC4-9E2D-281D8ED820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9004D-8F32-42F9-B126-C12FF180F9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C5DE6-DD52-4E66-99FD-C96A23920E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DE3F0-3B3B-474B-9C9A-A4071ECE6C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BB200-33CB-4CE2-B047-6E13F803CD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D0C0D-EF81-4129-891E-9E773AEA94B5}"/>
              </a:ext>
            </a:extLst>
          </p:cNvPr>
          <p:cNvSpPr>
            <a:spLocks noGrp="1"/>
          </p:cNvSpPr>
          <p:nvPr>
            <p:ph type="dt" sz="half" idx="10"/>
          </p:nvPr>
        </p:nvSpPr>
        <p:spPr/>
        <p:txBody>
          <a:bodyPr/>
          <a:lstStyle/>
          <a:p>
            <a:fld id="{5AFFDC36-999F-4E72-9EE7-6FDD261760F8}" type="datetimeFigureOut">
              <a:rPr lang="en-US" smtClean="0"/>
              <a:t>2/27/2026</a:t>
            </a:fld>
            <a:endParaRPr lang="en-US"/>
          </a:p>
        </p:txBody>
      </p:sp>
      <p:sp>
        <p:nvSpPr>
          <p:cNvPr id="8" name="Footer Placeholder 7">
            <a:extLst>
              <a:ext uri="{FF2B5EF4-FFF2-40B4-BE49-F238E27FC236}">
                <a16:creationId xmlns:a16="http://schemas.microsoft.com/office/drawing/2014/main" id="{22BC4B36-C6B5-4F7D-8C18-521AEAFA8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8371F-184B-47F0-9CE4-8F4ED424371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72676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5447-1327-4C2A-AF47-D9E948ACE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D95219-A767-416F-B72A-06DB62B9773A}"/>
              </a:ext>
            </a:extLst>
          </p:cNvPr>
          <p:cNvSpPr>
            <a:spLocks noGrp="1"/>
          </p:cNvSpPr>
          <p:nvPr>
            <p:ph type="dt" sz="half" idx="10"/>
          </p:nvPr>
        </p:nvSpPr>
        <p:spPr/>
        <p:txBody>
          <a:bodyPr/>
          <a:lstStyle/>
          <a:p>
            <a:fld id="{5AFFDC36-999F-4E72-9EE7-6FDD261760F8}" type="datetimeFigureOut">
              <a:rPr lang="en-US" smtClean="0"/>
              <a:t>2/27/2026</a:t>
            </a:fld>
            <a:endParaRPr lang="en-US"/>
          </a:p>
        </p:txBody>
      </p:sp>
      <p:sp>
        <p:nvSpPr>
          <p:cNvPr id="4" name="Footer Placeholder 3">
            <a:extLst>
              <a:ext uri="{FF2B5EF4-FFF2-40B4-BE49-F238E27FC236}">
                <a16:creationId xmlns:a16="http://schemas.microsoft.com/office/drawing/2014/main" id="{06291C2C-57CB-4F57-A11A-AA90EDA0B0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F7FC7D-3262-40F3-B047-7478067BDE5F}"/>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86181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2A474-DE80-4286-A09A-71AF42E1C005}"/>
              </a:ext>
            </a:extLst>
          </p:cNvPr>
          <p:cNvSpPr>
            <a:spLocks noGrp="1"/>
          </p:cNvSpPr>
          <p:nvPr>
            <p:ph type="dt" sz="half" idx="10"/>
          </p:nvPr>
        </p:nvSpPr>
        <p:spPr/>
        <p:txBody>
          <a:bodyPr/>
          <a:lstStyle/>
          <a:p>
            <a:fld id="{5AFFDC36-999F-4E72-9EE7-6FDD261760F8}" type="datetimeFigureOut">
              <a:rPr lang="en-US" smtClean="0"/>
              <a:t>2/27/2026</a:t>
            </a:fld>
            <a:endParaRPr lang="en-US"/>
          </a:p>
        </p:txBody>
      </p:sp>
      <p:sp>
        <p:nvSpPr>
          <p:cNvPr id="3" name="Footer Placeholder 2">
            <a:extLst>
              <a:ext uri="{FF2B5EF4-FFF2-40B4-BE49-F238E27FC236}">
                <a16:creationId xmlns:a16="http://schemas.microsoft.com/office/drawing/2014/main" id="{404B39E5-DC03-45DE-8DE8-EF1A59D5DF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89D03B-EBC8-43EC-BC22-9AA9BC1483F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937759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123B-7738-4575-B49B-5EA9A960C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01CAF-9B8E-472F-BA60-99C41AEBB0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8AEFC-F31D-4268-A091-5A407AAFB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6FB8B-AE8B-4D98-81B8-9865E2C769FF}"/>
              </a:ext>
            </a:extLst>
          </p:cNvPr>
          <p:cNvSpPr>
            <a:spLocks noGrp="1"/>
          </p:cNvSpPr>
          <p:nvPr>
            <p:ph type="dt" sz="half" idx="10"/>
          </p:nvPr>
        </p:nvSpPr>
        <p:spPr/>
        <p:txBody>
          <a:bodyPr/>
          <a:lstStyle/>
          <a:p>
            <a:fld id="{5AFFDC36-999F-4E72-9EE7-6FDD261760F8}" type="datetimeFigureOut">
              <a:rPr lang="en-US" smtClean="0"/>
              <a:t>2/27/2026</a:t>
            </a:fld>
            <a:endParaRPr lang="en-US"/>
          </a:p>
        </p:txBody>
      </p:sp>
      <p:sp>
        <p:nvSpPr>
          <p:cNvPr id="6" name="Footer Placeholder 5">
            <a:extLst>
              <a:ext uri="{FF2B5EF4-FFF2-40B4-BE49-F238E27FC236}">
                <a16:creationId xmlns:a16="http://schemas.microsoft.com/office/drawing/2014/main" id="{84E66DF0-0D67-41AC-BB70-61A76950E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96EEA-FD9C-4DCA-A6FB-2FE1A065644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4220928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7593-5515-4AC5-B82B-1F699CBBD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51F1F2-6EFA-4AF3-A1AC-D1C78AE0A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84BB2E-FFD9-4672-AF78-BA32BD74D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B74BE-7D85-4C6E-8E51-0B402CCFA18E}"/>
              </a:ext>
            </a:extLst>
          </p:cNvPr>
          <p:cNvSpPr>
            <a:spLocks noGrp="1"/>
          </p:cNvSpPr>
          <p:nvPr>
            <p:ph type="dt" sz="half" idx="10"/>
          </p:nvPr>
        </p:nvSpPr>
        <p:spPr/>
        <p:txBody>
          <a:bodyPr/>
          <a:lstStyle/>
          <a:p>
            <a:fld id="{5AFFDC36-999F-4E72-9EE7-6FDD261760F8}" type="datetimeFigureOut">
              <a:rPr lang="en-US" smtClean="0"/>
              <a:t>2/27/2026</a:t>
            </a:fld>
            <a:endParaRPr lang="en-US"/>
          </a:p>
        </p:txBody>
      </p:sp>
      <p:sp>
        <p:nvSpPr>
          <p:cNvPr id="6" name="Footer Placeholder 5">
            <a:extLst>
              <a:ext uri="{FF2B5EF4-FFF2-40B4-BE49-F238E27FC236}">
                <a16:creationId xmlns:a16="http://schemas.microsoft.com/office/drawing/2014/main" id="{DBB9909F-B63D-47C2-8311-51AE09689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84EFE-A407-40EF-9DE3-F65937D71CC4}"/>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74140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4D141-9878-446A-85B4-15005203F3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9DE12-7079-4FF3-A138-542B74E3F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6072A-0F0C-4256-AACC-88AFDB9FE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FDC36-999F-4E72-9EE7-6FDD261760F8}" type="datetimeFigureOut">
              <a:rPr lang="en-US" smtClean="0"/>
              <a:t>2/27/2026</a:t>
            </a:fld>
            <a:endParaRPr lang="en-US"/>
          </a:p>
        </p:txBody>
      </p:sp>
      <p:sp>
        <p:nvSpPr>
          <p:cNvPr id="5" name="Footer Placeholder 4">
            <a:extLst>
              <a:ext uri="{FF2B5EF4-FFF2-40B4-BE49-F238E27FC236}">
                <a16:creationId xmlns:a16="http://schemas.microsoft.com/office/drawing/2014/main" id="{24ABB613-B724-49E7-B8D9-8531ACEBF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49E951-E282-409A-91D6-A07EE00EC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D87B6-34F0-4646-92A5-5FBB0427E19C}" type="slidenum">
              <a:rPr lang="en-US" smtClean="0"/>
              <a:t>‹#›</a:t>
            </a:fld>
            <a:endParaRPr lang="en-US"/>
          </a:p>
        </p:txBody>
      </p:sp>
    </p:spTree>
    <p:extLst>
      <p:ext uri="{BB962C8B-B14F-4D97-AF65-F5344CB8AC3E}">
        <p14:creationId xmlns:p14="http://schemas.microsoft.com/office/powerpoint/2010/main" val="2805916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080CD-AD79-8DB4-5282-A0C3206697FD}"/>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4EAAB8B2-02BC-9145-ACA4-A3ADDE189F9A}"/>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80D0112F-EC36-F778-3E29-8DCD657F088C}"/>
              </a:ext>
            </a:extLst>
          </p:cNvPr>
          <p:cNvSpPr>
            <a:spLocks noGrp="1"/>
          </p:cNvSpPr>
          <p:nvPr>
            <p:ph type="title"/>
          </p:nvPr>
        </p:nvSpPr>
        <p:spPr>
          <a:xfrm>
            <a:off x="29027" y="4222679"/>
            <a:ext cx="7090964" cy="2319621"/>
          </a:xfrm>
          <a:solidFill>
            <a:schemeClr val="tx1">
              <a:alpha val="60000"/>
            </a:schemeClr>
          </a:solidFill>
        </p:spPr>
        <p:txBody>
          <a:bodyPr>
            <a:normAutofit/>
          </a:bodyPr>
          <a:lstStyle/>
          <a:p>
            <a:r>
              <a:rPr lang="en-US" sz="100" dirty="0"/>
              <a:t>.</a:t>
            </a:r>
          </a:p>
        </p:txBody>
      </p:sp>
      <p:sp>
        <p:nvSpPr>
          <p:cNvPr id="9" name="TextBox 8">
            <a:extLst>
              <a:ext uri="{FF2B5EF4-FFF2-40B4-BE49-F238E27FC236}">
                <a16:creationId xmlns:a16="http://schemas.microsoft.com/office/drawing/2014/main" id="{9C16081C-EBDC-CB49-E19E-435DD00AE7E7}"/>
              </a:ext>
            </a:extLst>
          </p:cNvPr>
          <p:cNvSpPr txBox="1"/>
          <p:nvPr/>
        </p:nvSpPr>
        <p:spPr>
          <a:xfrm>
            <a:off x="500636" y="4413025"/>
            <a:ext cx="629058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HOSEA</a:t>
            </a:r>
          </a:p>
        </p:txBody>
      </p:sp>
      <p:sp>
        <p:nvSpPr>
          <p:cNvPr id="11" name="TextBox 10">
            <a:extLst>
              <a:ext uri="{FF2B5EF4-FFF2-40B4-BE49-F238E27FC236}">
                <a16:creationId xmlns:a16="http://schemas.microsoft.com/office/drawing/2014/main" id="{FC69223E-9FC0-B6DF-6E91-2EE4905D7126}"/>
              </a:ext>
            </a:extLst>
          </p:cNvPr>
          <p:cNvSpPr txBox="1"/>
          <p:nvPr/>
        </p:nvSpPr>
        <p:spPr>
          <a:xfrm>
            <a:off x="1402123" y="4210341"/>
            <a:ext cx="44876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THE BOOK OF</a:t>
            </a:r>
          </a:p>
        </p:txBody>
      </p:sp>
      <p:sp>
        <p:nvSpPr>
          <p:cNvPr id="14" name="Rectangle: Rounded Corners 13">
            <a:extLst>
              <a:ext uri="{FF2B5EF4-FFF2-40B4-BE49-F238E27FC236}">
                <a16:creationId xmlns:a16="http://schemas.microsoft.com/office/drawing/2014/main" id="{7901982E-7E55-3934-0CAD-0DB0DA96BF9B}"/>
              </a:ext>
            </a:extLst>
          </p:cNvPr>
          <p:cNvSpPr/>
          <p:nvPr/>
        </p:nvSpPr>
        <p:spPr>
          <a:xfrm>
            <a:off x="7364103" y="160111"/>
            <a:ext cx="4783015" cy="2059107"/>
          </a:xfrm>
          <a:prstGeom prst="roundRect">
            <a:avLst>
              <a:gd name="adj" fmla="val 34191"/>
            </a:avLst>
          </a:prstGeom>
          <a:solidFill>
            <a:srgbClr val="E8E0CD">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ts val="55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372517"/>
                </a:solidFill>
                <a:effectLst/>
                <a:uLnTx/>
                <a:uFillTx/>
                <a:latin typeface="Footlight MT Light" panose="0204060206030A020304" pitchFamily="18" charset="0"/>
                <a:ea typeface="+mn-ea"/>
                <a:cs typeface="+mn-cs"/>
              </a:rPr>
              <a:t>Return</a:t>
            </a:r>
          </a:p>
          <a:p>
            <a:pPr marL="0" marR="0" lvl="0" indent="0" algn="ctr" defTabSz="914400" rtl="0" eaLnBrk="1" fontAlgn="auto" latinLnBrk="0" hangingPunct="1">
              <a:lnSpc>
                <a:spcPts val="55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372517"/>
                </a:solidFill>
                <a:effectLst/>
                <a:uLnTx/>
                <a:uFillTx/>
                <a:latin typeface="Footlight MT Light" panose="0204060206030A020304" pitchFamily="18" charset="0"/>
                <a:ea typeface="+mn-ea"/>
                <a:cs typeface="+mn-cs"/>
              </a:rPr>
              <a:t>To Me</a:t>
            </a:r>
          </a:p>
        </p:txBody>
      </p:sp>
      <p:pic>
        <p:nvPicPr>
          <p:cNvPr id="15" name="Content Placeholder 7" descr="A hexagon shaped logo with red and blue text&#10;&#10;AI-generated content may be incorrect.">
            <a:extLst>
              <a:ext uri="{FF2B5EF4-FFF2-40B4-BE49-F238E27FC236}">
                <a16:creationId xmlns:a16="http://schemas.microsoft.com/office/drawing/2014/main" id="{0E5D2B8F-65DD-7192-AD3C-315CD3FC7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6819" y="5799008"/>
            <a:ext cx="1877831" cy="898881"/>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26A02EB5-B044-79D2-2C3B-0C906DC40C34}"/>
              </a:ext>
            </a:extLst>
          </p:cNvPr>
          <p:cNvSpPr txBox="1"/>
          <p:nvPr/>
        </p:nvSpPr>
        <p:spPr>
          <a:xfrm>
            <a:off x="716390" y="5759170"/>
            <a:ext cx="5819341"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CHAPTERS</a:t>
            </a:r>
            <a:r>
              <a:rPr kumimoji="0" lang="en-US" sz="5500" b="0"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 11-14</a:t>
            </a:r>
          </a:p>
        </p:txBody>
      </p:sp>
    </p:spTree>
    <p:extLst>
      <p:ext uri="{BB962C8B-B14F-4D97-AF65-F5344CB8AC3E}">
        <p14:creationId xmlns:p14="http://schemas.microsoft.com/office/powerpoint/2010/main" val="38486892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7BE61-6E8D-F801-9338-158A8F6C7794}"/>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4C7B99F2-86DF-9A5B-4785-34725D529961}"/>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81BDD149-8934-6F42-90BC-CFD0F83A9B56}"/>
              </a:ext>
            </a:extLst>
          </p:cNvPr>
          <p:cNvSpPr>
            <a:spLocks noGrp="1"/>
          </p:cNvSpPr>
          <p:nvPr>
            <p:ph type="title"/>
          </p:nvPr>
        </p:nvSpPr>
        <p:spPr>
          <a:xfrm>
            <a:off x="0" y="11037"/>
            <a:ext cx="12192000" cy="6866895"/>
          </a:xfrm>
          <a:solidFill>
            <a:schemeClr val="tx1">
              <a:alpha val="75000"/>
            </a:schemeClr>
          </a:solidFill>
        </p:spPr>
        <p:txBody>
          <a:bodyPr>
            <a:normAutofit/>
          </a:bodyPr>
          <a:lstStyle/>
          <a:p>
            <a:r>
              <a:rPr lang="en-US" sz="100" dirty="0"/>
              <a:t>.</a:t>
            </a:r>
          </a:p>
        </p:txBody>
      </p:sp>
      <p:sp>
        <p:nvSpPr>
          <p:cNvPr id="4" name="Content Placeholder 3">
            <a:extLst>
              <a:ext uri="{FF2B5EF4-FFF2-40B4-BE49-F238E27FC236}">
                <a16:creationId xmlns:a16="http://schemas.microsoft.com/office/drawing/2014/main" id="{71952E46-5D6A-838E-0B72-6A1244D652E1}"/>
              </a:ext>
            </a:extLst>
          </p:cNvPr>
          <p:cNvSpPr>
            <a:spLocks noGrp="1"/>
          </p:cNvSpPr>
          <p:nvPr>
            <p:ph idx="1"/>
          </p:nvPr>
        </p:nvSpPr>
        <p:spPr>
          <a:xfrm>
            <a:off x="306624" y="1232900"/>
            <a:ext cx="11578753" cy="5383656"/>
          </a:xfrm>
        </p:spPr>
        <p:txBody>
          <a:bodyPr>
            <a:noAutofit/>
          </a:bodyPr>
          <a:lstStyle/>
          <a:p>
            <a:pPr marL="742950" marR="0" lvl="0" indent="-742950" algn="l" defTabSz="914400" rtl="0" eaLnBrk="1" fontAlgn="auto" latinLnBrk="0" hangingPunct="1">
              <a:lnSpc>
                <a:spcPts val="4000"/>
              </a:lnSpc>
              <a:spcBef>
                <a:spcPts val="0"/>
              </a:spcBef>
              <a:spcAft>
                <a:spcPts val="3000"/>
              </a:spcAft>
              <a:buClrTx/>
              <a:buSzTx/>
              <a:buFont typeface="+mj-lt"/>
              <a:buAutoNum type="arabicPeriod"/>
              <a:tabLst/>
              <a:defRPr/>
            </a:pPr>
            <a:r>
              <a:rPr kumimoji="0" lang="en-US" sz="5000" b="1" i="0" u="none" strike="noStrike" kern="1200" cap="none" spc="300" normalizeH="0" baseline="0" noProof="0" dirty="0">
                <a:ln>
                  <a:solidFill>
                    <a:schemeClr val="bg1"/>
                  </a:solidFill>
                </a:ln>
                <a:solidFill>
                  <a:srgbClr val="E6D6A5"/>
                </a:solidFill>
                <a:effectLst/>
                <a:uLnTx/>
                <a:uFillTx/>
                <a:latin typeface="Bell MT" panose="02020503060305020303" pitchFamily="18" charset="0"/>
                <a:cs typeface="Aldhabi" panose="01000000000000000000" pitchFamily="2" charset="-78"/>
              </a:rPr>
              <a:t>Receive God’s love,</a:t>
            </a:r>
            <a:r>
              <a:rPr kumimoji="0" lang="en-US" sz="5000" b="1" i="0" u="none" strike="noStrike" kern="1200" cap="none" spc="300" normalizeH="0" noProof="0" dirty="0">
                <a:ln>
                  <a:solidFill>
                    <a:schemeClr val="bg1"/>
                  </a:solidFill>
                </a:ln>
                <a:solidFill>
                  <a:srgbClr val="E6D6A5"/>
                </a:solidFill>
                <a:effectLst/>
                <a:uLnTx/>
                <a:uFillTx/>
                <a:latin typeface="Bell MT" panose="02020503060305020303" pitchFamily="18" charset="0"/>
                <a:cs typeface="Aldhabi" panose="01000000000000000000" pitchFamily="2" charset="-78"/>
              </a:rPr>
              <a:t> </a:t>
            </a:r>
            <a:r>
              <a:rPr lang="en-US" sz="5000" b="1" spc="300" dirty="0">
                <a:ln>
                  <a:solidFill>
                    <a:schemeClr val="bg1"/>
                  </a:solidFill>
                </a:ln>
                <a:solidFill>
                  <a:srgbClr val="E6D6A5"/>
                </a:solidFill>
                <a:latin typeface="Bell MT" panose="02020503060305020303" pitchFamily="18" charset="0"/>
                <a:cs typeface="Aldhabi" panose="01000000000000000000" pitchFamily="2" charset="-78"/>
              </a:rPr>
              <a:t>so we </a:t>
            </a:r>
            <a:r>
              <a:rPr kumimoji="0" lang="en-US" sz="5000" b="1" i="0" u="none" strike="noStrike" kern="1200" cap="none" spc="300" normalizeH="0" noProof="0" dirty="0">
                <a:ln>
                  <a:solidFill>
                    <a:schemeClr val="bg1"/>
                  </a:solidFill>
                </a:ln>
                <a:solidFill>
                  <a:srgbClr val="E6D6A5"/>
                </a:solidFill>
                <a:effectLst/>
                <a:uLnTx/>
                <a:uFillTx/>
                <a:latin typeface="Bell MT" panose="02020503060305020303" pitchFamily="18" charset="0"/>
                <a:cs typeface="Aldhabi" panose="01000000000000000000" pitchFamily="2" charset="-78"/>
              </a:rPr>
              <a:t>don’t receive of our lusts</a:t>
            </a:r>
          </a:p>
          <a:p>
            <a:pPr marL="742950" marR="0" lvl="0" indent="-742950" algn="l" defTabSz="914400" rtl="0" eaLnBrk="1" fontAlgn="auto" latinLnBrk="0" hangingPunct="1">
              <a:lnSpc>
                <a:spcPts val="4000"/>
              </a:lnSpc>
              <a:spcBef>
                <a:spcPts val="0"/>
              </a:spcBef>
              <a:spcAft>
                <a:spcPts val="3000"/>
              </a:spcAft>
              <a:buClrTx/>
              <a:buSzTx/>
              <a:buFont typeface="+mj-lt"/>
              <a:buAutoNum type="arabicPeriod"/>
              <a:tabLst/>
              <a:defRPr/>
            </a:pPr>
            <a:r>
              <a:rPr lang="en-US" sz="5000" b="1" spc="300" baseline="0" dirty="0">
                <a:ln>
                  <a:solidFill>
                    <a:schemeClr val="bg1"/>
                  </a:solidFill>
                </a:ln>
                <a:solidFill>
                  <a:srgbClr val="E6D6A5"/>
                </a:solidFill>
                <a:latin typeface="Bell MT" panose="02020503060305020303" pitchFamily="18" charset="0"/>
                <a:cs typeface="Aldhabi" panose="01000000000000000000" pitchFamily="2" charset="-78"/>
              </a:rPr>
              <a:t>Reap</a:t>
            </a:r>
            <a:r>
              <a:rPr lang="en-US" sz="5000" b="1" spc="300" dirty="0">
                <a:ln>
                  <a:solidFill>
                    <a:schemeClr val="bg1"/>
                  </a:solidFill>
                </a:ln>
                <a:solidFill>
                  <a:srgbClr val="E6D6A5"/>
                </a:solidFill>
                <a:latin typeface="Bell MT" panose="02020503060305020303" pitchFamily="18" charset="0"/>
                <a:cs typeface="Aldhabi" panose="01000000000000000000" pitchFamily="2" charset="-78"/>
              </a:rPr>
              <a:t> God’s provision, so we don’t remain in poverty</a:t>
            </a:r>
          </a:p>
          <a:p>
            <a:pPr marL="742950" marR="0" lvl="0" indent="-742950" algn="l" defTabSz="914400" rtl="0" eaLnBrk="1" fontAlgn="auto" latinLnBrk="0" hangingPunct="1">
              <a:lnSpc>
                <a:spcPts val="4000"/>
              </a:lnSpc>
              <a:spcBef>
                <a:spcPts val="0"/>
              </a:spcBef>
              <a:spcAft>
                <a:spcPts val="3000"/>
              </a:spcAft>
              <a:buClrTx/>
              <a:buSzTx/>
              <a:buFont typeface="+mj-lt"/>
              <a:buAutoNum type="arabicPeriod"/>
              <a:tabLst/>
              <a:defRPr/>
            </a:pPr>
            <a:r>
              <a:rPr kumimoji="0" lang="en-US" sz="5000" b="1" i="0" u="none" strike="noStrike" kern="1200" cap="none" spc="300" normalizeH="0" baseline="0" noProof="0" dirty="0">
                <a:ln>
                  <a:solidFill>
                    <a:schemeClr val="bg1"/>
                  </a:solidFill>
                </a:ln>
                <a:solidFill>
                  <a:srgbClr val="E6D6A5"/>
                </a:solidFill>
                <a:effectLst/>
                <a:uLnTx/>
                <a:uFillTx/>
                <a:latin typeface="Bell MT" panose="02020503060305020303" pitchFamily="18" charset="0"/>
                <a:cs typeface="Aldhabi" panose="01000000000000000000" pitchFamily="2" charset="-78"/>
              </a:rPr>
              <a:t>Recognize God’s reign, so we don’t rely on our own reasoning</a:t>
            </a:r>
          </a:p>
        </p:txBody>
      </p:sp>
      <p:sp>
        <p:nvSpPr>
          <p:cNvPr id="9" name="TextBox 8">
            <a:extLst>
              <a:ext uri="{FF2B5EF4-FFF2-40B4-BE49-F238E27FC236}">
                <a16:creationId xmlns:a16="http://schemas.microsoft.com/office/drawing/2014/main" id="{AF42789C-B9B1-6D2E-EBEB-6E68F987C21D}"/>
              </a:ext>
            </a:extLst>
          </p:cNvPr>
          <p:cNvSpPr txBox="1"/>
          <p:nvPr/>
        </p:nvSpPr>
        <p:spPr>
          <a:xfrm>
            <a:off x="212960" y="105560"/>
            <a:ext cx="1181807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Returning To The Lord</a:t>
            </a:r>
          </a:p>
        </p:txBody>
      </p:sp>
      <p:pic>
        <p:nvPicPr>
          <p:cNvPr id="15" name="Content Placeholder 7" descr="A hexagon shaped logo with red and blue text&#10;&#10;AI-generated content may be incorrect.">
            <a:extLst>
              <a:ext uri="{FF2B5EF4-FFF2-40B4-BE49-F238E27FC236}">
                <a16:creationId xmlns:a16="http://schemas.microsoft.com/office/drawing/2014/main" id="{35D00CE9-E564-2508-15B8-3144EB40B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8537" y="5971099"/>
            <a:ext cx="1622070" cy="7764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096301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C3603-1704-AB83-7755-787760014ACF}"/>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BBC4F8F8-CB79-025D-531A-C5AEEBB25E11}"/>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4CA15D0C-7B10-4BDE-496E-9713B48F6F53}"/>
              </a:ext>
            </a:extLst>
          </p:cNvPr>
          <p:cNvSpPr>
            <a:spLocks noGrp="1"/>
          </p:cNvSpPr>
          <p:nvPr>
            <p:ph type="title"/>
          </p:nvPr>
        </p:nvSpPr>
        <p:spPr>
          <a:xfrm>
            <a:off x="0" y="11037"/>
            <a:ext cx="12192000" cy="6866895"/>
          </a:xfrm>
          <a:solidFill>
            <a:schemeClr val="tx1">
              <a:alpha val="75000"/>
            </a:schemeClr>
          </a:solidFill>
        </p:spPr>
        <p:txBody>
          <a:bodyPr>
            <a:normAutofit/>
          </a:bodyPr>
          <a:lstStyle/>
          <a:p>
            <a:r>
              <a:rPr lang="en-US" sz="100" dirty="0"/>
              <a:t>.</a:t>
            </a:r>
          </a:p>
        </p:txBody>
      </p:sp>
      <p:sp>
        <p:nvSpPr>
          <p:cNvPr id="4" name="Content Placeholder 3">
            <a:extLst>
              <a:ext uri="{FF2B5EF4-FFF2-40B4-BE49-F238E27FC236}">
                <a16:creationId xmlns:a16="http://schemas.microsoft.com/office/drawing/2014/main" id="{9CC76C92-DE06-4292-A2F7-A10568E6D364}"/>
              </a:ext>
            </a:extLst>
          </p:cNvPr>
          <p:cNvSpPr>
            <a:spLocks noGrp="1"/>
          </p:cNvSpPr>
          <p:nvPr>
            <p:ph idx="1"/>
          </p:nvPr>
        </p:nvSpPr>
        <p:spPr>
          <a:xfrm>
            <a:off x="306624" y="349321"/>
            <a:ext cx="11578753" cy="5457938"/>
          </a:xfrm>
        </p:spPr>
        <p:txBody>
          <a:bodyPr>
            <a:noAutofit/>
          </a:bodyPr>
          <a:lstStyle/>
          <a:p>
            <a:pPr marL="0" lvl="0" indent="0" algn="just">
              <a:lnSpc>
                <a:spcPct val="100000"/>
              </a:lnSpc>
              <a:spcBef>
                <a:spcPts val="0"/>
              </a:spcBef>
              <a:spcAft>
                <a:spcPts val="1200"/>
              </a:spcAft>
              <a:buNone/>
              <a:defRPr/>
            </a:pPr>
            <a:r>
              <a:rPr lang="en-US" sz="6000" b="1" spc="600" dirty="0">
                <a:solidFill>
                  <a:srgbClr val="E6D6A5"/>
                </a:solidFill>
                <a:latin typeface="Bell MT" panose="02020503060305020303" pitchFamily="18" charset="0"/>
                <a:cs typeface="Aldhabi" panose="01000000000000000000" pitchFamily="2" charset="-78"/>
              </a:rPr>
              <a:t>“Trust in Yahweh with all your heart &amp; do not lean on your own understanding. In all your ways acknowledge Him, &amp; He will make your paths straight.”</a:t>
            </a:r>
            <a:endParaRPr kumimoji="0" lang="en-US" sz="6000" b="0" i="0" u="none" strike="noStrike" kern="1200" cap="none" spc="600" normalizeH="0" baseline="0" noProof="0" dirty="0">
              <a:ln>
                <a:noFill/>
              </a:ln>
              <a:solidFill>
                <a:srgbClr val="E6D6A5"/>
              </a:solidFill>
              <a:effectLst/>
              <a:uLnTx/>
              <a:uFillTx/>
              <a:latin typeface="Bell MT" panose="02020503060305020303" pitchFamily="18" charset="0"/>
              <a:cs typeface="Aldhabi" panose="01000000000000000000" pitchFamily="2" charset="-78"/>
            </a:endParaRPr>
          </a:p>
        </p:txBody>
      </p:sp>
      <p:sp>
        <p:nvSpPr>
          <p:cNvPr id="9" name="TextBox 8">
            <a:extLst>
              <a:ext uri="{FF2B5EF4-FFF2-40B4-BE49-F238E27FC236}">
                <a16:creationId xmlns:a16="http://schemas.microsoft.com/office/drawing/2014/main" id="{86CEC067-5E6D-AF83-4933-8B70483EC59F}"/>
              </a:ext>
            </a:extLst>
          </p:cNvPr>
          <p:cNvSpPr txBox="1"/>
          <p:nvPr/>
        </p:nvSpPr>
        <p:spPr>
          <a:xfrm>
            <a:off x="4941870" y="5807259"/>
            <a:ext cx="7165910"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Proverbs 3:5-6</a:t>
            </a:r>
          </a:p>
        </p:txBody>
      </p:sp>
    </p:spTree>
    <p:extLst>
      <p:ext uri="{BB962C8B-B14F-4D97-AF65-F5344CB8AC3E}">
        <p14:creationId xmlns:p14="http://schemas.microsoft.com/office/powerpoint/2010/main" val="15847453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15C2F-D3D1-466C-9879-EB049CE78673}"/>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D0FCF277-A3D0-4B7A-B0E8-53BAA81C459D}"/>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F0520C0A-1A13-F0D4-B849-81983175A069}"/>
              </a:ext>
            </a:extLst>
          </p:cNvPr>
          <p:cNvSpPr>
            <a:spLocks noGrp="1"/>
          </p:cNvSpPr>
          <p:nvPr>
            <p:ph type="title"/>
          </p:nvPr>
        </p:nvSpPr>
        <p:spPr>
          <a:xfrm>
            <a:off x="0" y="11037"/>
            <a:ext cx="12192000" cy="6866895"/>
          </a:xfrm>
          <a:solidFill>
            <a:schemeClr val="tx1">
              <a:alpha val="75000"/>
            </a:schemeClr>
          </a:solidFill>
        </p:spPr>
        <p:txBody>
          <a:bodyPr>
            <a:normAutofit/>
          </a:bodyPr>
          <a:lstStyle/>
          <a:p>
            <a:r>
              <a:rPr lang="en-US" sz="100" dirty="0"/>
              <a:t>.</a:t>
            </a:r>
          </a:p>
        </p:txBody>
      </p:sp>
      <p:sp>
        <p:nvSpPr>
          <p:cNvPr id="4" name="Content Placeholder 3">
            <a:extLst>
              <a:ext uri="{FF2B5EF4-FFF2-40B4-BE49-F238E27FC236}">
                <a16:creationId xmlns:a16="http://schemas.microsoft.com/office/drawing/2014/main" id="{F623A4A1-098D-3780-92AE-CE7C92B5C26F}"/>
              </a:ext>
            </a:extLst>
          </p:cNvPr>
          <p:cNvSpPr>
            <a:spLocks noGrp="1"/>
          </p:cNvSpPr>
          <p:nvPr>
            <p:ph idx="1"/>
          </p:nvPr>
        </p:nvSpPr>
        <p:spPr>
          <a:xfrm>
            <a:off x="306624" y="349321"/>
            <a:ext cx="11578753" cy="5457938"/>
          </a:xfrm>
        </p:spPr>
        <p:txBody>
          <a:bodyPr>
            <a:noAutofit/>
          </a:bodyPr>
          <a:lstStyle/>
          <a:p>
            <a:pPr marL="0" lvl="0" indent="0" algn="just">
              <a:lnSpc>
                <a:spcPct val="100000"/>
              </a:lnSpc>
              <a:spcBef>
                <a:spcPts val="0"/>
              </a:spcBef>
              <a:spcAft>
                <a:spcPts val="1200"/>
              </a:spcAft>
              <a:buNone/>
              <a:defRPr/>
            </a:pPr>
            <a:r>
              <a:rPr lang="en-US" sz="5800" b="1" spc="600" dirty="0">
                <a:solidFill>
                  <a:srgbClr val="E6D6A5"/>
                </a:solidFill>
                <a:latin typeface="Bell MT" panose="02020503060305020303" pitchFamily="18" charset="0"/>
                <a:cs typeface="Aldhabi" panose="01000000000000000000" pitchFamily="2" charset="-78"/>
              </a:rPr>
              <a:t>“For the report of your obedience has reached to all. Therefore I am rejoicing over you, but I want you to be wise in what is good &amp; innocent in what is evil.”</a:t>
            </a:r>
            <a:endParaRPr kumimoji="0" lang="en-US" sz="5800" b="0" i="0" u="none" strike="noStrike" kern="1200" cap="none" spc="600" normalizeH="0" baseline="0" noProof="0" dirty="0">
              <a:ln>
                <a:noFill/>
              </a:ln>
              <a:solidFill>
                <a:srgbClr val="E6D6A5"/>
              </a:solidFill>
              <a:effectLst/>
              <a:uLnTx/>
              <a:uFillTx/>
              <a:latin typeface="Bell MT" panose="02020503060305020303" pitchFamily="18" charset="0"/>
              <a:cs typeface="Aldhabi" panose="01000000000000000000" pitchFamily="2" charset="-78"/>
            </a:endParaRPr>
          </a:p>
        </p:txBody>
      </p:sp>
      <p:sp>
        <p:nvSpPr>
          <p:cNvPr id="9" name="TextBox 8">
            <a:extLst>
              <a:ext uri="{FF2B5EF4-FFF2-40B4-BE49-F238E27FC236}">
                <a16:creationId xmlns:a16="http://schemas.microsoft.com/office/drawing/2014/main" id="{D7517C16-FE2F-EBD8-07BE-C1D7229E6ED1}"/>
              </a:ext>
            </a:extLst>
          </p:cNvPr>
          <p:cNvSpPr txBox="1"/>
          <p:nvPr/>
        </p:nvSpPr>
        <p:spPr>
          <a:xfrm>
            <a:off x="4941870" y="5807259"/>
            <a:ext cx="7165910"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Romans 16:19</a:t>
            </a:r>
          </a:p>
        </p:txBody>
      </p:sp>
    </p:spTree>
    <p:extLst>
      <p:ext uri="{BB962C8B-B14F-4D97-AF65-F5344CB8AC3E}">
        <p14:creationId xmlns:p14="http://schemas.microsoft.com/office/powerpoint/2010/main" val="34022785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64672-CF5A-C566-D5C1-D5C6E63464EF}"/>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10486A8C-B625-042C-0CE4-397B9DE5AC30}"/>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2B0ED118-C585-6CA9-D9F4-EF7BF870EC65}"/>
              </a:ext>
            </a:extLst>
          </p:cNvPr>
          <p:cNvSpPr>
            <a:spLocks noGrp="1"/>
          </p:cNvSpPr>
          <p:nvPr>
            <p:ph type="title"/>
          </p:nvPr>
        </p:nvSpPr>
        <p:spPr>
          <a:xfrm>
            <a:off x="0" y="11037"/>
            <a:ext cx="12192000" cy="6866895"/>
          </a:xfrm>
          <a:solidFill>
            <a:schemeClr val="tx1">
              <a:alpha val="75000"/>
            </a:schemeClr>
          </a:solidFill>
        </p:spPr>
        <p:txBody>
          <a:bodyPr>
            <a:normAutofit/>
          </a:bodyPr>
          <a:lstStyle/>
          <a:p>
            <a:r>
              <a:rPr lang="en-US" sz="100" dirty="0"/>
              <a:t>.</a:t>
            </a:r>
          </a:p>
        </p:txBody>
      </p:sp>
      <p:sp>
        <p:nvSpPr>
          <p:cNvPr id="4" name="Content Placeholder 3">
            <a:extLst>
              <a:ext uri="{FF2B5EF4-FFF2-40B4-BE49-F238E27FC236}">
                <a16:creationId xmlns:a16="http://schemas.microsoft.com/office/drawing/2014/main" id="{A7CF0040-E0E2-087A-00BA-8647E586EE7C}"/>
              </a:ext>
            </a:extLst>
          </p:cNvPr>
          <p:cNvSpPr>
            <a:spLocks noGrp="1"/>
          </p:cNvSpPr>
          <p:nvPr>
            <p:ph idx="1"/>
          </p:nvPr>
        </p:nvSpPr>
        <p:spPr>
          <a:xfrm>
            <a:off x="306624" y="349321"/>
            <a:ext cx="11578753" cy="5457938"/>
          </a:xfrm>
        </p:spPr>
        <p:txBody>
          <a:bodyPr>
            <a:noAutofit/>
          </a:bodyPr>
          <a:lstStyle/>
          <a:p>
            <a:pPr marL="0" lvl="0" indent="0" algn="just">
              <a:lnSpc>
                <a:spcPct val="100000"/>
              </a:lnSpc>
              <a:spcBef>
                <a:spcPts val="0"/>
              </a:spcBef>
              <a:spcAft>
                <a:spcPts val="1200"/>
              </a:spcAft>
              <a:buNone/>
              <a:defRPr/>
            </a:pPr>
            <a:r>
              <a:rPr lang="en-US" sz="5400" b="1" spc="600" dirty="0">
                <a:solidFill>
                  <a:srgbClr val="E6D6A5"/>
                </a:solidFill>
                <a:latin typeface="Bell MT" panose="02020503060305020303" pitchFamily="18" charset="0"/>
                <a:cs typeface="Aldhabi" panose="01000000000000000000" pitchFamily="2" charset="-78"/>
              </a:rPr>
              <a:t>“Then Yahweh said to Samuel, ‘Listen to the voice of the people in regard to all that they say to you, for they have not rejected you, but they have rejected Me from being king over them.’”</a:t>
            </a:r>
            <a:endParaRPr kumimoji="0" lang="en-US" sz="5400" b="0" i="0" u="none" strike="noStrike" kern="1200" cap="none" spc="600" normalizeH="0" baseline="0" noProof="0" dirty="0">
              <a:ln>
                <a:noFill/>
              </a:ln>
              <a:solidFill>
                <a:srgbClr val="E6D6A5"/>
              </a:solidFill>
              <a:effectLst/>
              <a:uLnTx/>
              <a:uFillTx/>
              <a:latin typeface="Bell MT" panose="02020503060305020303" pitchFamily="18" charset="0"/>
              <a:cs typeface="Aldhabi" panose="01000000000000000000" pitchFamily="2" charset="-78"/>
            </a:endParaRPr>
          </a:p>
        </p:txBody>
      </p:sp>
      <p:sp>
        <p:nvSpPr>
          <p:cNvPr id="9" name="TextBox 8">
            <a:extLst>
              <a:ext uri="{FF2B5EF4-FFF2-40B4-BE49-F238E27FC236}">
                <a16:creationId xmlns:a16="http://schemas.microsoft.com/office/drawing/2014/main" id="{E366187D-E4EE-D9AD-81A9-222363776139}"/>
              </a:ext>
            </a:extLst>
          </p:cNvPr>
          <p:cNvSpPr txBox="1"/>
          <p:nvPr/>
        </p:nvSpPr>
        <p:spPr>
          <a:xfrm>
            <a:off x="4941870" y="5807259"/>
            <a:ext cx="7165910"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I Samuel 8:7</a:t>
            </a:r>
          </a:p>
        </p:txBody>
      </p:sp>
    </p:spTree>
    <p:extLst>
      <p:ext uri="{BB962C8B-B14F-4D97-AF65-F5344CB8AC3E}">
        <p14:creationId xmlns:p14="http://schemas.microsoft.com/office/powerpoint/2010/main" val="235086310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012E7-68FB-9FC1-9AB6-765D84C3171A}"/>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61A9029A-85A1-8DB2-D962-3B886C92D75B}"/>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63DFAFC5-EFDD-2FE2-3D31-117423D429E4}"/>
              </a:ext>
            </a:extLst>
          </p:cNvPr>
          <p:cNvSpPr>
            <a:spLocks noGrp="1"/>
          </p:cNvSpPr>
          <p:nvPr>
            <p:ph type="title"/>
          </p:nvPr>
        </p:nvSpPr>
        <p:spPr>
          <a:xfrm>
            <a:off x="0" y="11037"/>
            <a:ext cx="12192000" cy="6866895"/>
          </a:xfrm>
          <a:solidFill>
            <a:schemeClr val="tx1">
              <a:alpha val="75000"/>
            </a:schemeClr>
          </a:solidFill>
        </p:spPr>
        <p:txBody>
          <a:bodyPr>
            <a:normAutofit/>
          </a:bodyPr>
          <a:lstStyle/>
          <a:p>
            <a:r>
              <a:rPr lang="en-US" sz="100" dirty="0"/>
              <a:t>.</a:t>
            </a:r>
          </a:p>
        </p:txBody>
      </p:sp>
      <p:sp>
        <p:nvSpPr>
          <p:cNvPr id="4" name="Content Placeholder 3">
            <a:extLst>
              <a:ext uri="{FF2B5EF4-FFF2-40B4-BE49-F238E27FC236}">
                <a16:creationId xmlns:a16="http://schemas.microsoft.com/office/drawing/2014/main" id="{19B8C60A-85D8-5340-D2E5-8423EA7AED63}"/>
              </a:ext>
            </a:extLst>
          </p:cNvPr>
          <p:cNvSpPr>
            <a:spLocks noGrp="1"/>
          </p:cNvSpPr>
          <p:nvPr>
            <p:ph idx="1"/>
          </p:nvPr>
        </p:nvSpPr>
        <p:spPr>
          <a:xfrm>
            <a:off x="306624" y="184937"/>
            <a:ext cx="11578753" cy="5457938"/>
          </a:xfrm>
        </p:spPr>
        <p:txBody>
          <a:bodyPr>
            <a:noAutofit/>
          </a:bodyPr>
          <a:lstStyle/>
          <a:p>
            <a:pPr marL="0" lvl="0" indent="0" algn="just">
              <a:lnSpc>
                <a:spcPct val="100000"/>
              </a:lnSpc>
              <a:spcBef>
                <a:spcPts val="0"/>
              </a:spcBef>
              <a:spcAft>
                <a:spcPts val="1200"/>
              </a:spcAft>
              <a:buNone/>
              <a:defRPr/>
            </a:pPr>
            <a:r>
              <a:rPr lang="en-US" sz="7000" b="1" spc="600" dirty="0">
                <a:solidFill>
                  <a:srgbClr val="E6D6A5"/>
                </a:solidFill>
                <a:latin typeface="Bell MT" panose="02020503060305020303" pitchFamily="18" charset="0"/>
                <a:cs typeface="Aldhabi" panose="01000000000000000000" pitchFamily="2" charset="-78"/>
              </a:rPr>
              <a:t>“I have come in My Father’s name, &amp; you do not receive Me; if another comes in his own name, you will receive him.”</a:t>
            </a:r>
            <a:endParaRPr kumimoji="0" lang="en-US" sz="7000" b="0" i="0" u="none" strike="noStrike" kern="1200" cap="none" spc="600" normalizeH="0" baseline="0" noProof="0" dirty="0">
              <a:ln>
                <a:noFill/>
              </a:ln>
              <a:solidFill>
                <a:srgbClr val="E6D6A5"/>
              </a:solidFill>
              <a:effectLst/>
              <a:uLnTx/>
              <a:uFillTx/>
              <a:latin typeface="Bell MT" panose="02020503060305020303" pitchFamily="18" charset="0"/>
              <a:cs typeface="Aldhabi" panose="01000000000000000000" pitchFamily="2" charset="-78"/>
            </a:endParaRPr>
          </a:p>
        </p:txBody>
      </p:sp>
      <p:sp>
        <p:nvSpPr>
          <p:cNvPr id="9" name="TextBox 8">
            <a:extLst>
              <a:ext uri="{FF2B5EF4-FFF2-40B4-BE49-F238E27FC236}">
                <a16:creationId xmlns:a16="http://schemas.microsoft.com/office/drawing/2014/main" id="{34C22A6C-32B9-307A-B86A-2C9119332D6B}"/>
              </a:ext>
            </a:extLst>
          </p:cNvPr>
          <p:cNvSpPr txBox="1"/>
          <p:nvPr/>
        </p:nvSpPr>
        <p:spPr>
          <a:xfrm>
            <a:off x="4941870" y="5807259"/>
            <a:ext cx="7165910"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John 5:43</a:t>
            </a:r>
          </a:p>
        </p:txBody>
      </p:sp>
    </p:spTree>
    <p:extLst>
      <p:ext uri="{BB962C8B-B14F-4D97-AF65-F5344CB8AC3E}">
        <p14:creationId xmlns:p14="http://schemas.microsoft.com/office/powerpoint/2010/main" val="250708904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AFF04-F03B-A8A0-87E3-A73BB112BE96}"/>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3DFEE797-E723-D7A0-1182-CDA081A19FFC}"/>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616AE8C1-BD13-F241-1DA5-4BFC385BAB97}"/>
              </a:ext>
            </a:extLst>
          </p:cNvPr>
          <p:cNvSpPr>
            <a:spLocks noGrp="1"/>
          </p:cNvSpPr>
          <p:nvPr>
            <p:ph type="title"/>
          </p:nvPr>
        </p:nvSpPr>
        <p:spPr>
          <a:xfrm>
            <a:off x="0" y="11037"/>
            <a:ext cx="12192000" cy="6866895"/>
          </a:xfrm>
          <a:solidFill>
            <a:schemeClr val="tx1">
              <a:alpha val="75000"/>
            </a:schemeClr>
          </a:solidFill>
        </p:spPr>
        <p:txBody>
          <a:bodyPr>
            <a:normAutofit/>
          </a:bodyPr>
          <a:lstStyle/>
          <a:p>
            <a:r>
              <a:rPr lang="en-US" sz="100" dirty="0"/>
              <a:t>.</a:t>
            </a:r>
          </a:p>
        </p:txBody>
      </p:sp>
      <p:sp>
        <p:nvSpPr>
          <p:cNvPr id="4" name="Content Placeholder 3">
            <a:extLst>
              <a:ext uri="{FF2B5EF4-FFF2-40B4-BE49-F238E27FC236}">
                <a16:creationId xmlns:a16="http://schemas.microsoft.com/office/drawing/2014/main" id="{7A94A621-CC84-B613-6F08-7525B0DC176A}"/>
              </a:ext>
            </a:extLst>
          </p:cNvPr>
          <p:cNvSpPr>
            <a:spLocks noGrp="1"/>
          </p:cNvSpPr>
          <p:nvPr>
            <p:ph idx="1"/>
          </p:nvPr>
        </p:nvSpPr>
        <p:spPr>
          <a:xfrm>
            <a:off x="306624" y="164389"/>
            <a:ext cx="11578753" cy="5457938"/>
          </a:xfrm>
        </p:spPr>
        <p:txBody>
          <a:bodyPr>
            <a:noAutofit/>
          </a:bodyPr>
          <a:lstStyle/>
          <a:p>
            <a:pPr marL="0" lvl="0" indent="0" algn="just">
              <a:lnSpc>
                <a:spcPct val="100000"/>
              </a:lnSpc>
              <a:spcBef>
                <a:spcPts val="0"/>
              </a:spcBef>
              <a:spcAft>
                <a:spcPts val="1200"/>
              </a:spcAft>
              <a:buNone/>
              <a:defRPr/>
            </a:pPr>
            <a:r>
              <a:rPr lang="en-US" sz="4800" b="1" spc="600" dirty="0">
                <a:solidFill>
                  <a:srgbClr val="E6D6A5"/>
                </a:solidFill>
                <a:latin typeface="Bell MT" panose="02020503060305020303" pitchFamily="18" charset="0"/>
                <a:cs typeface="Aldhabi" panose="01000000000000000000" pitchFamily="2" charset="-78"/>
              </a:rPr>
              <a:t>“But when this corruptible puts on the incorruptible, &amp; this mortal puts on immortality, then will come about the word that is written, ‘death is swallowed up in victory. O death, where is your victory? O death, where is your sting?... (</a:t>
            </a:r>
            <a:r>
              <a:rPr lang="en-US" sz="4800" b="1" spc="600" dirty="0" err="1">
                <a:solidFill>
                  <a:srgbClr val="E6D6A5"/>
                </a:solidFill>
                <a:latin typeface="Bell MT" panose="02020503060305020303" pitchFamily="18" charset="0"/>
                <a:cs typeface="Aldhabi" panose="01000000000000000000" pitchFamily="2" charset="-78"/>
              </a:rPr>
              <a:t>cont</a:t>
            </a:r>
            <a:r>
              <a:rPr lang="en-US" sz="4800" b="1" spc="600" dirty="0">
                <a:solidFill>
                  <a:srgbClr val="E6D6A5"/>
                </a:solidFill>
                <a:latin typeface="Bell MT" panose="02020503060305020303" pitchFamily="18" charset="0"/>
                <a:cs typeface="Aldhabi" panose="01000000000000000000" pitchFamily="2" charset="-78"/>
              </a:rPr>
              <a:t>)</a:t>
            </a:r>
            <a:endParaRPr kumimoji="0" lang="en-US" sz="4800" b="0" i="0" u="none" strike="noStrike" kern="1200" cap="none" spc="600" normalizeH="0" baseline="0" noProof="0" dirty="0">
              <a:ln>
                <a:noFill/>
              </a:ln>
              <a:solidFill>
                <a:srgbClr val="E6D6A5"/>
              </a:solidFill>
              <a:effectLst/>
              <a:uLnTx/>
              <a:uFillTx/>
              <a:latin typeface="Bell MT" panose="02020503060305020303" pitchFamily="18" charset="0"/>
              <a:cs typeface="Aldhabi" panose="01000000000000000000" pitchFamily="2" charset="-78"/>
            </a:endParaRPr>
          </a:p>
        </p:txBody>
      </p:sp>
      <p:sp>
        <p:nvSpPr>
          <p:cNvPr id="9" name="TextBox 8">
            <a:extLst>
              <a:ext uri="{FF2B5EF4-FFF2-40B4-BE49-F238E27FC236}">
                <a16:creationId xmlns:a16="http://schemas.microsoft.com/office/drawing/2014/main" id="{4DE2A610-7AAD-5AC3-0660-71C83EA77C86}"/>
              </a:ext>
            </a:extLst>
          </p:cNvPr>
          <p:cNvSpPr txBox="1"/>
          <p:nvPr/>
        </p:nvSpPr>
        <p:spPr>
          <a:xfrm>
            <a:off x="2537717" y="5807259"/>
            <a:ext cx="9570063"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I Corinthians 15:54-57</a:t>
            </a:r>
          </a:p>
        </p:txBody>
      </p:sp>
    </p:spTree>
    <p:extLst>
      <p:ext uri="{BB962C8B-B14F-4D97-AF65-F5344CB8AC3E}">
        <p14:creationId xmlns:p14="http://schemas.microsoft.com/office/powerpoint/2010/main" val="59427014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C520F-9519-83AF-7944-69B7C09AE84E}"/>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AAB8C79E-E126-3717-FCA8-84933020F055}"/>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DE719233-BCBC-89FB-E3B0-C4BB5A1B1466}"/>
              </a:ext>
            </a:extLst>
          </p:cNvPr>
          <p:cNvSpPr>
            <a:spLocks noGrp="1"/>
          </p:cNvSpPr>
          <p:nvPr>
            <p:ph type="title"/>
          </p:nvPr>
        </p:nvSpPr>
        <p:spPr>
          <a:xfrm>
            <a:off x="0" y="11037"/>
            <a:ext cx="12192000" cy="6866895"/>
          </a:xfrm>
          <a:solidFill>
            <a:schemeClr val="tx1">
              <a:alpha val="75000"/>
            </a:schemeClr>
          </a:solidFill>
        </p:spPr>
        <p:txBody>
          <a:bodyPr>
            <a:normAutofit/>
          </a:bodyPr>
          <a:lstStyle/>
          <a:p>
            <a:r>
              <a:rPr lang="en-US" sz="100" dirty="0"/>
              <a:t>.</a:t>
            </a:r>
          </a:p>
        </p:txBody>
      </p:sp>
      <p:sp>
        <p:nvSpPr>
          <p:cNvPr id="4" name="Content Placeholder 3">
            <a:extLst>
              <a:ext uri="{FF2B5EF4-FFF2-40B4-BE49-F238E27FC236}">
                <a16:creationId xmlns:a16="http://schemas.microsoft.com/office/drawing/2014/main" id="{16094D99-1CA9-4F37-B33B-2E6007423E34}"/>
              </a:ext>
            </a:extLst>
          </p:cNvPr>
          <p:cNvSpPr>
            <a:spLocks noGrp="1"/>
          </p:cNvSpPr>
          <p:nvPr>
            <p:ph idx="1"/>
          </p:nvPr>
        </p:nvSpPr>
        <p:spPr>
          <a:xfrm>
            <a:off x="306624" y="164389"/>
            <a:ext cx="11578753" cy="5457938"/>
          </a:xfrm>
        </p:spPr>
        <p:txBody>
          <a:bodyPr>
            <a:noAutofit/>
          </a:bodyPr>
          <a:lstStyle/>
          <a:p>
            <a:pPr marL="0" lvl="0" indent="0" algn="just">
              <a:lnSpc>
                <a:spcPct val="100000"/>
              </a:lnSpc>
              <a:spcBef>
                <a:spcPts val="0"/>
              </a:spcBef>
              <a:spcAft>
                <a:spcPts val="1200"/>
              </a:spcAft>
              <a:buNone/>
              <a:defRPr/>
            </a:pPr>
            <a:r>
              <a:rPr lang="en-US" sz="5800" b="1" spc="600" dirty="0">
                <a:solidFill>
                  <a:srgbClr val="E6D6A5"/>
                </a:solidFill>
                <a:latin typeface="Bell MT" panose="02020503060305020303" pitchFamily="18" charset="0"/>
                <a:cs typeface="Aldhabi" panose="01000000000000000000" pitchFamily="2" charset="-78"/>
              </a:rPr>
              <a:t>(</a:t>
            </a:r>
            <a:r>
              <a:rPr lang="en-US" sz="5800" b="1" spc="600" dirty="0" err="1">
                <a:solidFill>
                  <a:srgbClr val="E6D6A5"/>
                </a:solidFill>
                <a:latin typeface="Bell MT" panose="02020503060305020303" pitchFamily="18" charset="0"/>
                <a:cs typeface="Aldhabi" panose="01000000000000000000" pitchFamily="2" charset="-78"/>
              </a:rPr>
              <a:t>cont</a:t>
            </a:r>
            <a:r>
              <a:rPr lang="en-US" sz="5800" b="1" spc="600" dirty="0">
                <a:solidFill>
                  <a:srgbClr val="E6D6A5"/>
                </a:solidFill>
                <a:latin typeface="Bell MT" panose="02020503060305020303" pitchFamily="18" charset="0"/>
                <a:cs typeface="Aldhabi" panose="01000000000000000000" pitchFamily="2" charset="-78"/>
              </a:rPr>
              <a:t>) …Now the sting of death is sin, &amp; the power of sin is the law; but thanks be to God, who gives us the victory through our Lord Jesus Christ!”</a:t>
            </a:r>
            <a:endParaRPr kumimoji="0" lang="en-US" sz="5800" b="0" i="0" u="none" strike="noStrike" kern="1200" cap="none" spc="600" normalizeH="0" baseline="0" noProof="0" dirty="0">
              <a:ln>
                <a:noFill/>
              </a:ln>
              <a:solidFill>
                <a:srgbClr val="E6D6A5"/>
              </a:solidFill>
              <a:effectLst/>
              <a:uLnTx/>
              <a:uFillTx/>
              <a:latin typeface="Bell MT" panose="02020503060305020303" pitchFamily="18" charset="0"/>
              <a:cs typeface="Aldhabi" panose="01000000000000000000" pitchFamily="2" charset="-78"/>
            </a:endParaRPr>
          </a:p>
        </p:txBody>
      </p:sp>
      <p:sp>
        <p:nvSpPr>
          <p:cNvPr id="9" name="TextBox 8">
            <a:extLst>
              <a:ext uri="{FF2B5EF4-FFF2-40B4-BE49-F238E27FC236}">
                <a16:creationId xmlns:a16="http://schemas.microsoft.com/office/drawing/2014/main" id="{51BC5870-272B-9592-A6E3-F88029731406}"/>
              </a:ext>
            </a:extLst>
          </p:cNvPr>
          <p:cNvSpPr txBox="1"/>
          <p:nvPr/>
        </p:nvSpPr>
        <p:spPr>
          <a:xfrm>
            <a:off x="2537717" y="5807259"/>
            <a:ext cx="9570063"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I Corinthians 15:54-57</a:t>
            </a:r>
          </a:p>
        </p:txBody>
      </p:sp>
    </p:spTree>
    <p:extLst>
      <p:ext uri="{BB962C8B-B14F-4D97-AF65-F5344CB8AC3E}">
        <p14:creationId xmlns:p14="http://schemas.microsoft.com/office/powerpoint/2010/main" val="116321189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C13FE-1AD5-1255-6230-04DD7C34E1B3}"/>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57D3495B-E766-E2F4-5289-93BE5033227C}"/>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23CF5E0B-CE2C-EE7B-D287-4A15C9FEF473}"/>
              </a:ext>
            </a:extLst>
          </p:cNvPr>
          <p:cNvSpPr>
            <a:spLocks noGrp="1"/>
          </p:cNvSpPr>
          <p:nvPr>
            <p:ph type="title"/>
          </p:nvPr>
        </p:nvSpPr>
        <p:spPr>
          <a:xfrm>
            <a:off x="0" y="11037"/>
            <a:ext cx="12192000" cy="6866895"/>
          </a:xfrm>
          <a:solidFill>
            <a:schemeClr val="tx1">
              <a:alpha val="75000"/>
            </a:schemeClr>
          </a:solidFill>
        </p:spPr>
        <p:txBody>
          <a:bodyPr>
            <a:normAutofit/>
          </a:bodyPr>
          <a:lstStyle/>
          <a:p>
            <a:r>
              <a:rPr lang="en-US" sz="100" dirty="0"/>
              <a:t>.</a:t>
            </a:r>
          </a:p>
        </p:txBody>
      </p:sp>
      <p:sp>
        <p:nvSpPr>
          <p:cNvPr id="4" name="Content Placeholder 3">
            <a:extLst>
              <a:ext uri="{FF2B5EF4-FFF2-40B4-BE49-F238E27FC236}">
                <a16:creationId xmlns:a16="http://schemas.microsoft.com/office/drawing/2014/main" id="{8D185C92-87FE-DE9E-9A04-01A0AB3E27B1}"/>
              </a:ext>
            </a:extLst>
          </p:cNvPr>
          <p:cNvSpPr>
            <a:spLocks noGrp="1"/>
          </p:cNvSpPr>
          <p:nvPr>
            <p:ph idx="1"/>
          </p:nvPr>
        </p:nvSpPr>
        <p:spPr>
          <a:xfrm>
            <a:off x="306624" y="1232900"/>
            <a:ext cx="11578753" cy="5383656"/>
          </a:xfrm>
        </p:spPr>
        <p:txBody>
          <a:bodyPr>
            <a:noAutofit/>
          </a:bodyPr>
          <a:lstStyle/>
          <a:p>
            <a:pPr marL="742950" marR="0" lvl="0" indent="-742950" algn="l" defTabSz="914400" rtl="0" eaLnBrk="1" fontAlgn="auto" latinLnBrk="0" hangingPunct="1">
              <a:lnSpc>
                <a:spcPts val="4000"/>
              </a:lnSpc>
              <a:spcBef>
                <a:spcPts val="0"/>
              </a:spcBef>
              <a:spcAft>
                <a:spcPts val="3000"/>
              </a:spcAft>
              <a:buClrTx/>
              <a:buSzTx/>
              <a:buFont typeface="+mj-lt"/>
              <a:buAutoNum type="arabicPeriod"/>
              <a:tabLst/>
              <a:defRPr/>
            </a:pPr>
            <a:r>
              <a:rPr kumimoji="0" lang="en-US" sz="5000" b="1" i="0" u="none" strike="noStrike" kern="1200" cap="none" spc="300" normalizeH="0" baseline="0" noProof="0" dirty="0">
                <a:ln>
                  <a:solidFill>
                    <a:schemeClr val="bg1"/>
                  </a:solidFill>
                </a:ln>
                <a:solidFill>
                  <a:srgbClr val="E6D6A5"/>
                </a:solidFill>
                <a:effectLst/>
                <a:uLnTx/>
                <a:uFillTx/>
                <a:latin typeface="Bell MT" panose="02020503060305020303" pitchFamily="18" charset="0"/>
                <a:cs typeface="Aldhabi" panose="01000000000000000000" pitchFamily="2" charset="-78"/>
              </a:rPr>
              <a:t>Receive God’s love,</a:t>
            </a:r>
            <a:r>
              <a:rPr kumimoji="0" lang="en-US" sz="5000" b="1" i="0" u="none" strike="noStrike" kern="1200" cap="none" spc="300" normalizeH="0" noProof="0" dirty="0">
                <a:ln>
                  <a:solidFill>
                    <a:schemeClr val="bg1"/>
                  </a:solidFill>
                </a:ln>
                <a:solidFill>
                  <a:srgbClr val="E6D6A5"/>
                </a:solidFill>
                <a:effectLst/>
                <a:uLnTx/>
                <a:uFillTx/>
                <a:latin typeface="Bell MT" panose="02020503060305020303" pitchFamily="18" charset="0"/>
                <a:cs typeface="Aldhabi" panose="01000000000000000000" pitchFamily="2" charset="-78"/>
              </a:rPr>
              <a:t> </a:t>
            </a:r>
            <a:r>
              <a:rPr lang="en-US" sz="5000" b="1" spc="300" dirty="0">
                <a:ln>
                  <a:solidFill>
                    <a:schemeClr val="bg1"/>
                  </a:solidFill>
                </a:ln>
                <a:solidFill>
                  <a:srgbClr val="E6D6A5"/>
                </a:solidFill>
                <a:latin typeface="Bell MT" panose="02020503060305020303" pitchFamily="18" charset="0"/>
                <a:cs typeface="Aldhabi" panose="01000000000000000000" pitchFamily="2" charset="-78"/>
              </a:rPr>
              <a:t>so we </a:t>
            </a:r>
            <a:r>
              <a:rPr kumimoji="0" lang="en-US" sz="5000" b="1" i="0" u="none" strike="noStrike" kern="1200" cap="none" spc="300" normalizeH="0" noProof="0" dirty="0">
                <a:ln>
                  <a:solidFill>
                    <a:schemeClr val="bg1"/>
                  </a:solidFill>
                </a:ln>
                <a:solidFill>
                  <a:srgbClr val="E6D6A5"/>
                </a:solidFill>
                <a:effectLst/>
                <a:uLnTx/>
                <a:uFillTx/>
                <a:latin typeface="Bell MT" panose="02020503060305020303" pitchFamily="18" charset="0"/>
                <a:cs typeface="Aldhabi" panose="01000000000000000000" pitchFamily="2" charset="-78"/>
              </a:rPr>
              <a:t>don’t receive of our lusts</a:t>
            </a:r>
          </a:p>
          <a:p>
            <a:pPr marL="742950" marR="0" lvl="0" indent="-742950" algn="l" defTabSz="914400" rtl="0" eaLnBrk="1" fontAlgn="auto" latinLnBrk="0" hangingPunct="1">
              <a:lnSpc>
                <a:spcPts val="4000"/>
              </a:lnSpc>
              <a:spcBef>
                <a:spcPts val="0"/>
              </a:spcBef>
              <a:spcAft>
                <a:spcPts val="3000"/>
              </a:spcAft>
              <a:buClrTx/>
              <a:buSzTx/>
              <a:buFont typeface="+mj-lt"/>
              <a:buAutoNum type="arabicPeriod"/>
              <a:tabLst/>
              <a:defRPr/>
            </a:pPr>
            <a:r>
              <a:rPr lang="en-US" sz="5000" b="1" spc="300" baseline="0" dirty="0">
                <a:ln>
                  <a:solidFill>
                    <a:schemeClr val="bg1"/>
                  </a:solidFill>
                </a:ln>
                <a:solidFill>
                  <a:srgbClr val="E6D6A5"/>
                </a:solidFill>
                <a:latin typeface="Bell MT" panose="02020503060305020303" pitchFamily="18" charset="0"/>
                <a:cs typeface="Aldhabi" panose="01000000000000000000" pitchFamily="2" charset="-78"/>
              </a:rPr>
              <a:t>Reap</a:t>
            </a:r>
            <a:r>
              <a:rPr lang="en-US" sz="5000" b="1" spc="300" dirty="0">
                <a:ln>
                  <a:solidFill>
                    <a:schemeClr val="bg1"/>
                  </a:solidFill>
                </a:ln>
                <a:solidFill>
                  <a:srgbClr val="E6D6A5"/>
                </a:solidFill>
                <a:latin typeface="Bell MT" panose="02020503060305020303" pitchFamily="18" charset="0"/>
                <a:cs typeface="Aldhabi" panose="01000000000000000000" pitchFamily="2" charset="-78"/>
              </a:rPr>
              <a:t> God’s provision, so we don’t remain in poverty</a:t>
            </a:r>
          </a:p>
          <a:p>
            <a:pPr marL="742950" marR="0" lvl="0" indent="-742950" algn="l" defTabSz="914400" rtl="0" eaLnBrk="1" fontAlgn="auto" latinLnBrk="0" hangingPunct="1">
              <a:lnSpc>
                <a:spcPts val="4000"/>
              </a:lnSpc>
              <a:spcBef>
                <a:spcPts val="0"/>
              </a:spcBef>
              <a:spcAft>
                <a:spcPts val="3000"/>
              </a:spcAft>
              <a:buClrTx/>
              <a:buSzTx/>
              <a:buFont typeface="+mj-lt"/>
              <a:buAutoNum type="arabicPeriod"/>
              <a:tabLst/>
              <a:defRPr/>
            </a:pPr>
            <a:r>
              <a:rPr kumimoji="0" lang="en-US" sz="5000" b="1" i="0" u="none" strike="noStrike" kern="1200" cap="none" spc="300" normalizeH="0" baseline="0" noProof="0" dirty="0">
                <a:ln>
                  <a:solidFill>
                    <a:schemeClr val="bg1"/>
                  </a:solidFill>
                </a:ln>
                <a:solidFill>
                  <a:srgbClr val="E6D6A5"/>
                </a:solidFill>
                <a:effectLst/>
                <a:uLnTx/>
                <a:uFillTx/>
                <a:latin typeface="Bell MT" panose="02020503060305020303" pitchFamily="18" charset="0"/>
                <a:cs typeface="Aldhabi" panose="01000000000000000000" pitchFamily="2" charset="-78"/>
              </a:rPr>
              <a:t>Recognize God’s reign, so we don’t rely on our own reasoning</a:t>
            </a:r>
          </a:p>
          <a:p>
            <a:pPr marL="742950" marR="0" lvl="0" indent="-742950" algn="l" defTabSz="914400" rtl="0" eaLnBrk="1" fontAlgn="auto" latinLnBrk="0" hangingPunct="1">
              <a:lnSpc>
                <a:spcPts val="4000"/>
              </a:lnSpc>
              <a:spcBef>
                <a:spcPts val="0"/>
              </a:spcBef>
              <a:spcAft>
                <a:spcPts val="3000"/>
              </a:spcAft>
              <a:buClrTx/>
              <a:buSzTx/>
              <a:buFont typeface="+mj-lt"/>
              <a:buAutoNum type="arabicPeriod"/>
              <a:tabLst/>
              <a:defRPr/>
            </a:pPr>
            <a:r>
              <a:rPr lang="en-US" sz="5000" b="1" spc="300" dirty="0">
                <a:ln>
                  <a:solidFill>
                    <a:schemeClr val="bg1"/>
                  </a:solidFill>
                </a:ln>
                <a:solidFill>
                  <a:srgbClr val="E6D6A5"/>
                </a:solidFill>
                <a:latin typeface="Bell MT" panose="02020503060305020303" pitchFamily="18" charset="0"/>
                <a:cs typeface="Aldhabi" panose="01000000000000000000" pitchFamily="2" charset="-78"/>
              </a:rPr>
              <a:t>Render our confession of sin, so we may be converted</a:t>
            </a:r>
            <a:endParaRPr kumimoji="0" lang="en-US" sz="5000" b="1" i="0" u="none" strike="noStrike" kern="1200" cap="none" spc="300" normalizeH="0" baseline="0" noProof="0" dirty="0">
              <a:ln>
                <a:solidFill>
                  <a:schemeClr val="bg1"/>
                </a:solidFill>
              </a:ln>
              <a:solidFill>
                <a:srgbClr val="E6D6A5"/>
              </a:solidFill>
              <a:effectLst/>
              <a:uLnTx/>
              <a:uFillTx/>
              <a:latin typeface="Bell MT" panose="02020503060305020303" pitchFamily="18" charset="0"/>
              <a:cs typeface="Aldhabi" panose="01000000000000000000" pitchFamily="2" charset="-78"/>
            </a:endParaRPr>
          </a:p>
        </p:txBody>
      </p:sp>
      <p:sp>
        <p:nvSpPr>
          <p:cNvPr id="9" name="TextBox 8">
            <a:extLst>
              <a:ext uri="{FF2B5EF4-FFF2-40B4-BE49-F238E27FC236}">
                <a16:creationId xmlns:a16="http://schemas.microsoft.com/office/drawing/2014/main" id="{E432C2A1-B81C-9215-1FF2-CAA56865303F}"/>
              </a:ext>
            </a:extLst>
          </p:cNvPr>
          <p:cNvSpPr txBox="1"/>
          <p:nvPr/>
        </p:nvSpPr>
        <p:spPr>
          <a:xfrm>
            <a:off x="212960" y="105560"/>
            <a:ext cx="1181807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Returning To The Lord</a:t>
            </a:r>
          </a:p>
        </p:txBody>
      </p:sp>
      <p:pic>
        <p:nvPicPr>
          <p:cNvPr id="15" name="Content Placeholder 7" descr="A hexagon shaped logo with red and blue text&#10;&#10;AI-generated content may be incorrect.">
            <a:extLst>
              <a:ext uri="{FF2B5EF4-FFF2-40B4-BE49-F238E27FC236}">
                <a16:creationId xmlns:a16="http://schemas.microsoft.com/office/drawing/2014/main" id="{A4A10680-3EE8-1B33-DE9A-D41ED3B25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8537" y="5971099"/>
            <a:ext cx="1622070" cy="7764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3497014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351</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Bell MT</vt:lpstr>
      <vt:lpstr>Calibri</vt:lpstr>
      <vt:lpstr>Calibri Light</vt:lpstr>
      <vt:lpstr>Footlight MT Light</vt:lpstr>
      <vt:lpstr>Imprint MT Shadow</vt:lpstr>
      <vt:lpstr>1_Office Theme</vt:lpstr>
      <vt:lpstr>.</vt:lpstr>
      <vt:lpstr>.</vt:lpstr>
      <vt:lpstr>.</vt:lpstr>
      <vt:lpstr>.</vt:lpstr>
      <vt:lpstr>.</vt:lpstr>
      <vt:lpstr>.</vt:lpstr>
      <vt:lpstr>.</vt:lpstr>
      <vt:lpstr>.</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Shunk</dc:creator>
  <cp:lastModifiedBy>Daniel Shunk</cp:lastModifiedBy>
  <cp:revision>4</cp:revision>
  <dcterms:created xsi:type="dcterms:W3CDTF">2026-02-08T01:23:04Z</dcterms:created>
  <dcterms:modified xsi:type="dcterms:W3CDTF">2026-02-27T22:49:15Z</dcterms:modified>
</cp:coreProperties>
</file>