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97" r:id="rId3"/>
    <p:sldId id="598" r:id="rId4"/>
    <p:sldId id="569" r:id="rId5"/>
    <p:sldId id="579" r:id="rId6"/>
    <p:sldId id="5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006"/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42680-729D-4993-B3D6-877B8BF218EC}" v="191" dt="2026-03-03T12:02:58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7" autoAdjust="0"/>
    <p:restoredTop sz="94660"/>
  </p:normalViewPr>
  <p:slideViewPr>
    <p:cSldViewPr snapToGrid="0">
      <p:cViewPr varScale="1">
        <p:scale>
          <a:sx n="57" d="100"/>
          <a:sy n="57" d="100"/>
        </p:scale>
        <p:origin x="51" y="5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undo custSel addSld delSld modSld sldOrd">
      <pc:chgData name="Daniel Shunk" userId="8b1a05f26d681f8b" providerId="LiveId" clId="{92551CD1-72E2-4A83-B06E-9F01B71D04EE}" dt="2026-03-03T12:04:15.972" v="472" actId="47"/>
      <pc:docMkLst>
        <pc:docMk/>
      </pc:docMkLst>
      <pc:sldChg chg="modSp mod">
        <pc:chgData name="Daniel Shunk" userId="8b1a05f26d681f8b" providerId="LiveId" clId="{92551CD1-72E2-4A83-B06E-9F01B71D04EE}" dt="2026-03-03T11:26:18.194" v="31" actId="255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3-03T11:25:38.250" v="3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3-03T11:26:18.194" v="31" actId="255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addAnim delAnim modAnim">
        <pc:chgData name="Daniel Shunk" userId="8b1a05f26d681f8b" providerId="LiveId" clId="{92551CD1-72E2-4A83-B06E-9F01B71D04EE}" dt="2026-03-03T12:01:16.669" v="429" actId="20577"/>
        <pc:sldMkLst>
          <pc:docMk/>
          <pc:sldMk cId="3121429944" sldId="569"/>
        </pc:sldMkLst>
        <pc:spChg chg="mod">
          <ac:chgData name="Daniel Shunk" userId="8b1a05f26d681f8b" providerId="LiveId" clId="{92551CD1-72E2-4A83-B06E-9F01B71D04EE}" dt="2026-03-03T12:01:16.669" v="429" actId="20577"/>
          <ac:spMkLst>
            <pc:docMk/>
            <pc:sldMk cId="3121429944" sldId="569"/>
            <ac:spMk id="3" creationId="{1C0C90DD-011D-903E-7B70-5D855E064D45}"/>
          </ac:spMkLst>
        </pc:spChg>
        <pc:spChg chg="mod">
          <ac:chgData name="Daniel Shunk" userId="8b1a05f26d681f8b" providerId="LiveId" clId="{92551CD1-72E2-4A83-B06E-9F01B71D04EE}" dt="2026-03-03T11:56:13.633" v="241" actId="20577"/>
          <ac:spMkLst>
            <pc:docMk/>
            <pc:sldMk cId="3121429944" sldId="569"/>
            <ac:spMk id="4" creationId="{53C9C207-0176-A2D1-D9CA-0AC62B118C21}"/>
          </ac:spMkLst>
        </pc:spChg>
      </pc:sldChg>
      <pc:sldChg chg="del">
        <pc:chgData name="Daniel Shunk" userId="8b1a05f26d681f8b" providerId="LiveId" clId="{92551CD1-72E2-4A83-B06E-9F01B71D04EE}" dt="2026-03-03T11:55:54.962" v="208" actId="47"/>
        <pc:sldMkLst>
          <pc:docMk/>
          <pc:sldMk cId="406472362" sldId="570"/>
        </pc:sldMkLst>
      </pc:sldChg>
      <pc:sldChg chg="del">
        <pc:chgData name="Daniel Shunk" userId="8b1a05f26d681f8b" providerId="LiveId" clId="{92551CD1-72E2-4A83-B06E-9F01B71D04EE}" dt="2026-03-03T11:55:37.010" v="204" actId="47"/>
        <pc:sldMkLst>
          <pc:docMk/>
          <pc:sldMk cId="2023187358" sldId="578"/>
        </pc:sldMkLst>
      </pc:sldChg>
      <pc:sldChg chg="modSp mod">
        <pc:chgData name="Daniel Shunk" userId="8b1a05f26d681f8b" providerId="LiveId" clId="{92551CD1-72E2-4A83-B06E-9F01B71D04EE}" dt="2026-03-03T12:02:25.618" v="468" actId="1036"/>
        <pc:sldMkLst>
          <pc:docMk/>
          <pc:sldMk cId="2141670163" sldId="579"/>
        </pc:sldMkLst>
        <pc:spChg chg="mod">
          <ac:chgData name="Daniel Shunk" userId="8b1a05f26d681f8b" providerId="LiveId" clId="{92551CD1-72E2-4A83-B06E-9F01B71D04EE}" dt="2026-03-03T12:02:25.618" v="468" actId="1036"/>
          <ac:spMkLst>
            <pc:docMk/>
            <pc:sldMk cId="2141670163" sldId="579"/>
            <ac:spMk id="3" creationId="{A2135CB3-17FA-4C89-D0C5-40C3EEE23F82}"/>
          </ac:spMkLst>
        </pc:spChg>
        <pc:spChg chg="mod">
          <ac:chgData name="Daniel Shunk" userId="8b1a05f26d681f8b" providerId="LiveId" clId="{92551CD1-72E2-4A83-B06E-9F01B71D04EE}" dt="2026-03-03T12:01:32.968" v="439" actId="14100"/>
          <ac:spMkLst>
            <pc:docMk/>
            <pc:sldMk cId="2141670163" sldId="579"/>
            <ac:spMk id="4" creationId="{A32AC239-F84B-9EFB-14DF-3F38660EAB51}"/>
          </ac:spMkLst>
        </pc:spChg>
      </pc:sldChg>
      <pc:sldChg chg="del">
        <pc:chgData name="Daniel Shunk" userId="8b1a05f26d681f8b" providerId="LiveId" clId="{92551CD1-72E2-4A83-B06E-9F01B71D04EE}" dt="2026-03-03T12:00:50.834" v="418" actId="47"/>
        <pc:sldMkLst>
          <pc:docMk/>
          <pc:sldMk cId="3156428892" sldId="580"/>
        </pc:sldMkLst>
      </pc:sldChg>
      <pc:sldChg chg="del">
        <pc:chgData name="Daniel Shunk" userId="8b1a05f26d681f8b" providerId="LiveId" clId="{92551CD1-72E2-4A83-B06E-9F01B71D04EE}" dt="2026-03-03T12:00:51.009" v="419" actId="47"/>
        <pc:sldMkLst>
          <pc:docMk/>
          <pc:sldMk cId="2380402086" sldId="581"/>
        </pc:sldMkLst>
      </pc:sldChg>
      <pc:sldChg chg="del">
        <pc:chgData name="Daniel Shunk" userId="8b1a05f26d681f8b" providerId="LiveId" clId="{92551CD1-72E2-4A83-B06E-9F01B71D04EE}" dt="2026-03-03T12:00:50.030" v="414" actId="47"/>
        <pc:sldMkLst>
          <pc:docMk/>
          <pc:sldMk cId="4137199158" sldId="582"/>
        </pc:sldMkLst>
      </pc:sldChg>
      <pc:sldChg chg="del">
        <pc:chgData name="Daniel Shunk" userId="8b1a05f26d681f8b" providerId="LiveId" clId="{92551CD1-72E2-4A83-B06E-9F01B71D04EE}" dt="2026-03-03T12:00:49.693" v="413" actId="47"/>
        <pc:sldMkLst>
          <pc:docMk/>
          <pc:sldMk cId="1821458329" sldId="583"/>
        </pc:sldMkLst>
      </pc:sldChg>
      <pc:sldChg chg="del">
        <pc:chgData name="Daniel Shunk" userId="8b1a05f26d681f8b" providerId="LiveId" clId="{92551CD1-72E2-4A83-B06E-9F01B71D04EE}" dt="2026-03-03T12:00:49.183" v="412" actId="47"/>
        <pc:sldMkLst>
          <pc:docMk/>
          <pc:sldMk cId="2260781854" sldId="584"/>
        </pc:sldMkLst>
      </pc:sldChg>
      <pc:sldChg chg="del">
        <pc:chgData name="Daniel Shunk" userId="8b1a05f26d681f8b" providerId="LiveId" clId="{92551CD1-72E2-4A83-B06E-9F01B71D04EE}" dt="2026-03-03T12:00:50.262" v="415" actId="47"/>
        <pc:sldMkLst>
          <pc:docMk/>
          <pc:sldMk cId="4006885037" sldId="585"/>
        </pc:sldMkLst>
      </pc:sldChg>
      <pc:sldChg chg="del">
        <pc:chgData name="Daniel Shunk" userId="8b1a05f26d681f8b" providerId="LiveId" clId="{92551CD1-72E2-4A83-B06E-9F01B71D04EE}" dt="2026-03-03T12:00:50.453" v="416" actId="47"/>
        <pc:sldMkLst>
          <pc:docMk/>
          <pc:sldMk cId="3118178063" sldId="586"/>
        </pc:sldMkLst>
      </pc:sldChg>
      <pc:sldChg chg="del">
        <pc:chgData name="Daniel Shunk" userId="8b1a05f26d681f8b" providerId="LiveId" clId="{92551CD1-72E2-4A83-B06E-9F01B71D04EE}" dt="2026-03-03T12:00:50.644" v="417" actId="47"/>
        <pc:sldMkLst>
          <pc:docMk/>
          <pc:sldMk cId="1658824988" sldId="587"/>
        </pc:sldMkLst>
      </pc:sldChg>
      <pc:sldChg chg="del">
        <pc:chgData name="Daniel Shunk" userId="8b1a05f26d681f8b" providerId="LiveId" clId="{92551CD1-72E2-4A83-B06E-9F01B71D04EE}" dt="2026-03-03T12:00:51.239" v="420" actId="47"/>
        <pc:sldMkLst>
          <pc:docMk/>
          <pc:sldMk cId="2643648904" sldId="588"/>
        </pc:sldMkLst>
      </pc:sldChg>
      <pc:sldChg chg="del">
        <pc:chgData name="Daniel Shunk" userId="8b1a05f26d681f8b" providerId="LiveId" clId="{92551CD1-72E2-4A83-B06E-9F01B71D04EE}" dt="2026-03-03T12:00:51.425" v="421" actId="47"/>
        <pc:sldMkLst>
          <pc:docMk/>
          <pc:sldMk cId="2299148703" sldId="589"/>
        </pc:sldMkLst>
      </pc:sldChg>
      <pc:sldChg chg="del">
        <pc:chgData name="Daniel Shunk" userId="8b1a05f26d681f8b" providerId="LiveId" clId="{92551CD1-72E2-4A83-B06E-9F01B71D04EE}" dt="2026-03-03T12:00:51.630" v="422" actId="47"/>
        <pc:sldMkLst>
          <pc:docMk/>
          <pc:sldMk cId="1642970878" sldId="590"/>
        </pc:sldMkLst>
      </pc:sldChg>
      <pc:sldChg chg="del">
        <pc:chgData name="Daniel Shunk" userId="8b1a05f26d681f8b" providerId="LiveId" clId="{92551CD1-72E2-4A83-B06E-9F01B71D04EE}" dt="2026-03-03T12:00:51.837" v="423" actId="47"/>
        <pc:sldMkLst>
          <pc:docMk/>
          <pc:sldMk cId="1869654612" sldId="591"/>
        </pc:sldMkLst>
      </pc:sldChg>
      <pc:sldChg chg="del">
        <pc:chgData name="Daniel Shunk" userId="8b1a05f26d681f8b" providerId="LiveId" clId="{92551CD1-72E2-4A83-B06E-9F01B71D04EE}" dt="2026-03-03T12:00:53.541" v="427" actId="47"/>
        <pc:sldMkLst>
          <pc:docMk/>
          <pc:sldMk cId="1280154017" sldId="592"/>
        </pc:sldMkLst>
      </pc:sldChg>
      <pc:sldChg chg="del">
        <pc:chgData name="Daniel Shunk" userId="8b1a05f26d681f8b" providerId="LiveId" clId="{92551CD1-72E2-4A83-B06E-9F01B71D04EE}" dt="2026-03-03T12:00:52.298" v="424" actId="47"/>
        <pc:sldMkLst>
          <pc:docMk/>
          <pc:sldMk cId="1522892690" sldId="594"/>
        </pc:sldMkLst>
      </pc:sldChg>
      <pc:sldChg chg="del">
        <pc:chgData name="Daniel Shunk" userId="8b1a05f26d681f8b" providerId="LiveId" clId="{92551CD1-72E2-4A83-B06E-9F01B71D04EE}" dt="2026-03-03T12:00:52.491" v="425" actId="47"/>
        <pc:sldMkLst>
          <pc:docMk/>
          <pc:sldMk cId="502389749" sldId="595"/>
        </pc:sldMkLst>
      </pc:sldChg>
      <pc:sldChg chg="del">
        <pc:chgData name="Daniel Shunk" userId="8b1a05f26d681f8b" providerId="LiveId" clId="{92551CD1-72E2-4A83-B06E-9F01B71D04EE}" dt="2026-03-03T12:00:52.711" v="426" actId="47"/>
        <pc:sldMkLst>
          <pc:docMk/>
          <pc:sldMk cId="1874714757" sldId="596"/>
        </pc:sldMkLst>
      </pc:sldChg>
      <pc:sldChg chg="addSp delSp modSp new mod ord addAnim delAnim modAnim">
        <pc:chgData name="Daniel Shunk" userId="8b1a05f26d681f8b" providerId="LiveId" clId="{92551CD1-72E2-4A83-B06E-9F01B71D04EE}" dt="2026-03-03T11:54:09.667" v="203"/>
        <pc:sldMkLst>
          <pc:docMk/>
          <pc:sldMk cId="1570783307" sldId="597"/>
        </pc:sldMkLst>
        <pc:spChg chg="mod">
          <ac:chgData name="Daniel Shunk" userId="8b1a05f26d681f8b" providerId="LiveId" clId="{92551CD1-72E2-4A83-B06E-9F01B71D04EE}" dt="2026-03-03T11:46:45.015" v="151" actId="1076"/>
          <ac:spMkLst>
            <pc:docMk/>
            <pc:sldMk cId="1570783307" sldId="597"/>
            <ac:spMk id="2" creationId="{2A927EDF-CABE-653C-17FB-B2EE79C882FB}"/>
          </ac:spMkLst>
        </pc:spChg>
        <pc:spChg chg="del">
          <ac:chgData name="Daniel Shunk" userId="8b1a05f26d681f8b" providerId="LiveId" clId="{92551CD1-72E2-4A83-B06E-9F01B71D04EE}" dt="2026-03-03T11:46:28.858" v="148" actId="478"/>
          <ac:spMkLst>
            <pc:docMk/>
            <pc:sldMk cId="1570783307" sldId="597"/>
            <ac:spMk id="3" creationId="{F1AA615D-B5F9-E2CD-6E5E-3D966D00B9BB}"/>
          </ac:spMkLst>
        </pc:spChg>
        <pc:spChg chg="add mod">
          <ac:chgData name="Daniel Shunk" userId="8b1a05f26d681f8b" providerId="LiveId" clId="{92551CD1-72E2-4A83-B06E-9F01B71D04EE}" dt="2026-03-03T11:46:09.093" v="144" actId="1038"/>
          <ac:spMkLst>
            <pc:docMk/>
            <pc:sldMk cId="1570783307" sldId="597"/>
            <ac:spMk id="5" creationId="{7CC113FC-08A2-1259-E290-8F6D8A194ED5}"/>
          </ac:spMkLst>
        </pc:spChg>
        <pc:spChg chg="add mod">
          <ac:chgData name="Daniel Shunk" userId="8b1a05f26d681f8b" providerId="LiveId" clId="{92551CD1-72E2-4A83-B06E-9F01B71D04EE}" dt="2026-03-03T11:46:09.093" v="144" actId="1038"/>
          <ac:spMkLst>
            <pc:docMk/>
            <pc:sldMk cId="1570783307" sldId="597"/>
            <ac:spMk id="6" creationId="{2DBF47B9-3669-D564-F021-A135D4E57997}"/>
          </ac:spMkLst>
        </pc:spChg>
        <pc:spChg chg="add mod">
          <ac:chgData name="Daniel Shunk" userId="8b1a05f26d681f8b" providerId="LiveId" clId="{92551CD1-72E2-4A83-B06E-9F01B71D04EE}" dt="2026-03-03T11:49:34.311" v="177" actId="14100"/>
          <ac:spMkLst>
            <pc:docMk/>
            <pc:sldMk cId="1570783307" sldId="597"/>
            <ac:spMk id="7" creationId="{C2B73F2C-8D72-4EC4-9C57-C712D98CD5BF}"/>
          </ac:spMkLst>
        </pc:spChg>
        <pc:spChg chg="add mod">
          <ac:chgData name="Daniel Shunk" userId="8b1a05f26d681f8b" providerId="LiveId" clId="{92551CD1-72E2-4A83-B06E-9F01B71D04EE}" dt="2026-03-03T11:46:56.096" v="160" actId="14100"/>
          <ac:spMkLst>
            <pc:docMk/>
            <pc:sldMk cId="1570783307" sldId="597"/>
            <ac:spMk id="8" creationId="{FF711065-C6B7-4F4D-A3C4-177A2438C7A2}"/>
          </ac:spMkLst>
        </pc:spChg>
        <pc:spChg chg="add mod">
          <ac:chgData name="Daniel Shunk" userId="8b1a05f26d681f8b" providerId="LiveId" clId="{92551CD1-72E2-4A83-B06E-9F01B71D04EE}" dt="2026-03-03T11:52:08.551" v="197" actId="1076"/>
          <ac:spMkLst>
            <pc:docMk/>
            <pc:sldMk cId="1570783307" sldId="597"/>
            <ac:spMk id="16" creationId="{2F2DBB9C-BA11-FC43-B4E2-E35E9CE37D51}"/>
          </ac:spMkLst>
        </pc:spChg>
        <pc:spChg chg="add mod">
          <ac:chgData name="Daniel Shunk" userId="8b1a05f26d681f8b" providerId="LiveId" clId="{92551CD1-72E2-4A83-B06E-9F01B71D04EE}" dt="2026-03-03T11:52:02.640" v="196" actId="1076"/>
          <ac:spMkLst>
            <pc:docMk/>
            <pc:sldMk cId="1570783307" sldId="597"/>
            <ac:spMk id="17" creationId="{F32F4DE0-D35A-3739-7BC3-517645AE7353}"/>
          </ac:spMkLst>
        </pc:spChg>
        <pc:picChg chg="add mod">
          <ac:chgData name="Daniel Shunk" userId="8b1a05f26d681f8b" providerId="LiveId" clId="{92551CD1-72E2-4A83-B06E-9F01B71D04EE}" dt="2026-03-03T11:46:09.093" v="144" actId="1038"/>
          <ac:picMkLst>
            <pc:docMk/>
            <pc:sldMk cId="1570783307" sldId="597"/>
            <ac:picMk id="4" creationId="{20B6D294-885B-0100-644B-343D4CE22698}"/>
          </ac:picMkLst>
        </pc:picChg>
        <pc:cxnChg chg="add del">
          <ac:chgData name="Daniel Shunk" userId="8b1a05f26d681f8b" providerId="LiveId" clId="{92551CD1-72E2-4A83-B06E-9F01B71D04EE}" dt="2026-03-03T11:47:21.592" v="162" actId="478"/>
          <ac:cxnSpMkLst>
            <pc:docMk/>
            <pc:sldMk cId="1570783307" sldId="597"/>
            <ac:cxnSpMk id="10" creationId="{53949A70-D5B1-556C-261C-E30669053177}"/>
          </ac:cxnSpMkLst>
        </pc:cxnChg>
        <pc:cxnChg chg="add mod">
          <ac:chgData name="Daniel Shunk" userId="8b1a05f26d681f8b" providerId="LiveId" clId="{92551CD1-72E2-4A83-B06E-9F01B71D04EE}" dt="2026-03-03T11:48:12.729" v="168" actId="14100"/>
          <ac:cxnSpMkLst>
            <pc:docMk/>
            <pc:sldMk cId="1570783307" sldId="597"/>
            <ac:cxnSpMk id="12" creationId="{55474C53-A1EE-3525-0271-22B77E6D88A6}"/>
          </ac:cxnSpMkLst>
        </pc:cxnChg>
        <pc:cxnChg chg="add mod">
          <ac:chgData name="Daniel Shunk" userId="8b1a05f26d681f8b" providerId="LiveId" clId="{92551CD1-72E2-4A83-B06E-9F01B71D04EE}" dt="2026-03-03T11:49:30.329" v="176" actId="14100"/>
          <ac:cxnSpMkLst>
            <pc:docMk/>
            <pc:sldMk cId="1570783307" sldId="597"/>
            <ac:cxnSpMk id="14" creationId="{92A792B1-4A14-4F19-FA42-A971406B6F1E}"/>
          </ac:cxnSpMkLst>
        </pc:cxnChg>
      </pc:sldChg>
      <pc:sldChg chg="add ord">
        <pc:chgData name="Daniel Shunk" userId="8b1a05f26d681f8b" providerId="LiveId" clId="{92551CD1-72E2-4A83-B06E-9F01B71D04EE}" dt="2026-03-03T11:55:42.575" v="207"/>
        <pc:sldMkLst>
          <pc:docMk/>
          <pc:sldMk cId="356832979" sldId="598"/>
        </pc:sldMkLst>
      </pc:sldChg>
      <pc:sldChg chg="add modAnim">
        <pc:chgData name="Daniel Shunk" userId="8b1a05f26d681f8b" providerId="LiveId" clId="{92551CD1-72E2-4A83-B06E-9F01B71D04EE}" dt="2026-03-03T12:02:58.360" v="471"/>
        <pc:sldMkLst>
          <pc:docMk/>
          <pc:sldMk cId="1117025211" sldId="599"/>
        </pc:sldMkLst>
      </pc:sldChg>
      <pc:sldChg chg="add del replId">
        <pc:chgData name="Daniel Shunk" userId="8b1a05f26d681f8b" providerId="LiveId" clId="{92551CD1-72E2-4A83-B06E-9F01B71D04EE}" dt="2026-03-03T12:04:15.972" v="472" actId="47"/>
        <pc:sldMkLst>
          <pc:docMk/>
          <pc:sldMk cId="1109090734" sldId="60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501628" y="5591882"/>
            <a:ext cx="4045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4:1-30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88353" y="204387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Why Are You Talking To Me?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7EDF-CABE-653C-17FB-B2EE79C8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960" y="275164"/>
            <a:ext cx="4259580" cy="1325563"/>
          </a:xfrm>
        </p:spPr>
        <p:txBody>
          <a:bodyPr/>
          <a:lstStyle/>
          <a:p>
            <a:r>
              <a:rPr lang="en-US" dirty="0"/>
              <a:t>Standard Jewish Route of Travel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B6D294-885B-0100-644B-343D4CE22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8157" y="-122701"/>
            <a:ext cx="5520717" cy="7379177"/>
          </a:xfrm>
          <a:prstGeom prst="rect">
            <a:avLst/>
          </a:prstGeom>
        </p:spPr>
      </p:pic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7CC113FC-08A2-1259-E290-8F6D8A194ED5}"/>
              </a:ext>
            </a:extLst>
          </p:cNvPr>
          <p:cNvSpPr/>
          <p:nvPr/>
        </p:nvSpPr>
        <p:spPr>
          <a:xfrm flipH="1" flipV="1">
            <a:off x="8816339" y="1825624"/>
            <a:ext cx="872075" cy="3866459"/>
          </a:xfrm>
          <a:prstGeom prst="curvedRightArrow">
            <a:avLst>
              <a:gd name="adj1" fmla="val 17414"/>
              <a:gd name="adj2" fmla="val 52909"/>
              <a:gd name="adj3" fmla="val 192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2DBF47B9-3669-D564-F021-A135D4E57997}"/>
              </a:ext>
            </a:extLst>
          </p:cNvPr>
          <p:cNvSpPr/>
          <p:nvPr/>
        </p:nvSpPr>
        <p:spPr>
          <a:xfrm>
            <a:off x="8816339" y="3566887"/>
            <a:ext cx="419449" cy="352337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Curved Right 6">
            <a:extLst>
              <a:ext uri="{FF2B5EF4-FFF2-40B4-BE49-F238E27FC236}">
                <a16:creationId xmlns:a16="http://schemas.microsoft.com/office/drawing/2014/main" id="{C2B73F2C-8D72-4EC4-9C57-C712D98CD5BF}"/>
              </a:ext>
            </a:extLst>
          </p:cNvPr>
          <p:cNvSpPr/>
          <p:nvPr/>
        </p:nvSpPr>
        <p:spPr>
          <a:xfrm flipH="1" flipV="1">
            <a:off x="366884" y="275163"/>
            <a:ext cx="872075" cy="2424493"/>
          </a:xfrm>
          <a:prstGeom prst="curvedRightArrow">
            <a:avLst>
              <a:gd name="adj1" fmla="val 17414"/>
              <a:gd name="adj2" fmla="val 52909"/>
              <a:gd name="adj3" fmla="val 192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F711065-C6B7-4F4D-A3C4-177A2438C7A2}"/>
              </a:ext>
            </a:extLst>
          </p:cNvPr>
          <p:cNvSpPr txBox="1">
            <a:spLocks/>
          </p:cNvSpPr>
          <p:nvPr/>
        </p:nvSpPr>
        <p:spPr>
          <a:xfrm>
            <a:off x="366885" y="5029301"/>
            <a:ext cx="34507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Jesus’ Route of Travel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4C53-A1EE-3525-0271-22B77E6D88A6}"/>
              </a:ext>
            </a:extLst>
          </p:cNvPr>
          <p:cNvCxnSpPr>
            <a:cxnSpLocks/>
          </p:cNvCxnSpPr>
          <p:nvPr/>
        </p:nvCxnSpPr>
        <p:spPr>
          <a:xfrm flipV="1">
            <a:off x="8772526" y="2208393"/>
            <a:ext cx="90487" cy="348368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A792B1-4A14-4F19-FA42-A971406B6F1E}"/>
              </a:ext>
            </a:extLst>
          </p:cNvPr>
          <p:cNvCxnSpPr>
            <a:cxnSpLocks/>
          </p:cNvCxnSpPr>
          <p:nvPr/>
        </p:nvCxnSpPr>
        <p:spPr>
          <a:xfrm flipV="1">
            <a:off x="3437828" y="4470400"/>
            <a:ext cx="90487" cy="211243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2F2DBB9C-BA11-FC43-B4E2-E35E9CE37D51}"/>
              </a:ext>
            </a:extLst>
          </p:cNvPr>
          <p:cNvSpPr/>
          <p:nvPr/>
        </p:nvSpPr>
        <p:spPr>
          <a:xfrm>
            <a:off x="2871549" y="3076663"/>
            <a:ext cx="419449" cy="352337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2F4DE0-D35A-3739-7BC3-517645AE7353}"/>
              </a:ext>
            </a:extLst>
          </p:cNvPr>
          <p:cNvSpPr txBox="1">
            <a:spLocks/>
          </p:cNvSpPr>
          <p:nvPr/>
        </p:nvSpPr>
        <p:spPr>
          <a:xfrm>
            <a:off x="3286082" y="2910090"/>
            <a:ext cx="2463401" cy="782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Shechem</a:t>
            </a:r>
          </a:p>
        </p:txBody>
      </p:sp>
    </p:spTree>
    <p:extLst>
      <p:ext uri="{BB962C8B-B14F-4D97-AF65-F5344CB8AC3E}">
        <p14:creationId xmlns:p14="http://schemas.microsoft.com/office/powerpoint/2010/main" val="157078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7EF0E-A9DF-8B86-BE3C-E7F24833E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D2A93D-8164-236A-AE1D-781A15F130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57C08C-C602-2B22-CFAA-E553D2A76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6451E7-F0DC-3875-5044-F13EB3754933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D372E4-8725-6D77-C31A-1D1BF5B7E46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C5100E-E436-72D6-2CC7-59F9389E2773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F549D-1F5C-D10E-E31F-0436D52C08E6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1469E1-D7BF-D85A-C1E5-EFB5D6752FFD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19A313-8416-D501-A693-7A0D09D0A0F0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48DCB9C-5799-279C-F4EF-CDDAEE4C3D62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D444A6DB-569B-731B-43C7-E9E53F2D8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4ABFC50-32B5-98CB-3504-F6188218BD05}"/>
              </a:ext>
            </a:extLst>
          </p:cNvPr>
          <p:cNvSpPr txBox="1"/>
          <p:nvPr/>
        </p:nvSpPr>
        <p:spPr>
          <a:xfrm>
            <a:off x="1501628" y="5591882"/>
            <a:ext cx="404528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4:1-30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F28786A-F6CC-97C7-82B0-48C69E5F01F3}"/>
              </a:ext>
            </a:extLst>
          </p:cNvPr>
          <p:cNvSpPr/>
          <p:nvPr/>
        </p:nvSpPr>
        <p:spPr>
          <a:xfrm>
            <a:off x="-388353" y="204387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Why Are You Talking To Me?</a:t>
            </a:r>
          </a:p>
        </p:txBody>
      </p:sp>
    </p:spTree>
    <p:extLst>
      <p:ext uri="{BB962C8B-B14F-4D97-AF65-F5344CB8AC3E}">
        <p14:creationId xmlns:p14="http://schemas.microsoft.com/office/powerpoint/2010/main" val="35683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8784-BB8F-8C51-7976-F6056CF6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2B2B00-EEEC-9A37-F5FC-D959EB169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C14032-5181-9567-54C8-122D080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E09C797-2F55-7907-569C-E0F8364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0C90DD-011D-903E-7B70-5D855E064D45}"/>
              </a:ext>
            </a:extLst>
          </p:cNvPr>
          <p:cNvSpPr txBox="1"/>
          <p:nvPr/>
        </p:nvSpPr>
        <p:spPr>
          <a:xfrm>
            <a:off x="29026" y="1355735"/>
            <a:ext cx="12012720" cy="2953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tart with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tandard conversation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H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ighlight the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h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eavenly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rticulate the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xis (decision point)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C9C207-0176-A2D1-D9CA-0AC62B118C21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S.H.A.R.E. Jesus Christ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14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CE82A-B812-6DA3-78DE-CCCD61A91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67E45F-22C4-54CD-591F-F70DBCC25D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7E4E01-6821-4C5F-8BDB-B73E99720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135CB3-17FA-4C89-D0C5-40C3EEE23F82}"/>
              </a:ext>
            </a:extLst>
          </p:cNvPr>
          <p:cNvSpPr txBox="1"/>
          <p:nvPr/>
        </p:nvSpPr>
        <p:spPr>
          <a:xfrm>
            <a:off x="411969" y="1041827"/>
            <a:ext cx="113680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“For what does it profit a man to gain the whole world, and forfeit his soul?”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32AC239-F84B-9EFB-14DF-3F38660EAB51}"/>
              </a:ext>
            </a:extLst>
          </p:cNvPr>
          <p:cNvSpPr/>
          <p:nvPr/>
        </p:nvSpPr>
        <p:spPr>
          <a:xfrm>
            <a:off x="8229600" y="5826841"/>
            <a:ext cx="3811711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Mark 8:36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F42128-0C5B-31FD-A3A0-18F80F1F2FCA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7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C3139-5432-02D3-211F-02B661CFA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01D0924-9B80-9CAF-F827-B5915BA286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528D31-76B4-057A-6568-9EAC8693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A2E4D385-D12D-220E-8984-479E47C7FF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458E33-A3AD-4A37-E7AB-C294BFD0C83F}"/>
              </a:ext>
            </a:extLst>
          </p:cNvPr>
          <p:cNvSpPr txBox="1"/>
          <p:nvPr/>
        </p:nvSpPr>
        <p:spPr>
          <a:xfrm>
            <a:off x="29026" y="1355735"/>
            <a:ext cx="12012720" cy="515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tart with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tandard conversation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H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ighlight the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h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eavenly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rticulate the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xis (decision point)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ouse </a:t>
            </a: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epentance from dissatisfaction</a:t>
            </a:r>
          </a:p>
          <a:p>
            <a:pPr marL="685800" lvl="0" indent="-685800">
              <a:lnSpc>
                <a:spcPts val="5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E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xalt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83BB41-CCD7-41E7-B16A-CBC72EC81441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S.H.A.R.E. Jesus Christ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702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123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Standard Jewish Route of Travel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6</cp:revision>
  <dcterms:created xsi:type="dcterms:W3CDTF">2026-01-20T17:02:20Z</dcterms:created>
  <dcterms:modified xsi:type="dcterms:W3CDTF">2026-03-03T12:04:24Z</dcterms:modified>
</cp:coreProperties>
</file>