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9" r:id="rId2"/>
    <p:sldId id="590" r:id="rId3"/>
    <p:sldId id="593" r:id="rId4"/>
    <p:sldId id="591" r:id="rId5"/>
    <p:sldId id="5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delSld">
      <pc:chgData name="Daniel Shunk" userId="8b1a05f26d681f8b" providerId="LiveId" clId="{92551CD1-72E2-4A83-B06E-9F01B71D04EE}" dt="2026-03-08T01:25:26.440" v="0" actId="47"/>
      <pc:docMkLst>
        <pc:docMk/>
      </pc:docMkLst>
      <pc:sldChg chg="del">
        <pc:chgData name="Daniel Shunk" userId="8b1a05f26d681f8b" providerId="LiveId" clId="{92551CD1-72E2-4A83-B06E-9F01B71D04EE}" dt="2026-03-08T01:25:26.440" v="0" actId="47"/>
        <pc:sldMkLst>
          <pc:docMk/>
          <pc:sldMk cId="3107685550" sldId="5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3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54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9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ixabay.com/illustrations/page-parchment-scroll-border-frame-26845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ixabay.com/illustrations/page-parchment-scroll-border-frame-26845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ixabay.com/illustrations/page-parchment-scroll-border-frame-26845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illustrations/page-parchment-scroll-border-frame-26845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pixabay.com/illustrations/page-parchment-scroll-border-frame-2684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2857-323A-3E94-23E6-3961F4AF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F8BD8-A735-FEE9-12A6-5C6F4938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CF5C7-5224-478F-8185-FB1509B0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31C1D-21E5-DCB9-55A8-79AE37921EE8}"/>
              </a:ext>
            </a:extLst>
          </p:cNvPr>
          <p:cNvSpPr txBox="1"/>
          <p:nvPr/>
        </p:nvSpPr>
        <p:spPr>
          <a:xfrm>
            <a:off x="5287278" y="1116003"/>
            <a:ext cx="112133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8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2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oel 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A1BD7-2472-EFF6-C8E4-4D5FD737056B}"/>
              </a:ext>
            </a:extLst>
          </p:cNvPr>
          <p:cNvSpPr txBox="1"/>
          <p:nvPr/>
        </p:nvSpPr>
        <p:spPr>
          <a:xfrm>
            <a:off x="3778260" y="-520165"/>
            <a:ext cx="58176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8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30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J</a:t>
            </a:r>
            <a:r>
              <a:rPr kumimoji="0" lang="en-US" sz="22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5167C-104A-71B7-5007-306716D629C4}"/>
              </a:ext>
            </a:extLst>
          </p:cNvPr>
          <p:cNvSpPr txBox="1"/>
          <p:nvPr/>
        </p:nvSpPr>
        <p:spPr>
          <a:xfrm>
            <a:off x="2459420" y="3860971"/>
            <a:ext cx="11508828" cy="3061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800" b="0" i="0" u="none" strike="noStrike" kern="1200" cap="none" spc="600" normalizeH="0" baseline="0" noProof="0" dirty="0">
              <a:ln w="19050"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600" normalizeH="0" baseline="0" noProof="0" dirty="0">
                <a:ln w="19050"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13000" b="1" i="0" u="none" strike="noStrike" kern="1200" cap="none" normalizeH="0" baseline="0" noProof="0" dirty="0">
                <a:ln w="19050"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DaunPenh" panose="01010101010101010101" pitchFamily="2" charset="0"/>
                <a:cs typeface="DaunPenh" panose="01010101010101010101" pitchFamily="2" charset="0"/>
              </a:rPr>
              <a:t>The Day That Changes Everything</a:t>
            </a:r>
            <a:r>
              <a:rPr kumimoji="0" lang="en-US" sz="13000" b="1" i="0" u="none" strike="noStrike" kern="1200" cap="none" normalizeH="0" baseline="0" noProof="0" dirty="0">
                <a:ln w="19050"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829E9-9127-E8DF-916D-038592B10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6" y="301059"/>
            <a:ext cx="2247416" cy="107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C82F67-0402-8A05-CCEB-64136324B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4C646-487A-EA46-4A41-16BEF7815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795FC-EA08-F6A4-F9DB-5355D3B46A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F5BE1-810C-9227-1754-9039B282DD7B}"/>
              </a:ext>
            </a:extLst>
          </p:cNvPr>
          <p:cNvSpPr txBox="1"/>
          <p:nvPr/>
        </p:nvSpPr>
        <p:spPr>
          <a:xfrm>
            <a:off x="220717" y="1503587"/>
            <a:ext cx="11771586" cy="14760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682625" lvl="0" indent="-682625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6800" b="1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1010101010101010101" pitchFamily="2" charset="0"/>
                <a:cs typeface="DaunPenh" panose="01010101010101010101" pitchFamily="2" charset="0"/>
              </a:rPr>
              <a:t>It’s foreshadowed: Natural destruction causes us to awaken, mourn &amp; turn to God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C92B6-BF43-78FA-2825-011D20A338DA}"/>
              </a:ext>
            </a:extLst>
          </p:cNvPr>
          <p:cNvSpPr txBox="1"/>
          <p:nvPr/>
        </p:nvSpPr>
        <p:spPr>
          <a:xfrm>
            <a:off x="0" y="-380640"/>
            <a:ext cx="1323654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70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lang="en-US" sz="7000" b="1" spc="60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ucida Handwriting" panose="03010101010101010101" pitchFamily="66" charset="0"/>
              </a:rPr>
              <a:t>The Day of the Lord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6E8F7-B64B-508B-61BA-E967D9759A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08" y="1034702"/>
            <a:ext cx="1440743" cy="6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167D011-38DE-BBA8-0A12-4AD72F66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D1A49D-D3DB-2662-2158-18321704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4961B-7BE7-3A17-D87A-EE7348A402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186F6-9B53-A2B3-A0AA-12AF107A6CC8}"/>
              </a:ext>
            </a:extLst>
          </p:cNvPr>
          <p:cNvSpPr txBox="1"/>
          <p:nvPr/>
        </p:nvSpPr>
        <p:spPr>
          <a:xfrm>
            <a:off x="220717" y="1503587"/>
            <a:ext cx="11771586" cy="37843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682625" lvl="0" indent="-682625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6800" b="1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1010101010101010101" pitchFamily="2" charset="0"/>
                <a:cs typeface="DaunPenh" panose="01010101010101010101" pitchFamily="2" charset="0"/>
              </a:rPr>
              <a:t>It’s foreshadowed: Natural destruction causes us to awaken, mourn &amp; turn to God</a:t>
            </a:r>
          </a:p>
          <a:p>
            <a:pPr marL="682625" marR="0" lvl="0" indent="-682625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800" b="1" i="0" u="none" strike="noStrike" kern="1200" cap="none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DaunPenh" panose="01010101010101010101" pitchFamily="2" charset="0"/>
                <a:cs typeface="DaunPenh" panose="01010101010101010101" pitchFamily="2" charset="0"/>
              </a:rPr>
              <a:t>It’s forewarned: Spiritual destruction is coming unless they return in heart allowing God to restore &amp; give His Spirit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EC7A30-FCBE-18F2-41CA-A81E50BD160B}"/>
              </a:ext>
            </a:extLst>
          </p:cNvPr>
          <p:cNvSpPr txBox="1"/>
          <p:nvPr/>
        </p:nvSpPr>
        <p:spPr>
          <a:xfrm>
            <a:off x="0" y="-380640"/>
            <a:ext cx="1323654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70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lang="en-US" sz="7000" b="1" spc="60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ucida Handwriting" panose="03010101010101010101" pitchFamily="66" charset="0"/>
              </a:rPr>
              <a:t>The Day of the Lord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F6BCFC-E8A1-389C-2655-330F9C6FD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08" y="1034702"/>
            <a:ext cx="1440743" cy="6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E47619F-16EC-BE37-DE0A-154B2BD70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6EE2B-F005-2866-BFA3-44EED114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C179D5-E9C0-4137-5B5A-B399EABF13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E4A26-3C3E-C810-AA68-65E7AF139027}"/>
              </a:ext>
            </a:extLst>
          </p:cNvPr>
          <p:cNvSpPr txBox="1"/>
          <p:nvPr/>
        </p:nvSpPr>
        <p:spPr>
          <a:xfrm>
            <a:off x="220717" y="1061805"/>
            <a:ext cx="11771586" cy="60939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0" algn="just">
              <a:spcAft>
                <a:spcPts val="3000"/>
              </a:spcAft>
              <a:defRPr/>
            </a:pPr>
            <a:r>
              <a:rPr lang="en-US" sz="7800" b="1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1010101010101010101" pitchFamily="2" charset="0"/>
                <a:cs typeface="DaunPenh" panose="01010101010101010101" pitchFamily="2" charset="0"/>
              </a:rPr>
              <a:t>“But immediately after the tribulation of those days the sun will be darkened, &amp; the moon will not give its light, &amp; the stars will fall from the sky, &amp; the powers of the heavens will be shaken.”</a:t>
            </a:r>
            <a:endParaRPr kumimoji="0" lang="en-US" sz="7800" b="1" i="0" u="none" strike="noStrike" kern="1200" cap="none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260AD0-ED52-D7A4-8277-CE81274B0503}"/>
              </a:ext>
            </a:extLst>
          </p:cNvPr>
          <p:cNvSpPr txBox="1"/>
          <p:nvPr/>
        </p:nvSpPr>
        <p:spPr>
          <a:xfrm>
            <a:off x="0" y="-62139"/>
            <a:ext cx="132365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70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lang="en-US" sz="7000" b="1" spc="60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ucida Handwriting" panose="03010101010101010101" pitchFamily="66" charset="0"/>
              </a:rPr>
              <a:t>Matthew 24:29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8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DD96AF-651F-98D6-9BF3-A49DB3369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B15DD4-1841-ADEB-BDD0-C2BA6E7BF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5CB2A9-E31B-FDEF-9B81-16ADFC4387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55E397-E7D2-27CE-EE0B-483EE1F327E0}"/>
              </a:ext>
            </a:extLst>
          </p:cNvPr>
          <p:cNvSpPr txBox="1"/>
          <p:nvPr/>
        </p:nvSpPr>
        <p:spPr>
          <a:xfrm>
            <a:off x="220717" y="1503587"/>
            <a:ext cx="11771586" cy="54514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682625" lvl="0" indent="-682625">
              <a:lnSpc>
                <a:spcPts val="5000"/>
              </a:lnSpc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6800" b="1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DaunPenh" panose="01010101010101010101" pitchFamily="2" charset="0"/>
                <a:cs typeface="DaunPenh" panose="01010101010101010101" pitchFamily="2" charset="0"/>
              </a:rPr>
              <a:t>It’s foreshadowed: Natural destruction causes us to awaken, mourn &amp; turn to God</a:t>
            </a:r>
          </a:p>
          <a:p>
            <a:pPr marL="682625" marR="0" lvl="0" indent="-682625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6800" b="1" i="0" u="none" strike="noStrike" kern="1200" cap="none" normalizeH="0" baseline="0" noProof="0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DaunPenh" panose="01010101010101010101" pitchFamily="2" charset="0"/>
                <a:cs typeface="DaunPenh" panose="01010101010101010101" pitchFamily="2" charset="0"/>
              </a:rPr>
              <a:t>It’s forewarned: Spiritual destruction is coming unless they return in heart allowing God to restore &amp; give His Spirit</a:t>
            </a:r>
          </a:p>
          <a:p>
            <a:pPr marL="682625" marR="0" lvl="0" indent="-682625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6800" b="1" dirty="0">
                <a:ln w="3175"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It’s foreknown: God judges the nations when all decisions are behind &amp; complete</a:t>
            </a:r>
            <a:endParaRPr kumimoji="0" lang="en-US" sz="6800" b="1" i="0" u="none" strike="noStrike" kern="1200" cap="none" normalizeH="0" baseline="0" noProof="0" dirty="0">
              <a:ln w="3175">
                <a:noFill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02736-B89F-A3A9-49A5-3BF4A86A3827}"/>
              </a:ext>
            </a:extLst>
          </p:cNvPr>
          <p:cNvSpPr txBox="1"/>
          <p:nvPr/>
        </p:nvSpPr>
        <p:spPr>
          <a:xfrm>
            <a:off x="0" y="-380640"/>
            <a:ext cx="1323654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.</a:t>
            </a:r>
            <a:endParaRPr kumimoji="0" lang="en-US" sz="7000" b="0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0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lang="en-US" sz="7000" b="1" spc="60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Lucida Handwriting" panose="03010101010101010101" pitchFamily="66" charset="0"/>
              </a:rPr>
              <a:t>The Day of the Lord</a:t>
            </a:r>
            <a:r>
              <a:rPr kumimoji="0" lang="en-US" sz="100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  </a:t>
            </a:r>
            <a:r>
              <a:rPr kumimoji="0" lang="en-US" sz="100" b="1" i="0" u="none" strike="noStrike" kern="1200" cap="none" spc="600" normalizeH="0" baseline="0" noProof="0" dirty="0">
                <a:ln>
                  <a:solidFill>
                    <a:srgbClr val="0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Lucida Handwriting" panose="03010101010101010101" pitchFamily="66" charset="0"/>
                <a:ea typeface="+mn-ea"/>
                <a:cs typeface="+mn-cs"/>
              </a:rPr>
              <a:t>.</a:t>
            </a:r>
            <a:endParaRPr kumimoji="0" lang="en-US" sz="100" b="1" i="0" u="none" strike="noStrike" kern="1200" cap="none" spc="600" normalizeH="0" baseline="0" noProof="0" dirty="0">
              <a:ln>
                <a:solidFill>
                  <a:srgbClr val="0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902A06-5DCA-9BB4-1949-712860E40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408" y="1034702"/>
            <a:ext cx="1440743" cy="68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8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194</Words>
  <Application>Microsoft Office PowerPoint</Application>
  <PresentationFormat>Widescreen</PresentationFormat>
  <Paragraphs>21</Paragraphs>
  <Slides>5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Brush Script MT</vt:lpstr>
      <vt:lpstr>Calibri</vt:lpstr>
      <vt:lpstr>Calibri Light</vt:lpstr>
      <vt:lpstr>DaunPenh</vt:lpstr>
      <vt:lpstr>Lucida Handwriting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2026-03-07T22:57:30Z</dcterms:created>
  <dcterms:modified xsi:type="dcterms:W3CDTF">2026-03-08T01:25:26Z</dcterms:modified>
</cp:coreProperties>
</file>