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1" r:id="rId2"/>
    <p:sldId id="592" r:id="rId3"/>
    <p:sldId id="593" r:id="rId4"/>
    <p:sldId id="5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0AA6F-851C-4980-9066-6AD0E0BE5AB4}" v="46" dt="2026-03-11T12:11:06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undo custSel addSld modSld">
      <pc:chgData name="Daniel Shunk" userId="8b1a05f26d681f8b" providerId="LiveId" clId="{92551CD1-72E2-4A83-B06E-9F01B71D04EE}" dt="2026-03-11T12:11:06.505" v="423"/>
      <pc:docMkLst>
        <pc:docMk/>
      </pc:docMkLst>
      <pc:sldChg chg="modSp mod addAnim delAnim modAnim">
        <pc:chgData name="Daniel Shunk" userId="8b1a05f26d681f8b" providerId="LiveId" clId="{92551CD1-72E2-4A83-B06E-9F01B71D04EE}" dt="2026-03-11T12:10:50.102" v="422" actId="20577"/>
        <pc:sldMkLst>
          <pc:docMk/>
          <pc:sldMk cId="1893647602" sldId="592"/>
        </pc:sldMkLst>
        <pc:spChg chg="mod">
          <ac:chgData name="Daniel Shunk" userId="8b1a05f26d681f8b" providerId="LiveId" clId="{92551CD1-72E2-4A83-B06E-9F01B71D04EE}" dt="2026-03-11T12:10:50.102" v="422" actId="20577"/>
          <ac:spMkLst>
            <pc:docMk/>
            <pc:sldMk cId="1893647602" sldId="592"/>
            <ac:spMk id="3" creationId="{11B09EDA-3A7A-B72A-ACFA-5CFD65886A79}"/>
          </ac:spMkLst>
        </pc:spChg>
        <pc:spChg chg="mod">
          <ac:chgData name="Daniel Shunk" userId="8b1a05f26d681f8b" providerId="LiveId" clId="{92551CD1-72E2-4A83-B06E-9F01B71D04EE}" dt="2026-03-11T11:58:44.021" v="54" actId="12788"/>
          <ac:spMkLst>
            <pc:docMk/>
            <pc:sldMk cId="1893647602" sldId="592"/>
            <ac:spMk id="5" creationId="{FBD830E0-18C4-4A59-C764-B8C843C1B80F}"/>
          </ac:spMkLst>
        </pc:spChg>
        <pc:spChg chg="mod">
          <ac:chgData name="Daniel Shunk" userId="8b1a05f26d681f8b" providerId="LiveId" clId="{92551CD1-72E2-4A83-B06E-9F01B71D04EE}" dt="2026-03-11T12:06:23.693" v="347" actId="207"/>
          <ac:spMkLst>
            <pc:docMk/>
            <pc:sldMk cId="1893647602" sldId="592"/>
            <ac:spMk id="6" creationId="{7033D028-FC2C-95D5-4195-7302A3A4A448}"/>
          </ac:spMkLst>
        </pc:spChg>
        <pc:picChg chg="mod">
          <ac:chgData name="Daniel Shunk" userId="8b1a05f26d681f8b" providerId="LiveId" clId="{92551CD1-72E2-4A83-B06E-9F01B71D04EE}" dt="2026-03-11T12:05:30.223" v="328" actId="1076"/>
          <ac:picMkLst>
            <pc:docMk/>
            <pc:sldMk cId="1893647602" sldId="592"/>
            <ac:picMk id="2" creationId="{756DDBAC-4169-5BD9-86BC-9C8CBAD4C157}"/>
          </ac:picMkLst>
        </pc:picChg>
      </pc:sldChg>
      <pc:sldChg chg="delSp modSp add mod modAnim">
        <pc:chgData name="Daniel Shunk" userId="8b1a05f26d681f8b" providerId="LiveId" clId="{92551CD1-72E2-4A83-B06E-9F01B71D04EE}" dt="2026-03-11T12:10:35.990" v="421"/>
        <pc:sldMkLst>
          <pc:docMk/>
          <pc:sldMk cId="571095806" sldId="593"/>
        </pc:sldMkLst>
        <pc:spChg chg="mod">
          <ac:chgData name="Daniel Shunk" userId="8b1a05f26d681f8b" providerId="LiveId" clId="{92551CD1-72E2-4A83-B06E-9F01B71D04EE}" dt="2026-03-11T12:10:28.133" v="420" actId="255"/>
          <ac:spMkLst>
            <pc:docMk/>
            <pc:sldMk cId="571095806" sldId="593"/>
            <ac:spMk id="3" creationId="{F0574BDC-CD6F-0A4E-9B5A-C34AFD83003C}"/>
          </ac:spMkLst>
        </pc:spChg>
        <pc:spChg chg="mod">
          <ac:chgData name="Daniel Shunk" userId="8b1a05f26d681f8b" providerId="LiveId" clId="{92551CD1-72E2-4A83-B06E-9F01B71D04EE}" dt="2026-03-11T12:08:23.733" v="404" actId="20577"/>
          <ac:spMkLst>
            <pc:docMk/>
            <pc:sldMk cId="571095806" sldId="593"/>
            <ac:spMk id="5" creationId="{2DC22B53-ADAF-8453-7851-599A1330A759}"/>
          </ac:spMkLst>
        </pc:spChg>
        <pc:picChg chg="del">
          <ac:chgData name="Daniel Shunk" userId="8b1a05f26d681f8b" providerId="LiveId" clId="{92551CD1-72E2-4A83-B06E-9F01B71D04EE}" dt="2026-03-11T12:07:36.758" v="357" actId="478"/>
          <ac:picMkLst>
            <pc:docMk/>
            <pc:sldMk cId="571095806" sldId="593"/>
            <ac:picMk id="2" creationId="{AA88AA81-3E11-597A-E374-0D6D99A1E37E}"/>
          </ac:picMkLst>
        </pc:picChg>
      </pc:sldChg>
      <pc:sldChg chg="add modAnim">
        <pc:chgData name="Daniel Shunk" userId="8b1a05f26d681f8b" providerId="LiveId" clId="{92551CD1-72E2-4A83-B06E-9F01B71D04EE}" dt="2026-03-11T12:11:06.505" v="423"/>
        <pc:sldMkLst>
          <pc:docMk/>
          <pc:sldMk cId="3004695101" sldId="5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F0167-C47B-5548-03B8-29B1EF73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B9500F-0DD3-F241-1420-5A176E010889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D47FE-B950-2957-0A1C-CED5DAD7B781}"/>
              </a:ext>
            </a:extLst>
          </p:cNvPr>
          <p:cNvSpPr txBox="1"/>
          <p:nvPr/>
        </p:nvSpPr>
        <p:spPr>
          <a:xfrm>
            <a:off x="-246580" y="-1"/>
            <a:ext cx="12191999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Amos</a:t>
            </a:r>
            <a:r>
              <a:rPr kumimoji="0" lang="en-US" sz="260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  </a:t>
            </a:r>
            <a:r>
              <a:rPr kumimoji="0" lang="en-US" sz="1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6B127D3B-3ACA-88EF-90D9-2FBCBEC05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29" y="145307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96354-3E10-8102-3F71-62BF80ADA513}"/>
              </a:ext>
            </a:extLst>
          </p:cNvPr>
          <p:cNvSpPr txBox="1"/>
          <p:nvPr/>
        </p:nvSpPr>
        <p:spPr>
          <a:xfrm>
            <a:off x="0" y="533667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Even A Shepherd Knows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C45E6-F338-0AAA-CEFF-48F6C7EDF5A9}"/>
              </a:ext>
            </a:extLst>
          </p:cNvPr>
          <p:cNvSpPr txBox="1"/>
          <p:nvPr/>
        </p:nvSpPr>
        <p:spPr>
          <a:xfrm>
            <a:off x="2712884" y="1575878"/>
            <a:ext cx="47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300" normalizeH="0" baseline="0" noProof="0" dirty="0">
                <a:ln w="38100">
                  <a:noFill/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Chapters 1-2</a:t>
            </a:r>
          </a:p>
        </p:txBody>
      </p:sp>
    </p:spTree>
    <p:extLst>
      <p:ext uri="{BB962C8B-B14F-4D97-AF65-F5344CB8AC3E}">
        <p14:creationId xmlns:p14="http://schemas.microsoft.com/office/powerpoint/2010/main" val="319826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B2991D7-7A7B-0956-3362-EB3EA7CA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E1BD3-C45B-296D-FC30-7A7E29DF1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33D028-FC2C-95D5-4195-7302A3A4A448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830E0-18C4-4A59-C764-B8C843C1B80F}"/>
              </a:ext>
            </a:extLst>
          </p:cNvPr>
          <p:cNvSpPr txBox="1"/>
          <p:nvPr/>
        </p:nvSpPr>
        <p:spPr>
          <a:xfrm>
            <a:off x="135889" y="-8924"/>
            <a:ext cx="11920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Even a shepherd knows what deserves judgement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756DDBAC-4169-5BD9-86BC-9C8CBAD4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406" y="871950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09EDA-3A7A-B72A-ACFA-5CFD65886A79}"/>
              </a:ext>
            </a:extLst>
          </p:cNvPr>
          <p:cNvSpPr txBox="1"/>
          <p:nvPr/>
        </p:nvSpPr>
        <p:spPr>
          <a:xfrm>
            <a:off x="135888" y="871951"/>
            <a:ext cx="1184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lvl="0" indent="-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Cruelty for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1893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0107E81-E169-1CAF-C726-B5B4FD567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14E709-18DB-596C-4C64-8874097A1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480738-7934-30BD-8FAB-A34C64E2D9B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22B53-ADAF-8453-7851-599A1330A759}"/>
              </a:ext>
            </a:extLst>
          </p:cNvPr>
          <p:cNvSpPr txBox="1"/>
          <p:nvPr/>
        </p:nvSpPr>
        <p:spPr>
          <a:xfrm>
            <a:off x="135889" y="-8924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Jeremiah 12:14a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74BDC-CD6F-0A4E-9B5A-C34AFD83003C}"/>
              </a:ext>
            </a:extLst>
          </p:cNvPr>
          <p:cNvSpPr txBox="1"/>
          <p:nvPr/>
        </p:nvSpPr>
        <p:spPr>
          <a:xfrm>
            <a:off x="135888" y="1039368"/>
            <a:ext cx="119202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64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“Thus says Yahweh concerning all My evil neighbors who beat at the inheritance with which I have caused My people Israel to inherit, ‘Behold, I am about to uproot them from their land…’”</a:t>
            </a:r>
            <a:endParaRPr kumimoji="0" lang="en-US" sz="6400" b="0" i="0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E48312">
                  <a:lumMod val="75000"/>
                </a:srgb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9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5FCED8A-445F-82FC-FCE5-56A8F4095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972D14-5B5B-E1BC-188D-7DD1FC75A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809EE5-B364-2C22-C6E4-C597545A35CE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30D6D-326E-C8C9-0174-F100ACA9E905}"/>
              </a:ext>
            </a:extLst>
          </p:cNvPr>
          <p:cNvSpPr txBox="1"/>
          <p:nvPr/>
        </p:nvSpPr>
        <p:spPr>
          <a:xfrm>
            <a:off x="135889" y="-8924"/>
            <a:ext cx="11920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Even a shepherd knows what deserves judgement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38322927-A78A-672F-BAF3-E956D333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406" y="871950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69CF1-EE36-E19C-2C77-ECB772810CA5}"/>
              </a:ext>
            </a:extLst>
          </p:cNvPr>
          <p:cNvSpPr txBox="1"/>
          <p:nvPr/>
        </p:nvSpPr>
        <p:spPr>
          <a:xfrm>
            <a:off x="135888" y="871951"/>
            <a:ext cx="118484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lvl="0" indent="-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Cruelty for God’s people</a:t>
            </a:r>
          </a:p>
          <a:p>
            <a:pPr marL="461963" marR="0" lvl="0" indent="-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8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Enslavement of anyone</a:t>
            </a:r>
          </a:p>
          <a:p>
            <a:pPr marL="461963" marR="0" lvl="0" indent="-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Betrayal of friends</a:t>
            </a:r>
          </a:p>
          <a:p>
            <a:pPr marL="461963" marR="0" lvl="0" indent="-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8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Betrayal of brothers</a:t>
            </a:r>
          </a:p>
          <a:p>
            <a:pPr marL="461963" marR="0" lvl="0" indent="-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Savagery toward Israeli innocents</a:t>
            </a:r>
          </a:p>
          <a:p>
            <a:pPr marL="461963" marR="0" lvl="0" indent="-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8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Desecrating their past heritage</a:t>
            </a:r>
          </a:p>
          <a:p>
            <a:pPr marL="461963" marR="0" lvl="0" indent="-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Disrespecting God’s truth</a:t>
            </a:r>
          </a:p>
          <a:p>
            <a:pPr marL="461963" marR="0" lvl="0" indent="-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8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Despising the spiritual for the earthly</a:t>
            </a:r>
            <a:endParaRPr kumimoji="0" lang="en-US" sz="4800" b="0" i="0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E48312">
                  <a:lumMod val="75000"/>
                </a:srgb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96</Words>
  <Application>Microsoft Office PowerPoint</Application>
  <PresentationFormat>Widescreen</PresentationFormat>
  <Paragraphs>16</Paragraphs>
  <Slides>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Baguet Script</vt:lpstr>
      <vt:lpstr>Britannic Bold</vt:lpstr>
      <vt:lpstr>Calibri</vt:lpstr>
      <vt:lpstr>Calibri Light</vt:lpstr>
      <vt:lpstr>Lucida Sans Unicode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</cp:revision>
  <dcterms:created xsi:type="dcterms:W3CDTF">2026-03-11T11:46:21Z</dcterms:created>
  <dcterms:modified xsi:type="dcterms:W3CDTF">2026-03-11T12:11:08Z</dcterms:modified>
</cp:coreProperties>
</file>