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69" r:id="rId3"/>
    <p:sldId id="579" r:id="rId4"/>
    <p:sldId id="581" r:id="rId5"/>
    <p:sldId id="583" r:id="rId6"/>
    <p:sldId id="580" r:id="rId7"/>
    <p:sldId id="582" r:id="rId8"/>
    <p:sldId id="586" r:id="rId9"/>
    <p:sldId id="587" r:id="rId10"/>
    <p:sldId id="588" r:id="rId11"/>
    <p:sldId id="589" r:id="rId12"/>
    <p:sldId id="585" r:id="rId13"/>
    <p:sldId id="584" r:id="rId14"/>
    <p:sldId id="590" r:id="rId15"/>
    <p:sldId id="59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A774C9-8C78-458D-9D77-FD94811C2A5F}" v="175" dt="2026-03-16T20:25:03.6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17" autoAdjust="0"/>
    <p:restoredTop sz="94660"/>
  </p:normalViewPr>
  <p:slideViewPr>
    <p:cSldViewPr snapToGrid="0">
      <p:cViewPr varScale="1">
        <p:scale>
          <a:sx n="93" d="100"/>
          <a:sy n="93" d="100"/>
        </p:scale>
        <p:origin x="564"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pc:chgData name="Daniel Shunk" userId="8b1a05f26d681f8b" providerId="LiveId" clId="{92551CD1-72E2-4A83-B06E-9F01B71D04EE}" dt="2026-03-16T20:25:16.753" v="889" actId="47"/>
      <pc:docMkLst>
        <pc:docMk/>
      </pc:docMkLst>
      <pc:sldChg chg="modSp mod">
        <pc:chgData name="Daniel Shunk" userId="8b1a05f26d681f8b" providerId="LiveId" clId="{92551CD1-72E2-4A83-B06E-9F01B71D04EE}" dt="2026-03-16T19:50:30.714" v="51" actId="14100"/>
        <pc:sldMkLst>
          <pc:docMk/>
          <pc:sldMk cId="2607255789" sldId="568"/>
        </pc:sldMkLst>
        <pc:spChg chg="mod">
          <ac:chgData name="Daniel Shunk" userId="8b1a05f26d681f8b" providerId="LiveId" clId="{92551CD1-72E2-4A83-B06E-9F01B71D04EE}" dt="2026-03-16T19:50:30.714" v="51" actId="14100"/>
          <ac:spMkLst>
            <pc:docMk/>
            <pc:sldMk cId="2607255789" sldId="568"/>
            <ac:spMk id="3" creationId="{C0F96349-CA6A-4C10-F41C-3E09A34054C2}"/>
          </ac:spMkLst>
        </pc:spChg>
        <pc:spChg chg="mod">
          <ac:chgData name="Daniel Shunk" userId="8b1a05f26d681f8b" providerId="LiveId" clId="{92551CD1-72E2-4A83-B06E-9F01B71D04EE}" dt="2026-03-16T19:49:24.940" v="47" actId="948"/>
          <ac:spMkLst>
            <pc:docMk/>
            <pc:sldMk cId="2607255789" sldId="568"/>
            <ac:spMk id="4" creationId="{279D2CDB-A0CD-92AC-0D1A-D18B3D8D1524}"/>
          </ac:spMkLst>
        </pc:spChg>
      </pc:sldChg>
      <pc:sldChg chg="modSp mod addAnim delAnim modAnim">
        <pc:chgData name="Daniel Shunk" userId="8b1a05f26d681f8b" providerId="LiveId" clId="{92551CD1-72E2-4A83-B06E-9F01B71D04EE}" dt="2026-03-16T19:53:46.846" v="257" actId="20577"/>
        <pc:sldMkLst>
          <pc:docMk/>
          <pc:sldMk cId="3121429944" sldId="569"/>
        </pc:sldMkLst>
        <pc:spChg chg="mod">
          <ac:chgData name="Daniel Shunk" userId="8b1a05f26d681f8b" providerId="LiveId" clId="{92551CD1-72E2-4A83-B06E-9F01B71D04EE}" dt="2026-03-16T19:53:46.846" v="257" actId="20577"/>
          <ac:spMkLst>
            <pc:docMk/>
            <pc:sldMk cId="3121429944" sldId="569"/>
            <ac:spMk id="3" creationId="{1C0C90DD-011D-903E-7B70-5D855E064D45}"/>
          </ac:spMkLst>
        </pc:spChg>
        <pc:spChg chg="mod">
          <ac:chgData name="Daniel Shunk" userId="8b1a05f26d681f8b" providerId="LiveId" clId="{92551CD1-72E2-4A83-B06E-9F01B71D04EE}" dt="2026-03-16T19:52:55.817" v="247" actId="1035"/>
          <ac:spMkLst>
            <pc:docMk/>
            <pc:sldMk cId="3121429944" sldId="569"/>
            <ac:spMk id="4" creationId="{53C9C207-0176-A2D1-D9CA-0AC62B118C21}"/>
          </ac:spMkLst>
        </pc:spChg>
      </pc:sldChg>
      <pc:sldChg chg="addSp modSp mod">
        <pc:chgData name="Daniel Shunk" userId="8b1a05f26d681f8b" providerId="LiveId" clId="{92551CD1-72E2-4A83-B06E-9F01B71D04EE}" dt="2026-03-16T19:57:48.926" v="399" actId="1076"/>
        <pc:sldMkLst>
          <pc:docMk/>
          <pc:sldMk cId="2141670163" sldId="579"/>
        </pc:sldMkLst>
        <pc:spChg chg="mod">
          <ac:chgData name="Daniel Shunk" userId="8b1a05f26d681f8b" providerId="LiveId" clId="{92551CD1-72E2-4A83-B06E-9F01B71D04EE}" dt="2026-03-16T19:57:31.993" v="397" actId="1076"/>
          <ac:spMkLst>
            <pc:docMk/>
            <pc:sldMk cId="2141670163" sldId="579"/>
            <ac:spMk id="3" creationId="{A2135CB3-17FA-4C89-D0C5-40C3EEE23F82}"/>
          </ac:spMkLst>
        </pc:spChg>
        <pc:spChg chg="mod">
          <ac:chgData name="Daniel Shunk" userId="8b1a05f26d681f8b" providerId="LiveId" clId="{92551CD1-72E2-4A83-B06E-9F01B71D04EE}" dt="2026-03-16T19:57:48.926" v="399" actId="1076"/>
          <ac:spMkLst>
            <pc:docMk/>
            <pc:sldMk cId="2141670163" sldId="579"/>
            <ac:spMk id="4" creationId="{A32AC239-F84B-9EFB-14DF-3F38660EAB51}"/>
          </ac:spMkLst>
        </pc:spChg>
        <pc:picChg chg="add mod modCrop">
          <ac:chgData name="Daniel Shunk" userId="8b1a05f26d681f8b" providerId="LiveId" clId="{92551CD1-72E2-4A83-B06E-9F01B71D04EE}" dt="2026-03-16T19:56:18.149" v="308" actId="14100"/>
          <ac:picMkLst>
            <pc:docMk/>
            <pc:sldMk cId="2141670163" sldId="579"/>
            <ac:picMk id="7" creationId="{D63CABB2-7429-ED8E-4CE4-5E675CA65D8F}"/>
          </ac:picMkLst>
        </pc:picChg>
      </pc:sldChg>
      <pc:sldChg chg="modSp add modAnim">
        <pc:chgData name="Daniel Shunk" userId="8b1a05f26d681f8b" providerId="LiveId" clId="{92551CD1-72E2-4A83-B06E-9F01B71D04EE}" dt="2026-03-16T20:05:59.088" v="503" actId="20577"/>
        <pc:sldMkLst>
          <pc:docMk/>
          <pc:sldMk cId="2992730509" sldId="580"/>
        </pc:sldMkLst>
        <pc:spChg chg="mod">
          <ac:chgData name="Daniel Shunk" userId="8b1a05f26d681f8b" providerId="LiveId" clId="{92551CD1-72E2-4A83-B06E-9F01B71D04EE}" dt="2026-03-16T20:05:59.088" v="503" actId="20577"/>
          <ac:spMkLst>
            <pc:docMk/>
            <pc:sldMk cId="2992730509" sldId="580"/>
            <ac:spMk id="3" creationId="{EC56A164-0039-3ECD-B360-1240A0E8AF41}"/>
          </ac:spMkLst>
        </pc:spChg>
      </pc:sldChg>
      <pc:sldChg chg="modSp add mod ord replId">
        <pc:chgData name="Daniel Shunk" userId="8b1a05f26d681f8b" providerId="LiveId" clId="{92551CD1-72E2-4A83-B06E-9F01B71D04EE}" dt="2026-03-16T20:01:48.196" v="465" actId="255"/>
        <pc:sldMkLst>
          <pc:docMk/>
          <pc:sldMk cId="3606215409" sldId="581"/>
        </pc:sldMkLst>
        <pc:spChg chg="mod">
          <ac:chgData name="Daniel Shunk" userId="8b1a05f26d681f8b" providerId="LiveId" clId="{92551CD1-72E2-4A83-B06E-9F01B71D04EE}" dt="2026-03-16T20:01:48.196" v="465" actId="255"/>
          <ac:spMkLst>
            <pc:docMk/>
            <pc:sldMk cId="3606215409" sldId="581"/>
            <ac:spMk id="3" creationId="{EC18B784-97ED-688A-50D5-5651E6A7D88B}"/>
          </ac:spMkLst>
        </pc:spChg>
        <pc:spChg chg="mod">
          <ac:chgData name="Daniel Shunk" userId="8b1a05f26d681f8b" providerId="LiveId" clId="{92551CD1-72E2-4A83-B06E-9F01B71D04EE}" dt="2026-03-16T19:59:02.307" v="415" actId="14100"/>
          <ac:spMkLst>
            <pc:docMk/>
            <pc:sldMk cId="3606215409" sldId="581"/>
            <ac:spMk id="4" creationId="{0C00F75B-0DE1-5A7E-C0D6-3F10418AA519}"/>
          </ac:spMkLst>
        </pc:spChg>
      </pc:sldChg>
      <pc:sldChg chg="modSp add mod">
        <pc:chgData name="Daniel Shunk" userId="8b1a05f26d681f8b" providerId="LiveId" clId="{92551CD1-72E2-4A83-B06E-9F01B71D04EE}" dt="2026-03-16T20:07:46.779" v="554" actId="255"/>
        <pc:sldMkLst>
          <pc:docMk/>
          <pc:sldMk cId="1979530512" sldId="582"/>
        </pc:sldMkLst>
        <pc:spChg chg="mod">
          <ac:chgData name="Daniel Shunk" userId="8b1a05f26d681f8b" providerId="LiveId" clId="{92551CD1-72E2-4A83-B06E-9F01B71D04EE}" dt="2026-03-16T20:07:46.779" v="554" actId="255"/>
          <ac:spMkLst>
            <pc:docMk/>
            <pc:sldMk cId="1979530512" sldId="582"/>
            <ac:spMk id="3" creationId="{F736EADC-369B-D9E9-CAF1-5F362AC8148D}"/>
          </ac:spMkLst>
        </pc:spChg>
        <pc:spChg chg="mod">
          <ac:chgData name="Daniel Shunk" userId="8b1a05f26d681f8b" providerId="LiveId" clId="{92551CD1-72E2-4A83-B06E-9F01B71D04EE}" dt="2026-03-16T20:06:19.563" v="518" actId="14100"/>
          <ac:spMkLst>
            <pc:docMk/>
            <pc:sldMk cId="1979530512" sldId="582"/>
            <ac:spMk id="4" creationId="{C26EFCAF-D00B-AD5E-90A6-7165944523BA}"/>
          </ac:spMkLst>
        </pc:spChg>
      </pc:sldChg>
      <pc:sldChg chg="modSp add mod">
        <pc:chgData name="Daniel Shunk" userId="8b1a05f26d681f8b" providerId="LiveId" clId="{92551CD1-72E2-4A83-B06E-9F01B71D04EE}" dt="2026-03-16T20:04:11.679" v="500" actId="255"/>
        <pc:sldMkLst>
          <pc:docMk/>
          <pc:sldMk cId="3823092348" sldId="583"/>
        </pc:sldMkLst>
        <pc:spChg chg="mod">
          <ac:chgData name="Daniel Shunk" userId="8b1a05f26d681f8b" providerId="LiveId" clId="{92551CD1-72E2-4A83-B06E-9F01B71D04EE}" dt="2026-03-16T20:04:11.679" v="500" actId="255"/>
          <ac:spMkLst>
            <pc:docMk/>
            <pc:sldMk cId="3823092348" sldId="583"/>
            <ac:spMk id="3" creationId="{27AD798A-788E-DB34-B6EA-E8E85AB99D0B}"/>
          </ac:spMkLst>
        </pc:spChg>
        <pc:spChg chg="mod">
          <ac:chgData name="Daniel Shunk" userId="8b1a05f26d681f8b" providerId="LiveId" clId="{92551CD1-72E2-4A83-B06E-9F01B71D04EE}" dt="2026-03-16T20:02:14.750" v="478" actId="20577"/>
          <ac:spMkLst>
            <pc:docMk/>
            <pc:sldMk cId="3823092348" sldId="583"/>
            <ac:spMk id="4" creationId="{5E9DA83D-692C-229C-BB19-440D7A1BFC44}"/>
          </ac:spMkLst>
        </pc:spChg>
      </pc:sldChg>
      <pc:sldChg chg="add modAnim">
        <pc:chgData name="Daniel Shunk" userId="8b1a05f26d681f8b" providerId="LiveId" clId="{92551CD1-72E2-4A83-B06E-9F01B71D04EE}" dt="2026-03-16T20:16:37.689" v="728"/>
        <pc:sldMkLst>
          <pc:docMk/>
          <pc:sldMk cId="2007345655" sldId="584"/>
        </pc:sldMkLst>
      </pc:sldChg>
      <pc:sldChg chg="modSp add mod ord replId">
        <pc:chgData name="Daniel Shunk" userId="8b1a05f26d681f8b" providerId="LiveId" clId="{92551CD1-72E2-4A83-B06E-9F01B71D04EE}" dt="2026-03-16T20:15:53.994" v="727" actId="20577"/>
        <pc:sldMkLst>
          <pc:docMk/>
          <pc:sldMk cId="3795148606" sldId="585"/>
        </pc:sldMkLst>
        <pc:spChg chg="mod">
          <ac:chgData name="Daniel Shunk" userId="8b1a05f26d681f8b" providerId="LiveId" clId="{92551CD1-72E2-4A83-B06E-9F01B71D04EE}" dt="2026-03-16T20:15:53.994" v="727" actId="20577"/>
          <ac:spMkLst>
            <pc:docMk/>
            <pc:sldMk cId="3795148606" sldId="585"/>
            <ac:spMk id="3" creationId="{97C70B00-4DA0-AD7B-6F28-8DD43175D032}"/>
          </ac:spMkLst>
        </pc:spChg>
        <pc:spChg chg="mod">
          <ac:chgData name="Daniel Shunk" userId="8b1a05f26d681f8b" providerId="LiveId" clId="{92551CD1-72E2-4A83-B06E-9F01B71D04EE}" dt="2026-03-16T20:14:53.300" v="695" actId="14100"/>
          <ac:spMkLst>
            <pc:docMk/>
            <pc:sldMk cId="3795148606" sldId="585"/>
            <ac:spMk id="4" creationId="{4705DCCE-5971-84EF-A720-BED84CC73529}"/>
          </ac:spMkLst>
        </pc:spChg>
      </pc:sldChg>
      <pc:sldChg chg="modSp add mod">
        <pc:chgData name="Daniel Shunk" userId="8b1a05f26d681f8b" providerId="LiveId" clId="{92551CD1-72E2-4A83-B06E-9F01B71D04EE}" dt="2026-03-16T20:09:14.235" v="590" actId="20577"/>
        <pc:sldMkLst>
          <pc:docMk/>
          <pc:sldMk cId="642683741" sldId="586"/>
        </pc:sldMkLst>
        <pc:spChg chg="mod">
          <ac:chgData name="Daniel Shunk" userId="8b1a05f26d681f8b" providerId="LiveId" clId="{92551CD1-72E2-4A83-B06E-9F01B71D04EE}" dt="2026-03-16T20:09:14.235" v="590" actId="20577"/>
          <ac:spMkLst>
            <pc:docMk/>
            <pc:sldMk cId="642683741" sldId="586"/>
            <ac:spMk id="3" creationId="{F46BE3FA-4EBB-F3DA-FF88-C78279850B36}"/>
          </ac:spMkLst>
        </pc:spChg>
        <pc:spChg chg="mod">
          <ac:chgData name="Daniel Shunk" userId="8b1a05f26d681f8b" providerId="LiveId" clId="{92551CD1-72E2-4A83-B06E-9F01B71D04EE}" dt="2026-03-16T20:08:16.552" v="575" actId="14100"/>
          <ac:spMkLst>
            <pc:docMk/>
            <pc:sldMk cId="642683741" sldId="586"/>
            <ac:spMk id="4" creationId="{885ADD88-E9D7-9692-42E6-A27242DF1F0E}"/>
          </ac:spMkLst>
        </pc:spChg>
      </pc:sldChg>
      <pc:sldChg chg="modSp add mod">
        <pc:chgData name="Daniel Shunk" userId="8b1a05f26d681f8b" providerId="LiveId" clId="{92551CD1-72E2-4A83-B06E-9F01B71D04EE}" dt="2026-03-16T20:11:50.838" v="633" actId="20577"/>
        <pc:sldMkLst>
          <pc:docMk/>
          <pc:sldMk cId="3112910082" sldId="587"/>
        </pc:sldMkLst>
        <pc:spChg chg="mod">
          <ac:chgData name="Daniel Shunk" userId="8b1a05f26d681f8b" providerId="LiveId" clId="{92551CD1-72E2-4A83-B06E-9F01B71D04EE}" dt="2026-03-16T20:11:50.838" v="633" actId="20577"/>
          <ac:spMkLst>
            <pc:docMk/>
            <pc:sldMk cId="3112910082" sldId="587"/>
            <ac:spMk id="3" creationId="{8BAF8D74-6423-0257-FAA4-FDC1DE00D224}"/>
          </ac:spMkLst>
        </pc:spChg>
        <pc:spChg chg="mod">
          <ac:chgData name="Daniel Shunk" userId="8b1a05f26d681f8b" providerId="LiveId" clId="{92551CD1-72E2-4A83-B06E-9F01B71D04EE}" dt="2026-03-16T20:10:14.173" v="612" actId="14100"/>
          <ac:spMkLst>
            <pc:docMk/>
            <pc:sldMk cId="3112910082" sldId="587"/>
            <ac:spMk id="4" creationId="{EE3C8D17-7022-67B2-B098-7845F1F1C655}"/>
          </ac:spMkLst>
        </pc:spChg>
      </pc:sldChg>
      <pc:sldChg chg="modSp add mod">
        <pc:chgData name="Daniel Shunk" userId="8b1a05f26d681f8b" providerId="LiveId" clId="{92551CD1-72E2-4A83-B06E-9F01B71D04EE}" dt="2026-03-16T20:12:46.769" v="665" actId="20577"/>
        <pc:sldMkLst>
          <pc:docMk/>
          <pc:sldMk cId="1333988280" sldId="588"/>
        </pc:sldMkLst>
        <pc:spChg chg="mod">
          <ac:chgData name="Daniel Shunk" userId="8b1a05f26d681f8b" providerId="LiveId" clId="{92551CD1-72E2-4A83-B06E-9F01B71D04EE}" dt="2026-03-16T20:12:46.769" v="665" actId="20577"/>
          <ac:spMkLst>
            <pc:docMk/>
            <pc:sldMk cId="1333988280" sldId="588"/>
            <ac:spMk id="3" creationId="{BE330AA3-2612-D9CD-D111-106FE6D5307E}"/>
          </ac:spMkLst>
        </pc:spChg>
      </pc:sldChg>
      <pc:sldChg chg="modSp add mod">
        <pc:chgData name="Daniel Shunk" userId="8b1a05f26d681f8b" providerId="LiveId" clId="{92551CD1-72E2-4A83-B06E-9F01B71D04EE}" dt="2026-03-16T20:13:44.253" v="679" actId="20577"/>
        <pc:sldMkLst>
          <pc:docMk/>
          <pc:sldMk cId="1660178192" sldId="589"/>
        </pc:sldMkLst>
        <pc:spChg chg="mod">
          <ac:chgData name="Daniel Shunk" userId="8b1a05f26d681f8b" providerId="LiveId" clId="{92551CD1-72E2-4A83-B06E-9F01B71D04EE}" dt="2026-03-16T20:13:44.253" v="679" actId="20577"/>
          <ac:spMkLst>
            <pc:docMk/>
            <pc:sldMk cId="1660178192" sldId="589"/>
            <ac:spMk id="3" creationId="{9F82143A-649E-A745-0675-2AEB58AEB449}"/>
          </ac:spMkLst>
        </pc:spChg>
      </pc:sldChg>
      <pc:sldChg chg="addSp modSp add mod addAnim delAnim modAnim">
        <pc:chgData name="Daniel Shunk" userId="8b1a05f26d681f8b" providerId="LiveId" clId="{92551CD1-72E2-4A83-B06E-9F01B71D04EE}" dt="2026-03-16T20:24:10.634" v="885"/>
        <pc:sldMkLst>
          <pc:docMk/>
          <pc:sldMk cId="342124274" sldId="590"/>
        </pc:sldMkLst>
        <pc:spChg chg="mod">
          <ac:chgData name="Daniel Shunk" userId="8b1a05f26d681f8b" providerId="LiveId" clId="{92551CD1-72E2-4A83-B06E-9F01B71D04EE}" dt="2026-03-16T20:18:34.263" v="786" actId="1076"/>
          <ac:spMkLst>
            <pc:docMk/>
            <pc:sldMk cId="342124274" sldId="590"/>
            <ac:spMk id="2" creationId="{33834A7C-35AC-348D-392F-9502813E34A5}"/>
          </ac:spMkLst>
        </pc:spChg>
        <pc:spChg chg="mod">
          <ac:chgData name="Daniel Shunk" userId="8b1a05f26d681f8b" providerId="LiveId" clId="{92551CD1-72E2-4A83-B06E-9F01B71D04EE}" dt="2026-03-16T20:20:40.471" v="836" actId="207"/>
          <ac:spMkLst>
            <pc:docMk/>
            <pc:sldMk cId="342124274" sldId="590"/>
            <ac:spMk id="3" creationId="{648649CF-43E6-AC27-AE56-167FF023EAEC}"/>
          </ac:spMkLst>
        </pc:spChg>
        <pc:spChg chg="mod">
          <ac:chgData name="Daniel Shunk" userId="8b1a05f26d681f8b" providerId="LiveId" clId="{92551CD1-72E2-4A83-B06E-9F01B71D04EE}" dt="2026-03-16T20:17:32.770" v="751" actId="14100"/>
          <ac:spMkLst>
            <pc:docMk/>
            <pc:sldMk cId="342124274" sldId="590"/>
            <ac:spMk id="4" creationId="{AE2EDDD4-C96A-0107-E973-E6E030103152}"/>
          </ac:spMkLst>
        </pc:spChg>
        <pc:spChg chg="add mod">
          <ac:chgData name="Daniel Shunk" userId="8b1a05f26d681f8b" providerId="LiveId" clId="{92551CD1-72E2-4A83-B06E-9F01B71D04EE}" dt="2026-03-16T20:20:33.371" v="835" actId="1076"/>
          <ac:spMkLst>
            <pc:docMk/>
            <pc:sldMk cId="342124274" sldId="590"/>
            <ac:spMk id="7" creationId="{8F26DE03-A76B-DA38-4268-D8237A05E031}"/>
          </ac:spMkLst>
        </pc:spChg>
        <pc:spChg chg="add mod">
          <ac:chgData name="Daniel Shunk" userId="8b1a05f26d681f8b" providerId="LiveId" clId="{92551CD1-72E2-4A83-B06E-9F01B71D04EE}" dt="2026-03-16T20:20:44.935" v="837" actId="207"/>
          <ac:spMkLst>
            <pc:docMk/>
            <pc:sldMk cId="342124274" sldId="590"/>
            <ac:spMk id="8" creationId="{64EF38D7-022A-7D6D-AD3A-28C58C3588A1}"/>
          </ac:spMkLst>
        </pc:spChg>
        <pc:spChg chg="add mod">
          <ac:chgData name="Daniel Shunk" userId="8b1a05f26d681f8b" providerId="LiveId" clId="{92551CD1-72E2-4A83-B06E-9F01B71D04EE}" dt="2026-03-16T20:22:16.801" v="858" actId="255"/>
          <ac:spMkLst>
            <pc:docMk/>
            <pc:sldMk cId="342124274" sldId="590"/>
            <ac:spMk id="9" creationId="{9F5B1D86-6700-0B12-D76B-4A12C0389B77}"/>
          </ac:spMkLst>
        </pc:spChg>
        <pc:spChg chg="add mod">
          <ac:chgData name="Daniel Shunk" userId="8b1a05f26d681f8b" providerId="LiveId" clId="{92551CD1-72E2-4A83-B06E-9F01B71D04EE}" dt="2026-03-16T20:22:32.117" v="866" actId="20577"/>
          <ac:spMkLst>
            <pc:docMk/>
            <pc:sldMk cId="342124274" sldId="590"/>
            <ac:spMk id="10" creationId="{A18D19E2-0275-45F7-0FCD-6289C1601538}"/>
          </ac:spMkLst>
        </pc:spChg>
        <pc:spChg chg="add mod">
          <ac:chgData name="Daniel Shunk" userId="8b1a05f26d681f8b" providerId="LiveId" clId="{92551CD1-72E2-4A83-B06E-9F01B71D04EE}" dt="2026-03-16T20:21:38.380" v="845" actId="20577"/>
          <ac:spMkLst>
            <pc:docMk/>
            <pc:sldMk cId="342124274" sldId="590"/>
            <ac:spMk id="11" creationId="{3B1F2E3C-0224-E8A9-05A6-2E50F5FFE1C6}"/>
          </ac:spMkLst>
        </pc:spChg>
        <pc:spChg chg="add mod">
          <ac:chgData name="Daniel Shunk" userId="8b1a05f26d681f8b" providerId="LiveId" clId="{92551CD1-72E2-4A83-B06E-9F01B71D04EE}" dt="2026-03-16T20:22:27.471" v="863" actId="20577"/>
          <ac:spMkLst>
            <pc:docMk/>
            <pc:sldMk cId="342124274" sldId="590"/>
            <ac:spMk id="12" creationId="{0F5B0E5C-C882-556D-172A-6B444E2140A4}"/>
          </ac:spMkLst>
        </pc:spChg>
        <pc:spChg chg="add mod">
          <ac:chgData name="Daniel Shunk" userId="8b1a05f26d681f8b" providerId="LiveId" clId="{92551CD1-72E2-4A83-B06E-9F01B71D04EE}" dt="2026-03-16T20:22:40.736" v="870" actId="20577"/>
          <ac:spMkLst>
            <pc:docMk/>
            <pc:sldMk cId="342124274" sldId="590"/>
            <ac:spMk id="13" creationId="{B9973343-4BEE-CDAA-B002-9854D538F4D9}"/>
          </ac:spMkLst>
        </pc:spChg>
      </pc:sldChg>
      <pc:sldChg chg="add addAnim delAnim modAnim">
        <pc:chgData name="Daniel Shunk" userId="8b1a05f26d681f8b" providerId="LiveId" clId="{92551CD1-72E2-4A83-B06E-9F01B71D04EE}" dt="2026-03-16T20:25:07.188" v="888"/>
        <pc:sldMkLst>
          <pc:docMk/>
          <pc:sldMk cId="2978534391" sldId="591"/>
        </pc:sldMkLst>
      </pc:sldChg>
      <pc:sldChg chg="add del replId">
        <pc:chgData name="Daniel Shunk" userId="8b1a05f26d681f8b" providerId="LiveId" clId="{92551CD1-72E2-4A83-B06E-9F01B71D04EE}" dt="2026-03-16T20:25:16.753" v="889" actId="47"/>
        <pc:sldMkLst>
          <pc:docMk/>
          <pc:sldMk cId="4053361660" sldId="592"/>
        </pc:sldMkLst>
      </pc:sldChg>
      <pc:sldChg chg="del">
        <pc:chgData name="Daniel Shunk" userId="8b1a05f26d681f8b" providerId="LiveId" clId="{92551CD1-72E2-4A83-B06E-9F01B71D04EE}" dt="2026-03-16T19:47:49.084" v="0" actId="47"/>
        <pc:sldMkLst>
          <pc:docMk/>
          <pc:sldMk cId="1570783307" sldId="597"/>
        </pc:sldMkLst>
      </pc:sldChg>
      <pc:sldChg chg="del">
        <pc:chgData name="Daniel Shunk" userId="8b1a05f26d681f8b" providerId="LiveId" clId="{92551CD1-72E2-4A83-B06E-9F01B71D04EE}" dt="2026-03-16T19:47:50.296" v="1" actId="47"/>
        <pc:sldMkLst>
          <pc:docMk/>
          <pc:sldMk cId="356832979" sldId="598"/>
        </pc:sldMkLst>
      </pc:sldChg>
      <pc:sldChg chg="del">
        <pc:chgData name="Daniel Shunk" userId="8b1a05f26d681f8b" providerId="LiveId" clId="{92551CD1-72E2-4A83-B06E-9F01B71D04EE}" dt="2026-03-16T19:53:25.929" v="255" actId="47"/>
        <pc:sldMkLst>
          <pc:docMk/>
          <pc:sldMk cId="1117025211" sldId="59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3/16/2026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3/16/2026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244936" y="5591882"/>
            <a:ext cx="4301976"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4:31-54</a:t>
            </a:r>
          </a:p>
        </p:txBody>
      </p:sp>
      <p:sp>
        <p:nvSpPr>
          <p:cNvPr id="4" name="Oval 3">
            <a:extLst>
              <a:ext uri="{FF2B5EF4-FFF2-40B4-BE49-F238E27FC236}">
                <a16:creationId xmlns:a16="http://schemas.microsoft.com/office/drawing/2014/main" id="{279D2CDB-A0CD-92AC-0D1A-D18B3D8D1524}"/>
              </a:ext>
            </a:extLst>
          </p:cNvPr>
          <p:cNvSpPr/>
          <p:nvPr/>
        </p:nvSpPr>
        <p:spPr>
          <a:xfrm>
            <a:off x="-388353" y="204387"/>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4500"/>
              </a:lnSpc>
              <a:spcBef>
                <a:spcPts val="0"/>
              </a:spcBef>
              <a:spcAft>
                <a:spcPts val="0"/>
              </a:spcAft>
              <a:buClrTx/>
              <a:buSzTx/>
              <a:buFontTx/>
              <a:buNone/>
              <a:tabLst/>
              <a:defRPr/>
            </a:pPr>
            <a:r>
              <a:rPr kumimoji="0" lang="en-US" sz="50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Lift Your Eyes: Beyond The Earthly </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DAFDB-4E4A-ECDB-96D5-FB0C7705CE2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3E4CC7B-3460-E5C8-3FF2-1C128EC1800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B770360-041D-674D-4ED4-8FF2A9B0F22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BE330AA3-2612-D9CD-D111-106FE6D5307E}"/>
              </a:ext>
            </a:extLst>
          </p:cNvPr>
          <p:cNvSpPr txBox="1"/>
          <p:nvPr/>
        </p:nvSpPr>
        <p:spPr>
          <a:xfrm>
            <a:off x="411969" y="199349"/>
            <a:ext cx="11368062" cy="4801314"/>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kumimoji="0" lang="en-US" sz="51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 …Is not this the carpenter’s son? Is not His mother called Mary, and His brothers, James and Joseph and Simon and Judas? And His sisters, are they not all with us? Where then did this man get all these things?” … (</a:t>
            </a:r>
            <a:r>
              <a:rPr kumimoji="0" lang="en-US" sz="51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4" name="Rectangle: Rounded Corners 3">
            <a:extLst>
              <a:ext uri="{FF2B5EF4-FFF2-40B4-BE49-F238E27FC236}">
                <a16:creationId xmlns:a16="http://schemas.microsoft.com/office/drawing/2014/main" id="{28874331-F30B-A461-1759-6CA5B08AB553}"/>
              </a:ext>
            </a:extLst>
          </p:cNvPr>
          <p:cNvSpPr/>
          <p:nvPr/>
        </p:nvSpPr>
        <p:spPr>
          <a:xfrm>
            <a:off x="5732980" y="5826841"/>
            <a:ext cx="630833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13:53-58</a:t>
            </a:r>
          </a:p>
        </p:txBody>
      </p:sp>
      <p:sp>
        <p:nvSpPr>
          <p:cNvPr id="6" name="Rectangle 5">
            <a:extLst>
              <a:ext uri="{FF2B5EF4-FFF2-40B4-BE49-F238E27FC236}">
                <a16:creationId xmlns:a16="http://schemas.microsoft.com/office/drawing/2014/main" id="{C0910D65-C9A2-00FF-E857-8C1883F3F194}"/>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3988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21A9A-4C6E-657D-B867-90DD6C833B0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2A75FF3-A27E-EEA4-E5C4-7F949E09811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100455A-F99C-84F5-2DEC-7CB62CB966A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9F82143A-649E-A745-0675-2AEB58AEB449}"/>
              </a:ext>
            </a:extLst>
          </p:cNvPr>
          <p:cNvSpPr txBox="1"/>
          <p:nvPr/>
        </p:nvSpPr>
        <p:spPr>
          <a:xfrm>
            <a:off x="411969" y="199349"/>
            <a:ext cx="11368062" cy="5586145"/>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kumimoji="0" lang="en-US" sz="51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 …and they were taking offense at Him. But Jesus said to them, A prophet is not without honor except in his hometown and in his own household. And He did not do many miracles there because of their unbelief.”</a:t>
            </a:r>
          </a:p>
        </p:txBody>
      </p:sp>
      <p:sp>
        <p:nvSpPr>
          <p:cNvPr id="4" name="Rectangle: Rounded Corners 3">
            <a:extLst>
              <a:ext uri="{FF2B5EF4-FFF2-40B4-BE49-F238E27FC236}">
                <a16:creationId xmlns:a16="http://schemas.microsoft.com/office/drawing/2014/main" id="{6F2C325E-C9B0-93C7-6DD6-E5CA951BF7BC}"/>
              </a:ext>
            </a:extLst>
          </p:cNvPr>
          <p:cNvSpPr/>
          <p:nvPr/>
        </p:nvSpPr>
        <p:spPr>
          <a:xfrm>
            <a:off x="5732980" y="5826841"/>
            <a:ext cx="630833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13:53-58</a:t>
            </a:r>
          </a:p>
        </p:txBody>
      </p:sp>
      <p:sp>
        <p:nvSpPr>
          <p:cNvPr id="6" name="Rectangle 5">
            <a:extLst>
              <a:ext uri="{FF2B5EF4-FFF2-40B4-BE49-F238E27FC236}">
                <a16:creationId xmlns:a16="http://schemas.microsoft.com/office/drawing/2014/main" id="{10CC3414-2C2A-7BF6-40FD-A8CC77E1FEC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01781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231ED-6D89-7A93-DEFB-90C101BD74F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1A8780D-F717-54E0-2817-0EBBD0781FD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5D3778-CC6C-3FF6-167E-735FA4F6F7C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97C70B00-4DA0-AD7B-6F28-8DD43175D032}"/>
              </a:ext>
            </a:extLst>
          </p:cNvPr>
          <p:cNvSpPr txBox="1"/>
          <p:nvPr/>
        </p:nvSpPr>
        <p:spPr>
          <a:xfrm>
            <a:off x="411969" y="240445"/>
            <a:ext cx="11368062" cy="5755422"/>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“Jesus answered them &amp; said, Truly, truly, I say to you, you seek Me, not because you saw signs, but because you ate of the loaves and were filled. Do not work for the food which perishes, but for the food which endures to eternal life, which the Son of Man will give to you, for on Him the Father, God, set His seal.”</a:t>
            </a:r>
          </a:p>
        </p:txBody>
      </p:sp>
      <p:sp>
        <p:nvSpPr>
          <p:cNvPr id="4" name="Rectangle: Rounded Corners 3">
            <a:extLst>
              <a:ext uri="{FF2B5EF4-FFF2-40B4-BE49-F238E27FC236}">
                <a16:creationId xmlns:a16="http://schemas.microsoft.com/office/drawing/2014/main" id="{4705DCCE-5971-84EF-A720-BED84CC73529}"/>
              </a:ext>
            </a:extLst>
          </p:cNvPr>
          <p:cNvSpPr/>
          <p:nvPr/>
        </p:nvSpPr>
        <p:spPr>
          <a:xfrm>
            <a:off x="7489862" y="5826841"/>
            <a:ext cx="4551450"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6:26-27</a:t>
            </a:r>
          </a:p>
        </p:txBody>
      </p:sp>
      <p:sp>
        <p:nvSpPr>
          <p:cNvPr id="6" name="Rectangle 5">
            <a:extLst>
              <a:ext uri="{FF2B5EF4-FFF2-40B4-BE49-F238E27FC236}">
                <a16:creationId xmlns:a16="http://schemas.microsoft.com/office/drawing/2014/main" id="{73DBFB2D-B6BF-6B19-A733-553FF86D81C2}"/>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951486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FEBE2-2AE6-2F12-C94A-077444830030}"/>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4AC33D1D-C919-038B-6C9F-6B3B9CE4EB1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BC3411B-9A9C-C4B8-13BD-82C297E49E6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102DA7FC-7104-9D49-CECA-BAF8922965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869DB2A0-460C-F571-93D2-8DD113158922}"/>
              </a:ext>
            </a:extLst>
          </p:cNvPr>
          <p:cNvSpPr txBox="1"/>
          <p:nvPr/>
        </p:nvSpPr>
        <p:spPr>
          <a:xfrm>
            <a:off x="29026" y="1407105"/>
            <a:ext cx="12012720" cy="4905830"/>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diet but on the dying</a:t>
            </a:r>
          </a:p>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men’s words but on Christ’s words</a:t>
            </a:r>
          </a:p>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healings but on the Healer</a:t>
            </a:r>
          </a:p>
        </p:txBody>
      </p:sp>
      <p:sp>
        <p:nvSpPr>
          <p:cNvPr id="4" name="Rectangle: Rounded Corners 3">
            <a:extLst>
              <a:ext uri="{FF2B5EF4-FFF2-40B4-BE49-F238E27FC236}">
                <a16:creationId xmlns:a16="http://schemas.microsoft.com/office/drawing/2014/main" id="{34BAF37C-473F-4BF3-77AB-4560E878A374}"/>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Lift Your Eyes Beyond The Earthly</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2007345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BD389-EE01-8B12-E82A-3B3155B058C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7CE2F52-FB3E-E4EF-B51C-B0C9AC07FB8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3834A7C-35AC-348D-392F-9502813E34A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48649CF-43E6-AC27-AE56-167FF023EAEC}"/>
              </a:ext>
            </a:extLst>
          </p:cNvPr>
          <p:cNvSpPr txBox="1"/>
          <p:nvPr/>
        </p:nvSpPr>
        <p:spPr>
          <a:xfrm>
            <a:off x="247583" y="456198"/>
            <a:ext cx="5105254" cy="1504771"/>
          </a:xfrm>
          <a:prstGeom prst="rect">
            <a:avLst/>
          </a:prstGeom>
          <a:noFill/>
        </p:spPr>
        <p:txBody>
          <a:bodyPr wrap="square" rtlCol="0">
            <a:spAutoFit/>
          </a:bodyPr>
          <a:lstStyle/>
          <a:p>
            <a:pPr marR="0" lvl="0" algn="ctr" defTabSz="914400" rtl="0" eaLnBrk="1" fontAlgn="auto" latinLnBrk="0" hangingPunct="1">
              <a:lnSpc>
                <a:spcPts val="5000"/>
              </a:lnSpc>
              <a:spcBef>
                <a:spcPts val="0"/>
              </a:spcBef>
              <a:spcAft>
                <a:spcPts val="0"/>
              </a:spcAft>
              <a:buClrTx/>
              <a:buSzTx/>
              <a:tabLst/>
              <a:defRPr/>
            </a:pPr>
            <a:r>
              <a:rPr lang="en-US" sz="8000" b="1" dirty="0">
                <a:solidFill>
                  <a:schemeClr val="bg1"/>
                </a:solidFill>
                <a:latin typeface="Bell MT" panose="02020503060305020303" pitchFamily="18" charset="0"/>
                <a:cs typeface="Aldhabi" panose="01000000000000000000" pitchFamily="2" charset="-78"/>
              </a:rPr>
              <a:t>If one gets saved</a:t>
            </a:r>
            <a:endParaRPr kumimoji="0" lang="en-US" sz="8000" b="1" i="0" u="none" strike="noStrike" kern="1200" cap="none" spc="0" normalizeH="0" baseline="0" noProof="0" dirty="0">
              <a:ln>
                <a:noFill/>
              </a:ln>
              <a:solidFill>
                <a:schemeClr val="bg1"/>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AE2EDDD4-C96A-0107-E973-E6E030103152}"/>
              </a:ext>
            </a:extLst>
          </p:cNvPr>
          <p:cNvSpPr/>
          <p:nvPr/>
        </p:nvSpPr>
        <p:spPr>
          <a:xfrm>
            <a:off x="4715838" y="5826841"/>
            <a:ext cx="732547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Promise Keepers Study</a:t>
            </a:r>
          </a:p>
        </p:txBody>
      </p:sp>
      <p:sp>
        <p:nvSpPr>
          <p:cNvPr id="6" name="Rectangle 5">
            <a:extLst>
              <a:ext uri="{FF2B5EF4-FFF2-40B4-BE49-F238E27FC236}">
                <a16:creationId xmlns:a16="http://schemas.microsoft.com/office/drawing/2014/main" id="{16B9DB6D-D722-C783-15A4-48D4BF9AB6E5}"/>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8F26DE03-A76B-DA38-4268-D8237A05E031}"/>
              </a:ext>
            </a:extLst>
          </p:cNvPr>
          <p:cNvSpPr txBox="1"/>
          <p:nvPr/>
        </p:nvSpPr>
        <p:spPr>
          <a:xfrm>
            <a:off x="739129" y="1960969"/>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A Child</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8" name="TextBox 7">
            <a:extLst>
              <a:ext uri="{FF2B5EF4-FFF2-40B4-BE49-F238E27FC236}">
                <a16:creationId xmlns:a16="http://schemas.microsoft.com/office/drawing/2014/main" id="{64EF38D7-022A-7D6D-AD3A-28C58C3588A1}"/>
              </a:ext>
            </a:extLst>
          </p:cNvPr>
          <p:cNvSpPr txBox="1"/>
          <p:nvPr/>
        </p:nvSpPr>
        <p:spPr>
          <a:xfrm>
            <a:off x="5571394" y="456199"/>
            <a:ext cx="6373023" cy="1504771"/>
          </a:xfrm>
          <a:prstGeom prst="rect">
            <a:avLst/>
          </a:prstGeom>
          <a:noFill/>
        </p:spPr>
        <p:txBody>
          <a:bodyPr wrap="square" rtlCol="0">
            <a:spAutoFit/>
          </a:bodyPr>
          <a:lstStyle/>
          <a:p>
            <a:pPr marR="0" lvl="0" algn="ctr" defTabSz="914400" rtl="0" eaLnBrk="1" fontAlgn="auto" latinLnBrk="0" hangingPunct="1">
              <a:lnSpc>
                <a:spcPts val="5000"/>
              </a:lnSpc>
              <a:spcBef>
                <a:spcPts val="0"/>
              </a:spcBef>
              <a:spcAft>
                <a:spcPts val="0"/>
              </a:spcAft>
              <a:buClrTx/>
              <a:buSzTx/>
              <a:tabLst/>
              <a:defRPr/>
            </a:pPr>
            <a:r>
              <a:rPr lang="en-US" sz="8000" b="1" dirty="0">
                <a:solidFill>
                  <a:schemeClr val="bg1"/>
                </a:solidFill>
                <a:latin typeface="Bell MT" panose="02020503060305020303" pitchFamily="18" charset="0"/>
                <a:cs typeface="Aldhabi" panose="01000000000000000000" pitchFamily="2" charset="-78"/>
              </a:rPr>
              <a:t>Whole family gets saved</a:t>
            </a:r>
            <a:endParaRPr kumimoji="0" lang="en-US" sz="8000" b="1" i="0" u="none" strike="noStrike" kern="1200" cap="none" spc="0" normalizeH="0" baseline="0" noProof="0" dirty="0">
              <a:ln>
                <a:noFill/>
              </a:ln>
              <a:solidFill>
                <a:schemeClr val="bg1"/>
              </a:solidFill>
              <a:effectLst/>
              <a:uLnTx/>
              <a:uFillTx/>
              <a:latin typeface="Bell MT" panose="02020503060305020303" pitchFamily="18" charset="0"/>
              <a:ea typeface="+mn-ea"/>
              <a:cs typeface="Aldhabi" panose="01000000000000000000" pitchFamily="2" charset="-78"/>
            </a:endParaRPr>
          </a:p>
        </p:txBody>
      </p:sp>
      <p:sp>
        <p:nvSpPr>
          <p:cNvPr id="9" name="TextBox 8">
            <a:extLst>
              <a:ext uri="{FF2B5EF4-FFF2-40B4-BE49-F238E27FC236}">
                <a16:creationId xmlns:a16="http://schemas.microsoft.com/office/drawing/2014/main" id="{9F5B1D86-6700-0B12-D76B-4A12C0389B77}"/>
              </a:ext>
            </a:extLst>
          </p:cNvPr>
          <p:cNvSpPr txBox="1"/>
          <p:nvPr/>
        </p:nvSpPr>
        <p:spPr>
          <a:xfrm>
            <a:off x="739129" y="3292114"/>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Mom</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0" name="TextBox 9">
            <a:extLst>
              <a:ext uri="{FF2B5EF4-FFF2-40B4-BE49-F238E27FC236}">
                <a16:creationId xmlns:a16="http://schemas.microsoft.com/office/drawing/2014/main" id="{A18D19E2-0275-45F7-0FCD-6289C1601538}"/>
              </a:ext>
            </a:extLst>
          </p:cNvPr>
          <p:cNvSpPr txBox="1"/>
          <p:nvPr/>
        </p:nvSpPr>
        <p:spPr>
          <a:xfrm>
            <a:off x="739129" y="4623259"/>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Dad</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3B1F2E3C-0224-E8A9-05A6-2E50F5FFE1C6}"/>
              </a:ext>
            </a:extLst>
          </p:cNvPr>
          <p:cNvSpPr txBox="1"/>
          <p:nvPr/>
        </p:nvSpPr>
        <p:spPr>
          <a:xfrm>
            <a:off x="6696824" y="1841112"/>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3%</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2" name="TextBox 11">
            <a:extLst>
              <a:ext uri="{FF2B5EF4-FFF2-40B4-BE49-F238E27FC236}">
                <a16:creationId xmlns:a16="http://schemas.microsoft.com/office/drawing/2014/main" id="{0F5B0E5C-C882-556D-172A-6B444E2140A4}"/>
              </a:ext>
            </a:extLst>
          </p:cNvPr>
          <p:cNvSpPr txBox="1"/>
          <p:nvPr/>
        </p:nvSpPr>
        <p:spPr>
          <a:xfrm>
            <a:off x="6696824" y="3172257"/>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17%</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3" name="TextBox 12">
            <a:extLst>
              <a:ext uri="{FF2B5EF4-FFF2-40B4-BE49-F238E27FC236}">
                <a16:creationId xmlns:a16="http://schemas.microsoft.com/office/drawing/2014/main" id="{B9973343-4BEE-CDAA-B002-9854D538F4D9}"/>
              </a:ext>
            </a:extLst>
          </p:cNvPr>
          <p:cNvSpPr txBox="1"/>
          <p:nvPr/>
        </p:nvSpPr>
        <p:spPr>
          <a:xfrm>
            <a:off x="6696824" y="4503402"/>
            <a:ext cx="4122162" cy="1323439"/>
          </a:xfrm>
          <a:prstGeom prst="rect">
            <a:avLst/>
          </a:prstGeom>
          <a:noFill/>
        </p:spPr>
        <p:txBody>
          <a:bodyPr wrap="square" rtlCol="0">
            <a:spAutoFit/>
          </a:bodyPr>
          <a:lstStyle/>
          <a:p>
            <a:pPr marR="0" lvl="0" algn="ctr" defTabSz="914400" rtl="0" eaLnBrk="1" fontAlgn="auto" latinLnBrk="0" hangingPunct="1">
              <a:spcBef>
                <a:spcPts val="0"/>
              </a:spcBef>
              <a:spcAft>
                <a:spcPts val="0"/>
              </a:spcAft>
              <a:buClrTx/>
              <a:buSzTx/>
              <a:tabLst/>
              <a:defRPr/>
            </a:pPr>
            <a:r>
              <a:rPr lang="en-US" sz="8000" b="1" dirty="0">
                <a:solidFill>
                  <a:srgbClr val="DBAD63"/>
                </a:solidFill>
                <a:latin typeface="Bell MT" panose="02020503060305020303" pitchFamily="18" charset="0"/>
                <a:cs typeface="Aldhabi" panose="01000000000000000000" pitchFamily="2" charset="-78"/>
              </a:rPr>
              <a:t>&gt;90%</a:t>
            </a:r>
            <a:endPar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Tree>
    <p:extLst>
      <p:ext uri="{BB962C8B-B14F-4D97-AF65-F5344CB8AC3E}">
        <p14:creationId xmlns:p14="http://schemas.microsoft.com/office/powerpoint/2010/main" val="342124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wipe(left)">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wipe(left)">
                                      <p:cBhvr>
                                        <p:cTn id="16" dur="500"/>
                                        <p:tgtEl>
                                          <p:spTgt spid="9"/>
                                        </p:tgtEl>
                                      </p:cBhvr>
                                    </p:animEffect>
                                  </p:childTnLst>
                                </p:cTn>
                              </p:par>
                            </p:childTnLst>
                          </p:cTn>
                        </p:par>
                        <p:par>
                          <p:cTn id="17" fill="hold">
                            <p:stCondLst>
                              <p:cond delay="500"/>
                            </p:stCondLst>
                            <p:childTnLst>
                              <p:par>
                                <p:cTn id="18" presetID="22" presetClass="entr" presetSubtype="8"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wipe(left)">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left)">
                                      <p:cBhvr>
                                        <p:cTn id="25" dur="500"/>
                                        <p:tgtEl>
                                          <p:spTgt spid="10"/>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left)">
                                      <p:cBhvr>
                                        <p:cTn id="28"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64BDD-AD23-6910-7D76-BC1F46449F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02E4E6A-7CE5-1D8F-7866-619EEF644FE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9992746-E370-A4F1-15E7-24EE0D1B331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85590039-0E42-E2E8-70F4-BA436DA368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FC42DDBA-A296-F51F-5C14-C203699219EE}"/>
              </a:ext>
            </a:extLst>
          </p:cNvPr>
          <p:cNvSpPr txBox="1"/>
          <p:nvPr/>
        </p:nvSpPr>
        <p:spPr>
          <a:xfrm>
            <a:off x="29026" y="1407105"/>
            <a:ext cx="12012720" cy="4905830"/>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diet but on the dying</a:t>
            </a:r>
          </a:p>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men’s words but on Christ’s words</a:t>
            </a:r>
          </a:p>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healings but on the Healer</a:t>
            </a:r>
          </a:p>
        </p:txBody>
      </p:sp>
      <p:sp>
        <p:nvSpPr>
          <p:cNvPr id="4" name="Rectangle: Rounded Corners 3">
            <a:extLst>
              <a:ext uri="{FF2B5EF4-FFF2-40B4-BE49-F238E27FC236}">
                <a16:creationId xmlns:a16="http://schemas.microsoft.com/office/drawing/2014/main" id="{AF0B9A42-2D25-0466-F4FD-3BC9BF3A5F7E}"/>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Lift Your Eyes Beyond The Earthly</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297853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9026" y="1407105"/>
            <a:ext cx="12012720" cy="1461234"/>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diet but on the dying</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Lift Your Eyes Beyond The Earthly</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31214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CE82A-B812-6DA3-78DE-CCCD61A9121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A67E45F-22C4-54CD-591F-F70DBCC25D6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97E4E01-6821-4C5F-8BDB-B73E9972050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A2135CB3-17FA-4C89-D0C5-40C3EEE23F82}"/>
              </a:ext>
            </a:extLst>
          </p:cNvPr>
          <p:cNvSpPr txBox="1"/>
          <p:nvPr/>
        </p:nvSpPr>
        <p:spPr>
          <a:xfrm>
            <a:off x="229632" y="585094"/>
            <a:ext cx="5793864" cy="4708981"/>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6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“You can only be earthly good to the extent that you are heavenly minded”</a:t>
            </a:r>
          </a:p>
        </p:txBody>
      </p:sp>
      <p:sp>
        <p:nvSpPr>
          <p:cNvPr id="4" name="Rectangle: Rounded Corners 3">
            <a:extLst>
              <a:ext uri="{FF2B5EF4-FFF2-40B4-BE49-F238E27FC236}">
                <a16:creationId xmlns:a16="http://schemas.microsoft.com/office/drawing/2014/main" id="{A32AC239-F84B-9EFB-14DF-3F38660EAB51}"/>
              </a:ext>
            </a:extLst>
          </p:cNvPr>
          <p:cNvSpPr/>
          <p:nvPr/>
        </p:nvSpPr>
        <p:spPr>
          <a:xfrm>
            <a:off x="6791823" y="5657434"/>
            <a:ext cx="460282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Bob Hoekstra</a:t>
            </a:r>
          </a:p>
        </p:txBody>
      </p:sp>
      <p:sp>
        <p:nvSpPr>
          <p:cNvPr id="6" name="Rectangle 5">
            <a:extLst>
              <a:ext uri="{FF2B5EF4-FFF2-40B4-BE49-F238E27FC236}">
                <a16:creationId xmlns:a16="http://schemas.microsoft.com/office/drawing/2014/main" id="{D3F42128-0C5B-31FD-A3A0-18F80F1F2FCA}"/>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63CABB2-7429-ED8E-4CE4-5E675CA65D8F}"/>
              </a:ext>
            </a:extLst>
          </p:cNvPr>
          <p:cNvPicPr>
            <a:picLocks noChangeAspect="1"/>
          </p:cNvPicPr>
          <p:nvPr/>
        </p:nvPicPr>
        <p:blipFill>
          <a:blip r:embed="rId3"/>
          <a:srcRect l="29707" r="25909"/>
          <a:stretch>
            <a:fillRect/>
          </a:stretch>
        </p:blipFill>
        <p:spPr>
          <a:xfrm>
            <a:off x="6205833" y="166740"/>
            <a:ext cx="5774803" cy="5545691"/>
          </a:xfrm>
          <a:prstGeom prst="rect">
            <a:avLst/>
          </a:prstGeom>
        </p:spPr>
      </p:pic>
    </p:spTree>
    <p:extLst>
      <p:ext uri="{BB962C8B-B14F-4D97-AF65-F5344CB8AC3E}">
        <p14:creationId xmlns:p14="http://schemas.microsoft.com/office/powerpoint/2010/main" val="21416701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CFFE2F-9DEA-F139-A412-9FF54344775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1A4335D-4E8E-700C-2608-9731071DBC2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8F4F0D-716A-79E2-8944-FC7258F312F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C18B784-97ED-688A-50D5-5651E6A7D88B}"/>
              </a:ext>
            </a:extLst>
          </p:cNvPr>
          <p:cNvSpPr txBox="1"/>
          <p:nvPr/>
        </p:nvSpPr>
        <p:spPr>
          <a:xfrm>
            <a:off x="411969" y="178800"/>
            <a:ext cx="11368062" cy="6463308"/>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“For I [Jesus] have come down from heaven, not to do My own will, but the will of Him who sent Me. Now this is the will of Him who sent Me, that of all that He has given Me I lose nothing, but raise it up on the last day. For this is the will of My Father, that everyone who sees the Son &amp; believes in Him will have eternal life, &amp; I Myself will raise him up on the last day.”</a:t>
            </a:r>
          </a:p>
        </p:txBody>
      </p:sp>
      <p:sp>
        <p:nvSpPr>
          <p:cNvPr id="4" name="Rectangle: Rounded Corners 3">
            <a:extLst>
              <a:ext uri="{FF2B5EF4-FFF2-40B4-BE49-F238E27FC236}">
                <a16:creationId xmlns:a16="http://schemas.microsoft.com/office/drawing/2014/main" id="{0C00F75B-0DE1-5A7E-C0D6-3F10418AA519}"/>
              </a:ext>
            </a:extLst>
          </p:cNvPr>
          <p:cNvSpPr/>
          <p:nvPr/>
        </p:nvSpPr>
        <p:spPr>
          <a:xfrm>
            <a:off x="7469312" y="5826841"/>
            <a:ext cx="457199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6:38-40</a:t>
            </a:r>
          </a:p>
        </p:txBody>
      </p:sp>
      <p:sp>
        <p:nvSpPr>
          <p:cNvPr id="6" name="Rectangle 5">
            <a:extLst>
              <a:ext uri="{FF2B5EF4-FFF2-40B4-BE49-F238E27FC236}">
                <a16:creationId xmlns:a16="http://schemas.microsoft.com/office/drawing/2014/main" id="{9B807C10-FBDB-F9EA-106F-89393B5E2A47}"/>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6215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A54E12-37E9-5BD6-9829-8B6B7E039CF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79CBEF9-0DCC-CD2C-6280-34174F86E23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1D2FAC-8A30-6B33-F16C-F1F5EA1FA762}"/>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7AD798A-788E-DB34-B6EA-E8E85AB99D0B}"/>
              </a:ext>
            </a:extLst>
          </p:cNvPr>
          <p:cNvSpPr txBox="1"/>
          <p:nvPr/>
        </p:nvSpPr>
        <p:spPr>
          <a:xfrm>
            <a:off x="411969" y="178800"/>
            <a:ext cx="11368062" cy="6093976"/>
          </a:xfrm>
          <a:prstGeom prst="rect">
            <a:avLst/>
          </a:prstGeom>
          <a:noFill/>
        </p:spPr>
        <p:txBody>
          <a:bodyPr wrap="square" rtlCol="0">
            <a:spAutoFit/>
          </a:bodyPr>
          <a:lstStyle/>
          <a:p>
            <a:pPr lvl="0" algn="just">
              <a:defRPr/>
            </a:pPr>
            <a:r>
              <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“And Jesus said to him, Today salvation has come to this house, </a:t>
            </a:r>
            <a:r>
              <a:rPr lang="en-US" sz="6500" b="1" dirty="0">
                <a:solidFill>
                  <a:srgbClr val="DBAD63"/>
                </a:solidFill>
                <a:latin typeface="Bell MT" panose="02020503060305020303" pitchFamily="18" charset="0"/>
                <a:cs typeface="Aldhabi" panose="01000000000000000000" pitchFamily="2" charset="-78"/>
              </a:rPr>
              <a:t>because he [Zaccheus], </a:t>
            </a:r>
            <a:r>
              <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too, is a son of Abraham. For the Son of Man has come to seek and to save the lost.”</a:t>
            </a:r>
          </a:p>
        </p:txBody>
      </p:sp>
      <p:sp>
        <p:nvSpPr>
          <p:cNvPr id="4" name="Rectangle: Rounded Corners 3">
            <a:extLst>
              <a:ext uri="{FF2B5EF4-FFF2-40B4-BE49-F238E27FC236}">
                <a16:creationId xmlns:a16="http://schemas.microsoft.com/office/drawing/2014/main" id="{5E9DA83D-692C-229C-BB19-440D7A1BFC44}"/>
              </a:ext>
            </a:extLst>
          </p:cNvPr>
          <p:cNvSpPr/>
          <p:nvPr/>
        </p:nvSpPr>
        <p:spPr>
          <a:xfrm>
            <a:off x="7469312" y="5826841"/>
            <a:ext cx="457199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Luke 19:9-10</a:t>
            </a:r>
          </a:p>
        </p:txBody>
      </p:sp>
      <p:sp>
        <p:nvSpPr>
          <p:cNvPr id="6" name="Rectangle 5">
            <a:extLst>
              <a:ext uri="{FF2B5EF4-FFF2-40B4-BE49-F238E27FC236}">
                <a16:creationId xmlns:a16="http://schemas.microsoft.com/office/drawing/2014/main" id="{79F15020-6915-FAB1-4506-8DB7D602A56F}"/>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3092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83A41-D1A7-F6E6-C1FF-5FFC3BB60EB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3C730A7-BD23-B411-89DA-94058CFBA03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7718FCB2-2238-C10A-7997-1B443110052D}"/>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194089D8-4FED-2720-6000-D826A98055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C56A164-0039-3ECD-B360-1240A0E8AF41}"/>
              </a:ext>
            </a:extLst>
          </p:cNvPr>
          <p:cNvSpPr txBox="1"/>
          <p:nvPr/>
        </p:nvSpPr>
        <p:spPr>
          <a:xfrm>
            <a:off x="29026" y="1407105"/>
            <a:ext cx="12012720" cy="3205301"/>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diet but on the dying</a:t>
            </a:r>
          </a:p>
          <a:p>
            <a:pPr marL="685800" lvl="0" indent="-685800">
              <a:lnSpc>
                <a:spcPts val="5000"/>
              </a:lnSpc>
              <a:spcAft>
                <a:spcPts val="3600"/>
              </a:spcAft>
              <a:buFont typeface="+mj-lt"/>
              <a:buAutoNum type="arabicPeriod"/>
              <a:defRPr/>
            </a:pPr>
            <a:r>
              <a:rPr lang="en-US" sz="6800" b="1" dirty="0">
                <a:solidFill>
                  <a:srgbClr val="DBAD63"/>
                </a:solidFill>
                <a:latin typeface="Bell MT" panose="02020503060305020303" pitchFamily="18" charset="0"/>
                <a:cs typeface="Aldhabi" panose="01000000000000000000" pitchFamily="2" charset="-78"/>
              </a:rPr>
              <a:t>Don’t focus on men’s words but on Christ’s words</a:t>
            </a:r>
          </a:p>
        </p:txBody>
      </p:sp>
      <p:sp>
        <p:nvSpPr>
          <p:cNvPr id="4" name="Rectangle: Rounded Corners 3">
            <a:extLst>
              <a:ext uri="{FF2B5EF4-FFF2-40B4-BE49-F238E27FC236}">
                <a16:creationId xmlns:a16="http://schemas.microsoft.com/office/drawing/2014/main" id="{2F9479F9-3FBD-F28C-4A9B-76AC5DFAB46E}"/>
              </a:ext>
            </a:extLst>
          </p:cNvPr>
          <p:cNvSpPr/>
          <p:nvPr/>
        </p:nvSpPr>
        <p:spPr>
          <a:xfrm>
            <a:off x="239178" y="-596"/>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lang="en-US" sz="6000" b="1" dirty="0">
                <a:solidFill>
                  <a:schemeClr val="bg1">
                    <a:lumMod val="95000"/>
                  </a:schemeClr>
                </a:solidFill>
                <a:latin typeface="Footlight MT Light" panose="0204060206030A020304" pitchFamily="18" charset="0"/>
              </a:rPr>
              <a:t>Lift Your Eyes Beyond The Earthly</a:t>
            </a:r>
            <a:endPar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endParaRPr>
          </a:p>
        </p:txBody>
      </p:sp>
    </p:spTree>
    <p:extLst>
      <p:ext uri="{BB962C8B-B14F-4D97-AF65-F5344CB8AC3E}">
        <p14:creationId xmlns:p14="http://schemas.microsoft.com/office/powerpoint/2010/main" val="2992730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027951-1233-C7FF-C292-2A494F249AB7}"/>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99C4CD6-F0F2-0E74-F65F-45F683F6741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F576604-7A5E-B20C-A568-5D53CB55E6A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F736EADC-369B-D9E9-CAF1-5F362AC8148D}"/>
              </a:ext>
            </a:extLst>
          </p:cNvPr>
          <p:cNvSpPr txBox="1"/>
          <p:nvPr/>
        </p:nvSpPr>
        <p:spPr>
          <a:xfrm>
            <a:off x="411969" y="199349"/>
            <a:ext cx="11368062" cy="6494085"/>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“Now these were more noble-minded than those in Thessalonica, for they received the word with great eagerness, examining the Scriptures daily to see whether these things were so. Therefore many of them believed, along with not a few prominent Greek women and men.”</a:t>
            </a:r>
          </a:p>
        </p:txBody>
      </p:sp>
      <p:sp>
        <p:nvSpPr>
          <p:cNvPr id="4" name="Rectangle: Rounded Corners 3">
            <a:extLst>
              <a:ext uri="{FF2B5EF4-FFF2-40B4-BE49-F238E27FC236}">
                <a16:creationId xmlns:a16="http://schemas.microsoft.com/office/drawing/2014/main" id="{C26EFCAF-D00B-AD5E-90A6-7165944523BA}"/>
              </a:ext>
            </a:extLst>
          </p:cNvPr>
          <p:cNvSpPr/>
          <p:nvPr/>
        </p:nvSpPr>
        <p:spPr>
          <a:xfrm>
            <a:off x="7212458" y="5826841"/>
            <a:ext cx="4828854"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Acts 17:11-12</a:t>
            </a:r>
          </a:p>
        </p:txBody>
      </p:sp>
      <p:sp>
        <p:nvSpPr>
          <p:cNvPr id="6" name="Rectangle 5">
            <a:extLst>
              <a:ext uri="{FF2B5EF4-FFF2-40B4-BE49-F238E27FC236}">
                <a16:creationId xmlns:a16="http://schemas.microsoft.com/office/drawing/2014/main" id="{66FED8F1-BDB0-AB08-8050-7F58AB17927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9530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7FC2A0-8690-C533-7EEC-FB256834B69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B8A22E2E-F806-E6DE-0768-3B2EB6C8FFB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0C0FD18-0151-27DF-3197-EB8952506E7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F46BE3FA-4EBB-F3DA-FF88-C78279850B36}"/>
              </a:ext>
            </a:extLst>
          </p:cNvPr>
          <p:cNvSpPr txBox="1"/>
          <p:nvPr/>
        </p:nvSpPr>
        <p:spPr>
          <a:xfrm>
            <a:off x="411969" y="199349"/>
            <a:ext cx="11368062" cy="6001643"/>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6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“I [Paul] planted, Apollos watered, but God was causing the growth. So then neither the one who plants nor the one who waters is anything, but God who causes the growth.”</a:t>
            </a:r>
          </a:p>
        </p:txBody>
      </p:sp>
      <p:sp>
        <p:nvSpPr>
          <p:cNvPr id="4" name="Rectangle: Rounded Corners 3">
            <a:extLst>
              <a:ext uri="{FF2B5EF4-FFF2-40B4-BE49-F238E27FC236}">
                <a16:creationId xmlns:a16="http://schemas.microsoft.com/office/drawing/2014/main" id="{885ADD88-E9D7-9692-42E6-A27242DF1F0E}"/>
              </a:ext>
            </a:extLst>
          </p:cNvPr>
          <p:cNvSpPr/>
          <p:nvPr/>
        </p:nvSpPr>
        <p:spPr>
          <a:xfrm>
            <a:off x="5568593" y="5826841"/>
            <a:ext cx="647271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Corinthians 3:6-7</a:t>
            </a:r>
          </a:p>
        </p:txBody>
      </p:sp>
      <p:sp>
        <p:nvSpPr>
          <p:cNvPr id="6" name="Rectangle 5">
            <a:extLst>
              <a:ext uri="{FF2B5EF4-FFF2-40B4-BE49-F238E27FC236}">
                <a16:creationId xmlns:a16="http://schemas.microsoft.com/office/drawing/2014/main" id="{D363BF2A-CE6A-0FFC-5499-115BB5658D56}"/>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42683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26DE9-9A18-4B5D-9A69-DA448CF4B04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CDB8E9E6-EAFB-054E-4FFE-E5264599AE9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9C4E0D9-A482-E384-C102-A229D0CE06A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8BAF8D74-6423-0257-FAA4-FDC1DE00D224}"/>
              </a:ext>
            </a:extLst>
          </p:cNvPr>
          <p:cNvSpPr txBox="1"/>
          <p:nvPr/>
        </p:nvSpPr>
        <p:spPr>
          <a:xfrm>
            <a:off x="411969" y="199349"/>
            <a:ext cx="11368062" cy="6494085"/>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“Now it happened that when Jesus had finished these parables, He departed from there. And He came to His hometown &amp; began teaching them in their synagogue, so that they were astonished, &amp; said, Where did this man get this wisdom &amp; these miraculous powers?... (</a:t>
            </a:r>
            <a:r>
              <a:rPr kumimoji="0" lang="en-US" sz="51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4" name="Rectangle: Rounded Corners 3">
            <a:extLst>
              <a:ext uri="{FF2B5EF4-FFF2-40B4-BE49-F238E27FC236}">
                <a16:creationId xmlns:a16="http://schemas.microsoft.com/office/drawing/2014/main" id="{EE3C8D17-7022-67B2-B098-7845F1F1C655}"/>
              </a:ext>
            </a:extLst>
          </p:cNvPr>
          <p:cNvSpPr/>
          <p:nvPr/>
        </p:nvSpPr>
        <p:spPr>
          <a:xfrm>
            <a:off x="5732980" y="5826841"/>
            <a:ext cx="630833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13:53-58</a:t>
            </a:r>
          </a:p>
        </p:txBody>
      </p:sp>
      <p:sp>
        <p:nvSpPr>
          <p:cNvPr id="6" name="Rectangle 5">
            <a:extLst>
              <a:ext uri="{FF2B5EF4-FFF2-40B4-BE49-F238E27FC236}">
                <a16:creationId xmlns:a16="http://schemas.microsoft.com/office/drawing/2014/main" id="{41FF3DD5-33F6-459D-E9EA-4ED9186AAD1D}"/>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291008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302</TotalTime>
  <Words>647</Words>
  <Application>Microsoft Office PowerPoint</Application>
  <PresentationFormat>Widescreen</PresentationFormat>
  <Paragraphs>62</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7</cp:revision>
  <dcterms:created xsi:type="dcterms:W3CDTF">2026-01-20T17:02:20Z</dcterms:created>
  <dcterms:modified xsi:type="dcterms:W3CDTF">2026-03-16T20:25:17Z</dcterms:modified>
</cp:coreProperties>
</file>