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" r:id="rId2"/>
    <p:sldId id="592" r:id="rId3"/>
    <p:sldId id="593" r:id="rId4"/>
    <p:sldId id="594" r:id="rId5"/>
    <p:sldId id="595" r:id="rId6"/>
    <p:sldId id="596" r:id="rId7"/>
    <p:sldId id="597" r:id="rId8"/>
    <p:sldId id="599" r:id="rId9"/>
    <p:sldId id="5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8AC2A-E39E-43D4-A6EE-D727E09B7A19}" v="340" dt="2026-03-21T01:12:51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5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3-21T01:12:51.019" v="559"/>
      <pc:docMkLst>
        <pc:docMk/>
      </pc:docMkLst>
      <pc:sldChg chg="modSp mod">
        <pc:chgData name="Daniel Shunk" userId="8b1a05f26d681f8b" providerId="LiveId" clId="{92551CD1-72E2-4A83-B06E-9F01B71D04EE}" dt="2026-03-21T00:52:29.628" v="37" actId="255"/>
        <pc:sldMkLst>
          <pc:docMk/>
          <pc:sldMk cId="3198267388" sldId="591"/>
        </pc:sldMkLst>
        <pc:spChg chg="mod">
          <ac:chgData name="Daniel Shunk" userId="8b1a05f26d681f8b" providerId="LiveId" clId="{92551CD1-72E2-4A83-B06E-9F01B71D04EE}" dt="2026-03-21T00:52:29.628" v="37" actId="255"/>
          <ac:spMkLst>
            <pc:docMk/>
            <pc:sldMk cId="3198267388" sldId="591"/>
            <ac:spMk id="3" creationId="{C2096354-3E10-8102-3F71-62BF80ADA513}"/>
          </ac:spMkLst>
        </pc:spChg>
        <pc:spChg chg="mod">
          <ac:chgData name="Daniel Shunk" userId="8b1a05f26d681f8b" providerId="LiveId" clId="{92551CD1-72E2-4A83-B06E-9F01B71D04EE}" dt="2026-03-21T00:51:54.932" v="1" actId="20577"/>
          <ac:spMkLst>
            <pc:docMk/>
            <pc:sldMk cId="3198267388" sldId="591"/>
            <ac:spMk id="7" creationId="{4E1C45E6-F338-0AAA-CEFF-48F6C7EDF5A9}"/>
          </ac:spMkLst>
        </pc:spChg>
      </pc:sldChg>
      <pc:sldChg chg="modSp mod addAnim delAnim modAnim">
        <pc:chgData name="Daniel Shunk" userId="8b1a05f26d681f8b" providerId="LiveId" clId="{92551CD1-72E2-4A83-B06E-9F01B71D04EE}" dt="2026-03-21T01:06:02.340" v="429" actId="20577"/>
        <pc:sldMkLst>
          <pc:docMk/>
          <pc:sldMk cId="1893647602" sldId="592"/>
        </pc:sldMkLst>
        <pc:spChg chg="mod">
          <ac:chgData name="Daniel Shunk" userId="8b1a05f26d681f8b" providerId="LiveId" clId="{92551CD1-72E2-4A83-B06E-9F01B71D04EE}" dt="2026-03-21T01:06:02.340" v="429" actId="20577"/>
          <ac:spMkLst>
            <pc:docMk/>
            <pc:sldMk cId="1893647602" sldId="592"/>
            <ac:spMk id="3" creationId="{11B09EDA-3A7A-B72A-ACFA-5CFD65886A79}"/>
          </ac:spMkLst>
        </pc:spChg>
        <pc:spChg chg="mod">
          <ac:chgData name="Daniel Shunk" userId="8b1a05f26d681f8b" providerId="LiveId" clId="{92551CD1-72E2-4A83-B06E-9F01B71D04EE}" dt="2026-03-21T00:58:45.808" v="424" actId="255"/>
          <ac:spMkLst>
            <pc:docMk/>
            <pc:sldMk cId="1893647602" sldId="592"/>
            <ac:spMk id="5" creationId="{FBD830E0-18C4-4A59-C764-B8C843C1B80F}"/>
          </ac:spMkLst>
        </pc:spChg>
        <pc:picChg chg="mod">
          <ac:chgData name="Daniel Shunk" userId="8b1a05f26d681f8b" providerId="LiveId" clId="{92551CD1-72E2-4A83-B06E-9F01B71D04EE}" dt="2026-03-21T00:55:01.753" v="87" actId="1076"/>
          <ac:picMkLst>
            <pc:docMk/>
            <pc:sldMk cId="1893647602" sldId="592"/>
            <ac:picMk id="2" creationId="{756DDBAC-4169-5BD9-86BC-9C8CBAD4C157}"/>
          </ac:picMkLst>
        </pc:picChg>
      </pc:sldChg>
      <pc:sldChg chg="modSp mod">
        <pc:chgData name="Daniel Shunk" userId="8b1a05f26d681f8b" providerId="LiveId" clId="{92551CD1-72E2-4A83-B06E-9F01B71D04EE}" dt="2026-03-21T01:08:03.814" v="467" actId="1035"/>
        <pc:sldMkLst>
          <pc:docMk/>
          <pc:sldMk cId="571095806" sldId="593"/>
        </pc:sldMkLst>
        <pc:spChg chg="mod">
          <ac:chgData name="Daniel Shunk" userId="8b1a05f26d681f8b" providerId="LiveId" clId="{92551CD1-72E2-4A83-B06E-9F01B71D04EE}" dt="2026-03-21T01:08:03.814" v="467" actId="1035"/>
          <ac:spMkLst>
            <pc:docMk/>
            <pc:sldMk cId="571095806" sldId="593"/>
            <ac:spMk id="3" creationId="{F0574BDC-CD6F-0A4E-9B5A-C34AFD83003C}"/>
          </ac:spMkLst>
        </pc:spChg>
        <pc:spChg chg="mod">
          <ac:chgData name="Daniel Shunk" userId="8b1a05f26d681f8b" providerId="LiveId" clId="{92551CD1-72E2-4A83-B06E-9F01B71D04EE}" dt="2026-03-21T01:06:16.772" v="442" actId="20577"/>
          <ac:spMkLst>
            <pc:docMk/>
            <pc:sldMk cId="571095806" sldId="593"/>
            <ac:spMk id="5" creationId="{2DC22B53-ADAF-8453-7851-599A1330A759}"/>
          </ac:spMkLst>
        </pc:spChg>
      </pc:sldChg>
      <pc:sldChg chg="modSp add modAnim">
        <pc:chgData name="Daniel Shunk" userId="8b1a05f26d681f8b" providerId="LiveId" clId="{92551CD1-72E2-4A83-B06E-9F01B71D04EE}" dt="2026-03-21T01:08:35.657" v="471" actId="20577"/>
        <pc:sldMkLst>
          <pc:docMk/>
          <pc:sldMk cId="1143091673" sldId="594"/>
        </pc:sldMkLst>
        <pc:spChg chg="mod">
          <ac:chgData name="Daniel Shunk" userId="8b1a05f26d681f8b" providerId="LiveId" clId="{92551CD1-72E2-4A83-B06E-9F01B71D04EE}" dt="2026-03-21T01:08:35.657" v="471" actId="20577"/>
          <ac:spMkLst>
            <pc:docMk/>
            <pc:sldMk cId="1143091673" sldId="594"/>
            <ac:spMk id="3" creationId="{233BBD1D-13B4-3310-3114-1E72D6974C16}"/>
          </ac:spMkLst>
        </pc:spChg>
      </pc:sldChg>
      <pc:sldChg chg="del">
        <pc:chgData name="Daniel Shunk" userId="8b1a05f26d681f8b" providerId="LiveId" clId="{92551CD1-72E2-4A83-B06E-9F01B71D04EE}" dt="2026-03-21T00:53:27.882" v="38" actId="47"/>
        <pc:sldMkLst>
          <pc:docMk/>
          <pc:sldMk cId="3004695101" sldId="594"/>
        </pc:sldMkLst>
      </pc:sldChg>
      <pc:sldChg chg="modSp add mod">
        <pc:chgData name="Daniel Shunk" userId="8b1a05f26d681f8b" providerId="LiveId" clId="{92551CD1-72E2-4A83-B06E-9F01B71D04EE}" dt="2026-03-21T01:09:26.319" v="491" actId="255"/>
        <pc:sldMkLst>
          <pc:docMk/>
          <pc:sldMk cId="1111415825" sldId="595"/>
        </pc:sldMkLst>
        <pc:spChg chg="mod">
          <ac:chgData name="Daniel Shunk" userId="8b1a05f26d681f8b" providerId="LiveId" clId="{92551CD1-72E2-4A83-B06E-9F01B71D04EE}" dt="2026-03-21T01:09:26.319" v="491" actId="255"/>
          <ac:spMkLst>
            <pc:docMk/>
            <pc:sldMk cId="1111415825" sldId="595"/>
            <ac:spMk id="3" creationId="{6D2FF8B8-9088-F904-9136-3FB06741B5C2}"/>
          </ac:spMkLst>
        </pc:spChg>
        <pc:spChg chg="mod">
          <ac:chgData name="Daniel Shunk" userId="8b1a05f26d681f8b" providerId="LiveId" clId="{92551CD1-72E2-4A83-B06E-9F01B71D04EE}" dt="2026-03-21T01:08:47.729" v="485" actId="20577"/>
          <ac:spMkLst>
            <pc:docMk/>
            <pc:sldMk cId="1111415825" sldId="595"/>
            <ac:spMk id="5" creationId="{1DE7A043-807D-0A69-C287-4406116B92B7}"/>
          </ac:spMkLst>
        </pc:spChg>
      </pc:sldChg>
      <pc:sldChg chg="add modAnim">
        <pc:chgData name="Daniel Shunk" userId="8b1a05f26d681f8b" providerId="LiveId" clId="{92551CD1-72E2-4A83-B06E-9F01B71D04EE}" dt="2026-03-21T01:09:36.144" v="493"/>
        <pc:sldMkLst>
          <pc:docMk/>
          <pc:sldMk cId="466992063" sldId="596"/>
        </pc:sldMkLst>
      </pc:sldChg>
      <pc:sldChg chg="modSp add mod">
        <pc:chgData name="Daniel Shunk" userId="8b1a05f26d681f8b" providerId="LiveId" clId="{92551CD1-72E2-4A83-B06E-9F01B71D04EE}" dt="2026-03-21T01:11:43.809" v="533" actId="255"/>
        <pc:sldMkLst>
          <pc:docMk/>
          <pc:sldMk cId="960716834" sldId="597"/>
        </pc:sldMkLst>
        <pc:spChg chg="mod">
          <ac:chgData name="Daniel Shunk" userId="8b1a05f26d681f8b" providerId="LiveId" clId="{92551CD1-72E2-4A83-B06E-9F01B71D04EE}" dt="2026-03-21T01:11:43.809" v="533" actId="255"/>
          <ac:spMkLst>
            <pc:docMk/>
            <pc:sldMk cId="960716834" sldId="597"/>
            <ac:spMk id="3" creationId="{BBA9100D-E3FE-702D-E6B8-7FDD39DFF84D}"/>
          </ac:spMkLst>
        </pc:spChg>
        <pc:spChg chg="mod">
          <ac:chgData name="Daniel Shunk" userId="8b1a05f26d681f8b" providerId="LiveId" clId="{92551CD1-72E2-4A83-B06E-9F01B71D04EE}" dt="2026-03-21T01:10:06.826" v="507" actId="20577"/>
          <ac:spMkLst>
            <pc:docMk/>
            <pc:sldMk cId="960716834" sldId="597"/>
            <ac:spMk id="5" creationId="{654729C0-FEF6-0333-1C7E-ADB3B5B3E21E}"/>
          </ac:spMkLst>
        </pc:spChg>
      </pc:sldChg>
      <pc:sldChg chg="add modAnim">
        <pc:chgData name="Daniel Shunk" userId="8b1a05f26d681f8b" providerId="LiveId" clId="{92551CD1-72E2-4A83-B06E-9F01B71D04EE}" dt="2026-03-21T01:12:51.019" v="559"/>
        <pc:sldMkLst>
          <pc:docMk/>
          <pc:sldMk cId="3092193137" sldId="598"/>
        </pc:sldMkLst>
      </pc:sldChg>
      <pc:sldChg chg="modSp add mod ord">
        <pc:chgData name="Daniel Shunk" userId="8b1a05f26d681f8b" providerId="LiveId" clId="{92551CD1-72E2-4A83-B06E-9F01B71D04EE}" dt="2026-03-21T01:12:37.961" v="557" actId="255"/>
        <pc:sldMkLst>
          <pc:docMk/>
          <pc:sldMk cId="2362018169" sldId="599"/>
        </pc:sldMkLst>
        <pc:spChg chg="mod">
          <ac:chgData name="Daniel Shunk" userId="8b1a05f26d681f8b" providerId="LiveId" clId="{92551CD1-72E2-4A83-B06E-9F01B71D04EE}" dt="2026-03-21T01:12:37.961" v="557" actId="255"/>
          <ac:spMkLst>
            <pc:docMk/>
            <pc:sldMk cId="2362018169" sldId="599"/>
            <ac:spMk id="3" creationId="{1D14ECDD-D8DC-07D1-5414-07618631FFCF}"/>
          </ac:spMkLst>
        </pc:spChg>
        <pc:spChg chg="mod">
          <ac:chgData name="Daniel Shunk" userId="8b1a05f26d681f8b" providerId="LiveId" clId="{92551CD1-72E2-4A83-B06E-9F01B71D04EE}" dt="2026-03-21T01:12:11.327" v="551" actId="20577"/>
          <ac:spMkLst>
            <pc:docMk/>
            <pc:sldMk cId="2362018169" sldId="599"/>
            <ac:spMk id="5" creationId="{2F49D9C5-D7DE-D7EF-B7ED-7F29DDF1B4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F0167-C47B-5548-03B8-29B1EF73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B9500F-0DD3-F241-1420-5A176E010889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D47FE-B950-2957-0A1C-CED5DAD7B781}"/>
              </a:ext>
            </a:extLst>
          </p:cNvPr>
          <p:cNvSpPr txBox="1"/>
          <p:nvPr/>
        </p:nvSpPr>
        <p:spPr>
          <a:xfrm>
            <a:off x="-246580" y="-1"/>
            <a:ext cx="1219199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Amos</a:t>
            </a:r>
            <a:r>
              <a:rPr kumimoji="0" lang="en-US" sz="26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  </a:t>
            </a:r>
            <a:r>
              <a:rPr kumimoji="0" lang="en-US" sz="1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B127D3B-3ACA-88EF-90D9-2FBCBEC0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29" y="145307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96354-3E10-8102-3F71-62BF80ADA513}"/>
              </a:ext>
            </a:extLst>
          </p:cNvPr>
          <p:cNvSpPr txBox="1"/>
          <p:nvPr/>
        </p:nvSpPr>
        <p:spPr>
          <a:xfrm>
            <a:off x="0" y="5336679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The Responsibility Of Privilege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45E6-F338-0AAA-CEFF-48F6C7EDF5A9}"/>
              </a:ext>
            </a:extLst>
          </p:cNvPr>
          <p:cNvSpPr txBox="1"/>
          <p:nvPr/>
        </p:nvSpPr>
        <p:spPr>
          <a:xfrm>
            <a:off x="2712884" y="1575878"/>
            <a:ext cx="47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300" normalizeH="0" baseline="0" noProof="0" dirty="0">
                <a:ln w="38100">
                  <a:noFill/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Chapters 3-4</a:t>
            </a:r>
          </a:p>
        </p:txBody>
      </p:sp>
    </p:spTree>
    <p:extLst>
      <p:ext uri="{BB962C8B-B14F-4D97-AF65-F5344CB8AC3E}">
        <p14:creationId xmlns:p14="http://schemas.microsoft.com/office/powerpoint/2010/main" val="319826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91D7-7A7B-0956-3362-EB3EA7CA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E1BD3-C45B-296D-FC30-7A7E29DF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3D028-FC2C-95D5-4195-7302A3A4A448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30E0-18C4-4A59-C764-B8C843C1B80F}"/>
              </a:ext>
            </a:extLst>
          </p:cNvPr>
          <p:cNvSpPr txBox="1"/>
          <p:nvPr/>
        </p:nvSpPr>
        <p:spPr>
          <a:xfrm>
            <a:off x="135889" y="237652"/>
            <a:ext cx="119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We’ve </a:t>
            </a:r>
            <a:r>
              <a:rPr lang="en-US" sz="4800" b="1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Have The Responsibility Of 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Privilege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56DDBAC-4169-5BD9-86BC-9C8CBAD4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580354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09EDA-3A7A-B72A-ACFA-5CFD65886A79}"/>
              </a:ext>
            </a:extLst>
          </p:cNvPr>
          <p:cNvSpPr txBox="1"/>
          <p:nvPr/>
        </p:nvSpPr>
        <p:spPr>
          <a:xfrm>
            <a:off x="135888" y="1067158"/>
            <a:ext cx="11848415" cy="195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We have the privilege…</a:t>
            </a:r>
          </a:p>
          <a:p>
            <a:pPr marL="914400" marR="0" lvl="0" indent="-91440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To be identified with God</a:t>
            </a:r>
          </a:p>
        </p:txBody>
      </p:sp>
    </p:spTree>
    <p:extLst>
      <p:ext uri="{BB962C8B-B14F-4D97-AF65-F5344CB8AC3E}">
        <p14:creationId xmlns:p14="http://schemas.microsoft.com/office/powerpoint/2010/main" val="1893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07E81-E169-1CAF-C726-B5B4FD56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4E709-18DB-596C-4C64-8874097A1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480738-7934-30BD-8FAB-A34C64E2D9B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22B53-ADAF-8453-7851-599A1330A759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Luke 12:47-48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74BDC-CD6F-0A4E-9B5A-C34AFD83003C}"/>
              </a:ext>
            </a:extLst>
          </p:cNvPr>
          <p:cNvSpPr txBox="1"/>
          <p:nvPr/>
        </p:nvSpPr>
        <p:spPr>
          <a:xfrm>
            <a:off x="135888" y="936628"/>
            <a:ext cx="11920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8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“The slave who knew his master’s will &amp; did not get ready or act in accord with his will, will receive many beatings, but the one who did not know it, &amp; committed deeds worthy of a beating, will receive but a few. From everyone who has been given much, much will be required, &amp; to whom they entrusted much, of him they will ask all the more.”</a:t>
            </a:r>
            <a:endParaRPr kumimoji="0" lang="en-US" sz="4800" b="0" i="0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B527-B812-BD2C-9BAF-DC272A14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3566F-72A6-CBA8-2831-53CB634F7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A6E721-D37E-3CB9-1F34-3166AB0D28D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04826-8406-8669-BF2A-C16BDF53A18B}"/>
              </a:ext>
            </a:extLst>
          </p:cNvPr>
          <p:cNvSpPr txBox="1"/>
          <p:nvPr/>
        </p:nvSpPr>
        <p:spPr>
          <a:xfrm>
            <a:off x="135889" y="237652"/>
            <a:ext cx="119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We’ve </a:t>
            </a:r>
            <a:r>
              <a:rPr lang="en-US" sz="4800" b="1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Have The Responsibility Of 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Privilege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968F2C2C-E1BC-944D-CDCF-6D099F7F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580354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BBD1D-13B4-3310-3114-1E72D6974C16}"/>
              </a:ext>
            </a:extLst>
          </p:cNvPr>
          <p:cNvSpPr txBox="1"/>
          <p:nvPr/>
        </p:nvSpPr>
        <p:spPr>
          <a:xfrm>
            <a:off x="135888" y="1067158"/>
            <a:ext cx="11848415" cy="385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We have the privilege…</a:t>
            </a:r>
          </a:p>
          <a:p>
            <a:pPr marL="914400" marR="0" lvl="0" indent="-91440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To be identified with God</a:t>
            </a:r>
          </a:p>
          <a:p>
            <a:pPr marL="914400" marR="0" lvl="0" indent="-91440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To receive communication from God</a:t>
            </a:r>
          </a:p>
          <a:p>
            <a:pPr marL="914400" marR="0" lvl="0" indent="-914400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2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To not be ended because of our sin</a:t>
            </a:r>
          </a:p>
        </p:txBody>
      </p:sp>
    </p:spTree>
    <p:extLst>
      <p:ext uri="{BB962C8B-B14F-4D97-AF65-F5344CB8AC3E}">
        <p14:creationId xmlns:p14="http://schemas.microsoft.com/office/powerpoint/2010/main" val="11430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CFDA4-1C87-9A11-9E48-8EE2E77EA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BAB787-AC87-3078-25B4-45DB2705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0B5A99-D2E9-B497-1293-F008DA03EAB1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7A043-807D-0A69-C287-4406116B92B7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Exodus 22:13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FF8B8-9088-F904-9136-3FB06741B5C2}"/>
              </a:ext>
            </a:extLst>
          </p:cNvPr>
          <p:cNvSpPr txBox="1"/>
          <p:nvPr/>
        </p:nvSpPr>
        <p:spPr>
          <a:xfrm>
            <a:off x="135888" y="1039368"/>
            <a:ext cx="119202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74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“Now if it is all torn to pieces, let him bring it as evidence; he shall not make restitution for what has been torn to pieces.”</a:t>
            </a:r>
            <a:endParaRPr kumimoji="0" lang="en-US" sz="7400" b="0" i="0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1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90E8-6EDB-BBAF-364A-9C19114CD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ACDE2-84FB-57BE-09E4-29C85C2B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E281A-E936-8E42-4615-5AA131E241F6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C24-5B87-5275-4DD5-4B26437FE084}"/>
              </a:ext>
            </a:extLst>
          </p:cNvPr>
          <p:cNvSpPr txBox="1"/>
          <p:nvPr/>
        </p:nvSpPr>
        <p:spPr>
          <a:xfrm>
            <a:off x="135889" y="237652"/>
            <a:ext cx="119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We’ve Have The Responsibility Of Privilege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5C288B77-B6D0-4936-16B8-715890690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580354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8280E-E391-FDFA-7754-1318F06DD7A6}"/>
              </a:ext>
            </a:extLst>
          </p:cNvPr>
          <p:cNvSpPr txBox="1"/>
          <p:nvPr/>
        </p:nvSpPr>
        <p:spPr>
          <a:xfrm>
            <a:off x="135888" y="1067158"/>
            <a:ext cx="11848415" cy="574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We have the privilege…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be identified with God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receive communication from God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not be ended because of our sin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have wealth and resources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be progressively disciplined</a:t>
            </a:r>
          </a:p>
        </p:txBody>
      </p:sp>
    </p:spTree>
    <p:extLst>
      <p:ext uri="{BB962C8B-B14F-4D97-AF65-F5344CB8AC3E}">
        <p14:creationId xmlns:p14="http://schemas.microsoft.com/office/powerpoint/2010/main" val="4669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96CB-A36D-1F08-9A45-70C24C621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57141-1B8F-FD1C-D1F5-F84A4CE7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19B542-C6C5-5C6E-9E91-9861CDF72F42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729C0-FEF6-0333-1C7E-ADB3B5B3E21E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Janes 5:17-18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9100D-E3FE-702D-E6B8-7FDD39DFF84D}"/>
              </a:ext>
            </a:extLst>
          </p:cNvPr>
          <p:cNvSpPr txBox="1"/>
          <p:nvPr/>
        </p:nvSpPr>
        <p:spPr>
          <a:xfrm>
            <a:off x="135888" y="1039368"/>
            <a:ext cx="11920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“Elijah was a man with a nature like ours, &amp; he prayed earnestly that it would not rain, &amp; it did not rain on the earth for three and a half years. Then he prayed again, &amp; the sky gave rain &amp; the earth produced its fruit.”</a:t>
            </a:r>
          </a:p>
        </p:txBody>
      </p:sp>
    </p:spTree>
    <p:extLst>
      <p:ext uri="{BB962C8B-B14F-4D97-AF65-F5344CB8AC3E}">
        <p14:creationId xmlns:p14="http://schemas.microsoft.com/office/powerpoint/2010/main" val="9607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5D5A8-6F66-C612-8FE5-41A4AA00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EFA44-A487-79C9-93A4-2FF21B22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52C52-4B69-68F5-6DFA-844A5FBD2BFF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9D9C5-D7DE-D7EF-B7ED-7F29DDF1B4B1}"/>
              </a:ext>
            </a:extLst>
          </p:cNvPr>
          <p:cNvSpPr txBox="1"/>
          <p:nvPr/>
        </p:nvSpPr>
        <p:spPr>
          <a:xfrm>
            <a:off x="135889" y="-8924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Revelation 2:4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4ECDD-D8DC-07D1-5414-07618631FFCF}"/>
              </a:ext>
            </a:extLst>
          </p:cNvPr>
          <p:cNvSpPr txBox="1"/>
          <p:nvPr/>
        </p:nvSpPr>
        <p:spPr>
          <a:xfrm>
            <a:off x="135888" y="1039368"/>
            <a:ext cx="11920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“But I have this against you, that you have left your first love.”</a:t>
            </a:r>
          </a:p>
        </p:txBody>
      </p:sp>
    </p:spTree>
    <p:extLst>
      <p:ext uri="{BB962C8B-B14F-4D97-AF65-F5344CB8AC3E}">
        <p14:creationId xmlns:p14="http://schemas.microsoft.com/office/powerpoint/2010/main" val="236201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C863B-AED0-5AB1-5877-4255A92E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C69E2A-7280-B909-1768-09BB9C2A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64342F-BB19-3C81-EDA4-C18B674289F2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DB4D6-513F-6396-7D7D-ED39F07C811B}"/>
              </a:ext>
            </a:extLst>
          </p:cNvPr>
          <p:cNvSpPr txBox="1"/>
          <p:nvPr/>
        </p:nvSpPr>
        <p:spPr>
          <a:xfrm>
            <a:off x="135889" y="237652"/>
            <a:ext cx="119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We’ve Have The Responsibility Of Privilege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B77969B-5023-CCC0-0B35-EEEB91E70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580354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BF33F-815C-1E80-9AF6-535133E2DFC3}"/>
              </a:ext>
            </a:extLst>
          </p:cNvPr>
          <p:cNvSpPr txBox="1"/>
          <p:nvPr/>
        </p:nvSpPr>
        <p:spPr>
          <a:xfrm>
            <a:off x="135888" y="1067158"/>
            <a:ext cx="11848415" cy="574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We have the privilege…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be identified with God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receive communication from God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not be ended because of our sin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have wealth and resources</a:t>
            </a:r>
          </a:p>
          <a:p>
            <a:pPr marL="914400" marR="0" lvl="0" indent="-91440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To be progressively disciplined</a:t>
            </a:r>
          </a:p>
        </p:txBody>
      </p:sp>
    </p:spTree>
    <p:extLst>
      <p:ext uri="{BB962C8B-B14F-4D97-AF65-F5344CB8AC3E}">
        <p14:creationId xmlns:p14="http://schemas.microsoft.com/office/powerpoint/2010/main" val="30921931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Baguet Script</vt:lpstr>
      <vt:lpstr>Britannic Bold</vt:lpstr>
      <vt:lpstr>Calibri</vt:lpstr>
      <vt:lpstr>Calibri Light</vt:lpstr>
      <vt:lpstr>Lucida Sans Unicode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2026-03-11T11:46:21Z</dcterms:created>
  <dcterms:modified xsi:type="dcterms:W3CDTF">2026-03-21T01:12:56Z</dcterms:modified>
</cp:coreProperties>
</file>