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568" r:id="rId2"/>
    <p:sldId id="569" r:id="rId3"/>
    <p:sldId id="579" r:id="rId4"/>
    <p:sldId id="587" r:id="rId5"/>
    <p:sldId id="586" r:id="rId6"/>
    <p:sldId id="584" r:id="rId7"/>
    <p:sldId id="583" r:id="rId8"/>
    <p:sldId id="590" r:id="rId9"/>
    <p:sldId id="591" r:id="rId10"/>
    <p:sldId id="589" r:id="rId11"/>
    <p:sldId id="592" r:id="rId12"/>
    <p:sldId id="593" r:id="rId13"/>
    <p:sldId id="596" r:id="rId14"/>
    <p:sldId id="597" r:id="rId15"/>
    <p:sldId id="5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006"/>
    <a:srgbClr val="C3BAA9"/>
    <a:srgbClr val="9363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ABFA95-3E30-442A-991B-1A0563DC5E45}" v="226" dt="2026-03-25T17:38:18.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17" autoAdjust="0"/>
    <p:restoredTop sz="94660"/>
  </p:normalViewPr>
  <p:slideViewPr>
    <p:cSldViewPr snapToGrid="0">
      <p:cViewPr varScale="1">
        <p:scale>
          <a:sx n="52" d="100"/>
          <a:sy n="52" d="100"/>
        </p:scale>
        <p:origin x="42" y="6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Shunk" userId="8b1a05f26d681f8b" providerId="LiveId" clId="{92551CD1-72E2-4A83-B06E-9F01B71D04EE}"/>
    <pc:docChg chg="undo custSel addSld delSld modSld sldOrd">
      <pc:chgData name="Daniel Shunk" userId="8b1a05f26d681f8b" providerId="LiveId" clId="{92551CD1-72E2-4A83-B06E-9F01B71D04EE}" dt="2026-03-25T17:38:18.563" v="668"/>
      <pc:docMkLst>
        <pc:docMk/>
      </pc:docMkLst>
      <pc:sldChg chg="modSp mod">
        <pc:chgData name="Daniel Shunk" userId="8b1a05f26d681f8b" providerId="LiveId" clId="{92551CD1-72E2-4A83-B06E-9F01B71D04EE}" dt="2026-03-25T16:38:00.283" v="23" actId="14100"/>
        <pc:sldMkLst>
          <pc:docMk/>
          <pc:sldMk cId="2607255789" sldId="568"/>
        </pc:sldMkLst>
        <pc:spChg chg="mod">
          <ac:chgData name="Daniel Shunk" userId="8b1a05f26d681f8b" providerId="LiveId" clId="{92551CD1-72E2-4A83-B06E-9F01B71D04EE}" dt="2026-03-25T16:38:00.283" v="23" actId="14100"/>
          <ac:spMkLst>
            <pc:docMk/>
            <pc:sldMk cId="2607255789" sldId="568"/>
            <ac:spMk id="3" creationId="{C0F96349-CA6A-4C10-F41C-3E09A34054C2}"/>
          </ac:spMkLst>
        </pc:spChg>
        <pc:spChg chg="mod">
          <ac:chgData name="Daniel Shunk" userId="8b1a05f26d681f8b" providerId="LiveId" clId="{92551CD1-72E2-4A83-B06E-9F01B71D04EE}" dt="2026-03-25T16:37:45.672" v="18" actId="948"/>
          <ac:spMkLst>
            <pc:docMk/>
            <pc:sldMk cId="2607255789" sldId="568"/>
            <ac:spMk id="4" creationId="{279D2CDB-A0CD-92AC-0D1A-D18B3D8D1524}"/>
          </ac:spMkLst>
        </pc:spChg>
      </pc:sldChg>
      <pc:sldChg chg="modSp mod addAnim delAnim modAnim">
        <pc:chgData name="Daniel Shunk" userId="8b1a05f26d681f8b" providerId="LiveId" clId="{92551CD1-72E2-4A83-B06E-9F01B71D04EE}" dt="2026-03-25T17:37:41.171" v="665" actId="20577"/>
        <pc:sldMkLst>
          <pc:docMk/>
          <pc:sldMk cId="3121429944" sldId="569"/>
        </pc:sldMkLst>
        <pc:spChg chg="mod">
          <ac:chgData name="Daniel Shunk" userId="8b1a05f26d681f8b" providerId="LiveId" clId="{92551CD1-72E2-4A83-B06E-9F01B71D04EE}" dt="2026-03-25T17:37:41.171" v="665" actId="20577"/>
          <ac:spMkLst>
            <pc:docMk/>
            <pc:sldMk cId="3121429944" sldId="569"/>
            <ac:spMk id="3" creationId="{1C0C90DD-011D-903E-7B70-5D855E064D45}"/>
          </ac:spMkLst>
        </pc:spChg>
        <pc:spChg chg="mod">
          <ac:chgData name="Daniel Shunk" userId="8b1a05f26d681f8b" providerId="LiveId" clId="{92551CD1-72E2-4A83-B06E-9F01B71D04EE}" dt="2026-03-25T16:38:25.739" v="41" actId="20577"/>
          <ac:spMkLst>
            <pc:docMk/>
            <pc:sldMk cId="3121429944" sldId="569"/>
            <ac:spMk id="4" creationId="{53C9C207-0176-A2D1-D9CA-0AC62B118C21}"/>
          </ac:spMkLst>
        </pc:spChg>
      </pc:sldChg>
      <pc:sldChg chg="addSp delSp modSp mod addAnim delAnim modAnim">
        <pc:chgData name="Daniel Shunk" userId="8b1a05f26d681f8b" providerId="LiveId" clId="{92551CD1-72E2-4A83-B06E-9F01B71D04EE}" dt="2026-03-25T17:24:38.460" v="393"/>
        <pc:sldMkLst>
          <pc:docMk/>
          <pc:sldMk cId="2141670163" sldId="579"/>
        </pc:sldMkLst>
        <pc:spChg chg="del mod">
          <ac:chgData name="Daniel Shunk" userId="8b1a05f26d681f8b" providerId="LiveId" clId="{92551CD1-72E2-4A83-B06E-9F01B71D04EE}" dt="2026-03-25T16:51:19.543" v="275" actId="478"/>
          <ac:spMkLst>
            <pc:docMk/>
            <pc:sldMk cId="2141670163" sldId="579"/>
            <ac:spMk id="3" creationId="{A2135CB3-17FA-4C89-D0C5-40C3EEE23F82}"/>
          </ac:spMkLst>
        </pc:spChg>
        <pc:spChg chg="mod">
          <ac:chgData name="Daniel Shunk" userId="8b1a05f26d681f8b" providerId="LiveId" clId="{92551CD1-72E2-4A83-B06E-9F01B71D04EE}" dt="2026-03-25T17:15:09.166" v="323" actId="948"/>
          <ac:spMkLst>
            <pc:docMk/>
            <pc:sldMk cId="2141670163" sldId="579"/>
            <ac:spMk id="4" creationId="{A32AC239-F84B-9EFB-14DF-3F38660EAB51}"/>
          </ac:spMkLst>
        </pc:spChg>
        <pc:spChg chg="add mod">
          <ac:chgData name="Daniel Shunk" userId="8b1a05f26d681f8b" providerId="LiveId" clId="{92551CD1-72E2-4A83-B06E-9F01B71D04EE}" dt="2026-03-25T17:15:56.702" v="334" actId="1076"/>
          <ac:spMkLst>
            <pc:docMk/>
            <pc:sldMk cId="2141670163" sldId="579"/>
            <ac:spMk id="16" creationId="{EBC8482F-545E-178E-240E-E6F09EFA0B3D}"/>
          </ac:spMkLst>
        </pc:spChg>
        <pc:picChg chg="del">
          <ac:chgData name="Daniel Shunk" userId="8b1a05f26d681f8b" providerId="LiveId" clId="{92551CD1-72E2-4A83-B06E-9F01B71D04EE}" dt="2026-03-25T16:41:46.630" v="247" actId="478"/>
          <ac:picMkLst>
            <pc:docMk/>
            <pc:sldMk cId="2141670163" sldId="579"/>
            <ac:picMk id="7" creationId="{D63CABB2-7429-ED8E-4CE4-5E675CA65D8F}"/>
          </ac:picMkLst>
        </pc:picChg>
        <pc:picChg chg="add mod">
          <ac:chgData name="Daniel Shunk" userId="8b1a05f26d681f8b" providerId="LiveId" clId="{92551CD1-72E2-4A83-B06E-9F01B71D04EE}" dt="2026-03-25T17:15:51.481" v="333" actId="1076"/>
          <ac:picMkLst>
            <pc:docMk/>
            <pc:sldMk cId="2141670163" sldId="579"/>
            <ac:picMk id="9" creationId="{D0131489-3139-1832-68B9-3E4890A81133}"/>
          </ac:picMkLst>
        </pc:picChg>
        <pc:picChg chg="add del mod">
          <ac:chgData name="Daniel Shunk" userId="8b1a05f26d681f8b" providerId="LiveId" clId="{92551CD1-72E2-4A83-B06E-9F01B71D04EE}" dt="2026-03-25T17:13:46.358" v="281" actId="478"/>
          <ac:picMkLst>
            <pc:docMk/>
            <pc:sldMk cId="2141670163" sldId="579"/>
            <ac:picMk id="11" creationId="{BDCF2F03-16FF-2B67-176D-7857008482F6}"/>
          </ac:picMkLst>
        </pc:picChg>
        <pc:picChg chg="add del mod">
          <ac:chgData name="Daniel Shunk" userId="8b1a05f26d681f8b" providerId="LiveId" clId="{92551CD1-72E2-4A83-B06E-9F01B71D04EE}" dt="2026-03-25T16:50:41.439" v="267" actId="478"/>
          <ac:picMkLst>
            <pc:docMk/>
            <pc:sldMk cId="2141670163" sldId="579"/>
            <ac:picMk id="13" creationId="{7875A834-EB4A-1014-DBD2-0BE4F501BFED}"/>
          </ac:picMkLst>
        </pc:picChg>
        <pc:picChg chg="add del mod">
          <ac:chgData name="Daniel Shunk" userId="8b1a05f26d681f8b" providerId="LiveId" clId="{92551CD1-72E2-4A83-B06E-9F01B71D04EE}" dt="2026-03-25T17:13:38.379" v="279" actId="478"/>
          <ac:picMkLst>
            <pc:docMk/>
            <pc:sldMk cId="2141670163" sldId="579"/>
            <ac:picMk id="14" creationId="{E49ED330-088E-2E77-E5CB-386328E6BFFC}"/>
          </ac:picMkLst>
        </pc:picChg>
        <pc:picChg chg="add mod">
          <ac:chgData name="Daniel Shunk" userId="8b1a05f26d681f8b" providerId="LiveId" clId="{92551CD1-72E2-4A83-B06E-9F01B71D04EE}" dt="2026-03-25T17:14:27.563" v="286" actId="1076"/>
          <ac:picMkLst>
            <pc:docMk/>
            <pc:sldMk cId="2141670163" sldId="579"/>
            <ac:picMk id="15" creationId="{3F9D4AC5-1944-0BB7-2C0C-586BB423AE12}"/>
          </ac:picMkLst>
        </pc:picChg>
      </pc:sldChg>
      <pc:sldChg chg="del">
        <pc:chgData name="Daniel Shunk" userId="8b1a05f26d681f8b" providerId="LiveId" clId="{92551CD1-72E2-4A83-B06E-9F01B71D04EE}" dt="2026-03-25T16:41:54.612" v="249" actId="47"/>
        <pc:sldMkLst>
          <pc:docMk/>
          <pc:sldMk cId="2992730509" sldId="580"/>
        </pc:sldMkLst>
      </pc:sldChg>
      <pc:sldChg chg="del">
        <pc:chgData name="Daniel Shunk" userId="8b1a05f26d681f8b" providerId="LiveId" clId="{92551CD1-72E2-4A83-B06E-9F01B71D04EE}" dt="2026-03-25T16:41:50.367" v="248" actId="47"/>
        <pc:sldMkLst>
          <pc:docMk/>
          <pc:sldMk cId="3606215409" sldId="581"/>
        </pc:sldMkLst>
      </pc:sldChg>
      <pc:sldChg chg="del">
        <pc:chgData name="Daniel Shunk" userId="8b1a05f26d681f8b" providerId="LiveId" clId="{92551CD1-72E2-4A83-B06E-9F01B71D04EE}" dt="2026-03-25T16:41:55.108" v="250" actId="47"/>
        <pc:sldMkLst>
          <pc:docMk/>
          <pc:sldMk cId="1979530512" sldId="582"/>
        </pc:sldMkLst>
      </pc:sldChg>
      <pc:sldChg chg="modSp mod">
        <pc:chgData name="Daniel Shunk" userId="8b1a05f26d681f8b" providerId="LiveId" clId="{92551CD1-72E2-4A83-B06E-9F01B71D04EE}" dt="2026-03-25T17:28:47.352" v="458" actId="255"/>
        <pc:sldMkLst>
          <pc:docMk/>
          <pc:sldMk cId="3823092348" sldId="583"/>
        </pc:sldMkLst>
        <pc:spChg chg="mod">
          <ac:chgData name="Daniel Shunk" userId="8b1a05f26d681f8b" providerId="LiveId" clId="{92551CD1-72E2-4A83-B06E-9F01B71D04EE}" dt="2026-03-25T17:28:47.352" v="458" actId="255"/>
          <ac:spMkLst>
            <pc:docMk/>
            <pc:sldMk cId="3823092348" sldId="583"/>
            <ac:spMk id="3" creationId="{27AD798A-788E-DB34-B6EA-E8E85AB99D0B}"/>
          </ac:spMkLst>
        </pc:spChg>
        <pc:spChg chg="mod">
          <ac:chgData name="Daniel Shunk" userId="8b1a05f26d681f8b" providerId="LiveId" clId="{92551CD1-72E2-4A83-B06E-9F01B71D04EE}" dt="2026-03-25T17:27:18.566" v="423" actId="14100"/>
          <ac:spMkLst>
            <pc:docMk/>
            <pc:sldMk cId="3823092348" sldId="583"/>
            <ac:spMk id="4" creationId="{5E9DA83D-692C-229C-BB19-440D7A1BFC44}"/>
          </ac:spMkLst>
        </pc:spChg>
      </pc:sldChg>
      <pc:sldChg chg="del">
        <pc:chgData name="Daniel Shunk" userId="8b1a05f26d681f8b" providerId="LiveId" clId="{92551CD1-72E2-4A83-B06E-9F01B71D04EE}" dt="2026-03-25T16:41:57.556" v="256" actId="47"/>
        <pc:sldMkLst>
          <pc:docMk/>
          <pc:sldMk cId="2007345655" sldId="584"/>
        </pc:sldMkLst>
      </pc:sldChg>
      <pc:sldChg chg="modSp add ord modAnim">
        <pc:chgData name="Daniel Shunk" userId="8b1a05f26d681f8b" providerId="LiveId" clId="{92551CD1-72E2-4A83-B06E-9F01B71D04EE}" dt="2026-03-25T17:26:57.923" v="409" actId="20577"/>
        <pc:sldMkLst>
          <pc:docMk/>
          <pc:sldMk cId="4202342466" sldId="584"/>
        </pc:sldMkLst>
        <pc:spChg chg="mod">
          <ac:chgData name="Daniel Shunk" userId="8b1a05f26d681f8b" providerId="LiveId" clId="{92551CD1-72E2-4A83-B06E-9F01B71D04EE}" dt="2026-03-25T17:26:57.923" v="409" actId="20577"/>
          <ac:spMkLst>
            <pc:docMk/>
            <pc:sldMk cId="4202342466" sldId="584"/>
            <ac:spMk id="3" creationId="{93B88F23-27FE-8B56-1399-A288DB06C034}"/>
          </ac:spMkLst>
        </pc:spChg>
      </pc:sldChg>
      <pc:sldChg chg="add del replId">
        <pc:chgData name="Daniel Shunk" userId="8b1a05f26d681f8b" providerId="LiveId" clId="{92551CD1-72E2-4A83-B06E-9F01B71D04EE}" dt="2026-03-25T17:26:29.843" v="406" actId="47"/>
        <pc:sldMkLst>
          <pc:docMk/>
          <pc:sldMk cId="2692868282" sldId="585"/>
        </pc:sldMkLst>
      </pc:sldChg>
      <pc:sldChg chg="del">
        <pc:chgData name="Daniel Shunk" userId="8b1a05f26d681f8b" providerId="LiveId" clId="{92551CD1-72E2-4A83-B06E-9F01B71D04EE}" dt="2026-03-25T16:41:57.100" v="255" actId="47"/>
        <pc:sldMkLst>
          <pc:docMk/>
          <pc:sldMk cId="3795148606" sldId="585"/>
        </pc:sldMkLst>
      </pc:sldChg>
      <pc:sldChg chg="del">
        <pc:chgData name="Daniel Shunk" userId="8b1a05f26d681f8b" providerId="LiveId" clId="{92551CD1-72E2-4A83-B06E-9F01B71D04EE}" dt="2026-03-25T16:41:55.498" v="251" actId="47"/>
        <pc:sldMkLst>
          <pc:docMk/>
          <pc:sldMk cId="642683741" sldId="586"/>
        </pc:sldMkLst>
      </pc:sldChg>
      <pc:sldChg chg="addSp delSp modSp add mod">
        <pc:chgData name="Daniel Shunk" userId="8b1a05f26d681f8b" providerId="LiveId" clId="{92551CD1-72E2-4A83-B06E-9F01B71D04EE}" dt="2026-03-25T17:22:41.445" v="380" actId="1076"/>
        <pc:sldMkLst>
          <pc:docMk/>
          <pc:sldMk cId="3586860090" sldId="586"/>
        </pc:sldMkLst>
        <pc:spChg chg="add del mod">
          <ac:chgData name="Daniel Shunk" userId="8b1a05f26d681f8b" providerId="LiveId" clId="{92551CD1-72E2-4A83-B06E-9F01B71D04EE}" dt="2026-03-25T17:21:12.697" v="349" actId="478"/>
          <ac:spMkLst>
            <pc:docMk/>
            <pc:sldMk cId="3586860090" sldId="586"/>
            <ac:spMk id="2" creationId="{60FF4B81-E2DF-D6E3-811B-962504C68414}"/>
          </ac:spMkLst>
        </pc:spChg>
        <pc:spChg chg="mod">
          <ac:chgData name="Daniel Shunk" userId="8b1a05f26d681f8b" providerId="LiveId" clId="{92551CD1-72E2-4A83-B06E-9F01B71D04EE}" dt="2026-03-25T17:22:41.445" v="380" actId="1076"/>
          <ac:spMkLst>
            <pc:docMk/>
            <pc:sldMk cId="3586860090" sldId="586"/>
            <ac:spMk id="4" creationId="{5FE41B6C-E4A0-07C4-4E9A-16072A559507}"/>
          </ac:spMkLst>
        </pc:spChg>
        <pc:spChg chg="add del mod">
          <ac:chgData name="Daniel Shunk" userId="8b1a05f26d681f8b" providerId="LiveId" clId="{92551CD1-72E2-4A83-B06E-9F01B71D04EE}" dt="2026-03-25T17:21:12.697" v="349" actId="478"/>
          <ac:spMkLst>
            <pc:docMk/>
            <pc:sldMk cId="3586860090" sldId="586"/>
            <ac:spMk id="12" creationId="{F9D25344-DD81-EE8F-580F-2D81856BA48D}"/>
          </ac:spMkLst>
        </pc:spChg>
        <pc:spChg chg="del">
          <ac:chgData name="Daniel Shunk" userId="8b1a05f26d681f8b" providerId="LiveId" clId="{92551CD1-72E2-4A83-B06E-9F01B71D04EE}" dt="2026-03-25T17:21:14.487" v="350" actId="478"/>
          <ac:spMkLst>
            <pc:docMk/>
            <pc:sldMk cId="3586860090" sldId="586"/>
            <ac:spMk id="16" creationId="{4AF3974A-AFF9-C4FD-15C4-392D568C89E5}"/>
          </ac:spMkLst>
        </pc:spChg>
        <pc:picChg chg="add del mod">
          <ac:chgData name="Daniel Shunk" userId="8b1a05f26d681f8b" providerId="LiveId" clId="{92551CD1-72E2-4A83-B06E-9F01B71D04EE}" dt="2026-03-25T17:21:08.778" v="346" actId="478"/>
          <ac:picMkLst>
            <pc:docMk/>
            <pc:sldMk cId="3586860090" sldId="586"/>
            <ac:picMk id="7" creationId="{64505FA6-87FF-CF60-FA6C-1E10EFE14A37}"/>
          </ac:picMkLst>
        </pc:picChg>
        <pc:picChg chg="del">
          <ac:chgData name="Daniel Shunk" userId="8b1a05f26d681f8b" providerId="LiveId" clId="{92551CD1-72E2-4A83-B06E-9F01B71D04EE}" dt="2026-03-25T17:20:11.350" v="339" actId="478"/>
          <ac:picMkLst>
            <pc:docMk/>
            <pc:sldMk cId="3586860090" sldId="586"/>
            <ac:picMk id="9" creationId="{B0476FF8-684F-886F-27A0-DB3EE630CCB3}"/>
          </ac:picMkLst>
        </pc:picChg>
        <pc:picChg chg="add del mod">
          <ac:chgData name="Daniel Shunk" userId="8b1a05f26d681f8b" providerId="LiveId" clId="{92551CD1-72E2-4A83-B06E-9F01B71D04EE}" dt="2026-03-25T17:21:07.192" v="345" actId="478"/>
          <ac:picMkLst>
            <pc:docMk/>
            <pc:sldMk cId="3586860090" sldId="586"/>
            <ac:picMk id="10" creationId="{7284B3AD-6B2C-6EF3-F05B-9F8A004AA930}"/>
          </ac:picMkLst>
        </pc:picChg>
        <pc:picChg chg="add mod">
          <ac:chgData name="Daniel Shunk" userId="8b1a05f26d681f8b" providerId="LiveId" clId="{92551CD1-72E2-4A83-B06E-9F01B71D04EE}" dt="2026-03-25T17:22:34.992" v="379" actId="1440"/>
          <ac:picMkLst>
            <pc:docMk/>
            <pc:sldMk cId="3586860090" sldId="586"/>
            <ac:picMk id="14" creationId="{01CD0CE4-29B8-E941-3886-A59B2DE45DFC}"/>
          </ac:picMkLst>
        </pc:picChg>
        <pc:picChg chg="del">
          <ac:chgData name="Daniel Shunk" userId="8b1a05f26d681f8b" providerId="LiveId" clId="{92551CD1-72E2-4A83-B06E-9F01B71D04EE}" dt="2026-03-25T17:20:12.531" v="340" actId="478"/>
          <ac:picMkLst>
            <pc:docMk/>
            <pc:sldMk cId="3586860090" sldId="586"/>
            <ac:picMk id="15" creationId="{F3793470-810B-C1C1-739D-6AC40D877229}"/>
          </ac:picMkLst>
        </pc:picChg>
        <pc:picChg chg="add mod">
          <ac:chgData name="Daniel Shunk" userId="8b1a05f26d681f8b" providerId="LiveId" clId="{92551CD1-72E2-4A83-B06E-9F01B71D04EE}" dt="2026-03-25T17:22:34.992" v="379" actId="1440"/>
          <ac:picMkLst>
            <pc:docMk/>
            <pc:sldMk cId="3586860090" sldId="586"/>
            <ac:picMk id="18" creationId="{4A79F6E2-9114-F408-636E-47718319FD37}"/>
          </ac:picMkLst>
        </pc:picChg>
      </pc:sldChg>
      <pc:sldChg chg="del">
        <pc:chgData name="Daniel Shunk" userId="8b1a05f26d681f8b" providerId="LiveId" clId="{92551CD1-72E2-4A83-B06E-9F01B71D04EE}" dt="2026-03-25T16:41:55.906" v="252" actId="47"/>
        <pc:sldMkLst>
          <pc:docMk/>
          <pc:sldMk cId="3112910082" sldId="587"/>
        </pc:sldMkLst>
      </pc:sldChg>
      <pc:sldChg chg="delSp modSp add mod ord modTransition addAnim delAnim modAnim">
        <pc:chgData name="Daniel Shunk" userId="8b1a05f26d681f8b" providerId="LiveId" clId="{92551CD1-72E2-4A83-B06E-9F01B71D04EE}" dt="2026-03-25T17:38:18.563" v="668"/>
        <pc:sldMkLst>
          <pc:docMk/>
          <pc:sldMk cId="3663970110" sldId="587"/>
        </pc:sldMkLst>
        <pc:spChg chg="del">
          <ac:chgData name="Daniel Shunk" userId="8b1a05f26d681f8b" providerId="LiveId" clId="{92551CD1-72E2-4A83-B06E-9F01B71D04EE}" dt="2026-03-25T17:21:19.021" v="351" actId="478"/>
          <ac:spMkLst>
            <pc:docMk/>
            <pc:sldMk cId="3663970110" sldId="587"/>
            <ac:spMk id="16" creationId="{2761C37D-EDB9-BA12-F149-CE38F89965C3}"/>
          </ac:spMkLst>
        </pc:spChg>
        <pc:picChg chg="mod ord">
          <ac:chgData name="Daniel Shunk" userId="8b1a05f26d681f8b" providerId="LiveId" clId="{92551CD1-72E2-4A83-B06E-9F01B71D04EE}" dt="2026-03-25T17:23:08.762" v="384" actId="1076"/>
          <ac:picMkLst>
            <pc:docMk/>
            <pc:sldMk cId="3663970110" sldId="587"/>
            <ac:picMk id="7" creationId="{530739A9-DC22-5ECE-CA5F-9003ED8115C6}"/>
          </ac:picMkLst>
        </pc:picChg>
        <pc:picChg chg="mod ord">
          <ac:chgData name="Daniel Shunk" userId="8b1a05f26d681f8b" providerId="LiveId" clId="{92551CD1-72E2-4A83-B06E-9F01B71D04EE}" dt="2026-03-25T17:23:44.629" v="387" actId="166"/>
          <ac:picMkLst>
            <pc:docMk/>
            <pc:sldMk cId="3663970110" sldId="587"/>
            <ac:picMk id="10" creationId="{FE5BAFD0-C47D-7FEF-7151-73F31B271356}"/>
          </ac:picMkLst>
        </pc:picChg>
      </pc:sldChg>
      <pc:sldChg chg="add del">
        <pc:chgData name="Daniel Shunk" userId="8b1a05f26d681f8b" providerId="LiveId" clId="{92551CD1-72E2-4A83-B06E-9F01B71D04EE}" dt="2026-03-25T17:30:23.205" v="491" actId="47"/>
        <pc:sldMkLst>
          <pc:docMk/>
          <pc:sldMk cId="98950047" sldId="588"/>
        </pc:sldMkLst>
      </pc:sldChg>
      <pc:sldChg chg="del">
        <pc:chgData name="Daniel Shunk" userId="8b1a05f26d681f8b" providerId="LiveId" clId="{92551CD1-72E2-4A83-B06E-9F01B71D04EE}" dt="2026-03-25T16:41:56.291" v="253" actId="47"/>
        <pc:sldMkLst>
          <pc:docMk/>
          <pc:sldMk cId="1333988280" sldId="588"/>
        </pc:sldMkLst>
      </pc:sldChg>
      <pc:sldChg chg="modSp add mod replId">
        <pc:chgData name="Daniel Shunk" userId="8b1a05f26d681f8b" providerId="LiveId" clId="{92551CD1-72E2-4A83-B06E-9F01B71D04EE}" dt="2026-03-25T17:32:53.400" v="577" actId="255"/>
        <pc:sldMkLst>
          <pc:docMk/>
          <pc:sldMk cId="1082407637" sldId="589"/>
        </pc:sldMkLst>
        <pc:spChg chg="mod">
          <ac:chgData name="Daniel Shunk" userId="8b1a05f26d681f8b" providerId="LiveId" clId="{92551CD1-72E2-4A83-B06E-9F01B71D04EE}" dt="2026-03-25T17:32:53.400" v="577" actId="255"/>
          <ac:spMkLst>
            <pc:docMk/>
            <pc:sldMk cId="1082407637" sldId="589"/>
            <ac:spMk id="3" creationId="{4778B1CD-F788-A9D8-FA4D-8048CE25DD57}"/>
          </ac:spMkLst>
        </pc:spChg>
        <pc:spChg chg="mod">
          <ac:chgData name="Daniel Shunk" userId="8b1a05f26d681f8b" providerId="LiveId" clId="{92551CD1-72E2-4A83-B06E-9F01B71D04EE}" dt="2026-03-25T17:31:52.876" v="552" actId="14100"/>
          <ac:spMkLst>
            <pc:docMk/>
            <pc:sldMk cId="1082407637" sldId="589"/>
            <ac:spMk id="4" creationId="{B1768AA7-C442-36E6-1214-4473424626AC}"/>
          </ac:spMkLst>
        </pc:spChg>
      </pc:sldChg>
      <pc:sldChg chg="del">
        <pc:chgData name="Daniel Shunk" userId="8b1a05f26d681f8b" providerId="LiveId" clId="{92551CD1-72E2-4A83-B06E-9F01B71D04EE}" dt="2026-03-25T16:41:56.704" v="254" actId="47"/>
        <pc:sldMkLst>
          <pc:docMk/>
          <pc:sldMk cId="1660178192" sldId="589"/>
        </pc:sldMkLst>
      </pc:sldChg>
      <pc:sldChg chg="del">
        <pc:chgData name="Daniel Shunk" userId="8b1a05f26d681f8b" providerId="LiveId" clId="{92551CD1-72E2-4A83-B06E-9F01B71D04EE}" dt="2026-03-25T16:41:58.446" v="257" actId="47"/>
        <pc:sldMkLst>
          <pc:docMk/>
          <pc:sldMk cId="342124274" sldId="590"/>
        </pc:sldMkLst>
      </pc:sldChg>
      <pc:sldChg chg="modSp add mod">
        <pc:chgData name="Daniel Shunk" userId="8b1a05f26d681f8b" providerId="LiveId" clId="{92551CD1-72E2-4A83-B06E-9F01B71D04EE}" dt="2026-03-25T17:30:04.414" v="490" actId="255"/>
        <pc:sldMkLst>
          <pc:docMk/>
          <pc:sldMk cId="3482140883" sldId="590"/>
        </pc:sldMkLst>
        <pc:spChg chg="mod">
          <ac:chgData name="Daniel Shunk" userId="8b1a05f26d681f8b" providerId="LiveId" clId="{92551CD1-72E2-4A83-B06E-9F01B71D04EE}" dt="2026-03-25T17:30:04.414" v="490" actId="255"/>
          <ac:spMkLst>
            <pc:docMk/>
            <pc:sldMk cId="3482140883" sldId="590"/>
            <ac:spMk id="3" creationId="{58AE5D47-196A-AD5B-ED84-8CD865E1B990}"/>
          </ac:spMkLst>
        </pc:spChg>
      </pc:sldChg>
      <pc:sldChg chg="modSp add ord modAnim">
        <pc:chgData name="Daniel Shunk" userId="8b1a05f26d681f8b" providerId="LiveId" clId="{92551CD1-72E2-4A83-B06E-9F01B71D04EE}" dt="2026-03-25T17:31:29.462" v="540"/>
        <pc:sldMkLst>
          <pc:docMk/>
          <pc:sldMk cId="445369409" sldId="591"/>
        </pc:sldMkLst>
        <pc:spChg chg="mod">
          <ac:chgData name="Daniel Shunk" userId="8b1a05f26d681f8b" providerId="LiveId" clId="{92551CD1-72E2-4A83-B06E-9F01B71D04EE}" dt="2026-03-25T17:31:15.180" v="539" actId="115"/>
          <ac:spMkLst>
            <pc:docMk/>
            <pc:sldMk cId="445369409" sldId="591"/>
            <ac:spMk id="3" creationId="{BD7D9FFD-2686-22E5-C498-DB98703B2947}"/>
          </ac:spMkLst>
        </pc:spChg>
      </pc:sldChg>
      <pc:sldChg chg="del">
        <pc:chgData name="Daniel Shunk" userId="8b1a05f26d681f8b" providerId="LiveId" clId="{92551CD1-72E2-4A83-B06E-9F01B71D04EE}" dt="2026-03-25T16:41:59.240" v="258" actId="47"/>
        <pc:sldMkLst>
          <pc:docMk/>
          <pc:sldMk cId="2978534391" sldId="591"/>
        </pc:sldMkLst>
      </pc:sldChg>
      <pc:sldChg chg="add del ord">
        <pc:chgData name="Daniel Shunk" userId="8b1a05f26d681f8b" providerId="LiveId" clId="{92551CD1-72E2-4A83-B06E-9F01B71D04EE}" dt="2026-03-25T17:30:43.657" v="495" actId="47"/>
        <pc:sldMkLst>
          <pc:docMk/>
          <pc:sldMk cId="3174873008" sldId="591"/>
        </pc:sldMkLst>
      </pc:sldChg>
      <pc:sldChg chg="add modAnim">
        <pc:chgData name="Daniel Shunk" userId="8b1a05f26d681f8b" providerId="LiveId" clId="{92551CD1-72E2-4A83-B06E-9F01B71D04EE}" dt="2026-03-25T17:33:03.881" v="578"/>
        <pc:sldMkLst>
          <pc:docMk/>
          <pc:sldMk cId="1235383164" sldId="592"/>
        </pc:sldMkLst>
      </pc:sldChg>
      <pc:sldChg chg="modSp add mod replId">
        <pc:chgData name="Daniel Shunk" userId="8b1a05f26d681f8b" providerId="LiveId" clId="{92551CD1-72E2-4A83-B06E-9F01B71D04EE}" dt="2026-03-25T17:34:43.610" v="628" actId="20577"/>
        <pc:sldMkLst>
          <pc:docMk/>
          <pc:sldMk cId="1509148369" sldId="593"/>
        </pc:sldMkLst>
        <pc:spChg chg="mod">
          <ac:chgData name="Daniel Shunk" userId="8b1a05f26d681f8b" providerId="LiveId" clId="{92551CD1-72E2-4A83-B06E-9F01B71D04EE}" dt="2026-03-25T17:34:43.610" v="628" actId="20577"/>
          <ac:spMkLst>
            <pc:docMk/>
            <pc:sldMk cId="1509148369" sldId="593"/>
            <ac:spMk id="3" creationId="{BBF5B9EF-BDCB-3366-A303-7A318867647C}"/>
          </ac:spMkLst>
        </pc:spChg>
        <pc:spChg chg="mod">
          <ac:chgData name="Daniel Shunk" userId="8b1a05f26d681f8b" providerId="LiveId" clId="{92551CD1-72E2-4A83-B06E-9F01B71D04EE}" dt="2026-03-25T17:33:43.127" v="607" actId="14100"/>
          <ac:spMkLst>
            <pc:docMk/>
            <pc:sldMk cId="1509148369" sldId="593"/>
            <ac:spMk id="4" creationId="{9A04AE35-3C46-AAF6-7D77-7BA5D746FEB6}"/>
          </ac:spMkLst>
        </pc:spChg>
      </pc:sldChg>
      <pc:sldChg chg="add">
        <pc:chgData name="Daniel Shunk" userId="8b1a05f26d681f8b" providerId="LiveId" clId="{92551CD1-72E2-4A83-B06E-9F01B71D04EE}" dt="2026-03-25T17:33:16.432" v="579" actId="2890"/>
        <pc:sldMkLst>
          <pc:docMk/>
          <pc:sldMk cId="3631271611" sldId="594"/>
        </pc:sldMkLst>
      </pc:sldChg>
      <pc:sldChg chg="add del replId">
        <pc:chgData name="Daniel Shunk" userId="8b1a05f26d681f8b" providerId="LiveId" clId="{92551CD1-72E2-4A83-B06E-9F01B71D04EE}" dt="2026-03-25T17:37:14.446" v="664" actId="47"/>
        <pc:sldMkLst>
          <pc:docMk/>
          <pc:sldMk cId="4142596211" sldId="595"/>
        </pc:sldMkLst>
      </pc:sldChg>
      <pc:sldChg chg="modSp add mod">
        <pc:chgData name="Daniel Shunk" userId="8b1a05f26d681f8b" providerId="LiveId" clId="{92551CD1-72E2-4A83-B06E-9F01B71D04EE}" dt="2026-03-25T17:36:01.403" v="652" actId="20577"/>
        <pc:sldMkLst>
          <pc:docMk/>
          <pc:sldMk cId="2838322002" sldId="596"/>
        </pc:sldMkLst>
        <pc:spChg chg="mod">
          <ac:chgData name="Daniel Shunk" userId="8b1a05f26d681f8b" providerId="LiveId" clId="{92551CD1-72E2-4A83-B06E-9F01B71D04EE}" dt="2026-03-25T17:36:01.403" v="652" actId="20577"/>
          <ac:spMkLst>
            <pc:docMk/>
            <pc:sldMk cId="2838322002" sldId="596"/>
            <ac:spMk id="3" creationId="{D1AFC3C2-526C-4499-5871-97345BE9D11D}"/>
          </ac:spMkLst>
        </pc:spChg>
      </pc:sldChg>
      <pc:sldChg chg="modSp add mod">
        <pc:chgData name="Daniel Shunk" userId="8b1a05f26d681f8b" providerId="LiveId" clId="{92551CD1-72E2-4A83-B06E-9F01B71D04EE}" dt="2026-03-25T17:36:52.983" v="663" actId="20577"/>
        <pc:sldMkLst>
          <pc:docMk/>
          <pc:sldMk cId="2391402303" sldId="597"/>
        </pc:sldMkLst>
        <pc:spChg chg="mod">
          <ac:chgData name="Daniel Shunk" userId="8b1a05f26d681f8b" providerId="LiveId" clId="{92551CD1-72E2-4A83-B06E-9F01B71D04EE}" dt="2026-03-25T17:36:52.983" v="663" actId="20577"/>
          <ac:spMkLst>
            <pc:docMk/>
            <pc:sldMk cId="2391402303" sldId="597"/>
            <ac:spMk id="3" creationId="{F749BBF6-CE17-F7FA-4A0A-A8858F2DE63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B715-8D04-4D30-95A6-98A05950C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CBFC9-C7C6-4B93-A5C2-C8A360993F5D}"/>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23AA1-9ACA-4D56-AA6D-F9D8A6A5FB80}"/>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5" name="Footer Placeholder 4">
            <a:extLst>
              <a:ext uri="{FF2B5EF4-FFF2-40B4-BE49-F238E27FC236}">
                <a16:creationId xmlns:a16="http://schemas.microsoft.com/office/drawing/2014/main" id="{8B39B5E8-2305-46C5-8CE7-A103235F1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A8664-77D1-45B6-8692-4BE5BE381BE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86754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1395C-497C-4D19-A61E-3C345BFD31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D1B56-9A48-4E63-B02C-40E44CC377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1AC2A-ACE7-4A2B-8674-1D6B668FA6A5}"/>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5" name="Footer Placeholder 4">
            <a:extLst>
              <a:ext uri="{FF2B5EF4-FFF2-40B4-BE49-F238E27FC236}">
                <a16:creationId xmlns:a16="http://schemas.microsoft.com/office/drawing/2014/main" id="{0C2590AC-E2E6-47FD-9B7E-A73A2D1A0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F9282-8815-4187-B572-7A5B853305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761458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663258-A567-4ECB-822F-85EC4B7F0EE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D94F6F-65A9-44FC-A172-9B03126D1E0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21B97-FEBD-4CCA-B928-A51F41AF1393}"/>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5" name="Footer Placeholder 4">
            <a:extLst>
              <a:ext uri="{FF2B5EF4-FFF2-40B4-BE49-F238E27FC236}">
                <a16:creationId xmlns:a16="http://schemas.microsoft.com/office/drawing/2014/main" id="{BBD56E76-69F5-480F-BF20-A44BA0EA06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D13EA-19FE-44E0-84F4-A229092744AB}"/>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78235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7128-CE0E-4B75-A69F-0D65898C93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6C0A04-E7CB-4274-9C16-246F2902E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6DAF3-92CB-4BC4-98C2-32F5FD633057}"/>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5" name="Footer Placeholder 4">
            <a:extLst>
              <a:ext uri="{FF2B5EF4-FFF2-40B4-BE49-F238E27FC236}">
                <a16:creationId xmlns:a16="http://schemas.microsoft.com/office/drawing/2014/main" id="{D8B209D0-A7BC-4BEC-879E-C119BDC55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F73EC-B810-4F67-AB77-AD9365995062}"/>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61836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94DA-6B15-4F6F-90DD-4456D12765C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2BC9F-933F-44C3-B228-5E4EE7316EA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4A558-611B-4101-871B-B1216FD79A15}"/>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5" name="Footer Placeholder 4">
            <a:extLst>
              <a:ext uri="{FF2B5EF4-FFF2-40B4-BE49-F238E27FC236}">
                <a16:creationId xmlns:a16="http://schemas.microsoft.com/office/drawing/2014/main" id="{85012A65-6A45-461A-9378-3B14F1FB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84D3D-CEFD-4F66-98AA-E7AA80248F3D}"/>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72718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ED09-F382-474C-B816-E5425653F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1503E-060E-4CA1-A21B-CF25FDBFDE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7D40C8-5790-440D-9095-1628C13476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3C645-E876-41A6-B2FA-81FE80802840}"/>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6" name="Footer Placeholder 5">
            <a:extLst>
              <a:ext uri="{FF2B5EF4-FFF2-40B4-BE49-F238E27FC236}">
                <a16:creationId xmlns:a16="http://schemas.microsoft.com/office/drawing/2014/main" id="{4BC9B73F-141E-4303-B17F-DD2264237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62450-6EF0-4D8D-A28F-15951B588EC0}"/>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97542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E9F7-5DDA-4FC4-9E2D-281D8ED8203D}"/>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9004D-8F32-42F9-B126-C12FF180F9B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FC5DE6-DD52-4E66-99FD-C96A23920EE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DE3F0-3B3B-474B-9C9A-A4071ECE6CB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BB200-33CB-4CE2-B047-6E13F803CDE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D0C0D-EF81-4129-891E-9E773AEA94B5}"/>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8" name="Footer Placeholder 7">
            <a:extLst>
              <a:ext uri="{FF2B5EF4-FFF2-40B4-BE49-F238E27FC236}">
                <a16:creationId xmlns:a16="http://schemas.microsoft.com/office/drawing/2014/main" id="{22BC4B36-C6B5-4F7D-8C18-521AEAFA82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8371F-184B-47F0-9CE4-8F4ED424371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403286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5447-1327-4C2A-AF47-D9E948ACE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95219-A767-416F-B72A-06DB62B9773A}"/>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4" name="Footer Placeholder 3">
            <a:extLst>
              <a:ext uri="{FF2B5EF4-FFF2-40B4-BE49-F238E27FC236}">
                <a16:creationId xmlns:a16="http://schemas.microsoft.com/office/drawing/2014/main" id="{06291C2C-57CB-4F57-A11A-AA90EDA0B0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F7FC7D-3262-40F3-B047-7478067BDE5F}"/>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10610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2A474-DE80-4286-A09A-71AF42E1C005}"/>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3" name="Footer Placeholder 2">
            <a:extLst>
              <a:ext uri="{FF2B5EF4-FFF2-40B4-BE49-F238E27FC236}">
                <a16:creationId xmlns:a16="http://schemas.microsoft.com/office/drawing/2014/main" id="{404B39E5-DC03-45DE-8DE8-EF1A59D5DF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89D03B-EBC8-43EC-BC22-9AA9BC1483F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2659905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123B-7738-4575-B49B-5EA9A960C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A01CAF-9B8E-472F-BA60-99C41AEBB081}"/>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C8AEFC-F31D-4268-A091-5A407AAFB56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6FB8B-AE8B-4D98-81B8-9865E2C769FF}"/>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6" name="Footer Placeholder 5">
            <a:extLst>
              <a:ext uri="{FF2B5EF4-FFF2-40B4-BE49-F238E27FC236}">
                <a16:creationId xmlns:a16="http://schemas.microsoft.com/office/drawing/2014/main" id="{84E66DF0-0D67-41AC-BB70-61A76950E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96EEA-FD9C-4DCA-A6FB-2FE1A0656448}"/>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8355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67593-5515-4AC5-B82B-1F699CBBD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1F1F2-6EFA-4AF3-A1AC-D1C78AE0A634}"/>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184BB2E-FFD9-4672-AF78-BA32BD74D136}"/>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B74BE-7D85-4C6E-8E51-0B402CCFA18E}"/>
              </a:ext>
            </a:extLst>
          </p:cNvPr>
          <p:cNvSpPr>
            <a:spLocks noGrp="1"/>
          </p:cNvSpPr>
          <p:nvPr>
            <p:ph type="dt" sz="half" idx="10"/>
          </p:nvPr>
        </p:nvSpPr>
        <p:spPr/>
        <p:txBody>
          <a:bodyPr/>
          <a:lstStyle/>
          <a:p>
            <a:fld id="{5AFFDC36-999F-4E72-9EE7-6FDD261760F8}" type="datetimeFigureOut">
              <a:rPr lang="en-US" smtClean="0"/>
              <a:t>3/25/2026</a:t>
            </a:fld>
            <a:endParaRPr lang="en-US"/>
          </a:p>
        </p:txBody>
      </p:sp>
      <p:sp>
        <p:nvSpPr>
          <p:cNvPr id="6" name="Footer Placeholder 5">
            <a:extLst>
              <a:ext uri="{FF2B5EF4-FFF2-40B4-BE49-F238E27FC236}">
                <a16:creationId xmlns:a16="http://schemas.microsoft.com/office/drawing/2014/main" id="{DBB9909F-B63D-47C2-8311-51AE09689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84EFE-A407-40EF-9DE3-F65937D71CC4}"/>
              </a:ext>
            </a:extLst>
          </p:cNvPr>
          <p:cNvSpPr>
            <a:spLocks noGrp="1"/>
          </p:cNvSpPr>
          <p:nvPr>
            <p:ph type="sldNum" sz="quarter" idx="12"/>
          </p:nvPr>
        </p:nvSpPr>
        <p:spPr/>
        <p:txBody>
          <a:bodyPr/>
          <a:lstStyle/>
          <a:p>
            <a:fld id="{09CD87B6-34F0-4646-92A5-5FBB0427E19C}" type="slidenum">
              <a:rPr lang="en-US" smtClean="0"/>
              <a:t>‹#›</a:t>
            </a:fld>
            <a:endParaRPr lang="en-US"/>
          </a:p>
        </p:txBody>
      </p:sp>
    </p:spTree>
    <p:extLst>
      <p:ext uri="{BB962C8B-B14F-4D97-AF65-F5344CB8AC3E}">
        <p14:creationId xmlns:p14="http://schemas.microsoft.com/office/powerpoint/2010/main" val="309208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4D141-9878-446A-85B4-15005203F3C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C9DE12-7079-4FF3-A138-542B74E3FC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6072A-0F0C-4256-AACC-88AFDB9FE29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FDC36-999F-4E72-9EE7-6FDD261760F8}" type="datetimeFigureOut">
              <a:rPr lang="en-US" smtClean="0"/>
              <a:t>3/25/2026</a:t>
            </a:fld>
            <a:endParaRPr lang="en-US"/>
          </a:p>
        </p:txBody>
      </p:sp>
      <p:sp>
        <p:nvSpPr>
          <p:cNvPr id="5" name="Footer Placeholder 4">
            <a:extLst>
              <a:ext uri="{FF2B5EF4-FFF2-40B4-BE49-F238E27FC236}">
                <a16:creationId xmlns:a16="http://schemas.microsoft.com/office/drawing/2014/main" id="{24ABB613-B724-49E7-B8D9-8531ACEBF3A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9E951-E282-409A-91D6-A07EE00EC01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D87B6-34F0-4646-92A5-5FBB0427E19C}" type="slidenum">
              <a:rPr lang="en-US" smtClean="0"/>
              <a:t>‹#›</a:t>
            </a:fld>
            <a:endParaRPr lang="en-US"/>
          </a:p>
        </p:txBody>
      </p:sp>
    </p:spTree>
    <p:extLst>
      <p:ext uri="{BB962C8B-B14F-4D97-AF65-F5344CB8AC3E}">
        <p14:creationId xmlns:p14="http://schemas.microsoft.com/office/powerpoint/2010/main" val="400224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2CDB92-8193-B2B4-A6BA-EFACCECE5F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92000" cy="6858000"/>
          </a:xfrm>
        </p:spPr>
      </p:pic>
      <p:sp>
        <p:nvSpPr>
          <p:cNvPr id="2" name="Title 1">
            <a:extLst>
              <a:ext uri="{FF2B5EF4-FFF2-40B4-BE49-F238E27FC236}">
                <a16:creationId xmlns:a16="http://schemas.microsoft.com/office/drawing/2014/main" id="{19366E6C-5D06-D2F0-60A0-9E9A904CFD2A}"/>
              </a:ext>
            </a:extLst>
          </p:cNvPr>
          <p:cNvSpPr>
            <a:spLocks noGrp="1"/>
          </p:cNvSpPr>
          <p:nvPr>
            <p:ph type="title"/>
          </p:nvPr>
        </p:nvSpPr>
        <p:spPr>
          <a:xfrm>
            <a:off x="29027" y="3185459"/>
            <a:ext cx="5638800" cy="3356841"/>
          </a:xfrm>
          <a:solidFill>
            <a:schemeClr val="tx1">
              <a:alpha val="60000"/>
            </a:schemeClr>
          </a:solidFill>
        </p:spPr>
        <p:txBody>
          <a:bodyPr>
            <a:normAutofit/>
          </a:bodyPr>
          <a:lstStyle/>
          <a:p>
            <a:r>
              <a:rPr lang="en-US" sz="100"/>
              <a:t>.</a:t>
            </a:r>
          </a:p>
        </p:txBody>
      </p:sp>
      <p:sp>
        <p:nvSpPr>
          <p:cNvPr id="6" name="Rectangle 5">
            <a:extLst>
              <a:ext uri="{FF2B5EF4-FFF2-40B4-BE49-F238E27FC236}">
                <a16:creationId xmlns:a16="http://schemas.microsoft.com/office/drawing/2014/main" id="{C94D4B0C-5469-0CE8-4BB3-DEEBB73A1B6B}"/>
              </a:ext>
            </a:extLst>
          </p:cNvPr>
          <p:cNvSpPr/>
          <p:nvPr/>
        </p:nvSpPr>
        <p:spPr>
          <a:xfrm>
            <a:off x="11547907" y="6513272"/>
            <a:ext cx="639366" cy="344728"/>
          </a:xfrm>
          <a:prstGeom prst="rect">
            <a:avLst/>
          </a:prstGeom>
          <a:solidFill>
            <a:srgbClr val="533618"/>
          </a:solidFill>
          <a:ln>
            <a:solidFill>
              <a:srgbClr val="5336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61BC3DA-DFE6-5471-14FA-0A24832F0DFD}"/>
              </a:ext>
            </a:extLst>
          </p:cNvPr>
          <p:cNvSpPr txBox="1"/>
          <p:nvPr/>
        </p:nvSpPr>
        <p:spPr>
          <a:xfrm rot="16200000">
            <a:off x="-837532" y="2944926"/>
            <a:ext cx="24852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DBAD63"/>
                </a:solidFill>
                <a:effectLst/>
                <a:uLnTx/>
                <a:uFillTx/>
                <a:latin typeface="Aldhabi" panose="01000000000000000000" pitchFamily="2" charset="-78"/>
                <a:ea typeface="+mn-ea"/>
                <a:cs typeface="Aldhabi" panose="01000000000000000000" pitchFamily="2" charset="-78"/>
              </a:rPr>
              <a:t>THE</a:t>
            </a:r>
          </a:p>
        </p:txBody>
      </p:sp>
      <p:sp>
        <p:nvSpPr>
          <p:cNvPr id="9" name="TextBox 8">
            <a:extLst>
              <a:ext uri="{FF2B5EF4-FFF2-40B4-BE49-F238E27FC236}">
                <a16:creationId xmlns:a16="http://schemas.microsoft.com/office/drawing/2014/main" id="{6F8850F9-7095-EAC2-EFF0-347479336871}"/>
              </a:ext>
            </a:extLst>
          </p:cNvPr>
          <p:cNvSpPr txBox="1"/>
          <p:nvPr/>
        </p:nvSpPr>
        <p:spPr>
          <a:xfrm>
            <a:off x="1249662" y="3714351"/>
            <a:ext cx="4695581"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OHN</a:t>
            </a:r>
          </a:p>
        </p:txBody>
      </p:sp>
      <p:sp>
        <p:nvSpPr>
          <p:cNvPr id="10" name="TextBox 9">
            <a:extLst>
              <a:ext uri="{FF2B5EF4-FFF2-40B4-BE49-F238E27FC236}">
                <a16:creationId xmlns:a16="http://schemas.microsoft.com/office/drawing/2014/main" id="{FB36B1D9-9065-5A3B-EC1F-3E183B0DD96A}"/>
              </a:ext>
            </a:extLst>
          </p:cNvPr>
          <p:cNvSpPr txBox="1"/>
          <p:nvPr/>
        </p:nvSpPr>
        <p:spPr>
          <a:xfrm>
            <a:off x="-9073" y="2029858"/>
            <a:ext cx="2060332"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0" b="0"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J</a:t>
            </a:r>
            <a:endParaRPr kumimoji="0" lang="en-US" sz="10000" b="0"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endParaRPr>
          </a:p>
        </p:txBody>
      </p:sp>
      <p:sp>
        <p:nvSpPr>
          <p:cNvPr id="11" name="TextBox 10">
            <a:extLst>
              <a:ext uri="{FF2B5EF4-FFF2-40B4-BE49-F238E27FC236}">
                <a16:creationId xmlns:a16="http://schemas.microsoft.com/office/drawing/2014/main" id="{808330DC-95ED-5DAB-FBC1-699839823B8A}"/>
              </a:ext>
            </a:extLst>
          </p:cNvPr>
          <p:cNvSpPr txBox="1"/>
          <p:nvPr/>
        </p:nvSpPr>
        <p:spPr>
          <a:xfrm>
            <a:off x="1427188" y="3154240"/>
            <a:ext cx="30529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BOOK</a:t>
            </a:r>
          </a:p>
        </p:txBody>
      </p:sp>
      <p:sp>
        <p:nvSpPr>
          <p:cNvPr id="12" name="TextBox 11">
            <a:extLst>
              <a:ext uri="{FF2B5EF4-FFF2-40B4-BE49-F238E27FC236}">
                <a16:creationId xmlns:a16="http://schemas.microsoft.com/office/drawing/2014/main" id="{6157B866-8448-0D52-B94F-B8A2A8ADED33}"/>
              </a:ext>
            </a:extLst>
          </p:cNvPr>
          <p:cNvSpPr txBox="1"/>
          <p:nvPr/>
        </p:nvSpPr>
        <p:spPr>
          <a:xfrm>
            <a:off x="4391340" y="3199095"/>
            <a:ext cx="17653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DBAD63"/>
                </a:solidFill>
                <a:effectLst/>
                <a:uLnTx/>
                <a:uFillTx/>
                <a:latin typeface="Harlow Solid Italic" panose="04030604020F02020D02" pitchFamily="82" charset="0"/>
                <a:ea typeface="+mn-ea"/>
                <a:cs typeface="Aldhabi" panose="01000000000000000000" pitchFamily="2" charset="-78"/>
              </a:rPr>
              <a:t>of</a:t>
            </a:r>
          </a:p>
        </p:txBody>
      </p:sp>
      <p:sp>
        <p:nvSpPr>
          <p:cNvPr id="14" name="Oval 13">
            <a:extLst>
              <a:ext uri="{FF2B5EF4-FFF2-40B4-BE49-F238E27FC236}">
                <a16:creationId xmlns:a16="http://schemas.microsoft.com/office/drawing/2014/main" id="{B72C6889-9F15-A9A3-69D6-9BFA6CF8BDC8}"/>
              </a:ext>
            </a:extLst>
          </p:cNvPr>
          <p:cNvSpPr/>
          <p:nvPr/>
        </p:nvSpPr>
        <p:spPr>
          <a:xfrm>
            <a:off x="84408" y="129288"/>
            <a:ext cx="5583420" cy="2084511"/>
          </a:xfrm>
          <a:prstGeom prst="ellipse">
            <a:avLst/>
          </a:prstGeom>
          <a:solidFill>
            <a:srgbClr val="E8E0CD">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8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372517"/>
              </a:solidFill>
              <a:effectLst/>
              <a:uLnTx/>
              <a:uFillTx/>
              <a:latin typeface="Footlight MT Light" panose="0204060206030A020304" pitchFamily="18" charset="0"/>
              <a:ea typeface="+mn-ea"/>
              <a:cs typeface="+mn-cs"/>
            </a:endParaRPr>
          </a:p>
        </p:txBody>
      </p:sp>
      <p:pic>
        <p:nvPicPr>
          <p:cNvPr id="15" name="Content Placeholder 7" descr="A hexagon shaped logo with red and blue text&#10;&#10;AI-generated content may be incorrect.">
            <a:extLst>
              <a:ext uri="{FF2B5EF4-FFF2-40B4-BE49-F238E27FC236}">
                <a16:creationId xmlns:a16="http://schemas.microsoft.com/office/drawing/2014/main" id="{0A5BC780-4ADD-273B-93EB-76712454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842" y="5850328"/>
            <a:ext cx="1877831" cy="89888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C0F96349-CA6A-4C10-F41C-3E09A34054C2}"/>
              </a:ext>
            </a:extLst>
          </p:cNvPr>
          <p:cNvSpPr txBox="1"/>
          <p:nvPr/>
        </p:nvSpPr>
        <p:spPr>
          <a:xfrm>
            <a:off x="1485900" y="5591882"/>
            <a:ext cx="406101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Chapter 5:1-17</a:t>
            </a:r>
          </a:p>
        </p:txBody>
      </p:sp>
      <p:sp>
        <p:nvSpPr>
          <p:cNvPr id="4" name="Oval 3">
            <a:extLst>
              <a:ext uri="{FF2B5EF4-FFF2-40B4-BE49-F238E27FC236}">
                <a16:creationId xmlns:a16="http://schemas.microsoft.com/office/drawing/2014/main" id="{279D2CDB-A0CD-92AC-0D1A-D18B3D8D1524}"/>
              </a:ext>
            </a:extLst>
          </p:cNvPr>
          <p:cNvSpPr/>
          <p:nvPr/>
        </p:nvSpPr>
        <p:spPr>
          <a:xfrm>
            <a:off x="-388353" y="204387"/>
            <a:ext cx="6641107" cy="223808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55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372517"/>
                </a:solidFill>
                <a:effectLst/>
                <a:uLnTx/>
                <a:uFillTx/>
                <a:latin typeface="Footlight MT Light" panose="0204060206030A020304" pitchFamily="18" charset="0"/>
                <a:ea typeface="+mn-ea"/>
                <a:cs typeface="+mn-cs"/>
              </a:rPr>
              <a:t>You’re The One</a:t>
            </a:r>
          </a:p>
        </p:txBody>
      </p:sp>
    </p:spTree>
    <p:extLst>
      <p:ext uri="{BB962C8B-B14F-4D97-AF65-F5344CB8AC3E}">
        <p14:creationId xmlns:p14="http://schemas.microsoft.com/office/powerpoint/2010/main" val="260725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2CE6-7C26-F3C6-2328-1C6E59A157C4}"/>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D3322C-6FF5-BA64-0812-FB4F929F588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AD94011F-B4A9-4EEE-220C-A3987AFB6249}"/>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3" name="TextBox 2">
            <a:extLst>
              <a:ext uri="{FF2B5EF4-FFF2-40B4-BE49-F238E27FC236}">
                <a16:creationId xmlns:a16="http://schemas.microsoft.com/office/drawing/2014/main" id="{4778B1CD-F788-A9D8-FA4D-8048CE25DD57}"/>
              </a:ext>
            </a:extLst>
          </p:cNvPr>
          <p:cNvSpPr txBox="1"/>
          <p:nvPr/>
        </p:nvSpPr>
        <p:spPr>
          <a:xfrm>
            <a:off x="411969" y="178800"/>
            <a:ext cx="11368062" cy="6124754"/>
          </a:xfrm>
          <a:prstGeom prst="rect">
            <a:avLst/>
          </a:prstGeom>
          <a:noFill/>
        </p:spPr>
        <p:txBody>
          <a:bodyPr wrap="square" rtlCol="0">
            <a:spAutoFit/>
          </a:bodyPr>
          <a:lstStyle/>
          <a:p>
            <a:pPr lvl="0" algn="just">
              <a:defRPr/>
            </a:pPr>
            <a:r>
              <a:rPr kumimoji="0" lang="en-US" sz="55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“His disciples asked Him, saying, ‘Rabbi, who sinned, this man or his parents, that he would be born blind?’ Jesus answered, ‘Neither this man nor his parents sinned, but this was so that the works of God might be manifested in him.’”</a:t>
            </a:r>
          </a:p>
        </p:txBody>
      </p:sp>
      <p:sp>
        <p:nvSpPr>
          <p:cNvPr id="4" name="Rectangle: Rounded Corners 3">
            <a:extLst>
              <a:ext uri="{FF2B5EF4-FFF2-40B4-BE49-F238E27FC236}">
                <a16:creationId xmlns:a16="http://schemas.microsoft.com/office/drawing/2014/main" id="{B1768AA7-C442-36E6-1214-4473424626AC}"/>
              </a:ext>
            </a:extLst>
          </p:cNvPr>
          <p:cNvSpPr/>
          <p:nvPr/>
        </p:nvSpPr>
        <p:spPr>
          <a:xfrm>
            <a:off x="8331200" y="5826841"/>
            <a:ext cx="3710111"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38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John 9:2-3</a:t>
            </a:r>
          </a:p>
        </p:txBody>
      </p:sp>
      <p:sp>
        <p:nvSpPr>
          <p:cNvPr id="6" name="Rectangle 5">
            <a:extLst>
              <a:ext uri="{FF2B5EF4-FFF2-40B4-BE49-F238E27FC236}">
                <a16:creationId xmlns:a16="http://schemas.microsoft.com/office/drawing/2014/main" id="{B423339B-DE2A-6791-1F2E-14BFE8C89AEF}"/>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407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D502C-5C28-48EF-02A5-E3E542269E5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B61BA1-6B71-9A8E-1502-2567F1287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F5943FBD-AAA8-5EE6-3FF1-BE1693BD5F9F}"/>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dirty="0"/>
              <a:t>.</a:t>
            </a:r>
          </a:p>
        </p:txBody>
      </p:sp>
      <p:pic>
        <p:nvPicPr>
          <p:cNvPr id="15" name="Content Placeholder 7" descr="A hexagon shaped logo with red and blue text&#10;&#10;AI-generated content may be incorrect.">
            <a:extLst>
              <a:ext uri="{FF2B5EF4-FFF2-40B4-BE49-F238E27FC236}">
                <a16:creationId xmlns:a16="http://schemas.microsoft.com/office/drawing/2014/main" id="{9E06F524-7C54-04DA-B3F9-4B2E751BA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842" y="5850328"/>
            <a:ext cx="1877831" cy="89888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65E5BE7-215A-739C-BAC4-45B2CCF17E3B}"/>
              </a:ext>
            </a:extLst>
          </p:cNvPr>
          <p:cNvSpPr txBox="1"/>
          <p:nvPr/>
        </p:nvSpPr>
        <p:spPr>
          <a:xfrm>
            <a:off x="29026" y="1111249"/>
            <a:ext cx="12012720" cy="5686750"/>
          </a:xfrm>
          <a:prstGeom prst="rect">
            <a:avLst/>
          </a:prstGeom>
          <a:noFill/>
        </p:spPr>
        <p:txBody>
          <a:bodyPr wrap="square" rtlCol="0">
            <a:spAutoFit/>
          </a:bodyPr>
          <a:lstStyle/>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Person: </a:t>
            </a:r>
            <a:r>
              <a:rPr lang="en-US" sz="6800" b="1" u="sng" dirty="0">
                <a:solidFill>
                  <a:srgbClr val="DBAD63"/>
                </a:solidFill>
                <a:latin typeface="Bell MT" panose="02020503060305020303" pitchFamily="18" charset="0"/>
                <a:cs typeface="Aldhabi" panose="01000000000000000000" pitchFamily="2" charset="-78"/>
              </a:rPr>
              <a:t>O</a:t>
            </a:r>
            <a:r>
              <a:rPr lang="en-US" sz="6800" b="1" dirty="0">
                <a:solidFill>
                  <a:srgbClr val="DBAD63"/>
                </a:solidFill>
                <a:latin typeface="Bell MT" panose="02020503060305020303" pitchFamily="18" charset="0"/>
                <a:cs typeface="Aldhabi" panose="01000000000000000000" pitchFamily="2" charset="-78"/>
              </a:rPr>
              <a:t>ne person is sought by Jesus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Way: </a:t>
            </a:r>
            <a:r>
              <a:rPr lang="en-US" sz="6800" b="1" u="sng" dirty="0">
                <a:solidFill>
                  <a:srgbClr val="DBAD63"/>
                </a:solidFill>
                <a:latin typeface="Bell MT" panose="02020503060305020303" pitchFamily="18" charset="0"/>
                <a:cs typeface="Aldhabi" panose="01000000000000000000" pitchFamily="2" charset="-78"/>
              </a:rPr>
              <a:t>N</a:t>
            </a:r>
            <a:r>
              <a:rPr lang="en-US" sz="6800" b="1" dirty="0">
                <a:solidFill>
                  <a:srgbClr val="DBAD63"/>
                </a:solidFill>
                <a:latin typeface="Bell MT" panose="02020503060305020303" pitchFamily="18" charset="0"/>
                <a:cs typeface="Aldhabi" panose="01000000000000000000" pitchFamily="2" charset="-78"/>
              </a:rPr>
              <a:t>ever mind the work of God in others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Lord: </a:t>
            </a:r>
            <a:r>
              <a:rPr lang="en-US" sz="6800" b="1" u="sng" dirty="0">
                <a:solidFill>
                  <a:srgbClr val="DBAD63"/>
                </a:solidFill>
                <a:latin typeface="Bell MT" panose="02020503060305020303" pitchFamily="18" charset="0"/>
                <a:cs typeface="Aldhabi" panose="01000000000000000000" pitchFamily="2" charset="-78"/>
              </a:rPr>
              <a:t>E</a:t>
            </a:r>
            <a:r>
              <a:rPr lang="en-US" sz="6800" b="1" dirty="0">
                <a:solidFill>
                  <a:srgbClr val="DBAD63"/>
                </a:solidFill>
                <a:latin typeface="Bell MT" panose="02020503060305020303" pitchFamily="18" charset="0"/>
                <a:cs typeface="Aldhabi" panose="01000000000000000000" pitchFamily="2" charset="-78"/>
              </a:rPr>
              <a:t>xalt Jesus above tradition</a:t>
            </a:r>
          </a:p>
        </p:txBody>
      </p:sp>
      <p:sp>
        <p:nvSpPr>
          <p:cNvPr id="4" name="Rectangle: Rounded Corners 3">
            <a:extLst>
              <a:ext uri="{FF2B5EF4-FFF2-40B4-BE49-F238E27FC236}">
                <a16:creationId xmlns:a16="http://schemas.microsoft.com/office/drawing/2014/main" id="{7CCC85E1-F304-1900-6B48-959D6DECF759}"/>
              </a:ext>
            </a:extLst>
          </p:cNvPr>
          <p:cNvSpPr/>
          <p:nvPr/>
        </p:nvSpPr>
        <p:spPr>
          <a:xfrm>
            <a:off x="239178" y="-596"/>
            <a:ext cx="11730572" cy="1182234"/>
          </a:xfrm>
          <a:prstGeom prst="roundRect">
            <a:avLst/>
          </a:prstGeom>
          <a:solidFill>
            <a:srgbClr val="C3BAA9">
              <a:alpha val="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lang="en-US" sz="6000" b="1" dirty="0">
                <a:solidFill>
                  <a:schemeClr val="bg1">
                    <a:lumMod val="95000"/>
                  </a:schemeClr>
                </a:solidFill>
                <a:latin typeface="Footlight MT Light" panose="0204060206030A020304" pitchFamily="18" charset="0"/>
              </a:rPr>
              <a:t>You’re the O.N.E.</a:t>
            </a:r>
            <a:endPar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endParaRPr>
          </a:p>
        </p:txBody>
      </p:sp>
    </p:spTree>
    <p:extLst>
      <p:ext uri="{BB962C8B-B14F-4D97-AF65-F5344CB8AC3E}">
        <p14:creationId xmlns:p14="http://schemas.microsoft.com/office/powerpoint/2010/main" val="1235383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E6F2B-2603-A70F-A3EA-21A074ABF57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48CD1C-F49F-ADF0-945B-20F830718DF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E96EC86A-8894-6F84-D18C-B418F7DAE005}"/>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3" name="TextBox 2">
            <a:extLst>
              <a:ext uri="{FF2B5EF4-FFF2-40B4-BE49-F238E27FC236}">
                <a16:creationId xmlns:a16="http://schemas.microsoft.com/office/drawing/2014/main" id="{BBF5B9EF-BDCB-3366-A303-7A318867647C}"/>
              </a:ext>
            </a:extLst>
          </p:cNvPr>
          <p:cNvSpPr txBox="1"/>
          <p:nvPr/>
        </p:nvSpPr>
        <p:spPr>
          <a:xfrm>
            <a:off x="411969" y="178800"/>
            <a:ext cx="11368062" cy="5632311"/>
          </a:xfrm>
          <a:prstGeom prst="rect">
            <a:avLst/>
          </a:prstGeom>
          <a:noFill/>
        </p:spPr>
        <p:txBody>
          <a:bodyPr wrap="square" rtlCol="0">
            <a:spAutoFit/>
          </a:bodyPr>
          <a:lstStyle/>
          <a:p>
            <a:pPr lvl="0" algn="just">
              <a:defRPr/>
            </a:pP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“Then some Pharisees &amp; scribes came to Jesus from Jerusalem &amp; said, ’Why do Your disciples break the tradition of the elders? For they do not wash their hands when they eat bread… (</a:t>
            </a:r>
            <a:r>
              <a:rPr kumimoji="0" lang="en-US" sz="6000" b="1" i="0" u="none" strike="noStrike" kern="1200" cap="none" spc="0" normalizeH="0" baseline="0" noProof="0" dirty="0" err="1">
                <a:ln>
                  <a:noFill/>
                </a:ln>
                <a:solidFill>
                  <a:srgbClr val="DBAD63"/>
                </a:solidFill>
                <a:effectLst/>
                <a:uLnTx/>
                <a:uFillTx/>
                <a:latin typeface="Bell MT" panose="02020503060305020303" pitchFamily="18" charset="0"/>
                <a:ea typeface="+mn-ea"/>
                <a:cs typeface="Aldhabi" panose="01000000000000000000" pitchFamily="2" charset="-78"/>
              </a:rPr>
              <a:t>cont</a:t>
            </a: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a:t>
            </a:r>
          </a:p>
        </p:txBody>
      </p:sp>
      <p:sp>
        <p:nvSpPr>
          <p:cNvPr id="4" name="Rectangle: Rounded Corners 3">
            <a:extLst>
              <a:ext uri="{FF2B5EF4-FFF2-40B4-BE49-F238E27FC236}">
                <a16:creationId xmlns:a16="http://schemas.microsoft.com/office/drawing/2014/main" id="{9A04AE35-3C46-AAF6-7D77-7BA5D746FEB6}"/>
              </a:ext>
            </a:extLst>
          </p:cNvPr>
          <p:cNvSpPr/>
          <p:nvPr/>
        </p:nvSpPr>
        <p:spPr>
          <a:xfrm>
            <a:off x="4950692" y="5826841"/>
            <a:ext cx="7090620"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38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Matthew 15:1-3, 7-9</a:t>
            </a:r>
          </a:p>
        </p:txBody>
      </p:sp>
      <p:sp>
        <p:nvSpPr>
          <p:cNvPr id="6" name="Rectangle 5">
            <a:extLst>
              <a:ext uri="{FF2B5EF4-FFF2-40B4-BE49-F238E27FC236}">
                <a16:creationId xmlns:a16="http://schemas.microsoft.com/office/drawing/2014/main" id="{3E073AB2-BE13-D279-E57C-8CC19FD66836}"/>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148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6A5F2-9564-82C4-EF85-CCC7C0D00EA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FEB5BE-1D2A-090E-3221-351E34E047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B9FF9044-3022-F241-BAA8-CE0291963971}"/>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3" name="TextBox 2">
            <a:extLst>
              <a:ext uri="{FF2B5EF4-FFF2-40B4-BE49-F238E27FC236}">
                <a16:creationId xmlns:a16="http://schemas.microsoft.com/office/drawing/2014/main" id="{D1AFC3C2-526C-4499-5871-97345BE9D11D}"/>
              </a:ext>
            </a:extLst>
          </p:cNvPr>
          <p:cNvSpPr txBox="1"/>
          <p:nvPr/>
        </p:nvSpPr>
        <p:spPr>
          <a:xfrm>
            <a:off x="411969" y="178800"/>
            <a:ext cx="11368062" cy="6555641"/>
          </a:xfrm>
          <a:prstGeom prst="rect">
            <a:avLst/>
          </a:prstGeom>
          <a:noFill/>
        </p:spPr>
        <p:txBody>
          <a:bodyPr wrap="square" rtlCol="0">
            <a:spAutoFit/>
          </a:bodyPr>
          <a:lstStyle/>
          <a:p>
            <a:pPr lvl="0" algn="just">
              <a:defRPr/>
            </a:pP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a:t>
            </a:r>
            <a:r>
              <a:rPr kumimoji="0" lang="en-US" sz="6000" b="1" i="0" u="none" strike="noStrike" kern="1200" cap="none" spc="0" normalizeH="0" baseline="0" noProof="0" dirty="0" err="1">
                <a:ln>
                  <a:noFill/>
                </a:ln>
                <a:solidFill>
                  <a:srgbClr val="DBAD63"/>
                </a:solidFill>
                <a:effectLst/>
                <a:uLnTx/>
                <a:uFillTx/>
                <a:latin typeface="Bell MT" panose="02020503060305020303" pitchFamily="18" charset="0"/>
                <a:ea typeface="+mn-ea"/>
                <a:cs typeface="Aldhabi" panose="01000000000000000000" pitchFamily="2" charset="-78"/>
              </a:rPr>
              <a:t>cont</a:t>
            </a: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 …And He answered &amp; said to them, ‘Why do you yourselves transgress the commandment of God for the sake of your tradition?... You hypocrites, rightly did Isaiah prophesy of you… (</a:t>
            </a:r>
            <a:r>
              <a:rPr kumimoji="0" lang="en-US" sz="6000" b="1" i="0" u="none" strike="noStrike" kern="1200" cap="none" spc="0" normalizeH="0" baseline="0" noProof="0" dirty="0" err="1">
                <a:ln>
                  <a:noFill/>
                </a:ln>
                <a:solidFill>
                  <a:srgbClr val="DBAD63"/>
                </a:solidFill>
                <a:effectLst/>
                <a:uLnTx/>
                <a:uFillTx/>
                <a:latin typeface="Bell MT" panose="02020503060305020303" pitchFamily="18" charset="0"/>
                <a:ea typeface="+mn-ea"/>
                <a:cs typeface="Aldhabi" panose="01000000000000000000" pitchFamily="2" charset="-78"/>
              </a:rPr>
              <a:t>cont</a:t>
            </a: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a:t>
            </a:r>
          </a:p>
        </p:txBody>
      </p:sp>
      <p:sp>
        <p:nvSpPr>
          <p:cNvPr id="4" name="Rectangle: Rounded Corners 3">
            <a:extLst>
              <a:ext uri="{FF2B5EF4-FFF2-40B4-BE49-F238E27FC236}">
                <a16:creationId xmlns:a16="http://schemas.microsoft.com/office/drawing/2014/main" id="{2A68E5D5-50AC-0E48-1A34-FF610BBB5D2D}"/>
              </a:ext>
            </a:extLst>
          </p:cNvPr>
          <p:cNvSpPr/>
          <p:nvPr/>
        </p:nvSpPr>
        <p:spPr>
          <a:xfrm>
            <a:off x="4950692" y="5826841"/>
            <a:ext cx="7090620"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38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Matthew 15:1-3, 7-9</a:t>
            </a:r>
          </a:p>
        </p:txBody>
      </p:sp>
      <p:sp>
        <p:nvSpPr>
          <p:cNvPr id="6" name="Rectangle 5">
            <a:extLst>
              <a:ext uri="{FF2B5EF4-FFF2-40B4-BE49-F238E27FC236}">
                <a16:creationId xmlns:a16="http://schemas.microsoft.com/office/drawing/2014/main" id="{C306AF8E-D627-10B4-DC28-85D0424F7ECD}"/>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322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A258-5657-0214-5359-CCE9EF0C2CE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9A5081-0F05-C741-9E38-90794218D7A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2605104B-2F5A-8CEB-32D6-BD2502C0E61F}"/>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3" name="TextBox 2">
            <a:extLst>
              <a:ext uri="{FF2B5EF4-FFF2-40B4-BE49-F238E27FC236}">
                <a16:creationId xmlns:a16="http://schemas.microsoft.com/office/drawing/2014/main" id="{F749BBF6-CE17-F7FA-4A0A-A8858F2DE635}"/>
              </a:ext>
            </a:extLst>
          </p:cNvPr>
          <p:cNvSpPr txBox="1"/>
          <p:nvPr/>
        </p:nvSpPr>
        <p:spPr>
          <a:xfrm>
            <a:off x="411969" y="178800"/>
            <a:ext cx="11368062" cy="5632311"/>
          </a:xfrm>
          <a:prstGeom prst="rect">
            <a:avLst/>
          </a:prstGeom>
          <a:noFill/>
        </p:spPr>
        <p:txBody>
          <a:bodyPr wrap="square" rtlCol="0">
            <a:spAutoFit/>
          </a:bodyPr>
          <a:lstStyle/>
          <a:p>
            <a:pPr lvl="0" algn="just">
              <a:defRPr/>
            </a:pP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a:t>
            </a:r>
            <a:r>
              <a:rPr kumimoji="0" lang="en-US" sz="6000" b="1" i="0" u="none" strike="noStrike" kern="1200" cap="none" spc="0" normalizeH="0" baseline="0" noProof="0" dirty="0" err="1">
                <a:ln>
                  <a:noFill/>
                </a:ln>
                <a:solidFill>
                  <a:srgbClr val="DBAD63"/>
                </a:solidFill>
                <a:effectLst/>
                <a:uLnTx/>
                <a:uFillTx/>
                <a:latin typeface="Bell MT" panose="02020503060305020303" pitchFamily="18" charset="0"/>
                <a:ea typeface="+mn-ea"/>
                <a:cs typeface="Aldhabi" panose="01000000000000000000" pitchFamily="2" charset="-78"/>
              </a:rPr>
              <a:t>cont</a:t>
            </a:r>
            <a:r>
              <a:rPr kumimoji="0" lang="en-US" sz="60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 ‘This people honors Me with their lips, but their heart is far away from Me. ‘But in vain do they worship Me, teaching as doctrines the commands of men.’”</a:t>
            </a:r>
          </a:p>
        </p:txBody>
      </p:sp>
      <p:sp>
        <p:nvSpPr>
          <p:cNvPr id="4" name="Rectangle: Rounded Corners 3">
            <a:extLst>
              <a:ext uri="{FF2B5EF4-FFF2-40B4-BE49-F238E27FC236}">
                <a16:creationId xmlns:a16="http://schemas.microsoft.com/office/drawing/2014/main" id="{0DA81A25-5CBD-F766-4889-E44F258013AB}"/>
              </a:ext>
            </a:extLst>
          </p:cNvPr>
          <p:cNvSpPr/>
          <p:nvPr/>
        </p:nvSpPr>
        <p:spPr>
          <a:xfrm>
            <a:off x="4950692" y="5826841"/>
            <a:ext cx="7090620"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38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Matthew 15:1-3, 7-9</a:t>
            </a:r>
          </a:p>
        </p:txBody>
      </p:sp>
      <p:sp>
        <p:nvSpPr>
          <p:cNvPr id="6" name="Rectangle 5">
            <a:extLst>
              <a:ext uri="{FF2B5EF4-FFF2-40B4-BE49-F238E27FC236}">
                <a16:creationId xmlns:a16="http://schemas.microsoft.com/office/drawing/2014/main" id="{DD669703-35D7-B6CF-49B7-EA921033E751}"/>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40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1E523-D6DD-4DB2-A538-087284227774}"/>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E662B5-CB89-D9FE-3708-3B678B471B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8527D48A-9354-FB9D-242A-8D0EA3CD9D86}"/>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dirty="0"/>
              <a:t>.</a:t>
            </a:r>
          </a:p>
        </p:txBody>
      </p:sp>
      <p:pic>
        <p:nvPicPr>
          <p:cNvPr id="15" name="Content Placeholder 7" descr="A hexagon shaped logo with red and blue text&#10;&#10;AI-generated content may be incorrect.">
            <a:extLst>
              <a:ext uri="{FF2B5EF4-FFF2-40B4-BE49-F238E27FC236}">
                <a16:creationId xmlns:a16="http://schemas.microsoft.com/office/drawing/2014/main" id="{0B7B92C9-559A-E3BE-A467-2BCE548C8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842" y="5850328"/>
            <a:ext cx="1877831" cy="89888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3D69DEE5-42DC-EA8F-EEB7-3623B1A6A080}"/>
              </a:ext>
            </a:extLst>
          </p:cNvPr>
          <p:cNvSpPr txBox="1"/>
          <p:nvPr/>
        </p:nvSpPr>
        <p:spPr>
          <a:xfrm>
            <a:off x="29026" y="1111249"/>
            <a:ext cx="12012720" cy="5686750"/>
          </a:xfrm>
          <a:prstGeom prst="rect">
            <a:avLst/>
          </a:prstGeom>
          <a:noFill/>
        </p:spPr>
        <p:txBody>
          <a:bodyPr wrap="square" rtlCol="0">
            <a:spAutoFit/>
          </a:bodyPr>
          <a:lstStyle/>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Person: </a:t>
            </a:r>
            <a:r>
              <a:rPr lang="en-US" sz="6800" b="1" u="sng" dirty="0">
                <a:solidFill>
                  <a:srgbClr val="DBAD63"/>
                </a:solidFill>
                <a:latin typeface="Bell MT" panose="02020503060305020303" pitchFamily="18" charset="0"/>
                <a:cs typeface="Aldhabi" panose="01000000000000000000" pitchFamily="2" charset="-78"/>
              </a:rPr>
              <a:t>O</a:t>
            </a:r>
            <a:r>
              <a:rPr lang="en-US" sz="6800" b="1" dirty="0">
                <a:solidFill>
                  <a:srgbClr val="DBAD63"/>
                </a:solidFill>
                <a:latin typeface="Bell MT" panose="02020503060305020303" pitchFamily="18" charset="0"/>
                <a:cs typeface="Aldhabi" panose="01000000000000000000" pitchFamily="2" charset="-78"/>
              </a:rPr>
              <a:t>ne person is sought by Jesus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Way: </a:t>
            </a:r>
            <a:r>
              <a:rPr lang="en-US" sz="6800" b="1" u="sng" dirty="0">
                <a:solidFill>
                  <a:srgbClr val="DBAD63"/>
                </a:solidFill>
                <a:latin typeface="Bell MT" panose="02020503060305020303" pitchFamily="18" charset="0"/>
                <a:cs typeface="Aldhabi" panose="01000000000000000000" pitchFamily="2" charset="-78"/>
              </a:rPr>
              <a:t>N</a:t>
            </a:r>
            <a:r>
              <a:rPr lang="en-US" sz="6800" b="1" dirty="0">
                <a:solidFill>
                  <a:srgbClr val="DBAD63"/>
                </a:solidFill>
                <a:latin typeface="Bell MT" panose="02020503060305020303" pitchFamily="18" charset="0"/>
                <a:cs typeface="Aldhabi" panose="01000000000000000000" pitchFamily="2" charset="-78"/>
              </a:rPr>
              <a:t>ever mind the work of God in others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Lord: </a:t>
            </a:r>
            <a:r>
              <a:rPr lang="en-US" sz="6800" b="1" u="sng" dirty="0">
                <a:solidFill>
                  <a:srgbClr val="DBAD63"/>
                </a:solidFill>
                <a:latin typeface="Bell MT" panose="02020503060305020303" pitchFamily="18" charset="0"/>
                <a:cs typeface="Aldhabi" panose="01000000000000000000" pitchFamily="2" charset="-78"/>
              </a:rPr>
              <a:t>E</a:t>
            </a:r>
            <a:r>
              <a:rPr lang="en-US" sz="6800" b="1" dirty="0">
                <a:solidFill>
                  <a:srgbClr val="DBAD63"/>
                </a:solidFill>
                <a:latin typeface="Bell MT" panose="02020503060305020303" pitchFamily="18" charset="0"/>
                <a:cs typeface="Aldhabi" panose="01000000000000000000" pitchFamily="2" charset="-78"/>
              </a:rPr>
              <a:t>xalt Jesus above tradition</a:t>
            </a:r>
          </a:p>
        </p:txBody>
      </p:sp>
      <p:sp>
        <p:nvSpPr>
          <p:cNvPr id="4" name="Rectangle: Rounded Corners 3">
            <a:extLst>
              <a:ext uri="{FF2B5EF4-FFF2-40B4-BE49-F238E27FC236}">
                <a16:creationId xmlns:a16="http://schemas.microsoft.com/office/drawing/2014/main" id="{FA9B7F71-AC90-29E2-55F7-ADD126B9FE56}"/>
              </a:ext>
            </a:extLst>
          </p:cNvPr>
          <p:cNvSpPr/>
          <p:nvPr/>
        </p:nvSpPr>
        <p:spPr>
          <a:xfrm>
            <a:off x="239178" y="-596"/>
            <a:ext cx="11730572" cy="1182234"/>
          </a:xfrm>
          <a:prstGeom prst="roundRect">
            <a:avLst/>
          </a:prstGeom>
          <a:solidFill>
            <a:srgbClr val="C3BAA9">
              <a:alpha val="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lang="en-US" sz="6000" b="1" dirty="0">
                <a:solidFill>
                  <a:schemeClr val="bg1">
                    <a:lumMod val="95000"/>
                  </a:schemeClr>
                </a:solidFill>
                <a:latin typeface="Footlight MT Light" panose="0204060206030A020304" pitchFamily="18" charset="0"/>
              </a:rPr>
              <a:t>You’re the O.N.E.</a:t>
            </a:r>
            <a:endPar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endParaRPr>
          </a:p>
        </p:txBody>
      </p:sp>
    </p:spTree>
    <p:extLst>
      <p:ext uri="{BB962C8B-B14F-4D97-AF65-F5344CB8AC3E}">
        <p14:creationId xmlns:p14="http://schemas.microsoft.com/office/powerpoint/2010/main" val="3631271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8784-BB8F-8C51-7976-F6056CF6837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2B2B00-EEEC-9A37-F5FC-D959EB169EC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34C14032-5181-9567-54C8-122D0806A918}"/>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dirty="0"/>
              <a:t>.</a:t>
            </a:r>
          </a:p>
        </p:txBody>
      </p:sp>
      <p:pic>
        <p:nvPicPr>
          <p:cNvPr id="15" name="Content Placeholder 7" descr="A hexagon shaped logo with red and blue text&#10;&#10;AI-generated content may be incorrect.">
            <a:extLst>
              <a:ext uri="{FF2B5EF4-FFF2-40B4-BE49-F238E27FC236}">
                <a16:creationId xmlns:a16="http://schemas.microsoft.com/office/drawing/2014/main" id="{EE09C797-2F55-7907-569C-E0F8364C4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842" y="5850328"/>
            <a:ext cx="1877831" cy="89888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C0C90DD-011D-903E-7B70-5D855E064D45}"/>
              </a:ext>
            </a:extLst>
          </p:cNvPr>
          <p:cNvSpPr txBox="1"/>
          <p:nvPr/>
        </p:nvSpPr>
        <p:spPr>
          <a:xfrm>
            <a:off x="29026" y="1111249"/>
            <a:ext cx="12012720" cy="1685654"/>
          </a:xfrm>
          <a:prstGeom prst="rect">
            <a:avLst/>
          </a:prstGeom>
          <a:noFill/>
        </p:spPr>
        <p:txBody>
          <a:bodyPr wrap="square" rtlCol="0">
            <a:spAutoFit/>
          </a:bodyPr>
          <a:lstStyle/>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Person: </a:t>
            </a:r>
            <a:r>
              <a:rPr lang="en-US" sz="6800" b="1" u="sng" dirty="0">
                <a:solidFill>
                  <a:srgbClr val="DBAD63"/>
                </a:solidFill>
                <a:latin typeface="Bell MT" panose="02020503060305020303" pitchFamily="18" charset="0"/>
                <a:cs typeface="Aldhabi" panose="01000000000000000000" pitchFamily="2" charset="-78"/>
              </a:rPr>
              <a:t>O</a:t>
            </a:r>
            <a:r>
              <a:rPr lang="en-US" sz="6800" b="1" dirty="0">
                <a:solidFill>
                  <a:srgbClr val="DBAD63"/>
                </a:solidFill>
                <a:latin typeface="Bell MT" panose="02020503060305020303" pitchFamily="18" charset="0"/>
                <a:cs typeface="Aldhabi" panose="01000000000000000000" pitchFamily="2" charset="-78"/>
              </a:rPr>
              <a:t>ne person is sought by Jesus</a:t>
            </a:r>
          </a:p>
        </p:txBody>
      </p:sp>
      <p:sp>
        <p:nvSpPr>
          <p:cNvPr id="4" name="Rectangle: Rounded Corners 3">
            <a:extLst>
              <a:ext uri="{FF2B5EF4-FFF2-40B4-BE49-F238E27FC236}">
                <a16:creationId xmlns:a16="http://schemas.microsoft.com/office/drawing/2014/main" id="{53C9C207-0176-A2D1-D9CA-0AC62B118C21}"/>
              </a:ext>
            </a:extLst>
          </p:cNvPr>
          <p:cNvSpPr/>
          <p:nvPr/>
        </p:nvSpPr>
        <p:spPr>
          <a:xfrm>
            <a:off x="239178" y="-596"/>
            <a:ext cx="11730572" cy="1182234"/>
          </a:xfrm>
          <a:prstGeom prst="roundRect">
            <a:avLst/>
          </a:prstGeom>
          <a:solidFill>
            <a:srgbClr val="C3BAA9">
              <a:alpha val="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lang="en-US" sz="6000" b="1" dirty="0">
                <a:solidFill>
                  <a:schemeClr val="bg1">
                    <a:lumMod val="95000"/>
                  </a:schemeClr>
                </a:solidFill>
                <a:latin typeface="Footlight MT Light" panose="0204060206030A020304" pitchFamily="18" charset="0"/>
              </a:rPr>
              <a:t>You’re the O.N.E.</a:t>
            </a:r>
            <a:endPar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endParaRPr>
          </a:p>
        </p:txBody>
      </p:sp>
    </p:spTree>
    <p:extLst>
      <p:ext uri="{BB962C8B-B14F-4D97-AF65-F5344CB8AC3E}">
        <p14:creationId xmlns:p14="http://schemas.microsoft.com/office/powerpoint/2010/main" val="31214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E82A-B812-6DA3-78DE-CCCD61A9121B}"/>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67E45F-22C4-54CD-591F-F70DBCC25D6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F97E4E01-6821-4C5F-8BDB-B73E99720506}"/>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4" name="Rectangle: Rounded Corners 3">
            <a:extLst>
              <a:ext uri="{FF2B5EF4-FFF2-40B4-BE49-F238E27FC236}">
                <a16:creationId xmlns:a16="http://schemas.microsoft.com/office/drawing/2014/main" id="{A32AC239-F84B-9EFB-14DF-3F38660EAB51}"/>
              </a:ext>
            </a:extLst>
          </p:cNvPr>
          <p:cNvSpPr/>
          <p:nvPr/>
        </p:nvSpPr>
        <p:spPr>
          <a:xfrm>
            <a:off x="6708537" y="204502"/>
            <a:ext cx="5360197"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56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The Sheep Gate or Lion’s Gate</a:t>
            </a:r>
          </a:p>
        </p:txBody>
      </p:sp>
      <p:sp>
        <p:nvSpPr>
          <p:cNvPr id="6" name="Rectangle 5">
            <a:extLst>
              <a:ext uri="{FF2B5EF4-FFF2-40B4-BE49-F238E27FC236}">
                <a16:creationId xmlns:a16="http://schemas.microsoft.com/office/drawing/2014/main" id="{D3F42128-0C5B-31FD-A3A0-18F80F1F2FCA}"/>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0131489-3139-1832-68B9-3E4890A81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6837" y="276974"/>
            <a:ext cx="6290603" cy="62906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a:extLst>
              <a:ext uri="{FF2B5EF4-FFF2-40B4-BE49-F238E27FC236}">
                <a16:creationId xmlns:a16="http://schemas.microsoft.com/office/drawing/2014/main" id="{3F9D4AC5-1944-0BB7-2C0C-586BB423A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29760" y="1695418"/>
            <a:ext cx="4958080" cy="49580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Oval 15">
            <a:extLst>
              <a:ext uri="{FF2B5EF4-FFF2-40B4-BE49-F238E27FC236}">
                <a16:creationId xmlns:a16="http://schemas.microsoft.com/office/drawing/2014/main" id="{EBC8482F-545E-178E-240E-E6F09EFA0B3D}"/>
              </a:ext>
            </a:extLst>
          </p:cNvPr>
          <p:cNvSpPr/>
          <p:nvPr/>
        </p:nvSpPr>
        <p:spPr>
          <a:xfrm rot="612363">
            <a:off x="685800" y="1564785"/>
            <a:ext cx="2111188" cy="113627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67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00F16-A113-8313-BA71-9664FCEDB9D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62ED47-BA40-5F57-7FEC-1E82C003181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07350031-8084-97AD-59F7-AF92180E5097}"/>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4" name="Rectangle: Rounded Corners 3">
            <a:extLst>
              <a:ext uri="{FF2B5EF4-FFF2-40B4-BE49-F238E27FC236}">
                <a16:creationId xmlns:a16="http://schemas.microsoft.com/office/drawing/2014/main" id="{723DF14D-D381-E5C7-822F-A20F8CCE70F7}"/>
              </a:ext>
            </a:extLst>
          </p:cNvPr>
          <p:cNvSpPr/>
          <p:nvPr/>
        </p:nvSpPr>
        <p:spPr>
          <a:xfrm>
            <a:off x="6708537" y="204502"/>
            <a:ext cx="5360197"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56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The Sheep Gate or Lion’s Gate</a:t>
            </a:r>
          </a:p>
        </p:txBody>
      </p:sp>
      <p:sp>
        <p:nvSpPr>
          <p:cNvPr id="6" name="Rectangle 5">
            <a:extLst>
              <a:ext uri="{FF2B5EF4-FFF2-40B4-BE49-F238E27FC236}">
                <a16:creationId xmlns:a16="http://schemas.microsoft.com/office/drawing/2014/main" id="{5D81CE39-895C-40A5-8AD3-B28D4F682C94}"/>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0739A9-DC22-5ECE-CA5F-9003ED811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73" y="0"/>
            <a:ext cx="9144000" cy="6858000"/>
          </a:xfrm>
          <a:prstGeom prst="rect">
            <a:avLst/>
          </a:prstGeom>
        </p:spPr>
      </p:pic>
      <p:pic>
        <p:nvPicPr>
          <p:cNvPr id="10" name="Picture 9">
            <a:extLst>
              <a:ext uri="{FF2B5EF4-FFF2-40B4-BE49-F238E27FC236}">
                <a16:creationId xmlns:a16="http://schemas.microsoft.com/office/drawing/2014/main" id="{FE5BAFD0-C47D-7FEF-7151-73F31B271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970110"/>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3945-A706-EFAB-6381-A7147055155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5B9176-6630-7FAE-6D3C-523A416E26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60FF4B81-E2DF-D6E3-811B-962504C68414}"/>
              </a:ext>
            </a:extLst>
          </p:cNvPr>
          <p:cNvSpPr>
            <a:spLocks noGrp="1"/>
          </p:cNvSpPr>
          <p:nvPr>
            <p:ph type="title"/>
          </p:nvPr>
        </p:nvSpPr>
        <p:spPr>
          <a:xfrm>
            <a:off x="29027" y="0"/>
            <a:ext cx="12143020" cy="6858000"/>
          </a:xfrm>
          <a:solidFill>
            <a:schemeClr val="tx1">
              <a:alpha val="60000"/>
            </a:schemeClr>
          </a:solidFill>
        </p:spPr>
        <p:txBody>
          <a:bodyPr>
            <a:normAutofit/>
          </a:bodyPr>
          <a:lstStyle/>
          <a:p>
            <a:r>
              <a:rPr lang="en-US" sz="100"/>
              <a:t>.</a:t>
            </a:r>
          </a:p>
        </p:txBody>
      </p:sp>
      <p:sp>
        <p:nvSpPr>
          <p:cNvPr id="4" name="Rectangle: Rounded Corners 3">
            <a:extLst>
              <a:ext uri="{FF2B5EF4-FFF2-40B4-BE49-F238E27FC236}">
                <a16:creationId xmlns:a16="http://schemas.microsoft.com/office/drawing/2014/main" id="{5FE41B6C-E4A0-07C4-4E9A-16072A559507}"/>
              </a:ext>
            </a:extLst>
          </p:cNvPr>
          <p:cNvSpPr/>
          <p:nvPr/>
        </p:nvSpPr>
        <p:spPr>
          <a:xfrm>
            <a:off x="6516432" y="5782235"/>
            <a:ext cx="5360197"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56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Pool of Bethesda</a:t>
            </a:r>
          </a:p>
        </p:txBody>
      </p:sp>
      <p:sp>
        <p:nvSpPr>
          <p:cNvPr id="6" name="Rectangle 5">
            <a:extLst>
              <a:ext uri="{FF2B5EF4-FFF2-40B4-BE49-F238E27FC236}">
                <a16:creationId xmlns:a16="http://schemas.microsoft.com/office/drawing/2014/main" id="{B54EBFDD-B306-6FFE-68DA-9A78BC7D72B5}"/>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1CD0CE4-29B8-E941-3886-A59B2DE45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12427" y="153717"/>
            <a:ext cx="5568209" cy="55682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a:extLst>
              <a:ext uri="{FF2B5EF4-FFF2-40B4-BE49-F238E27FC236}">
                <a16:creationId xmlns:a16="http://schemas.microsoft.com/office/drawing/2014/main" id="{4A79F6E2-9114-F408-636E-47718319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8381" y="795619"/>
            <a:ext cx="5972734" cy="5972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86860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31992-50D1-9D70-6380-7221F9DB14E9}"/>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3A6941-D719-0EB3-5536-E079DA5D890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A280C860-127C-17CC-8721-D2BE5B31CCB1}"/>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dirty="0"/>
              <a:t>.</a:t>
            </a:r>
          </a:p>
        </p:txBody>
      </p:sp>
      <p:pic>
        <p:nvPicPr>
          <p:cNvPr id="15" name="Content Placeholder 7" descr="A hexagon shaped logo with red and blue text&#10;&#10;AI-generated content may be incorrect.">
            <a:extLst>
              <a:ext uri="{FF2B5EF4-FFF2-40B4-BE49-F238E27FC236}">
                <a16:creationId xmlns:a16="http://schemas.microsoft.com/office/drawing/2014/main" id="{C95DD010-7134-A500-8185-8D16E0FB7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842" y="5850328"/>
            <a:ext cx="1877831" cy="89888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93B88F23-27FE-8B56-1399-A288DB06C034}"/>
              </a:ext>
            </a:extLst>
          </p:cNvPr>
          <p:cNvSpPr txBox="1"/>
          <p:nvPr/>
        </p:nvSpPr>
        <p:spPr>
          <a:xfrm>
            <a:off x="29026" y="1111249"/>
            <a:ext cx="12012720" cy="3686202"/>
          </a:xfrm>
          <a:prstGeom prst="rect">
            <a:avLst/>
          </a:prstGeom>
          <a:noFill/>
        </p:spPr>
        <p:txBody>
          <a:bodyPr wrap="square" rtlCol="0">
            <a:spAutoFit/>
          </a:bodyPr>
          <a:lstStyle/>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Person: </a:t>
            </a:r>
            <a:r>
              <a:rPr lang="en-US" sz="6800" b="1" u="sng" dirty="0">
                <a:solidFill>
                  <a:srgbClr val="DBAD63"/>
                </a:solidFill>
                <a:latin typeface="Bell MT" panose="02020503060305020303" pitchFamily="18" charset="0"/>
                <a:cs typeface="Aldhabi" panose="01000000000000000000" pitchFamily="2" charset="-78"/>
              </a:rPr>
              <a:t>O</a:t>
            </a:r>
            <a:r>
              <a:rPr lang="en-US" sz="6800" b="1" dirty="0">
                <a:solidFill>
                  <a:srgbClr val="DBAD63"/>
                </a:solidFill>
                <a:latin typeface="Bell MT" panose="02020503060305020303" pitchFamily="18" charset="0"/>
                <a:cs typeface="Aldhabi" panose="01000000000000000000" pitchFamily="2" charset="-78"/>
              </a:rPr>
              <a:t>ne person is sought by Jesus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Way: </a:t>
            </a:r>
            <a:r>
              <a:rPr lang="en-US" sz="6800" b="1" u="sng" dirty="0">
                <a:solidFill>
                  <a:srgbClr val="DBAD63"/>
                </a:solidFill>
                <a:latin typeface="Bell MT" panose="02020503060305020303" pitchFamily="18" charset="0"/>
                <a:cs typeface="Aldhabi" panose="01000000000000000000" pitchFamily="2" charset="-78"/>
              </a:rPr>
              <a:t>N</a:t>
            </a:r>
            <a:r>
              <a:rPr lang="en-US" sz="6800" b="1" dirty="0">
                <a:solidFill>
                  <a:srgbClr val="DBAD63"/>
                </a:solidFill>
                <a:latin typeface="Bell MT" panose="02020503060305020303" pitchFamily="18" charset="0"/>
                <a:cs typeface="Aldhabi" panose="01000000000000000000" pitchFamily="2" charset="-78"/>
              </a:rPr>
              <a:t>ever mind the work of God in others</a:t>
            </a:r>
          </a:p>
        </p:txBody>
      </p:sp>
      <p:sp>
        <p:nvSpPr>
          <p:cNvPr id="4" name="Rectangle: Rounded Corners 3">
            <a:extLst>
              <a:ext uri="{FF2B5EF4-FFF2-40B4-BE49-F238E27FC236}">
                <a16:creationId xmlns:a16="http://schemas.microsoft.com/office/drawing/2014/main" id="{947B8620-02BA-15CB-FEC4-B2D80C65C963}"/>
              </a:ext>
            </a:extLst>
          </p:cNvPr>
          <p:cNvSpPr/>
          <p:nvPr/>
        </p:nvSpPr>
        <p:spPr>
          <a:xfrm>
            <a:off x="239178" y="-596"/>
            <a:ext cx="11730572" cy="1182234"/>
          </a:xfrm>
          <a:prstGeom prst="roundRect">
            <a:avLst/>
          </a:prstGeom>
          <a:solidFill>
            <a:srgbClr val="C3BAA9">
              <a:alpha val="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lang="en-US" sz="6000" b="1" dirty="0">
                <a:solidFill>
                  <a:schemeClr val="bg1">
                    <a:lumMod val="95000"/>
                  </a:schemeClr>
                </a:solidFill>
                <a:latin typeface="Footlight MT Light" panose="0204060206030A020304" pitchFamily="18" charset="0"/>
              </a:rPr>
              <a:t>You’re the O.N.E.</a:t>
            </a:r>
            <a:endPar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endParaRPr>
          </a:p>
        </p:txBody>
      </p:sp>
    </p:spTree>
    <p:extLst>
      <p:ext uri="{BB962C8B-B14F-4D97-AF65-F5344CB8AC3E}">
        <p14:creationId xmlns:p14="http://schemas.microsoft.com/office/powerpoint/2010/main" val="42023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54E12-37E9-5BD6-9829-8B6B7E039CF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9CBEF9-0DCC-CD2C-6280-34174F86E23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F81D2FAC-8A30-6B33-F16C-F1F5EA1FA762}"/>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3" name="TextBox 2">
            <a:extLst>
              <a:ext uri="{FF2B5EF4-FFF2-40B4-BE49-F238E27FC236}">
                <a16:creationId xmlns:a16="http://schemas.microsoft.com/office/drawing/2014/main" id="{27AD798A-788E-DB34-B6EA-E8E85AB99D0B}"/>
              </a:ext>
            </a:extLst>
          </p:cNvPr>
          <p:cNvSpPr txBox="1"/>
          <p:nvPr/>
        </p:nvSpPr>
        <p:spPr>
          <a:xfrm>
            <a:off x="411969" y="178800"/>
            <a:ext cx="11368062" cy="6863417"/>
          </a:xfrm>
          <a:prstGeom prst="rect">
            <a:avLst/>
          </a:prstGeom>
          <a:noFill/>
        </p:spPr>
        <p:txBody>
          <a:bodyPr wrap="square" rtlCol="0">
            <a:spAutoFit/>
          </a:bodyPr>
          <a:lstStyle/>
          <a:p>
            <a:pPr lvl="0" algn="just">
              <a:defRPr/>
            </a:pPr>
            <a:r>
              <a:rPr kumimoji="0" lang="en-US" sz="53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“Peter, turning around, saw the disciple whom Jesus loved following them; the one who also had leaned back on His bosom at the supper &amp; said, ‘Lord, who is the one who betrays You?’ So Peter seeing him said to Jesus, ‘Lord, &amp; what about this man?’… (</a:t>
            </a:r>
            <a:r>
              <a:rPr kumimoji="0" lang="en-US" sz="5300" b="1" i="0" u="none" strike="noStrike" kern="1200" cap="none" spc="0" normalizeH="0" baseline="0" noProof="0" dirty="0" err="1">
                <a:ln>
                  <a:noFill/>
                </a:ln>
                <a:solidFill>
                  <a:srgbClr val="DBAD63"/>
                </a:solidFill>
                <a:effectLst/>
                <a:uLnTx/>
                <a:uFillTx/>
                <a:latin typeface="Bell MT" panose="02020503060305020303" pitchFamily="18" charset="0"/>
                <a:ea typeface="+mn-ea"/>
                <a:cs typeface="Aldhabi" panose="01000000000000000000" pitchFamily="2" charset="-78"/>
              </a:rPr>
              <a:t>cont</a:t>
            </a:r>
            <a:r>
              <a:rPr kumimoji="0" lang="en-US" sz="53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a:t>
            </a:r>
          </a:p>
        </p:txBody>
      </p:sp>
      <p:sp>
        <p:nvSpPr>
          <p:cNvPr id="4" name="Rectangle: Rounded Corners 3">
            <a:extLst>
              <a:ext uri="{FF2B5EF4-FFF2-40B4-BE49-F238E27FC236}">
                <a16:creationId xmlns:a16="http://schemas.microsoft.com/office/drawing/2014/main" id="{5E9DA83D-692C-229C-BB19-440D7A1BFC44}"/>
              </a:ext>
            </a:extLst>
          </p:cNvPr>
          <p:cNvSpPr/>
          <p:nvPr/>
        </p:nvSpPr>
        <p:spPr>
          <a:xfrm>
            <a:off x="7019636" y="5826841"/>
            <a:ext cx="5021675"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38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John 21:20-23</a:t>
            </a:r>
          </a:p>
        </p:txBody>
      </p:sp>
      <p:sp>
        <p:nvSpPr>
          <p:cNvPr id="6" name="Rectangle 5">
            <a:extLst>
              <a:ext uri="{FF2B5EF4-FFF2-40B4-BE49-F238E27FC236}">
                <a16:creationId xmlns:a16="http://schemas.microsoft.com/office/drawing/2014/main" id="{79F15020-6915-FAB1-4506-8DB7D602A56F}"/>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309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3ECE1-4F22-1864-3F44-B730B0FEDCD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5C8695C-CE33-2CFD-588F-16637A993B2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3CB4564E-4447-56C2-D376-3C0F24E31B9F}"/>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a:t>.</a:t>
            </a:r>
          </a:p>
        </p:txBody>
      </p:sp>
      <p:sp>
        <p:nvSpPr>
          <p:cNvPr id="3" name="TextBox 2">
            <a:extLst>
              <a:ext uri="{FF2B5EF4-FFF2-40B4-BE49-F238E27FC236}">
                <a16:creationId xmlns:a16="http://schemas.microsoft.com/office/drawing/2014/main" id="{58AE5D47-196A-AD5B-ED84-8CD865E1B990}"/>
              </a:ext>
            </a:extLst>
          </p:cNvPr>
          <p:cNvSpPr txBox="1"/>
          <p:nvPr/>
        </p:nvSpPr>
        <p:spPr>
          <a:xfrm>
            <a:off x="411969" y="178800"/>
            <a:ext cx="11368062" cy="6124754"/>
          </a:xfrm>
          <a:prstGeom prst="rect">
            <a:avLst/>
          </a:prstGeom>
          <a:noFill/>
        </p:spPr>
        <p:txBody>
          <a:bodyPr wrap="square" rtlCol="0">
            <a:spAutoFit/>
          </a:bodyPr>
          <a:lstStyle/>
          <a:p>
            <a:pPr lvl="0" algn="just">
              <a:defRPr/>
            </a:pPr>
            <a:r>
              <a:rPr kumimoji="0" lang="en-US" sz="48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a:t>
            </a:r>
            <a:r>
              <a:rPr kumimoji="0" lang="en-US" sz="4800" b="1" i="0" u="none" strike="noStrike" kern="1200" cap="none" spc="0" normalizeH="0" baseline="0" noProof="0" dirty="0" err="1">
                <a:ln>
                  <a:noFill/>
                </a:ln>
                <a:solidFill>
                  <a:srgbClr val="DBAD63"/>
                </a:solidFill>
                <a:effectLst/>
                <a:uLnTx/>
                <a:uFillTx/>
                <a:latin typeface="Bell MT" panose="02020503060305020303" pitchFamily="18" charset="0"/>
                <a:ea typeface="+mn-ea"/>
                <a:cs typeface="Aldhabi" panose="01000000000000000000" pitchFamily="2" charset="-78"/>
              </a:rPr>
              <a:t>cont</a:t>
            </a:r>
            <a:r>
              <a:rPr kumimoji="0" lang="en-US" sz="4800" b="1" i="0" u="none" strike="noStrike" kern="1200" cap="none" spc="0" normalizeH="0" baseline="0" noProof="0" dirty="0">
                <a:ln>
                  <a:noFill/>
                </a:ln>
                <a:solidFill>
                  <a:srgbClr val="DBAD63"/>
                </a:solidFill>
                <a:effectLst/>
                <a:uLnTx/>
                <a:uFillTx/>
                <a:latin typeface="Bell MT" panose="02020503060305020303" pitchFamily="18" charset="0"/>
                <a:ea typeface="+mn-ea"/>
                <a:cs typeface="Aldhabi" panose="01000000000000000000" pitchFamily="2" charset="-78"/>
              </a:rPr>
              <a:t>) …Jesus said to him, ‘If I want him to remain until I come, what is that to you? You follow Me!’ Therefore this saying went out among the brothers that this disciple would not die; yet Jesus did not say to him that he would not die, but only, ‘If I want him to remain until I come, what is that to you?’”</a:t>
            </a:r>
          </a:p>
        </p:txBody>
      </p:sp>
      <p:sp>
        <p:nvSpPr>
          <p:cNvPr id="4" name="Rectangle: Rounded Corners 3">
            <a:extLst>
              <a:ext uri="{FF2B5EF4-FFF2-40B4-BE49-F238E27FC236}">
                <a16:creationId xmlns:a16="http://schemas.microsoft.com/office/drawing/2014/main" id="{BF665854-CB95-1E30-BF62-7270D1A3ABF7}"/>
              </a:ext>
            </a:extLst>
          </p:cNvPr>
          <p:cNvSpPr/>
          <p:nvPr/>
        </p:nvSpPr>
        <p:spPr>
          <a:xfrm>
            <a:off x="7019636" y="5826841"/>
            <a:ext cx="5021675" cy="1182234"/>
          </a:xfrm>
          <a:prstGeom prst="roundRect">
            <a:avLst/>
          </a:prstGeom>
          <a:solidFill>
            <a:srgbClr val="C3BAA9">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ts val="38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rPr>
              <a:t>John 21:20-23</a:t>
            </a:r>
          </a:p>
        </p:txBody>
      </p:sp>
      <p:sp>
        <p:nvSpPr>
          <p:cNvPr id="6" name="Rectangle 5">
            <a:extLst>
              <a:ext uri="{FF2B5EF4-FFF2-40B4-BE49-F238E27FC236}">
                <a16:creationId xmlns:a16="http://schemas.microsoft.com/office/drawing/2014/main" id="{05ACB55D-D4E6-3CC1-CA19-1FD64234A3E7}"/>
              </a:ext>
            </a:extLst>
          </p:cNvPr>
          <p:cNvSpPr/>
          <p:nvPr/>
        </p:nvSpPr>
        <p:spPr>
          <a:xfrm>
            <a:off x="11760200" y="6462445"/>
            <a:ext cx="440872" cy="395555"/>
          </a:xfrm>
          <a:prstGeom prst="rect">
            <a:avLst/>
          </a:prstGeom>
          <a:solidFill>
            <a:srgbClr val="1A1006"/>
          </a:solidFill>
          <a:ln>
            <a:solidFill>
              <a:srgbClr val="1A1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14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87EB-193A-219C-EFC5-1F8A915F190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C25E08-1F40-D415-4578-DFECAE05340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176" r="3406"/>
          <a:stretch>
            <a:fillRect/>
          </a:stretch>
        </p:blipFill>
        <p:spPr>
          <a:xfrm>
            <a:off x="0" y="0"/>
            <a:ext cx="12162973" cy="6858000"/>
          </a:xfrm>
        </p:spPr>
      </p:pic>
      <p:sp>
        <p:nvSpPr>
          <p:cNvPr id="2" name="Title 1">
            <a:extLst>
              <a:ext uri="{FF2B5EF4-FFF2-40B4-BE49-F238E27FC236}">
                <a16:creationId xmlns:a16="http://schemas.microsoft.com/office/drawing/2014/main" id="{9FC5D19B-5C9E-C59C-E9D2-15AFADAF9F0E}"/>
              </a:ext>
            </a:extLst>
          </p:cNvPr>
          <p:cNvSpPr>
            <a:spLocks noGrp="1"/>
          </p:cNvSpPr>
          <p:nvPr>
            <p:ph type="title"/>
          </p:nvPr>
        </p:nvSpPr>
        <p:spPr>
          <a:xfrm>
            <a:off x="29026" y="0"/>
            <a:ext cx="12143020" cy="6858000"/>
          </a:xfrm>
          <a:solidFill>
            <a:schemeClr val="tx1">
              <a:alpha val="60000"/>
            </a:schemeClr>
          </a:solidFill>
        </p:spPr>
        <p:txBody>
          <a:bodyPr>
            <a:normAutofit/>
          </a:bodyPr>
          <a:lstStyle/>
          <a:p>
            <a:r>
              <a:rPr lang="en-US" sz="100" dirty="0"/>
              <a:t>.</a:t>
            </a:r>
          </a:p>
        </p:txBody>
      </p:sp>
      <p:pic>
        <p:nvPicPr>
          <p:cNvPr id="15" name="Content Placeholder 7" descr="A hexagon shaped logo with red and blue text&#10;&#10;AI-generated content may be incorrect.">
            <a:extLst>
              <a:ext uri="{FF2B5EF4-FFF2-40B4-BE49-F238E27FC236}">
                <a16:creationId xmlns:a16="http://schemas.microsoft.com/office/drawing/2014/main" id="{0DD803CC-70F9-0A1C-F698-C186CDA1A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4842" y="5850328"/>
            <a:ext cx="1877831" cy="898881"/>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D7D9FFD-2686-22E5-C498-DB98703B2947}"/>
              </a:ext>
            </a:extLst>
          </p:cNvPr>
          <p:cNvSpPr txBox="1"/>
          <p:nvPr/>
        </p:nvSpPr>
        <p:spPr>
          <a:xfrm>
            <a:off x="29026" y="1111249"/>
            <a:ext cx="12012720" cy="5686750"/>
          </a:xfrm>
          <a:prstGeom prst="rect">
            <a:avLst/>
          </a:prstGeom>
          <a:noFill/>
        </p:spPr>
        <p:txBody>
          <a:bodyPr wrap="square" rtlCol="0">
            <a:spAutoFit/>
          </a:bodyPr>
          <a:lstStyle/>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Person: </a:t>
            </a:r>
            <a:r>
              <a:rPr lang="en-US" sz="6800" b="1" u="sng" dirty="0">
                <a:solidFill>
                  <a:srgbClr val="DBAD63"/>
                </a:solidFill>
                <a:latin typeface="Bell MT" panose="02020503060305020303" pitchFamily="18" charset="0"/>
                <a:cs typeface="Aldhabi" panose="01000000000000000000" pitchFamily="2" charset="-78"/>
              </a:rPr>
              <a:t>O</a:t>
            </a:r>
            <a:r>
              <a:rPr lang="en-US" sz="6800" b="1" dirty="0">
                <a:solidFill>
                  <a:srgbClr val="DBAD63"/>
                </a:solidFill>
                <a:latin typeface="Bell MT" panose="02020503060305020303" pitchFamily="18" charset="0"/>
                <a:cs typeface="Aldhabi" panose="01000000000000000000" pitchFamily="2" charset="-78"/>
              </a:rPr>
              <a:t>ne person is sought by Jesus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Way: </a:t>
            </a:r>
            <a:r>
              <a:rPr lang="en-US" sz="6800" b="1" u="sng" dirty="0">
                <a:solidFill>
                  <a:srgbClr val="DBAD63"/>
                </a:solidFill>
                <a:latin typeface="Bell MT" panose="02020503060305020303" pitchFamily="18" charset="0"/>
                <a:cs typeface="Aldhabi" panose="01000000000000000000" pitchFamily="2" charset="-78"/>
              </a:rPr>
              <a:t>N</a:t>
            </a:r>
            <a:r>
              <a:rPr lang="en-US" sz="6800" b="1" dirty="0">
                <a:solidFill>
                  <a:srgbClr val="DBAD63"/>
                </a:solidFill>
                <a:latin typeface="Bell MT" panose="02020503060305020303" pitchFamily="18" charset="0"/>
                <a:cs typeface="Aldhabi" panose="01000000000000000000" pitchFamily="2" charset="-78"/>
              </a:rPr>
              <a:t>ever mind the work of God in others</a:t>
            </a:r>
          </a:p>
          <a:p>
            <a:pPr marL="685800" lvl="0" indent="-685800">
              <a:lnSpc>
                <a:spcPts val="6000"/>
              </a:lnSpc>
              <a:spcAft>
                <a:spcPts val="3600"/>
              </a:spcAft>
              <a:buFont typeface="+mj-lt"/>
              <a:buAutoNum type="arabicPeriod"/>
              <a:defRPr/>
            </a:pPr>
            <a:r>
              <a:rPr lang="en-US" sz="6800" b="1" dirty="0">
                <a:solidFill>
                  <a:srgbClr val="DBAD63"/>
                </a:solidFill>
                <a:latin typeface="Bell MT" panose="02020503060305020303" pitchFamily="18" charset="0"/>
                <a:cs typeface="Aldhabi" panose="01000000000000000000" pitchFamily="2" charset="-78"/>
              </a:rPr>
              <a:t>One Lord: </a:t>
            </a:r>
            <a:r>
              <a:rPr lang="en-US" sz="6800" b="1" u="sng" dirty="0">
                <a:solidFill>
                  <a:srgbClr val="DBAD63"/>
                </a:solidFill>
                <a:latin typeface="Bell MT" panose="02020503060305020303" pitchFamily="18" charset="0"/>
                <a:cs typeface="Aldhabi" panose="01000000000000000000" pitchFamily="2" charset="-78"/>
              </a:rPr>
              <a:t>E</a:t>
            </a:r>
            <a:r>
              <a:rPr lang="en-US" sz="6800" b="1" dirty="0">
                <a:solidFill>
                  <a:srgbClr val="DBAD63"/>
                </a:solidFill>
                <a:latin typeface="Bell MT" panose="02020503060305020303" pitchFamily="18" charset="0"/>
                <a:cs typeface="Aldhabi" panose="01000000000000000000" pitchFamily="2" charset="-78"/>
              </a:rPr>
              <a:t>xalt Jesus above tradition</a:t>
            </a:r>
          </a:p>
        </p:txBody>
      </p:sp>
      <p:sp>
        <p:nvSpPr>
          <p:cNvPr id="4" name="Rectangle: Rounded Corners 3">
            <a:extLst>
              <a:ext uri="{FF2B5EF4-FFF2-40B4-BE49-F238E27FC236}">
                <a16:creationId xmlns:a16="http://schemas.microsoft.com/office/drawing/2014/main" id="{E24B30FF-DFD0-B04F-C78D-E62A7BC8BB01}"/>
              </a:ext>
            </a:extLst>
          </p:cNvPr>
          <p:cNvSpPr/>
          <p:nvPr/>
        </p:nvSpPr>
        <p:spPr>
          <a:xfrm>
            <a:off x="239178" y="-596"/>
            <a:ext cx="11730572" cy="1182234"/>
          </a:xfrm>
          <a:prstGeom prst="roundRect">
            <a:avLst/>
          </a:prstGeom>
          <a:solidFill>
            <a:srgbClr val="C3BAA9">
              <a:alpha val="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lang="en-US" sz="6000" b="1" dirty="0">
                <a:solidFill>
                  <a:schemeClr val="bg1">
                    <a:lumMod val="95000"/>
                  </a:schemeClr>
                </a:solidFill>
                <a:latin typeface="Footlight MT Light" panose="0204060206030A020304" pitchFamily="18" charset="0"/>
              </a:rPr>
              <a:t>You’re the O.N.E.</a:t>
            </a:r>
            <a:endParaRPr kumimoji="0" lang="en-US" sz="6000" b="1" i="0" u="none" strike="noStrike" kern="1200" cap="none" spc="0" normalizeH="0" baseline="0" noProof="0" dirty="0">
              <a:ln>
                <a:noFill/>
              </a:ln>
              <a:solidFill>
                <a:schemeClr val="bg1">
                  <a:lumMod val="95000"/>
                </a:schemeClr>
              </a:solidFill>
              <a:effectLst/>
              <a:uLnTx/>
              <a:uFillTx/>
              <a:latin typeface="Footlight MT Light" panose="0204060206030A020304" pitchFamily="18" charset="0"/>
              <a:ea typeface="+mn-ea"/>
              <a:cs typeface="+mn-cs"/>
            </a:endParaRPr>
          </a:p>
        </p:txBody>
      </p:sp>
    </p:spTree>
    <p:extLst>
      <p:ext uri="{BB962C8B-B14F-4D97-AF65-F5344CB8AC3E}">
        <p14:creationId xmlns:p14="http://schemas.microsoft.com/office/powerpoint/2010/main" val="44536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522</Words>
  <Application>Microsoft Office PowerPoint</Application>
  <PresentationFormat>Widescreen</PresentationFormat>
  <Paragraphs>54</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Aldhabi</vt:lpstr>
      <vt:lpstr>Arial</vt:lpstr>
      <vt:lpstr>Bell MT</vt:lpstr>
      <vt:lpstr>Calibri</vt:lpstr>
      <vt:lpstr>Calibri Light</vt:lpstr>
      <vt:lpstr>Footlight MT Light</vt:lpstr>
      <vt:lpstr>Harlow Solid Italic</vt:lpstr>
      <vt:lpstr>2_Office Theme</vt:lpstr>
      <vt:lpstr>.</vt:lpstr>
      <vt:lpstr>.</vt:lpstr>
      <vt:lpstr>.</vt:lpstr>
      <vt:lpstr>.</vt:lpstr>
      <vt:lpstr>.</vt:lpstr>
      <vt:lpstr>.</vt:lpstr>
      <vt:lpstr>.</vt:lpstr>
      <vt:lpstr>.</vt:lpstr>
      <vt:lpstr>.</vt:lpstr>
      <vt:lpstr>.</vt:lpstr>
      <vt:lpstr>.</vt:lpstr>
      <vt:lpstr>.</vt:lpstr>
      <vt:lpstr>.</vt:lpstr>
      <vt:lpstr>.</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Shunk</dc:creator>
  <cp:lastModifiedBy>Daniel Shunk</cp:lastModifiedBy>
  <cp:revision>8</cp:revision>
  <dcterms:created xsi:type="dcterms:W3CDTF">2026-01-20T17:02:20Z</dcterms:created>
  <dcterms:modified xsi:type="dcterms:W3CDTF">2026-03-25T17:38:27Z</dcterms:modified>
</cp:coreProperties>
</file>