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1" r:id="rId2"/>
    <p:sldId id="5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47ADDE-3A05-498E-A3C4-D5A27ADCD52B}" v="182" dt="2026-03-27T20:02:03.8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delSld modSld">
      <pc:chgData name="Daniel Shunk" userId="8b1a05f26d681f8b" providerId="LiveId" clId="{92551CD1-72E2-4A83-B06E-9F01B71D04EE}" dt="2026-03-27T20:02:32.014" v="271"/>
      <pc:docMkLst>
        <pc:docMk/>
      </pc:docMkLst>
      <pc:sldChg chg="modSp mod">
        <pc:chgData name="Daniel Shunk" userId="8b1a05f26d681f8b" providerId="LiveId" clId="{92551CD1-72E2-4A83-B06E-9F01B71D04EE}" dt="2026-03-27T19:58:58.701" v="33" actId="20577"/>
        <pc:sldMkLst>
          <pc:docMk/>
          <pc:sldMk cId="3198267388" sldId="591"/>
        </pc:sldMkLst>
        <pc:spChg chg="mod">
          <ac:chgData name="Daniel Shunk" userId="8b1a05f26d681f8b" providerId="LiveId" clId="{92551CD1-72E2-4A83-B06E-9F01B71D04EE}" dt="2026-03-27T19:58:58.701" v="33" actId="20577"/>
          <ac:spMkLst>
            <pc:docMk/>
            <pc:sldMk cId="3198267388" sldId="591"/>
            <ac:spMk id="3" creationId="{C2096354-3E10-8102-3F71-62BF80ADA513}"/>
          </ac:spMkLst>
        </pc:spChg>
        <pc:spChg chg="mod">
          <ac:chgData name="Daniel Shunk" userId="8b1a05f26d681f8b" providerId="LiveId" clId="{92551CD1-72E2-4A83-B06E-9F01B71D04EE}" dt="2026-03-27T19:58:45.232" v="7" actId="20577"/>
          <ac:spMkLst>
            <pc:docMk/>
            <pc:sldMk cId="3198267388" sldId="591"/>
            <ac:spMk id="7" creationId="{4E1C45E6-F338-0AAA-CEFF-48F6C7EDF5A9}"/>
          </ac:spMkLst>
        </pc:spChg>
      </pc:sldChg>
      <pc:sldChg chg="modSp mod addAnim delAnim modAnim">
        <pc:chgData name="Daniel Shunk" userId="8b1a05f26d681f8b" providerId="LiveId" clId="{92551CD1-72E2-4A83-B06E-9F01B71D04EE}" dt="2026-03-27T20:02:32.014" v="271"/>
        <pc:sldMkLst>
          <pc:docMk/>
          <pc:sldMk cId="1893647602" sldId="592"/>
        </pc:sldMkLst>
        <pc:spChg chg="mod">
          <ac:chgData name="Daniel Shunk" userId="8b1a05f26d681f8b" providerId="LiveId" clId="{92551CD1-72E2-4A83-B06E-9F01B71D04EE}" dt="2026-03-27T20:02:11.569" v="268" actId="1036"/>
          <ac:spMkLst>
            <pc:docMk/>
            <pc:sldMk cId="1893647602" sldId="592"/>
            <ac:spMk id="3" creationId="{11B09EDA-3A7A-B72A-ACFA-5CFD65886A79}"/>
          </ac:spMkLst>
        </pc:spChg>
        <pc:spChg chg="mod">
          <ac:chgData name="Daniel Shunk" userId="8b1a05f26d681f8b" providerId="LiveId" clId="{92551CD1-72E2-4A83-B06E-9F01B71D04EE}" dt="2026-03-27T20:01:37.727" v="256" actId="1076"/>
          <ac:spMkLst>
            <pc:docMk/>
            <pc:sldMk cId="1893647602" sldId="592"/>
            <ac:spMk id="5" creationId="{FBD830E0-18C4-4A59-C764-B8C843C1B80F}"/>
          </ac:spMkLst>
        </pc:spChg>
      </pc:sldChg>
      <pc:sldChg chg="del">
        <pc:chgData name="Daniel Shunk" userId="8b1a05f26d681f8b" providerId="LiveId" clId="{92551CD1-72E2-4A83-B06E-9F01B71D04EE}" dt="2026-03-27T20:02:18.242" v="269" actId="47"/>
        <pc:sldMkLst>
          <pc:docMk/>
          <pc:sldMk cId="571095806" sldId="593"/>
        </pc:sldMkLst>
      </pc:sldChg>
      <pc:sldChg chg="del">
        <pc:chgData name="Daniel Shunk" userId="8b1a05f26d681f8b" providerId="LiveId" clId="{92551CD1-72E2-4A83-B06E-9F01B71D04EE}" dt="2026-03-27T19:58:36.745" v="0" actId="47"/>
        <pc:sldMkLst>
          <pc:docMk/>
          <pc:sldMk cId="1143091673" sldId="594"/>
        </pc:sldMkLst>
      </pc:sldChg>
      <pc:sldChg chg="del">
        <pc:chgData name="Daniel Shunk" userId="8b1a05f26d681f8b" providerId="LiveId" clId="{92551CD1-72E2-4A83-B06E-9F01B71D04EE}" dt="2026-03-27T19:58:36.932" v="1" actId="47"/>
        <pc:sldMkLst>
          <pc:docMk/>
          <pc:sldMk cId="1111415825" sldId="595"/>
        </pc:sldMkLst>
      </pc:sldChg>
      <pc:sldChg chg="del">
        <pc:chgData name="Daniel Shunk" userId="8b1a05f26d681f8b" providerId="LiveId" clId="{92551CD1-72E2-4A83-B06E-9F01B71D04EE}" dt="2026-03-27T19:58:37.084" v="2" actId="47"/>
        <pc:sldMkLst>
          <pc:docMk/>
          <pc:sldMk cId="466992063" sldId="596"/>
        </pc:sldMkLst>
      </pc:sldChg>
      <pc:sldChg chg="del">
        <pc:chgData name="Daniel Shunk" userId="8b1a05f26d681f8b" providerId="LiveId" clId="{92551CD1-72E2-4A83-B06E-9F01B71D04EE}" dt="2026-03-27T19:58:37.243" v="3" actId="47"/>
        <pc:sldMkLst>
          <pc:docMk/>
          <pc:sldMk cId="960716834" sldId="597"/>
        </pc:sldMkLst>
      </pc:sldChg>
      <pc:sldChg chg="del">
        <pc:chgData name="Daniel Shunk" userId="8b1a05f26d681f8b" providerId="LiveId" clId="{92551CD1-72E2-4A83-B06E-9F01B71D04EE}" dt="2026-03-27T19:58:38.173" v="5" actId="47"/>
        <pc:sldMkLst>
          <pc:docMk/>
          <pc:sldMk cId="3092193137" sldId="598"/>
        </pc:sldMkLst>
      </pc:sldChg>
      <pc:sldChg chg="del">
        <pc:chgData name="Daniel Shunk" userId="8b1a05f26d681f8b" providerId="LiveId" clId="{92551CD1-72E2-4A83-B06E-9F01B71D04EE}" dt="2026-03-27T19:58:37.455" v="4" actId="47"/>
        <pc:sldMkLst>
          <pc:docMk/>
          <pc:sldMk cId="2362018169" sldId="5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F0167-C47B-5548-03B8-29B1EF73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B9500F-0DD3-F241-1420-5A176E010889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D47FE-B950-2957-0A1C-CED5DAD7B781}"/>
              </a:ext>
            </a:extLst>
          </p:cNvPr>
          <p:cNvSpPr txBox="1"/>
          <p:nvPr/>
        </p:nvSpPr>
        <p:spPr>
          <a:xfrm>
            <a:off x="-246580" y="-1"/>
            <a:ext cx="1219199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Amos</a:t>
            </a:r>
            <a:r>
              <a:rPr kumimoji="0" lang="en-US" sz="260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  </a:t>
            </a:r>
            <a:r>
              <a:rPr kumimoji="0" lang="en-US" sz="100" b="0" i="0" u="none" strike="noStrike" kern="1200" cap="none" spc="0" normalizeH="0" baseline="0" noProof="0" dirty="0">
                <a:ln w="381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guet Script" panose="000005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6B127D3B-3ACA-88EF-90D9-2FBCBEC05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129" y="145307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96354-3E10-8102-3F71-62BF80ADA513}"/>
              </a:ext>
            </a:extLst>
          </p:cNvPr>
          <p:cNvSpPr txBox="1"/>
          <p:nvPr/>
        </p:nvSpPr>
        <p:spPr>
          <a:xfrm>
            <a:off x="0" y="5336679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The Call To Leave &amp; Cleave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C45E6-F338-0AAA-CEFF-48F6C7EDF5A9}"/>
              </a:ext>
            </a:extLst>
          </p:cNvPr>
          <p:cNvSpPr txBox="1"/>
          <p:nvPr/>
        </p:nvSpPr>
        <p:spPr>
          <a:xfrm>
            <a:off x="2712884" y="1575878"/>
            <a:ext cx="479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300" normalizeH="0" baseline="0" noProof="0" dirty="0">
                <a:ln w="38100">
                  <a:noFill/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Chapters 5-6</a:t>
            </a:r>
          </a:p>
        </p:txBody>
      </p:sp>
    </p:spTree>
    <p:extLst>
      <p:ext uri="{BB962C8B-B14F-4D97-AF65-F5344CB8AC3E}">
        <p14:creationId xmlns:p14="http://schemas.microsoft.com/office/powerpoint/2010/main" val="319826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91D7-7A7B-0956-3362-EB3EA7CA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E1BD3-C45B-296D-FC30-7A7E29DF1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3D028-FC2C-95D5-4195-7302A3A4A448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830E0-18C4-4A59-C764-B8C843C1B80F}"/>
              </a:ext>
            </a:extLst>
          </p:cNvPr>
          <p:cNvSpPr txBox="1"/>
          <p:nvPr/>
        </p:nvSpPr>
        <p:spPr>
          <a:xfrm>
            <a:off x="135889" y="87392"/>
            <a:ext cx="1192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637052">
                      <a:lumMod val="20000"/>
                      <a:lumOff val="80000"/>
                    </a:srgbClr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itannic Bold" panose="020B0903060703020204" pitchFamily="34" charset="0"/>
              </a:rPr>
              <a:t>The Call To Leave &amp; Cleave</a:t>
            </a:r>
          </a:p>
        </p:txBody>
      </p:sp>
      <p:pic>
        <p:nvPicPr>
          <p:cNvPr id="2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56DDBAC-4169-5BD9-86BC-9C8CBAD4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80" y="5803545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B09EDA-3A7A-B72A-ACFA-5CFD65886A79}"/>
              </a:ext>
            </a:extLst>
          </p:cNvPr>
          <p:cNvSpPr txBox="1"/>
          <p:nvPr/>
        </p:nvSpPr>
        <p:spPr>
          <a:xfrm>
            <a:off x="67945" y="1375378"/>
            <a:ext cx="120561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marR="0" lvl="0" indent="-739775" defTabSz="914400" rtl="0" eaLnBrk="1" fontAlgn="auto" latinLnBrk="0" hangingPunct="1"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to do: Change direction</a:t>
            </a:r>
          </a:p>
          <a:p>
            <a:pPr marL="739775" marR="0" lvl="0" indent="-739775" defTabSz="914400" rtl="0" eaLnBrk="1" fontAlgn="auto" latinLnBrk="0" hangingPunct="1"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How to do it: Make specific good actions</a:t>
            </a:r>
          </a:p>
          <a:p>
            <a:pPr marL="739775" marR="0" lvl="0" indent="-739775" defTabSz="914400" rtl="0" eaLnBrk="1" fontAlgn="auto" latinLnBrk="0" hangingPunct="1"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Where</a:t>
            </a:r>
            <a:r>
              <a:rPr kumimoji="0" lang="en-US" sz="5000" b="0" i="0" u="none" strike="noStrike" kern="1200" cap="none" spc="-300" normalizeH="0" noProof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t> to do it: At work, home &amp; church</a:t>
            </a:r>
          </a:p>
          <a:p>
            <a:pPr marL="739775" marR="0" lvl="0" indent="-739775" defTabSz="914400" rtl="0" eaLnBrk="1" fontAlgn="auto" latinLnBrk="0" hangingPunct="1">
              <a:spcBef>
                <a:spcPts val="0"/>
              </a:spcBef>
              <a:spcAft>
                <a:spcPts val="3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spc="-300" baseline="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Why</a:t>
            </a:r>
            <a:r>
              <a:rPr lang="en-US" sz="5000" spc="-300" dirty="0">
                <a:ln w="3175">
                  <a:solidFill>
                    <a:schemeClr val="tx1"/>
                  </a:solidFill>
                </a:ln>
                <a:solidFill>
                  <a:srgbClr val="E48312">
                    <a:lumMod val="75000"/>
                  </a:srgb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to do it: Because our pride and ease lead to judgment</a:t>
            </a:r>
            <a:endParaRPr kumimoji="0" lang="en-US" sz="5000" b="0" i="0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E48312">
                  <a:lumMod val="75000"/>
                </a:srgb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Baguet Script</vt:lpstr>
      <vt:lpstr>Britannic Bold</vt:lpstr>
      <vt:lpstr>Calibri</vt:lpstr>
      <vt:lpstr>Calibri Light</vt:lpstr>
      <vt:lpstr>Lucida Sans Unicode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3</cp:revision>
  <dcterms:created xsi:type="dcterms:W3CDTF">2026-03-11T11:46:21Z</dcterms:created>
  <dcterms:modified xsi:type="dcterms:W3CDTF">2026-03-27T20:02:37Z</dcterms:modified>
</cp:coreProperties>
</file>