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69" r:id="rId3"/>
    <p:sldId id="583" r:id="rId4"/>
    <p:sldId id="584" r:id="rId5"/>
    <p:sldId id="585" r:id="rId6"/>
    <p:sldId id="588" r:id="rId7"/>
    <p:sldId id="586" r:id="rId8"/>
    <p:sldId id="587" r:id="rId9"/>
    <p:sldId id="589" r:id="rId10"/>
    <p:sldId id="590" r:id="rId11"/>
    <p:sldId id="593" r:id="rId12"/>
    <p:sldId id="595" r:id="rId13"/>
    <p:sldId id="594" r:id="rId14"/>
    <p:sldId id="596" r:id="rId15"/>
    <p:sldId id="591" r:id="rId16"/>
    <p:sldId id="592" r:id="rId17"/>
    <p:sldId id="597" r:id="rId18"/>
    <p:sldId id="598" r:id="rId19"/>
    <p:sldId id="601" r:id="rId20"/>
    <p:sldId id="599" r:id="rId21"/>
    <p:sldId id="600" r:id="rId22"/>
    <p:sldId id="603" r:id="rId23"/>
    <p:sldId id="60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D86135-95A7-44E7-B824-FABC47A0F23D}" v="166" dt="2026-04-05T18:04:24.2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93" d="100"/>
          <a:sy n="93" d="100"/>
        </p:scale>
        <p:origin x="1128"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undo custSel addSld delSld modSld sldOrd">
      <pc:chgData name="Daniel Shunk" userId="8b1a05f26d681f8b" providerId="LiveId" clId="{92551CD1-72E2-4A83-B06E-9F01B71D04EE}" dt="2026-04-05T18:04:29.475" v="773" actId="255"/>
      <pc:docMkLst>
        <pc:docMk/>
      </pc:docMkLst>
      <pc:sldChg chg="modSp mod">
        <pc:chgData name="Daniel Shunk" userId="8b1a05f26d681f8b" providerId="LiveId" clId="{92551CD1-72E2-4A83-B06E-9F01B71D04EE}" dt="2026-04-01T19:00:13.026" v="31" actId="14100"/>
        <pc:sldMkLst>
          <pc:docMk/>
          <pc:sldMk cId="2607255789" sldId="568"/>
        </pc:sldMkLst>
        <pc:spChg chg="mod">
          <ac:chgData name="Daniel Shunk" userId="8b1a05f26d681f8b" providerId="LiveId" clId="{92551CD1-72E2-4A83-B06E-9F01B71D04EE}" dt="2026-04-01T19:00:13.026" v="31" actId="14100"/>
          <ac:spMkLst>
            <pc:docMk/>
            <pc:sldMk cId="2607255789" sldId="568"/>
            <ac:spMk id="3" creationId="{C0F96349-CA6A-4C10-F41C-3E09A34054C2}"/>
          </ac:spMkLst>
        </pc:spChg>
        <pc:spChg chg="mod">
          <ac:chgData name="Daniel Shunk" userId="8b1a05f26d681f8b" providerId="LiveId" clId="{92551CD1-72E2-4A83-B06E-9F01B71D04EE}" dt="2026-04-01T18:59:55.761" v="26" actId="1035"/>
          <ac:spMkLst>
            <pc:docMk/>
            <pc:sldMk cId="2607255789" sldId="568"/>
            <ac:spMk id="4" creationId="{279D2CDB-A0CD-92AC-0D1A-D18B3D8D1524}"/>
          </ac:spMkLst>
        </pc:spChg>
      </pc:sldChg>
      <pc:sldChg chg="modSp mod addAnim delAnim modAnim">
        <pc:chgData name="Daniel Shunk" userId="8b1a05f26d681f8b" providerId="LiveId" clId="{92551CD1-72E2-4A83-B06E-9F01B71D04EE}" dt="2026-04-05T18:02:37.011" v="758" actId="255"/>
        <pc:sldMkLst>
          <pc:docMk/>
          <pc:sldMk cId="3121429944" sldId="569"/>
        </pc:sldMkLst>
        <pc:spChg chg="mod">
          <ac:chgData name="Daniel Shunk" userId="8b1a05f26d681f8b" providerId="LiveId" clId="{92551CD1-72E2-4A83-B06E-9F01B71D04EE}" dt="2026-04-01T19:49:30.077" v="271" actId="20577"/>
          <ac:spMkLst>
            <pc:docMk/>
            <pc:sldMk cId="3121429944" sldId="569"/>
            <ac:spMk id="3" creationId="{1C0C90DD-011D-903E-7B70-5D855E064D45}"/>
          </ac:spMkLst>
        </pc:spChg>
        <pc:spChg chg="mod">
          <ac:chgData name="Daniel Shunk" userId="8b1a05f26d681f8b" providerId="LiveId" clId="{92551CD1-72E2-4A83-B06E-9F01B71D04EE}" dt="2026-04-05T18:02:37.011" v="758" actId="255"/>
          <ac:spMkLst>
            <pc:docMk/>
            <pc:sldMk cId="3121429944" sldId="569"/>
            <ac:spMk id="4" creationId="{53C9C207-0176-A2D1-D9CA-0AC62B118C21}"/>
          </ac:spMkLst>
        </pc:spChg>
      </pc:sldChg>
      <pc:sldChg chg="modSp mod">
        <pc:chgData name="Daniel Shunk" userId="8b1a05f26d681f8b" providerId="LiveId" clId="{92551CD1-72E2-4A83-B06E-9F01B71D04EE}" dt="2026-04-01T19:49:09.598" v="270" actId="255"/>
        <pc:sldMkLst>
          <pc:docMk/>
          <pc:sldMk cId="3823092348" sldId="583"/>
        </pc:sldMkLst>
        <pc:spChg chg="mod">
          <ac:chgData name="Daniel Shunk" userId="8b1a05f26d681f8b" providerId="LiveId" clId="{92551CD1-72E2-4A83-B06E-9F01B71D04EE}" dt="2026-04-01T19:49:09.598" v="270" actId="255"/>
          <ac:spMkLst>
            <pc:docMk/>
            <pc:sldMk cId="3823092348" sldId="583"/>
            <ac:spMk id="3" creationId="{27AD798A-788E-DB34-B6EA-E8E85AB99D0B}"/>
          </ac:spMkLst>
        </pc:spChg>
        <pc:spChg chg="mod">
          <ac:chgData name="Daniel Shunk" userId="8b1a05f26d681f8b" providerId="LiveId" clId="{92551CD1-72E2-4A83-B06E-9F01B71D04EE}" dt="2026-04-01T19:48:17.227" v="263" actId="14100"/>
          <ac:spMkLst>
            <pc:docMk/>
            <pc:sldMk cId="3823092348" sldId="583"/>
            <ac:spMk id="4" creationId="{5E9DA83D-692C-229C-BB19-440D7A1BFC44}"/>
          </ac:spMkLst>
        </pc:spChg>
      </pc:sldChg>
      <pc:sldChg chg="modSp add mod modAnim">
        <pc:chgData name="Daniel Shunk" userId="8b1a05f26d681f8b" providerId="LiveId" clId="{92551CD1-72E2-4A83-B06E-9F01B71D04EE}" dt="2026-04-05T18:02:57.103" v="761" actId="255"/>
        <pc:sldMkLst>
          <pc:docMk/>
          <pc:sldMk cId="2692355100" sldId="584"/>
        </pc:sldMkLst>
        <pc:spChg chg="mod">
          <ac:chgData name="Daniel Shunk" userId="8b1a05f26d681f8b" providerId="LiveId" clId="{92551CD1-72E2-4A83-B06E-9F01B71D04EE}" dt="2026-04-01T19:51:11.941" v="274" actId="20577"/>
          <ac:spMkLst>
            <pc:docMk/>
            <pc:sldMk cId="2692355100" sldId="584"/>
            <ac:spMk id="3" creationId="{2E9F570F-A6B4-B9CC-0875-0908032B53C9}"/>
          </ac:spMkLst>
        </pc:spChg>
        <pc:spChg chg="mod">
          <ac:chgData name="Daniel Shunk" userId="8b1a05f26d681f8b" providerId="LiveId" clId="{92551CD1-72E2-4A83-B06E-9F01B71D04EE}" dt="2026-04-05T18:02:57.103" v="761" actId="255"/>
          <ac:spMkLst>
            <pc:docMk/>
            <pc:sldMk cId="2692355100" sldId="584"/>
            <ac:spMk id="4" creationId="{C4D5C2A3-7156-0120-179B-CE16667DDD1A}"/>
          </ac:spMkLst>
        </pc:spChg>
      </pc:sldChg>
      <pc:sldChg chg="modSp add mod">
        <pc:chgData name="Daniel Shunk" userId="8b1a05f26d681f8b" providerId="LiveId" clId="{92551CD1-72E2-4A83-B06E-9F01B71D04EE}" dt="2026-04-01T19:52:23.249" v="294" actId="255"/>
        <pc:sldMkLst>
          <pc:docMk/>
          <pc:sldMk cId="465214329" sldId="585"/>
        </pc:sldMkLst>
        <pc:spChg chg="mod">
          <ac:chgData name="Daniel Shunk" userId="8b1a05f26d681f8b" providerId="LiveId" clId="{92551CD1-72E2-4A83-B06E-9F01B71D04EE}" dt="2026-04-01T19:52:23.249" v="294" actId="255"/>
          <ac:spMkLst>
            <pc:docMk/>
            <pc:sldMk cId="465214329" sldId="585"/>
            <ac:spMk id="3" creationId="{38EA3081-230E-3584-F1E9-98FE19F01D01}"/>
          </ac:spMkLst>
        </pc:spChg>
        <pc:spChg chg="mod">
          <ac:chgData name="Daniel Shunk" userId="8b1a05f26d681f8b" providerId="LiveId" clId="{92551CD1-72E2-4A83-B06E-9F01B71D04EE}" dt="2026-04-01T19:51:23.893" v="281" actId="20577"/>
          <ac:spMkLst>
            <pc:docMk/>
            <pc:sldMk cId="465214329" sldId="585"/>
            <ac:spMk id="4" creationId="{E221993D-0975-9BA2-03B2-6229678AB1A0}"/>
          </ac:spMkLst>
        </pc:spChg>
      </pc:sldChg>
      <pc:sldChg chg="modSp add mod addAnim delAnim modAnim">
        <pc:chgData name="Daniel Shunk" userId="8b1a05f26d681f8b" providerId="LiveId" clId="{92551CD1-72E2-4A83-B06E-9F01B71D04EE}" dt="2026-04-05T18:03:12.958" v="763" actId="255"/>
        <pc:sldMkLst>
          <pc:docMk/>
          <pc:sldMk cId="1400813380" sldId="586"/>
        </pc:sldMkLst>
        <pc:spChg chg="mod">
          <ac:chgData name="Daniel Shunk" userId="8b1a05f26d681f8b" providerId="LiveId" clId="{92551CD1-72E2-4A83-B06E-9F01B71D04EE}" dt="2026-04-01T19:53:53.411" v="307" actId="20577"/>
          <ac:spMkLst>
            <pc:docMk/>
            <pc:sldMk cId="1400813380" sldId="586"/>
            <ac:spMk id="3" creationId="{FEB8CB48-6F69-19D0-CAC9-FB8563713588}"/>
          </ac:spMkLst>
        </pc:spChg>
        <pc:spChg chg="mod">
          <ac:chgData name="Daniel Shunk" userId="8b1a05f26d681f8b" providerId="LiveId" clId="{92551CD1-72E2-4A83-B06E-9F01B71D04EE}" dt="2026-04-05T18:03:12.958" v="763" actId="255"/>
          <ac:spMkLst>
            <pc:docMk/>
            <pc:sldMk cId="1400813380" sldId="586"/>
            <ac:spMk id="4" creationId="{38D86C89-1E47-DB4E-1E0C-090135A7782C}"/>
          </ac:spMkLst>
        </pc:spChg>
      </pc:sldChg>
      <pc:sldChg chg="modSp add mod replId">
        <pc:chgData name="Daniel Shunk" userId="8b1a05f26d681f8b" providerId="LiveId" clId="{92551CD1-72E2-4A83-B06E-9F01B71D04EE}" dt="2026-04-01T19:55:45.427" v="349" actId="255"/>
        <pc:sldMkLst>
          <pc:docMk/>
          <pc:sldMk cId="3194804823" sldId="587"/>
        </pc:sldMkLst>
        <pc:spChg chg="mod">
          <ac:chgData name="Daniel Shunk" userId="8b1a05f26d681f8b" providerId="LiveId" clId="{92551CD1-72E2-4A83-B06E-9F01B71D04EE}" dt="2026-04-01T19:55:45.427" v="349" actId="255"/>
          <ac:spMkLst>
            <pc:docMk/>
            <pc:sldMk cId="3194804823" sldId="587"/>
            <ac:spMk id="3" creationId="{85669BFD-1563-3C1D-1E1F-1B53527C5138}"/>
          </ac:spMkLst>
        </pc:spChg>
        <pc:spChg chg="mod">
          <ac:chgData name="Daniel Shunk" userId="8b1a05f26d681f8b" providerId="LiveId" clId="{92551CD1-72E2-4A83-B06E-9F01B71D04EE}" dt="2026-04-01T19:54:17.354" v="331" actId="14100"/>
          <ac:spMkLst>
            <pc:docMk/>
            <pc:sldMk cId="3194804823" sldId="587"/>
            <ac:spMk id="4" creationId="{ADE09D76-0D8A-566A-1B91-2DA4AEF71550}"/>
          </ac:spMkLst>
        </pc:spChg>
      </pc:sldChg>
      <pc:sldChg chg="modSp add mod">
        <pc:chgData name="Daniel Shunk" userId="8b1a05f26d681f8b" providerId="LiveId" clId="{92551CD1-72E2-4A83-B06E-9F01B71D04EE}" dt="2026-04-01T19:53:22.754" v="303" actId="255"/>
        <pc:sldMkLst>
          <pc:docMk/>
          <pc:sldMk cId="4065971714" sldId="588"/>
        </pc:sldMkLst>
        <pc:spChg chg="mod">
          <ac:chgData name="Daniel Shunk" userId="8b1a05f26d681f8b" providerId="LiveId" clId="{92551CD1-72E2-4A83-B06E-9F01B71D04EE}" dt="2026-04-01T19:53:22.754" v="303" actId="255"/>
          <ac:spMkLst>
            <pc:docMk/>
            <pc:sldMk cId="4065971714" sldId="588"/>
            <ac:spMk id="3" creationId="{20E561A8-B9C5-D754-EFD8-15C2D2C56C45}"/>
          </ac:spMkLst>
        </pc:spChg>
        <pc:spChg chg="mod">
          <ac:chgData name="Daniel Shunk" userId="8b1a05f26d681f8b" providerId="LiveId" clId="{92551CD1-72E2-4A83-B06E-9F01B71D04EE}" dt="2026-04-01T19:52:47.488" v="298" actId="14100"/>
          <ac:spMkLst>
            <pc:docMk/>
            <pc:sldMk cId="4065971714" sldId="588"/>
            <ac:spMk id="4" creationId="{39E059F6-BCD2-8D1D-CE04-889E6C651A08}"/>
          </ac:spMkLst>
        </pc:spChg>
      </pc:sldChg>
      <pc:sldChg chg="modSp add mod modAnim">
        <pc:chgData name="Daniel Shunk" userId="8b1a05f26d681f8b" providerId="LiveId" clId="{92551CD1-72E2-4A83-B06E-9F01B71D04EE}" dt="2026-04-05T18:03:26.996" v="765" actId="255"/>
        <pc:sldMkLst>
          <pc:docMk/>
          <pc:sldMk cId="226723581" sldId="589"/>
        </pc:sldMkLst>
        <pc:spChg chg="mod">
          <ac:chgData name="Daniel Shunk" userId="8b1a05f26d681f8b" providerId="LiveId" clId="{92551CD1-72E2-4A83-B06E-9F01B71D04EE}" dt="2026-04-01T19:56:04.822" v="351" actId="20577"/>
          <ac:spMkLst>
            <pc:docMk/>
            <pc:sldMk cId="226723581" sldId="589"/>
            <ac:spMk id="3" creationId="{4430A50A-6786-4C7C-ACC1-EA48195132A7}"/>
          </ac:spMkLst>
        </pc:spChg>
        <pc:spChg chg="mod">
          <ac:chgData name="Daniel Shunk" userId="8b1a05f26d681f8b" providerId="LiveId" clId="{92551CD1-72E2-4A83-B06E-9F01B71D04EE}" dt="2026-04-05T18:03:26.996" v="765" actId="255"/>
          <ac:spMkLst>
            <pc:docMk/>
            <pc:sldMk cId="226723581" sldId="589"/>
            <ac:spMk id="4" creationId="{743ACB6A-4C60-BDB6-250D-4664F4C3616B}"/>
          </ac:spMkLst>
        </pc:spChg>
      </pc:sldChg>
      <pc:sldChg chg="modSp add mod replId">
        <pc:chgData name="Daniel Shunk" userId="8b1a05f26d681f8b" providerId="LiveId" clId="{92551CD1-72E2-4A83-B06E-9F01B71D04EE}" dt="2026-04-01T19:57:23.283" v="384" actId="255"/>
        <pc:sldMkLst>
          <pc:docMk/>
          <pc:sldMk cId="4214553681" sldId="590"/>
        </pc:sldMkLst>
        <pc:spChg chg="mod">
          <ac:chgData name="Daniel Shunk" userId="8b1a05f26d681f8b" providerId="LiveId" clId="{92551CD1-72E2-4A83-B06E-9F01B71D04EE}" dt="2026-04-01T19:57:23.283" v="384" actId="255"/>
          <ac:spMkLst>
            <pc:docMk/>
            <pc:sldMk cId="4214553681" sldId="590"/>
            <ac:spMk id="3" creationId="{792C9E6D-D3D4-B1D6-68AB-D86B3C7B383A}"/>
          </ac:spMkLst>
        </pc:spChg>
        <pc:spChg chg="mod">
          <ac:chgData name="Daniel Shunk" userId="8b1a05f26d681f8b" providerId="LiveId" clId="{92551CD1-72E2-4A83-B06E-9F01B71D04EE}" dt="2026-04-01T19:56:29.855" v="372" actId="14100"/>
          <ac:spMkLst>
            <pc:docMk/>
            <pc:sldMk cId="4214553681" sldId="590"/>
            <ac:spMk id="4" creationId="{026C9E87-C73F-78C2-5C9E-44D7CF4C3A82}"/>
          </ac:spMkLst>
        </pc:spChg>
      </pc:sldChg>
      <pc:sldChg chg="modSp add mod addAnim delAnim modAnim">
        <pc:chgData name="Daniel Shunk" userId="8b1a05f26d681f8b" providerId="LiveId" clId="{92551CD1-72E2-4A83-B06E-9F01B71D04EE}" dt="2026-04-05T18:03:44.916" v="767" actId="255"/>
        <pc:sldMkLst>
          <pc:docMk/>
          <pc:sldMk cId="3672204755" sldId="591"/>
        </pc:sldMkLst>
        <pc:spChg chg="mod">
          <ac:chgData name="Daniel Shunk" userId="8b1a05f26d681f8b" providerId="LiveId" clId="{92551CD1-72E2-4A83-B06E-9F01B71D04EE}" dt="2026-04-05T18:03:44.916" v="767" actId="255"/>
          <ac:spMkLst>
            <pc:docMk/>
            <pc:sldMk cId="3672204755" sldId="591"/>
            <ac:spMk id="4" creationId="{4D912134-23D2-9C74-E99D-6C9627BEF0C8}"/>
          </ac:spMkLst>
        </pc:spChg>
      </pc:sldChg>
      <pc:sldChg chg="modSp add mod replId">
        <pc:chgData name="Daniel Shunk" userId="8b1a05f26d681f8b" providerId="LiveId" clId="{92551CD1-72E2-4A83-B06E-9F01B71D04EE}" dt="2026-04-01T20:13:52.922" v="614" actId="255"/>
        <pc:sldMkLst>
          <pc:docMk/>
          <pc:sldMk cId="835616691" sldId="592"/>
        </pc:sldMkLst>
        <pc:spChg chg="mod">
          <ac:chgData name="Daniel Shunk" userId="8b1a05f26d681f8b" providerId="LiveId" clId="{92551CD1-72E2-4A83-B06E-9F01B71D04EE}" dt="2026-04-01T20:13:52.922" v="614" actId="255"/>
          <ac:spMkLst>
            <pc:docMk/>
            <pc:sldMk cId="835616691" sldId="592"/>
            <ac:spMk id="3" creationId="{F056D910-96C6-5753-46BB-DC20C2573AC1}"/>
          </ac:spMkLst>
        </pc:spChg>
        <pc:spChg chg="mod">
          <ac:chgData name="Daniel Shunk" userId="8b1a05f26d681f8b" providerId="LiveId" clId="{92551CD1-72E2-4A83-B06E-9F01B71D04EE}" dt="2026-04-01T20:13:04.187" v="607" actId="14100"/>
          <ac:spMkLst>
            <pc:docMk/>
            <pc:sldMk cId="835616691" sldId="592"/>
            <ac:spMk id="4" creationId="{03A0EB37-5E22-CFF9-BE5B-3BC5B571EF3D}"/>
          </ac:spMkLst>
        </pc:spChg>
      </pc:sldChg>
      <pc:sldChg chg="modSp add mod">
        <pc:chgData name="Daniel Shunk" userId="8b1a05f26d681f8b" providerId="LiveId" clId="{92551CD1-72E2-4A83-B06E-9F01B71D04EE}" dt="2026-04-01T20:00:37.884" v="467" actId="20577"/>
        <pc:sldMkLst>
          <pc:docMk/>
          <pc:sldMk cId="1795819323" sldId="593"/>
        </pc:sldMkLst>
        <pc:spChg chg="mod">
          <ac:chgData name="Daniel Shunk" userId="8b1a05f26d681f8b" providerId="LiveId" clId="{92551CD1-72E2-4A83-B06E-9F01B71D04EE}" dt="2026-04-01T20:00:37.884" v="467" actId="20577"/>
          <ac:spMkLst>
            <pc:docMk/>
            <pc:sldMk cId="1795819323" sldId="593"/>
            <ac:spMk id="3" creationId="{96E74859-5474-1D8E-056F-84B0CE3E2B98}"/>
          </ac:spMkLst>
        </pc:spChg>
        <pc:spChg chg="mod">
          <ac:chgData name="Daniel Shunk" userId="8b1a05f26d681f8b" providerId="LiveId" clId="{92551CD1-72E2-4A83-B06E-9F01B71D04EE}" dt="2026-04-01T19:58:12.636" v="408" actId="14100"/>
          <ac:spMkLst>
            <pc:docMk/>
            <pc:sldMk cId="1795819323" sldId="593"/>
            <ac:spMk id="4" creationId="{B5E7FDB0-1A94-5678-65B9-AAF1CC4630EE}"/>
          </ac:spMkLst>
        </pc:spChg>
      </pc:sldChg>
      <pc:sldChg chg="modSp add mod">
        <pc:chgData name="Daniel Shunk" userId="8b1a05f26d681f8b" providerId="LiveId" clId="{92551CD1-72E2-4A83-B06E-9F01B71D04EE}" dt="2026-04-01T20:06:22.477" v="545" actId="313"/>
        <pc:sldMkLst>
          <pc:docMk/>
          <pc:sldMk cId="1009750282" sldId="594"/>
        </pc:sldMkLst>
        <pc:spChg chg="mod">
          <ac:chgData name="Daniel Shunk" userId="8b1a05f26d681f8b" providerId="LiveId" clId="{92551CD1-72E2-4A83-B06E-9F01B71D04EE}" dt="2026-04-01T20:06:22.477" v="545" actId="313"/>
          <ac:spMkLst>
            <pc:docMk/>
            <pc:sldMk cId="1009750282" sldId="594"/>
            <ac:spMk id="3" creationId="{2E9C8B18-2120-C7DD-2829-8F1CFBE10982}"/>
          </ac:spMkLst>
        </pc:spChg>
      </pc:sldChg>
      <pc:sldChg chg="modSp add mod">
        <pc:chgData name="Daniel Shunk" userId="8b1a05f26d681f8b" providerId="LiveId" clId="{92551CD1-72E2-4A83-B06E-9F01B71D04EE}" dt="2026-04-01T20:02:33.860" v="507" actId="255"/>
        <pc:sldMkLst>
          <pc:docMk/>
          <pc:sldMk cId="965050747" sldId="595"/>
        </pc:sldMkLst>
        <pc:spChg chg="mod">
          <ac:chgData name="Daniel Shunk" userId="8b1a05f26d681f8b" providerId="LiveId" clId="{92551CD1-72E2-4A83-B06E-9F01B71D04EE}" dt="2026-04-01T20:02:33.860" v="507" actId="255"/>
          <ac:spMkLst>
            <pc:docMk/>
            <pc:sldMk cId="965050747" sldId="595"/>
            <ac:spMk id="3" creationId="{ACFFF21E-6EF8-0B04-AAFF-4A693E00D28E}"/>
          </ac:spMkLst>
        </pc:spChg>
      </pc:sldChg>
      <pc:sldChg chg="modSp add mod">
        <pc:chgData name="Daniel Shunk" userId="8b1a05f26d681f8b" providerId="LiveId" clId="{92551CD1-72E2-4A83-B06E-9F01B71D04EE}" dt="2026-04-01T20:08:49.573" v="585" actId="255"/>
        <pc:sldMkLst>
          <pc:docMk/>
          <pc:sldMk cId="2828283454" sldId="596"/>
        </pc:sldMkLst>
        <pc:spChg chg="mod">
          <ac:chgData name="Daniel Shunk" userId="8b1a05f26d681f8b" providerId="LiveId" clId="{92551CD1-72E2-4A83-B06E-9F01B71D04EE}" dt="2026-04-01T20:08:49.573" v="585" actId="255"/>
          <ac:spMkLst>
            <pc:docMk/>
            <pc:sldMk cId="2828283454" sldId="596"/>
            <ac:spMk id="3" creationId="{208EFE36-3303-2A29-5557-32486926BA0F}"/>
          </ac:spMkLst>
        </pc:spChg>
        <pc:spChg chg="mod">
          <ac:chgData name="Daniel Shunk" userId="8b1a05f26d681f8b" providerId="LiveId" clId="{92551CD1-72E2-4A83-B06E-9F01B71D04EE}" dt="2026-04-01T20:07:53.032" v="559" actId="14100"/>
          <ac:spMkLst>
            <pc:docMk/>
            <pc:sldMk cId="2828283454" sldId="596"/>
            <ac:spMk id="4" creationId="{771FDAE8-F05D-D221-9593-67871FBF2EF6}"/>
          </ac:spMkLst>
        </pc:spChg>
      </pc:sldChg>
      <pc:sldChg chg="modSp add mod modAnim">
        <pc:chgData name="Daniel Shunk" userId="8b1a05f26d681f8b" providerId="LiveId" clId="{92551CD1-72E2-4A83-B06E-9F01B71D04EE}" dt="2026-04-05T18:04:01.537" v="769" actId="255"/>
        <pc:sldMkLst>
          <pc:docMk/>
          <pc:sldMk cId="2866054394" sldId="597"/>
        </pc:sldMkLst>
        <pc:spChg chg="mod">
          <ac:chgData name="Daniel Shunk" userId="8b1a05f26d681f8b" providerId="LiveId" clId="{92551CD1-72E2-4A83-B06E-9F01B71D04EE}" dt="2026-04-05T18:04:01.537" v="769" actId="255"/>
          <ac:spMkLst>
            <pc:docMk/>
            <pc:sldMk cId="2866054394" sldId="597"/>
            <ac:spMk id="4" creationId="{CAB85AA0-4560-E552-39C6-1AD34A9CD273}"/>
          </ac:spMkLst>
        </pc:spChg>
      </pc:sldChg>
      <pc:sldChg chg="modSp add mod replId">
        <pc:chgData name="Daniel Shunk" userId="8b1a05f26d681f8b" providerId="LiveId" clId="{92551CD1-72E2-4A83-B06E-9F01B71D04EE}" dt="2026-04-01T20:15:51.179" v="651" actId="255"/>
        <pc:sldMkLst>
          <pc:docMk/>
          <pc:sldMk cId="424707264" sldId="598"/>
        </pc:sldMkLst>
        <pc:spChg chg="mod">
          <ac:chgData name="Daniel Shunk" userId="8b1a05f26d681f8b" providerId="LiveId" clId="{92551CD1-72E2-4A83-B06E-9F01B71D04EE}" dt="2026-04-01T20:15:51.179" v="651" actId="255"/>
          <ac:spMkLst>
            <pc:docMk/>
            <pc:sldMk cId="424707264" sldId="598"/>
            <ac:spMk id="3" creationId="{5BCF68DA-D997-45C3-42B5-508EC6DFCF99}"/>
          </ac:spMkLst>
        </pc:spChg>
        <pc:spChg chg="mod">
          <ac:chgData name="Daniel Shunk" userId="8b1a05f26d681f8b" providerId="LiveId" clId="{92551CD1-72E2-4A83-B06E-9F01B71D04EE}" dt="2026-04-01T20:14:39.440" v="633" actId="20577"/>
          <ac:spMkLst>
            <pc:docMk/>
            <pc:sldMk cId="424707264" sldId="598"/>
            <ac:spMk id="4" creationId="{EF24261A-4BE7-C588-CD7F-9D526DD6F208}"/>
          </ac:spMkLst>
        </pc:spChg>
      </pc:sldChg>
      <pc:sldChg chg="modSp add mod">
        <pc:chgData name="Daniel Shunk" userId="8b1a05f26d681f8b" providerId="LiveId" clId="{92551CD1-72E2-4A83-B06E-9F01B71D04EE}" dt="2026-04-05T18:04:15.709" v="771" actId="255"/>
        <pc:sldMkLst>
          <pc:docMk/>
          <pc:sldMk cId="2930951704" sldId="599"/>
        </pc:sldMkLst>
        <pc:spChg chg="mod">
          <ac:chgData name="Daniel Shunk" userId="8b1a05f26d681f8b" providerId="LiveId" clId="{92551CD1-72E2-4A83-B06E-9F01B71D04EE}" dt="2026-04-05T18:04:15.709" v="771" actId="255"/>
          <ac:spMkLst>
            <pc:docMk/>
            <pc:sldMk cId="2930951704" sldId="599"/>
            <ac:spMk id="4" creationId="{456D101D-9FE1-ADE2-BAB4-5770A85FD1F3}"/>
          </ac:spMkLst>
        </pc:spChg>
      </pc:sldChg>
      <pc:sldChg chg="modSp add mod replId">
        <pc:chgData name="Daniel Shunk" userId="8b1a05f26d681f8b" providerId="LiveId" clId="{92551CD1-72E2-4A83-B06E-9F01B71D04EE}" dt="2026-04-01T20:19:51.751" v="734" actId="255"/>
        <pc:sldMkLst>
          <pc:docMk/>
          <pc:sldMk cId="4197738868" sldId="600"/>
        </pc:sldMkLst>
        <pc:spChg chg="mod">
          <ac:chgData name="Daniel Shunk" userId="8b1a05f26d681f8b" providerId="LiveId" clId="{92551CD1-72E2-4A83-B06E-9F01B71D04EE}" dt="2026-04-01T20:19:51.751" v="734" actId="255"/>
          <ac:spMkLst>
            <pc:docMk/>
            <pc:sldMk cId="4197738868" sldId="600"/>
            <ac:spMk id="3" creationId="{427DDAEC-A20B-3B78-C58A-2073B1ADA685}"/>
          </ac:spMkLst>
        </pc:spChg>
        <pc:spChg chg="mod">
          <ac:chgData name="Daniel Shunk" userId="8b1a05f26d681f8b" providerId="LiveId" clId="{92551CD1-72E2-4A83-B06E-9F01B71D04EE}" dt="2026-04-01T20:19:08.345" v="727" actId="14100"/>
          <ac:spMkLst>
            <pc:docMk/>
            <pc:sldMk cId="4197738868" sldId="600"/>
            <ac:spMk id="4" creationId="{CBA5638C-F65B-D408-8C07-340B21E1BDB2}"/>
          </ac:spMkLst>
        </pc:spChg>
      </pc:sldChg>
      <pc:sldChg chg="modSp add mod">
        <pc:chgData name="Daniel Shunk" userId="8b1a05f26d681f8b" providerId="LiveId" clId="{92551CD1-72E2-4A83-B06E-9F01B71D04EE}" dt="2026-04-01T20:18:24.114" v="704"/>
        <pc:sldMkLst>
          <pc:docMk/>
          <pc:sldMk cId="3659894411" sldId="601"/>
        </pc:sldMkLst>
        <pc:spChg chg="mod">
          <ac:chgData name="Daniel Shunk" userId="8b1a05f26d681f8b" providerId="LiveId" clId="{92551CD1-72E2-4A83-B06E-9F01B71D04EE}" dt="2026-04-01T20:18:24.114" v="704"/>
          <ac:spMkLst>
            <pc:docMk/>
            <pc:sldMk cId="3659894411" sldId="601"/>
            <ac:spMk id="3" creationId="{18CA0BE3-D3E6-5D3C-8B61-EAD273B69D1D}"/>
          </ac:spMkLst>
        </pc:spChg>
        <pc:spChg chg="mod">
          <ac:chgData name="Daniel Shunk" userId="8b1a05f26d681f8b" providerId="LiveId" clId="{92551CD1-72E2-4A83-B06E-9F01B71D04EE}" dt="2026-04-01T20:16:20.562" v="667" actId="14100"/>
          <ac:spMkLst>
            <pc:docMk/>
            <pc:sldMk cId="3659894411" sldId="601"/>
            <ac:spMk id="4" creationId="{5BDB0FEE-2187-8C32-1745-DA4ACA0DF162}"/>
          </ac:spMkLst>
        </pc:spChg>
      </pc:sldChg>
      <pc:sldChg chg="modSp add mod addAnim delAnim modAnim">
        <pc:chgData name="Daniel Shunk" userId="8b1a05f26d681f8b" providerId="LiveId" clId="{92551CD1-72E2-4A83-B06E-9F01B71D04EE}" dt="2026-04-05T18:04:29.475" v="773" actId="255"/>
        <pc:sldMkLst>
          <pc:docMk/>
          <pc:sldMk cId="1128390717" sldId="602"/>
        </pc:sldMkLst>
        <pc:spChg chg="mod">
          <ac:chgData name="Daniel Shunk" userId="8b1a05f26d681f8b" providerId="LiveId" clId="{92551CD1-72E2-4A83-B06E-9F01B71D04EE}" dt="2026-04-05T18:04:29.475" v="773" actId="255"/>
          <ac:spMkLst>
            <pc:docMk/>
            <pc:sldMk cId="1128390717" sldId="602"/>
            <ac:spMk id="4" creationId="{0BCF22C3-A0CD-2723-0861-AE6B164DAA1A}"/>
          </ac:spMkLst>
        </pc:spChg>
      </pc:sldChg>
      <pc:sldChg chg="modSp add mod ord replId">
        <pc:chgData name="Daniel Shunk" userId="8b1a05f26d681f8b" providerId="LiveId" clId="{92551CD1-72E2-4A83-B06E-9F01B71D04EE}" dt="2026-04-01T20:21:02.299" v="753" actId="255"/>
        <pc:sldMkLst>
          <pc:docMk/>
          <pc:sldMk cId="2123535970" sldId="603"/>
        </pc:sldMkLst>
        <pc:spChg chg="mod">
          <ac:chgData name="Daniel Shunk" userId="8b1a05f26d681f8b" providerId="LiveId" clId="{92551CD1-72E2-4A83-B06E-9F01B71D04EE}" dt="2026-04-01T20:21:02.299" v="753" actId="255"/>
          <ac:spMkLst>
            <pc:docMk/>
            <pc:sldMk cId="2123535970" sldId="603"/>
            <ac:spMk id="3" creationId="{3A80D6AE-3BF5-C692-2969-F7CFAD7B5EA4}"/>
          </ac:spMkLst>
        </pc:spChg>
        <pc:spChg chg="mod">
          <ac:chgData name="Daniel Shunk" userId="8b1a05f26d681f8b" providerId="LiveId" clId="{92551CD1-72E2-4A83-B06E-9F01B71D04EE}" dt="2026-04-01T20:20:16.027" v="747" actId="14100"/>
          <ac:spMkLst>
            <pc:docMk/>
            <pc:sldMk cId="2123535970" sldId="603"/>
            <ac:spMk id="4" creationId="{165B9A00-AD2D-FC6D-FB1C-47FA7F481C7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4/5/2026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4/5/2026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1244935" y="5591882"/>
            <a:ext cx="4301977"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5:18-</a:t>
            </a:r>
            <a:r>
              <a:rPr lang="en-US" sz="4600" b="1" dirty="0">
                <a:solidFill>
                  <a:srgbClr val="DBAD63"/>
                </a:solidFill>
                <a:latin typeface="Bell MT" panose="02020503060305020303" pitchFamily="18" charset="0"/>
                <a:cs typeface="Aldhabi" panose="01000000000000000000" pitchFamily="2" charset="-78"/>
              </a:rPr>
              <a:t>4</a:t>
            </a: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7</a:t>
            </a:r>
          </a:p>
        </p:txBody>
      </p:sp>
      <p:sp>
        <p:nvSpPr>
          <p:cNvPr id="4" name="Oval 3">
            <a:extLst>
              <a:ext uri="{FF2B5EF4-FFF2-40B4-BE49-F238E27FC236}">
                <a16:creationId xmlns:a16="http://schemas.microsoft.com/office/drawing/2014/main" id="{279D2CDB-A0CD-92AC-0D1A-D18B3D8D1524}"/>
              </a:ext>
            </a:extLst>
          </p:cNvPr>
          <p:cNvSpPr/>
          <p:nvPr/>
        </p:nvSpPr>
        <p:spPr>
          <a:xfrm>
            <a:off x="-388353" y="123699"/>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7000"/>
              </a:lnSpc>
              <a:spcBef>
                <a:spcPts val="0"/>
              </a:spcBef>
              <a:spcAft>
                <a:spcPts val="0"/>
              </a:spcAft>
              <a:buClrTx/>
              <a:buSzTx/>
              <a:buFontTx/>
              <a:buNone/>
              <a:tabLst/>
              <a:defRPr/>
            </a:pPr>
            <a:r>
              <a:rPr kumimoji="0" lang="en-US" sz="90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G.E.T. Jesus</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923E4-AA2E-1312-762F-7C3EE6BCB9A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3FC815A-B126-4279-0E29-3A4E6346BEC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06FBB42-BEAD-B3AB-B282-DBDB8F418173}"/>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792C9E6D-D3D4-B1D6-68AB-D86B3C7B383A}"/>
              </a:ext>
            </a:extLst>
          </p:cNvPr>
          <p:cNvSpPr txBox="1"/>
          <p:nvPr/>
        </p:nvSpPr>
        <p:spPr>
          <a:xfrm>
            <a:off x="411969" y="178800"/>
            <a:ext cx="11368062" cy="6771084"/>
          </a:xfrm>
          <a:prstGeom prst="rect">
            <a:avLst/>
          </a:prstGeom>
          <a:noFill/>
        </p:spPr>
        <p:txBody>
          <a:bodyPr wrap="square" rtlCol="0">
            <a:spAutoFit/>
          </a:bodyPr>
          <a:lstStyle/>
          <a:p>
            <a:pPr lvl="0" algn="just">
              <a:defRPr/>
            </a:pPr>
            <a:r>
              <a:rPr kumimoji="0" lang="en-US" sz="6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“Do not think that I came to bring peace on the earth; I did not come to bring peace, but a sword…He who has found his life will lose it, &amp; he who has lost his life for My sake will find it.”</a:t>
            </a:r>
          </a:p>
        </p:txBody>
      </p:sp>
      <p:sp>
        <p:nvSpPr>
          <p:cNvPr id="4" name="Rectangle: Rounded Corners 3">
            <a:extLst>
              <a:ext uri="{FF2B5EF4-FFF2-40B4-BE49-F238E27FC236}">
                <a16:creationId xmlns:a16="http://schemas.microsoft.com/office/drawing/2014/main" id="{026C9E87-C73F-78C2-5C9E-44D7CF4C3A82}"/>
              </a:ext>
            </a:extLst>
          </p:cNvPr>
          <p:cNvSpPr/>
          <p:nvPr/>
        </p:nvSpPr>
        <p:spPr>
          <a:xfrm>
            <a:off x="5167902" y="5826841"/>
            <a:ext cx="6873410"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10:34 &amp; 39</a:t>
            </a:r>
          </a:p>
        </p:txBody>
      </p:sp>
      <p:sp>
        <p:nvSpPr>
          <p:cNvPr id="6" name="Rectangle 5">
            <a:extLst>
              <a:ext uri="{FF2B5EF4-FFF2-40B4-BE49-F238E27FC236}">
                <a16:creationId xmlns:a16="http://schemas.microsoft.com/office/drawing/2014/main" id="{66F9FEB2-3AAD-7767-0536-0CEAC5397C2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4553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BA7B4-A149-3B57-D1C9-386E1BC658B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BE2DF59-2A29-C5EF-83EE-B9C7C00C184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580B080-B69B-CD5C-A07F-EBC4AEBBC9F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96E74859-5474-1D8E-056F-84B0CE3E2B98}"/>
              </a:ext>
            </a:extLst>
          </p:cNvPr>
          <p:cNvSpPr txBox="1"/>
          <p:nvPr/>
        </p:nvSpPr>
        <p:spPr>
          <a:xfrm>
            <a:off x="411969" y="178800"/>
            <a:ext cx="11368062" cy="5632311"/>
          </a:xfrm>
          <a:prstGeom prst="rect">
            <a:avLst/>
          </a:prstGeom>
          <a:noFill/>
        </p:spPr>
        <p:txBody>
          <a:bodyPr wrap="square" rtlCol="0">
            <a:spAutoFit/>
          </a:bodyPr>
          <a:lstStyle/>
          <a:p>
            <a:pPr lvl="0" algn="just">
              <a:defRPr/>
            </a:pPr>
            <a:r>
              <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“Behold, someone came to Him &amp; said, ‘Teacher, what good thing shall I do that I may have eternal life?’ Jesus said, ‘but if you wish to enter into life, keep the commandments… (</a:t>
            </a:r>
            <a:r>
              <a:rPr kumimoji="0" lang="en-US" sz="60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p>
        </p:txBody>
      </p:sp>
      <p:sp>
        <p:nvSpPr>
          <p:cNvPr id="4" name="Rectangle: Rounded Corners 3">
            <a:extLst>
              <a:ext uri="{FF2B5EF4-FFF2-40B4-BE49-F238E27FC236}">
                <a16:creationId xmlns:a16="http://schemas.microsoft.com/office/drawing/2014/main" id="{B5E7FDB0-1A94-5678-65B9-AAF1CC4630EE}"/>
              </a:ext>
            </a:extLst>
          </p:cNvPr>
          <p:cNvSpPr/>
          <p:nvPr/>
        </p:nvSpPr>
        <p:spPr>
          <a:xfrm>
            <a:off x="1715784" y="5826841"/>
            <a:ext cx="10325528"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19:16, 17b, 20-22, 26</a:t>
            </a:r>
          </a:p>
        </p:txBody>
      </p:sp>
      <p:sp>
        <p:nvSpPr>
          <p:cNvPr id="6" name="Rectangle 5">
            <a:extLst>
              <a:ext uri="{FF2B5EF4-FFF2-40B4-BE49-F238E27FC236}">
                <a16:creationId xmlns:a16="http://schemas.microsoft.com/office/drawing/2014/main" id="{E2B3D936-6365-7F8F-0CFD-6173F52C9904}"/>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5819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B9A4C-824E-8BCB-85E8-0919C01575E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CAA1B41-4EF5-9CDB-8463-629F3C309BB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3D43293-9EE7-BF9D-B1CC-E25FC0B81BF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ACFFF21E-6EF8-0B04-AAFF-4A693E00D28E}"/>
              </a:ext>
            </a:extLst>
          </p:cNvPr>
          <p:cNvSpPr txBox="1"/>
          <p:nvPr/>
        </p:nvSpPr>
        <p:spPr>
          <a:xfrm>
            <a:off x="411969" y="178800"/>
            <a:ext cx="11368062" cy="5693866"/>
          </a:xfrm>
          <a:prstGeom prst="rect">
            <a:avLst/>
          </a:prstGeom>
          <a:noFill/>
        </p:spPr>
        <p:txBody>
          <a:bodyPr wrap="square" rtlCol="0">
            <a:spAutoFit/>
          </a:bodyPr>
          <a:lstStyle/>
          <a:p>
            <a:pPr lvl="0" algn="just">
              <a:defRPr/>
            </a:pPr>
            <a:r>
              <a:rPr lang="en-US" sz="5200" b="1" dirty="0">
                <a:solidFill>
                  <a:srgbClr val="DBAD63"/>
                </a:solidFill>
                <a:latin typeface="Bell MT" panose="02020503060305020303" pitchFamily="18" charset="0"/>
                <a:cs typeface="Aldhabi" panose="01000000000000000000" pitchFamily="2" charset="-78"/>
              </a:rPr>
              <a:t>(</a:t>
            </a:r>
            <a:r>
              <a:rPr lang="en-US" sz="5200" b="1" dirty="0" err="1">
                <a:solidFill>
                  <a:srgbClr val="DBAD63"/>
                </a:solidFill>
                <a:latin typeface="Bell MT" panose="02020503060305020303" pitchFamily="18" charset="0"/>
                <a:cs typeface="Aldhabi" panose="01000000000000000000" pitchFamily="2" charset="-78"/>
              </a:rPr>
              <a:t>cont</a:t>
            </a:r>
            <a:r>
              <a:rPr lang="en-US" sz="5200" b="1" dirty="0">
                <a:solidFill>
                  <a:srgbClr val="DBAD63"/>
                </a:solidFill>
                <a:latin typeface="Bell MT" panose="02020503060305020303" pitchFamily="18" charset="0"/>
                <a:cs typeface="Aldhabi" panose="01000000000000000000" pitchFamily="2" charset="-78"/>
              </a:rPr>
              <a:t>) …</a:t>
            </a:r>
            <a:r>
              <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young man said to Him, ‘All these things I have kept; what am I still lacking?” Jesus said to him, ‘If you wish to be complete, go &amp; sell your possessions &amp; give to the poor, &amp; you will have treasure in heaven; &amp; come, follow Me… (</a:t>
            </a:r>
            <a:r>
              <a:rPr kumimoji="0" lang="en-US" sz="52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p>
        </p:txBody>
      </p:sp>
      <p:sp>
        <p:nvSpPr>
          <p:cNvPr id="4" name="Rectangle: Rounded Corners 3">
            <a:extLst>
              <a:ext uri="{FF2B5EF4-FFF2-40B4-BE49-F238E27FC236}">
                <a16:creationId xmlns:a16="http://schemas.microsoft.com/office/drawing/2014/main" id="{4556F29F-0CE4-20AE-BD5D-41BFBE7CF619}"/>
              </a:ext>
            </a:extLst>
          </p:cNvPr>
          <p:cNvSpPr/>
          <p:nvPr/>
        </p:nvSpPr>
        <p:spPr>
          <a:xfrm>
            <a:off x="1715784" y="5826841"/>
            <a:ext cx="10325528"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19:16, 17b, 20-22, 26</a:t>
            </a:r>
          </a:p>
        </p:txBody>
      </p:sp>
      <p:sp>
        <p:nvSpPr>
          <p:cNvPr id="6" name="Rectangle 5">
            <a:extLst>
              <a:ext uri="{FF2B5EF4-FFF2-40B4-BE49-F238E27FC236}">
                <a16:creationId xmlns:a16="http://schemas.microsoft.com/office/drawing/2014/main" id="{E6E8AF52-B9C2-D27C-1F62-761491975C59}"/>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5050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07110-7402-E097-9CD4-E37217F0AAD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FBF41F0-33B7-BF9C-8354-62C6FC9DD73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E4DD53A-CE80-2D75-B1C5-EB5B8E2104C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E9C8B18-2120-C7DD-2829-8F1CFBE10982}"/>
              </a:ext>
            </a:extLst>
          </p:cNvPr>
          <p:cNvSpPr txBox="1"/>
          <p:nvPr/>
        </p:nvSpPr>
        <p:spPr>
          <a:xfrm>
            <a:off x="411969" y="178800"/>
            <a:ext cx="11368062" cy="5801588"/>
          </a:xfrm>
          <a:prstGeom prst="rect">
            <a:avLst/>
          </a:prstGeom>
          <a:noFill/>
        </p:spPr>
        <p:txBody>
          <a:bodyPr wrap="square" rtlCol="0">
            <a:spAutoFit/>
          </a:bodyPr>
          <a:lstStyle/>
          <a:p>
            <a:pPr lvl="0" algn="just">
              <a:defRPr/>
            </a:pPr>
            <a:r>
              <a:rPr lang="en-US" sz="5300" b="1" dirty="0">
                <a:solidFill>
                  <a:srgbClr val="DBAD63"/>
                </a:solidFill>
                <a:latin typeface="Bell MT" panose="02020503060305020303" pitchFamily="18" charset="0"/>
                <a:cs typeface="Aldhabi" panose="01000000000000000000" pitchFamily="2" charset="-78"/>
              </a:rPr>
              <a:t>(</a:t>
            </a:r>
            <a:r>
              <a:rPr lang="en-US" sz="5300" b="1" dirty="0" err="1">
                <a:solidFill>
                  <a:srgbClr val="DBAD63"/>
                </a:solidFill>
                <a:latin typeface="Bell MT" panose="02020503060305020303" pitchFamily="18" charset="0"/>
                <a:cs typeface="Aldhabi" panose="01000000000000000000" pitchFamily="2" charset="-78"/>
              </a:rPr>
              <a:t>cont</a:t>
            </a:r>
            <a:r>
              <a:rPr lang="en-US" sz="5300" b="1" dirty="0">
                <a:solidFill>
                  <a:srgbClr val="DBAD63"/>
                </a:solidFill>
                <a:latin typeface="Bell MT" panose="02020503060305020303" pitchFamily="18" charset="0"/>
                <a:cs typeface="Aldhabi" panose="01000000000000000000" pitchFamily="2" charset="-78"/>
              </a:rPr>
              <a:t>) …</a:t>
            </a:r>
            <a:r>
              <a:rPr kumimoji="0" lang="en-US" sz="5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But when the young man heard this statement, he went away grieving; for he was one who owned much property…&amp; looking at them Jesus said to them, ‘with people this is impossible, but with God all things are possible.’”</a:t>
            </a:r>
          </a:p>
        </p:txBody>
      </p:sp>
      <p:sp>
        <p:nvSpPr>
          <p:cNvPr id="4" name="Rectangle: Rounded Corners 3">
            <a:extLst>
              <a:ext uri="{FF2B5EF4-FFF2-40B4-BE49-F238E27FC236}">
                <a16:creationId xmlns:a16="http://schemas.microsoft.com/office/drawing/2014/main" id="{05A8979D-2805-741F-DAFF-7A3E50D19099}"/>
              </a:ext>
            </a:extLst>
          </p:cNvPr>
          <p:cNvSpPr/>
          <p:nvPr/>
        </p:nvSpPr>
        <p:spPr>
          <a:xfrm>
            <a:off x="1715784" y="5826841"/>
            <a:ext cx="10325528"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19:16, 17b, 20-22, 26</a:t>
            </a:r>
          </a:p>
        </p:txBody>
      </p:sp>
      <p:sp>
        <p:nvSpPr>
          <p:cNvPr id="6" name="Rectangle 5">
            <a:extLst>
              <a:ext uri="{FF2B5EF4-FFF2-40B4-BE49-F238E27FC236}">
                <a16:creationId xmlns:a16="http://schemas.microsoft.com/office/drawing/2014/main" id="{E4AFE330-5FBF-E181-0AEE-691E1F48B96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9750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13F38-C360-0E1C-6B89-4D9B7B54AD6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EDFDFFC-2240-2EEC-D066-E710292483E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EE4F536-9B76-6DC7-05F8-B608A36CD4D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08EFE36-3303-2A29-5557-32486926BA0F}"/>
              </a:ext>
            </a:extLst>
          </p:cNvPr>
          <p:cNvSpPr txBox="1"/>
          <p:nvPr/>
        </p:nvSpPr>
        <p:spPr>
          <a:xfrm>
            <a:off x="411969" y="178800"/>
            <a:ext cx="11368062" cy="6555641"/>
          </a:xfrm>
          <a:prstGeom prst="rect">
            <a:avLst/>
          </a:prstGeom>
          <a:noFill/>
        </p:spPr>
        <p:txBody>
          <a:bodyPr wrap="square" rtlCol="0">
            <a:spAutoFit/>
          </a:bodyPr>
          <a:lstStyle/>
          <a:p>
            <a:pPr lvl="0" algn="just">
              <a:defRPr/>
            </a:pPr>
            <a:r>
              <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“Therefore they said to Him, ‘What should we do, so that we may work the works of God?’ Jesus answered and said to them, ‘This is the work of God, that you believe in Him whom He has sent.’”</a:t>
            </a:r>
          </a:p>
        </p:txBody>
      </p:sp>
      <p:sp>
        <p:nvSpPr>
          <p:cNvPr id="4" name="Rectangle: Rounded Corners 3">
            <a:extLst>
              <a:ext uri="{FF2B5EF4-FFF2-40B4-BE49-F238E27FC236}">
                <a16:creationId xmlns:a16="http://schemas.microsoft.com/office/drawing/2014/main" id="{771FDAE8-F05D-D221-9593-67871FBF2EF6}"/>
              </a:ext>
            </a:extLst>
          </p:cNvPr>
          <p:cNvSpPr/>
          <p:nvPr/>
        </p:nvSpPr>
        <p:spPr>
          <a:xfrm>
            <a:off x="7489860" y="5826841"/>
            <a:ext cx="455145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6:28-29</a:t>
            </a:r>
          </a:p>
        </p:txBody>
      </p:sp>
      <p:sp>
        <p:nvSpPr>
          <p:cNvPr id="6" name="Rectangle 5">
            <a:extLst>
              <a:ext uri="{FF2B5EF4-FFF2-40B4-BE49-F238E27FC236}">
                <a16:creationId xmlns:a16="http://schemas.microsoft.com/office/drawing/2014/main" id="{92A03CF1-8A00-73E4-CF87-BC204AC34D1C}"/>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8283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FB1E8-EA47-DA3E-00DB-A33528B9027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9B395E2-1B6F-0254-4D3C-EE12D637883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17FB07F-2E16-AC30-814E-440E5FA4408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EA879D2-2FDF-3E3E-2748-A09631B82E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7DCA967E-15B9-7E26-CD4B-B91A20D04E71}"/>
              </a:ext>
            </a:extLst>
          </p:cNvPr>
          <p:cNvSpPr txBox="1"/>
          <p:nvPr/>
        </p:nvSpPr>
        <p:spPr>
          <a:xfrm>
            <a:off x="29026" y="1310859"/>
            <a:ext cx="12012720" cy="4917308"/>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Calling: Jesus offers </a:t>
            </a:r>
            <a:r>
              <a:rPr lang="en-US" sz="7200" b="1" u="sng" dirty="0">
                <a:solidFill>
                  <a:srgbClr val="DBAD63"/>
                </a:solidFill>
                <a:latin typeface="Bell MT" panose="02020503060305020303" pitchFamily="18" charset="0"/>
                <a:cs typeface="Aldhabi" panose="01000000000000000000" pitchFamily="2" charset="-78"/>
              </a:rPr>
              <a:t>e</a:t>
            </a:r>
            <a:r>
              <a:rPr lang="en-US" sz="7200" b="1" dirty="0">
                <a:solidFill>
                  <a:srgbClr val="DBAD63"/>
                </a:solidFill>
                <a:latin typeface="Bell MT" panose="02020503060305020303" pitchFamily="18" charset="0"/>
                <a:cs typeface="Aldhabi" panose="01000000000000000000" pitchFamily="2" charset="-78"/>
              </a:rPr>
              <a:t>ternal life</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Confirmation: Jesus is trustworthy</a:t>
            </a:r>
          </a:p>
        </p:txBody>
      </p:sp>
      <p:sp>
        <p:nvSpPr>
          <p:cNvPr id="4" name="Rectangle: Rounded Corners 3">
            <a:extLst>
              <a:ext uri="{FF2B5EF4-FFF2-40B4-BE49-F238E27FC236}">
                <a16:creationId xmlns:a16="http://schemas.microsoft.com/office/drawing/2014/main" id="{4D912134-23D2-9C74-E99D-6C9627BEF0C8}"/>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367220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C6375-F375-87E9-44A8-9F4A3E6EC7A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1349BE1-592D-0AEF-A0E3-141938A4A6B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415E033-AB95-D3E2-6A6E-710BAA7B2C8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F056D910-96C6-5753-46BB-DC20C2573AC1}"/>
              </a:ext>
            </a:extLst>
          </p:cNvPr>
          <p:cNvSpPr txBox="1"/>
          <p:nvPr/>
        </p:nvSpPr>
        <p:spPr>
          <a:xfrm>
            <a:off x="411969" y="178800"/>
            <a:ext cx="11368062" cy="5816977"/>
          </a:xfrm>
          <a:prstGeom prst="rect">
            <a:avLst/>
          </a:prstGeom>
          <a:noFill/>
        </p:spPr>
        <p:txBody>
          <a:bodyPr wrap="square" rtlCol="0">
            <a:spAutoFit/>
          </a:bodyPr>
          <a:lstStyle/>
          <a:p>
            <a:pPr lvl="0" algn="just">
              <a:defRPr/>
            </a:pPr>
            <a:r>
              <a:rPr kumimoji="0" lang="en-US" sz="6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 single witness shall not rise up against a man on account of any iniquity or any sin which he has committed; at the mouth of two or three witnesses a matter shall be established.”</a:t>
            </a:r>
          </a:p>
        </p:txBody>
      </p:sp>
      <p:sp>
        <p:nvSpPr>
          <p:cNvPr id="4" name="Rectangle: Rounded Corners 3">
            <a:extLst>
              <a:ext uri="{FF2B5EF4-FFF2-40B4-BE49-F238E27FC236}">
                <a16:creationId xmlns:a16="http://schemas.microsoft.com/office/drawing/2014/main" id="{03A0EB37-5E22-CFF9-BE5B-3BC5B571EF3D}"/>
              </a:ext>
            </a:extLst>
          </p:cNvPr>
          <p:cNvSpPr/>
          <p:nvPr/>
        </p:nvSpPr>
        <p:spPr>
          <a:xfrm>
            <a:off x="5332288" y="5826841"/>
            <a:ext cx="670902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Deuteronomy 19:15</a:t>
            </a:r>
          </a:p>
        </p:txBody>
      </p:sp>
      <p:sp>
        <p:nvSpPr>
          <p:cNvPr id="6" name="Rectangle 5">
            <a:extLst>
              <a:ext uri="{FF2B5EF4-FFF2-40B4-BE49-F238E27FC236}">
                <a16:creationId xmlns:a16="http://schemas.microsoft.com/office/drawing/2014/main" id="{29359BC0-50D9-341D-973E-F8702F6BB005}"/>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5616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C4D5-D520-4DA4-614B-5BF2958D0DD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70D39E3-FEB9-0CEE-EC6F-E65A9FF8EBD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45F884D-D4D9-D791-703F-689E6A1DD59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CA2AA2D3-94C1-8E97-63ED-7C5EEF3471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9184AE7-D130-2F26-C28A-C8FB6D9AF2C3}"/>
              </a:ext>
            </a:extLst>
          </p:cNvPr>
          <p:cNvSpPr txBox="1"/>
          <p:nvPr/>
        </p:nvSpPr>
        <p:spPr>
          <a:xfrm>
            <a:off x="29026" y="1310859"/>
            <a:ext cx="12012720" cy="4917308"/>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Calling: Jesus offers </a:t>
            </a:r>
            <a:r>
              <a:rPr lang="en-US" sz="7200" b="1" u="sng" dirty="0">
                <a:solidFill>
                  <a:srgbClr val="DBAD63"/>
                </a:solidFill>
                <a:latin typeface="Bell MT" panose="02020503060305020303" pitchFamily="18" charset="0"/>
                <a:cs typeface="Aldhabi" panose="01000000000000000000" pitchFamily="2" charset="-78"/>
              </a:rPr>
              <a:t>e</a:t>
            </a:r>
            <a:r>
              <a:rPr lang="en-US" sz="7200" b="1" dirty="0">
                <a:solidFill>
                  <a:srgbClr val="DBAD63"/>
                </a:solidFill>
                <a:latin typeface="Bell MT" panose="02020503060305020303" pitchFamily="18" charset="0"/>
                <a:cs typeface="Aldhabi" panose="01000000000000000000" pitchFamily="2" charset="-78"/>
              </a:rPr>
              <a:t>ternal life</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Confirmation: Jesus is trustworthy</a:t>
            </a:r>
          </a:p>
        </p:txBody>
      </p:sp>
      <p:sp>
        <p:nvSpPr>
          <p:cNvPr id="4" name="Rectangle: Rounded Corners 3">
            <a:extLst>
              <a:ext uri="{FF2B5EF4-FFF2-40B4-BE49-F238E27FC236}">
                <a16:creationId xmlns:a16="http://schemas.microsoft.com/office/drawing/2014/main" id="{CAB85AA0-4560-E552-39C6-1AD34A9CD273}"/>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2866054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5C508-0CBA-AF6F-CD81-6F4B2D29069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F77495A-0D13-2C25-C275-D10C0CEA9A0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467F02D6-C661-7D93-36B1-8D6FEA921FE7}"/>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BCF68DA-D997-45C3-42B5-508EC6DFCF99}"/>
              </a:ext>
            </a:extLst>
          </p:cNvPr>
          <p:cNvSpPr txBox="1"/>
          <p:nvPr/>
        </p:nvSpPr>
        <p:spPr>
          <a:xfrm>
            <a:off x="411969" y="178800"/>
            <a:ext cx="11368062" cy="6001643"/>
          </a:xfrm>
          <a:prstGeom prst="rect">
            <a:avLst/>
          </a:prstGeom>
          <a:noFill/>
        </p:spPr>
        <p:txBody>
          <a:bodyPr wrap="square" rtlCol="0">
            <a:spAutoFit/>
          </a:bodyPr>
          <a:lstStyle/>
          <a:p>
            <a:pPr lvl="0" algn="just">
              <a:defRPr/>
            </a:pPr>
            <a:r>
              <a:rPr kumimoji="0" lang="en-US" sz="6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“Then the eyes of the blind will be opened, and the ears of the deaf will be unstopped. Then the lame will leap like a deer, and the tongue of the mute will shout for joy.”</a:t>
            </a:r>
          </a:p>
        </p:txBody>
      </p:sp>
      <p:sp>
        <p:nvSpPr>
          <p:cNvPr id="4" name="Rectangle: Rounded Corners 3">
            <a:extLst>
              <a:ext uri="{FF2B5EF4-FFF2-40B4-BE49-F238E27FC236}">
                <a16:creationId xmlns:a16="http://schemas.microsoft.com/office/drawing/2014/main" id="{EF24261A-4BE7-C588-CD7F-9D526DD6F208}"/>
              </a:ext>
            </a:extLst>
          </p:cNvPr>
          <p:cNvSpPr/>
          <p:nvPr/>
        </p:nvSpPr>
        <p:spPr>
          <a:xfrm>
            <a:off x="7019636" y="5826841"/>
            <a:ext cx="502167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Isaiah 35:5-6a</a:t>
            </a:r>
          </a:p>
        </p:txBody>
      </p:sp>
      <p:sp>
        <p:nvSpPr>
          <p:cNvPr id="6" name="Rectangle 5">
            <a:extLst>
              <a:ext uri="{FF2B5EF4-FFF2-40B4-BE49-F238E27FC236}">
                <a16:creationId xmlns:a16="http://schemas.microsoft.com/office/drawing/2014/main" id="{1DC9305B-7D69-9BE5-D214-46190292866C}"/>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707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A2DFA-5A5E-1746-13A3-55576BDEF7C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0C35EED-55A6-A675-ECE5-F5FCA7D78B5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F28F959-DDF3-0A1F-F2DD-35FB14C1465B}"/>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8CA0BE3-D3E6-5D3C-8B61-EAD273B69D1D}"/>
              </a:ext>
            </a:extLst>
          </p:cNvPr>
          <p:cNvSpPr txBox="1"/>
          <p:nvPr/>
        </p:nvSpPr>
        <p:spPr>
          <a:xfrm>
            <a:off x="411969" y="178800"/>
            <a:ext cx="11368062" cy="6001643"/>
          </a:xfrm>
          <a:prstGeom prst="rect">
            <a:avLst/>
          </a:prstGeom>
          <a:noFill/>
        </p:spPr>
        <p:txBody>
          <a:bodyPr wrap="square" rtlCol="0">
            <a:spAutoFit/>
          </a:bodyPr>
          <a:lstStyle/>
          <a:p>
            <a:pPr lvl="0" algn="just">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said to Him, ‘Are You the One who is to come, or shall we look for someone else?’ Jesus answered &amp; said to them, ‘Go &amp; report to John what you hear &amp; see: the blind receive sight &amp; the lame walk, the lepers are cleansed &amp; the deaf hear, the dead are raised up, &amp; the poor have the gospel preached to them.”</a:t>
            </a:r>
          </a:p>
        </p:txBody>
      </p:sp>
      <p:sp>
        <p:nvSpPr>
          <p:cNvPr id="4" name="Rectangle: Rounded Corners 3">
            <a:extLst>
              <a:ext uri="{FF2B5EF4-FFF2-40B4-BE49-F238E27FC236}">
                <a16:creationId xmlns:a16="http://schemas.microsoft.com/office/drawing/2014/main" id="{5BDB0FEE-2187-8C32-1745-DA4ACA0DF162}"/>
              </a:ext>
            </a:extLst>
          </p:cNvPr>
          <p:cNvSpPr/>
          <p:nvPr/>
        </p:nvSpPr>
        <p:spPr>
          <a:xfrm>
            <a:off x="6441898" y="5826841"/>
            <a:ext cx="5599414"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11:3-5</a:t>
            </a:r>
          </a:p>
        </p:txBody>
      </p:sp>
      <p:sp>
        <p:nvSpPr>
          <p:cNvPr id="6" name="Rectangle 5">
            <a:extLst>
              <a:ext uri="{FF2B5EF4-FFF2-40B4-BE49-F238E27FC236}">
                <a16:creationId xmlns:a16="http://schemas.microsoft.com/office/drawing/2014/main" id="{1D4970BE-BA3D-D16F-8A0D-AF9774AB4324}"/>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9894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08784-BB8F-8C51-7976-F6056CF683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2B2B00-EEEC-9A37-F5FC-D959EB169E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4C14032-5181-9567-54C8-122D0806A9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E09C797-2F55-7907-569C-E0F8364C41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C0C90DD-011D-903E-7B70-5D855E064D45}"/>
              </a:ext>
            </a:extLst>
          </p:cNvPr>
          <p:cNvSpPr txBox="1"/>
          <p:nvPr/>
        </p:nvSpPr>
        <p:spPr>
          <a:xfrm>
            <a:off x="29026" y="1310859"/>
            <a:ext cx="12012720" cy="930768"/>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p:txBody>
      </p:sp>
      <p:sp>
        <p:nvSpPr>
          <p:cNvPr id="4" name="Rectangle: Rounded Corners 3">
            <a:extLst>
              <a:ext uri="{FF2B5EF4-FFF2-40B4-BE49-F238E27FC236}">
                <a16:creationId xmlns:a16="http://schemas.microsoft.com/office/drawing/2014/main" id="{53C9C207-0176-A2D1-D9CA-0AC62B118C21}"/>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G.E.T. Jesus: Qualifications for Messiah</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12142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3624B-BF0B-4B74-060B-F1F5A0DCC10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6183CBC-D690-42D9-1BCA-A574D568614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20024BBE-9F20-40FA-1D89-0D9A2BA65AC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F1509426-77B5-FD83-3F25-10EBB4997F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E316F66-BDB2-4946-9DC3-1F7878C0F837}"/>
              </a:ext>
            </a:extLst>
          </p:cNvPr>
          <p:cNvSpPr txBox="1"/>
          <p:nvPr/>
        </p:nvSpPr>
        <p:spPr>
          <a:xfrm>
            <a:off x="29026" y="1310859"/>
            <a:ext cx="12012720" cy="4917308"/>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Calling: Jesus offers </a:t>
            </a:r>
            <a:r>
              <a:rPr lang="en-US" sz="7200" b="1" u="sng" dirty="0">
                <a:solidFill>
                  <a:srgbClr val="DBAD63"/>
                </a:solidFill>
                <a:latin typeface="Bell MT" panose="02020503060305020303" pitchFamily="18" charset="0"/>
                <a:cs typeface="Aldhabi" panose="01000000000000000000" pitchFamily="2" charset="-78"/>
              </a:rPr>
              <a:t>e</a:t>
            </a:r>
            <a:r>
              <a:rPr lang="en-US" sz="7200" b="1" dirty="0">
                <a:solidFill>
                  <a:srgbClr val="DBAD63"/>
                </a:solidFill>
                <a:latin typeface="Bell MT" panose="02020503060305020303" pitchFamily="18" charset="0"/>
                <a:cs typeface="Aldhabi" panose="01000000000000000000" pitchFamily="2" charset="-78"/>
              </a:rPr>
              <a:t>ternal life</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Confirmation: Jesus is trustworthy</a:t>
            </a:r>
          </a:p>
        </p:txBody>
      </p:sp>
      <p:sp>
        <p:nvSpPr>
          <p:cNvPr id="4" name="Rectangle: Rounded Corners 3">
            <a:extLst>
              <a:ext uri="{FF2B5EF4-FFF2-40B4-BE49-F238E27FC236}">
                <a16:creationId xmlns:a16="http://schemas.microsoft.com/office/drawing/2014/main" id="{456D101D-9FE1-ADE2-BAB4-5770A85FD1F3}"/>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2930951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3C2B6-9FB5-A5B8-7339-CDF01E5144F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4889725-B7A2-E549-BEDA-8FF0CF970D6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7622A47F-0D2F-C383-298A-0138DDB83ABD}"/>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427DDAEC-A20B-3B78-C58A-2073B1ADA685}"/>
              </a:ext>
            </a:extLst>
          </p:cNvPr>
          <p:cNvSpPr txBox="1"/>
          <p:nvPr/>
        </p:nvSpPr>
        <p:spPr>
          <a:xfrm>
            <a:off x="411969" y="178800"/>
            <a:ext cx="11368062" cy="6555641"/>
          </a:xfrm>
          <a:prstGeom prst="rect">
            <a:avLst/>
          </a:prstGeom>
          <a:noFill/>
        </p:spPr>
        <p:txBody>
          <a:bodyPr wrap="square" rtlCol="0">
            <a:spAutoFit/>
          </a:bodyPr>
          <a:lstStyle/>
          <a:p>
            <a:pPr lvl="0" algn="just">
              <a:defRPr/>
            </a:pPr>
            <a:r>
              <a:rPr kumimoji="0" lang="en-US" sz="7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with all the deception of unrighteousness for those who perish, because they did not receive the love of the truth so as to be saved.”</a:t>
            </a:r>
          </a:p>
        </p:txBody>
      </p:sp>
      <p:sp>
        <p:nvSpPr>
          <p:cNvPr id="4" name="Rectangle: Rounded Corners 3">
            <a:extLst>
              <a:ext uri="{FF2B5EF4-FFF2-40B4-BE49-F238E27FC236}">
                <a16:creationId xmlns:a16="http://schemas.microsoft.com/office/drawing/2014/main" id="{CBA5638C-F65B-D408-8C07-340B21E1BDB2}"/>
              </a:ext>
            </a:extLst>
          </p:cNvPr>
          <p:cNvSpPr/>
          <p:nvPr/>
        </p:nvSpPr>
        <p:spPr>
          <a:xfrm>
            <a:off x="5106256" y="5826841"/>
            <a:ext cx="693505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II Thessalonians 2:10</a:t>
            </a:r>
          </a:p>
        </p:txBody>
      </p:sp>
      <p:sp>
        <p:nvSpPr>
          <p:cNvPr id="6" name="Rectangle 5">
            <a:extLst>
              <a:ext uri="{FF2B5EF4-FFF2-40B4-BE49-F238E27FC236}">
                <a16:creationId xmlns:a16="http://schemas.microsoft.com/office/drawing/2014/main" id="{1AD41945-8087-9C06-7213-5743ECB3B680}"/>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7738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10E40-E1FF-5978-CF23-4A571295004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52E73CF-FC87-500C-0392-1D02434A053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541C79D-4C18-9A27-E983-7CE70F7ED26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3A80D6AE-3BF5-C692-2969-F7CFAD7B5EA4}"/>
              </a:ext>
            </a:extLst>
          </p:cNvPr>
          <p:cNvSpPr txBox="1"/>
          <p:nvPr/>
        </p:nvSpPr>
        <p:spPr>
          <a:xfrm>
            <a:off x="411969" y="178800"/>
            <a:ext cx="11368062" cy="5401479"/>
          </a:xfrm>
          <a:prstGeom prst="rect">
            <a:avLst/>
          </a:prstGeom>
          <a:noFill/>
        </p:spPr>
        <p:txBody>
          <a:bodyPr wrap="square" rtlCol="0">
            <a:spAutoFit/>
          </a:bodyPr>
          <a:lstStyle/>
          <a:p>
            <a:pPr lvl="0" algn="just">
              <a:defRPr/>
            </a:pPr>
            <a:r>
              <a:rPr kumimoji="0" lang="en-US" sz="69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“Then beginning with Moses and with all the prophets, He interpreted to them the things concerning Himself in all the Scriptures.”</a:t>
            </a:r>
          </a:p>
        </p:txBody>
      </p:sp>
      <p:sp>
        <p:nvSpPr>
          <p:cNvPr id="4" name="Rectangle: Rounded Corners 3">
            <a:extLst>
              <a:ext uri="{FF2B5EF4-FFF2-40B4-BE49-F238E27FC236}">
                <a16:creationId xmlns:a16="http://schemas.microsoft.com/office/drawing/2014/main" id="{165B9A00-AD2D-FC6D-FB1C-47FA7F481C76}"/>
              </a:ext>
            </a:extLst>
          </p:cNvPr>
          <p:cNvSpPr/>
          <p:nvPr/>
        </p:nvSpPr>
        <p:spPr>
          <a:xfrm>
            <a:off x="8106310" y="5826841"/>
            <a:ext cx="393500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Luke 24:27</a:t>
            </a:r>
          </a:p>
        </p:txBody>
      </p:sp>
      <p:sp>
        <p:nvSpPr>
          <p:cNvPr id="6" name="Rectangle 5">
            <a:extLst>
              <a:ext uri="{FF2B5EF4-FFF2-40B4-BE49-F238E27FC236}">
                <a16:creationId xmlns:a16="http://schemas.microsoft.com/office/drawing/2014/main" id="{EBC641CC-CBD9-5A74-57E1-70DFBA703644}"/>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3535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D191B-58D7-E8B0-733F-7E4126F4024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4001C88-FC46-7C21-91FC-0C884B20863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4BF43E24-6647-E522-E582-1FE2825FC4F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90873A12-DBF9-6540-AA9B-E27E7A4F66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AA249DB-3120-2C68-B35D-3BF866D55958}"/>
              </a:ext>
            </a:extLst>
          </p:cNvPr>
          <p:cNvSpPr txBox="1"/>
          <p:nvPr/>
        </p:nvSpPr>
        <p:spPr>
          <a:xfrm>
            <a:off x="29026" y="1310859"/>
            <a:ext cx="12012720" cy="4917308"/>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Calling: Jesus offers </a:t>
            </a:r>
            <a:r>
              <a:rPr lang="en-US" sz="7200" b="1" u="sng" dirty="0">
                <a:solidFill>
                  <a:srgbClr val="DBAD63"/>
                </a:solidFill>
                <a:latin typeface="Bell MT" panose="02020503060305020303" pitchFamily="18" charset="0"/>
                <a:cs typeface="Aldhabi" panose="01000000000000000000" pitchFamily="2" charset="-78"/>
              </a:rPr>
              <a:t>e</a:t>
            </a:r>
            <a:r>
              <a:rPr lang="en-US" sz="7200" b="1" dirty="0">
                <a:solidFill>
                  <a:srgbClr val="DBAD63"/>
                </a:solidFill>
                <a:latin typeface="Bell MT" panose="02020503060305020303" pitchFamily="18" charset="0"/>
                <a:cs typeface="Aldhabi" panose="01000000000000000000" pitchFamily="2" charset="-78"/>
              </a:rPr>
              <a:t>ternal life</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Confirmation: Jesus is trustworthy</a:t>
            </a:r>
          </a:p>
        </p:txBody>
      </p:sp>
      <p:sp>
        <p:nvSpPr>
          <p:cNvPr id="4" name="Rectangle: Rounded Corners 3">
            <a:extLst>
              <a:ext uri="{FF2B5EF4-FFF2-40B4-BE49-F238E27FC236}">
                <a16:creationId xmlns:a16="http://schemas.microsoft.com/office/drawing/2014/main" id="{0BCF22C3-A0CD-2723-0861-AE6B164DAA1A}"/>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112839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54E12-37E9-5BD6-9829-8B6B7E039CF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79CBEF9-0DCC-CD2C-6280-34174F86E23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1D2FAC-8A30-6B33-F16C-F1F5EA1FA76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7AD798A-788E-DB34-B6EA-E8E85AB99D0B}"/>
              </a:ext>
            </a:extLst>
          </p:cNvPr>
          <p:cNvSpPr txBox="1"/>
          <p:nvPr/>
        </p:nvSpPr>
        <p:spPr>
          <a:xfrm>
            <a:off x="411969" y="178800"/>
            <a:ext cx="11368062" cy="6555641"/>
          </a:xfrm>
          <a:prstGeom prst="rect">
            <a:avLst/>
          </a:prstGeom>
          <a:noFill/>
        </p:spPr>
        <p:txBody>
          <a:bodyPr wrap="square" rtlCol="0">
            <a:spAutoFit/>
          </a:bodyPr>
          <a:lstStyle/>
          <a:p>
            <a:pPr lvl="0" algn="just">
              <a:defRPr/>
            </a:pPr>
            <a:r>
              <a:rPr kumimoji="0" lang="en-US" sz="7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Jews answered Him, ‘For a good work we do not stone You, but for blasphemy; and because You, being a man, make Yourself God.’”</a:t>
            </a:r>
          </a:p>
        </p:txBody>
      </p:sp>
      <p:sp>
        <p:nvSpPr>
          <p:cNvPr id="4" name="Rectangle: Rounded Corners 3">
            <a:extLst>
              <a:ext uri="{FF2B5EF4-FFF2-40B4-BE49-F238E27FC236}">
                <a16:creationId xmlns:a16="http://schemas.microsoft.com/office/drawing/2014/main" id="{5E9DA83D-692C-229C-BB19-440D7A1BFC44}"/>
              </a:ext>
            </a:extLst>
          </p:cNvPr>
          <p:cNvSpPr/>
          <p:nvPr/>
        </p:nvSpPr>
        <p:spPr>
          <a:xfrm>
            <a:off x="8178229" y="5826841"/>
            <a:ext cx="386308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10:33</a:t>
            </a:r>
          </a:p>
        </p:txBody>
      </p:sp>
      <p:sp>
        <p:nvSpPr>
          <p:cNvPr id="6" name="Rectangle 5">
            <a:extLst>
              <a:ext uri="{FF2B5EF4-FFF2-40B4-BE49-F238E27FC236}">
                <a16:creationId xmlns:a16="http://schemas.microsoft.com/office/drawing/2014/main" id="{79F15020-6915-FAB1-4506-8DB7D602A56F}"/>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3092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5941C-95CC-A3D0-DF3D-8834ED29092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A1A39A5-39D8-C010-DE8D-6B118CE9FCA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04A34421-5703-760F-E411-B94D8E7D4BC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7C4D1095-3BF2-7CC9-1988-7A3AE24531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2E9F570F-A6B4-B9CC-0875-0908032B53C9}"/>
              </a:ext>
            </a:extLst>
          </p:cNvPr>
          <p:cNvSpPr txBox="1"/>
          <p:nvPr/>
        </p:nvSpPr>
        <p:spPr>
          <a:xfrm>
            <a:off x="29026" y="1310859"/>
            <a:ext cx="12012720" cy="930768"/>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p:txBody>
      </p:sp>
      <p:sp>
        <p:nvSpPr>
          <p:cNvPr id="4" name="Rectangle: Rounded Corners 3">
            <a:extLst>
              <a:ext uri="{FF2B5EF4-FFF2-40B4-BE49-F238E27FC236}">
                <a16:creationId xmlns:a16="http://schemas.microsoft.com/office/drawing/2014/main" id="{C4D5C2A3-7156-0120-179B-CE16667DDD1A}"/>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269235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21920-F1F5-BACD-1587-3174B34AEDF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61104E5-FF09-FBE2-04D7-365C6AB8740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9E9F407-9A50-63B6-FE72-A7006D9A200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38EA3081-230E-3584-F1E9-98FE19F01D01}"/>
              </a:ext>
            </a:extLst>
          </p:cNvPr>
          <p:cNvSpPr txBox="1"/>
          <p:nvPr/>
        </p:nvSpPr>
        <p:spPr>
          <a:xfrm>
            <a:off x="411969" y="178800"/>
            <a:ext cx="11368062" cy="5724644"/>
          </a:xfrm>
          <a:prstGeom prst="rect">
            <a:avLst/>
          </a:prstGeom>
          <a:noFill/>
        </p:spPr>
        <p:txBody>
          <a:bodyPr wrap="square" rtlCol="0">
            <a:spAutoFit/>
          </a:bodyPr>
          <a:lstStyle/>
          <a:p>
            <a:pPr lvl="0" algn="just">
              <a:defRPr/>
            </a:pPr>
            <a:r>
              <a:rPr kumimoji="0" lang="en-US" sz="6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thief comes only to steal and kill and destroy; I came that they may have life, and have it abundantly. I am the good shepherd; the good shepherd lays down His life for the sheep.”</a:t>
            </a:r>
          </a:p>
        </p:txBody>
      </p:sp>
      <p:sp>
        <p:nvSpPr>
          <p:cNvPr id="4" name="Rectangle: Rounded Corners 3">
            <a:extLst>
              <a:ext uri="{FF2B5EF4-FFF2-40B4-BE49-F238E27FC236}">
                <a16:creationId xmlns:a16="http://schemas.microsoft.com/office/drawing/2014/main" id="{E221993D-0975-9BA2-03B2-6229678AB1A0}"/>
              </a:ext>
            </a:extLst>
          </p:cNvPr>
          <p:cNvSpPr/>
          <p:nvPr/>
        </p:nvSpPr>
        <p:spPr>
          <a:xfrm>
            <a:off x="7019636" y="5826841"/>
            <a:ext cx="502167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10:10-11</a:t>
            </a:r>
          </a:p>
        </p:txBody>
      </p:sp>
      <p:sp>
        <p:nvSpPr>
          <p:cNvPr id="6" name="Rectangle 5">
            <a:extLst>
              <a:ext uri="{FF2B5EF4-FFF2-40B4-BE49-F238E27FC236}">
                <a16:creationId xmlns:a16="http://schemas.microsoft.com/office/drawing/2014/main" id="{4E420415-A380-9BED-DC2D-966C3BB1E9A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5214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AA05D-FDFB-263D-350C-1E84B49933C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243FF43-69A4-0270-F790-D68E1C1B583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0B78DBDB-7F6E-9EC7-4CC9-E8D2FD62AAE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0E561A8-B9C5-D754-EFD8-15C2D2C56C45}"/>
              </a:ext>
            </a:extLst>
          </p:cNvPr>
          <p:cNvSpPr txBox="1"/>
          <p:nvPr/>
        </p:nvSpPr>
        <p:spPr>
          <a:xfrm>
            <a:off x="411969" y="178800"/>
            <a:ext cx="11368062" cy="6001643"/>
          </a:xfrm>
          <a:prstGeom prst="rect">
            <a:avLst/>
          </a:prstGeom>
          <a:noFill/>
        </p:spPr>
        <p:txBody>
          <a:bodyPr wrap="square" rtlCol="0">
            <a:spAutoFit/>
          </a:bodyPr>
          <a:lstStyle/>
          <a:p>
            <a:pPr lvl="0" algn="just">
              <a:defRPr/>
            </a:pPr>
            <a:r>
              <a:rPr kumimoji="0" lang="en-US" sz="6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“He who believes in Him is not judged; he who does not believe has been judged already, because he has not believed in the name of the only begotten Son of God.”</a:t>
            </a:r>
          </a:p>
        </p:txBody>
      </p:sp>
      <p:sp>
        <p:nvSpPr>
          <p:cNvPr id="4" name="Rectangle: Rounded Corners 3">
            <a:extLst>
              <a:ext uri="{FF2B5EF4-FFF2-40B4-BE49-F238E27FC236}">
                <a16:creationId xmlns:a16="http://schemas.microsoft.com/office/drawing/2014/main" id="{39E059F6-BCD2-8D1D-CE04-889E6C651A08}"/>
              </a:ext>
            </a:extLst>
          </p:cNvPr>
          <p:cNvSpPr/>
          <p:nvPr/>
        </p:nvSpPr>
        <p:spPr>
          <a:xfrm>
            <a:off x="8578921" y="5826841"/>
            <a:ext cx="3462390"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3:18</a:t>
            </a:r>
          </a:p>
        </p:txBody>
      </p:sp>
      <p:sp>
        <p:nvSpPr>
          <p:cNvPr id="6" name="Rectangle 5">
            <a:extLst>
              <a:ext uri="{FF2B5EF4-FFF2-40B4-BE49-F238E27FC236}">
                <a16:creationId xmlns:a16="http://schemas.microsoft.com/office/drawing/2014/main" id="{3C238F0D-8C03-26B9-A716-E4E9C3CA2B2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597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66D05-6183-02A5-2070-E7859A78677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E5CDC0F-4882-4F43-F10B-D18BA81FE1E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6EF1CB3-0F2C-60C9-BDC0-3B2BCD708DE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BA6DD7B1-95EA-7DA7-5F3D-510EF21FE7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FEB8CB48-6F69-19D0-CAC9-FB8563713588}"/>
              </a:ext>
            </a:extLst>
          </p:cNvPr>
          <p:cNvSpPr txBox="1"/>
          <p:nvPr/>
        </p:nvSpPr>
        <p:spPr>
          <a:xfrm>
            <a:off x="29026" y="1310859"/>
            <a:ext cx="12012720" cy="2931315"/>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Calling: Jesus offers </a:t>
            </a:r>
            <a:r>
              <a:rPr lang="en-US" sz="7200" b="1" u="sng" dirty="0">
                <a:solidFill>
                  <a:srgbClr val="DBAD63"/>
                </a:solidFill>
                <a:latin typeface="Bell MT" panose="02020503060305020303" pitchFamily="18" charset="0"/>
                <a:cs typeface="Aldhabi" panose="01000000000000000000" pitchFamily="2" charset="-78"/>
              </a:rPr>
              <a:t>e</a:t>
            </a:r>
            <a:r>
              <a:rPr lang="en-US" sz="7200" b="1" dirty="0">
                <a:solidFill>
                  <a:srgbClr val="DBAD63"/>
                </a:solidFill>
                <a:latin typeface="Bell MT" panose="02020503060305020303" pitchFamily="18" charset="0"/>
                <a:cs typeface="Aldhabi" panose="01000000000000000000" pitchFamily="2" charset="-78"/>
              </a:rPr>
              <a:t>ternal life</a:t>
            </a:r>
          </a:p>
        </p:txBody>
      </p:sp>
      <p:sp>
        <p:nvSpPr>
          <p:cNvPr id="4" name="Rectangle: Rounded Corners 3">
            <a:extLst>
              <a:ext uri="{FF2B5EF4-FFF2-40B4-BE49-F238E27FC236}">
                <a16:creationId xmlns:a16="http://schemas.microsoft.com/office/drawing/2014/main" id="{38D86C89-1E47-DB4E-1E0C-090135A7782C}"/>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140081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8EA98-6D13-CB43-77B5-F50A5860A16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7480BC4-1E59-3DCB-F70E-EA66CCD09D5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437CBF9-754D-7328-3C5C-A31B1A5F9CE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85669BFD-1563-3C1D-1E1F-1B53527C5138}"/>
              </a:ext>
            </a:extLst>
          </p:cNvPr>
          <p:cNvSpPr txBox="1"/>
          <p:nvPr/>
        </p:nvSpPr>
        <p:spPr>
          <a:xfrm>
            <a:off x="411969" y="178800"/>
            <a:ext cx="11368062" cy="6001643"/>
          </a:xfrm>
          <a:prstGeom prst="rect">
            <a:avLst/>
          </a:prstGeom>
          <a:noFill/>
        </p:spPr>
        <p:txBody>
          <a:bodyPr wrap="square" rtlCol="0">
            <a:spAutoFit/>
          </a:bodyPr>
          <a:lstStyle/>
          <a:p>
            <a:pPr lvl="0" algn="just">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“For the Lord Himself will descend from heaven w/ a shout, w/ the voice of the archangel &amp; w/ the trumpet of God, &amp; the dead in Christ will rise first. Then we who are alive &amp; remain will be caught up together w/ them in the clouds to meet the Lord in the air, &amp; so we shall always be w/ the Lord.”</a:t>
            </a:r>
          </a:p>
        </p:txBody>
      </p:sp>
      <p:sp>
        <p:nvSpPr>
          <p:cNvPr id="4" name="Rectangle: Rounded Corners 3">
            <a:extLst>
              <a:ext uri="{FF2B5EF4-FFF2-40B4-BE49-F238E27FC236}">
                <a16:creationId xmlns:a16="http://schemas.microsoft.com/office/drawing/2014/main" id="{ADE09D76-0D8A-566A-1B91-2DA4AEF71550}"/>
              </a:ext>
            </a:extLst>
          </p:cNvPr>
          <p:cNvSpPr/>
          <p:nvPr/>
        </p:nvSpPr>
        <p:spPr>
          <a:xfrm>
            <a:off x="4078840" y="5826841"/>
            <a:ext cx="796247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 Thessalonians 4:16-17</a:t>
            </a:r>
          </a:p>
        </p:txBody>
      </p:sp>
      <p:sp>
        <p:nvSpPr>
          <p:cNvPr id="6" name="Rectangle 5">
            <a:extLst>
              <a:ext uri="{FF2B5EF4-FFF2-40B4-BE49-F238E27FC236}">
                <a16:creationId xmlns:a16="http://schemas.microsoft.com/office/drawing/2014/main" id="{71C70E1E-6E00-48A0-1414-A52EA3FFD394}"/>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4804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B409A-0570-179A-7171-E98E76CE816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B1025A2-9FA3-4890-9EA1-A4210D4D81F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0BE388F2-80EB-841E-1BF2-D32EF8FAB8DE}"/>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5901333B-A34D-0D4F-7752-8BD1035621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4430A50A-6786-4C7C-ACC1-EA48195132A7}"/>
              </a:ext>
            </a:extLst>
          </p:cNvPr>
          <p:cNvSpPr txBox="1"/>
          <p:nvPr/>
        </p:nvSpPr>
        <p:spPr>
          <a:xfrm>
            <a:off x="29026" y="1310859"/>
            <a:ext cx="12012720" cy="2931315"/>
          </a:xfrm>
          <a:prstGeom prst="rect">
            <a:avLst/>
          </a:prstGeom>
          <a:noFill/>
        </p:spPr>
        <p:txBody>
          <a:bodyPr wrap="square" rtlCol="0">
            <a:spAutoFit/>
          </a:bodyPr>
          <a:lstStyle/>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Character: Jesus is </a:t>
            </a:r>
            <a:r>
              <a:rPr lang="en-US" sz="7200" b="1" u="sng" dirty="0">
                <a:solidFill>
                  <a:srgbClr val="DBAD63"/>
                </a:solidFill>
                <a:latin typeface="Bell MT" panose="02020503060305020303" pitchFamily="18" charset="0"/>
                <a:cs typeface="Aldhabi" panose="01000000000000000000" pitchFamily="2" charset="-78"/>
              </a:rPr>
              <a:t>G</a:t>
            </a:r>
            <a:r>
              <a:rPr lang="en-US" sz="7200" b="1" dirty="0">
                <a:solidFill>
                  <a:srgbClr val="DBAD63"/>
                </a:solidFill>
                <a:latin typeface="Bell MT" panose="02020503060305020303" pitchFamily="18" charset="0"/>
                <a:cs typeface="Aldhabi" panose="01000000000000000000" pitchFamily="2" charset="-78"/>
              </a:rPr>
              <a:t>od</a:t>
            </a:r>
          </a:p>
          <a:p>
            <a:pPr marL="685800" lvl="0" indent="-685800">
              <a:lnSpc>
                <a:spcPts val="6000"/>
              </a:lnSpc>
              <a:spcAft>
                <a:spcPts val="3600"/>
              </a:spcAft>
              <a:buFont typeface="+mj-lt"/>
              <a:buAutoNum type="arabicPeriod"/>
              <a:defRPr/>
            </a:pPr>
            <a:r>
              <a:rPr lang="en-US" sz="7200" b="1" dirty="0">
                <a:solidFill>
                  <a:srgbClr val="DBAD63"/>
                </a:solidFill>
                <a:latin typeface="Bell MT" panose="02020503060305020303" pitchFamily="18" charset="0"/>
                <a:cs typeface="Aldhabi" panose="01000000000000000000" pitchFamily="2" charset="-78"/>
              </a:rPr>
              <a:t>His Calling: Jesus offers </a:t>
            </a:r>
            <a:r>
              <a:rPr lang="en-US" sz="7200" b="1" u="sng" dirty="0">
                <a:solidFill>
                  <a:srgbClr val="DBAD63"/>
                </a:solidFill>
                <a:latin typeface="Bell MT" panose="02020503060305020303" pitchFamily="18" charset="0"/>
                <a:cs typeface="Aldhabi" panose="01000000000000000000" pitchFamily="2" charset="-78"/>
              </a:rPr>
              <a:t>e</a:t>
            </a:r>
            <a:r>
              <a:rPr lang="en-US" sz="7200" b="1" dirty="0">
                <a:solidFill>
                  <a:srgbClr val="DBAD63"/>
                </a:solidFill>
                <a:latin typeface="Bell MT" panose="02020503060305020303" pitchFamily="18" charset="0"/>
                <a:cs typeface="Aldhabi" panose="01000000000000000000" pitchFamily="2" charset="-78"/>
              </a:rPr>
              <a:t>ternal life</a:t>
            </a:r>
          </a:p>
        </p:txBody>
      </p:sp>
      <p:sp>
        <p:nvSpPr>
          <p:cNvPr id="4" name="Rectangle: Rounded Corners 3">
            <a:extLst>
              <a:ext uri="{FF2B5EF4-FFF2-40B4-BE49-F238E27FC236}">
                <a16:creationId xmlns:a16="http://schemas.microsoft.com/office/drawing/2014/main" id="{743ACB6A-4C60-BDB6-250D-4664F4C3616B}"/>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5600" b="1" dirty="0">
                <a:solidFill>
                  <a:schemeClr val="bg1">
                    <a:lumMod val="95000"/>
                  </a:schemeClr>
                </a:solidFill>
                <a:latin typeface="Footlight MT Light" panose="0204060206030A020304" pitchFamily="18" charset="0"/>
              </a:rPr>
              <a:t>G.E.T. Jesus: Qualifications for Messiah</a:t>
            </a:r>
          </a:p>
        </p:txBody>
      </p:sp>
    </p:spTree>
    <p:extLst>
      <p:ext uri="{BB962C8B-B14F-4D97-AF65-F5344CB8AC3E}">
        <p14:creationId xmlns:p14="http://schemas.microsoft.com/office/powerpoint/2010/main" val="226723581"/>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944</Words>
  <Application>Microsoft Office PowerPoint</Application>
  <PresentationFormat>Widescreen</PresentationFormat>
  <Paragraphs>84</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9</cp:revision>
  <dcterms:created xsi:type="dcterms:W3CDTF">2026-01-20T17:02:20Z</dcterms:created>
  <dcterms:modified xsi:type="dcterms:W3CDTF">2026-04-05T18:04:29Z</dcterms:modified>
</cp:coreProperties>
</file>