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91" r:id="rId2"/>
    <p:sldId id="592" r:id="rId3"/>
    <p:sldId id="597" r:id="rId4"/>
    <p:sldId id="599" r:id="rId5"/>
    <p:sldId id="598" r:id="rId6"/>
    <p:sldId id="60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A9BD31-2FD3-4706-84D0-863652C662D8}" v="276" dt="2026-03-30T21:34:56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7" autoAdjust="0"/>
    <p:restoredTop sz="94660"/>
  </p:normalViewPr>
  <p:slideViewPr>
    <p:cSldViewPr snapToGrid="0">
      <p:cViewPr varScale="1">
        <p:scale>
          <a:sx n="93" d="100"/>
          <a:sy n="93" d="100"/>
        </p:scale>
        <p:origin x="9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92551CD1-72E2-4A83-B06E-9F01B71D04EE}"/>
    <pc:docChg chg="custSel addSld modSld sldOrd">
      <pc:chgData name="Daniel Shunk" userId="8b1a05f26d681f8b" providerId="LiveId" clId="{92551CD1-72E2-4A83-B06E-9F01B71D04EE}" dt="2026-03-30T21:35:00.013" v="729"/>
      <pc:docMkLst>
        <pc:docMk/>
      </pc:docMkLst>
      <pc:sldChg chg="modSp mod">
        <pc:chgData name="Daniel Shunk" userId="8b1a05f26d681f8b" providerId="LiveId" clId="{92551CD1-72E2-4A83-B06E-9F01B71D04EE}" dt="2026-03-30T21:19:45.344" v="21" actId="20577"/>
        <pc:sldMkLst>
          <pc:docMk/>
          <pc:sldMk cId="3198267388" sldId="591"/>
        </pc:sldMkLst>
        <pc:spChg chg="mod">
          <ac:chgData name="Daniel Shunk" userId="8b1a05f26d681f8b" providerId="LiveId" clId="{92551CD1-72E2-4A83-B06E-9F01B71D04EE}" dt="2026-03-30T21:19:45.344" v="21" actId="20577"/>
          <ac:spMkLst>
            <pc:docMk/>
            <pc:sldMk cId="3198267388" sldId="591"/>
            <ac:spMk id="3" creationId="{C2096354-3E10-8102-3F71-62BF80ADA513}"/>
          </ac:spMkLst>
        </pc:spChg>
        <pc:spChg chg="mod">
          <ac:chgData name="Daniel Shunk" userId="8b1a05f26d681f8b" providerId="LiveId" clId="{92551CD1-72E2-4A83-B06E-9F01B71D04EE}" dt="2026-03-30T21:19:36.239" v="2" actId="20577"/>
          <ac:spMkLst>
            <pc:docMk/>
            <pc:sldMk cId="3198267388" sldId="591"/>
            <ac:spMk id="7" creationId="{4E1C45E6-F338-0AAA-CEFF-48F6C7EDF5A9}"/>
          </ac:spMkLst>
        </pc:spChg>
      </pc:sldChg>
      <pc:sldChg chg="addSp modSp mod addAnim delAnim modAnim">
        <pc:chgData name="Daniel Shunk" userId="8b1a05f26d681f8b" providerId="LiveId" clId="{92551CD1-72E2-4A83-B06E-9F01B71D04EE}" dt="2026-03-30T21:32:08.335" v="513"/>
        <pc:sldMkLst>
          <pc:docMk/>
          <pc:sldMk cId="1893647602" sldId="592"/>
        </pc:sldMkLst>
        <pc:spChg chg="mod">
          <ac:chgData name="Daniel Shunk" userId="8b1a05f26d681f8b" providerId="LiveId" clId="{92551CD1-72E2-4A83-B06E-9F01B71D04EE}" dt="2026-03-30T21:31:50.062" v="512" actId="20577"/>
          <ac:spMkLst>
            <pc:docMk/>
            <pc:sldMk cId="1893647602" sldId="592"/>
            <ac:spMk id="3" creationId="{11B09EDA-3A7A-B72A-ACFA-5CFD65886A79}"/>
          </ac:spMkLst>
        </pc:spChg>
        <pc:spChg chg="mod">
          <ac:chgData name="Daniel Shunk" userId="8b1a05f26d681f8b" providerId="LiveId" clId="{92551CD1-72E2-4A83-B06E-9F01B71D04EE}" dt="2026-03-30T21:27:31.585" v="430" actId="1035"/>
          <ac:spMkLst>
            <pc:docMk/>
            <pc:sldMk cId="1893647602" sldId="592"/>
            <ac:spMk id="5" creationId="{FBD830E0-18C4-4A59-C764-B8C843C1B80F}"/>
          </ac:spMkLst>
        </pc:spChg>
        <pc:spChg chg="add mod">
          <ac:chgData name="Daniel Shunk" userId="8b1a05f26d681f8b" providerId="LiveId" clId="{92551CD1-72E2-4A83-B06E-9F01B71D04EE}" dt="2026-03-30T21:31:42.732" v="511" actId="20577"/>
          <ac:spMkLst>
            <pc:docMk/>
            <pc:sldMk cId="1893647602" sldId="592"/>
            <ac:spMk id="7" creationId="{74513401-3CAE-8042-FF22-DDAF757185F0}"/>
          </ac:spMkLst>
        </pc:spChg>
        <pc:picChg chg="mod">
          <ac:chgData name="Daniel Shunk" userId="8b1a05f26d681f8b" providerId="LiveId" clId="{92551CD1-72E2-4A83-B06E-9F01B71D04EE}" dt="2026-03-30T21:27:06.534" v="401" actId="1076"/>
          <ac:picMkLst>
            <pc:docMk/>
            <pc:sldMk cId="1893647602" sldId="592"/>
            <ac:picMk id="2" creationId="{756DDBAC-4169-5BD9-86BC-9C8CBAD4C157}"/>
          </ac:picMkLst>
        </pc:picChg>
      </pc:sldChg>
      <pc:sldChg chg="modSp add mod">
        <pc:chgData name="Daniel Shunk" userId="8b1a05f26d681f8b" providerId="LiveId" clId="{92551CD1-72E2-4A83-B06E-9F01B71D04EE}" dt="2026-03-30T21:30:04.007" v="482" actId="1035"/>
        <pc:sldMkLst>
          <pc:docMk/>
          <pc:sldMk cId="960716834" sldId="597"/>
        </pc:sldMkLst>
        <pc:spChg chg="mod">
          <ac:chgData name="Daniel Shunk" userId="8b1a05f26d681f8b" providerId="LiveId" clId="{92551CD1-72E2-4A83-B06E-9F01B71D04EE}" dt="2026-03-30T21:30:04.007" v="482" actId="1035"/>
          <ac:spMkLst>
            <pc:docMk/>
            <pc:sldMk cId="960716834" sldId="597"/>
            <ac:spMk id="3" creationId="{BBA9100D-E3FE-702D-E6B8-7FDD39DFF84D}"/>
          </ac:spMkLst>
        </pc:spChg>
        <pc:spChg chg="mod">
          <ac:chgData name="Daniel Shunk" userId="8b1a05f26d681f8b" providerId="LiveId" clId="{92551CD1-72E2-4A83-B06E-9F01B71D04EE}" dt="2026-03-30T21:28:47.518" v="459" actId="20577"/>
          <ac:spMkLst>
            <pc:docMk/>
            <pc:sldMk cId="960716834" sldId="597"/>
            <ac:spMk id="5" creationId="{654729C0-FEF6-0333-1C7E-ADB3B5B3E21E}"/>
          </ac:spMkLst>
        </pc:spChg>
      </pc:sldChg>
      <pc:sldChg chg="add ord addAnim delAnim modAnim">
        <pc:chgData name="Daniel Shunk" userId="8b1a05f26d681f8b" providerId="LiveId" clId="{92551CD1-72E2-4A83-B06E-9F01B71D04EE}" dt="2026-03-30T21:33:03.572" v="521"/>
        <pc:sldMkLst>
          <pc:docMk/>
          <pc:sldMk cId="785454680" sldId="598"/>
        </pc:sldMkLst>
      </pc:sldChg>
      <pc:sldChg chg="modSp add mod ord replId">
        <pc:chgData name="Daniel Shunk" userId="8b1a05f26d681f8b" providerId="LiveId" clId="{92551CD1-72E2-4A83-B06E-9F01B71D04EE}" dt="2026-03-30T21:31:29.179" v="510" actId="20577"/>
        <pc:sldMkLst>
          <pc:docMk/>
          <pc:sldMk cId="2530013929" sldId="599"/>
        </pc:sldMkLst>
        <pc:spChg chg="mod">
          <ac:chgData name="Daniel Shunk" userId="8b1a05f26d681f8b" providerId="LiveId" clId="{92551CD1-72E2-4A83-B06E-9F01B71D04EE}" dt="2026-03-30T21:31:29.179" v="510" actId="20577"/>
          <ac:spMkLst>
            <pc:docMk/>
            <pc:sldMk cId="2530013929" sldId="599"/>
            <ac:spMk id="3" creationId="{21C817DC-4506-2794-BC76-401D5D877838}"/>
          </ac:spMkLst>
        </pc:spChg>
        <pc:spChg chg="mod">
          <ac:chgData name="Daniel Shunk" userId="8b1a05f26d681f8b" providerId="LiveId" clId="{92551CD1-72E2-4A83-B06E-9F01B71D04EE}" dt="2026-03-30T21:30:17.630" v="495" actId="20577"/>
          <ac:spMkLst>
            <pc:docMk/>
            <pc:sldMk cId="2530013929" sldId="599"/>
            <ac:spMk id="5" creationId="{84A5505F-7E71-78EC-9177-EAABCCCA39A1}"/>
          </ac:spMkLst>
        </pc:spChg>
      </pc:sldChg>
      <pc:sldChg chg="modSp add mod addAnim delAnim modAnim">
        <pc:chgData name="Daniel Shunk" userId="8b1a05f26d681f8b" providerId="LiveId" clId="{92551CD1-72E2-4A83-B06E-9F01B71D04EE}" dt="2026-03-30T21:35:00.013" v="729"/>
        <pc:sldMkLst>
          <pc:docMk/>
          <pc:sldMk cId="2813048595" sldId="600"/>
        </pc:sldMkLst>
        <pc:spChg chg="mod">
          <ac:chgData name="Daniel Shunk" userId="8b1a05f26d681f8b" providerId="LiveId" clId="{92551CD1-72E2-4A83-B06E-9F01B71D04EE}" dt="2026-03-30T21:34:40.794" v="725" actId="20577"/>
          <ac:spMkLst>
            <pc:docMk/>
            <pc:sldMk cId="2813048595" sldId="600"/>
            <ac:spMk id="7" creationId="{F77E5326-C596-E524-17EE-3AB480EC06F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B715-8D04-4D30-95A6-98A05950C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CBFC9-C7C6-4B93-A5C2-C8A36099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3AA1-9ACA-4D56-AA6D-F9D8A6A5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B5E8-2305-46C5-8CE7-A103235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8664-77D1-45B6-8692-4BE5BE38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3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395C-497C-4D19-A61E-3C345BF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B56-9A48-4E63-B02C-40E44CC3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AC2A-ACE7-4A2B-8674-1D6B668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90AC-E2E6-47FD-9B7E-A73A2D1A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F9282-8815-4187-B572-7A5B8533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8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63258-A567-4ECB-822F-85EC4B7F0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94F6F-65A9-44FC-A172-9B03126D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21B97-FEBD-4CCA-B928-A51F41AF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6E76-69F5-480F-BF20-A44BA0EA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13EA-19FE-44E0-84F4-A2290927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6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7128-CE0E-4B75-A69F-0D65898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0A04-E7CB-4274-9C16-246F2902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DAF3-92CB-4BC4-98C2-32F5FD63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09D0-A7BC-4BEC-879E-C119BDC5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73EC-B810-4F67-AB77-AD936599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8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94DA-6B15-4F6F-90DD-4456D127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2BC9F-933F-44C3-B228-5E4EE73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A558-611B-4101-871B-B1216FD7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2A65-6A45-461A-9378-3B14F1FB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84D3D-CEFD-4F66-98AA-E7AA8024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1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ED09-F382-474C-B816-E5425653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503E-060E-4CA1-A21B-CF25FDBFD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D40C8-5790-440D-9095-1628C134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3C645-E876-41A6-B2FA-81FE8080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9B73F-141E-4303-B17F-DD226423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62450-6EF0-4D8D-A28F-15951B58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4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E9F7-5DDA-4FC4-9E2D-281D8ED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004D-8F32-42F9-B126-C12FF180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5DE6-DD52-4E66-99FD-C96A2392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DE3F0-3B3B-474B-9C9A-A4071ECE6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BB200-33CB-4CE2-B047-6E13F803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D0C0D-EF81-4129-891E-9E773AEA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C4B36-C6B5-4F7D-8C18-521AEAFA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8371F-184B-47F0-9CE4-8F4ED424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4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5447-1327-4C2A-AF47-D9E948AC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5219-A767-416F-B72A-06DB62B9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91C2C-57CB-4F57-A11A-AA90EDA0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FC7D-3262-40F3-B047-7478067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0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2A474-DE80-4286-A09A-71AF42E1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39E5-DC03-45DE-8DE8-EF1A59D5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D03B-EBC8-43EC-BC22-9AA9BC14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8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123B-7738-4575-B49B-5EA9A960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1CAF-9B8E-472F-BA60-99C41AEB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AEFC-F31D-4268-A091-5A407AAF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FB8B-AE8B-4D98-81B8-9865E2C7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6DF0-0D67-41AC-BB70-61A76950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6EEA-FD9C-4DCA-A6FB-2FE1A065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4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7593-5515-4AC5-B82B-1F699CBB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1F1F2-6EFA-4AF3-A1AC-D1C78AE0A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BB2E-FFD9-4672-AF78-BA32BD74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B74BE-7D85-4C6E-8E51-0B402CCF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909F-B63D-47C2-8311-51AE0968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84EFE-A407-40EF-9DE3-F65937D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7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4D141-9878-446A-85B4-15005203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DE12-7079-4FF3-A138-542B74E3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072A-0F0C-4256-AACC-88AFDB9FE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DC36-999F-4E72-9EE7-6FDD261760F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B613-B724-49E7-B8D9-8531ACEBF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9E951-E282-409A-91D6-A07EE00EC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2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FF0167-C47B-5548-03B8-29B1EF736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B9500F-0DD3-F241-1420-5A176E010889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5D47FE-B950-2957-0A1C-CED5DAD7B781}"/>
              </a:ext>
            </a:extLst>
          </p:cNvPr>
          <p:cNvSpPr txBox="1"/>
          <p:nvPr/>
        </p:nvSpPr>
        <p:spPr>
          <a:xfrm>
            <a:off x="-246580" y="-1"/>
            <a:ext cx="12191999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0" b="0" i="0" u="none" strike="noStrike" kern="1200" cap="none" spc="0" normalizeH="0" baseline="0" noProof="0" dirty="0">
                <a:ln w="381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aguet Script" panose="00000500000000000000" pitchFamily="2" charset="0"/>
                <a:ea typeface="+mn-ea"/>
                <a:cs typeface="+mn-cs"/>
              </a:rPr>
              <a:t>Amos</a:t>
            </a:r>
            <a:r>
              <a:rPr kumimoji="0" lang="en-US" sz="26000" b="0" i="0" u="none" strike="noStrike" kern="1200" cap="none" spc="0" normalizeH="0" baseline="0" noProof="0" dirty="0">
                <a:ln w="381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aguet Script" panose="00000500000000000000" pitchFamily="2" charset="0"/>
                <a:ea typeface="+mn-ea"/>
                <a:cs typeface="+mn-cs"/>
              </a:rPr>
              <a:t>  </a:t>
            </a:r>
            <a:r>
              <a:rPr kumimoji="0" lang="en-US" sz="100" b="0" i="0" u="none" strike="noStrike" kern="1200" cap="none" spc="0" normalizeH="0" baseline="0" noProof="0" dirty="0">
                <a:ln w="381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aguet Script" panose="00000500000000000000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2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6B127D3B-3ACA-88EF-90D9-2FBCBEC05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129" y="145307"/>
            <a:ext cx="1877831" cy="898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096354-3E10-8102-3F71-62BF80ADA513}"/>
              </a:ext>
            </a:extLst>
          </p:cNvPr>
          <p:cNvSpPr txBox="1"/>
          <p:nvPr/>
        </p:nvSpPr>
        <p:spPr>
          <a:xfrm>
            <a:off x="0" y="5336679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A Sinner’s Paradox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1C45E6-F338-0AAA-CEFF-48F6C7EDF5A9}"/>
              </a:ext>
            </a:extLst>
          </p:cNvPr>
          <p:cNvSpPr txBox="1"/>
          <p:nvPr/>
        </p:nvSpPr>
        <p:spPr>
          <a:xfrm>
            <a:off x="2712884" y="1575878"/>
            <a:ext cx="4795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300" normalizeH="0" baseline="0" noProof="0" dirty="0">
                <a:ln w="38100">
                  <a:noFill/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Chapters 7-9</a:t>
            </a:r>
          </a:p>
        </p:txBody>
      </p:sp>
    </p:spTree>
    <p:extLst>
      <p:ext uri="{BB962C8B-B14F-4D97-AF65-F5344CB8AC3E}">
        <p14:creationId xmlns:p14="http://schemas.microsoft.com/office/powerpoint/2010/main" val="319826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991D7-7A7B-0956-3362-EB3EA7CAC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7E1BD3-C45B-296D-FC30-7A7E29DF1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33D028-FC2C-95D5-4195-7302A3A4A448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830E0-18C4-4A59-C764-B8C843C1B80F}"/>
              </a:ext>
            </a:extLst>
          </p:cNvPr>
          <p:cNvSpPr txBox="1"/>
          <p:nvPr/>
        </p:nvSpPr>
        <p:spPr>
          <a:xfrm>
            <a:off x="135889" y="-97540"/>
            <a:ext cx="11920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itannic Bold" panose="020B0903060703020204" pitchFamily="34" charset="0"/>
              </a:rPr>
              <a:t>A Sinner’s Paradox</a:t>
            </a:r>
          </a:p>
        </p:txBody>
      </p:sp>
      <p:pic>
        <p:nvPicPr>
          <p:cNvPr id="2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756DDBAC-4169-5BD9-86BC-9C8CBAD4C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280" y="83461"/>
            <a:ext cx="1877831" cy="898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B09EDA-3A7A-B72A-ACFA-5CFD65886A79}"/>
              </a:ext>
            </a:extLst>
          </p:cNvPr>
          <p:cNvSpPr txBox="1"/>
          <p:nvPr/>
        </p:nvSpPr>
        <p:spPr>
          <a:xfrm>
            <a:off x="67945" y="306874"/>
            <a:ext cx="12056111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9775" marR="0" lvl="0" indent="-739775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000" b="0" i="0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Paradox of Love</a:t>
            </a:r>
            <a:r>
              <a:rPr kumimoji="0" lang="en-US" sz="5000" b="0" i="0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13401-3CAE-8042-FF22-DDAF757185F0}"/>
              </a:ext>
            </a:extLst>
          </p:cNvPr>
          <p:cNvSpPr txBox="1"/>
          <p:nvPr/>
        </p:nvSpPr>
        <p:spPr>
          <a:xfrm>
            <a:off x="791110" y="1589423"/>
            <a:ext cx="11332944" cy="71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6600"/>
              </a:spcAft>
              <a:buClrTx/>
              <a:buSzTx/>
              <a:tabLst/>
              <a:defRPr/>
            </a:pPr>
            <a:r>
              <a:rPr kumimoji="0" lang="en-US" sz="5000" b="0" i="0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They hate God’s people even though we</a:t>
            </a:r>
            <a:endParaRPr kumimoji="0" lang="en-US" sz="5000" b="0" i="0" u="none" strike="noStrike" kern="1200" cap="none" spc="-300" normalizeH="0" noProof="0" dirty="0">
              <a:ln w="3175">
                <a:solidFill>
                  <a:schemeClr val="tx1"/>
                </a:solidFill>
              </a:ln>
              <a:solidFill>
                <a:srgbClr val="E48312">
                  <a:lumMod val="75000"/>
                </a:srgb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4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A96CB-A36D-1F08-9A45-70C24C621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657141-1B8F-FD1C-D1F5-F84A4CE7E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19B542-C6C5-5C6E-9E91-9861CDF72F42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4729C0-FEF6-0333-1C7E-ADB3B5B3E21E}"/>
              </a:ext>
            </a:extLst>
          </p:cNvPr>
          <p:cNvSpPr txBox="1"/>
          <p:nvPr/>
        </p:nvSpPr>
        <p:spPr>
          <a:xfrm>
            <a:off x="135889" y="-8924"/>
            <a:ext cx="11920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Acts 4:18-20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A9100D-E3FE-702D-E6B8-7FDD39DFF84D}"/>
              </a:ext>
            </a:extLst>
          </p:cNvPr>
          <p:cNvSpPr txBox="1"/>
          <p:nvPr/>
        </p:nvSpPr>
        <p:spPr>
          <a:xfrm>
            <a:off x="135888" y="916080"/>
            <a:ext cx="1192022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300" normalizeH="0" baseline="0" noProof="0" dirty="0">
                <a:ln w="3175">
                  <a:solidFill>
                    <a:srgbClr val="000000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“And when they had summoned them, they commanded them not to speak or teach at all in the name of Jesus. But Peter &amp; John answered &amp; said to them, ‘Whether it is right in the sight of God to hear you rather than God, you be the judge; for we cannot stop speaking about what we have seen &amp; heard.’”</a:t>
            </a:r>
          </a:p>
        </p:txBody>
      </p:sp>
    </p:spTree>
    <p:extLst>
      <p:ext uri="{BB962C8B-B14F-4D97-AF65-F5344CB8AC3E}">
        <p14:creationId xmlns:p14="http://schemas.microsoft.com/office/powerpoint/2010/main" val="96071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A936E-21C6-BB83-1E34-44BDB22ED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BC061-B19C-26ED-0FF2-6F354878E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C8411D-E4E1-38D0-B023-1798AF94AB6B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5505F-7E71-78EC-9177-EAABCCCA39A1}"/>
              </a:ext>
            </a:extLst>
          </p:cNvPr>
          <p:cNvSpPr txBox="1"/>
          <p:nvPr/>
        </p:nvSpPr>
        <p:spPr>
          <a:xfrm>
            <a:off x="135889" y="-8924"/>
            <a:ext cx="11920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Jeremiah 20:9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817DC-4506-2794-BC76-401D5D877838}"/>
              </a:ext>
            </a:extLst>
          </p:cNvPr>
          <p:cNvSpPr txBox="1"/>
          <p:nvPr/>
        </p:nvSpPr>
        <p:spPr>
          <a:xfrm>
            <a:off x="135888" y="1039368"/>
            <a:ext cx="119202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300" normalizeH="0" baseline="0" noProof="0" dirty="0">
                <a:ln w="3175">
                  <a:solidFill>
                    <a:srgbClr val="000000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“But if I say, ‘I will not remember Him or speak anymore in His name,’ then in my heart it becomes like a burning fire shut up in my bones; &amp; I am weary of holding it in, &amp; I cannot prevail.”</a:t>
            </a:r>
          </a:p>
        </p:txBody>
      </p:sp>
    </p:spTree>
    <p:extLst>
      <p:ext uri="{BB962C8B-B14F-4D97-AF65-F5344CB8AC3E}">
        <p14:creationId xmlns:p14="http://schemas.microsoft.com/office/powerpoint/2010/main" val="253001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D5B2B-7547-6706-09C0-0496772C5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F0191A-D2EE-2A0F-5DBD-3F3A99EB3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9C9DD2-CAB6-F091-065B-E478852F8A42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49DDB4-323B-AF8D-65A7-EA6F77C1242A}"/>
              </a:ext>
            </a:extLst>
          </p:cNvPr>
          <p:cNvSpPr txBox="1"/>
          <p:nvPr/>
        </p:nvSpPr>
        <p:spPr>
          <a:xfrm>
            <a:off x="135889" y="-97540"/>
            <a:ext cx="11920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itannic Bold" panose="020B0903060703020204" pitchFamily="34" charset="0"/>
              </a:rPr>
              <a:t>A Sinner’s Paradox</a:t>
            </a:r>
          </a:p>
        </p:txBody>
      </p:sp>
      <p:pic>
        <p:nvPicPr>
          <p:cNvPr id="2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DDD81B7A-AE93-AC72-8F73-A306DE411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280" y="83461"/>
            <a:ext cx="1877831" cy="898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D95626-F487-9D68-7FC9-6DA441E05EC6}"/>
              </a:ext>
            </a:extLst>
          </p:cNvPr>
          <p:cNvSpPr txBox="1"/>
          <p:nvPr/>
        </p:nvSpPr>
        <p:spPr>
          <a:xfrm>
            <a:off x="67945" y="306874"/>
            <a:ext cx="12056111" cy="543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9775" marR="0" lvl="0" indent="-739775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000" b="0" i="0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Paradox of Love</a:t>
            </a:r>
            <a:r>
              <a:rPr kumimoji="0" lang="en-US" sz="5000" b="0" i="0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  <a:p>
            <a:pPr marL="739775" marR="0" lvl="0" indent="-739775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5000" spc="-30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Paradox of Truth:</a:t>
            </a:r>
          </a:p>
          <a:p>
            <a:pPr marL="739775" marR="0" lvl="0" indent="-739775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000" b="0" i="0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Paradox of Destiny:</a:t>
            </a:r>
            <a:endParaRPr kumimoji="0" lang="en-US" sz="5000" b="0" i="0" u="none" strike="noStrike" kern="1200" cap="none" spc="-300" normalizeH="0" noProof="0" dirty="0">
              <a:ln w="3175">
                <a:solidFill>
                  <a:schemeClr val="tx1"/>
                </a:solidFill>
              </a:ln>
              <a:solidFill>
                <a:srgbClr val="E48312">
                  <a:lumMod val="75000"/>
                </a:srgb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73A81-914F-C9DB-B18C-C0FC840B1618}"/>
              </a:ext>
            </a:extLst>
          </p:cNvPr>
          <p:cNvSpPr txBox="1"/>
          <p:nvPr/>
        </p:nvSpPr>
        <p:spPr>
          <a:xfrm>
            <a:off x="791110" y="1589423"/>
            <a:ext cx="11332944" cy="529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6600"/>
              </a:spcAft>
              <a:buClrTx/>
              <a:buSzTx/>
              <a:tabLst/>
              <a:defRPr/>
            </a:pPr>
            <a:r>
              <a:rPr kumimoji="0" lang="en-US" sz="5000" b="0" i="0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They hate God’s people even though we seek</a:t>
            </a:r>
            <a:r>
              <a:rPr kumimoji="0" lang="en-US" sz="5000" b="0" i="0" u="none" strike="noStrike" kern="1200" cap="none" spc="-300" normalizeH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 their best</a:t>
            </a:r>
          </a:p>
          <a:p>
            <a:pPr marR="0" lvl="0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6600"/>
              </a:spcAft>
              <a:buClrTx/>
              <a:buSzTx/>
              <a:tabLst/>
              <a:defRPr/>
            </a:pPr>
            <a:r>
              <a:rPr lang="en-US" sz="5000" spc="-30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They know much of God, yet don’t apply it, so it will be taken from them</a:t>
            </a:r>
          </a:p>
          <a:p>
            <a:pPr marR="0" lvl="0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3600"/>
              </a:spcAft>
              <a:buClrTx/>
              <a:buSzTx/>
              <a:tabLst/>
              <a:defRPr/>
            </a:pPr>
            <a:r>
              <a:rPr kumimoji="0" lang="en-US" sz="5000" b="0" i="0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They deserve judgment, yet God wants to bless</a:t>
            </a:r>
            <a:r>
              <a:rPr kumimoji="0" lang="en-US" sz="5000" b="0" i="0" u="none" strike="noStrike" kern="1200" cap="none" spc="-300" normalizeH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 them w/ grace</a:t>
            </a:r>
          </a:p>
        </p:txBody>
      </p:sp>
    </p:spTree>
    <p:extLst>
      <p:ext uri="{BB962C8B-B14F-4D97-AF65-F5344CB8AC3E}">
        <p14:creationId xmlns:p14="http://schemas.microsoft.com/office/powerpoint/2010/main" val="78545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21CEB-1A93-EFCA-4515-CE818DC4D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D40309-C733-E931-670A-FA72316BB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318515-9ECD-527F-7C5C-0E354495CEA4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47B1F1-2285-08D4-7F14-6FED61DE524C}"/>
              </a:ext>
            </a:extLst>
          </p:cNvPr>
          <p:cNvSpPr txBox="1"/>
          <p:nvPr/>
        </p:nvSpPr>
        <p:spPr>
          <a:xfrm>
            <a:off x="135889" y="-97540"/>
            <a:ext cx="11920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itannic Bold" panose="020B0903060703020204" pitchFamily="34" charset="0"/>
              </a:rPr>
              <a:t>A Sinner’s Paradox</a:t>
            </a:r>
          </a:p>
        </p:txBody>
      </p:sp>
      <p:pic>
        <p:nvPicPr>
          <p:cNvPr id="2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D51AE916-8EA5-FC1C-B2C8-6A39F603F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280" y="83461"/>
            <a:ext cx="1877831" cy="898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86648A-6534-8BD9-A8EC-A7C7365D9CB6}"/>
              </a:ext>
            </a:extLst>
          </p:cNvPr>
          <p:cNvSpPr txBox="1"/>
          <p:nvPr/>
        </p:nvSpPr>
        <p:spPr>
          <a:xfrm>
            <a:off x="67945" y="306874"/>
            <a:ext cx="12056111" cy="543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9775" marR="0" lvl="0" indent="-739775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000" b="0" i="0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Paradox of Love</a:t>
            </a:r>
            <a:r>
              <a:rPr kumimoji="0" lang="en-US" sz="5000" b="0" i="0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  <a:p>
            <a:pPr marL="739775" marR="0" lvl="0" indent="-739775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5000" spc="-30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Paradox of Truth:</a:t>
            </a:r>
          </a:p>
          <a:p>
            <a:pPr marL="739775" marR="0" lvl="0" indent="-739775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000" b="0" i="0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Paradox of Destiny:</a:t>
            </a:r>
            <a:endParaRPr kumimoji="0" lang="en-US" sz="5000" b="0" i="0" u="none" strike="noStrike" kern="1200" cap="none" spc="-300" normalizeH="0" noProof="0" dirty="0">
              <a:ln w="3175">
                <a:solidFill>
                  <a:schemeClr val="tx1"/>
                </a:solidFill>
              </a:ln>
              <a:solidFill>
                <a:srgbClr val="E48312">
                  <a:lumMod val="75000"/>
                </a:srgb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7E5326-C596-E524-17EE-3AB480EC06F8}"/>
              </a:ext>
            </a:extLst>
          </p:cNvPr>
          <p:cNvSpPr txBox="1"/>
          <p:nvPr/>
        </p:nvSpPr>
        <p:spPr>
          <a:xfrm>
            <a:off x="791110" y="1589423"/>
            <a:ext cx="11332944" cy="529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6600"/>
              </a:spcAft>
              <a:buClrTx/>
              <a:buSzTx/>
              <a:tabLst/>
              <a:defRPr/>
            </a:pPr>
            <a:r>
              <a:rPr kumimoji="0" lang="en-US" sz="5000" b="0" i="0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We continue to love them despite their hatred</a:t>
            </a:r>
          </a:p>
          <a:p>
            <a:pPr marR="0" lvl="0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6600"/>
              </a:spcAft>
              <a:buClrTx/>
              <a:buSzTx/>
              <a:tabLst/>
              <a:defRPr/>
            </a:pPr>
            <a:r>
              <a:rPr lang="en-US" sz="5000" spc="-30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We offer them truth, whether they use it or not</a:t>
            </a:r>
          </a:p>
          <a:p>
            <a:pPr marR="0" lvl="0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6600"/>
              </a:spcAft>
              <a:buClrTx/>
              <a:buSzTx/>
              <a:tabLst/>
              <a:defRPr/>
            </a:pPr>
            <a:r>
              <a:rPr kumimoji="0" lang="en-US" sz="5000" b="0" i="0" u="none" strike="noStrike" kern="1200" cap="none" spc="-300" normalizeH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We warn them of judgment &amp; offer them the grace of Jesus’ death on the cross</a:t>
            </a:r>
          </a:p>
        </p:txBody>
      </p:sp>
    </p:spTree>
    <p:extLst>
      <p:ext uri="{BB962C8B-B14F-4D97-AF65-F5344CB8AC3E}">
        <p14:creationId xmlns:p14="http://schemas.microsoft.com/office/powerpoint/2010/main" val="281304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250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Baguet Script</vt:lpstr>
      <vt:lpstr>Britannic Bold</vt:lpstr>
      <vt:lpstr>Calibri</vt:lpstr>
      <vt:lpstr>Calibri Light</vt:lpstr>
      <vt:lpstr>Lucida Sans Unicode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4</cp:revision>
  <dcterms:created xsi:type="dcterms:W3CDTF">2026-03-11T11:46:21Z</dcterms:created>
  <dcterms:modified xsi:type="dcterms:W3CDTF">2026-03-30T21:35:03Z</dcterms:modified>
</cp:coreProperties>
</file>